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4.xml" ContentType="application/vnd.openxmlformats-officedocument.presentationml.notesSlide+xml"/>
  <Override PartName="/ppt/charts/chart7.xml" ContentType="application/vnd.openxmlformats-officedocument.drawingml.chart+xml"/>
  <Override PartName="/ppt/drawings/drawing5.xml" ContentType="application/vnd.openxmlformats-officedocument.drawingml.chartshapes+xml"/>
  <Override PartName="/ppt/charts/chart8.xml" ContentType="application/vnd.openxmlformats-officedocument.drawingml.chart+xml"/>
  <Override PartName="/ppt/drawings/drawing6.xml" ContentType="application/vnd.openxmlformats-officedocument.drawingml.chartshapes+xml"/>
  <Override PartName="/ppt/notesSlides/notesSlide15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16.xml" ContentType="application/vnd.openxmlformats-officedocument.presentationml.notesSlide+xml"/>
  <Override PartName="/ppt/charts/chart11.xml" ContentType="application/vnd.openxmlformats-officedocument.drawingml.chart+xml"/>
  <Override PartName="/ppt/drawings/drawing7.xml" ContentType="application/vnd.openxmlformats-officedocument.drawingml.chartshape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19.xml" ContentType="application/vnd.openxmlformats-officedocument.presentationml.notesSlide+xml"/>
  <Override PartName="/ppt/charts/chart18.xml" ContentType="application/vnd.openxmlformats-officedocument.drawingml.chart+xml"/>
  <Override PartName="/ppt/drawings/drawing8.xml" ContentType="application/vnd.openxmlformats-officedocument.drawingml.chartshapes+xml"/>
  <Override PartName="/ppt/charts/chart19.xml" ContentType="application/vnd.openxmlformats-officedocument.drawingml.chart+xml"/>
  <Override PartName="/ppt/notesSlides/notesSlide20.xml" ContentType="application/vnd.openxmlformats-officedocument.presentationml.notesSlide+xml"/>
  <Override PartName="/ppt/charts/chart20.xml" ContentType="application/vnd.openxmlformats-officedocument.drawingml.chart+xml"/>
  <Override PartName="/ppt/drawings/drawing9.xml" ContentType="application/vnd.openxmlformats-officedocument.drawingml.chartshapes+xml"/>
  <Override PartName="/ppt/charts/chart21.xml" ContentType="application/vnd.openxmlformats-officedocument.drawingml.chart+xml"/>
  <Override PartName="/ppt/notesSlides/notesSlide21.xml" ContentType="application/vnd.openxmlformats-officedocument.presentationml.notesSlide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notesSlides/notesSlide22.xml" ContentType="application/vnd.openxmlformats-officedocument.presentationml.notesSlide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notesSlides/notesSlide29.xml" ContentType="application/vnd.openxmlformats-officedocument.presentationml.notesSlide+xml"/>
  <Override PartName="/ppt/charts/chart29.xml" ContentType="application/vnd.openxmlformats-officedocument.drawingml.chart+xml"/>
  <Override PartName="/ppt/drawings/drawing10.xml" ContentType="application/vnd.openxmlformats-officedocument.drawingml.chartshapes+xml"/>
  <Override PartName="/ppt/notesSlides/notesSlide30.xml" ContentType="application/vnd.openxmlformats-officedocument.presentationml.notesSlide+xml"/>
  <Override PartName="/ppt/charts/chart30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2.xml" ContentType="application/vnd.openxmlformats-officedocument.presentationml.notesSlide+xml"/>
  <Override PartName="/ppt/charts/chart31.xml" ContentType="application/vnd.openxmlformats-officedocument.drawingml.chart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4.xml" ContentType="application/vnd.openxmlformats-officedocument.presentationml.notesSlide+xml"/>
  <Override PartName="/ppt/charts/chart32.xml" ContentType="application/vnd.openxmlformats-officedocument.drawingml.chart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6.xml" ContentType="application/vnd.openxmlformats-officedocument.presentationml.notesSlide+xml"/>
  <Override PartName="/ppt/charts/chart33.xml" ContentType="application/vnd.openxmlformats-officedocument.drawingml.chart+xml"/>
  <Override PartName="/ppt/notesSlides/notesSlide37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8.xml" ContentType="application/vnd.openxmlformats-officedocument.presentationml.notesSlide+xml"/>
  <Override PartName="/ppt/charts/chart34.xml" ContentType="application/vnd.openxmlformats-officedocument.drawingml.chart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9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charts/chart35.xml" ContentType="application/vnd.openxmlformats-officedocument.drawingml.chart+xml"/>
  <Override PartName="/ppt/notesSlides/notesSlide40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41.xml" ContentType="application/vnd.openxmlformats-officedocument.presentationml.notesSlide+xml"/>
  <Override PartName="/ppt/charts/chart36.xml" ContentType="application/vnd.openxmlformats-officedocument.drawingml.chart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42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43.xml" ContentType="application/vnd.openxmlformats-officedocument.presentationml.notesSlide+xml"/>
  <Override PartName="/ppt/charts/chart37.xml" ContentType="application/vnd.openxmlformats-officedocument.drawingml.chart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44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45.xml" ContentType="application/vnd.openxmlformats-officedocument.presentationml.notesSlide+xml"/>
  <Override PartName="/ppt/charts/chart38.xml" ContentType="application/vnd.openxmlformats-officedocument.drawingml.chart+xml"/>
  <Override PartName="/ppt/notesSlides/notesSlide46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47.xml" ContentType="application/vnd.openxmlformats-officedocument.presentationml.notesSlide+xml"/>
  <Override PartName="/ppt/charts/chart39.xml" ContentType="application/vnd.openxmlformats-officedocument.drawingml.chart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48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49.xml" ContentType="application/vnd.openxmlformats-officedocument.presentationml.notesSlide+xml"/>
  <Override PartName="/ppt/charts/chart40.xml" ContentType="application/vnd.openxmlformats-officedocument.drawingml.chart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50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51.xml" ContentType="application/vnd.openxmlformats-officedocument.presentationml.notesSlide+xml"/>
  <Override PartName="/ppt/charts/chart41.xml" ContentType="application/vnd.openxmlformats-officedocument.drawingml.chart+xml"/>
  <Override PartName="/ppt/notesSlides/notesSlide52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53.xml" ContentType="application/vnd.openxmlformats-officedocument.presentationml.notesSlide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notesSlides/notesSlide58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59.xml" ContentType="application/vnd.openxmlformats-officedocument.presentationml.notesSlide+xml"/>
  <Override PartName="/ppt/charts/chart48.xml" ContentType="application/vnd.openxmlformats-officedocument.drawingml.chart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60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charts/chart49.xml" ContentType="application/vnd.openxmlformats-officedocument.drawingml.chart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9"/>
  </p:notesMasterIdLst>
  <p:handoutMasterIdLst>
    <p:handoutMasterId r:id="rId90"/>
  </p:handoutMasterIdLst>
  <p:sldIdLst>
    <p:sldId id="443" r:id="rId3"/>
    <p:sldId id="436" r:id="rId4"/>
    <p:sldId id="437" r:id="rId5"/>
    <p:sldId id="438" r:id="rId6"/>
    <p:sldId id="439" r:id="rId7"/>
    <p:sldId id="486" r:id="rId8"/>
    <p:sldId id="441" r:id="rId9"/>
    <p:sldId id="442" r:id="rId10"/>
    <p:sldId id="397" r:id="rId11"/>
    <p:sldId id="396" r:id="rId12"/>
    <p:sldId id="563" r:id="rId13"/>
    <p:sldId id="502" r:id="rId14"/>
    <p:sldId id="503" r:id="rId15"/>
    <p:sldId id="398" r:id="rId16"/>
    <p:sldId id="688" r:id="rId17"/>
    <p:sldId id="687" r:id="rId18"/>
    <p:sldId id="689" r:id="rId19"/>
    <p:sldId id="644" r:id="rId20"/>
    <p:sldId id="645" r:id="rId21"/>
    <p:sldId id="646" r:id="rId22"/>
    <p:sldId id="678" r:id="rId23"/>
    <p:sldId id="679" r:id="rId24"/>
    <p:sldId id="647" r:id="rId25"/>
    <p:sldId id="648" r:id="rId26"/>
    <p:sldId id="615" r:id="rId27"/>
    <p:sldId id="616" r:id="rId28"/>
    <p:sldId id="659" r:id="rId29"/>
    <p:sldId id="544" r:id="rId30"/>
    <p:sldId id="649" r:id="rId31"/>
    <p:sldId id="650" r:id="rId32"/>
    <p:sldId id="651" r:id="rId33"/>
    <p:sldId id="660" r:id="rId34"/>
    <p:sldId id="652" r:id="rId35"/>
    <p:sldId id="685" r:id="rId36"/>
    <p:sldId id="684" r:id="rId37"/>
    <p:sldId id="653" r:id="rId38"/>
    <p:sldId id="654" r:id="rId39"/>
    <p:sldId id="655" r:id="rId40"/>
    <p:sldId id="656" r:id="rId41"/>
    <p:sldId id="657" r:id="rId42"/>
    <p:sldId id="677" r:id="rId43"/>
    <p:sldId id="448" r:id="rId44"/>
    <p:sldId id="675" r:id="rId45"/>
    <p:sldId id="676" r:id="rId46"/>
    <p:sldId id="562" r:id="rId47"/>
    <p:sldId id="576" r:id="rId48"/>
    <p:sldId id="658" r:id="rId49"/>
    <p:sldId id="626" r:id="rId50"/>
    <p:sldId id="627" r:id="rId51"/>
    <p:sldId id="661" r:id="rId52"/>
    <p:sldId id="662" r:id="rId53"/>
    <p:sldId id="663" r:id="rId54"/>
    <p:sldId id="664" r:id="rId55"/>
    <p:sldId id="665" r:id="rId56"/>
    <p:sldId id="666" r:id="rId57"/>
    <p:sldId id="667" r:id="rId58"/>
    <p:sldId id="668" r:id="rId59"/>
    <p:sldId id="669" r:id="rId60"/>
    <p:sldId id="670" r:id="rId61"/>
    <p:sldId id="671" r:id="rId62"/>
    <p:sldId id="672" r:id="rId63"/>
    <p:sldId id="673" r:id="rId64"/>
    <p:sldId id="674" r:id="rId65"/>
    <p:sldId id="690" r:id="rId66"/>
    <p:sldId id="522" r:id="rId67"/>
    <p:sldId id="636" r:id="rId68"/>
    <p:sldId id="637" r:id="rId69"/>
    <p:sldId id="638" r:id="rId70"/>
    <p:sldId id="639" r:id="rId71"/>
    <p:sldId id="640" r:id="rId72"/>
    <p:sldId id="641" r:id="rId73"/>
    <p:sldId id="642" r:id="rId74"/>
    <p:sldId id="643" r:id="rId75"/>
    <p:sldId id="680" r:id="rId76"/>
    <p:sldId id="681" r:id="rId77"/>
    <p:sldId id="682" r:id="rId78"/>
    <p:sldId id="683" r:id="rId79"/>
    <p:sldId id="633" r:id="rId80"/>
    <p:sldId id="546" r:id="rId81"/>
    <p:sldId id="634" r:id="rId82"/>
    <p:sldId id="635" r:id="rId83"/>
    <p:sldId id="531" r:id="rId84"/>
    <p:sldId id="506" r:id="rId85"/>
    <p:sldId id="532" r:id="rId86"/>
    <p:sldId id="444" r:id="rId87"/>
    <p:sldId id="445" r:id="rId88"/>
  </p:sldIdLst>
  <p:sldSz cx="9144000" cy="6858000" type="screen4x3"/>
  <p:notesSz cx="9926638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970262E-9062-49A0-ABFF-45BF8EA6919B}">
          <p14:sldIdLst>
            <p14:sldId id="443"/>
            <p14:sldId id="436"/>
            <p14:sldId id="437"/>
            <p14:sldId id="438"/>
            <p14:sldId id="439"/>
            <p14:sldId id="486"/>
            <p14:sldId id="441"/>
            <p14:sldId id="442"/>
            <p14:sldId id="397"/>
            <p14:sldId id="396"/>
            <p14:sldId id="563"/>
            <p14:sldId id="502"/>
            <p14:sldId id="503"/>
            <p14:sldId id="398"/>
            <p14:sldId id="688"/>
            <p14:sldId id="687"/>
            <p14:sldId id="689"/>
            <p14:sldId id="644"/>
            <p14:sldId id="645"/>
            <p14:sldId id="646"/>
            <p14:sldId id="678"/>
            <p14:sldId id="679"/>
            <p14:sldId id="647"/>
            <p14:sldId id="648"/>
            <p14:sldId id="615"/>
            <p14:sldId id="616"/>
            <p14:sldId id="659"/>
            <p14:sldId id="544"/>
            <p14:sldId id="649"/>
            <p14:sldId id="650"/>
            <p14:sldId id="651"/>
            <p14:sldId id="660"/>
            <p14:sldId id="652"/>
            <p14:sldId id="685"/>
            <p14:sldId id="684"/>
            <p14:sldId id="653"/>
            <p14:sldId id="654"/>
            <p14:sldId id="655"/>
            <p14:sldId id="656"/>
            <p14:sldId id="657"/>
            <p14:sldId id="677"/>
            <p14:sldId id="448"/>
            <p14:sldId id="675"/>
            <p14:sldId id="676"/>
            <p14:sldId id="562"/>
            <p14:sldId id="576"/>
            <p14:sldId id="658"/>
            <p14:sldId id="626"/>
            <p14:sldId id="627"/>
            <p14:sldId id="661"/>
            <p14:sldId id="662"/>
            <p14:sldId id="663"/>
            <p14:sldId id="664"/>
            <p14:sldId id="665"/>
            <p14:sldId id="666"/>
            <p14:sldId id="667"/>
            <p14:sldId id="668"/>
            <p14:sldId id="669"/>
            <p14:sldId id="670"/>
            <p14:sldId id="671"/>
            <p14:sldId id="672"/>
            <p14:sldId id="673"/>
            <p14:sldId id="674"/>
            <p14:sldId id="690"/>
            <p14:sldId id="522"/>
            <p14:sldId id="636"/>
            <p14:sldId id="637"/>
            <p14:sldId id="638"/>
            <p14:sldId id="639"/>
            <p14:sldId id="640"/>
            <p14:sldId id="641"/>
            <p14:sldId id="642"/>
            <p14:sldId id="643"/>
            <p14:sldId id="680"/>
            <p14:sldId id="681"/>
            <p14:sldId id="682"/>
            <p14:sldId id="683"/>
            <p14:sldId id="633"/>
            <p14:sldId id="546"/>
            <p14:sldId id="634"/>
            <p14:sldId id="635"/>
            <p14:sldId id="531"/>
            <p14:sldId id="506"/>
            <p14:sldId id="532"/>
            <p14:sldId id="444"/>
            <p14:sldId id="445"/>
          </p14:sldIdLst>
        </p14:section>
        <p14:section name="Раздел без заголовка" id="{60EB5735-7ACC-4E21-98EB-55B00BEF2465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C7ABFF"/>
    <a:srgbClr val="9966FF"/>
    <a:srgbClr val="DAC2EC"/>
    <a:srgbClr val="3333FF"/>
    <a:srgbClr val="E3D5FF"/>
    <a:srgbClr val="F7F3FF"/>
    <a:srgbClr val="FFFFB3"/>
    <a:srgbClr val="B8D0EE"/>
    <a:srgbClr val="81D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79" autoAdjust="0"/>
    <p:restoredTop sz="96390" autoAdjust="0"/>
  </p:normalViewPr>
  <p:slideViewPr>
    <p:cSldViewPr>
      <p:cViewPr varScale="1">
        <p:scale>
          <a:sx n="73" d="100"/>
          <a:sy n="73" d="100"/>
        </p:scale>
        <p:origin x="-115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handoutMaster" Target="handoutMasters/handout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chartUserShapes" Target="../drawings/drawing1.xml"/><Relationship Id="rId2" Type="http://schemas.openxmlformats.org/officeDocument/2006/relationships/image" Target="../media/image34.png"/><Relationship Id="rId1" Type="http://schemas.openxmlformats.org/officeDocument/2006/relationships/image" Target="../media/image33.jpeg"/><Relationship Id="rId6" Type="http://schemas.openxmlformats.org/officeDocument/2006/relationships/package" Target="../embeddings/Microsoft_Excel_Worksheet1.xlsx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Microsoft_Excel_Worksheet29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9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8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9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713349393774884"/>
          <c:y val="0.1557226957925123"/>
          <c:w val="0.47108864519495025"/>
          <c:h val="0.6796730205978093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финансирования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Pt>
            <c:idx val="0"/>
            <c:bubble3D val="0"/>
            <c:spPr>
              <a:blipFill dpi="0" rotWithShape="1">
                <a:blip xmlns:r="http://schemas.openxmlformats.org/officeDocument/2006/relationships" r:embed="rId1"/>
                <a:srcRect/>
                <a:stretch>
                  <a:fillRect t="-55000"/>
                </a:stretch>
              </a:blipFill>
              <a:ln>
                <a:noFill/>
              </a:ln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pictureOptions>
              <c:pictureFormat val="stretch"/>
            </c:pictureOptions>
          </c:dPt>
          <c:dPt>
            <c:idx val="1"/>
            <c:bubble3D val="0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pictureOptions>
              <c:pictureFormat val="stretch"/>
            </c:pictureOptions>
          </c:dPt>
          <c:dPt>
            <c:idx val="2"/>
            <c:bubble3D val="0"/>
            <c:spPr>
              <a:blipFill dpi="0" rotWithShape="1">
                <a:blip xmlns:r="http://schemas.openxmlformats.org/officeDocument/2006/relationships" r:embed="rId3"/>
                <a:srcRect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pictureOptions>
              <c:pictureFormat val="stretch"/>
            </c:pictureOptions>
          </c:dPt>
          <c:dPt>
            <c:idx val="3"/>
            <c:bubble3D val="0"/>
            <c:spPr>
              <a:blipFill dpi="0" rotWithShape="1">
                <a:blip xmlns:r="http://schemas.openxmlformats.org/officeDocument/2006/relationships" r:embed="rId4"/>
                <a:srcRect/>
                <a:stretch>
                  <a:fillRect l="-10000" t="14000" b="-8000"/>
                </a:stretch>
              </a:blip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pictureOptions>
              <c:pictureFormat val="stretch"/>
            </c:pictureOptions>
          </c:dPt>
          <c:dPt>
            <c:idx val="4"/>
            <c:bubble3D val="0"/>
            <c:spPr>
              <a:blipFill dpi="0" rotWithShape="1">
                <a:blip xmlns:r="http://schemas.openxmlformats.org/officeDocument/2006/relationships" r:embed="rId5"/>
                <a:srcRect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pictureOptions>
              <c:pictureFormat val="stretch"/>
            </c:pictureOptions>
          </c:dPt>
          <c:dLbls>
            <c:dLbl>
              <c:idx val="0"/>
              <c:layout>
                <c:manualLayout>
                  <c:x val="-7.4161745186429054E-2"/>
                  <c:y val="0.50476257280565739"/>
                </c:manualLayout>
              </c:layout>
              <c:tx>
                <c:rich>
                  <a:bodyPr/>
                  <a:lstStyle/>
                  <a:p>
                    <a:r>
                      <a:rPr lang="en-US" sz="2496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+1</a:t>
                    </a:r>
                    <a:r>
                      <a:rPr lang="ru-RU" sz="2496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2496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331,6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delete val="1"/>
            </c:dLbl>
            <c:dLbl>
              <c:idx val="2"/>
              <c:layout>
                <c:manualLayout>
                  <c:x val="0.24985421635573568"/>
                  <c:y val="-0.62776012389518687"/>
                </c:manualLayout>
              </c:layout>
              <c:tx>
                <c:rich>
                  <a:bodyPr/>
                  <a:lstStyle/>
                  <a:p>
                    <a:pPr>
                      <a:defRPr sz="1997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997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+134,7</a:t>
                    </a:r>
                    <a:endParaRPr lang="en-US" sz="2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noFill/>
                <a:ln w="25361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delete val="1"/>
            </c:dLbl>
            <c:dLbl>
              <c:idx val="4"/>
              <c:delete val="1"/>
            </c:dLbl>
            <c:spPr>
              <a:noFill/>
              <a:ln w="25361">
                <a:noFill/>
              </a:ln>
            </c:spPr>
            <c:txPr>
              <a:bodyPr/>
              <a:lstStyle/>
              <a:p>
                <a:pPr>
                  <a:defRPr sz="2496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на развитие реального сектора экономики </c:v>
                </c:pt>
                <c:pt idx="1">
                  <c:v>на социально-культурную сферу</c:v>
                </c:pt>
                <c:pt idx="4">
                  <c:v>Прочие  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1331.6</c:v>
                </c:pt>
                <c:pt idx="1">
                  <c:v>668.5</c:v>
                </c:pt>
                <c:pt idx="2">
                  <c:v>1000</c:v>
                </c:pt>
                <c:pt idx="3">
                  <c:v>1000</c:v>
                </c:pt>
                <c:pt idx="4">
                  <c:v>134.69999999999999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 w="25361">
          <a:noFill/>
        </a:ln>
      </c:spPr>
    </c:plotArea>
    <c:plotVisOnly val="1"/>
    <c:dispBlanksAs val="zero"/>
    <c:showDLblsOverMax val="0"/>
  </c:chart>
  <c:txPr>
    <a:bodyPr/>
    <a:lstStyle/>
    <a:p>
      <a:pPr>
        <a:defRPr sz="1797"/>
      </a:pPr>
      <a:endParaRPr lang="ru-RU"/>
    </a:p>
  </c:txPr>
  <c:externalData r:id="rId6">
    <c:autoUpdate val="0"/>
  </c:externalData>
  <c:userShapes r:id="rId7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200" dirty="0" smtClean="0"/>
              <a:t>Возврат</a:t>
            </a:r>
            <a:r>
              <a:rPr lang="ru-RU" sz="1200" baseline="0" dirty="0" smtClean="0"/>
              <a:t> НДФЛ из консолидированного бюджета Чувашской Республики, млн. руб.</a:t>
            </a:r>
            <a:endParaRPr lang="ru-RU" sz="1200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 (3)'!$A$5</c:f>
              <c:strCache>
                <c:ptCount val="1"/>
                <c:pt idx="0">
                  <c:v>Налог на доходы физических лиц</c:v>
                </c:pt>
              </c:strCache>
            </c:strRef>
          </c:tx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-6.0546943904925092E-3"/>
                  <c:y val="1.007824527433459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0273471952462546E-3"/>
                  <c:y val="5.03912263716729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'1 (3)'!$B$4:$D$4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'1 (3)'!$B$5:$D$5</c:f>
              <c:numCache>
                <c:formatCode>#,##0_ ;\-#,##0\ </c:formatCode>
                <c:ptCount val="3"/>
                <c:pt idx="0">
                  <c:v>11882.440202</c:v>
                </c:pt>
                <c:pt idx="1">
                  <c:v>11964.430840899999</c:v>
                </c:pt>
                <c:pt idx="2">
                  <c:v>12603.7274</c:v>
                </c:pt>
              </c:numCache>
            </c:numRef>
          </c:val>
        </c:ser>
        <c:ser>
          <c:idx val="1"/>
          <c:order val="1"/>
          <c:tx>
            <c:strRef>
              <c:f>'1 (3)'!$A$6</c:f>
              <c:strCache>
                <c:ptCount val="1"/>
                <c:pt idx="0">
                  <c:v>Сумма возвратов налога на доходы физических лиц</c:v>
                </c:pt>
              </c:strCache>
            </c:strRef>
          </c:tx>
          <c:spPr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3.0273471952462824E-3"/>
                  <c:y val="-2.519561318583649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136735976231218E-2"/>
                  <c:y val="-1.51173679115018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0820415857387638E-3"/>
                  <c:y val="-2.01564905486691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'1 (3)'!$B$4:$D$4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'1 (3)'!$B$6:$D$6</c:f>
              <c:numCache>
                <c:formatCode>#,##0_ ;\-#,##0\ </c:formatCode>
                <c:ptCount val="3"/>
                <c:pt idx="0">
                  <c:v>1029.1144019999999</c:v>
                </c:pt>
                <c:pt idx="1">
                  <c:v>1345.3687409000001</c:v>
                </c:pt>
                <c:pt idx="2">
                  <c:v>1440.2526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60927104"/>
        <c:axId val="160978048"/>
      </c:barChart>
      <c:catAx>
        <c:axId val="160927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0978048"/>
        <c:crosses val="autoZero"/>
        <c:auto val="1"/>
        <c:lblAlgn val="ctr"/>
        <c:lblOffset val="100"/>
        <c:noMultiLvlLbl val="0"/>
      </c:catAx>
      <c:valAx>
        <c:axId val="160978048"/>
        <c:scaling>
          <c:orientation val="minMax"/>
        </c:scaling>
        <c:delete val="0"/>
        <c:axPos val="l"/>
        <c:majorGridlines/>
        <c:numFmt formatCode="#,##0_ ;\-#,##0\ " sourceLinked="1"/>
        <c:majorTickMark val="out"/>
        <c:minorTickMark val="none"/>
        <c:tickLblPos val="nextTo"/>
        <c:crossAx val="16092710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4.9777773132432965E-2"/>
          <c:w val="0.94708581869639474"/>
          <c:h val="0.9478518567184037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 в собственных доходах</c:v>
                </c:pt>
              </c:strCache>
            </c:strRef>
          </c:tx>
          <c:explosion val="25"/>
          <c:dPt>
            <c:idx val="0"/>
            <c:bubble3D val="0"/>
            <c:explosion val="9"/>
            <c:spPr>
              <a:solidFill>
                <a:srgbClr val="1DD526"/>
              </a:solidFill>
            </c:spPr>
          </c:dPt>
          <c:dPt>
            <c:idx val="1"/>
            <c:bubble3D val="0"/>
            <c:spPr>
              <a:solidFill>
                <a:srgbClr val="FF0066"/>
              </a:solidFill>
            </c:spPr>
          </c:dPt>
          <c:cat>
            <c:strRef>
              <c:f>Лист1!$A$2:$A$3</c:f>
              <c:strCache>
                <c:ptCount val="2"/>
                <c:pt idx="0">
                  <c:v>10 крупных</c:v>
                </c:pt>
                <c:pt idx="1">
                  <c:v>остальные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24.39</c:v>
                </c:pt>
                <c:pt idx="1">
                  <c:v>75.61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5"/>
      <c:rotY val="1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98279556239783E-3"/>
          <c:y val="9.4985381028124247E-2"/>
          <c:w val="0.99880172044376025"/>
          <c:h val="0.72769393560643147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Лист1!$A$2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50000"/>
                    <a:satMod val="300000"/>
                  </a:schemeClr>
                </a:gs>
                <a:gs pos="35000">
                  <a:schemeClr val="accent6">
                    <a:tint val="37000"/>
                    <a:satMod val="300000"/>
                  </a:schemeClr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  <a:lin ang="16200000" scaled="1"/>
            </a:gradFill>
            <a:ln w="9521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0"/>
                  <c:y val="-0.32334370255156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9596588033428384E-3"/>
                  <c:y val="-0.31599498203903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7982940167141916E-3"/>
                  <c:y val="-0.330692423064104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9596588033428384E-3"/>
                  <c:y val="-0.227810335888604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5.8789764100285156E-3"/>
                  <c:y val="-0.235159635040551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effectLst>
                <a:softEdge rad="63500"/>
              </a:effectLst>
            </c:spPr>
            <c:txPr>
              <a:bodyPr anchor="t" anchorCtr="0"/>
              <a:lstStyle/>
              <a:p>
                <a:pPr>
                  <a:defRPr sz="1399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Лист1!$B$1:$F$1</c:f>
              <c:strCache>
                <c:ptCount val="5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  <c:pt idx="4">
                  <c:v>2019 год</c:v>
                </c:pt>
              </c:strCache>
            </c:strRef>
          </c:cat>
          <c:val>
            <c:numRef>
              <c:f>Лист1!$B$2:$F$2</c:f>
              <c:numCache>
                <c:formatCode>#,##0</c:formatCode>
                <c:ptCount val="5"/>
                <c:pt idx="0">
                  <c:v>15167.7</c:v>
                </c:pt>
                <c:pt idx="1">
                  <c:v>15689.856900000001</c:v>
                </c:pt>
                <c:pt idx="2">
                  <c:v>17386</c:v>
                </c:pt>
                <c:pt idx="3">
                  <c:v>9603.7134900000001</c:v>
                </c:pt>
                <c:pt idx="4">
                  <c:v>9065.3420000000006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7"/>
        <c:gapDepth val="260"/>
        <c:shape val="cylinder"/>
        <c:axId val="166790272"/>
        <c:axId val="166791808"/>
        <c:axId val="0"/>
      </c:bar3DChart>
      <c:catAx>
        <c:axId val="166790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6791808"/>
        <c:crosses val="autoZero"/>
        <c:auto val="1"/>
        <c:lblAlgn val="ctr"/>
        <c:lblOffset val="100"/>
        <c:noMultiLvlLbl val="0"/>
      </c:catAx>
      <c:valAx>
        <c:axId val="166791808"/>
        <c:scaling>
          <c:orientation val="minMax"/>
          <c:min val="0"/>
        </c:scaling>
        <c:delete val="1"/>
        <c:axPos val="l"/>
        <c:majorGridlines/>
        <c:numFmt formatCode="#,##0" sourceLinked="1"/>
        <c:majorTickMark val="out"/>
        <c:minorTickMark val="none"/>
        <c:tickLblPos val="nextTo"/>
        <c:crossAx val="166790272"/>
        <c:crosses val="autoZero"/>
        <c:crossBetween val="between"/>
      </c:valAx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808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"/>
      <c:rotY val="10"/>
      <c:depthPercent val="10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5376414815697981E-2"/>
          <c:y val="9.2028421962777079E-2"/>
          <c:w val="0.94794582444769004"/>
          <c:h val="0.7046481550359139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8.8184646150427735E-3"/>
                  <c:y val="1.52473368592120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1"/>
              </a:solidFill>
              <a:effectLst>
                <a:softEdge rad="63500"/>
              </a:effectLst>
            </c:spPr>
            <c:txPr>
              <a:bodyPr/>
              <a:lstStyle/>
              <a:p>
                <a:pPr>
                  <a:defRPr sz="999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7350.3692000000001</c:v>
                </c:pt>
                <c:pt idx="1">
                  <c:v>3978.9399849899996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8.8184646150427735E-3"/>
                  <c:y val="-2.46096686931426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697441025071289E-2"/>
                  <c:y val="-1.64064457954284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1"/>
              </a:solidFill>
              <a:ln>
                <a:solidFill>
                  <a:schemeClr val="accent1"/>
                </a:solidFill>
              </a:ln>
              <a:effectLst>
                <a:softEdge rad="63500"/>
              </a:effectLst>
            </c:spPr>
            <c:txPr>
              <a:bodyPr/>
              <a:lstStyle/>
              <a:p>
                <a:pPr>
                  <a:defRPr sz="999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Лист1!$C$2:$C$3</c:f>
              <c:numCache>
                <c:formatCode>0</c:formatCode>
                <c:ptCount val="2"/>
                <c:pt idx="0">
                  <c:v>7473.5051000000003</c:v>
                </c:pt>
                <c:pt idx="1">
                  <c:v>4183.2632999999996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 год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3.5273858460171094E-2"/>
                  <c:y val="2.05080572442855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1"/>
              </a:solidFill>
              <a:effectLst>
                <a:softEdge rad="31750"/>
              </a:effectLst>
            </c:spPr>
            <c:txPr>
              <a:bodyPr/>
              <a:lstStyle/>
              <a:p>
                <a:pPr>
                  <a:defRPr sz="999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Лист1!$D$2:$D$3</c:f>
              <c:numCache>
                <c:formatCode>0</c:formatCode>
                <c:ptCount val="2"/>
                <c:pt idx="0">
                  <c:v>9195.8842999999997</c:v>
                </c:pt>
                <c:pt idx="1">
                  <c:v>3628.4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2018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697441025071289E-2"/>
                  <c:y val="-2.05080572442855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818233159278599E-3"/>
                  <c:y val="-3.28128915908567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1"/>
              </a:solidFill>
              <a:effectLst>
                <a:softEdge rad="31750"/>
              </a:effectLst>
            </c:spPr>
            <c:txPr>
              <a:bodyPr/>
              <a:lstStyle/>
              <a:p>
                <a:pPr>
                  <a:defRPr sz="999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Лист1!$E$2:$E$3</c:f>
              <c:numCache>
                <c:formatCode>0</c:formatCode>
                <c:ptCount val="2"/>
                <c:pt idx="0">
                  <c:v>5993.5968000000003</c:v>
                </c:pt>
                <c:pt idx="1">
                  <c:v>1394.6105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2019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6455393845128319E-2"/>
                  <c:y val="1.64064457954284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7636929230085547E-2"/>
                  <c:y val="-8.20322289771420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1"/>
              </a:solidFill>
              <a:effectLst>
                <a:softEdge rad="31750"/>
              </a:effectLst>
            </c:spPr>
            <c:txPr>
              <a:bodyPr/>
              <a:lstStyle/>
              <a:p>
                <a:pPr>
                  <a:defRPr sz="999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Лист1!$F$2:$F$3</c:f>
              <c:numCache>
                <c:formatCode>0</c:formatCode>
                <c:ptCount val="2"/>
                <c:pt idx="0">
                  <c:v>6035.3985000000002</c:v>
                </c:pt>
                <c:pt idx="1">
                  <c:v>1094.7837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gapDepth val="64"/>
        <c:shape val="cylinder"/>
        <c:axId val="166858112"/>
        <c:axId val="166880384"/>
        <c:axId val="0"/>
      </c:bar3DChart>
      <c:catAx>
        <c:axId val="1668581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66880384"/>
        <c:crosses val="autoZero"/>
        <c:auto val="1"/>
        <c:lblAlgn val="ctr"/>
        <c:lblOffset val="100"/>
        <c:noMultiLvlLbl val="0"/>
      </c:catAx>
      <c:valAx>
        <c:axId val="166880384"/>
        <c:scaling>
          <c:orientation val="minMax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099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6858112"/>
        <c:crosses val="autoZero"/>
        <c:crossBetween val="between"/>
      </c:valAx>
      <c:spPr>
        <a:noFill/>
        <a:ln w="25373">
          <a:noFill/>
        </a:ln>
      </c:spPr>
    </c:plotArea>
    <c:legend>
      <c:legendPos val="b"/>
      <c:layout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49" b="1">
          <a:latin typeface="TimesET" pitchFamily="2" charset="0"/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"/>
      <c:rotY val="10"/>
      <c:depthPercent val="10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5376414815697981E-2"/>
          <c:y val="2.4515550903700764E-2"/>
          <c:w val="0.94794582444769004"/>
          <c:h val="0.7493198430148587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 год</c:v>
                </c:pt>
              </c:strCache>
            </c:strRef>
          </c:tx>
          <c:invertIfNegative val="0"/>
          <c:dLbls>
            <c:spPr>
              <a:solidFill>
                <a:schemeClr val="bg1"/>
              </a:solidFill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2363.5077000900001</c:v>
                </c:pt>
                <c:pt idx="1">
                  <c:v>982.36185096999998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1078907943023911E-3"/>
                  <c:y val="1.23048343465712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1"/>
              </a:solidFill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Лист1!$C$2:$C$3</c:f>
              <c:numCache>
                <c:formatCode>0</c:formatCode>
                <c:ptCount val="2"/>
                <c:pt idx="0">
                  <c:v>1963.3648000000001</c:v>
                </c:pt>
                <c:pt idx="1">
                  <c:v>1369.7465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546404174703459E-2"/>
                  <c:y val="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1"/>
              </a:solidFill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Лист1!$D$2:$D$3</c:f>
              <c:numCache>
                <c:formatCode>0</c:formatCode>
                <c:ptCount val="2"/>
                <c:pt idx="0">
                  <c:v>1856.9</c:v>
                </c:pt>
                <c:pt idx="1">
                  <c:v>1217.7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2018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94339501619576E-2"/>
                  <c:y val="1.879883530817874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637123339762767E-2"/>
                  <c:y val="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1"/>
              </a:solidFill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Лист1!$E$2:$E$3</c:f>
              <c:numCache>
                <c:formatCode>0</c:formatCode>
                <c:ptCount val="2"/>
                <c:pt idx="0">
                  <c:v>1853.3881999999999</c:v>
                </c:pt>
                <c:pt idx="1">
                  <c:v>80.897100000000009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2019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841602257785189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1"/>
              </a:solidFill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Лист1!$F$2:$F$3</c:f>
              <c:numCache>
                <c:formatCode>0</c:formatCode>
                <c:ptCount val="2"/>
                <c:pt idx="0">
                  <c:v>1855.7681</c:v>
                </c:pt>
                <c:pt idx="1">
                  <c:v>79.3917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gapDepth val="64"/>
        <c:shape val="cylinder"/>
        <c:axId val="167250176"/>
        <c:axId val="167260160"/>
        <c:axId val="0"/>
      </c:bar3DChart>
      <c:catAx>
        <c:axId val="1672501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67260160"/>
        <c:crosses val="autoZero"/>
        <c:auto val="1"/>
        <c:lblAlgn val="ctr"/>
        <c:lblOffset val="100"/>
        <c:noMultiLvlLbl val="0"/>
      </c:catAx>
      <c:valAx>
        <c:axId val="167260160"/>
        <c:scaling>
          <c:orientation val="minMax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1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7250176"/>
        <c:crosses val="autoZero"/>
        <c:crossBetween val="between"/>
      </c:valAx>
      <c:spPr>
        <a:noFill/>
        <a:ln w="25391">
          <a:noFill/>
        </a:ln>
      </c:spPr>
    </c:plotArea>
    <c:legend>
      <c:legendPos val="b"/>
      <c:layout>
        <c:manualLayout>
          <c:xMode val="edge"/>
          <c:yMode val="edge"/>
          <c:x val="1.3582191114999514E-2"/>
          <c:y val="0.91702526447997679"/>
          <c:w val="0.93974164994081621"/>
          <c:h val="5.8364974316860718E-2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50" b="1">
          <a:latin typeface="TimesET" pitchFamily="2" charset="0"/>
        </a:defRPr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7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0617943658433158E-2"/>
          <c:y val="0.11147957695464207"/>
          <c:w val="0.31755091655018808"/>
          <c:h val="0.31927924981030981"/>
        </c:manualLayout>
      </c:layout>
      <c:pie3DChart>
        <c:varyColors val="1"/>
        <c:ser>
          <c:idx val="0"/>
          <c:order val="0"/>
          <c:tx>
            <c:strRef>
              <c:f>Лист1!$A$3:$A$6</c:f>
              <c:strCache>
                <c:ptCount val="1"/>
                <c:pt idx="0">
                  <c:v>Общегосударственные вопросы (3,8;2,4;2,3%) Национальная экономика (23,2;14,1;14,0%) Жилищно-коммунальное хозяйство (3,7;1,6;0,4%) Образование (26,9;28,2;28,0%)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39700" h="139700" prst="divot"/>
            </a:sp3d>
          </c:spPr>
          <c:explosion val="25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dPt>
            <c:idx val="8"/>
            <c:bubble3D val="0"/>
          </c:dPt>
          <c:dPt>
            <c:idx val="9"/>
            <c:bubble3D val="0"/>
          </c:dPt>
          <c:dPt>
            <c:idx val="10"/>
            <c:bubble3D val="0"/>
          </c:dPt>
          <c:dPt>
            <c:idx val="11"/>
            <c:bubble3D val="0"/>
          </c:dPt>
          <c:dLbls>
            <c:dLbl>
              <c:idx val="0"/>
              <c:layout>
                <c:manualLayout>
                  <c:x val="-5.6405091400211861E-2"/>
                  <c:y val="2.196031254713987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8326939734502448E-3"/>
                  <c:y val="2.669326297113293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8097226521909226E-3"/>
                  <c:y val="-5.061984009526709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6405764508871019E-2"/>
                  <c:y val="-3.6231235484053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5790642141139724E-2"/>
                  <c:y val="-3.112533629246550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3298795282506005E-2"/>
                  <c:y val="-2.842133266532028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4.5610853374015381E-2"/>
                  <c:y val="-9.205040324041534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9.1362360436596443E-3"/>
                  <c:y val="-1.517479962196534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2.2135182238138106E-2"/>
                  <c:y val="1.673973059337569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8.0955962339481179E-3"/>
                  <c:y val="1.830466568379740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649171629865759E-2"/>
                  <c:y val="6.286304190674371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3.2047536997021807E-2"/>
                  <c:y val="7.193107756718900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374">
                <a:noFill/>
              </a:ln>
            </c:spPr>
            <c:txPr>
              <a:bodyPr/>
              <a:lstStyle/>
              <a:p>
                <a:pPr>
                  <a:defRPr sz="1199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Лист1!$A$3:$A$14</c:f>
              <c:strCache>
                <c:ptCount val="12"/>
                <c:pt idx="0">
                  <c:v>Общегосударственные вопросы (3,8;2,4;2,3%)</c:v>
                </c:pt>
                <c:pt idx="1">
                  <c:v>Национальная экономика (23,2;14,1;14,0%)</c:v>
                </c:pt>
                <c:pt idx="2">
                  <c:v>Жилищно-коммунальное хозяйство (3,7;1,6;0,4%)</c:v>
                </c:pt>
                <c:pt idx="3">
                  <c:v>Образование (26,9;28,2;28,0%)</c:v>
                </c:pt>
                <c:pt idx="4">
                  <c:v>Культура и кинематография (2,7;1,8;1,8%)</c:v>
                </c:pt>
                <c:pt idx="5">
                  <c:v>Здравоохранение (5,4;4,3;4,3%)</c:v>
                </c:pt>
                <c:pt idx="6">
                  <c:v>Социальная политика (26,9;31,8;31,6%)</c:v>
                </c:pt>
                <c:pt idx="7">
                  <c:v>Физическая культура и спорт (2,3;0,9;0,9%)</c:v>
                </c:pt>
                <c:pt idx="8">
                  <c:v>Обслуживание государственного и муниципального долга (1,0;1,4;1,4%)</c:v>
                </c:pt>
                <c:pt idx="9">
                  <c:v>Межбюджетные трансферты (2,6;2,5;2,4%)</c:v>
                </c:pt>
                <c:pt idx="10">
                  <c:v>Иные расходы (1,4;1,9;1,2%)</c:v>
                </c:pt>
                <c:pt idx="11">
                  <c:v>Условно утвержденные расходы (0,0;9,2;11,8%)</c:v>
                </c:pt>
              </c:strCache>
            </c:strRef>
          </c:cat>
          <c:val>
            <c:numRef>
              <c:f>Лист1!$B$3:$B$14</c:f>
              <c:numCache>
                <c:formatCode>0.0%</c:formatCode>
                <c:ptCount val="12"/>
                <c:pt idx="0">
                  <c:v>3.7999999999999999E-2</c:v>
                </c:pt>
                <c:pt idx="1">
                  <c:v>0.23200000000000001</c:v>
                </c:pt>
                <c:pt idx="2">
                  <c:v>3.6999999999999998E-2</c:v>
                </c:pt>
                <c:pt idx="3">
                  <c:v>0.26900000000000002</c:v>
                </c:pt>
                <c:pt idx="4">
                  <c:v>2.7E-2</c:v>
                </c:pt>
                <c:pt idx="5">
                  <c:v>5.3999999999999999E-2</c:v>
                </c:pt>
                <c:pt idx="6">
                  <c:v>0.26900000000000002</c:v>
                </c:pt>
                <c:pt idx="7">
                  <c:v>2.3E-2</c:v>
                </c:pt>
                <c:pt idx="8">
                  <c:v>0.01</c:v>
                </c:pt>
                <c:pt idx="9">
                  <c:v>2.5999999999999999E-2</c:v>
                </c:pt>
                <c:pt idx="10">
                  <c:v>1.4E-2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81">
          <a:noFill/>
        </a:ln>
      </c:spPr>
    </c:plotArea>
    <c:legend>
      <c:legendPos val="r"/>
      <c:layout>
        <c:manualLayout>
          <c:xMode val="edge"/>
          <c:yMode val="edge"/>
          <c:x val="0"/>
          <c:y val="0.54329332711328504"/>
          <c:w val="0.62518315168850236"/>
          <c:h val="0.45670667288671496"/>
        </c:manualLayout>
      </c:layout>
      <c:overlay val="1"/>
      <c:txPr>
        <a:bodyPr/>
        <a:lstStyle/>
        <a:p>
          <a:pPr>
            <a:defRPr sz="1349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421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7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561233936969966"/>
          <c:y val="4.64664279726495E-2"/>
          <c:w val="0.85148440296757155"/>
          <c:h val="0.84694124895213663"/>
        </c:manualLayout>
      </c:layout>
      <c:pie3DChart>
        <c:varyColors val="1"/>
        <c:ser>
          <c:idx val="0"/>
          <c:order val="0"/>
          <c:tx>
            <c:strRef>
              <c:f>Лист1!$A$3:$A$6</c:f>
              <c:strCache>
                <c:ptCount val="1"/>
                <c:pt idx="0">
                  <c:v>Общегосударственные вопросы Национальная экономика Жилищно-коммунальное хозяйство Образование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39700" h="139700" prst="divot"/>
            </a:sp3d>
          </c:spPr>
          <c:explosion val="25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dPt>
            <c:idx val="8"/>
            <c:bubble3D val="0"/>
          </c:dPt>
          <c:dPt>
            <c:idx val="9"/>
            <c:bubble3D val="0"/>
          </c:dPt>
          <c:dPt>
            <c:idx val="10"/>
            <c:bubble3D val="0"/>
          </c:dPt>
          <c:dPt>
            <c:idx val="11"/>
            <c:bubble3D val="0"/>
          </c:dPt>
          <c:dPt>
            <c:idx val="12"/>
            <c:bubble3D val="0"/>
          </c:dPt>
          <c:dLbls>
            <c:dLbl>
              <c:idx val="0"/>
              <c:layout>
                <c:manualLayout>
                  <c:x val="-8.000417569600933E-2"/>
                  <c:y val="1.557533541392833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4287503869718287E-2"/>
                  <c:y val="7.7876677069641676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9048613260954604E-2"/>
                  <c:y val="7.008900936267750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6.4765285087245647E-2"/>
                  <c:y val="-7.398284321615955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8097226521909204E-3"/>
                  <c:y val="-3.504450468133875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2.8859756323371476E-2"/>
                  <c:y val="-5.578374110945132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5567714698366849E-2"/>
                  <c:y val="-0.1940043278019613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.10667223426134577"/>
                  <c:y val="-4.672600624178500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2.325883543803775E-2"/>
                  <c:y val="6.333229388653785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5.7474478144403707E-2"/>
                  <c:y val="7.78764480714256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3.1683208038612992E-2"/>
                  <c:y val="0.1102876195574227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6.0955562435054657E-2"/>
                  <c:y val="2.725683697437458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4">
                <a:noFill/>
              </a:ln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Лист1!$A$3:$A$15</c:f>
              <c:strCache>
                <c:ptCount val="12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  <c:pt idx="3">
                  <c:v>Образование</c:v>
                </c:pt>
                <c:pt idx="4">
                  <c:v>Культура и кинематография</c:v>
                </c:pt>
                <c:pt idx="5">
                  <c:v>Здравоохранение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  <c:pt idx="9">
                  <c:v>Межбюджетные трансферты</c:v>
                </c:pt>
                <c:pt idx="10">
                  <c:v>Иные расходы</c:v>
                </c:pt>
                <c:pt idx="11">
                  <c:v>Условно утвержденные расходы</c:v>
                </c:pt>
              </c:strCache>
            </c:strRef>
          </c:cat>
          <c:val>
            <c:numRef>
              <c:f>Лист1!$B$3:$B$15</c:f>
              <c:numCache>
                <c:formatCode>0.0%</c:formatCode>
                <c:ptCount val="13"/>
                <c:pt idx="0">
                  <c:v>2.4E-2</c:v>
                </c:pt>
                <c:pt idx="1">
                  <c:v>0.14099999999999999</c:v>
                </c:pt>
                <c:pt idx="2">
                  <c:v>1.6E-2</c:v>
                </c:pt>
                <c:pt idx="3">
                  <c:v>0.28199999999999997</c:v>
                </c:pt>
                <c:pt idx="4">
                  <c:v>1.7999999999999999E-2</c:v>
                </c:pt>
                <c:pt idx="5">
                  <c:v>4.2999999999999997E-2</c:v>
                </c:pt>
                <c:pt idx="6">
                  <c:v>0.318</c:v>
                </c:pt>
                <c:pt idx="7">
                  <c:v>8.9999999999999993E-3</c:v>
                </c:pt>
                <c:pt idx="8">
                  <c:v>1.4E-2</c:v>
                </c:pt>
                <c:pt idx="9">
                  <c:v>2.5000000000000001E-2</c:v>
                </c:pt>
                <c:pt idx="10">
                  <c:v>1.9E-2</c:v>
                </c:pt>
                <c:pt idx="11">
                  <c:v>9.1999999999999998E-2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4">
          <a:noFill/>
        </a:ln>
      </c:spPr>
    </c:plotArea>
    <c:plotVisOnly val="1"/>
    <c:dispBlanksAs val="gap"/>
    <c:showDLblsOverMax val="0"/>
  </c:chart>
  <c:txPr>
    <a:bodyPr/>
    <a:lstStyle/>
    <a:p>
      <a:pPr>
        <a:defRPr sz="1422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7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533215925591617"/>
          <c:y val="6.6419163302842893E-2"/>
          <c:w val="0.82827400808445506"/>
          <c:h val="0.82796849732745748"/>
        </c:manualLayout>
      </c:layout>
      <c:pie3DChart>
        <c:varyColors val="1"/>
        <c:ser>
          <c:idx val="0"/>
          <c:order val="0"/>
          <c:tx>
            <c:strRef>
              <c:f>Лист1!$A$3:$A$6</c:f>
              <c:strCache>
                <c:ptCount val="1"/>
                <c:pt idx="0">
                  <c:v>Общегосударственные вопросы Национальная экономика Жилищно-коммунальное хозяйство Образование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39700" h="139700" prst="divot"/>
            </a:sp3d>
          </c:spPr>
          <c:explosion val="25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dPt>
            <c:idx val="8"/>
            <c:bubble3D val="0"/>
          </c:dPt>
          <c:dPt>
            <c:idx val="9"/>
            <c:bubble3D val="0"/>
          </c:dPt>
          <c:dPt>
            <c:idx val="10"/>
            <c:bubble3D val="0"/>
          </c:dPt>
          <c:dPt>
            <c:idx val="11"/>
            <c:bubble3D val="0"/>
          </c:dPt>
          <c:dLbls>
            <c:dLbl>
              <c:idx val="0"/>
              <c:layout>
                <c:manualLayout>
                  <c:x val="-8.000417569600933E-2"/>
                  <c:y val="1.557533541392833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4287503869718287E-2"/>
                  <c:y val="7.7876677069641676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6288102441460059E-2"/>
                  <c:y val="5.441185547284862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0973910384969965"/>
                  <c:y val="-0.1131760051352318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3.1234669950158941E-2"/>
                  <c:y val="-3.504456294979570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.14127131490129902"/>
                  <c:y val="-3.501894851189372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3.1066652603900947E-2"/>
                  <c:y val="-0.1004752558357713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8939063243294924E-3"/>
                  <c:y val="-0.1094350627708032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1.1854355213969977E-3"/>
                  <c:y val="1.941821279117135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1.184019018906767E-2"/>
                  <c:y val="6.265816143885240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3.0672885899544141E-2"/>
                  <c:y val="0.1014689725832932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6.0955562435054657E-2"/>
                  <c:y val="2.725683697437458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383">
                <a:noFill/>
              </a:ln>
            </c:spPr>
            <c:txPr>
              <a:bodyPr/>
              <a:lstStyle/>
              <a:p>
                <a:pPr>
                  <a:defRPr sz="1199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Лист1!$A$3:$A$14</c:f>
              <c:strCache>
                <c:ptCount val="12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  <c:pt idx="3">
                  <c:v>Образование</c:v>
                </c:pt>
                <c:pt idx="4">
                  <c:v>Культура и кинематография</c:v>
                </c:pt>
                <c:pt idx="5">
                  <c:v>Здравоохранение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  <c:pt idx="9">
                  <c:v>Межбюджетные трансферты</c:v>
                </c:pt>
                <c:pt idx="10">
                  <c:v>Иные расходы</c:v>
                </c:pt>
                <c:pt idx="11">
                  <c:v>Условно утвержденные расходы</c:v>
                </c:pt>
              </c:strCache>
            </c:strRef>
          </c:cat>
          <c:val>
            <c:numRef>
              <c:f>Лист1!$B$3:$B$14</c:f>
              <c:numCache>
                <c:formatCode>0.0%</c:formatCode>
                <c:ptCount val="12"/>
                <c:pt idx="0">
                  <c:v>2.2834559227137997E-2</c:v>
                </c:pt>
                <c:pt idx="1">
                  <c:v>0.13958299906263458</c:v>
                </c:pt>
                <c:pt idx="2">
                  <c:v>4.3659271895082636E-3</c:v>
                </c:pt>
                <c:pt idx="3">
                  <c:v>0.28027788802846437</c:v>
                </c:pt>
                <c:pt idx="4">
                  <c:v>1.7697346383261415E-2</c:v>
                </c:pt>
                <c:pt idx="5">
                  <c:v>4.2676867904664587E-2</c:v>
                </c:pt>
                <c:pt idx="6">
                  <c:v>0.31573169392908113</c:v>
                </c:pt>
                <c:pt idx="7">
                  <c:v>8.5714044436187367E-3</c:v>
                </c:pt>
                <c:pt idx="8">
                  <c:v>1.4088630292384821E-2</c:v>
                </c:pt>
                <c:pt idx="9">
                  <c:v>2.3997117530985136E-2</c:v>
                </c:pt>
                <c:pt idx="10">
                  <c:v>1.1510171681430916E-2</c:v>
                </c:pt>
                <c:pt idx="11">
                  <c:v>0.11799999999999999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83">
          <a:noFill/>
        </a:ln>
      </c:spPr>
    </c:plotArea>
    <c:plotVisOnly val="1"/>
    <c:dispBlanksAs val="gap"/>
    <c:showDLblsOverMax val="0"/>
  </c:chart>
  <c:txPr>
    <a:bodyPr/>
    <a:lstStyle/>
    <a:p>
      <a:pPr>
        <a:defRPr sz="1421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60"/>
      <c:rotY val="1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4514248025329827E-2"/>
          <c:y val="0"/>
          <c:w val="0.93186343442388353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Lbls>
            <c:dLbl>
              <c:idx val="0"/>
              <c:layout>
                <c:manualLayout>
                  <c:x val="0.23954669174349047"/>
                  <c:y val="0.1936354293967337"/>
                </c:manualLayout>
              </c:layout>
              <c:tx>
                <c:rich>
                  <a:bodyPr/>
                  <a:lstStyle/>
                  <a:p>
                    <a:r>
                      <a:rPr lang="ru-RU" sz="1200" i="1" dirty="0" smtClean="0"/>
                      <a:t>11 825,0 млн. рублей -                    83,1%</a:t>
                    </a:r>
                    <a:endParaRPr lang="ru-RU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0016173163649919"/>
                  <c:y val="1.7470512535644189E-2"/>
                </c:manualLayout>
              </c:layout>
              <c:tx>
                <c:rich>
                  <a:bodyPr/>
                  <a:lstStyle/>
                  <a:p>
                    <a:r>
                      <a:rPr lang="ru-RU" sz="1200" i="1" baseline="0" dirty="0" smtClean="0"/>
                      <a:t>2 407,2</a:t>
                    </a:r>
                    <a:r>
                      <a:rPr lang="ru-RU" sz="1200" i="1" dirty="0" smtClean="0"/>
                      <a:t>млн. рублей -                    16,9%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i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Бюджет ТФОМС</c:v>
                </c:pt>
                <c:pt idx="1">
                  <c:v>Республиканский бюджет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11825</c:v>
                </c:pt>
                <c:pt idx="1">
                  <c:v>2407.1999999999998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75"/>
      <c:rotY val="16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3686258529950245E-2"/>
          <c:y val="0.19622003460811741"/>
          <c:w val="0.59238092844274493"/>
          <c:h val="0.5144698572804254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F97F88"/>
              </a:solidFill>
            </c:spPr>
          </c:dPt>
          <c:dPt>
            <c:idx val="1"/>
            <c:bubble3D val="0"/>
            <c:spPr>
              <a:solidFill>
                <a:srgbClr val="9DFFE5"/>
              </a:solidFill>
            </c:spPr>
          </c:dPt>
          <c:dPt>
            <c:idx val="2"/>
            <c:bubble3D val="0"/>
            <c:spPr>
              <a:solidFill>
                <a:srgbClr val="FFC000"/>
              </a:solidFill>
            </c:spPr>
          </c:dPt>
          <c:dPt>
            <c:idx val="3"/>
            <c:bubble3D val="0"/>
            <c:spPr>
              <a:solidFill>
                <a:srgbClr val="7030A0"/>
              </a:solidFill>
            </c:spPr>
          </c:dPt>
          <c:dPt>
            <c:idx val="4"/>
            <c:bubble3D val="0"/>
            <c:spPr>
              <a:solidFill>
                <a:srgbClr val="99FF66"/>
              </a:solidFill>
            </c:spPr>
          </c:dPt>
          <c:dPt>
            <c:idx val="5"/>
            <c:bubble3D val="0"/>
            <c:spPr>
              <a:solidFill>
                <a:srgbClr val="0000FF"/>
              </a:solidFill>
            </c:spPr>
          </c:dPt>
          <c:dPt>
            <c:idx val="6"/>
            <c:bubble3D val="0"/>
            <c:spPr>
              <a:solidFill>
                <a:srgbClr val="9999FF"/>
              </a:solidFill>
            </c:spPr>
          </c:dPt>
          <c:dLbls>
            <c:dLbl>
              <c:idx val="0"/>
              <c:layout>
                <c:manualLayout>
                  <c:x val="0.24381407147653517"/>
                  <c:y val="-5.5742057800631038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i="1" dirty="0" smtClean="0">
                        <a:solidFill>
                          <a:schemeClr val="tx1"/>
                        </a:solidFill>
                      </a:rPr>
                      <a:t>1437,1 млн. рублей</a:t>
                    </a:r>
                    <a:r>
                      <a:rPr lang="ru-RU" sz="1100" b="0" i="1" baseline="0" dirty="0" smtClean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ru-RU" sz="1100" b="0" i="1" dirty="0" smtClean="0">
                        <a:solidFill>
                          <a:schemeClr val="tx1"/>
                        </a:solidFill>
                      </a:rPr>
                      <a:t>–</a:t>
                    </a:r>
                    <a:r>
                      <a:rPr lang="ru-RU" sz="1100" b="0" i="1" baseline="0" dirty="0" smtClean="0">
                        <a:solidFill>
                          <a:schemeClr val="tx1"/>
                        </a:solidFill>
                      </a:rPr>
                      <a:t> 59,7</a:t>
                    </a:r>
                    <a:r>
                      <a:rPr lang="ru-RU" sz="1100" b="0" i="1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ru-RU" sz="1200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4118515372562973"/>
                  <c:y val="0.1137479591322747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i="1" dirty="0" smtClean="0">
                        <a:solidFill>
                          <a:schemeClr val="tx1"/>
                        </a:solidFill>
                      </a:rPr>
                      <a:t>370,0 млн. рублей- 15,37%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20638617071952892"/>
                  <c:y val="-5.5574281525559752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571,7 млн.</a:t>
                    </a:r>
                    <a:r>
                      <a:rPr lang="ru-RU" sz="1100" b="0" baseline="0" dirty="0" smtClean="0">
                        <a:solidFill>
                          <a:schemeClr val="tx1"/>
                        </a:solidFill>
                      </a:rPr>
                      <a:t> рублей-23,75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3911982965926157E-3"/>
                  <c:y val="-1.2324032065596324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28,4 млн.</a:t>
                    </a:r>
                    <a:r>
                      <a:rPr lang="ru-RU" sz="1100" b="0" baseline="0" dirty="0" smtClean="0">
                        <a:solidFill>
                          <a:schemeClr val="tx1"/>
                        </a:solidFill>
                      </a:rPr>
                      <a:t> рублей-1,18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618724854940625"/>
                      <c:h val="7.3359909438911144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0.13861374319182274"/>
                  <c:y val="4.7609074461989205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89,7</a:t>
                    </a:r>
                    <a:r>
                      <a:rPr lang="ru-RU" sz="1100" b="0" baseline="0" dirty="0" smtClean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млн. рублей- 5,4%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7.6005716286250607E-2"/>
                  <c:y val="7.2450567542069993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54,4 млн. рублей- 3,2%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0.19195220358243567"/>
                  <c:y val="-9.1593158818233905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370,6  млн. рублей – 22,1%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 i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Стационарная медицинская помощь</c:v>
                </c:pt>
                <c:pt idx="1">
                  <c:v>Амбулаторная помощь</c:v>
                </c:pt>
                <c:pt idx="2">
                  <c:v>Медицинская помощь в дневных стационарах всех типов, санаторно-оздоровительная помощь, заготовка, переработка, хранение и обеспечение безопасности донорской крови и ее компонентов, другие вопросы в области здравоохранения</c:v>
                </c:pt>
                <c:pt idx="3">
                  <c:v>Скорая медицинская помощь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1437.1</c:v>
                </c:pt>
                <c:pt idx="1">
                  <c:v>370</c:v>
                </c:pt>
                <c:pt idx="2">
                  <c:v>571.70000000000005</c:v>
                </c:pt>
                <c:pt idx="3">
                  <c:v>28.4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2.3504496697065527E-2"/>
          <c:y val="0.67046718268174232"/>
          <c:w val="0.95882207772083172"/>
          <c:h val="0.32393773112867591"/>
        </c:manualLayout>
      </c:layout>
      <c:overlay val="0"/>
      <c:txPr>
        <a:bodyPr/>
        <a:lstStyle/>
        <a:p>
          <a:pPr>
            <a:defRPr sz="8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"/>
      <c:rotY val="5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184974752542808E-2"/>
          <c:y val="0.28281802129306283"/>
          <c:w val="0.92298572254288858"/>
          <c:h val="0.4811524647207852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2.4193651610534329E-3"/>
                  <c:y val="-0.231895605478678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9.5580702809800345E-3"/>
                  <c:y val="-0.258247378828528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5580702809800345E-3"/>
                  <c:y val="-0.279328797508408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344">
                <a:noFill/>
              </a:ln>
            </c:spPr>
            <c:txPr>
              <a:bodyPr/>
              <a:lstStyle/>
              <a:p>
                <a:pPr>
                  <a:defRPr b="0">
                    <a:solidFill>
                      <a:schemeClr val="tx1"/>
                    </a:solidFill>
                    <a:effectLst>
                      <a:glow rad="101600">
                        <a:prstClr val="black">
                          <a:lumMod val="75000"/>
                          <a:lumOff val="25000"/>
                          <a:alpha val="60000"/>
                        </a:prstClr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первоначальный бюджет</c:v>
                </c:pt>
                <c:pt idx="1">
                  <c:v>с учетом I 
уточнения</c:v>
                </c:pt>
                <c:pt idx="2">
                  <c:v>с учетом II 
уточнения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35058.800000000003</c:v>
                </c:pt>
                <c:pt idx="1">
                  <c:v>42278.7</c:v>
                </c:pt>
                <c:pt idx="2">
                  <c:v>44413.5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6198912"/>
        <c:axId val="131851392"/>
        <c:axId val="0"/>
      </c:bar3DChart>
      <c:catAx>
        <c:axId val="106198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98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1851392"/>
        <c:crosses val="autoZero"/>
        <c:auto val="1"/>
        <c:lblAlgn val="ctr"/>
        <c:lblOffset val="100"/>
        <c:noMultiLvlLbl val="0"/>
      </c:catAx>
      <c:valAx>
        <c:axId val="131851392"/>
        <c:scaling>
          <c:orientation val="minMax"/>
          <c:min val="0"/>
        </c:scaling>
        <c:delete val="1"/>
        <c:axPos val="l"/>
        <c:numFmt formatCode="#,##0.0" sourceLinked="1"/>
        <c:majorTickMark val="out"/>
        <c:minorTickMark val="none"/>
        <c:tickLblPos val="nextTo"/>
        <c:crossAx val="106198912"/>
        <c:crosses val="autoZero"/>
        <c:crossBetween val="between"/>
      </c:valAx>
      <c:spPr>
        <a:noFill/>
        <a:ln w="25344">
          <a:noFill/>
        </a:ln>
      </c:spPr>
    </c:plotArea>
    <c:plotVisOnly val="1"/>
    <c:dispBlanksAs val="gap"/>
    <c:showDLblsOverMax val="0"/>
  </c:chart>
  <c:txPr>
    <a:bodyPr/>
    <a:lstStyle/>
    <a:p>
      <a:pPr>
        <a:defRPr sz="1197">
          <a:latin typeface="TimesET" pitchFamily="2" charset="0"/>
        </a:defRPr>
      </a:pPr>
      <a:endParaRPr lang="ru-RU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"/>
      <c:rotY val="5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73B97A"/>
            </a:solidFill>
          </c:spPr>
          <c:invertIfNegative val="0"/>
          <c:dLbls>
            <c:dLbl>
              <c:idx val="1"/>
              <c:layout>
                <c:manualLayout>
                  <c:x val="1.679707545722432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3997562881020274E-2"/>
                  <c:y val="-0.16090894819660298"/>
                </c:manualLayout>
              </c:layout>
              <c:numFmt formatCode="#,##0.0" sourceLinked="0"/>
              <c:spPr>
                <a:noFill/>
                <a:ln w="25396">
                  <a:noFill/>
                </a:ln>
              </c:spPr>
              <c:txPr>
                <a:bodyPr/>
                <a:lstStyle/>
                <a:p>
                  <a:pPr>
                    <a:defRPr sz="12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spPr>
              <a:noFill/>
              <a:ln w="25396">
                <a:noFill/>
              </a:ln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за 2013 год</c:v>
                </c:pt>
                <c:pt idx="1">
                  <c:v>за 2016 год</c:v>
                </c:pt>
                <c:pt idx="2">
                  <c:v>за 2017 год 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7488.3</c:v>
                </c:pt>
                <c:pt idx="1">
                  <c:v>8866.5</c:v>
                </c:pt>
                <c:pt idx="2">
                  <c:v>13044.8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за 2013 год</c:v>
                </c:pt>
                <c:pt idx="1">
                  <c:v>за 2016 год</c:v>
                </c:pt>
                <c:pt idx="2">
                  <c:v>за 2017 год 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5473792"/>
        <c:axId val="135479680"/>
        <c:axId val="0"/>
      </c:bar3DChart>
      <c:catAx>
        <c:axId val="135473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5479680"/>
        <c:crosses val="autoZero"/>
        <c:auto val="1"/>
        <c:lblAlgn val="ctr"/>
        <c:lblOffset val="100"/>
        <c:noMultiLvlLbl val="0"/>
      </c:catAx>
      <c:valAx>
        <c:axId val="135479680"/>
        <c:scaling>
          <c:orientation val="minMax"/>
        </c:scaling>
        <c:delete val="1"/>
        <c:axPos val="l"/>
        <c:majorGridlines/>
        <c:numFmt formatCode="0.0" sourceLinked="1"/>
        <c:majorTickMark val="out"/>
        <c:minorTickMark val="none"/>
        <c:tickLblPos val="nextTo"/>
        <c:crossAx val="135473792"/>
        <c:crosses val="autoZero"/>
        <c:crossBetween val="between"/>
        <c:majorUnit val="2000"/>
      </c:valAx>
      <c:spPr>
        <a:noFill/>
        <a:ln w="25396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598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</a:t>
            </a:r>
            <a:r>
              <a:rPr lang="ru-RU" sz="179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реального сектора </a:t>
            </a:r>
            <a:r>
              <a:rPr lang="ru-RU" sz="1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 за  2017 </a:t>
            </a:r>
            <a:r>
              <a:rPr lang="ru-RU" sz="179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</a:p>
          <a:p>
            <a:pPr>
              <a:defRPr sz="1598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79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9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 01.08.2017)</a:t>
            </a:r>
          </a:p>
        </c:rich>
      </c:tx>
      <c:layout/>
      <c:overlay val="0"/>
    </c:title>
    <c:autoTitleDeleted val="0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8020545609874779E-3"/>
          <c:y val="0.21924746461558733"/>
          <c:w val="0.95047437257929202"/>
          <c:h val="0.4328190318984216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реальной экономики за  2017 год (на 01.08.2017)</c:v>
                </c:pt>
              </c:strCache>
            </c:strRef>
          </c:tx>
          <c:explosion val="25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Lbls>
            <c:dLbl>
              <c:idx val="0"/>
              <c:layout>
                <c:manualLayout>
                  <c:x val="-5.757359994934646E-3"/>
                  <c:y val="1.230736796163725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8.9627792067225848E-2"/>
                  <c:y val="-0.1368480377561569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1.487559419347979E-2"/>
                  <c:y val="2.217776610637782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7.0235278886103363E-3"/>
                  <c:y val="7.5564734418112813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399" b="1" i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Сельское хозяйство и рыболовство</c:v>
                </c:pt>
                <c:pt idx="1">
                  <c:v>Транспорт</c:v>
                </c:pt>
                <c:pt idx="2">
                  <c:v>Дорожное хозяйство (дорожные фонды)</c:v>
                </c:pt>
                <c:pt idx="3">
                  <c:v>Жилищное хозяйство</c:v>
                </c:pt>
                <c:pt idx="4">
                  <c:v>Коммунальное хозяйство</c:v>
                </c:pt>
              </c:strCache>
            </c:strRef>
          </c:cat>
          <c:val>
            <c:numRef>
              <c:f>Лист1!$B$2:$B$6</c:f>
              <c:numCache>
                <c:formatCode>0.00</c:formatCode>
                <c:ptCount val="5"/>
                <c:pt idx="0">
                  <c:v>33.081430139650713</c:v>
                </c:pt>
                <c:pt idx="1">
                  <c:v>4.2603623671163851</c:v>
                </c:pt>
                <c:pt idx="2">
                  <c:v>41.85117651353525</c:v>
                </c:pt>
                <c:pt idx="3">
                  <c:v>12.566462752043789</c:v>
                </c:pt>
                <c:pt idx="4">
                  <c:v>8.2405682276538581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81">
          <a:noFill/>
        </a:ln>
      </c:spPr>
    </c:plotArea>
    <c:legend>
      <c:legendPos val="t"/>
      <c:layout>
        <c:manualLayout>
          <c:xMode val="edge"/>
          <c:yMode val="edge"/>
          <c:x val="0.17208523431215395"/>
          <c:y val="0.70266443895195718"/>
          <c:w val="0.7154390600503796"/>
          <c:h val="0.26664450074641155"/>
        </c:manualLayout>
      </c:layout>
      <c:overlay val="0"/>
      <c:txPr>
        <a:bodyPr/>
        <a:lstStyle/>
        <a:p>
          <a:pPr>
            <a:defRPr sz="1049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59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хозяйство, </a:t>
            </a:r>
          </a:p>
          <a:p>
            <a:pPr>
              <a:defRPr/>
            </a:pPr>
            <a:r>
              <a:rPr lang="ru-RU" sz="159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на 1 га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42173226272349668"/>
          <c:y val="0.14328238891330916"/>
          <c:w val="0.57826777927452511"/>
          <c:h val="0.7079512532795501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Сельсхое хозяйство, рублей на 1 га</c:v>
                </c:pt>
              </c:strCache>
            </c:strRef>
          </c:tx>
          <c:spPr>
            <a:solidFill>
              <a:srgbClr val="C7ABFF"/>
            </a:solidFill>
            <a:ln>
              <a:solidFill>
                <a:srgbClr val="E3D5FF"/>
              </a:solidFill>
            </a:ln>
          </c:spPr>
          <c:invertIfNegative val="0"/>
          <c:dPt>
            <c:idx val="11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E3D5FF"/>
                </a:solidFill>
              </a:ln>
            </c:spPr>
          </c:dPt>
          <c:dLbls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270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622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06</a:t>
                    </a:r>
                    <a:r>
                      <a:rPr lang="ru-RU" dirty="0" smtClean="0"/>
                      <a:t>2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286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36</a:t>
                    </a:r>
                    <a:r>
                      <a:rPr lang="ru-RU" dirty="0" smtClean="0"/>
                      <a:t>3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778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5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041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Лист1!$A$2:$A$15</c:f>
              <c:strCache>
                <c:ptCount val="14"/>
                <c:pt idx="0">
                  <c:v>Саратовская область</c:v>
                </c:pt>
                <c:pt idx="1">
                  <c:v>Оренбургская область</c:v>
                </c:pt>
                <c:pt idx="2">
                  <c:v>Ульяновская область</c:v>
                </c:pt>
                <c:pt idx="3">
                  <c:v>Кировская область</c:v>
                </c:pt>
                <c:pt idx="4">
                  <c:v>Самарская область</c:v>
                </c:pt>
                <c:pt idx="5">
                  <c:v>Пензенская область</c:v>
                </c:pt>
                <c:pt idx="6">
                  <c:v>Республика Башкортостан</c:v>
                </c:pt>
                <c:pt idx="7">
                  <c:v>Пермский край</c:v>
                </c:pt>
                <c:pt idx="8">
                  <c:v>Нижегородская область</c:v>
                </c:pt>
                <c:pt idx="9">
                  <c:v>Удмуртская Республика</c:v>
                </c:pt>
                <c:pt idx="10">
                  <c:v>Республика Марий Эл</c:v>
                </c:pt>
                <c:pt idx="11">
                  <c:v>Чувашская Республика</c:v>
                </c:pt>
                <c:pt idx="12">
                  <c:v>Республика Мордовия</c:v>
                </c:pt>
                <c:pt idx="13">
                  <c:v>Республика Татарстан</c:v>
                </c:pt>
              </c:strCache>
            </c:strRef>
          </c:cat>
          <c:val>
            <c:numRef>
              <c:f>Лист1!$B$2:$B$15</c:f>
              <c:numCache>
                <c:formatCode>0</c:formatCode>
                <c:ptCount val="14"/>
                <c:pt idx="0">
                  <c:v>335.7</c:v>
                </c:pt>
                <c:pt idx="1">
                  <c:v>421.6</c:v>
                </c:pt>
                <c:pt idx="2">
                  <c:v>821.5</c:v>
                </c:pt>
                <c:pt idx="3">
                  <c:v>841.7</c:v>
                </c:pt>
                <c:pt idx="4">
                  <c:v>1052.2</c:v>
                </c:pt>
                <c:pt idx="5">
                  <c:v>1201.4000000000001</c:v>
                </c:pt>
                <c:pt idx="6">
                  <c:v>1209.3</c:v>
                </c:pt>
                <c:pt idx="7">
                  <c:v>1270</c:v>
                </c:pt>
                <c:pt idx="8">
                  <c:v>1622.4</c:v>
                </c:pt>
                <c:pt idx="9">
                  <c:v>2061.5</c:v>
                </c:pt>
                <c:pt idx="10">
                  <c:v>2286.1</c:v>
                </c:pt>
                <c:pt idx="11">
                  <c:v>2362.9</c:v>
                </c:pt>
                <c:pt idx="12">
                  <c:v>2778.3</c:v>
                </c:pt>
                <c:pt idx="13">
                  <c:v>5041.3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4021504"/>
        <c:axId val="114023040"/>
      </c:barChart>
      <c:catAx>
        <c:axId val="1140215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4023040"/>
        <c:crosses val="autoZero"/>
        <c:auto val="1"/>
        <c:lblAlgn val="ctr"/>
        <c:lblOffset val="100"/>
        <c:noMultiLvlLbl val="0"/>
      </c:catAx>
      <c:valAx>
        <c:axId val="114023040"/>
        <c:scaling>
          <c:orientation val="minMax"/>
        </c:scaling>
        <c:delete val="1"/>
        <c:axPos val="b"/>
        <c:numFmt formatCode="0" sourceLinked="1"/>
        <c:majorTickMark val="out"/>
        <c:minorTickMark val="none"/>
        <c:tickLblPos val="nextTo"/>
        <c:crossAx val="114021504"/>
        <c:crosses val="autoZero"/>
        <c:crossBetween val="between"/>
      </c:valAx>
      <c:spPr>
        <a:noFill/>
        <a:ln w="25391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599"/>
            </a:pPr>
            <a:r>
              <a:rPr lang="ru-RU" sz="15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хозяйство, рублей на 1 жителя</a:t>
            </a:r>
          </a:p>
        </c:rich>
      </c:tx>
      <c:layout>
        <c:manualLayout>
          <c:xMode val="edge"/>
          <c:yMode val="edge"/>
          <c:x val="0.15734196795254962"/>
          <c:y val="3.299958142680730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43483980347048456"/>
          <c:y val="0.15652774691700921"/>
          <c:w val="0.47976687334604462"/>
          <c:h val="0.782845308854571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Жилищно-коммунальное хозяйство, рублей на 1 жителя</c:v>
                </c:pt>
              </c:strCache>
            </c:strRef>
          </c:tx>
          <c:spPr>
            <a:solidFill>
              <a:srgbClr val="C7ABFF"/>
            </a:solidFill>
            <a:ln>
              <a:solidFill>
                <a:srgbClr val="DAC2EC"/>
              </a:solidFill>
            </a:ln>
          </c:spPr>
          <c:invertIfNegative val="0"/>
          <c:dPt>
            <c:idx val="8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DAC2EC"/>
                </a:solidFill>
              </a:ln>
            </c:spPr>
          </c:dPt>
          <c:dLbls>
            <c:txPr>
              <a:bodyPr/>
              <a:lstStyle/>
              <a:p>
                <a:pPr>
                  <a:defRPr sz="1199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Лист1!$A$2:$A$15</c:f>
              <c:strCache>
                <c:ptCount val="14"/>
                <c:pt idx="0">
                  <c:v> Ульяновская область</c:v>
                </c:pt>
                <c:pt idx="1">
                  <c:v> Кировская область</c:v>
                </c:pt>
                <c:pt idx="2">
                  <c:v>Удмуртская Республика</c:v>
                </c:pt>
                <c:pt idx="3">
                  <c:v> Пермский край</c:v>
                </c:pt>
                <c:pt idx="4">
                  <c:v> Республика Башкортостан</c:v>
                </c:pt>
                <c:pt idx="5">
                  <c:v> Нижегородская область</c:v>
                </c:pt>
                <c:pt idx="6">
                  <c:v> Пензенская область</c:v>
                </c:pt>
                <c:pt idx="7">
                  <c:v> Самарская область</c:v>
                </c:pt>
                <c:pt idx="8">
                  <c:v> Чувашская Республика</c:v>
                </c:pt>
                <c:pt idx="9">
                  <c:v> Республика Мордовия</c:v>
                </c:pt>
                <c:pt idx="10">
                  <c:v> Саратовская область</c:v>
                </c:pt>
                <c:pt idx="11">
                  <c:v> Республика Татарстан </c:v>
                </c:pt>
                <c:pt idx="12">
                  <c:v> Оренбургская область</c:v>
                </c:pt>
                <c:pt idx="13">
                  <c:v> Республика Марий Эл</c:v>
                </c:pt>
              </c:strCache>
            </c:strRef>
          </c:cat>
          <c:val>
            <c:numRef>
              <c:f>Лист1!$B$2:$B$15</c:f>
              <c:numCache>
                <c:formatCode>0</c:formatCode>
                <c:ptCount val="14"/>
                <c:pt idx="0">
                  <c:v>680.19713454993644</c:v>
                </c:pt>
                <c:pt idx="1">
                  <c:v>968.89875234682074</c:v>
                </c:pt>
                <c:pt idx="2">
                  <c:v>978.77886077643029</c:v>
                </c:pt>
                <c:pt idx="3">
                  <c:v>1313.9983833814151</c:v>
                </c:pt>
                <c:pt idx="4">
                  <c:v>1626.7825584927916</c:v>
                </c:pt>
                <c:pt idx="5">
                  <c:v>1676.9200148974021</c:v>
                </c:pt>
                <c:pt idx="6">
                  <c:v>1892.2944550604284</c:v>
                </c:pt>
                <c:pt idx="7">
                  <c:v>1927.043140823456</c:v>
                </c:pt>
                <c:pt idx="8">
                  <c:v>2010.7541580139093</c:v>
                </c:pt>
                <c:pt idx="9">
                  <c:v>2220.4360559697793</c:v>
                </c:pt>
                <c:pt idx="10">
                  <c:v>2487.0470455477384</c:v>
                </c:pt>
                <c:pt idx="11">
                  <c:v>2905.4409924858483</c:v>
                </c:pt>
                <c:pt idx="12">
                  <c:v>4510.9066943099215</c:v>
                </c:pt>
                <c:pt idx="13">
                  <c:v>4936.1303032220449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135629824"/>
        <c:axId val="135635712"/>
      </c:barChart>
      <c:catAx>
        <c:axId val="1356298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99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5635712"/>
        <c:crosses val="autoZero"/>
        <c:auto val="1"/>
        <c:lblAlgn val="ctr"/>
        <c:lblOffset val="100"/>
        <c:noMultiLvlLbl val="0"/>
      </c:catAx>
      <c:valAx>
        <c:axId val="135635712"/>
        <c:scaling>
          <c:orientation val="minMax"/>
        </c:scaling>
        <c:delete val="1"/>
        <c:axPos val="b"/>
        <c:numFmt formatCode="0" sourceLinked="1"/>
        <c:majorTickMark val="out"/>
        <c:minorTickMark val="none"/>
        <c:tickLblPos val="nextTo"/>
        <c:crossAx val="135629824"/>
        <c:crosses val="autoZero"/>
        <c:crossBetween val="between"/>
      </c:valAx>
      <c:spPr>
        <a:noFill/>
        <a:ln w="25388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</a:t>
            </a:r>
            <a:r>
              <a:rPr lang="ru-RU" sz="1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политика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defRPr sz="1400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1 жителя</a:t>
            </a:r>
          </a:p>
        </c:rich>
      </c:tx>
      <c:layout>
        <c:manualLayout>
          <c:xMode val="edge"/>
          <c:yMode val="edge"/>
          <c:x val="0.26923974503187104"/>
          <c:y val="1.226993865030674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58192729209693617"/>
          <c:y val="0.19778975849415717"/>
          <c:w val="0.41807280707831745"/>
          <c:h val="0.7648239374383398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C7ABFF"/>
            </a:solidFill>
            <a:ln>
              <a:solidFill>
                <a:srgbClr val="DAC2EC"/>
              </a:solidFill>
            </a:ln>
          </c:spPr>
          <c:invertIfNegative val="0"/>
          <c:dPt>
            <c:idx val="5"/>
            <c:invertIfNegative val="0"/>
            <c:bubble3D val="0"/>
          </c:dPt>
          <c:dPt>
            <c:idx val="8"/>
            <c:invertIfNegative val="0"/>
            <c:bubble3D val="0"/>
          </c:dPt>
          <c:dPt>
            <c:idx val="11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DAC2EC"/>
                </a:solidFill>
              </a:ln>
            </c:spPr>
          </c:dPt>
          <c:dLbls>
            <c:spPr>
              <a:noFill/>
              <a:ln w="26066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Лист1!$C$6:$C$19</c:f>
              <c:strCache>
                <c:ptCount val="14"/>
                <c:pt idx="0">
                  <c:v>Республика Башкортостан</c:v>
                </c:pt>
                <c:pt idx="1">
                  <c:v>Республика Марий Эл</c:v>
                </c:pt>
                <c:pt idx="2">
                  <c:v>Республика Татарстан </c:v>
                </c:pt>
                <c:pt idx="3">
                  <c:v>Пензенская область</c:v>
                </c:pt>
                <c:pt idx="4">
                  <c:v>Удмуртская Республика</c:v>
                </c:pt>
                <c:pt idx="5">
                  <c:v>Саратовская область</c:v>
                </c:pt>
                <c:pt idx="6">
                  <c:v>Республика Мордовия</c:v>
                </c:pt>
                <c:pt idx="7">
                  <c:v>Кировская область</c:v>
                </c:pt>
                <c:pt idx="8">
                  <c:v>Пермский край</c:v>
                </c:pt>
                <c:pt idx="9">
                  <c:v>Ульяновская область</c:v>
                </c:pt>
                <c:pt idx="10">
                  <c:v>Нижегородская область</c:v>
                </c:pt>
                <c:pt idx="11">
                  <c:v>Чувашская Республика</c:v>
                </c:pt>
                <c:pt idx="12">
                  <c:v>Самарская область</c:v>
                </c:pt>
                <c:pt idx="13">
                  <c:v>Оренбургская область</c:v>
                </c:pt>
              </c:strCache>
            </c:strRef>
          </c:cat>
          <c:val>
            <c:numRef>
              <c:f>Лист1!$D$6:$D$19</c:f>
              <c:numCache>
                <c:formatCode>0</c:formatCode>
                <c:ptCount val="14"/>
                <c:pt idx="0">
                  <c:v>5792</c:v>
                </c:pt>
                <c:pt idx="1">
                  <c:v>6114</c:v>
                </c:pt>
                <c:pt idx="2">
                  <c:v>6473</c:v>
                </c:pt>
                <c:pt idx="3">
                  <c:v>6587</c:v>
                </c:pt>
                <c:pt idx="4">
                  <c:v>7352</c:v>
                </c:pt>
                <c:pt idx="5">
                  <c:v>7472</c:v>
                </c:pt>
                <c:pt idx="6">
                  <c:v>7642</c:v>
                </c:pt>
                <c:pt idx="7">
                  <c:v>8194</c:v>
                </c:pt>
                <c:pt idx="8">
                  <c:v>9063</c:v>
                </c:pt>
                <c:pt idx="9">
                  <c:v>9174</c:v>
                </c:pt>
                <c:pt idx="10">
                  <c:v>9449</c:v>
                </c:pt>
                <c:pt idx="11">
                  <c:v>9794</c:v>
                </c:pt>
                <c:pt idx="12">
                  <c:v>11330</c:v>
                </c:pt>
                <c:pt idx="13">
                  <c:v>12609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4081152"/>
        <c:axId val="114091136"/>
      </c:barChart>
      <c:catAx>
        <c:axId val="11408115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114091136"/>
        <c:crosses val="autoZero"/>
        <c:auto val="1"/>
        <c:lblAlgn val="ctr"/>
        <c:lblOffset val="100"/>
        <c:noMultiLvlLbl val="0"/>
      </c:catAx>
      <c:valAx>
        <c:axId val="114091136"/>
        <c:scaling>
          <c:orientation val="minMax"/>
        </c:scaling>
        <c:delete val="1"/>
        <c:axPos val="b"/>
        <c:numFmt formatCode="0" sourceLinked="1"/>
        <c:majorTickMark val="out"/>
        <c:minorTickMark val="none"/>
        <c:tickLblPos val="nextTo"/>
        <c:crossAx val="114081152"/>
        <c:crosses val="autoZero"/>
        <c:crossBetween val="between"/>
      </c:valAx>
      <c:spPr>
        <a:noFill/>
        <a:ln w="26066">
          <a:noFill/>
        </a:ln>
      </c:spPr>
    </c:plotArea>
    <c:plotVisOnly val="1"/>
    <c:dispBlanksAs val="gap"/>
    <c:showDLblsOverMax val="0"/>
  </c:chart>
  <c:txPr>
    <a:bodyPr/>
    <a:lstStyle/>
    <a:p>
      <a:pPr>
        <a:defRPr sz="118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и спорт, </a:t>
            </a:r>
          </a:p>
          <a:p>
            <a:pPr>
              <a:defRPr sz="1400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1 жителя</a:t>
            </a:r>
          </a:p>
        </c:rich>
      </c:tx>
      <c:layout>
        <c:manualLayout>
          <c:xMode val="edge"/>
          <c:yMode val="edge"/>
          <c:x val="0.15195100612423448"/>
          <c:y val="8.8060218887733369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58192729209693617"/>
          <c:y val="0.19778975849415717"/>
          <c:w val="0.28796436097264233"/>
          <c:h val="0.7648239374383398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C7ABFF"/>
            </a:solidFill>
            <a:ln>
              <a:solidFill>
                <a:srgbClr val="DAC2EC"/>
              </a:solidFill>
            </a:ln>
          </c:spPr>
          <c:invertIfNegative val="0"/>
          <c:dPt>
            <c:idx val="0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6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DAC2EC"/>
                </a:solidFill>
              </a:ln>
            </c:spPr>
          </c:dPt>
          <c:dPt>
            <c:idx val="7"/>
            <c:invertIfNegative val="0"/>
            <c:bubble3D val="0"/>
          </c:dPt>
          <c:dPt>
            <c:idx val="8"/>
            <c:invertIfNegative val="0"/>
            <c:bubble3D val="0"/>
          </c:dPt>
          <c:dLbls>
            <c:spPr>
              <a:noFill/>
              <a:ln w="26700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Лист1!$C$6:$C$19</c:f>
              <c:strCache>
                <c:ptCount val="14"/>
                <c:pt idx="0">
                  <c:v>Саратовская область</c:v>
                </c:pt>
                <c:pt idx="1">
                  <c:v>Республика Марий Эл</c:v>
                </c:pt>
                <c:pt idx="2">
                  <c:v>Кировская область</c:v>
                </c:pt>
                <c:pt idx="3">
                  <c:v>Оренбургская область</c:v>
                </c:pt>
                <c:pt idx="4">
                  <c:v>Республика Башкортостан</c:v>
                </c:pt>
                <c:pt idx="5">
                  <c:v>Пензенская область</c:v>
                </c:pt>
                <c:pt idx="6">
                  <c:v>Чувашская Республика</c:v>
                </c:pt>
                <c:pt idx="7">
                  <c:v>Hижегородская область</c:v>
                </c:pt>
                <c:pt idx="8">
                  <c:v>Пермский край</c:v>
                </c:pt>
                <c:pt idx="9">
                  <c:v>Ульяновская область</c:v>
                </c:pt>
                <c:pt idx="10">
                  <c:v>Удмуртская Республика</c:v>
                </c:pt>
                <c:pt idx="11">
                  <c:v>Республика Татарстан</c:v>
                </c:pt>
                <c:pt idx="12">
                  <c:v>Самарская область</c:v>
                </c:pt>
                <c:pt idx="13">
                  <c:v>Республика Мордовия</c:v>
                </c:pt>
              </c:strCache>
            </c:strRef>
          </c:cat>
          <c:val>
            <c:numRef>
              <c:f>Лист1!$D$6:$D$19</c:f>
              <c:numCache>
                <c:formatCode>General</c:formatCode>
                <c:ptCount val="14"/>
                <c:pt idx="0">
                  <c:v>333</c:v>
                </c:pt>
                <c:pt idx="1">
                  <c:v>425</c:v>
                </c:pt>
                <c:pt idx="2">
                  <c:v>457</c:v>
                </c:pt>
                <c:pt idx="3">
                  <c:v>567</c:v>
                </c:pt>
                <c:pt idx="4">
                  <c:v>580</c:v>
                </c:pt>
                <c:pt idx="5">
                  <c:v>735</c:v>
                </c:pt>
                <c:pt idx="6">
                  <c:v>798</c:v>
                </c:pt>
                <c:pt idx="7">
                  <c:v>911</c:v>
                </c:pt>
                <c:pt idx="8">
                  <c:v>1007</c:v>
                </c:pt>
                <c:pt idx="9">
                  <c:v>1020</c:v>
                </c:pt>
                <c:pt idx="10">
                  <c:v>1295</c:v>
                </c:pt>
                <c:pt idx="11">
                  <c:v>1463</c:v>
                </c:pt>
                <c:pt idx="12">
                  <c:v>1880</c:v>
                </c:pt>
                <c:pt idx="13">
                  <c:v>2532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380480"/>
        <c:axId val="103382016"/>
      </c:barChart>
      <c:catAx>
        <c:axId val="10338048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103382016"/>
        <c:crosses val="autoZero"/>
        <c:auto val="1"/>
        <c:lblAlgn val="ctr"/>
        <c:lblOffset val="100"/>
        <c:noMultiLvlLbl val="0"/>
      </c:catAx>
      <c:valAx>
        <c:axId val="1033820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3380480"/>
        <c:crosses val="autoZero"/>
        <c:crossBetween val="between"/>
      </c:valAx>
      <c:spPr>
        <a:noFill/>
        <a:ln w="26700">
          <a:noFill/>
        </a:ln>
      </c:spPr>
    </c:plotArea>
    <c:plotVisOnly val="1"/>
    <c:dispBlanksAs val="gap"/>
    <c:showDLblsOverMax val="0"/>
  </c:chart>
  <c:txPr>
    <a:bodyPr/>
    <a:lstStyle/>
    <a:p>
      <a:pPr>
        <a:defRPr sz="1209"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Образование, </a:t>
            </a:r>
          </a:p>
          <a:p>
            <a:pPr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1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9971588971851371"/>
          <c:y val="2.5072750201244696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58192729209693617"/>
          <c:y val="0.19778975849415717"/>
          <c:w val="0.28796436097264233"/>
          <c:h val="0.7648239374383398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C7ABFF"/>
            </a:solidFill>
          </c:spPr>
          <c:invertIfNegative val="0"/>
          <c:dPt>
            <c:idx val="3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DAC2EC"/>
                </a:solidFill>
              </a:ln>
            </c:spPr>
          </c:dPt>
          <c:dPt>
            <c:idx val="4"/>
            <c:invertIfNegative val="0"/>
            <c:bubble3D val="0"/>
          </c:dPt>
          <c:dPt>
            <c:idx val="8"/>
            <c:invertIfNegative val="0"/>
            <c:bubble3D val="0"/>
          </c:dPt>
          <c:dLbls>
            <c:dLbl>
              <c:idx val="3"/>
              <c:spPr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Лист1!$C$6:$C$19</c:f>
              <c:strCache>
                <c:ptCount val="14"/>
                <c:pt idx="0">
                  <c:v>Республика Марий Эл</c:v>
                </c:pt>
                <c:pt idx="1">
                  <c:v>Пензенская область</c:v>
                </c:pt>
                <c:pt idx="2">
                  <c:v>Саратовская область</c:v>
                </c:pt>
                <c:pt idx="3">
                  <c:v>Чувашская Республика</c:v>
                </c:pt>
                <c:pt idx="4">
                  <c:v>Ульяновская область</c:v>
                </c:pt>
                <c:pt idx="5">
                  <c:v>Республика Мордовия</c:v>
                </c:pt>
                <c:pt idx="6">
                  <c:v>Республика Башкортостан</c:v>
                </c:pt>
                <c:pt idx="7">
                  <c:v>Кировская область</c:v>
                </c:pt>
                <c:pt idx="8">
                  <c:v>Оренбургская область</c:v>
                </c:pt>
                <c:pt idx="9">
                  <c:v>Самарская область</c:v>
                </c:pt>
                <c:pt idx="10">
                  <c:v>Hижегородская область</c:v>
                </c:pt>
                <c:pt idx="11">
                  <c:v>Пермский край</c:v>
                </c:pt>
                <c:pt idx="12">
                  <c:v>Удмуртская Республика</c:v>
                </c:pt>
                <c:pt idx="13">
                  <c:v>Республика Татарстан</c:v>
                </c:pt>
              </c:strCache>
            </c:strRef>
          </c:cat>
          <c:val>
            <c:numRef>
              <c:f>Лист1!$D$6:$D$19</c:f>
              <c:numCache>
                <c:formatCode>#,##0</c:formatCode>
                <c:ptCount val="14"/>
                <c:pt idx="0">
                  <c:v>9782</c:v>
                </c:pt>
                <c:pt idx="1">
                  <c:v>11176</c:v>
                </c:pt>
                <c:pt idx="2">
                  <c:v>11367</c:v>
                </c:pt>
                <c:pt idx="3">
                  <c:v>12349</c:v>
                </c:pt>
                <c:pt idx="4">
                  <c:v>12775</c:v>
                </c:pt>
                <c:pt idx="5">
                  <c:v>12868</c:v>
                </c:pt>
                <c:pt idx="6">
                  <c:v>13400</c:v>
                </c:pt>
                <c:pt idx="7">
                  <c:v>13458</c:v>
                </c:pt>
                <c:pt idx="8">
                  <c:v>13556</c:v>
                </c:pt>
                <c:pt idx="9">
                  <c:v>13686</c:v>
                </c:pt>
                <c:pt idx="10">
                  <c:v>14957</c:v>
                </c:pt>
                <c:pt idx="11">
                  <c:v>16438</c:v>
                </c:pt>
                <c:pt idx="12">
                  <c:v>17744</c:v>
                </c:pt>
                <c:pt idx="13">
                  <c:v>18590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518208"/>
        <c:axId val="103519744"/>
      </c:barChart>
      <c:catAx>
        <c:axId val="10351820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103519744"/>
        <c:crosses val="autoZero"/>
        <c:auto val="1"/>
        <c:lblAlgn val="ctr"/>
        <c:lblOffset val="100"/>
        <c:noMultiLvlLbl val="0"/>
      </c:catAx>
      <c:valAx>
        <c:axId val="103519744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extTo"/>
        <c:crossAx val="10351820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15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tx>
        <c:rich>
          <a:bodyPr/>
          <a:lstStyle/>
          <a:p>
            <a:pPr algn="r">
              <a:defRPr/>
            </a:pPr>
            <a:r>
              <a:rPr lang="ru-RU" sz="1200" dirty="0"/>
              <a:t>на </a:t>
            </a:r>
            <a:r>
              <a:rPr lang="ru-RU" sz="1200" dirty="0" smtClean="0"/>
              <a:t>01.01.2015  </a:t>
            </a:r>
            <a:r>
              <a:rPr lang="ru-RU" sz="1200" dirty="0"/>
              <a:t>(за</a:t>
            </a:r>
            <a:r>
              <a:rPr lang="ru-RU" sz="1200" baseline="0" dirty="0"/>
              <a:t> 2014 год)</a:t>
            </a:r>
            <a:endParaRPr lang="ru-RU" sz="1200" dirty="0"/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66CCFF"/>
            </a:solidFill>
          </c:spPr>
          <c:invertIfNegative val="0"/>
          <c:dPt>
            <c:idx val="12"/>
            <c:invertIfNegative val="0"/>
            <c:bubble3D val="0"/>
            <c:spPr>
              <a:solidFill>
                <a:srgbClr val="FFFF99"/>
              </a:solidFill>
            </c:spPr>
          </c:dPt>
          <c:dLbls>
            <c:dLbl>
              <c:idx val="0"/>
              <c:layout>
                <c:manualLayout>
                  <c:x val="0"/>
                  <c:y val="1.2987012987012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7777772494622763E-3"/>
                  <c:y val="1.4732575468728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333333333333335E-3"/>
                  <c:y val="4.32900432900432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2.16450216450216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0925337632080008E-17"/>
                  <c:y val="1.73160173160173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1.2987012987012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2.7777777777777796E-3"/>
                  <c:y val="1.2987012987012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1.666666666666656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Лист1!$A$3:$A$16</c:f>
              <c:strCache>
                <c:ptCount val="14"/>
                <c:pt idx="0">
                  <c:v>Самарская обл.</c:v>
                </c:pt>
                <c:pt idx="1">
                  <c:v>Оренбургская обл.</c:v>
                </c:pt>
                <c:pt idx="2">
                  <c:v>Нижегородская обл.</c:v>
                </c:pt>
                <c:pt idx="3">
                  <c:v>Башкортостан</c:v>
                </c:pt>
                <c:pt idx="4">
                  <c:v>Татарстан</c:v>
                </c:pt>
                <c:pt idx="5">
                  <c:v>Пермский край</c:v>
                </c:pt>
                <c:pt idx="6">
                  <c:v>Удмуртия</c:v>
                </c:pt>
                <c:pt idx="7">
                  <c:v>Саратовская обл.</c:v>
                </c:pt>
                <c:pt idx="8">
                  <c:v>Мордовия</c:v>
                </c:pt>
                <c:pt idx="9">
                  <c:v>Кировская обл.</c:v>
                </c:pt>
                <c:pt idx="10">
                  <c:v>Ульяновская обл.</c:v>
                </c:pt>
                <c:pt idx="11">
                  <c:v>Марий Эл</c:v>
                </c:pt>
                <c:pt idx="12">
                  <c:v>Чувашия</c:v>
                </c:pt>
                <c:pt idx="13">
                  <c:v>Пензенская обл.</c:v>
                </c:pt>
              </c:strCache>
            </c:strRef>
          </c:cat>
          <c:val>
            <c:numRef>
              <c:f>Лист1!$B$3:$B$16</c:f>
              <c:numCache>
                <c:formatCode>0.0</c:formatCode>
                <c:ptCount val="14"/>
                <c:pt idx="0">
                  <c:v>55.101000000000006</c:v>
                </c:pt>
                <c:pt idx="1">
                  <c:v>54.340999999999994</c:v>
                </c:pt>
                <c:pt idx="2">
                  <c:v>49.672000000000004</c:v>
                </c:pt>
                <c:pt idx="3">
                  <c:v>41.774000000000001</c:v>
                </c:pt>
                <c:pt idx="4">
                  <c:v>39.310999999999993</c:v>
                </c:pt>
                <c:pt idx="5">
                  <c:v>38.552</c:v>
                </c:pt>
                <c:pt idx="6">
                  <c:v>35.943000000000005</c:v>
                </c:pt>
                <c:pt idx="7">
                  <c:v>35.772000000000006</c:v>
                </c:pt>
                <c:pt idx="8">
                  <c:v>35.732000000000006</c:v>
                </c:pt>
                <c:pt idx="9">
                  <c:v>35.655000000000001</c:v>
                </c:pt>
                <c:pt idx="10">
                  <c:v>35.618000000000002</c:v>
                </c:pt>
                <c:pt idx="11">
                  <c:v>34.496000000000002</c:v>
                </c:pt>
                <c:pt idx="12">
                  <c:v>33.866</c:v>
                </c:pt>
                <c:pt idx="13">
                  <c:v>32.639000000000003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5946624"/>
        <c:axId val="135948160"/>
        <c:axId val="0"/>
      </c:bar3DChart>
      <c:catAx>
        <c:axId val="1359466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35948160"/>
        <c:crosses val="autoZero"/>
        <c:auto val="1"/>
        <c:lblAlgn val="ctr"/>
        <c:lblOffset val="100"/>
        <c:noMultiLvlLbl val="0"/>
      </c:catAx>
      <c:valAx>
        <c:axId val="135948160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0.0" sourceLinked="1"/>
        <c:majorTickMark val="out"/>
        <c:minorTickMark val="none"/>
        <c:tickLblPos val="nextTo"/>
        <c:crossAx val="135946624"/>
        <c:crosses val="autoZero"/>
        <c:crossBetween val="between"/>
        <c:majorUnit val="15"/>
        <c:minorUnit val="2"/>
      </c:valAx>
    </c:plotArea>
    <c:plotVisOnly val="1"/>
    <c:dispBlanksAs val="gap"/>
    <c:showDLblsOverMax val="0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200" dirty="0"/>
              <a:t>на 01.01.2016 </a:t>
            </a:r>
            <a:r>
              <a:rPr lang="ru-RU" sz="1200" dirty="0" smtClean="0"/>
              <a:t> (</a:t>
            </a:r>
            <a:r>
              <a:rPr lang="ru-RU" sz="1200" dirty="0"/>
              <a:t>за 2015 год)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66CCFF"/>
            </a:solidFill>
          </c:spPr>
          <c:invertIfNegative val="0"/>
          <c:dPt>
            <c:idx val="12"/>
            <c:invertIfNegative val="0"/>
            <c:bubble3D val="0"/>
            <c:spPr>
              <a:solidFill>
                <a:srgbClr val="FFFF99"/>
              </a:solidFill>
            </c:spPr>
          </c:dPt>
          <c:dLbls>
            <c:dLbl>
              <c:idx val="0"/>
              <c:layout>
                <c:manualLayout>
                  <c:x val="-2.2021767624683257E-17"/>
                  <c:y val="1.85185185185185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9.259259259259286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2072072072072073E-3"/>
                  <c:y val="1.85185185185185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4024024024024027E-3"/>
                  <c:y val="1.85185185185185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-1.3888888888888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2.4024024024024027E-3"/>
                  <c:y val="1.85185185185185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9.6096096096096126E-3"/>
                  <c:y val="1.3888888888888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4.8048048048048055E-3"/>
                  <c:y val="1.3888888888888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1.2012012012012014E-2"/>
                  <c:y val="9.25925925925926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7.207207207207207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9.6096096096097011E-3"/>
                  <c:y val="4.62962962962963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7.2072072072072073E-3"/>
                  <c:y val="4.62962962962963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1.441441441441441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Лист1!$A$19:$A$32</c:f>
              <c:strCache>
                <c:ptCount val="14"/>
                <c:pt idx="0">
                  <c:v>Оренбургская обл.</c:v>
                </c:pt>
                <c:pt idx="1">
                  <c:v>Самарская обл.</c:v>
                </c:pt>
                <c:pt idx="2">
                  <c:v>Нижегородская обл.</c:v>
                </c:pt>
                <c:pt idx="3">
                  <c:v>Пермский край</c:v>
                </c:pt>
                <c:pt idx="4">
                  <c:v>Башкортостан</c:v>
                </c:pt>
                <c:pt idx="5">
                  <c:v>Татарстан</c:v>
                </c:pt>
                <c:pt idx="6">
                  <c:v>Ульяновская обл.</c:v>
                </c:pt>
                <c:pt idx="7">
                  <c:v>Пензенская обл.</c:v>
                </c:pt>
                <c:pt idx="8">
                  <c:v>Удмуртия</c:v>
                </c:pt>
                <c:pt idx="9">
                  <c:v>Мордовия</c:v>
                </c:pt>
                <c:pt idx="10">
                  <c:v>Саратовская обл.</c:v>
                </c:pt>
                <c:pt idx="11">
                  <c:v>Марий Эл</c:v>
                </c:pt>
                <c:pt idx="12">
                  <c:v>Чувашия</c:v>
                </c:pt>
                <c:pt idx="13">
                  <c:v>Кировская обл.</c:v>
                </c:pt>
              </c:strCache>
            </c:strRef>
          </c:cat>
          <c:val>
            <c:numRef>
              <c:f>Лист1!$B$19:$B$32</c:f>
              <c:numCache>
                <c:formatCode>0.0</c:formatCode>
                <c:ptCount val="14"/>
                <c:pt idx="0">
                  <c:v>54.870999999999995</c:v>
                </c:pt>
                <c:pt idx="1">
                  <c:v>52.914999999999999</c:v>
                </c:pt>
                <c:pt idx="2">
                  <c:v>50.785000000000004</c:v>
                </c:pt>
                <c:pt idx="3">
                  <c:v>44.545000000000002</c:v>
                </c:pt>
                <c:pt idx="4">
                  <c:v>41.923000000000002</c:v>
                </c:pt>
                <c:pt idx="5">
                  <c:v>41.410999999999994</c:v>
                </c:pt>
                <c:pt idx="6">
                  <c:v>38.851999999999997</c:v>
                </c:pt>
                <c:pt idx="7">
                  <c:v>37.515000000000001</c:v>
                </c:pt>
                <c:pt idx="8">
                  <c:v>37.203000000000003</c:v>
                </c:pt>
                <c:pt idx="9">
                  <c:v>35.891000000000005</c:v>
                </c:pt>
                <c:pt idx="10">
                  <c:v>35.449000000000005</c:v>
                </c:pt>
                <c:pt idx="11">
                  <c:v>35.193000000000012</c:v>
                </c:pt>
                <c:pt idx="12">
                  <c:v>34.035000000000004</c:v>
                </c:pt>
                <c:pt idx="13">
                  <c:v>33.681000000000004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6288896"/>
        <c:axId val="136307072"/>
        <c:axId val="0"/>
      </c:bar3DChart>
      <c:catAx>
        <c:axId val="1362888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36307072"/>
        <c:crosses val="autoZero"/>
        <c:auto val="1"/>
        <c:lblAlgn val="ctr"/>
        <c:lblOffset val="100"/>
        <c:noMultiLvlLbl val="0"/>
      </c:catAx>
      <c:valAx>
        <c:axId val="136307072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136288896"/>
        <c:crosses val="autoZero"/>
        <c:crossBetween val="between"/>
        <c:majorUnit val="15"/>
        <c:minorUnit val="2"/>
      </c:valAx>
    </c:plotArea>
    <c:plotVisOnly val="1"/>
    <c:dispBlanksAs val="gap"/>
    <c:showDLblsOverMax val="0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4648593879751617"/>
          <c:y val="0.23066547570987508"/>
          <c:w val="0.38074481524697185"/>
          <c:h val="0.7029285360547731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финансирования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solidFill>
                <a:srgbClr val="F97F88"/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</c:dPt>
          <c:dPt>
            <c:idx val="3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dPt>
            <c:idx val="8"/>
            <c:bubble3D val="0"/>
          </c:dPt>
          <c:dPt>
            <c:idx val="9"/>
            <c:bubble3D val="0"/>
          </c:dPt>
          <c:dPt>
            <c:idx val="10"/>
            <c:bubble3D val="0"/>
          </c:dPt>
          <c:dPt>
            <c:idx val="11"/>
            <c:bubble3D val="0"/>
          </c:dPt>
          <c:dPt>
            <c:idx val="12"/>
            <c:bubble3D val="0"/>
          </c:dPt>
          <c:dPt>
            <c:idx val="13"/>
            <c:bubble3D val="0"/>
          </c:dPt>
          <c:dPt>
            <c:idx val="14"/>
            <c:bubble3D val="0"/>
          </c:dPt>
          <c:dPt>
            <c:idx val="15"/>
            <c:bubble3D val="0"/>
          </c:dPt>
          <c:dLbls>
            <c:dLbl>
              <c:idx val="0"/>
              <c:layout>
                <c:manualLayout>
                  <c:x val="2.1081180138850384E-2"/>
                  <c:y val="4.5266232779206092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243296074053534E-2"/>
                  <c:y val="-4.6078359697471977E-3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8108240185133707E-2"/>
                  <c:y val="-2.5946622689524755E-3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4054120092566853E-2"/>
                  <c:y val="-8.8212388020914197E-3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9513430869664525E-2"/>
                  <c:y val="2.3550544020999195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3.6540490915948055E-2"/>
                  <c:y val="5.2813839724238573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"/>
                  <c:y val="5.189324537904951E-3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7.0270600462834266E-3"/>
                  <c:y val="1.1936059349528384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1.8270356120336909E-2"/>
                  <c:y val="5.189324537904951E-3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2486592148106964E-2"/>
                  <c:y val="-1.4803876221125651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1.2648708083310171E-2"/>
                  <c:y val="-4.213232905288717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8108240185133705E-3"/>
                  <c:y val="-4.4787548236201707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1.2648708083310168E-2"/>
                  <c:y val="-5.3330933440987979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1.9675768129593596E-2"/>
                  <c:y val="-1.365119240054067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1.9675768129593596E-2"/>
                  <c:y val="-5.5247714654162165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2.108118013885028E-2"/>
                  <c:y val="-9.6002708255357269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391">
                <a:noFill/>
              </a:ln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Лист1!$A$2:$A$17</c:f>
              <c:strCache>
                <c:ptCount val="16"/>
                <c:pt idx="0">
                  <c:v>Государственная программа Чувашской Республики "Развитие жилищного строительства и сферы жилищно-коммунального хозяйства"</c:v>
                </c:pt>
                <c:pt idx="1">
                  <c:v>Государственная программа Чувашской Республики "Развитие здравоохранения"</c:v>
                </c:pt>
                <c:pt idx="2">
                  <c:v>Государственная программа Чувашской Республики "Социальная поддержка граждан"</c:v>
                </c:pt>
                <c:pt idx="3">
                  <c:v>Государственная программа Чувашской Республики "Развитие культуры и туризма"</c:v>
                </c:pt>
                <c:pt idx="4">
                  <c:v>Государственная программа Чувашской Республики "Развитие физической культуры и спорта"</c:v>
                </c:pt>
                <c:pt idx="5">
                  <c:v>Государственная программа Чувашской Республики "Содействие занятости населения"</c:v>
                </c:pt>
                <c:pt idx="6">
                  <c:v>Государственная программа Чувашской Республики "Развитие образования"</c:v>
                </c:pt>
                <c:pt idx="7">
                  <c:v>Государственная программа Чувашской Республики "Повышение безопасности жизнедеятельности населения и территорий Чувашской Республики"</c:v>
                </c:pt>
                <c:pt idx="8">
                  <c:v>Государственная программа Чувашской Республики "Развитие сельского хозяйства и регулирование рынка сельскохозяйственной продукции, сырья и продовольствия"</c:v>
                </c:pt>
                <c:pt idx="9">
                  <c:v>Государственная программа Чувашской Республики "Экономическое развитие Чувашской Республики"</c:v>
                </c:pt>
                <c:pt idx="10">
                  <c:v>Государственная программа Чувашской Республики "Развитие транспортной системы Чувашской Республики"</c:v>
                </c:pt>
                <c:pt idx="11">
                  <c:v>Государственная программа Чувашской Республики "Развитие потенциала природно-сырьевых ресурсов и обеспечение экологической безопасности"</c:v>
                </c:pt>
                <c:pt idx="12">
                  <c:v>Государственная программа Чувашской Республики "Управление общественными финансами и государственным долгом Чувашской Республики"</c:v>
                </c:pt>
                <c:pt idx="13">
                  <c:v>Государственная программа Чувашской Республики "Развитие потенциала государственного управления"</c:v>
                </c:pt>
                <c:pt idx="14">
                  <c:v>Государственная программа Чувашской Республики "Информационное общество Чувашии"</c:v>
                </c:pt>
                <c:pt idx="15">
                  <c:v>Государственная  программа Чувашской Республики "Развитие промышленности и инновационная экономика"</c:v>
                </c:pt>
              </c:strCache>
            </c:strRef>
          </c:cat>
          <c:val>
            <c:numRef>
              <c:f>Лист1!$B$2:$B$17</c:f>
              <c:numCache>
                <c:formatCode>0.0%</c:formatCode>
                <c:ptCount val="16"/>
                <c:pt idx="0">
                  <c:v>0.05</c:v>
                </c:pt>
                <c:pt idx="1">
                  <c:v>0.17</c:v>
                </c:pt>
                <c:pt idx="2">
                  <c:v>0.13100000000000001</c:v>
                </c:pt>
                <c:pt idx="3">
                  <c:v>3.5999999999999997E-2</c:v>
                </c:pt>
                <c:pt idx="4">
                  <c:v>2.4E-2</c:v>
                </c:pt>
                <c:pt idx="5">
                  <c:v>0.01</c:v>
                </c:pt>
                <c:pt idx="6">
                  <c:v>0.26100000000000001</c:v>
                </c:pt>
                <c:pt idx="7">
                  <c:v>5.0000000000000001E-3</c:v>
                </c:pt>
                <c:pt idx="8">
                  <c:v>7.8E-2</c:v>
                </c:pt>
                <c:pt idx="9">
                  <c:v>1.7999999999999999E-2</c:v>
                </c:pt>
                <c:pt idx="10">
                  <c:v>9.9000000000000005E-2</c:v>
                </c:pt>
                <c:pt idx="11">
                  <c:v>8.0000000000000002E-3</c:v>
                </c:pt>
                <c:pt idx="12">
                  <c:v>9.0999999999999998E-2</c:v>
                </c:pt>
                <c:pt idx="13">
                  <c:v>1.2999999999999999E-2</c:v>
                </c:pt>
                <c:pt idx="14">
                  <c:v>4.0000000000000001E-3</c:v>
                </c:pt>
                <c:pt idx="15">
                  <c:v>3.3000000000000002E-2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 w="25391">
          <a:noFill/>
        </a:ln>
      </c:spPr>
    </c:plotArea>
    <c:legend>
      <c:legendPos val="l"/>
      <c:layout>
        <c:manualLayout>
          <c:xMode val="edge"/>
          <c:yMode val="edge"/>
          <c:x val="8.4324707040703169E-3"/>
          <c:y val="0"/>
          <c:w val="0.49214484648849871"/>
          <c:h val="0.95325107662513064"/>
        </c:manualLayout>
      </c:layout>
      <c:overlay val="0"/>
      <c:txPr>
        <a:bodyPr/>
        <a:lstStyle/>
        <a:p>
          <a:pPr algn="just">
            <a:defRPr sz="8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3167180885764878E-2"/>
          <c:y val="4.8500415502001966E-2"/>
          <c:w val="0.68069081398130937"/>
          <c:h val="0.5809791991377332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Ценные бумаги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5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7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9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1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3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smtClean="0"/>
                      <a:t>188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Лист1!$A$2:$A$15</c:f>
              <c:strCache>
                <c:ptCount val="14"/>
                <c:pt idx="0">
                  <c:v>Госдолг на 01.01.2014</c:v>
                </c:pt>
                <c:pt idx="1">
                  <c:v>Расходы на обслуживание 2013 год</c:v>
                </c:pt>
                <c:pt idx="2">
                  <c:v>Госдолг на 01.01.2015</c:v>
                </c:pt>
                <c:pt idx="3">
                  <c:v>Расходы на обслуживание 2014 год</c:v>
                </c:pt>
                <c:pt idx="4">
                  <c:v>Госдолг на 01.01.2016</c:v>
                </c:pt>
                <c:pt idx="5">
                  <c:v>Расходы на обслуживание 2015 год</c:v>
                </c:pt>
                <c:pt idx="6">
                  <c:v>Госдолг на 01.01.2017</c:v>
                </c:pt>
                <c:pt idx="7">
                  <c:v>Расходы на обслуживание 2016 год</c:v>
                </c:pt>
                <c:pt idx="8">
                  <c:v>Госдолг на 01.01.2018</c:v>
                </c:pt>
                <c:pt idx="9">
                  <c:v>Расходы на обслуживание 2017 год</c:v>
                </c:pt>
                <c:pt idx="10">
                  <c:v>Госдолг на 01.01.2019</c:v>
                </c:pt>
                <c:pt idx="11">
                  <c:v>Расходы на обслуживание 2018 год</c:v>
                </c:pt>
                <c:pt idx="12">
                  <c:v>Госдолг на 01.01.2020</c:v>
                </c:pt>
                <c:pt idx="13">
                  <c:v>Расходы на обслуживание 2019 год</c:v>
                </c:pt>
              </c:strCache>
            </c:strRef>
          </c:cat>
          <c:val>
            <c:numRef>
              <c:f>Лист1!$B$2:$B$15</c:f>
              <c:numCache>
                <c:formatCode>#,##0</c:formatCode>
                <c:ptCount val="14"/>
                <c:pt idx="0">
                  <c:v>3500.05</c:v>
                </c:pt>
                <c:pt idx="1">
                  <c:v>409.99590000000001</c:v>
                </c:pt>
                <c:pt idx="2">
                  <c:v>2000.1</c:v>
                </c:pt>
                <c:pt idx="3">
                  <c:v>415.58</c:v>
                </c:pt>
                <c:pt idx="4">
                  <c:v>1275</c:v>
                </c:pt>
                <c:pt idx="5">
                  <c:v>354.83800000000002</c:v>
                </c:pt>
                <c:pt idx="6">
                  <c:v>825</c:v>
                </c:pt>
                <c:pt idx="7">
                  <c:v>420</c:v>
                </c:pt>
                <c:pt idx="8">
                  <c:v>1975</c:v>
                </c:pt>
                <c:pt idx="9">
                  <c:v>464</c:v>
                </c:pt>
                <c:pt idx="10">
                  <c:v>1600</c:v>
                </c:pt>
                <c:pt idx="11">
                  <c:v>500.5</c:v>
                </c:pt>
                <c:pt idx="12">
                  <c:v>4500</c:v>
                </c:pt>
                <c:pt idx="13">
                  <c:v>500.5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Бюджетные кредиты из федерального бюджета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Лист1!$A$2:$A$15</c:f>
              <c:strCache>
                <c:ptCount val="14"/>
                <c:pt idx="0">
                  <c:v>Госдолг на 01.01.2014</c:v>
                </c:pt>
                <c:pt idx="1">
                  <c:v>Расходы на обслуживание 2013 год</c:v>
                </c:pt>
                <c:pt idx="2">
                  <c:v>Госдолг на 01.01.2015</c:v>
                </c:pt>
                <c:pt idx="3">
                  <c:v>Расходы на обслуживание 2014 год</c:v>
                </c:pt>
                <c:pt idx="4">
                  <c:v>Госдолг на 01.01.2016</c:v>
                </c:pt>
                <c:pt idx="5">
                  <c:v>Расходы на обслуживание 2015 год</c:v>
                </c:pt>
                <c:pt idx="6">
                  <c:v>Госдолг на 01.01.2017</c:v>
                </c:pt>
                <c:pt idx="7">
                  <c:v>Расходы на обслуживание 2016 год</c:v>
                </c:pt>
                <c:pt idx="8">
                  <c:v>Госдолг на 01.01.2018</c:v>
                </c:pt>
                <c:pt idx="9">
                  <c:v>Расходы на обслуживание 2017 год</c:v>
                </c:pt>
                <c:pt idx="10">
                  <c:v>Госдолг на 01.01.2019</c:v>
                </c:pt>
                <c:pt idx="11">
                  <c:v>Расходы на обслуживание 2018 год</c:v>
                </c:pt>
                <c:pt idx="12">
                  <c:v>Госдолг на 01.01.2020</c:v>
                </c:pt>
                <c:pt idx="13">
                  <c:v>Расходы на обслуживание 2019 год</c:v>
                </c:pt>
              </c:strCache>
            </c:strRef>
          </c:cat>
          <c:val>
            <c:numRef>
              <c:f>Лист1!$C$2:$C$15</c:f>
              <c:numCache>
                <c:formatCode>General</c:formatCode>
                <c:ptCount val="14"/>
                <c:pt idx="0" formatCode="#,##0">
                  <c:v>2509.1909999999998</c:v>
                </c:pt>
                <c:pt idx="2" formatCode="#,##0">
                  <c:v>3252.1831000000002</c:v>
                </c:pt>
                <c:pt idx="4" formatCode="#,##0">
                  <c:v>8827.9383999999991</c:v>
                </c:pt>
                <c:pt idx="6" formatCode="#,##0">
                  <c:v>8961.5794999999998</c:v>
                </c:pt>
                <c:pt idx="8" formatCode="#,##0">
                  <c:v>7645.8</c:v>
                </c:pt>
                <c:pt idx="10" formatCode="#,##0">
                  <c:v>3513.9</c:v>
                </c:pt>
                <c:pt idx="12" formatCode="#,##0">
                  <c:v>2973.4340000000002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Государственные гарантии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Лист1!$A$2:$A$15</c:f>
              <c:strCache>
                <c:ptCount val="14"/>
                <c:pt idx="0">
                  <c:v>Госдолг на 01.01.2014</c:v>
                </c:pt>
                <c:pt idx="1">
                  <c:v>Расходы на обслуживание 2013 год</c:v>
                </c:pt>
                <c:pt idx="2">
                  <c:v>Госдолг на 01.01.2015</c:v>
                </c:pt>
                <c:pt idx="3">
                  <c:v>Расходы на обслуживание 2014 год</c:v>
                </c:pt>
                <c:pt idx="4">
                  <c:v>Госдолг на 01.01.2016</c:v>
                </c:pt>
                <c:pt idx="5">
                  <c:v>Расходы на обслуживание 2015 год</c:v>
                </c:pt>
                <c:pt idx="6">
                  <c:v>Госдолг на 01.01.2017</c:v>
                </c:pt>
                <c:pt idx="7">
                  <c:v>Расходы на обслуживание 2016 год</c:v>
                </c:pt>
                <c:pt idx="8">
                  <c:v>Госдолг на 01.01.2018</c:v>
                </c:pt>
                <c:pt idx="9">
                  <c:v>Расходы на обслуживание 2017 год</c:v>
                </c:pt>
                <c:pt idx="10">
                  <c:v>Госдолг на 01.01.2019</c:v>
                </c:pt>
                <c:pt idx="11">
                  <c:v>Расходы на обслуживание 2018 год</c:v>
                </c:pt>
                <c:pt idx="12">
                  <c:v>Госдолг на 01.01.2020</c:v>
                </c:pt>
                <c:pt idx="13">
                  <c:v>Расходы на обслуживание 2019 год</c:v>
                </c:pt>
              </c:strCache>
            </c:strRef>
          </c:cat>
          <c:val>
            <c:numRef>
              <c:f>Лист1!$D$2:$D$15</c:f>
              <c:numCache>
                <c:formatCode>General</c:formatCode>
                <c:ptCount val="14"/>
                <c:pt idx="0" formatCode="#,##0">
                  <c:v>1117.8190999999999</c:v>
                </c:pt>
                <c:pt idx="2" formatCode="#,##0">
                  <c:v>662.43730000000005</c:v>
                </c:pt>
                <c:pt idx="4" formatCode="#,##0">
                  <c:v>29.153099999999998</c:v>
                </c:pt>
                <c:pt idx="6" formatCode="#,##0">
                  <c:v>12.4</c:v>
                </c:pt>
                <c:pt idx="8" formatCode="#,##0">
                  <c:v>100</c:v>
                </c:pt>
                <c:pt idx="10" formatCode="#,##0">
                  <c:v>80</c:v>
                </c:pt>
                <c:pt idx="12" formatCode="#,##0">
                  <c:v>60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Кредиты кредитных организаций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Лист1!$A$2:$A$15</c:f>
              <c:strCache>
                <c:ptCount val="14"/>
                <c:pt idx="0">
                  <c:v>Госдолг на 01.01.2014</c:v>
                </c:pt>
                <c:pt idx="1">
                  <c:v>Расходы на обслуживание 2013 год</c:v>
                </c:pt>
                <c:pt idx="2">
                  <c:v>Госдолг на 01.01.2015</c:v>
                </c:pt>
                <c:pt idx="3">
                  <c:v>Расходы на обслуживание 2014 год</c:v>
                </c:pt>
                <c:pt idx="4">
                  <c:v>Госдолг на 01.01.2016</c:v>
                </c:pt>
                <c:pt idx="5">
                  <c:v>Расходы на обслуживание 2015 год</c:v>
                </c:pt>
                <c:pt idx="6">
                  <c:v>Госдолг на 01.01.2017</c:v>
                </c:pt>
                <c:pt idx="7">
                  <c:v>Расходы на обслуживание 2016 год</c:v>
                </c:pt>
                <c:pt idx="8">
                  <c:v>Госдолг на 01.01.2018</c:v>
                </c:pt>
                <c:pt idx="9">
                  <c:v>Расходы на обслуживание 2017 год</c:v>
                </c:pt>
                <c:pt idx="10">
                  <c:v>Госдолг на 01.01.2019</c:v>
                </c:pt>
                <c:pt idx="11">
                  <c:v>Расходы на обслуживание 2018 год</c:v>
                </c:pt>
                <c:pt idx="12">
                  <c:v>Госдолг на 01.01.2020</c:v>
                </c:pt>
                <c:pt idx="13">
                  <c:v>Расходы на обслуживание 2019 год</c:v>
                </c:pt>
              </c:strCache>
            </c:strRef>
          </c:cat>
          <c:val>
            <c:numRef>
              <c:f>Лист1!$E$2:$E$15</c:f>
              <c:numCache>
                <c:formatCode>General</c:formatCode>
                <c:ptCount val="14"/>
                <c:pt idx="0" formatCode="#,##0">
                  <c:v>1700</c:v>
                </c:pt>
                <c:pt idx="2" formatCode="#,##0">
                  <c:v>5846.8559999999998</c:v>
                </c:pt>
                <c:pt idx="4" formatCode="#,##0">
                  <c:v>3700</c:v>
                </c:pt>
                <c:pt idx="6" formatCode="#,##0">
                  <c:v>4085</c:v>
                </c:pt>
                <c:pt idx="8" formatCode="#,##0">
                  <c:v>4191.1000000000004</c:v>
                </c:pt>
                <c:pt idx="10" formatCode="#,##0">
                  <c:v>8781.3469999999998</c:v>
                </c:pt>
                <c:pt idx="12" formatCode="#,##0">
                  <c:v>6240.05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Кредиты международных финансовых организаций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Лист1!$A$2:$A$15</c:f>
              <c:strCache>
                <c:ptCount val="14"/>
                <c:pt idx="0">
                  <c:v>Госдолг на 01.01.2014</c:v>
                </c:pt>
                <c:pt idx="1">
                  <c:v>Расходы на обслуживание 2013 год</c:v>
                </c:pt>
                <c:pt idx="2">
                  <c:v>Госдолг на 01.01.2015</c:v>
                </c:pt>
                <c:pt idx="3">
                  <c:v>Расходы на обслуживание 2014 год</c:v>
                </c:pt>
                <c:pt idx="4">
                  <c:v>Госдолг на 01.01.2016</c:v>
                </c:pt>
                <c:pt idx="5">
                  <c:v>Расходы на обслуживание 2015 год</c:v>
                </c:pt>
                <c:pt idx="6">
                  <c:v>Госдолг на 01.01.2017</c:v>
                </c:pt>
                <c:pt idx="7">
                  <c:v>Расходы на обслуживание 2016 год</c:v>
                </c:pt>
                <c:pt idx="8">
                  <c:v>Госдолг на 01.01.2018</c:v>
                </c:pt>
                <c:pt idx="9">
                  <c:v>Расходы на обслуживание 2017 год</c:v>
                </c:pt>
                <c:pt idx="10">
                  <c:v>Госдолг на 01.01.2019</c:v>
                </c:pt>
                <c:pt idx="11">
                  <c:v>Расходы на обслуживание 2018 год</c:v>
                </c:pt>
                <c:pt idx="12">
                  <c:v>Госдолг на 01.01.2020</c:v>
                </c:pt>
                <c:pt idx="13">
                  <c:v>Расходы на обслуживание 2019 год</c:v>
                </c:pt>
              </c:strCache>
            </c:strRef>
          </c:cat>
          <c:val>
            <c:numRef>
              <c:f>Лист1!$F$2:$F$15</c:f>
              <c:numCache>
                <c:formatCode>General</c:formatCode>
                <c:ptCount val="14"/>
                <c:pt idx="0" formatCode="#,##0">
                  <c:v>1000</c:v>
                </c:pt>
                <c:pt idx="2" formatCode="#,##0">
                  <c:v>500</c:v>
                </c:pt>
                <c:pt idx="4" formatCode="#,##0">
                  <c:v>458.33300000000003</c:v>
                </c:pt>
                <c:pt idx="6" formatCode="#,##0">
                  <c:v>374.99900000000002</c:v>
                </c:pt>
                <c:pt idx="8" formatCode="#,##0">
                  <c:v>291</c:v>
                </c:pt>
                <c:pt idx="10" formatCode="#,##0">
                  <c:v>208.33199999999999</c:v>
                </c:pt>
                <c:pt idx="12" formatCode="#,##0">
                  <c:v>124.998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7960832"/>
        <c:axId val="158003584"/>
      </c:barChart>
      <c:lineChart>
        <c:grouping val="standard"/>
        <c:varyColors val="0"/>
        <c:ser>
          <c:idx val="6"/>
          <c:order val="6"/>
          <c:tx>
            <c:strRef>
              <c:f>Лист1!$H$1</c:f>
              <c:strCache>
                <c:ptCount val="1"/>
                <c:pt idx="0">
                  <c:v>Доля расходов на обслуживание госдолга к расходам бюджета без учета расходов за счет субвенций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</c:spPr>
          </c:marker>
          <c:dPt>
            <c:idx val="0"/>
            <c:marker>
              <c:symbol val="none"/>
            </c:marker>
            <c:bubble3D val="0"/>
          </c:dPt>
          <c:dPt>
            <c:idx val="2"/>
            <c:marker>
              <c:symbol val="none"/>
            </c:marker>
            <c:bubble3D val="0"/>
          </c:dPt>
          <c:dPt>
            <c:idx val="4"/>
            <c:marker>
              <c:symbol val="none"/>
            </c:marker>
            <c:bubble3D val="0"/>
          </c:dPt>
          <c:dPt>
            <c:idx val="6"/>
            <c:marker>
              <c:symbol val="none"/>
            </c:marker>
            <c:bubble3D val="0"/>
          </c:dPt>
          <c:dPt>
            <c:idx val="8"/>
            <c:marker>
              <c:symbol val="none"/>
            </c:marker>
            <c:bubble3D val="0"/>
          </c:dPt>
          <c:dPt>
            <c:idx val="10"/>
            <c:marker>
              <c:symbol val="none"/>
            </c:marker>
            <c:bubble3D val="0"/>
          </c:dPt>
          <c:dPt>
            <c:idx val="12"/>
            <c:marker>
              <c:symbol val="none"/>
            </c:marker>
            <c:bubble3D val="0"/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200" b="1" dirty="0" smtClean="0"/>
                      <a:t>1,2%**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200" b="1" dirty="0" smtClean="0"/>
                      <a:t>1,1%**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z="1200" b="1" dirty="0" smtClean="0"/>
                      <a:t>0,9%**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sz="1200" b="1" dirty="0" smtClean="0"/>
                      <a:t>0,5%**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 sz="1200" b="1" dirty="0" smtClean="0"/>
                      <a:t>1,1%**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 sz="1200" b="1" dirty="0" smtClean="0"/>
                      <a:t>1,5%**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-3.7872767970281496E-2"/>
                  <c:y val="-2.945712496287985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/>
                      <a:t>1,5%**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Лист1!$A$2:$A$15</c:f>
              <c:strCache>
                <c:ptCount val="14"/>
                <c:pt idx="0">
                  <c:v>Госдолг на 01.01.2014</c:v>
                </c:pt>
                <c:pt idx="1">
                  <c:v>Расходы на обслуживание 2013 год</c:v>
                </c:pt>
                <c:pt idx="2">
                  <c:v>Госдолг на 01.01.2015</c:v>
                </c:pt>
                <c:pt idx="3">
                  <c:v>Расходы на обслуживание 2014 год</c:v>
                </c:pt>
                <c:pt idx="4">
                  <c:v>Госдолг на 01.01.2016</c:v>
                </c:pt>
                <c:pt idx="5">
                  <c:v>Расходы на обслуживание 2015 год</c:v>
                </c:pt>
                <c:pt idx="6">
                  <c:v>Госдолг на 01.01.2017</c:v>
                </c:pt>
                <c:pt idx="7">
                  <c:v>Расходы на обслуживание 2016 год</c:v>
                </c:pt>
                <c:pt idx="8">
                  <c:v>Госдолг на 01.01.2018</c:v>
                </c:pt>
                <c:pt idx="9">
                  <c:v>Расходы на обслуживание 2017 год</c:v>
                </c:pt>
                <c:pt idx="10">
                  <c:v>Госдолг на 01.01.2019</c:v>
                </c:pt>
                <c:pt idx="11">
                  <c:v>Расходы на обслуживание 2018 год</c:v>
                </c:pt>
                <c:pt idx="12">
                  <c:v>Госдолг на 01.01.2020</c:v>
                </c:pt>
                <c:pt idx="13">
                  <c:v>Расходы на обслуживание 2019 год</c:v>
                </c:pt>
              </c:strCache>
            </c:strRef>
          </c:cat>
          <c:val>
            <c:numRef>
              <c:f>Лист1!$H$2:$H$15</c:f>
              <c:numCache>
                <c:formatCode>0.00</c:formatCode>
                <c:ptCount val="14"/>
                <c:pt idx="0">
                  <c:v>19000</c:v>
                </c:pt>
                <c:pt idx="1">
                  <c:v>19000</c:v>
                </c:pt>
                <c:pt idx="2">
                  <c:v>18500</c:v>
                </c:pt>
                <c:pt idx="3">
                  <c:v>18500</c:v>
                </c:pt>
                <c:pt idx="4">
                  <c:v>17500</c:v>
                </c:pt>
                <c:pt idx="5">
                  <c:v>17500</c:v>
                </c:pt>
                <c:pt idx="6">
                  <c:v>16500</c:v>
                </c:pt>
                <c:pt idx="7">
                  <c:v>16500</c:v>
                </c:pt>
                <c:pt idx="8">
                  <c:v>18000</c:v>
                </c:pt>
                <c:pt idx="9">
                  <c:v>18000</c:v>
                </c:pt>
                <c:pt idx="10">
                  <c:v>20000</c:v>
                </c:pt>
                <c:pt idx="11">
                  <c:v>20000</c:v>
                </c:pt>
                <c:pt idx="12">
                  <c:v>20000</c:v>
                </c:pt>
                <c:pt idx="13">
                  <c:v>20000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960832"/>
        <c:axId val="158003584"/>
      </c:lineChart>
      <c:lineChart>
        <c:grouping val="standard"/>
        <c:varyColors val="0"/>
        <c:ser>
          <c:idx val="5"/>
          <c:order val="5"/>
          <c:tx>
            <c:strRef>
              <c:f>Лист1!$G$1</c:f>
              <c:strCache>
                <c:ptCount val="1"/>
                <c:pt idx="0">
                  <c:v>Отношение государственного долга к собственным доходам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</c:spPr>
          </c:marker>
          <c:dPt>
            <c:idx val="1"/>
            <c:marker>
              <c:symbol val="none"/>
            </c:marker>
            <c:bubble3D val="0"/>
          </c:dPt>
          <c:dPt>
            <c:idx val="3"/>
            <c:marker>
              <c:symbol val="none"/>
            </c:marker>
            <c:bubble3D val="0"/>
          </c:dPt>
          <c:dPt>
            <c:idx val="5"/>
            <c:marker>
              <c:symbol val="none"/>
            </c:marker>
            <c:bubble3D val="0"/>
          </c:dPt>
          <c:dPt>
            <c:idx val="7"/>
            <c:marker>
              <c:symbol val="none"/>
            </c:marker>
            <c:bubble3D val="0"/>
          </c:dPt>
          <c:dPt>
            <c:idx val="9"/>
            <c:marker>
              <c:symbol val="none"/>
            </c:marker>
            <c:bubble3D val="0"/>
          </c:dPt>
          <c:dPt>
            <c:idx val="11"/>
            <c:marker>
              <c:symbol val="none"/>
            </c:marker>
            <c:bubble3D val="0"/>
          </c:dPt>
          <c:dPt>
            <c:idx val="13"/>
            <c:marker>
              <c:symbol val="none"/>
            </c:marker>
            <c:bubble3D val="0"/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Лист1!$A$2:$A$15</c:f>
              <c:strCache>
                <c:ptCount val="14"/>
                <c:pt idx="0">
                  <c:v>Госдолг на 01.01.2014</c:v>
                </c:pt>
                <c:pt idx="1">
                  <c:v>Расходы на обслуживание 2013 год</c:v>
                </c:pt>
                <c:pt idx="2">
                  <c:v>Госдолг на 01.01.2015</c:v>
                </c:pt>
                <c:pt idx="3">
                  <c:v>Расходы на обслуживание 2014 год</c:v>
                </c:pt>
                <c:pt idx="4">
                  <c:v>Госдолг на 01.01.2016</c:v>
                </c:pt>
                <c:pt idx="5">
                  <c:v>Расходы на обслуживание 2015 год</c:v>
                </c:pt>
                <c:pt idx="6">
                  <c:v>Госдолг на 01.01.2017</c:v>
                </c:pt>
                <c:pt idx="7">
                  <c:v>Расходы на обслуживание 2016 год</c:v>
                </c:pt>
                <c:pt idx="8">
                  <c:v>Госдолг на 01.01.2018</c:v>
                </c:pt>
                <c:pt idx="9">
                  <c:v>Расходы на обслуживание 2017 год</c:v>
                </c:pt>
                <c:pt idx="10">
                  <c:v>Госдолг на 01.01.2019</c:v>
                </c:pt>
                <c:pt idx="11">
                  <c:v>Расходы на обслуживание 2018 год</c:v>
                </c:pt>
                <c:pt idx="12">
                  <c:v>Госдолг на 01.01.2020</c:v>
                </c:pt>
                <c:pt idx="13">
                  <c:v>Расходы на обслуживание 2019 год</c:v>
                </c:pt>
              </c:strCache>
            </c:strRef>
          </c:cat>
          <c:val>
            <c:numRef>
              <c:f>Лист1!$G$2:$G$15</c:f>
              <c:numCache>
                <c:formatCode>0.0%</c:formatCode>
                <c:ptCount val="14"/>
                <c:pt idx="0">
                  <c:v>0.48199999999999998</c:v>
                </c:pt>
                <c:pt idx="1">
                  <c:v>0.48199999999999998</c:v>
                </c:pt>
                <c:pt idx="2">
                  <c:v>0.58199999999999996</c:v>
                </c:pt>
                <c:pt idx="3">
                  <c:v>0.58199999999999996</c:v>
                </c:pt>
                <c:pt idx="4">
                  <c:v>0.65100000000000002</c:v>
                </c:pt>
                <c:pt idx="5">
                  <c:v>0.65100000000000002</c:v>
                </c:pt>
                <c:pt idx="6">
                  <c:v>0.55600000000000005</c:v>
                </c:pt>
                <c:pt idx="7">
                  <c:v>0.55600000000000005</c:v>
                </c:pt>
                <c:pt idx="8">
                  <c:v>0.55000000000000004</c:v>
                </c:pt>
                <c:pt idx="9">
                  <c:v>0.55000000000000004</c:v>
                </c:pt>
                <c:pt idx="10">
                  <c:v>0.55000000000000004</c:v>
                </c:pt>
                <c:pt idx="11">
                  <c:v>0.55000000000000004</c:v>
                </c:pt>
                <c:pt idx="12">
                  <c:v>0.51900000000000002</c:v>
                </c:pt>
                <c:pt idx="13">
                  <c:v>0.51900000000000002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8011392"/>
        <c:axId val="158005504"/>
      </c:lineChart>
      <c:catAx>
        <c:axId val="157960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="1"/>
            </a:pPr>
            <a:endParaRPr lang="ru-RU"/>
          </a:p>
        </c:txPr>
        <c:crossAx val="158003584"/>
        <c:crosses val="autoZero"/>
        <c:auto val="1"/>
        <c:lblAlgn val="ctr"/>
        <c:lblOffset val="100"/>
        <c:noMultiLvlLbl val="0"/>
      </c:catAx>
      <c:valAx>
        <c:axId val="158003584"/>
        <c:scaling>
          <c:orientation val="minMax"/>
          <c:max val="24000"/>
          <c:min val="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 anchor="t" anchorCtr="1"/>
              <a:lstStyle/>
              <a:p>
                <a:pPr>
                  <a:defRPr sz="1400" b="0"/>
                </a:pPr>
                <a:r>
                  <a:rPr lang="ru-RU" sz="1400" b="0" dirty="0" smtClean="0"/>
                  <a:t>млн. рублей</a:t>
                </a:r>
                <a:endParaRPr lang="ru-RU" sz="1400" b="0" dirty="0"/>
              </a:p>
            </c:rich>
          </c:tx>
          <c:layout>
            <c:manualLayout>
              <c:xMode val="edge"/>
              <c:yMode val="edge"/>
              <c:x val="2.6484545358920572E-2"/>
              <c:y val="2.223031448296894E-2"/>
            </c:manualLayout>
          </c:layout>
          <c:overlay val="0"/>
        </c:title>
        <c:numFmt formatCode="#,##0" sourceLinked="1"/>
        <c:majorTickMark val="none"/>
        <c:minorTickMark val="none"/>
        <c:tickLblPos val="none"/>
        <c:txPr>
          <a:bodyPr/>
          <a:lstStyle/>
          <a:p>
            <a:pPr>
              <a:defRPr sz="1600"/>
            </a:pPr>
            <a:endParaRPr lang="ru-RU"/>
          </a:p>
        </c:txPr>
        <c:crossAx val="157960832"/>
        <c:crosses val="autoZero"/>
        <c:crossBetween val="between"/>
      </c:valAx>
      <c:valAx>
        <c:axId val="158005504"/>
        <c:scaling>
          <c:orientation val="minMax"/>
          <c:max val="0.8"/>
          <c:min val="-5"/>
        </c:scaling>
        <c:delete val="0"/>
        <c:axPos val="r"/>
        <c:numFmt formatCode="0.0%" sourceLinked="1"/>
        <c:majorTickMark val="none"/>
        <c:minorTickMark val="none"/>
        <c:tickLblPos val="none"/>
        <c:spPr>
          <a:noFill/>
          <a:ln>
            <a:noFill/>
          </a:ln>
        </c:spPr>
        <c:crossAx val="158011392"/>
        <c:crosses val="max"/>
        <c:crossBetween val="between"/>
      </c:valAx>
      <c:catAx>
        <c:axId val="1580113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8005504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legend>
      <c:legendPos val="b"/>
      <c:layout>
        <c:manualLayout>
          <c:xMode val="edge"/>
          <c:yMode val="edge"/>
          <c:x val="0.75375104738810061"/>
          <c:y val="0.42127603502123118"/>
          <c:w val="0.23504298909811958"/>
          <c:h val="0.49913975245341136"/>
        </c:manualLayout>
      </c:layout>
      <c:overlay val="0"/>
      <c:txPr>
        <a:bodyPr/>
        <a:lstStyle/>
        <a:p>
          <a:pPr algn="l">
            <a:defRPr sz="900" b="1" i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3786306686533774E-2"/>
                  <c:y val="-0.2571548947522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840397605733456E-4"/>
                  <c:y val="-0.270823112210040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5625645042654153E-2"/>
                  <c:y val="-0.359606662979470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2691844848760311E-2"/>
                  <c:y val="-0.25976217587923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2691844848760406E-2"/>
                  <c:y val="-0.262988580538113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2015 факт</c:v>
                </c:pt>
                <c:pt idx="1">
                  <c:v>2016 факт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1681.6</c:v>
                </c:pt>
                <c:pt idx="1">
                  <c:v>1520.6</c:v>
                </c:pt>
                <c:pt idx="2">
                  <c:v>2566</c:v>
                </c:pt>
                <c:pt idx="3">
                  <c:v>1643.5</c:v>
                </c:pt>
                <c:pt idx="4">
                  <c:v>1613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6238592"/>
        <c:axId val="136984832"/>
        <c:axId val="0"/>
      </c:bar3DChart>
      <c:catAx>
        <c:axId val="1362385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136984832"/>
        <c:crosses val="autoZero"/>
        <c:auto val="1"/>
        <c:lblAlgn val="ctr"/>
        <c:lblOffset val="100"/>
        <c:noMultiLvlLbl val="0"/>
      </c:catAx>
      <c:valAx>
        <c:axId val="13698483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362385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50000">
                    <a:srgbClr val="BBEEC5"/>
                  </a:gs>
                  <a:gs pos="0">
                    <a:srgbClr val="8DE7A0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B196D2"/>
                  </a:gs>
                  <a:gs pos="50000">
                    <a:srgbClr val="CFC0E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3786306686533774E-2"/>
                  <c:y val="-0.385241890880697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2691433009875073E-2"/>
                  <c:y val="-0.28735042456973681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 dirty="0">
                        <a:solidFill>
                          <a:prstClr val="black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300" b="1" i="0" u="none" strike="noStrike" kern="1200" baseline="0" dirty="0" smtClean="0">
                        <a:solidFill>
                          <a:prstClr val="black"/>
                        </a:solidFill>
                        <a:latin typeface="+mn-lt"/>
                        <a:ea typeface="+mn-ea"/>
                        <a:cs typeface="+mn-cs"/>
                      </a:rPr>
                      <a:t>594</a:t>
                    </a:r>
                    <a:endParaRPr lang="en-US" sz="1300" b="1" i="0" u="none" strike="noStrike" kern="1200" baseline="0" dirty="0">
                      <a:solidFill>
                        <a:prstClr val="black"/>
                      </a:solidFill>
                      <a:latin typeface="+mn-lt"/>
                      <a:ea typeface="+mn-ea"/>
                      <a:cs typeface="+mn-cs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3010468120787404E-2"/>
                  <c:y val="-0.268706445001138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0537375614360656E-2"/>
                  <c:y val="-0.226707551159839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8382906379960909E-2"/>
                  <c:y val="-0.221670299638871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2015 факт</c:v>
                </c:pt>
                <c:pt idx="1">
                  <c:v>2016 факт</c:v>
                </c:pt>
                <c:pt idx="2">
                  <c:v>2017 план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637.1</c:v>
                </c:pt>
                <c:pt idx="1">
                  <c:v>593.6</c:v>
                </c:pt>
                <c:pt idx="2">
                  <c:v>589.70000000000005</c:v>
                </c:pt>
                <c:pt idx="3">
                  <c:v>556.6</c:v>
                </c:pt>
                <c:pt idx="4">
                  <c:v>556.6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67576704"/>
        <c:axId val="167578240"/>
        <c:axId val="0"/>
      </c:bar3DChart>
      <c:catAx>
        <c:axId val="1675767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167578240"/>
        <c:crosses val="autoZero"/>
        <c:auto val="1"/>
        <c:lblAlgn val="ctr"/>
        <c:lblOffset val="100"/>
        <c:noMultiLvlLbl val="0"/>
      </c:catAx>
      <c:valAx>
        <c:axId val="16757824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675767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5691061531200503E-2"/>
                  <c:y val="-0.318150762924163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3536592296800801E-2"/>
                  <c:y val="-0.380128184273025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0921415374934003E-2"/>
                  <c:y val="-0.380128184273026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0921415374934003E-2"/>
                  <c:y val="-0.21072323258613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6151769218667503E-2"/>
                  <c:y val="-0.21072323258613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anchor="t" anchorCtr="0"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2015 факт</c:v>
                </c:pt>
                <c:pt idx="1">
                  <c:v>2016 факт</c:v>
                </c:pt>
                <c:pt idx="2">
                  <c:v>2017 план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10666</c:v>
                </c:pt>
                <c:pt idx="1">
                  <c:v>11359</c:v>
                </c:pt>
                <c:pt idx="2">
                  <c:v>11597</c:v>
                </c:pt>
                <c:pt idx="3">
                  <c:v>9796.2000000000007</c:v>
                </c:pt>
                <c:pt idx="4">
                  <c:v>9796.2000000000007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67510784"/>
        <c:axId val="167515648"/>
        <c:axId val="0"/>
      </c:bar3DChart>
      <c:catAx>
        <c:axId val="1675107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167515648"/>
        <c:crosses val="autoZero"/>
        <c:auto val="1"/>
        <c:lblAlgn val="ctr"/>
        <c:lblOffset val="100"/>
        <c:noMultiLvlLbl val="0"/>
      </c:catAx>
      <c:valAx>
        <c:axId val="16751564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675107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3786100767091108E-2"/>
                  <c:y val="-0.319132316101115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921992773051239E-2"/>
                  <c:y val="-0.369986986368220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5164937355187152E-2"/>
                  <c:y val="-0.334815694439925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0537375614360656E-2"/>
                  <c:y val="-0.309344438299118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8382906379960812E-2"/>
                  <c:y val="-0.300175033347431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2015 факт</c:v>
                </c:pt>
                <c:pt idx="1">
                  <c:v>2016 факт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7289.1</c:v>
                </c:pt>
                <c:pt idx="1">
                  <c:v>8206</c:v>
                </c:pt>
                <c:pt idx="2">
                  <c:v>7535</c:v>
                </c:pt>
                <c:pt idx="3">
                  <c:v>6452</c:v>
                </c:pt>
                <c:pt idx="4">
                  <c:v>6450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81611904"/>
        <c:axId val="181944704"/>
        <c:axId val="0"/>
      </c:bar3DChart>
      <c:catAx>
        <c:axId val="1816119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181944704"/>
        <c:crosses val="autoZero"/>
        <c:auto val="1"/>
        <c:lblAlgn val="ctr"/>
        <c:lblOffset val="100"/>
        <c:noMultiLvlLbl val="0"/>
      </c:catAx>
      <c:valAx>
        <c:axId val="18194470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816119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3786310237355756E-2"/>
                  <c:y val="-0.37284593256191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922203308562482E-2"/>
                  <c:y val="-0.394778046242029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516494126109133E-2"/>
                  <c:y val="-0.421583962962166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0537375614360656E-2"/>
                  <c:y val="-0.408507987116504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7922203308562482E-2"/>
                  <c:y val="-0.465448190322392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2015 факт</c:v>
                </c:pt>
                <c:pt idx="1">
                  <c:v>2016 факт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449</c:v>
                </c:pt>
                <c:pt idx="1">
                  <c:v>605</c:v>
                </c:pt>
                <c:pt idx="2">
                  <c:v>424</c:v>
                </c:pt>
                <c:pt idx="3">
                  <c:v>425</c:v>
                </c:pt>
                <c:pt idx="4">
                  <c:v>426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82289536"/>
        <c:axId val="182302592"/>
        <c:axId val="0"/>
      </c:bar3DChart>
      <c:catAx>
        <c:axId val="1822895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182302592"/>
        <c:crosses val="autoZero"/>
        <c:auto val="1"/>
        <c:lblAlgn val="ctr"/>
        <c:lblOffset val="100"/>
        <c:noMultiLvlLbl val="0"/>
      </c:catAx>
      <c:valAx>
        <c:axId val="18230259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822895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640148360840055E-2"/>
                  <c:y val="-0.58356931385626443"/>
                </c:manualLayout>
              </c:layout>
              <c:tx>
                <c:rich>
                  <a:bodyPr/>
                  <a:lstStyle/>
                  <a:p>
                    <a:r>
                      <a:rPr lang="en-US" sz="1100" dirty="0" smtClean="0"/>
                      <a:t>6 336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922203308562482E-2"/>
                  <c:y val="-0.39477804624202928"/>
                </c:manualLayout>
              </c:layout>
              <c:tx>
                <c:rich>
                  <a:bodyPr/>
                  <a:lstStyle/>
                  <a:p>
                    <a:r>
                      <a:rPr lang="en-US" sz="1100" baseline="0" dirty="0" smtClean="0"/>
                      <a:t>5 724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5164929640528912E-2"/>
                  <c:y val="-0.40918860005856134"/>
                </c:manualLayout>
              </c:layout>
              <c:tx>
                <c:rich>
                  <a:bodyPr/>
                  <a:lstStyle/>
                  <a:p>
                    <a:r>
                      <a:rPr lang="ru-RU" sz="1100" dirty="0" smtClean="0"/>
                      <a:t>5</a:t>
                    </a:r>
                    <a:r>
                      <a:rPr lang="ru-RU" sz="1100" baseline="0" dirty="0" smtClean="0"/>
                      <a:t> 833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0537375614360656E-2"/>
                  <c:y val="-0.40850798711650455"/>
                </c:manualLayout>
              </c:layout>
              <c:tx>
                <c:rich>
                  <a:bodyPr/>
                  <a:lstStyle/>
                  <a:p>
                    <a:r>
                      <a:rPr lang="en-US" sz="1100" dirty="0" smtClean="0"/>
                      <a:t>5 6</a:t>
                    </a:r>
                    <a:r>
                      <a:rPr lang="ru-RU" sz="1100" dirty="0" smtClean="0"/>
                      <a:t>81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7133679610307961E-2"/>
                  <c:y val="-0.40923056902104954"/>
                </c:manualLayout>
              </c:layout>
              <c:tx>
                <c:rich>
                  <a:bodyPr/>
                  <a:lstStyle/>
                  <a:p>
                    <a:r>
                      <a:rPr lang="en-US" sz="1100" dirty="0" smtClean="0"/>
                      <a:t>5 </a:t>
                    </a:r>
                    <a:r>
                      <a:rPr lang="ru-RU" sz="1100" dirty="0" smtClean="0"/>
                      <a:t>673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2015 факт</c:v>
                </c:pt>
                <c:pt idx="1">
                  <c:v>2016 факт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6335.5</c:v>
                </c:pt>
                <c:pt idx="1">
                  <c:v>5723.8</c:v>
                </c:pt>
                <c:pt idx="2">
                  <c:v>6079</c:v>
                </c:pt>
                <c:pt idx="3">
                  <c:v>5625.3</c:v>
                </c:pt>
                <c:pt idx="4">
                  <c:v>5617.7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374"/>
        <c:shape val="box"/>
        <c:axId val="183780864"/>
        <c:axId val="184756864"/>
        <c:axId val="0"/>
      </c:bar3DChart>
      <c:catAx>
        <c:axId val="1837808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184756864"/>
        <c:crosses val="autoZero"/>
        <c:auto val="1"/>
        <c:lblAlgn val="ctr"/>
        <c:lblOffset val="100"/>
        <c:noMultiLvlLbl val="0"/>
      </c:catAx>
      <c:valAx>
        <c:axId val="184756864"/>
        <c:scaling>
          <c:orientation val="minMax"/>
          <c:max val="6335.5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837808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3786310237355756E-2"/>
                  <c:y val="-0.37284593256191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922203308562482E-2"/>
                  <c:y val="-0.394778046242029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0395291198920654E-2"/>
                  <c:y val="-0.384397631519016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3152552536227406E-2"/>
                  <c:y val="-0.334135081497869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8382906379960909E-2"/>
                  <c:y val="-0.333229658066824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2015 факт</c:v>
                </c:pt>
                <c:pt idx="1">
                  <c:v>2016 факт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1190.0999999999999</c:v>
                </c:pt>
                <c:pt idx="1">
                  <c:v>1114</c:v>
                </c:pt>
                <c:pt idx="2">
                  <c:v>1611</c:v>
                </c:pt>
                <c:pt idx="3">
                  <c:v>799</c:v>
                </c:pt>
                <c:pt idx="4">
                  <c:v>799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86349056"/>
        <c:axId val="186353920"/>
        <c:axId val="0"/>
      </c:bar3DChart>
      <c:catAx>
        <c:axId val="1863490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186353920"/>
        <c:crosses val="autoZero"/>
        <c:auto val="1"/>
        <c:lblAlgn val="ctr"/>
        <c:lblOffset val="100"/>
        <c:noMultiLvlLbl val="0"/>
      </c:catAx>
      <c:valAx>
        <c:axId val="18635392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863490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3786310237355756E-2"/>
                  <c:y val="-0.37284593256191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7922198692493906E-2"/>
                  <c:y val="-0.2790867683898883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895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2549760433320402E-2"/>
                  <c:y val="-0.347211178709698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3152552536227312E-2"/>
                  <c:y val="-0.168861957900901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5767729458094062E-2"/>
                  <c:y val="-0.172088362559781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2015 факт</c:v>
                </c:pt>
                <c:pt idx="1">
                  <c:v>2016 факт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1252.0999999999999</c:v>
                </c:pt>
                <c:pt idx="1">
                  <c:v>838</c:v>
                </c:pt>
                <c:pt idx="2">
                  <c:v>1082</c:v>
                </c:pt>
                <c:pt idx="3">
                  <c:v>356</c:v>
                </c:pt>
                <c:pt idx="4">
                  <c:v>343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86839040"/>
        <c:axId val="186843904"/>
        <c:axId val="0"/>
      </c:bar3DChart>
      <c:catAx>
        <c:axId val="1868390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186843904"/>
        <c:crosses val="autoZero"/>
        <c:auto val="1"/>
        <c:lblAlgn val="ctr"/>
        <c:lblOffset val="100"/>
        <c:noMultiLvlLbl val="0"/>
      </c:catAx>
      <c:valAx>
        <c:axId val="18684390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868390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9016248691381941E-2"/>
                  <c:y val="-0.320996232062211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307021770627156E-2"/>
                  <c:y val="-0.367647399410313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5164937355187152E-2"/>
                  <c:y val="-0.3763330750113572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230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0537375614360656E-2"/>
                  <c:y val="-0.309681373203994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8382906379960909E-2"/>
                  <c:y val="-0.306406206853549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2015 факт</c:v>
                </c:pt>
                <c:pt idx="1">
                  <c:v>2016 факт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153.80000000000001</c:v>
                </c:pt>
                <c:pt idx="1">
                  <c:v>181.1</c:v>
                </c:pt>
                <c:pt idx="2">
                  <c:v>229.5</c:v>
                </c:pt>
                <c:pt idx="3">
                  <c:v>149.5</c:v>
                </c:pt>
                <c:pt idx="4">
                  <c:v>150.4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88258560"/>
        <c:axId val="188259712"/>
        <c:axId val="0"/>
      </c:bar3DChart>
      <c:catAx>
        <c:axId val="188258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188259712"/>
        <c:crosses val="autoZero"/>
        <c:auto val="1"/>
        <c:lblAlgn val="ctr"/>
        <c:lblOffset val="100"/>
        <c:noMultiLvlLbl val="0"/>
      </c:catAx>
      <c:valAx>
        <c:axId val="18825971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882585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1171129764667024E-2"/>
                  <c:y val="-0.360450597000357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922198692493906E-2"/>
                  <c:y val="-0.411305267267462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3010468120787404E-2"/>
                  <c:y val="-0.3141565539903048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199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7922198692493906E-2"/>
                  <c:y val="-0.272157660149006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5767729458094159E-2"/>
                  <c:y val="-0.2712522367179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2015 факт</c:v>
                </c:pt>
                <c:pt idx="1">
                  <c:v>2016 факт</c:v>
                </c:pt>
                <c:pt idx="2">
                  <c:v>2017 план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157.80000000000001</c:v>
                </c:pt>
                <c:pt idx="1">
                  <c:v>224</c:v>
                </c:pt>
                <c:pt idx="2">
                  <c:v>199.2</c:v>
                </c:pt>
                <c:pt idx="3">
                  <c:v>134.69999999999999</c:v>
                </c:pt>
                <c:pt idx="4">
                  <c:v>123.2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0214528"/>
        <c:axId val="190219392"/>
        <c:axId val="0"/>
      </c:bar3DChart>
      <c:catAx>
        <c:axId val="1902145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190219392"/>
        <c:crosses val="autoZero"/>
        <c:auto val="1"/>
        <c:lblAlgn val="ctr"/>
        <c:lblOffset val="100"/>
        <c:noMultiLvlLbl val="0"/>
      </c:catAx>
      <c:valAx>
        <c:axId val="19021939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902145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5833265923541117E-2"/>
          <c:y val="6.9601010522840817E-2"/>
          <c:w val="0.95416666666666672"/>
          <c:h val="0.6489851017212837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4"/>
              <c:layout>
                <c:manualLayout>
                  <c:x val="0"/>
                  <c:y val="-8.052776206054101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25 804</a:t>
                    </a:r>
                    <a:endParaRPr lang="ru-RU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spPr>
              <a:noFill/>
              <a:ln w="25363">
                <a:noFill/>
              </a:ln>
            </c:spPr>
            <c:txPr>
              <a:bodyPr/>
              <a:lstStyle/>
              <a:p>
                <a:pPr>
                  <a:defRPr sz="1398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Лист1!$B$2:$B$8</c:f>
              <c:numCache>
                <c:formatCode>#,##0</c:formatCode>
                <c:ptCount val="7"/>
                <c:pt idx="0">
                  <c:v>20385</c:v>
                </c:pt>
                <c:pt idx="1">
                  <c:v>21075</c:v>
                </c:pt>
                <c:pt idx="2">
                  <c:v>21954.456800580003</c:v>
                </c:pt>
                <c:pt idx="3">
                  <c:v>25668.059600000001</c:v>
                </c:pt>
                <c:pt idx="4">
                  <c:v>25804</c:v>
                </c:pt>
                <c:pt idx="5">
                  <c:v>25791.4863</c:v>
                </c:pt>
                <c:pt idx="6">
                  <c:v>26789.614399999999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0"/>
              <c:spPr/>
              <c:txPr>
                <a:bodyPr/>
                <a:lstStyle/>
                <a:p>
                  <a:pPr>
                    <a:defRPr sz="1398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398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17 386</a:t>
                    </a:r>
                    <a:endParaRPr lang="ru-RU" dirty="0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</c:dLbl>
            <c:spPr>
              <a:noFill/>
              <a:ln w="25363">
                <a:noFill/>
              </a:ln>
            </c:spPr>
            <c:txPr>
              <a:bodyPr/>
              <a:lstStyle/>
              <a:p>
                <a:pPr>
                  <a:defRPr sz="1398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Лист1!$C$2:$C$8</c:f>
              <c:numCache>
                <c:formatCode>#,##0</c:formatCode>
                <c:ptCount val="7"/>
                <c:pt idx="0">
                  <c:v>15237</c:v>
                </c:pt>
                <c:pt idx="1">
                  <c:v>15807</c:v>
                </c:pt>
                <c:pt idx="2">
                  <c:v>15167.71295556</c:v>
                </c:pt>
                <c:pt idx="3">
                  <c:v>15689.856900000001</c:v>
                </c:pt>
                <c:pt idx="4">
                  <c:v>17386</c:v>
                </c:pt>
                <c:pt idx="5">
                  <c:v>9603.7134900000001</c:v>
                </c:pt>
                <c:pt idx="6">
                  <c:v>9065.3420000000006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100"/>
        <c:axId val="158218112"/>
        <c:axId val="158219648"/>
      </c:barChart>
      <c:catAx>
        <c:axId val="158218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98"/>
            </a:pPr>
            <a:endParaRPr lang="ru-RU"/>
          </a:p>
        </c:txPr>
        <c:crossAx val="158219648"/>
        <c:crosses val="autoZero"/>
        <c:auto val="1"/>
        <c:lblAlgn val="ctr"/>
        <c:lblOffset val="100"/>
        <c:noMultiLvlLbl val="0"/>
      </c:catAx>
      <c:valAx>
        <c:axId val="158219648"/>
        <c:scaling>
          <c:orientation val="minMax"/>
          <c:max val="55000"/>
          <c:min val="0"/>
        </c:scaling>
        <c:delete val="1"/>
        <c:axPos val="l"/>
        <c:numFmt formatCode="#,##0" sourceLinked="1"/>
        <c:majorTickMark val="out"/>
        <c:minorTickMark val="none"/>
        <c:tickLblPos val="nextTo"/>
        <c:crossAx val="158218112"/>
        <c:crosses val="autoZero"/>
        <c:crossBetween val="between"/>
      </c:valAx>
      <c:spPr>
        <a:noFill/>
        <a:ln w="25363">
          <a:noFill/>
        </a:ln>
      </c:spPr>
    </c:plotArea>
    <c:legend>
      <c:legendPos val="r"/>
      <c:layout>
        <c:manualLayout>
          <c:xMode val="edge"/>
          <c:yMode val="edge"/>
          <c:x val="0.13320826699941196"/>
          <c:y val="0.86603497197985391"/>
          <c:w val="0.67789521391793239"/>
          <c:h val="0.13396502802014609"/>
        </c:manualLayout>
      </c:layout>
      <c:overlay val="0"/>
      <c:txPr>
        <a:bodyPr/>
        <a:lstStyle/>
        <a:p>
          <a:pPr>
            <a:defRPr sz="1198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7"/>
      </a:pPr>
      <a:endParaRPr lang="ru-RU"/>
    </a:p>
  </c:txPr>
  <c:externalData r:id="rId1">
    <c:autoUpdate val="0"/>
  </c:externalData>
  <c:userShapes r:id="rId2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3786238623389022E-2"/>
                  <c:y val="-0.2494922504558358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240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1115477154177335E-2"/>
                  <c:y val="-0.2525042502254059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225</a:t>
                    </a:r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2246953771592555E-2"/>
                  <c:y val="-0.3157468674264600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363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4700986047631663E-2"/>
                  <c:y val="-0.4001217125226578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495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7.8993185005311328E-3"/>
                  <c:y val="-0.2386047739174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2015 факт</c:v>
                </c:pt>
                <c:pt idx="1">
                  <c:v>2016 факт</c:v>
                </c:pt>
                <c:pt idx="2">
                  <c:v>2017 план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239.5</c:v>
                </c:pt>
                <c:pt idx="1">
                  <c:v>225</c:v>
                </c:pt>
                <c:pt idx="2">
                  <c:v>362.7</c:v>
                </c:pt>
                <c:pt idx="3">
                  <c:v>495</c:v>
                </c:pt>
                <c:pt idx="4">
                  <c:v>223.9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1331328"/>
        <c:axId val="151920640"/>
        <c:axId val="0"/>
      </c:bar3DChart>
      <c:catAx>
        <c:axId val="1913313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151920640"/>
        <c:crosses val="autoZero"/>
        <c:auto val="1"/>
        <c:lblAlgn val="ctr"/>
        <c:lblOffset val="100"/>
        <c:noMultiLvlLbl val="0"/>
      </c:catAx>
      <c:valAx>
        <c:axId val="15192064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913313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3786264403341179E-2"/>
                  <c:y val="-0.351484084749575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922218529084457E-2"/>
                  <c:y val="-0.3467138198493313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2838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0531029772336147E-3"/>
                  <c:y val="-0.3512961887857404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</a:t>
                    </a:r>
                    <a:r>
                      <a:rPr lang="en-US" dirty="0" smtClean="0"/>
                      <a:t> </a:t>
                    </a:r>
                    <a:r>
                      <a:rPr lang="ru-RU" dirty="0" smtClean="0"/>
                      <a:t>454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6981457654942186E-2"/>
                  <c:y val="-0.239326391070448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4644612160924714E-2"/>
                  <c:y val="-0.234314877984975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2015 факт</c:v>
                </c:pt>
                <c:pt idx="1">
                  <c:v>2016 факт</c:v>
                </c:pt>
                <c:pt idx="2">
                  <c:v>2017 план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3689.3</c:v>
                </c:pt>
                <c:pt idx="1">
                  <c:v>2838</c:v>
                </c:pt>
                <c:pt idx="2">
                  <c:v>3454.0479999999998</c:v>
                </c:pt>
                <c:pt idx="3">
                  <c:v>2092</c:v>
                </c:pt>
                <c:pt idx="4">
                  <c:v>2070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52092032"/>
        <c:axId val="191934848"/>
        <c:axId val="0"/>
      </c:bar3DChart>
      <c:catAx>
        <c:axId val="152092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191934848"/>
        <c:crosses val="autoZero"/>
        <c:auto val="1"/>
        <c:lblAlgn val="ctr"/>
        <c:lblOffset val="100"/>
        <c:noMultiLvlLbl val="0"/>
      </c:catAx>
      <c:valAx>
        <c:axId val="19193484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520920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27654239840142"/>
          <c:y val="4.6250180240020609E-2"/>
          <c:w val="0.8544172191485313"/>
          <c:h val="0.77763216969775839"/>
        </c:manualLayout>
      </c:layout>
      <c:bar3DChart>
        <c:barDir val="col"/>
        <c:grouping val="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4511232"/>
        <c:axId val="194512768"/>
        <c:axId val="0"/>
      </c:bar3DChart>
      <c:catAx>
        <c:axId val="1945112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194512768"/>
        <c:crosses val="autoZero"/>
        <c:auto val="1"/>
        <c:lblAlgn val="ctr"/>
        <c:lblOffset val="100"/>
        <c:noMultiLvlLbl val="0"/>
      </c:catAx>
      <c:valAx>
        <c:axId val="19451276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945112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7.9305084585558315E-3"/>
                  <c:y val="-0.222447687806680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922257502226421E-2"/>
                  <c:y val="-0.379738354656509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0321177174193194E-2"/>
                  <c:y val="-0.362936967588246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00129324070383E-2"/>
                  <c:y val="-0.263449810432325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3602835071491326E-2"/>
                  <c:y val="-0.263217803299355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2015 факт</c:v>
                </c:pt>
                <c:pt idx="1">
                  <c:v>2016 факт</c:v>
                </c:pt>
                <c:pt idx="2">
                  <c:v>2017 план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2436</c:v>
                </c:pt>
                <c:pt idx="1">
                  <c:v>3339</c:v>
                </c:pt>
                <c:pt idx="2">
                  <c:v>4396.3690999999999</c:v>
                </c:pt>
                <c:pt idx="3">
                  <c:v>2425.9</c:v>
                </c:pt>
                <c:pt idx="4">
                  <c:v>2433.6999999999998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4548480"/>
        <c:axId val="194557440"/>
        <c:axId val="0"/>
      </c:bar3DChart>
      <c:catAx>
        <c:axId val="1945484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194557440"/>
        <c:crosses val="autoZero"/>
        <c:auto val="1"/>
        <c:lblAlgn val="ctr"/>
        <c:lblOffset val="100"/>
        <c:noMultiLvlLbl val="0"/>
      </c:catAx>
      <c:valAx>
        <c:axId val="19455744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945484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27654239840142"/>
          <c:y val="4.6250180240020609E-2"/>
          <c:w val="0.8544172191485313"/>
          <c:h val="0.77763216969775839"/>
        </c:manualLayout>
      </c:layout>
      <c:bar3DChart>
        <c:barDir val="col"/>
        <c:grouping val="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4478080"/>
        <c:axId val="194479616"/>
        <c:axId val="0"/>
      </c:bar3DChart>
      <c:catAx>
        <c:axId val="1944780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194479616"/>
        <c:crosses val="autoZero"/>
        <c:auto val="1"/>
        <c:lblAlgn val="ctr"/>
        <c:lblOffset val="100"/>
        <c:noMultiLvlLbl val="0"/>
      </c:catAx>
      <c:valAx>
        <c:axId val="19447961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944780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3786310237355756E-2"/>
                  <c:y val="-0.37284593256191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922203308562482E-2"/>
                  <c:y val="-0.394778046242029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516502761942682E-2"/>
                  <c:y val="-0.31828838208022903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2 223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4689914561752438E-3"/>
                  <c:y val="-0.172993785990825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1888041781213088E-2"/>
                  <c:y val="-0.167956534469857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2015 факт</c:v>
                </c:pt>
                <c:pt idx="1">
                  <c:v>2016 план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2825.7420000000002</c:v>
                </c:pt>
                <c:pt idx="1">
                  <c:v>2425.7779999999998</c:v>
                </c:pt>
                <c:pt idx="2">
                  <c:v>2223</c:v>
                </c:pt>
                <c:pt idx="3">
                  <c:v>506.32100000000003</c:v>
                </c:pt>
                <c:pt idx="4">
                  <c:v>500.85199999999998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5416448"/>
        <c:axId val="195425408"/>
        <c:axId val="0"/>
      </c:bar3DChart>
      <c:catAx>
        <c:axId val="1954164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195425408"/>
        <c:crosses val="autoZero"/>
        <c:auto val="1"/>
        <c:lblAlgn val="ctr"/>
        <c:lblOffset val="100"/>
        <c:noMultiLvlLbl val="0"/>
      </c:catAx>
      <c:valAx>
        <c:axId val="19542540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954164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27654239840142"/>
          <c:y val="4.6250180240020609E-2"/>
          <c:w val="0.8544172191485313"/>
          <c:h val="0.77763216969775839"/>
        </c:manualLayout>
      </c:layout>
      <c:bar3DChart>
        <c:barDir val="col"/>
        <c:grouping val="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4867200"/>
        <c:axId val="194868736"/>
        <c:axId val="0"/>
      </c:bar3DChart>
      <c:catAx>
        <c:axId val="1948672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194868736"/>
        <c:crosses val="autoZero"/>
        <c:auto val="1"/>
        <c:lblAlgn val="ctr"/>
        <c:lblOffset val="100"/>
        <c:noMultiLvlLbl val="0"/>
      </c:catAx>
      <c:valAx>
        <c:axId val="19486873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9486720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0965736321311597E-2"/>
                  <c:y val="-0.136044308532944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4609095940254642E-3"/>
                  <c:y val="-0.194770638787859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0805739661422868E-2"/>
                  <c:y val="-0.419765340649822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1819223584028229E-2"/>
                  <c:y val="-0.247624019316628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641486136317403E-2"/>
                  <c:y val="-0.14157654113796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2015 факт</c:v>
                </c:pt>
                <c:pt idx="1">
                  <c:v>2016 факт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80</c:v>
                </c:pt>
                <c:pt idx="1">
                  <c:v>336.6</c:v>
                </c:pt>
                <c:pt idx="2">
                  <c:v>811.6</c:v>
                </c:pt>
                <c:pt idx="3">
                  <c:v>252.8</c:v>
                </c:pt>
                <c:pt idx="4">
                  <c:v>104.3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4920832"/>
        <c:axId val="194925696"/>
        <c:axId val="0"/>
      </c:bar3DChart>
      <c:catAx>
        <c:axId val="1949208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194925696"/>
        <c:crosses val="autoZero"/>
        <c:auto val="1"/>
        <c:lblAlgn val="ctr"/>
        <c:lblOffset val="100"/>
        <c:noMultiLvlLbl val="0"/>
      </c:catAx>
      <c:valAx>
        <c:axId val="19492569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949208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2.1631837452134026E-2"/>
                  <c:y val="-0.422428018349220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3613260223694409E-2"/>
                  <c:y val="-0.117945798223639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3931883495721406E-2"/>
                  <c:y val="-0.119960633763867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0537375614360656E-2"/>
                  <c:y val="-0.408507987116504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7922203308562482E-2"/>
                  <c:y val="-0.465448190322392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(2)'!$B$8:$B$10</c:f>
              <c:strCach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strCache>
            </c:strRef>
          </c:cat>
          <c:val>
            <c:numRef>
              <c:f>'Лист1 (2)'!$C$8:$C$10</c:f>
              <c:numCache>
                <c:formatCode>#,##0.0</c:formatCode>
                <c:ptCount val="3"/>
                <c:pt idx="0">
                  <c:v>1468.8</c:v>
                </c:pt>
                <c:pt idx="1">
                  <c:v>4.5999999999999996</c:v>
                </c:pt>
                <c:pt idx="2">
                  <c:v>4.5999999999999996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5867776"/>
        <c:axId val="196404736"/>
        <c:axId val="0"/>
      </c:bar3DChart>
      <c:catAx>
        <c:axId val="1958677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196404736"/>
        <c:crosses val="autoZero"/>
        <c:auto val="1"/>
        <c:lblAlgn val="ctr"/>
        <c:lblOffset val="100"/>
        <c:noMultiLvlLbl val="0"/>
      </c:catAx>
      <c:valAx>
        <c:axId val="19640473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958677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9596588033428383E-2"/>
          <c:y val="2.6676392633725683E-2"/>
          <c:w val="0.96080682393314321"/>
          <c:h val="0.70722324913497447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 на выравнивание бюджетной обеспеченности муниципальных районов (городских округов)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 b="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153.80000000000001</c:v>
                </c:pt>
                <c:pt idx="1">
                  <c:v>159.1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Дотации на поддержку мер по обеспечению сбалансированности бюджетов</c:v>
                </c:pt>
              </c:strCache>
            </c:strRef>
          </c:tx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441,</a:t>
                    </a:r>
                    <a:r>
                      <a:rPr lang="ru-RU" smtClean="0"/>
                      <a:t>7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 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412.1</c:v>
                </c:pt>
                <c:pt idx="1">
                  <c:v>441.6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  на осуществление государственных полномочий Чувашской Республики по расчету и предоставлению дотаций на выравнивание бюджетной обеспеченности поселений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 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403.4</c:v>
                </c:pt>
                <c:pt idx="1">
                  <c:v>401.7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6939776"/>
        <c:axId val="196941312"/>
        <c:axId val="0"/>
      </c:bar3DChart>
      <c:catAx>
        <c:axId val="1969397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96941312"/>
        <c:crosses val="autoZero"/>
        <c:auto val="1"/>
        <c:lblAlgn val="ctr"/>
        <c:lblOffset val="100"/>
        <c:noMultiLvlLbl val="0"/>
      </c:catAx>
      <c:valAx>
        <c:axId val="196941312"/>
        <c:scaling>
          <c:orientation val="minMax"/>
          <c:max val="1"/>
          <c:min val="0"/>
        </c:scaling>
        <c:delete val="1"/>
        <c:axPos val="l"/>
        <c:majorGridlines/>
        <c:numFmt formatCode="#,##0" sourceLinked="0"/>
        <c:majorTickMark val="out"/>
        <c:minorTickMark val="none"/>
        <c:tickLblPos val="nextTo"/>
        <c:crossAx val="196939776"/>
        <c:crosses val="autoZero"/>
        <c:crossBetween val="between"/>
        <c:minorUnit val="200"/>
      </c:valAx>
    </c:plotArea>
    <c:legend>
      <c:legendPos val="b"/>
      <c:layout>
        <c:manualLayout>
          <c:xMode val="edge"/>
          <c:yMode val="edge"/>
          <c:x val="5.7117843387771726E-2"/>
          <c:y val="0.81358003261934531"/>
          <c:w val="0.81272711596859604"/>
          <c:h val="0.18641996738065467"/>
        </c:manualLayout>
      </c:layout>
      <c:overlay val="0"/>
      <c:spPr>
        <a:effectLst>
          <a:glow>
            <a:schemeClr val="accent1">
              <a:alpha val="40000"/>
            </a:schemeClr>
          </a:glow>
        </a:effectLst>
      </c:spPr>
      <c:txPr>
        <a:bodyPr/>
        <a:lstStyle/>
        <a:p>
          <a:pPr>
            <a:defRPr sz="1000" b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3828782747973612"/>
          <c:y val="1.2425482963215058E-2"/>
          <c:w val="0.5666819727698037"/>
          <c:h val="0.873550090777536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'Лист1 (2)'!$C$3</c:f>
              <c:strCache>
                <c:ptCount val="1"/>
                <c:pt idx="0">
                  <c:v>2019</c:v>
                </c:pt>
              </c:strCache>
            </c:strRef>
          </c:tx>
          <c:spPr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 w="25375">
                <a:noFill/>
              </a:ln>
            </c:spPr>
            <c:txPr>
              <a:bodyPr/>
              <a:lstStyle/>
              <a:p>
                <a:pPr>
                  <a:defRPr sz="799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</c:v>
                </c:pt>
                <c:pt idx="7">
                  <c:v>Налог на прибыль</c:v>
                </c:pt>
              </c:strCache>
            </c:strRef>
          </c:cat>
          <c:val>
            <c:numRef>
              <c:f>'Лист1 (2)'!$C$4:$C$11</c:f>
              <c:numCache>
                <c:formatCode>#,##0</c:formatCode>
                <c:ptCount val="8"/>
                <c:pt idx="0">
                  <c:v>876.3</c:v>
                </c:pt>
                <c:pt idx="1">
                  <c:v>116.4</c:v>
                </c:pt>
                <c:pt idx="2">
                  <c:v>520.70000000000005</c:v>
                </c:pt>
                <c:pt idx="3">
                  <c:v>2621.1999999999998</c:v>
                </c:pt>
                <c:pt idx="4">
                  <c:v>1832.3</c:v>
                </c:pt>
                <c:pt idx="5">
                  <c:v>4065.9</c:v>
                </c:pt>
                <c:pt idx="6">
                  <c:v>9372.6</c:v>
                </c:pt>
                <c:pt idx="7">
                  <c:v>7381.7</c:v>
                </c:pt>
              </c:numCache>
            </c:numRef>
          </c:val>
        </c:ser>
        <c:ser>
          <c:idx val="1"/>
          <c:order val="1"/>
          <c:tx>
            <c:strRef>
              <c:f>'Лист1 (2)'!$D$3</c:f>
              <c:strCache>
                <c:ptCount val="1"/>
                <c:pt idx="0">
                  <c:v>2018</c:v>
                </c:pt>
              </c:strCache>
            </c:strRef>
          </c:tx>
          <c:spPr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 w="25375">
                <a:noFill/>
              </a:ln>
            </c:spPr>
            <c:txPr>
              <a:bodyPr/>
              <a:lstStyle/>
              <a:p>
                <a:pPr>
                  <a:defRPr sz="799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</c:v>
                </c:pt>
                <c:pt idx="7">
                  <c:v>Налог на прибыль</c:v>
                </c:pt>
              </c:strCache>
            </c:strRef>
          </c:cat>
          <c:val>
            <c:numRef>
              <c:f>'Лист1 (2)'!$D$4:$D$11</c:f>
              <c:numCache>
                <c:formatCode>#,##0</c:formatCode>
                <c:ptCount val="8"/>
                <c:pt idx="0">
                  <c:v>865.3</c:v>
                </c:pt>
                <c:pt idx="1">
                  <c:v>116.4</c:v>
                </c:pt>
                <c:pt idx="2">
                  <c:v>513</c:v>
                </c:pt>
                <c:pt idx="3">
                  <c:v>2595.1999999999998</c:v>
                </c:pt>
                <c:pt idx="4">
                  <c:v>1761.9</c:v>
                </c:pt>
                <c:pt idx="5">
                  <c:v>3974.9</c:v>
                </c:pt>
                <c:pt idx="6">
                  <c:v>8795.6</c:v>
                </c:pt>
                <c:pt idx="7">
                  <c:v>7166.7</c:v>
                </c:pt>
              </c:numCache>
            </c:numRef>
          </c:val>
        </c:ser>
        <c:ser>
          <c:idx val="2"/>
          <c:order val="2"/>
          <c:tx>
            <c:strRef>
              <c:f>'Лист1 (2)'!$E$3</c:f>
              <c:strCache>
                <c:ptCount val="1"/>
                <c:pt idx="0">
                  <c:v>2017</c:v>
                </c:pt>
              </c:strCache>
            </c:strRef>
          </c:tx>
          <c:spPr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 w="25375">
                <a:noFill/>
              </a:ln>
            </c:spPr>
            <c:txPr>
              <a:bodyPr/>
              <a:lstStyle/>
              <a:p>
                <a:pPr>
                  <a:defRPr sz="799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</c:v>
                </c:pt>
                <c:pt idx="7">
                  <c:v>Налог на прибыль</c:v>
                </c:pt>
              </c:strCache>
            </c:strRef>
          </c:cat>
          <c:val>
            <c:numRef>
              <c:f>'Лист1 (2)'!$E$4:$E$11</c:f>
              <c:numCache>
                <c:formatCode>#,##0</c:formatCode>
                <c:ptCount val="8"/>
                <c:pt idx="0">
                  <c:v>892</c:v>
                </c:pt>
                <c:pt idx="1">
                  <c:v>116.4</c:v>
                </c:pt>
                <c:pt idx="2">
                  <c:v>782</c:v>
                </c:pt>
                <c:pt idx="3">
                  <c:v>2705</c:v>
                </c:pt>
                <c:pt idx="4">
                  <c:v>1832</c:v>
                </c:pt>
                <c:pt idx="5">
                  <c:v>3588</c:v>
                </c:pt>
                <c:pt idx="6">
                  <c:v>8537</c:v>
                </c:pt>
                <c:pt idx="7">
                  <c:v>7350</c:v>
                </c:pt>
              </c:numCache>
            </c:numRef>
          </c:val>
        </c:ser>
        <c:ser>
          <c:idx val="3"/>
          <c:order val="3"/>
          <c:tx>
            <c:strRef>
              <c:f>'Лист1 (2)'!$F$3</c:f>
              <c:strCache>
                <c:ptCount val="1"/>
                <c:pt idx="0">
                  <c:v>2016</c:v>
                </c:pt>
              </c:strCache>
            </c:strRef>
          </c:tx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 w="25375">
                <a:noFill/>
              </a:ln>
            </c:spPr>
            <c:txPr>
              <a:bodyPr/>
              <a:lstStyle/>
              <a:p>
                <a:pPr>
                  <a:defRPr sz="799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</c:v>
                </c:pt>
                <c:pt idx="7">
                  <c:v>Налог на прибыль</c:v>
                </c:pt>
              </c:strCache>
            </c:strRef>
          </c:cat>
          <c:val>
            <c:numRef>
              <c:f>'Лист1 (2)'!$F$4:$F$11</c:f>
              <c:numCache>
                <c:formatCode>#,##0</c:formatCode>
                <c:ptCount val="8"/>
                <c:pt idx="0">
                  <c:v>1000.2</c:v>
                </c:pt>
                <c:pt idx="1">
                  <c:v>122</c:v>
                </c:pt>
                <c:pt idx="2">
                  <c:v>713.7</c:v>
                </c:pt>
                <c:pt idx="3">
                  <c:v>2531.241</c:v>
                </c:pt>
                <c:pt idx="4">
                  <c:v>1726.7850000000001</c:v>
                </c:pt>
                <c:pt idx="5">
                  <c:v>4369.4459999999999</c:v>
                </c:pt>
                <c:pt idx="6">
                  <c:v>7798.7</c:v>
                </c:pt>
                <c:pt idx="7">
                  <c:v>7402.4</c:v>
                </c:pt>
              </c:numCache>
            </c:numRef>
          </c:val>
        </c:ser>
        <c:ser>
          <c:idx val="4"/>
          <c:order val="4"/>
          <c:tx>
            <c:strRef>
              <c:f>'Лист1 (2)'!$G$3</c:f>
              <c:strCache>
                <c:ptCount val="1"/>
                <c:pt idx="0">
                  <c:v>2015</c:v>
                </c:pt>
              </c:strCache>
            </c:strRef>
          </c:tx>
          <c:spPr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 w="25375">
                <a:noFill/>
              </a:ln>
            </c:spPr>
            <c:txPr>
              <a:bodyPr/>
              <a:lstStyle/>
              <a:p>
                <a:pPr>
                  <a:defRPr sz="799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</c:v>
                </c:pt>
                <c:pt idx="7">
                  <c:v>Налог на прибыль</c:v>
                </c:pt>
              </c:strCache>
            </c:strRef>
          </c:cat>
          <c:val>
            <c:numRef>
              <c:f>'Лист1 (2)'!$G$4:$G$11</c:f>
              <c:numCache>
                <c:formatCode>#,##0</c:formatCode>
                <c:ptCount val="8"/>
                <c:pt idx="0">
                  <c:v>1020.5</c:v>
                </c:pt>
                <c:pt idx="1">
                  <c:v>137.19999999999999</c:v>
                </c:pt>
                <c:pt idx="2">
                  <c:v>628.4</c:v>
                </c:pt>
                <c:pt idx="3">
                  <c:v>2549.1999999999998</c:v>
                </c:pt>
                <c:pt idx="4">
                  <c:v>1565</c:v>
                </c:pt>
                <c:pt idx="5">
                  <c:v>3219</c:v>
                </c:pt>
                <c:pt idx="6">
                  <c:v>7402</c:v>
                </c:pt>
                <c:pt idx="7">
                  <c:v>5429.8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0524928"/>
        <c:axId val="160539008"/>
      </c:barChart>
      <c:catAx>
        <c:axId val="16052492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99"/>
            </a:pPr>
            <a:endParaRPr lang="ru-RU"/>
          </a:p>
        </c:txPr>
        <c:crossAx val="160539008"/>
        <c:crosses val="autoZero"/>
        <c:auto val="1"/>
        <c:lblAlgn val="ctr"/>
        <c:lblOffset val="100"/>
        <c:noMultiLvlLbl val="0"/>
      </c:catAx>
      <c:valAx>
        <c:axId val="160539008"/>
        <c:scaling>
          <c:orientation val="minMax"/>
        </c:scaling>
        <c:delete val="0"/>
        <c:axPos val="b"/>
        <c:numFmt formatCode="#,##0" sourceLinked="1"/>
        <c:majorTickMark val="out"/>
        <c:minorTickMark val="none"/>
        <c:tickLblPos val="nextTo"/>
        <c:crossAx val="160524928"/>
        <c:crosses val="autoZero"/>
        <c:crossBetween val="between"/>
      </c:valAx>
      <c:spPr>
        <a:noFill/>
        <a:ln w="25375">
          <a:noFill/>
        </a:ln>
      </c:spPr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Лист5!$B$8</c:f>
              <c:strCache>
                <c:ptCount val="1"/>
                <c:pt idx="0">
                  <c:v>алкоголь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 w="25354">
                <a:noFill/>
              </a:ln>
            </c:spPr>
            <c:txPr>
              <a:bodyPr/>
              <a:lstStyle/>
              <a:p>
                <a:pPr>
                  <a:defRPr sz="799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Лист5!$C$7:$G$7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Лист5!$C$8:$G$8</c:f>
              <c:numCache>
                <c:formatCode>#,##0</c:formatCode>
                <c:ptCount val="5"/>
                <c:pt idx="0">
                  <c:v>406.9</c:v>
                </c:pt>
                <c:pt idx="1">
                  <c:v>463.19900000000001</c:v>
                </c:pt>
                <c:pt idx="2">
                  <c:v>322</c:v>
                </c:pt>
                <c:pt idx="3">
                  <c:v>402.2</c:v>
                </c:pt>
                <c:pt idx="4">
                  <c:v>402.2</c:v>
                </c:pt>
              </c:numCache>
            </c:numRef>
          </c:val>
        </c:ser>
        <c:ser>
          <c:idx val="1"/>
          <c:order val="1"/>
          <c:tx>
            <c:strRef>
              <c:f>Лист5!$B$9</c:f>
              <c:strCache>
                <c:ptCount val="1"/>
                <c:pt idx="0">
                  <c:v>пиво </c:v>
                </c:pt>
              </c:strCache>
            </c:strRef>
          </c:tx>
          <c:spPr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-2.2029357278013945E-2"/>
                  <c:y val="5.025372194101288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8882554037592144E-2"/>
                  <c:y val="2.51268609705062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5735255198581398E-2"/>
                  <c:y val="5.025372194101242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7764612476595356E-2"/>
                  <c:y val="5.025372194101242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5176408317730239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354">
                <a:noFill/>
              </a:ln>
            </c:spPr>
            <c:txPr>
              <a:bodyPr/>
              <a:lstStyle/>
              <a:p>
                <a:pPr>
                  <a:defRPr sz="799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Лист5!$C$7:$G$7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Лист5!$C$9:$G$9</c:f>
              <c:numCache>
                <c:formatCode>#,##0</c:formatCode>
                <c:ptCount val="5"/>
                <c:pt idx="0">
                  <c:v>1167.5999999999999</c:v>
                </c:pt>
                <c:pt idx="1">
                  <c:v>1272.3478</c:v>
                </c:pt>
                <c:pt idx="2">
                  <c:v>1423</c:v>
                </c:pt>
                <c:pt idx="3">
                  <c:v>1569.1</c:v>
                </c:pt>
                <c:pt idx="4">
                  <c:v>1660.1</c:v>
                </c:pt>
              </c:numCache>
            </c:numRef>
          </c:val>
        </c:ser>
        <c:ser>
          <c:idx val="2"/>
          <c:order val="2"/>
          <c:tx>
            <c:strRef>
              <c:f>Лист5!$B$10</c:f>
              <c:strCache>
                <c:ptCount val="1"/>
                <c:pt idx="0">
                  <c:v>нефтепродукты</c:v>
                </c:pt>
              </c:strCache>
            </c:strRef>
          </c:tx>
          <c:spPr>
            <a:gradFill flip="none" rotWithShape="1">
              <a:gsLst>
                <a:gs pos="0">
                  <a:schemeClr val="tx1">
                    <a:lumMod val="65000"/>
                    <a:lumOff val="35000"/>
                    <a:shade val="30000"/>
                    <a:satMod val="115000"/>
                  </a:schemeClr>
                </a:gs>
                <a:gs pos="50000">
                  <a:schemeClr val="tx1">
                    <a:lumMod val="65000"/>
                    <a:lumOff val="35000"/>
                    <a:shade val="67500"/>
                    <a:satMod val="115000"/>
                  </a:schemeClr>
                </a:gs>
                <a:gs pos="100000">
                  <a:schemeClr val="tx1">
                    <a:lumMod val="65000"/>
                    <a:lumOff val="3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 w="25354">
                <a:noFill/>
              </a:ln>
            </c:spPr>
            <c:txPr>
              <a:bodyPr/>
              <a:lstStyle/>
              <a:p>
                <a:pPr>
                  <a:defRPr sz="799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Лист5!$C$7:$G$7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Лист5!$C$10:$G$10</c:f>
              <c:numCache>
                <c:formatCode>#,##0</c:formatCode>
                <c:ptCount val="5"/>
                <c:pt idx="0">
                  <c:v>1645</c:v>
                </c:pt>
                <c:pt idx="1">
                  <c:v>2633.6992</c:v>
                </c:pt>
                <c:pt idx="2">
                  <c:v>1843</c:v>
                </c:pt>
                <c:pt idx="3">
                  <c:v>2003.6</c:v>
                </c:pt>
                <c:pt idx="4">
                  <c:v>2003.6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0832128"/>
        <c:axId val="160850304"/>
      </c:barChart>
      <c:catAx>
        <c:axId val="1608321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0850304"/>
        <c:crosses val="autoZero"/>
        <c:auto val="1"/>
        <c:lblAlgn val="ctr"/>
        <c:lblOffset val="100"/>
        <c:noMultiLvlLbl val="0"/>
      </c:catAx>
      <c:valAx>
        <c:axId val="16085030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160832128"/>
        <c:crosses val="autoZero"/>
        <c:crossBetween val="between"/>
      </c:valAx>
      <c:spPr>
        <a:noFill/>
        <a:ln w="25354">
          <a:noFill/>
        </a:ln>
      </c:spPr>
    </c:plotArea>
    <c:legend>
      <c:legendPos val="r"/>
      <c:layout>
        <c:manualLayout>
          <c:xMode val="edge"/>
          <c:yMode val="edge"/>
          <c:x val="0.7155080968652503"/>
          <c:y val="0.13250133207033332"/>
          <c:w val="0.26246248700044572"/>
          <c:h val="0.41426676928541828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58481349622176071"/>
          <c:y val="2.882904447488541E-2"/>
          <c:w val="0.36949216636862003"/>
          <c:h val="0.89426182497286377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>
              <a:gsLst>
                <a:gs pos="0">
                  <a:srgbClr val="3BCB27">
                    <a:shade val="30000"/>
                    <a:satMod val="115000"/>
                  </a:srgbClr>
                </a:gs>
                <a:gs pos="50000">
                  <a:srgbClr val="3BCB27">
                    <a:shade val="67500"/>
                    <a:satMod val="115000"/>
                  </a:srgbClr>
                </a:gs>
                <a:gs pos="100000">
                  <a:srgbClr val="3BCB27">
                    <a:shade val="100000"/>
                    <a:satMod val="115000"/>
                  </a:srgbClr>
                </a:gs>
              </a:gsLst>
              <a:lin ang="5400000" scaled="1"/>
            </a:gradFill>
          </c:spPr>
          <c:invertIfNegative val="0"/>
          <c:dPt>
            <c:idx val="4"/>
            <c:invertIfNegative val="0"/>
            <c:bubble3D val="0"/>
          </c:dPt>
          <c:dPt>
            <c:idx val="9"/>
            <c:invertIfNegative val="0"/>
            <c:bubble3D val="0"/>
          </c:dPt>
          <c:dPt>
            <c:idx val="10"/>
            <c:invertIfNegative val="0"/>
            <c:bubble3D val="0"/>
            <c:spPr>
              <a:gradFill flip="none" rotWithShape="1">
                <a:gsLst>
                  <a:gs pos="0">
                    <a:srgbClr val="FFFF00">
                      <a:shade val="30000"/>
                      <a:satMod val="115000"/>
                    </a:srgbClr>
                  </a:gs>
                  <a:gs pos="50000">
                    <a:srgbClr val="FFFF00">
                      <a:shade val="67500"/>
                      <a:satMod val="115000"/>
                    </a:srgbClr>
                  </a:gs>
                  <a:gs pos="100000">
                    <a:srgbClr val="FFFF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c:spPr>
          </c:dPt>
          <c:dLbls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Лист1!$A$9:$A$24</c:f>
              <c:strCache>
                <c:ptCount val="16"/>
                <c:pt idx="0">
                  <c:v>Оренбургская область</c:v>
                </c:pt>
                <c:pt idx="1">
                  <c:v>Кировская область</c:v>
                </c:pt>
                <c:pt idx="2">
                  <c:v>Республика Марий Эл</c:v>
                </c:pt>
                <c:pt idx="3">
                  <c:v>Пермский край</c:v>
                </c:pt>
                <c:pt idx="4">
                  <c:v>Саратовская область</c:v>
                </c:pt>
                <c:pt idx="5">
                  <c:v>Нижегородская область</c:v>
                </c:pt>
                <c:pt idx="6">
                  <c:v>Республика Башкортостан</c:v>
                </c:pt>
                <c:pt idx="7">
                  <c:v>Республика Татарстан</c:v>
                </c:pt>
                <c:pt idx="8">
                  <c:v>Республика Мордовия</c:v>
                </c:pt>
                <c:pt idx="9">
                  <c:v>Самарская область</c:v>
                </c:pt>
                <c:pt idx="10">
                  <c:v>Чувашская Республика</c:v>
                </c:pt>
                <c:pt idx="11">
                  <c:v>Удмуртская Республика</c:v>
                </c:pt>
                <c:pt idx="12">
                  <c:v>Пензенская область</c:v>
                </c:pt>
                <c:pt idx="13">
                  <c:v>Ульяновская область</c:v>
                </c:pt>
                <c:pt idx="14">
                  <c:v>ПФО</c:v>
                </c:pt>
                <c:pt idx="15">
                  <c:v>Россия</c:v>
                </c:pt>
              </c:strCache>
            </c:strRef>
          </c:cat>
          <c:val>
            <c:numRef>
              <c:f>Лист1!$B$9:$B$24</c:f>
              <c:numCache>
                <c:formatCode>0.0</c:formatCode>
                <c:ptCount val="16"/>
                <c:pt idx="0">
                  <c:v>99.770257533428762</c:v>
                </c:pt>
                <c:pt idx="1">
                  <c:v>102.66479416803796</c:v>
                </c:pt>
                <c:pt idx="2">
                  <c:v>105.58074448950482</c:v>
                </c:pt>
                <c:pt idx="3">
                  <c:v>110.06621450654966</c:v>
                </c:pt>
                <c:pt idx="4">
                  <c:v>110.66058088720348</c:v>
                </c:pt>
                <c:pt idx="5">
                  <c:v>111.31927395435382</c:v>
                </c:pt>
                <c:pt idx="6">
                  <c:v>111.39462850629545</c:v>
                </c:pt>
                <c:pt idx="7">
                  <c:v>112.11591313649348</c:v>
                </c:pt>
                <c:pt idx="8">
                  <c:v>113.0813564850357</c:v>
                </c:pt>
                <c:pt idx="9">
                  <c:v>113.10562233005366</c:v>
                </c:pt>
                <c:pt idx="10">
                  <c:v>113.42713358967984</c:v>
                </c:pt>
                <c:pt idx="11">
                  <c:v>115.20297696890051</c:v>
                </c:pt>
                <c:pt idx="12">
                  <c:v>121.53987091163461</c:v>
                </c:pt>
                <c:pt idx="13">
                  <c:v>127.26454934015385</c:v>
                </c:pt>
                <c:pt idx="14">
                  <c:v>111.47464346506119</c:v>
                </c:pt>
                <c:pt idx="15">
                  <c:v>108.71058655030184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0613504"/>
        <c:axId val="160615040"/>
      </c:barChart>
      <c:catAx>
        <c:axId val="1606135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>
                <a:latin typeface="TimesET" pitchFamily="2" charset="0"/>
                <a:cs typeface="Arial" panose="020B0604020202020204" pitchFamily="34" charset="0"/>
              </a:defRPr>
            </a:pPr>
            <a:endParaRPr lang="ru-RU"/>
          </a:p>
        </c:txPr>
        <c:crossAx val="160615040"/>
        <c:crosses val="autoZero"/>
        <c:auto val="1"/>
        <c:lblAlgn val="ctr"/>
        <c:lblOffset val="100"/>
        <c:noMultiLvlLbl val="0"/>
      </c:catAx>
      <c:valAx>
        <c:axId val="160615040"/>
        <c:scaling>
          <c:orientation val="minMax"/>
        </c:scaling>
        <c:delete val="0"/>
        <c:axPos val="b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60613504"/>
        <c:crosses val="autoZero"/>
        <c:crossBetween val="between"/>
      </c:valAx>
      <c:spPr>
        <a:noFill/>
        <a:ln w="25396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4877628456108004E-2"/>
          <c:y val="0.13712456357308203"/>
          <c:w val="0.86740056898377582"/>
          <c:h val="0.5665993851320709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Объем собственных доходов Чувашской Республики, млн. рублей </c:v>
                </c:pt>
              </c:strCache>
            </c:strRef>
          </c:tx>
          <c:spPr>
            <a:solidFill>
              <a:srgbClr val="6699FF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28704.565500000001</c:v>
                </c:pt>
                <c:pt idx="1">
                  <c:v>29206.746410299998</c:v>
                </c:pt>
                <c:pt idx="2">
                  <c:v>33128.3753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0660864"/>
        <c:axId val="160674944"/>
      </c:barChart>
      <c:lineChart>
        <c:grouping val="standard"/>
        <c:varyColors val="0"/>
        <c:ser>
          <c:idx val="2"/>
          <c:order val="1"/>
          <c:tx>
            <c:strRef>
              <c:f>Лист1!$C$1</c:f>
              <c:strCache>
                <c:ptCount val="1"/>
                <c:pt idx="0">
                  <c:v>Собственные доходы на 1 жителя, тыс. рублей</c:v>
                </c:pt>
              </c:strCache>
            </c:strRef>
          </c:tx>
          <c:spPr>
            <a:ln w="25394">
              <a:solidFill>
                <a:srgbClr val="CC99F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c:spPr>
          <c:marker>
            <c:symbol val="diamond"/>
            <c:size val="48"/>
            <c:spPr>
              <a:solidFill>
                <a:srgbClr val="EC9CC4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</c:marker>
          <c:dLbls>
            <c:dLbl>
              <c:idx val="0"/>
              <c:spPr/>
              <c:txPr>
                <a:bodyPr/>
                <a:lstStyle/>
                <a:p>
                  <a:pPr>
                    <a:defRPr sz="11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1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11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Лист1!$C$2:$C$4</c:f>
              <c:numCache>
                <c:formatCode>0.00</c:formatCode>
                <c:ptCount val="3"/>
                <c:pt idx="0">
                  <c:v>23.167063388882301</c:v>
                </c:pt>
                <c:pt idx="1">
                  <c:v>23.6042723645694</c:v>
                </c:pt>
                <c:pt idx="2">
                  <c:v>26.795999999999999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/>
        <c:marker val="1"/>
        <c:smooth val="0"/>
        <c:axId val="160678272"/>
        <c:axId val="160676480"/>
      </c:lineChart>
      <c:catAx>
        <c:axId val="160660864"/>
        <c:scaling>
          <c:orientation val="minMax"/>
        </c:scaling>
        <c:delete val="0"/>
        <c:axPos val="b"/>
        <c:numFmt formatCode="dd/mm/yyyy" sourceLinked="0"/>
        <c:majorTickMark val="out"/>
        <c:minorTickMark val="none"/>
        <c:tickLblPos val="nextTo"/>
        <c:txPr>
          <a:bodyPr/>
          <a:lstStyle/>
          <a:p>
            <a:pPr>
              <a:defRPr sz="105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0674944"/>
        <c:crosses val="autoZero"/>
        <c:auto val="1"/>
        <c:lblAlgn val="ctr"/>
        <c:lblOffset val="100"/>
        <c:noMultiLvlLbl val="1"/>
      </c:catAx>
      <c:valAx>
        <c:axId val="160674944"/>
        <c:scaling>
          <c:orientation val="minMax"/>
          <c:max val="35000"/>
          <c:min val="0"/>
        </c:scaling>
        <c:delete val="0"/>
        <c:axPos val="l"/>
        <c:majorGridlines/>
        <c:numFmt formatCode="#,##0.0" sourceLinked="1"/>
        <c:majorTickMark val="none"/>
        <c:minorTickMark val="none"/>
        <c:tickLblPos val="none"/>
        <c:txPr>
          <a:bodyPr/>
          <a:lstStyle/>
          <a:p>
            <a:pPr>
              <a:defRPr sz="1200" b="1"/>
            </a:pPr>
            <a:endParaRPr lang="ru-RU"/>
          </a:p>
        </c:txPr>
        <c:crossAx val="160660864"/>
        <c:crosses val="autoZero"/>
        <c:crossBetween val="between"/>
      </c:valAx>
      <c:valAx>
        <c:axId val="160676480"/>
        <c:scaling>
          <c:orientation val="minMax"/>
        </c:scaling>
        <c:delete val="0"/>
        <c:axPos val="r"/>
        <c:numFmt formatCode="0.00" sourceLinked="1"/>
        <c:majorTickMark val="none"/>
        <c:minorTickMark val="none"/>
        <c:tickLblPos val="none"/>
        <c:spPr>
          <a:noFill/>
          <a:ln>
            <a:noFill/>
          </a:ln>
        </c:spPr>
        <c:crossAx val="160678272"/>
        <c:crosses val="max"/>
        <c:crossBetween val="between"/>
      </c:valAx>
      <c:catAx>
        <c:axId val="1606782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0676480"/>
        <c:crosses val="autoZero"/>
        <c:auto val="1"/>
        <c:lblAlgn val="ctr"/>
        <c:lblOffset val="100"/>
        <c:noMultiLvlLbl val="0"/>
      </c:catAx>
      <c:spPr>
        <a:noFill/>
        <a:ln w="25394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3.1894831521821293E-2"/>
          <c:y val="0.77200166166547912"/>
          <c:w val="0.92796610169491511"/>
          <c:h val="0.14866760168302945"/>
        </c:manualLayout>
      </c:layout>
      <c:overlay val="0"/>
      <c:txPr>
        <a:bodyPr/>
        <a:lstStyle/>
        <a:p>
          <a:pPr>
            <a:defRPr sz="1100" b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>
          <a:latin typeface="Arial Cyr" pitchFamily="34" charset="0"/>
          <a:cs typeface="Arial Cyr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суммы возврата НДФЛ в общем объеме поступлений по субъектам ПФО, %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'1 (2)'!$B$4</c:f>
              <c:strCache>
                <c:ptCount val="1"/>
                <c:pt idx="0">
                  <c:v>2014г.</c:v>
                </c:pt>
              </c:strCache>
            </c:strRef>
          </c:tx>
          <c:spPr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cat>
            <c:strRef>
              <c:f>'1 (2)'!$A$5:$A$18</c:f>
              <c:strCache>
                <c:ptCount val="14"/>
                <c:pt idx="0">
                  <c:v>Республика Мордовия</c:v>
                </c:pt>
                <c:pt idx="1">
                  <c:v>Нижегородская область</c:v>
                </c:pt>
                <c:pt idx="2">
                  <c:v>Саратовская область</c:v>
                </c:pt>
                <c:pt idx="3">
                  <c:v>Республика Марий Эл</c:v>
                </c:pt>
                <c:pt idx="4">
                  <c:v>Оренбургская область</c:v>
                </c:pt>
                <c:pt idx="5">
                  <c:v>Пермский край</c:v>
                </c:pt>
                <c:pt idx="6">
                  <c:v>Республика Татарстан</c:v>
                </c:pt>
                <c:pt idx="7">
                  <c:v>Пензенская область</c:v>
                </c:pt>
                <c:pt idx="8">
                  <c:v>Самарская область</c:v>
                </c:pt>
                <c:pt idx="9">
                  <c:v>Республика Башкортостан</c:v>
                </c:pt>
                <c:pt idx="10">
                  <c:v>Кировская область</c:v>
                </c:pt>
                <c:pt idx="11">
                  <c:v>Удмуртская Республика</c:v>
                </c:pt>
                <c:pt idx="12">
                  <c:v>Ульяновская область</c:v>
                </c:pt>
                <c:pt idx="13">
                  <c:v>Чувашская Республика</c:v>
                </c:pt>
              </c:strCache>
            </c:strRef>
          </c:cat>
          <c:val>
            <c:numRef>
              <c:f>'1 (2)'!$B$5:$B$18</c:f>
              <c:numCache>
                <c:formatCode>#,##0.0_ ;\-#,##0.0\ </c:formatCode>
                <c:ptCount val="14"/>
                <c:pt idx="0">
                  <c:v>6.4057186797488281</c:v>
                </c:pt>
                <c:pt idx="1">
                  <c:v>6.6218462407470149</c:v>
                </c:pt>
                <c:pt idx="2">
                  <c:v>6.6856414667981738</c:v>
                </c:pt>
                <c:pt idx="3">
                  <c:v>6.3044185211340462</c:v>
                </c:pt>
                <c:pt idx="4">
                  <c:v>7.1461945151156145</c:v>
                </c:pt>
                <c:pt idx="5">
                  <c:v>7.4467540632965719</c:v>
                </c:pt>
                <c:pt idx="6">
                  <c:v>7.6735510108736058</c:v>
                </c:pt>
                <c:pt idx="7">
                  <c:v>7.2790054505202502</c:v>
                </c:pt>
                <c:pt idx="8">
                  <c:v>7.4673355347903616</c:v>
                </c:pt>
                <c:pt idx="9">
                  <c:v>8.1022535183633124</c:v>
                </c:pt>
                <c:pt idx="10">
                  <c:v>7.9594777332543813</c:v>
                </c:pt>
                <c:pt idx="11">
                  <c:v>8.3713526654902992</c:v>
                </c:pt>
                <c:pt idx="12">
                  <c:v>8.8194037584844587</c:v>
                </c:pt>
                <c:pt idx="13">
                  <c:v>8.6608001966507171</c:v>
                </c:pt>
              </c:numCache>
            </c:numRef>
          </c:val>
        </c:ser>
        <c:ser>
          <c:idx val="1"/>
          <c:order val="1"/>
          <c:tx>
            <c:strRef>
              <c:f>'1 (2)'!$C$4</c:f>
              <c:strCache>
                <c:ptCount val="1"/>
                <c:pt idx="0">
                  <c:v>2015г.</c:v>
                </c:pt>
              </c:strCache>
            </c:strRef>
          </c:tx>
          <c:spPr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cat>
            <c:strRef>
              <c:f>'1 (2)'!$A$5:$A$18</c:f>
              <c:strCache>
                <c:ptCount val="14"/>
                <c:pt idx="0">
                  <c:v>Республика Мордовия</c:v>
                </c:pt>
                <c:pt idx="1">
                  <c:v>Нижегородская область</c:v>
                </c:pt>
                <c:pt idx="2">
                  <c:v>Саратовская область</c:v>
                </c:pt>
                <c:pt idx="3">
                  <c:v>Республика Марий Эл</c:v>
                </c:pt>
                <c:pt idx="4">
                  <c:v>Оренбургская область</c:v>
                </c:pt>
                <c:pt idx="5">
                  <c:v>Пермский край</c:v>
                </c:pt>
                <c:pt idx="6">
                  <c:v>Республика Татарстан</c:v>
                </c:pt>
                <c:pt idx="7">
                  <c:v>Пензенская область</c:v>
                </c:pt>
                <c:pt idx="8">
                  <c:v>Самарская область</c:v>
                </c:pt>
                <c:pt idx="9">
                  <c:v>Республика Башкортостан</c:v>
                </c:pt>
                <c:pt idx="10">
                  <c:v>Кировская область</c:v>
                </c:pt>
                <c:pt idx="11">
                  <c:v>Удмуртская Республика</c:v>
                </c:pt>
                <c:pt idx="12">
                  <c:v>Ульяновская область</c:v>
                </c:pt>
                <c:pt idx="13">
                  <c:v>Чувашская Республика</c:v>
                </c:pt>
              </c:strCache>
            </c:strRef>
          </c:cat>
          <c:val>
            <c:numRef>
              <c:f>'1 (2)'!$C$5:$C$18</c:f>
              <c:numCache>
                <c:formatCode>#,##0.0_ ;\-#,##0.0\ </c:formatCode>
                <c:ptCount val="14"/>
                <c:pt idx="0">
                  <c:v>6.6322317274261993</c:v>
                </c:pt>
                <c:pt idx="1">
                  <c:v>8.1315623363218048</c:v>
                </c:pt>
                <c:pt idx="2">
                  <c:v>8.3158778225236496</c:v>
                </c:pt>
                <c:pt idx="3">
                  <c:v>8.0817235372338168</c:v>
                </c:pt>
                <c:pt idx="4">
                  <c:v>8.366786660159363</c:v>
                </c:pt>
                <c:pt idx="5">
                  <c:v>9.158614353360969</c:v>
                </c:pt>
                <c:pt idx="6">
                  <c:v>9.2039296845952112</c:v>
                </c:pt>
                <c:pt idx="7">
                  <c:v>9.1031687987240471</c:v>
                </c:pt>
                <c:pt idx="8">
                  <c:v>9.4914302110964304</c:v>
                </c:pt>
                <c:pt idx="9">
                  <c:v>9.6986773663117827</c:v>
                </c:pt>
                <c:pt idx="10">
                  <c:v>9.8149157741476465</c:v>
                </c:pt>
                <c:pt idx="11">
                  <c:v>10.124023596745726</c:v>
                </c:pt>
                <c:pt idx="12">
                  <c:v>10.422502114121215</c:v>
                </c:pt>
                <c:pt idx="13">
                  <c:v>11.244736633608747</c:v>
                </c:pt>
              </c:numCache>
            </c:numRef>
          </c:val>
        </c:ser>
        <c:ser>
          <c:idx val="2"/>
          <c:order val="2"/>
          <c:tx>
            <c:strRef>
              <c:f>'1 (2)'!$D$4</c:f>
              <c:strCache>
                <c:ptCount val="1"/>
                <c:pt idx="0">
                  <c:v>2016г.</c:v>
                </c:pt>
              </c:strCache>
            </c:strRef>
          </c:tx>
          <c:spPr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cat>
            <c:strRef>
              <c:f>'1 (2)'!$A$5:$A$18</c:f>
              <c:strCache>
                <c:ptCount val="14"/>
                <c:pt idx="0">
                  <c:v>Республика Мордовия</c:v>
                </c:pt>
                <c:pt idx="1">
                  <c:v>Нижегородская область</c:v>
                </c:pt>
                <c:pt idx="2">
                  <c:v>Саратовская область</c:v>
                </c:pt>
                <c:pt idx="3">
                  <c:v>Республика Марий Эл</c:v>
                </c:pt>
                <c:pt idx="4">
                  <c:v>Оренбургская область</c:v>
                </c:pt>
                <c:pt idx="5">
                  <c:v>Пермский край</c:v>
                </c:pt>
                <c:pt idx="6">
                  <c:v>Республика Татарстан</c:v>
                </c:pt>
                <c:pt idx="7">
                  <c:v>Пензенская область</c:v>
                </c:pt>
                <c:pt idx="8">
                  <c:v>Самарская область</c:v>
                </c:pt>
                <c:pt idx="9">
                  <c:v>Республика Башкортостан</c:v>
                </c:pt>
                <c:pt idx="10">
                  <c:v>Кировская область</c:v>
                </c:pt>
                <c:pt idx="11">
                  <c:v>Удмуртская Республика</c:v>
                </c:pt>
                <c:pt idx="12">
                  <c:v>Ульяновская область</c:v>
                </c:pt>
                <c:pt idx="13">
                  <c:v>Чувашская Республика</c:v>
                </c:pt>
              </c:strCache>
            </c:strRef>
          </c:cat>
          <c:val>
            <c:numRef>
              <c:f>'1 (2)'!$D$5:$D$18</c:f>
              <c:numCache>
                <c:formatCode>#,##0.0_ ;\-#,##0.0\ </c:formatCode>
                <c:ptCount val="14"/>
                <c:pt idx="0">
                  <c:v>6.9</c:v>
                </c:pt>
                <c:pt idx="1">
                  <c:v>8.1</c:v>
                </c:pt>
                <c:pt idx="2">
                  <c:v>8.4</c:v>
                </c:pt>
                <c:pt idx="3">
                  <c:v>8.6177601602911338</c:v>
                </c:pt>
                <c:pt idx="4">
                  <c:v>8.6278808860408915</c:v>
                </c:pt>
                <c:pt idx="5">
                  <c:v>8.8000000000000007</c:v>
                </c:pt>
                <c:pt idx="6">
                  <c:v>9</c:v>
                </c:pt>
                <c:pt idx="7">
                  <c:v>9.1999999999999993</c:v>
                </c:pt>
                <c:pt idx="8">
                  <c:v>9.4</c:v>
                </c:pt>
                <c:pt idx="9">
                  <c:v>9.8000000000000007</c:v>
                </c:pt>
                <c:pt idx="10">
                  <c:v>9.9</c:v>
                </c:pt>
                <c:pt idx="11">
                  <c:v>10.4</c:v>
                </c:pt>
                <c:pt idx="12">
                  <c:v>10.7</c:v>
                </c:pt>
                <c:pt idx="13">
                  <c:v>11.4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60756096"/>
        <c:axId val="160757632"/>
      </c:barChart>
      <c:catAx>
        <c:axId val="1607560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60757632"/>
        <c:crosses val="autoZero"/>
        <c:auto val="1"/>
        <c:lblAlgn val="ctr"/>
        <c:lblOffset val="100"/>
        <c:noMultiLvlLbl val="0"/>
      </c:catAx>
      <c:valAx>
        <c:axId val="160757632"/>
        <c:scaling>
          <c:orientation val="minMax"/>
        </c:scaling>
        <c:delete val="0"/>
        <c:axPos val="b"/>
        <c:numFmt formatCode="#,##0.0_ ;\-#,##0.0\ " sourceLinked="1"/>
        <c:majorTickMark val="out"/>
        <c:minorTickMark val="none"/>
        <c:tickLblPos val="nextTo"/>
        <c:crossAx val="160756096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D1DB72-7F8F-4E2A-A00A-E83DF7CE947F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 phldr="1"/>
      <dgm:spPr/>
    </dgm:pt>
    <dgm:pt modelId="{65EBFEF0-9C89-4A4C-BA89-C4D7B4B700F7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Доходы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F9C8D859-E17A-44DB-B71C-33300E104F3E}" type="parTrans" cxnId="{803A8AB7-53BA-458D-A0C5-F5066F514936}">
      <dgm:prSet/>
      <dgm:spPr/>
      <dgm:t>
        <a:bodyPr/>
        <a:lstStyle/>
        <a:p>
          <a:endParaRPr lang="ru-RU"/>
        </a:p>
      </dgm:t>
    </dgm:pt>
    <dgm:pt modelId="{D36948F7-83BC-4220-85A0-DE21D57BD41D}" type="sibTrans" cxnId="{803A8AB7-53BA-458D-A0C5-F5066F514936}">
      <dgm:prSet/>
      <dgm:spPr>
        <a:solidFill>
          <a:srgbClr val="FFC000"/>
        </a:solidFill>
      </dgm:spPr>
      <dgm:t>
        <a:bodyPr/>
        <a:lstStyle/>
        <a:p>
          <a:endParaRPr lang="ru-RU" dirty="0"/>
        </a:p>
      </dgm:t>
    </dgm:pt>
    <dgm:pt modelId="{4E7CB679-5A70-4D19-B9FE-B35165ACC3D3}">
      <dgm:prSet phldrT="[Текст]" custT="1"/>
      <dgm:spPr>
        <a:solidFill>
          <a:srgbClr val="F57E1B"/>
        </a:solidFill>
      </dgm:spPr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Расходы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1D6E0D5E-B61E-4B9A-8F57-02B79F843522}" type="parTrans" cxnId="{E9122005-A3A9-453D-96BB-26288AC1EAD0}">
      <dgm:prSet/>
      <dgm:spPr/>
      <dgm:t>
        <a:bodyPr/>
        <a:lstStyle/>
        <a:p>
          <a:endParaRPr lang="ru-RU"/>
        </a:p>
      </dgm:t>
    </dgm:pt>
    <dgm:pt modelId="{FEA73179-04A7-4795-AF97-EAF1F3F2AA68}" type="sibTrans" cxnId="{E9122005-A3A9-453D-96BB-26288AC1EAD0}">
      <dgm:prSet/>
      <dgm:spPr>
        <a:solidFill>
          <a:srgbClr val="FFC000"/>
        </a:solidFill>
      </dgm:spPr>
      <dgm:t>
        <a:bodyPr/>
        <a:lstStyle/>
        <a:p>
          <a:endParaRPr lang="ru-RU" dirty="0"/>
        </a:p>
      </dgm:t>
    </dgm:pt>
    <dgm:pt modelId="{ADB1419B-AC29-439A-9A52-52A4D8AD4433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sz="17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(-)Дефицит</a:t>
          </a:r>
        </a:p>
        <a:p>
          <a:r>
            <a:rPr lang="ru-RU" sz="17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(+) Профицит</a:t>
          </a:r>
        </a:p>
      </dgm:t>
    </dgm:pt>
    <dgm:pt modelId="{EDB616C3-BFB7-41B5-8C02-303B97B270E2}" type="parTrans" cxnId="{4AE357D3-33B3-46A7-BD7A-5DD6C6A615AD}">
      <dgm:prSet/>
      <dgm:spPr/>
      <dgm:t>
        <a:bodyPr/>
        <a:lstStyle/>
        <a:p>
          <a:endParaRPr lang="ru-RU"/>
        </a:p>
      </dgm:t>
    </dgm:pt>
    <dgm:pt modelId="{820FDBF0-55B4-432E-B5FC-EF777F1C7DF0}" type="sibTrans" cxnId="{4AE357D3-33B3-46A7-BD7A-5DD6C6A615AD}">
      <dgm:prSet/>
      <dgm:spPr/>
      <dgm:t>
        <a:bodyPr/>
        <a:lstStyle/>
        <a:p>
          <a:endParaRPr lang="ru-RU"/>
        </a:p>
      </dgm:t>
    </dgm:pt>
    <dgm:pt modelId="{22696057-B287-4EFB-96CD-3F248CB196C8}" type="pres">
      <dgm:prSet presAssocID="{6CD1DB72-7F8F-4E2A-A00A-E83DF7CE947F}" presName="linearFlow" presStyleCnt="0">
        <dgm:presLayoutVars>
          <dgm:dir/>
          <dgm:resizeHandles val="exact"/>
        </dgm:presLayoutVars>
      </dgm:prSet>
      <dgm:spPr/>
    </dgm:pt>
    <dgm:pt modelId="{7FAC88BC-C8FF-402F-AB2A-11AC4BBF48B7}" type="pres">
      <dgm:prSet presAssocID="{65EBFEF0-9C89-4A4C-BA89-C4D7B4B700F7}" presName="node" presStyleLbl="node1" presStyleIdx="0" presStyleCnt="3" custScaleX="181237" custScaleY="1004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3F7D03-16FC-4BE4-943C-EE4202A7666A}" type="pres">
      <dgm:prSet presAssocID="{D36948F7-83BC-4220-85A0-DE21D57BD41D}" presName="spacerL" presStyleCnt="0"/>
      <dgm:spPr/>
    </dgm:pt>
    <dgm:pt modelId="{1816D16A-814C-4C22-A6CC-12105B3989BB}" type="pres">
      <dgm:prSet presAssocID="{D36948F7-83BC-4220-85A0-DE21D57BD41D}" presName="sibTrans" presStyleLbl="sibTrans2D1" presStyleIdx="0" presStyleCnt="2" custLinFactNeighborX="37387" custLinFactNeighborY="-4869"/>
      <dgm:spPr>
        <a:prstGeom prst="mathMinus">
          <a:avLst/>
        </a:prstGeom>
      </dgm:spPr>
      <dgm:t>
        <a:bodyPr/>
        <a:lstStyle/>
        <a:p>
          <a:endParaRPr lang="ru-RU"/>
        </a:p>
      </dgm:t>
    </dgm:pt>
    <dgm:pt modelId="{5A3AD51A-CA0C-4D60-85EB-AFC0F3AEFCE4}" type="pres">
      <dgm:prSet presAssocID="{D36948F7-83BC-4220-85A0-DE21D57BD41D}" presName="spacerR" presStyleCnt="0"/>
      <dgm:spPr/>
    </dgm:pt>
    <dgm:pt modelId="{32775538-2AC3-4373-B014-5A44732CBC7F}" type="pres">
      <dgm:prSet presAssocID="{4E7CB679-5A70-4D19-B9FE-B35165ACC3D3}" presName="node" presStyleLbl="node1" presStyleIdx="1" presStyleCnt="3" custScaleX="172136" custScaleY="1010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A2439C-BAC0-499A-8F57-8D66EBFA7D82}" type="pres">
      <dgm:prSet presAssocID="{FEA73179-04A7-4795-AF97-EAF1F3F2AA68}" presName="spacerL" presStyleCnt="0"/>
      <dgm:spPr/>
    </dgm:pt>
    <dgm:pt modelId="{4B955819-9EB5-4C61-BE5E-7CE7027DF3F0}" type="pres">
      <dgm:prSet presAssocID="{FEA73179-04A7-4795-AF97-EAF1F3F2AA68}" presName="sibTrans" presStyleLbl="sibTrans2D1" presStyleIdx="1" presStyleCnt="2"/>
      <dgm:spPr/>
      <dgm:t>
        <a:bodyPr/>
        <a:lstStyle/>
        <a:p>
          <a:endParaRPr lang="ru-RU"/>
        </a:p>
      </dgm:t>
    </dgm:pt>
    <dgm:pt modelId="{EE572389-320D-4E27-B728-8E274B326BA1}" type="pres">
      <dgm:prSet presAssocID="{FEA73179-04A7-4795-AF97-EAF1F3F2AA68}" presName="spacerR" presStyleCnt="0"/>
      <dgm:spPr/>
    </dgm:pt>
    <dgm:pt modelId="{A84245DF-C8CC-47D2-83AC-15EF153255E0}" type="pres">
      <dgm:prSet presAssocID="{ADB1419B-AC29-439A-9A52-52A4D8AD4433}" presName="node" presStyleLbl="node1" presStyleIdx="2" presStyleCnt="3" custScaleX="194103" custScaleY="1022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E357D3-33B3-46A7-BD7A-5DD6C6A615AD}" srcId="{6CD1DB72-7F8F-4E2A-A00A-E83DF7CE947F}" destId="{ADB1419B-AC29-439A-9A52-52A4D8AD4433}" srcOrd="2" destOrd="0" parTransId="{EDB616C3-BFB7-41B5-8C02-303B97B270E2}" sibTransId="{820FDBF0-55B4-432E-B5FC-EF777F1C7DF0}"/>
    <dgm:cxn modelId="{676CD4F4-1C8E-4883-BAA3-E5C532BFD6AB}" type="presOf" srcId="{ADB1419B-AC29-439A-9A52-52A4D8AD4433}" destId="{A84245DF-C8CC-47D2-83AC-15EF153255E0}" srcOrd="0" destOrd="0" presId="urn:microsoft.com/office/officeart/2005/8/layout/equation1"/>
    <dgm:cxn modelId="{790489E6-FD0A-4365-AB02-5546F8FF0FAC}" type="presOf" srcId="{FEA73179-04A7-4795-AF97-EAF1F3F2AA68}" destId="{4B955819-9EB5-4C61-BE5E-7CE7027DF3F0}" srcOrd="0" destOrd="0" presId="urn:microsoft.com/office/officeart/2005/8/layout/equation1"/>
    <dgm:cxn modelId="{5F9E2D14-C470-430E-97A2-0513DF28D4A7}" type="presOf" srcId="{6CD1DB72-7F8F-4E2A-A00A-E83DF7CE947F}" destId="{22696057-B287-4EFB-96CD-3F248CB196C8}" srcOrd="0" destOrd="0" presId="urn:microsoft.com/office/officeart/2005/8/layout/equation1"/>
    <dgm:cxn modelId="{098A3344-10AC-4A5A-AC57-689BBC254AE6}" type="presOf" srcId="{4E7CB679-5A70-4D19-B9FE-B35165ACC3D3}" destId="{32775538-2AC3-4373-B014-5A44732CBC7F}" srcOrd="0" destOrd="0" presId="urn:microsoft.com/office/officeart/2005/8/layout/equation1"/>
    <dgm:cxn modelId="{73BDD5B6-C74D-430F-BBA0-61C3327235D2}" type="presOf" srcId="{65EBFEF0-9C89-4A4C-BA89-C4D7B4B700F7}" destId="{7FAC88BC-C8FF-402F-AB2A-11AC4BBF48B7}" srcOrd="0" destOrd="0" presId="urn:microsoft.com/office/officeart/2005/8/layout/equation1"/>
    <dgm:cxn modelId="{803A8AB7-53BA-458D-A0C5-F5066F514936}" srcId="{6CD1DB72-7F8F-4E2A-A00A-E83DF7CE947F}" destId="{65EBFEF0-9C89-4A4C-BA89-C4D7B4B700F7}" srcOrd="0" destOrd="0" parTransId="{F9C8D859-E17A-44DB-B71C-33300E104F3E}" sibTransId="{D36948F7-83BC-4220-85A0-DE21D57BD41D}"/>
    <dgm:cxn modelId="{01FA8DC8-5937-4509-98A3-2A52DF759257}" type="presOf" srcId="{D36948F7-83BC-4220-85A0-DE21D57BD41D}" destId="{1816D16A-814C-4C22-A6CC-12105B3989BB}" srcOrd="0" destOrd="0" presId="urn:microsoft.com/office/officeart/2005/8/layout/equation1"/>
    <dgm:cxn modelId="{E9122005-A3A9-453D-96BB-26288AC1EAD0}" srcId="{6CD1DB72-7F8F-4E2A-A00A-E83DF7CE947F}" destId="{4E7CB679-5A70-4D19-B9FE-B35165ACC3D3}" srcOrd="1" destOrd="0" parTransId="{1D6E0D5E-B61E-4B9A-8F57-02B79F843522}" sibTransId="{FEA73179-04A7-4795-AF97-EAF1F3F2AA68}"/>
    <dgm:cxn modelId="{51CBD45D-5ADE-42FE-A8D7-9003988F337B}" type="presParOf" srcId="{22696057-B287-4EFB-96CD-3F248CB196C8}" destId="{7FAC88BC-C8FF-402F-AB2A-11AC4BBF48B7}" srcOrd="0" destOrd="0" presId="urn:microsoft.com/office/officeart/2005/8/layout/equation1"/>
    <dgm:cxn modelId="{F0C9AC94-81AA-4CF0-9987-DA7605A79FD2}" type="presParOf" srcId="{22696057-B287-4EFB-96CD-3F248CB196C8}" destId="{2E3F7D03-16FC-4BE4-943C-EE4202A7666A}" srcOrd="1" destOrd="0" presId="urn:microsoft.com/office/officeart/2005/8/layout/equation1"/>
    <dgm:cxn modelId="{0FDB26BF-BDE3-4762-92D8-43BAF4CA0D6B}" type="presParOf" srcId="{22696057-B287-4EFB-96CD-3F248CB196C8}" destId="{1816D16A-814C-4C22-A6CC-12105B3989BB}" srcOrd="2" destOrd="0" presId="urn:microsoft.com/office/officeart/2005/8/layout/equation1"/>
    <dgm:cxn modelId="{BE8119D0-A497-48CD-8244-FB0AB67F9A4D}" type="presParOf" srcId="{22696057-B287-4EFB-96CD-3F248CB196C8}" destId="{5A3AD51A-CA0C-4D60-85EB-AFC0F3AEFCE4}" srcOrd="3" destOrd="0" presId="urn:microsoft.com/office/officeart/2005/8/layout/equation1"/>
    <dgm:cxn modelId="{7A1D6B5D-4849-46D6-AB5A-2C7F071B1E3F}" type="presParOf" srcId="{22696057-B287-4EFB-96CD-3F248CB196C8}" destId="{32775538-2AC3-4373-B014-5A44732CBC7F}" srcOrd="4" destOrd="0" presId="urn:microsoft.com/office/officeart/2005/8/layout/equation1"/>
    <dgm:cxn modelId="{5A29D872-49D1-42C0-A2D2-499E49470AA4}" type="presParOf" srcId="{22696057-B287-4EFB-96CD-3F248CB196C8}" destId="{EDA2439C-BAC0-499A-8F57-8D66EBFA7D82}" srcOrd="5" destOrd="0" presId="urn:microsoft.com/office/officeart/2005/8/layout/equation1"/>
    <dgm:cxn modelId="{A6108F18-EB55-4488-BB89-543776F8ACA8}" type="presParOf" srcId="{22696057-B287-4EFB-96CD-3F248CB196C8}" destId="{4B955819-9EB5-4C61-BE5E-7CE7027DF3F0}" srcOrd="6" destOrd="0" presId="urn:microsoft.com/office/officeart/2005/8/layout/equation1"/>
    <dgm:cxn modelId="{4A12E9AF-681F-4EE3-B9C5-6F0BCB92DEA0}" type="presParOf" srcId="{22696057-B287-4EFB-96CD-3F248CB196C8}" destId="{EE572389-320D-4E27-B728-8E274B326BA1}" srcOrd="7" destOrd="0" presId="urn:microsoft.com/office/officeart/2005/8/layout/equation1"/>
    <dgm:cxn modelId="{81900CB6-D86D-424A-96C0-DB4FE0BFDE2C}" type="presParOf" srcId="{22696057-B287-4EFB-96CD-3F248CB196C8}" destId="{A84245DF-C8CC-47D2-83AC-15EF153255E0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ru-RU" sz="1400" b="1" dirty="0" smtClean="0"/>
            <a:t>2015 факт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1400" b="1" dirty="0" smtClean="0"/>
            <a:t>2016 план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13,1</a:t>
          </a:r>
          <a:endParaRPr lang="ru-RU" sz="1100" b="1" dirty="0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12,8</a:t>
          </a:r>
          <a:endParaRPr lang="ru-RU" sz="1100" b="1" dirty="0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3,3</a:t>
          </a:r>
          <a:endParaRPr lang="ru-RU" sz="1100" b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4,9</a:t>
          </a:r>
          <a:endParaRPr lang="ru-RU" sz="11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44367D81-039C-4579-8E09-66CAF90F504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70,95</a:t>
          </a:r>
          <a:endParaRPr lang="ru-RU" sz="1100" b="1" dirty="0"/>
        </a:p>
      </dgm:t>
    </dgm:pt>
    <dgm:pt modelId="{67B6E404-88D1-4D88-A32E-7761881B20C7}" type="par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F7E1C861-8795-4EA1-A76A-EE2CB6232346}" type="sib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614AF9F2-E1A1-4D10-882A-EB6B0D669FCA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70,6</a:t>
          </a:r>
          <a:endParaRPr lang="ru-RU" sz="1100" b="1" dirty="0"/>
        </a:p>
      </dgm:t>
    </dgm:pt>
    <dgm:pt modelId="{5B0591E8-42AF-40BA-A11A-3996F9B13E48}" type="par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A52C1518-95AA-4EDF-99FF-93D999EDDD4A}" type="sib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9C715FE5-31CA-4541-A958-D2C730C134E0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485,6</a:t>
          </a:r>
          <a:endParaRPr lang="ru-RU" sz="1100" b="1" dirty="0"/>
        </a:p>
      </dgm:t>
    </dgm:pt>
    <dgm:pt modelId="{536A8C1B-37CE-4FCD-A098-830552423D53}" type="par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132F376-D606-4DE2-9BBB-04499697516A}" type="sib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E98D1AB-A280-4D0B-A815-73E57FD87EC3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594,5</a:t>
          </a:r>
          <a:endParaRPr lang="ru-RU" sz="1100" b="1" dirty="0"/>
        </a:p>
      </dgm:t>
    </dgm:pt>
    <dgm:pt modelId="{CDDECA34-9841-4A92-959B-4DB892243F64}" type="par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2FD537BC-8C4D-4BAF-9555-CDCB9FCAC8F1}" type="sib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8536FD6B-8AD2-4A43-B337-6FD60B3FD4B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17,0</a:t>
          </a:r>
          <a:endParaRPr lang="ru-RU" sz="1100" b="1" dirty="0"/>
        </a:p>
      </dgm:t>
    </dgm:pt>
    <dgm:pt modelId="{AE96D71A-01B8-4654-A8DF-88EC5108171C}" type="par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60DD4894-6B75-4AA7-A724-54B5BA9C59B6}" type="sib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4D9EF634-1BF2-4A35-90CA-8A6D73717D8F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13,9</a:t>
          </a:r>
          <a:endParaRPr lang="ru-RU" sz="1100" b="1" dirty="0"/>
        </a:p>
      </dgm:t>
    </dgm:pt>
    <dgm:pt modelId="{D6488317-C95D-43C5-9B8A-714D8EF3A555}" type="par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0BFC9299-BE1F-43E4-88A9-E9437E2FDE3A}" type="sib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62031802-0EE5-47DF-BB1F-2C84A19F6746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2017</a:t>
          </a:r>
          <a:endParaRPr lang="ru-RU" sz="1400" b="1" dirty="0"/>
        </a:p>
      </dgm:t>
    </dgm:pt>
    <dgm:pt modelId="{43DD85C8-BF2E-4808-BFA8-3211ED494E6D}" type="parTrans" cxnId="{C6FEAE20-8BA5-48CC-BD38-7150DFBE6AEC}">
      <dgm:prSet/>
      <dgm:spPr/>
      <dgm:t>
        <a:bodyPr/>
        <a:lstStyle/>
        <a:p>
          <a:endParaRPr lang="ru-RU"/>
        </a:p>
      </dgm:t>
    </dgm:pt>
    <dgm:pt modelId="{35694793-DDF3-4ECC-9AA3-AC178B8D026F}" type="sibTrans" cxnId="{C6FEAE20-8BA5-48CC-BD38-7150DFBE6AEC}">
      <dgm:prSet/>
      <dgm:spPr/>
      <dgm:t>
        <a:bodyPr/>
        <a:lstStyle/>
        <a:p>
          <a:endParaRPr lang="ru-RU"/>
        </a:p>
      </dgm:t>
    </dgm:pt>
    <dgm:pt modelId="{89E09F27-5F73-400B-AE18-4421B9895F64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2018</a:t>
          </a:r>
          <a:endParaRPr lang="ru-RU" sz="1400" b="1" dirty="0"/>
        </a:p>
      </dgm:t>
    </dgm:pt>
    <dgm:pt modelId="{16B02458-69C3-4316-A805-FC6C92C26552}" type="parTrans" cxnId="{A87D5022-47CD-4FFB-9BAD-37B8F3D26BB3}">
      <dgm:prSet/>
      <dgm:spPr/>
      <dgm:t>
        <a:bodyPr/>
        <a:lstStyle/>
        <a:p>
          <a:endParaRPr lang="ru-RU"/>
        </a:p>
      </dgm:t>
    </dgm:pt>
    <dgm:pt modelId="{FA1CF671-CE5A-43BE-A489-E153F0F8811C}" type="sibTrans" cxnId="{A87D5022-47CD-4FFB-9BAD-37B8F3D26BB3}">
      <dgm:prSet/>
      <dgm:spPr/>
      <dgm:t>
        <a:bodyPr/>
        <a:lstStyle/>
        <a:p>
          <a:endParaRPr lang="ru-RU"/>
        </a:p>
      </dgm:t>
    </dgm:pt>
    <dgm:pt modelId="{9E496AFB-5861-4A0B-A059-7AF344913280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2019</a:t>
          </a:r>
          <a:endParaRPr lang="ru-RU" sz="1400" b="1" dirty="0"/>
        </a:p>
      </dgm:t>
    </dgm:pt>
    <dgm:pt modelId="{6435703E-03C2-4EC2-8B8A-0AC2F1B8426B}" type="parTrans" cxnId="{23044D7B-7184-4077-9554-9305FEDD03E9}">
      <dgm:prSet/>
      <dgm:spPr/>
      <dgm:t>
        <a:bodyPr/>
        <a:lstStyle/>
        <a:p>
          <a:endParaRPr lang="ru-RU"/>
        </a:p>
      </dgm:t>
    </dgm:pt>
    <dgm:pt modelId="{7097F666-B696-4074-BF8E-24ADA840ED3B}" type="sibTrans" cxnId="{23044D7B-7184-4077-9554-9305FEDD03E9}">
      <dgm:prSet/>
      <dgm:spPr/>
      <dgm:t>
        <a:bodyPr/>
        <a:lstStyle/>
        <a:p>
          <a:endParaRPr lang="ru-RU"/>
        </a:p>
      </dgm:t>
    </dgm:pt>
    <dgm:pt modelId="{C9C8B06B-C833-4D4A-8595-4BF5AEB204E9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12,8</a:t>
          </a:r>
          <a:endParaRPr lang="ru-RU" sz="1100" dirty="0"/>
        </a:p>
      </dgm:t>
    </dgm:pt>
    <dgm:pt modelId="{14028F24-BEA5-47F9-87C0-7BDFCA43F3CF}" type="parTrans" cxnId="{6097BCC7-A1B5-404F-B699-13105664B528}">
      <dgm:prSet/>
      <dgm:spPr/>
      <dgm:t>
        <a:bodyPr/>
        <a:lstStyle/>
        <a:p>
          <a:endParaRPr lang="ru-RU"/>
        </a:p>
      </dgm:t>
    </dgm:pt>
    <dgm:pt modelId="{42D8C6A1-5C03-413A-99EF-223F18F536EB}" type="sibTrans" cxnId="{6097BCC7-A1B5-404F-B699-13105664B528}">
      <dgm:prSet/>
      <dgm:spPr/>
      <dgm:t>
        <a:bodyPr/>
        <a:lstStyle/>
        <a:p>
          <a:endParaRPr lang="ru-RU"/>
        </a:p>
      </dgm:t>
    </dgm:pt>
    <dgm:pt modelId="{D1936ACF-1E69-4953-BA37-9ADE2EF12E41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4,8</a:t>
          </a:r>
          <a:endParaRPr lang="ru-RU" sz="1100" dirty="0"/>
        </a:p>
      </dgm:t>
    </dgm:pt>
    <dgm:pt modelId="{A530724B-D4A2-46C1-8717-7F7FB05E23A3}" type="parTrans" cxnId="{9D786EF0-2F4F-40F5-8C60-398E9181FD35}">
      <dgm:prSet/>
      <dgm:spPr/>
      <dgm:t>
        <a:bodyPr/>
        <a:lstStyle/>
        <a:p>
          <a:endParaRPr lang="ru-RU"/>
        </a:p>
      </dgm:t>
    </dgm:pt>
    <dgm:pt modelId="{7319F631-09B1-48CB-BAF7-8445C5AC1618}" type="sibTrans" cxnId="{9D786EF0-2F4F-40F5-8C60-398E9181FD35}">
      <dgm:prSet/>
      <dgm:spPr/>
      <dgm:t>
        <a:bodyPr/>
        <a:lstStyle/>
        <a:p>
          <a:endParaRPr lang="ru-RU"/>
        </a:p>
      </dgm:t>
    </dgm:pt>
    <dgm:pt modelId="{4E5A1869-57DF-4BD2-89F2-0FF412DDC036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70,9</a:t>
          </a:r>
          <a:endParaRPr lang="ru-RU" sz="1100" dirty="0"/>
        </a:p>
      </dgm:t>
    </dgm:pt>
    <dgm:pt modelId="{2DD1E431-BE19-4798-89F6-2A2AA8604FD1}" type="parTrans" cxnId="{563B7135-C296-437E-86BC-71C9BF75CBD3}">
      <dgm:prSet/>
      <dgm:spPr/>
      <dgm:t>
        <a:bodyPr/>
        <a:lstStyle/>
        <a:p>
          <a:endParaRPr lang="ru-RU"/>
        </a:p>
      </dgm:t>
    </dgm:pt>
    <dgm:pt modelId="{1FD46F6E-8EE6-451E-A6B4-3FA6056BD416}" type="sibTrans" cxnId="{563B7135-C296-437E-86BC-71C9BF75CBD3}">
      <dgm:prSet/>
      <dgm:spPr/>
      <dgm:t>
        <a:bodyPr/>
        <a:lstStyle/>
        <a:p>
          <a:endParaRPr lang="ru-RU"/>
        </a:p>
      </dgm:t>
    </dgm:pt>
    <dgm:pt modelId="{F0AF63A1-E6C3-48D7-BA15-2982A4DC912D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593,5</a:t>
          </a:r>
          <a:endParaRPr lang="ru-RU" sz="1100" dirty="0"/>
        </a:p>
      </dgm:t>
    </dgm:pt>
    <dgm:pt modelId="{DFC5A12C-CC91-4A63-8252-41799CA3AEAA}" type="parTrans" cxnId="{2E3A4B0A-C6F1-498B-A616-AF6C3935B080}">
      <dgm:prSet/>
      <dgm:spPr/>
      <dgm:t>
        <a:bodyPr/>
        <a:lstStyle/>
        <a:p>
          <a:endParaRPr lang="ru-RU"/>
        </a:p>
      </dgm:t>
    </dgm:pt>
    <dgm:pt modelId="{EA539CAD-DFF5-47A4-8411-B337C730B6B2}" type="sibTrans" cxnId="{2E3A4B0A-C6F1-498B-A616-AF6C3935B080}">
      <dgm:prSet/>
      <dgm:spPr/>
      <dgm:t>
        <a:bodyPr/>
        <a:lstStyle/>
        <a:p>
          <a:endParaRPr lang="ru-RU"/>
        </a:p>
      </dgm:t>
    </dgm:pt>
    <dgm:pt modelId="{8EC1F942-64B7-4407-8F49-B1183D54A886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11,6</a:t>
          </a:r>
          <a:endParaRPr lang="ru-RU" sz="1100" dirty="0"/>
        </a:p>
      </dgm:t>
    </dgm:pt>
    <dgm:pt modelId="{E04DD0A5-B7E8-4C3D-BB6D-64003A10B98C}" type="parTrans" cxnId="{8A336B02-824A-4870-A5AB-F675FD21E054}">
      <dgm:prSet/>
      <dgm:spPr/>
      <dgm:t>
        <a:bodyPr/>
        <a:lstStyle/>
        <a:p>
          <a:endParaRPr lang="ru-RU"/>
        </a:p>
      </dgm:t>
    </dgm:pt>
    <dgm:pt modelId="{20EF07A7-0904-4C91-B9DD-C227E82D20B1}" type="sibTrans" cxnId="{8A336B02-824A-4870-A5AB-F675FD21E054}">
      <dgm:prSet/>
      <dgm:spPr/>
      <dgm:t>
        <a:bodyPr/>
        <a:lstStyle/>
        <a:p>
          <a:endParaRPr lang="ru-RU"/>
        </a:p>
      </dgm:t>
    </dgm:pt>
    <dgm:pt modelId="{C60BD95D-8BE5-42EC-AF9D-D22E07852892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12,8</a:t>
          </a:r>
        </a:p>
      </dgm:t>
    </dgm:pt>
    <dgm:pt modelId="{8DBEE901-4D78-4181-A6DB-04DBE5AFC449}" type="parTrans" cxnId="{D0FADE0F-F15B-45EB-BE1E-1190009A8ABD}">
      <dgm:prSet/>
      <dgm:spPr/>
      <dgm:t>
        <a:bodyPr/>
        <a:lstStyle/>
        <a:p>
          <a:endParaRPr lang="ru-RU"/>
        </a:p>
      </dgm:t>
    </dgm:pt>
    <dgm:pt modelId="{571AFEDE-AA12-4634-A6F3-33BC4E236E19}" type="sibTrans" cxnId="{D0FADE0F-F15B-45EB-BE1E-1190009A8ABD}">
      <dgm:prSet/>
      <dgm:spPr/>
      <dgm:t>
        <a:bodyPr/>
        <a:lstStyle/>
        <a:p>
          <a:endParaRPr lang="ru-RU"/>
        </a:p>
      </dgm:t>
    </dgm:pt>
    <dgm:pt modelId="{187C542A-BCFC-4BBB-8DCA-67690BE3FD29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4,7</a:t>
          </a:r>
          <a:endParaRPr lang="ru-RU" sz="1100" dirty="0"/>
        </a:p>
      </dgm:t>
    </dgm:pt>
    <dgm:pt modelId="{1DE6EB8F-E86E-468D-9E31-3BEF22539EFA}" type="parTrans" cxnId="{A7625AB6-5CA8-4543-AFDF-3445626B95A7}">
      <dgm:prSet/>
      <dgm:spPr/>
      <dgm:t>
        <a:bodyPr/>
        <a:lstStyle/>
        <a:p>
          <a:endParaRPr lang="ru-RU"/>
        </a:p>
      </dgm:t>
    </dgm:pt>
    <dgm:pt modelId="{FA166069-510E-430D-ABBE-E1A2B09558CE}" type="sibTrans" cxnId="{A7625AB6-5CA8-4543-AFDF-3445626B95A7}">
      <dgm:prSet/>
      <dgm:spPr/>
      <dgm:t>
        <a:bodyPr/>
        <a:lstStyle/>
        <a:p>
          <a:endParaRPr lang="ru-RU"/>
        </a:p>
      </dgm:t>
    </dgm:pt>
    <dgm:pt modelId="{593C7C55-813E-4059-B734-EC61CD9C5CBC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71,2</a:t>
          </a:r>
          <a:endParaRPr lang="ru-RU" sz="1100" dirty="0"/>
        </a:p>
      </dgm:t>
    </dgm:pt>
    <dgm:pt modelId="{17E9BED5-376D-4206-BC0B-A2BF002C0A67}" type="parTrans" cxnId="{08064794-7D33-4B3D-98EC-4C2F3CAB8822}">
      <dgm:prSet/>
      <dgm:spPr/>
      <dgm:t>
        <a:bodyPr/>
        <a:lstStyle/>
        <a:p>
          <a:endParaRPr lang="ru-RU"/>
        </a:p>
      </dgm:t>
    </dgm:pt>
    <dgm:pt modelId="{0D884A66-EF39-4789-A63B-3A3CBEB15D6A}" type="sibTrans" cxnId="{08064794-7D33-4B3D-98EC-4C2F3CAB8822}">
      <dgm:prSet/>
      <dgm:spPr/>
      <dgm:t>
        <a:bodyPr/>
        <a:lstStyle/>
        <a:p>
          <a:endParaRPr lang="ru-RU"/>
        </a:p>
      </dgm:t>
    </dgm:pt>
    <dgm:pt modelId="{9E15771F-F540-4F32-ACD6-56CFD707E80B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592,5</a:t>
          </a:r>
          <a:endParaRPr lang="ru-RU" sz="1100" dirty="0"/>
        </a:p>
      </dgm:t>
    </dgm:pt>
    <dgm:pt modelId="{E70BBB04-FC5B-4B12-959F-7F02FDB52BBE}" type="parTrans" cxnId="{9A5E90C4-6511-4923-BB87-9C452263074C}">
      <dgm:prSet/>
      <dgm:spPr/>
      <dgm:t>
        <a:bodyPr/>
        <a:lstStyle/>
        <a:p>
          <a:endParaRPr lang="ru-RU"/>
        </a:p>
      </dgm:t>
    </dgm:pt>
    <dgm:pt modelId="{EC763716-B14D-403A-A4A7-216861E00C47}" type="sibTrans" cxnId="{9A5E90C4-6511-4923-BB87-9C452263074C}">
      <dgm:prSet/>
      <dgm:spPr/>
      <dgm:t>
        <a:bodyPr/>
        <a:lstStyle/>
        <a:p>
          <a:endParaRPr lang="ru-RU"/>
        </a:p>
      </dgm:t>
    </dgm:pt>
    <dgm:pt modelId="{20671797-DAB3-483D-81A6-EB33F8E5D325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10,6</a:t>
          </a:r>
          <a:endParaRPr lang="ru-RU" sz="1100" dirty="0"/>
        </a:p>
      </dgm:t>
    </dgm:pt>
    <dgm:pt modelId="{1917A2FC-0EC7-4FB8-B415-CD8FE3AAD307}" type="parTrans" cxnId="{90D57730-3A4C-47CA-BBD0-42D8464C56FD}">
      <dgm:prSet/>
      <dgm:spPr/>
      <dgm:t>
        <a:bodyPr/>
        <a:lstStyle/>
        <a:p>
          <a:endParaRPr lang="ru-RU"/>
        </a:p>
      </dgm:t>
    </dgm:pt>
    <dgm:pt modelId="{9DA74383-E61F-415F-8262-DF5C37B5A3CC}" type="sibTrans" cxnId="{90D57730-3A4C-47CA-BBD0-42D8464C56FD}">
      <dgm:prSet/>
      <dgm:spPr/>
      <dgm:t>
        <a:bodyPr/>
        <a:lstStyle/>
        <a:p>
          <a:endParaRPr lang="ru-RU"/>
        </a:p>
      </dgm:t>
    </dgm:pt>
    <dgm:pt modelId="{25C69CC8-098D-44A3-878A-5E3FEF1E9C10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12,7</a:t>
          </a:r>
          <a:endParaRPr lang="ru-RU" sz="1100" dirty="0"/>
        </a:p>
      </dgm:t>
    </dgm:pt>
    <dgm:pt modelId="{28799DE6-79A2-4C3E-B141-55C8FB729A4A}" type="parTrans" cxnId="{7EAEC371-553E-4E9D-A4CC-83A632C1A866}">
      <dgm:prSet/>
      <dgm:spPr/>
      <dgm:t>
        <a:bodyPr/>
        <a:lstStyle/>
        <a:p>
          <a:endParaRPr lang="ru-RU"/>
        </a:p>
      </dgm:t>
    </dgm:pt>
    <dgm:pt modelId="{41B933A1-9AB0-4413-9012-F89B9C70741E}" type="sibTrans" cxnId="{7EAEC371-553E-4E9D-A4CC-83A632C1A866}">
      <dgm:prSet/>
      <dgm:spPr/>
      <dgm:t>
        <a:bodyPr/>
        <a:lstStyle/>
        <a:p>
          <a:endParaRPr lang="ru-RU"/>
        </a:p>
      </dgm:t>
    </dgm:pt>
    <dgm:pt modelId="{1B20A584-E8E7-451F-84AF-E95BD5B40EA1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4,6</a:t>
          </a:r>
          <a:endParaRPr lang="ru-RU" sz="1100" dirty="0"/>
        </a:p>
      </dgm:t>
    </dgm:pt>
    <dgm:pt modelId="{7E48482B-E88A-45F7-BC59-A70F71B3034D}" type="parTrans" cxnId="{DF667443-0DAC-4B0C-935A-F0465B69CBFB}">
      <dgm:prSet/>
      <dgm:spPr/>
      <dgm:t>
        <a:bodyPr/>
        <a:lstStyle/>
        <a:p>
          <a:endParaRPr lang="ru-RU"/>
        </a:p>
      </dgm:t>
    </dgm:pt>
    <dgm:pt modelId="{1F3B44A3-41F0-4FE2-8FE9-2EEC4DC3DA9C}" type="sibTrans" cxnId="{DF667443-0DAC-4B0C-935A-F0465B69CBFB}">
      <dgm:prSet/>
      <dgm:spPr/>
      <dgm:t>
        <a:bodyPr/>
        <a:lstStyle/>
        <a:p>
          <a:endParaRPr lang="ru-RU"/>
        </a:p>
      </dgm:t>
    </dgm:pt>
    <dgm:pt modelId="{DF86BB99-07F8-490F-B6E9-4F22F5A8A955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71,4</a:t>
          </a:r>
          <a:endParaRPr lang="ru-RU" sz="1100" dirty="0"/>
        </a:p>
      </dgm:t>
    </dgm:pt>
    <dgm:pt modelId="{C985FE44-C5E5-4D58-805E-13170B646D27}" type="parTrans" cxnId="{E90B9AD5-6B9D-460A-B8D4-0169929EE8C4}">
      <dgm:prSet/>
      <dgm:spPr/>
      <dgm:t>
        <a:bodyPr/>
        <a:lstStyle/>
        <a:p>
          <a:endParaRPr lang="ru-RU"/>
        </a:p>
      </dgm:t>
    </dgm:pt>
    <dgm:pt modelId="{38C2B751-10AB-424B-8533-370958D28C0F}" type="sibTrans" cxnId="{E90B9AD5-6B9D-460A-B8D4-0169929EE8C4}">
      <dgm:prSet/>
      <dgm:spPr/>
      <dgm:t>
        <a:bodyPr/>
        <a:lstStyle/>
        <a:p>
          <a:endParaRPr lang="ru-RU"/>
        </a:p>
      </dgm:t>
    </dgm:pt>
    <dgm:pt modelId="{04C3AC0E-965B-48C1-827A-5D93B22D2057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591,5</a:t>
          </a:r>
          <a:endParaRPr lang="ru-RU" sz="1100" dirty="0"/>
        </a:p>
      </dgm:t>
    </dgm:pt>
    <dgm:pt modelId="{0CE8D822-733A-4BA8-B539-C3F84FDFC933}" type="parTrans" cxnId="{F48F33E0-C1C5-4342-8DCC-7C57E3E3B48C}">
      <dgm:prSet/>
      <dgm:spPr/>
      <dgm:t>
        <a:bodyPr/>
        <a:lstStyle/>
        <a:p>
          <a:endParaRPr lang="ru-RU"/>
        </a:p>
      </dgm:t>
    </dgm:pt>
    <dgm:pt modelId="{1AF301AF-4DFB-4C78-9067-8B4C4FDC04D9}" type="sibTrans" cxnId="{F48F33E0-C1C5-4342-8DCC-7C57E3E3B48C}">
      <dgm:prSet/>
      <dgm:spPr/>
      <dgm:t>
        <a:bodyPr/>
        <a:lstStyle/>
        <a:p>
          <a:endParaRPr lang="ru-RU"/>
        </a:p>
      </dgm:t>
    </dgm:pt>
    <dgm:pt modelId="{FD657B6D-8ACE-4CCE-A7E1-4A6249E61467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10,4</a:t>
          </a:r>
          <a:endParaRPr lang="ru-RU" sz="1100" dirty="0"/>
        </a:p>
      </dgm:t>
    </dgm:pt>
    <dgm:pt modelId="{900F6249-A425-4874-AD40-878D59EB5E1E}" type="parTrans" cxnId="{369C14D0-D141-47E5-B8C5-F9D42F2C1451}">
      <dgm:prSet/>
      <dgm:spPr/>
      <dgm:t>
        <a:bodyPr/>
        <a:lstStyle/>
        <a:p>
          <a:endParaRPr lang="ru-RU"/>
        </a:p>
      </dgm:t>
    </dgm:pt>
    <dgm:pt modelId="{7EAD3F99-24A3-44B5-8758-2E6EAE874C53}" type="sibTrans" cxnId="{369C14D0-D141-47E5-B8C5-F9D42F2C1451}">
      <dgm:prSet/>
      <dgm:spPr/>
      <dgm:t>
        <a:bodyPr/>
        <a:lstStyle/>
        <a:p>
          <a:endParaRPr lang="ru-RU"/>
        </a:p>
      </dgm:t>
    </dgm:pt>
    <dgm:pt modelId="{DB2A52D1-7CD2-47ED-B3EC-D709ED48911D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38,3</a:t>
          </a:r>
          <a:endParaRPr lang="ru-RU" sz="1100" b="1" dirty="0"/>
        </a:p>
      </dgm:t>
    </dgm:pt>
    <dgm:pt modelId="{0A62A0E8-18B7-49C2-9DCD-1205CBFE290E}" type="parTrans" cxnId="{E9D6637A-DE23-447C-9E2B-B91600C559F9}">
      <dgm:prSet/>
      <dgm:spPr/>
      <dgm:t>
        <a:bodyPr/>
        <a:lstStyle/>
        <a:p>
          <a:endParaRPr lang="ru-RU"/>
        </a:p>
      </dgm:t>
    </dgm:pt>
    <dgm:pt modelId="{7922AEE7-F4E2-4A3A-9BE1-2C82B86D28AC}" type="sibTrans" cxnId="{E9D6637A-DE23-447C-9E2B-B91600C559F9}">
      <dgm:prSet/>
      <dgm:spPr/>
      <dgm:t>
        <a:bodyPr/>
        <a:lstStyle/>
        <a:p>
          <a:endParaRPr lang="ru-RU"/>
        </a:p>
      </dgm:t>
    </dgm:pt>
    <dgm:pt modelId="{EEC66A2A-7B82-4DD0-85E2-A9774DA44D24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38,8</a:t>
          </a:r>
          <a:endParaRPr lang="ru-RU" sz="1100" b="1" dirty="0"/>
        </a:p>
      </dgm:t>
    </dgm:pt>
    <dgm:pt modelId="{10B60982-E56C-4581-AE67-B0DC7BFB0229}" type="parTrans" cxnId="{71FB63C6-5915-4397-A5F0-12643583D45B}">
      <dgm:prSet/>
      <dgm:spPr/>
      <dgm:t>
        <a:bodyPr/>
        <a:lstStyle/>
        <a:p>
          <a:endParaRPr lang="ru-RU"/>
        </a:p>
      </dgm:t>
    </dgm:pt>
    <dgm:pt modelId="{D524A1F9-EE51-4A9B-B1E6-961EE0559393}" type="sibTrans" cxnId="{71FB63C6-5915-4397-A5F0-12643583D45B}">
      <dgm:prSet/>
      <dgm:spPr/>
      <dgm:t>
        <a:bodyPr/>
        <a:lstStyle/>
        <a:p>
          <a:endParaRPr lang="ru-RU"/>
        </a:p>
      </dgm:t>
    </dgm:pt>
    <dgm:pt modelId="{1D809DD5-D17B-4B91-A9B1-C1CE7595F917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1100" dirty="0" smtClean="0"/>
            <a:t>38,0</a:t>
          </a:r>
          <a:endParaRPr lang="ru-RU" sz="1100" dirty="0"/>
        </a:p>
      </dgm:t>
    </dgm:pt>
    <dgm:pt modelId="{436783ED-D19F-4F65-AA28-8300EE20A01F}" type="parTrans" cxnId="{7BFFF7A8-42C7-4990-B188-D3B7A8F62C7F}">
      <dgm:prSet/>
      <dgm:spPr/>
      <dgm:t>
        <a:bodyPr/>
        <a:lstStyle/>
        <a:p>
          <a:endParaRPr lang="ru-RU"/>
        </a:p>
      </dgm:t>
    </dgm:pt>
    <dgm:pt modelId="{1618F507-5B29-4040-9565-CE78D0B60EE0}" type="sibTrans" cxnId="{7BFFF7A8-42C7-4990-B188-D3B7A8F62C7F}">
      <dgm:prSet/>
      <dgm:spPr/>
      <dgm:t>
        <a:bodyPr/>
        <a:lstStyle/>
        <a:p>
          <a:endParaRPr lang="ru-RU"/>
        </a:p>
      </dgm:t>
    </dgm:pt>
    <dgm:pt modelId="{A9DBA8AF-14B9-4410-8263-972040A8EFB4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1100" dirty="0" smtClean="0"/>
            <a:t>37,5</a:t>
          </a:r>
          <a:endParaRPr lang="ru-RU" sz="1100" dirty="0"/>
        </a:p>
      </dgm:t>
    </dgm:pt>
    <dgm:pt modelId="{475F8AA7-5450-4B49-9522-206CCBC84331}" type="parTrans" cxnId="{786F0F7E-85DF-4334-A48C-E3D0B9C54436}">
      <dgm:prSet/>
      <dgm:spPr/>
      <dgm:t>
        <a:bodyPr/>
        <a:lstStyle/>
        <a:p>
          <a:endParaRPr lang="ru-RU"/>
        </a:p>
      </dgm:t>
    </dgm:pt>
    <dgm:pt modelId="{F7BFA74A-9BF0-4839-999E-0B8B299203CD}" type="sibTrans" cxnId="{786F0F7E-85DF-4334-A48C-E3D0B9C54436}">
      <dgm:prSet/>
      <dgm:spPr/>
      <dgm:t>
        <a:bodyPr/>
        <a:lstStyle/>
        <a:p>
          <a:endParaRPr lang="ru-RU"/>
        </a:p>
      </dgm:t>
    </dgm:pt>
    <dgm:pt modelId="{382D4FEA-D237-4C98-9DA3-C997BE94A0F5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1100" dirty="0" smtClean="0"/>
            <a:t>37,5</a:t>
          </a:r>
          <a:endParaRPr lang="ru-RU" sz="1100" dirty="0"/>
        </a:p>
      </dgm:t>
    </dgm:pt>
    <dgm:pt modelId="{5A6EF398-D1AA-412F-810B-61A1E6B0ECE8}" type="parTrans" cxnId="{DF49EEE8-6BC7-472D-897B-6F760CF4F8E4}">
      <dgm:prSet/>
      <dgm:spPr/>
      <dgm:t>
        <a:bodyPr/>
        <a:lstStyle/>
        <a:p>
          <a:endParaRPr lang="ru-RU"/>
        </a:p>
      </dgm:t>
    </dgm:pt>
    <dgm:pt modelId="{44781BEF-17E9-4C05-BEFB-7770ECEAB318}" type="sibTrans" cxnId="{DF49EEE8-6BC7-472D-897B-6F760CF4F8E4}">
      <dgm:prSet/>
      <dgm:spPr/>
      <dgm:t>
        <a:bodyPr/>
        <a:lstStyle/>
        <a:p>
          <a:endParaRPr lang="ru-RU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  <dgm:t>
        <a:bodyPr/>
        <a:lstStyle/>
        <a:p>
          <a:endParaRPr lang="ru-RU"/>
        </a:p>
      </dgm:t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  <dgm:t>
        <a:bodyPr/>
        <a:lstStyle/>
        <a:p>
          <a:endParaRPr lang="ru-RU"/>
        </a:p>
      </dgm:t>
    </dgm:pt>
    <dgm:pt modelId="{B74154C5-AFFE-498C-8E4C-911D7456AC97}" type="pres">
      <dgm:prSet presAssocID="{946393D2-3BB5-4D19-BAF6-84B7339845C4}" presName="horzOne" presStyleCnt="0"/>
      <dgm:spPr/>
      <dgm:t>
        <a:bodyPr/>
        <a:lstStyle/>
        <a:p>
          <a:endParaRPr lang="ru-RU"/>
        </a:p>
      </dgm:t>
    </dgm:pt>
    <dgm:pt modelId="{AA6E5317-C9D5-49D6-9218-04A9A8CDF9E8}" type="pres">
      <dgm:prSet presAssocID="{5A6BA2F8-AB86-4FEA-9FCE-F9FA52A7F9A0}" presName="vertTwo" presStyleCnt="0"/>
      <dgm:spPr/>
      <dgm:t>
        <a:bodyPr/>
        <a:lstStyle/>
        <a:p>
          <a:endParaRPr lang="ru-RU"/>
        </a:p>
      </dgm:t>
    </dgm:pt>
    <dgm:pt modelId="{EFD09625-1EEB-463A-9D51-52F09A5E039B}" type="pres">
      <dgm:prSet presAssocID="{5A6BA2F8-AB86-4FEA-9FCE-F9FA52A7F9A0}" presName="txTwo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  <dgm:t>
        <a:bodyPr/>
        <a:lstStyle/>
        <a:p>
          <a:endParaRPr lang="ru-RU"/>
        </a:p>
      </dgm:t>
    </dgm:pt>
    <dgm:pt modelId="{ED986375-36F5-4143-A5F0-85653599471E}" type="pres">
      <dgm:prSet presAssocID="{5A6BA2F8-AB86-4FEA-9FCE-F9FA52A7F9A0}" presName="horzTwo" presStyleCnt="0"/>
      <dgm:spPr/>
      <dgm:t>
        <a:bodyPr/>
        <a:lstStyle/>
        <a:p>
          <a:endParaRPr lang="ru-RU"/>
        </a:p>
      </dgm:t>
    </dgm:pt>
    <dgm:pt modelId="{72DE6149-9A73-4029-9C01-1DA1EF77D264}" type="pres">
      <dgm:prSet presAssocID="{F6F97186-B344-4193-9FE9-6DFB5403A289}" presName="vertThree" presStyleCnt="0"/>
      <dgm:spPr/>
    </dgm:pt>
    <dgm:pt modelId="{B7B68934-E179-4D36-8AD9-7637EF3F0019}" type="pres">
      <dgm:prSet presAssocID="{F6F97186-B344-4193-9FE9-6DFB5403A289}" presName="txThre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986455-5145-43D1-AB19-A5C822796874}" type="pres">
      <dgm:prSet presAssocID="{F6F97186-B344-4193-9FE9-6DFB5403A289}" presName="parTransThree" presStyleCnt="0"/>
      <dgm:spPr/>
    </dgm:pt>
    <dgm:pt modelId="{E4CD0B37-6C75-4A8F-946C-21E075E1E2CF}" type="pres">
      <dgm:prSet presAssocID="{F6F97186-B344-4193-9FE9-6DFB5403A289}" presName="horzThree" presStyleCnt="0"/>
      <dgm:spPr/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7E2D4A-62E6-4A23-A5DD-552A63903B64}" type="pres">
      <dgm:prSet presAssocID="{93520637-36B3-4AB9-B949-92D55141E733}" presName="txFour" presStyleLbl="node4" presStyleIdx="0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83630-5D09-45D7-92AD-109BAA43CF48}" type="pres">
      <dgm:prSet presAssocID="{93520637-36B3-4AB9-B949-92D55141E733}" presName="parTransFour" presStyleCnt="0"/>
      <dgm:spPr/>
      <dgm:t>
        <a:bodyPr/>
        <a:lstStyle/>
        <a:p>
          <a:endParaRPr lang="ru-RU"/>
        </a:p>
      </dgm:t>
    </dgm:pt>
    <dgm:pt modelId="{B338BAF6-59FE-4215-B697-18ED9B1E550D}" type="pres">
      <dgm:prSet presAssocID="{93520637-36B3-4AB9-B949-92D55141E733}" presName="horzFour" presStyleCnt="0"/>
      <dgm:spPr/>
      <dgm:t>
        <a:bodyPr/>
        <a:lstStyle/>
        <a:p>
          <a:endParaRPr lang="ru-RU"/>
        </a:p>
      </dgm:t>
    </dgm:pt>
    <dgm:pt modelId="{C2D8D153-FBF9-44C5-B447-F4BF501D8FA1}" type="pres">
      <dgm:prSet presAssocID="{44367D81-039C-4579-8E09-66CAF90F5041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85136A3-D02F-461C-B31C-FD1D69D16759}" type="pres">
      <dgm:prSet presAssocID="{44367D81-039C-4579-8E09-66CAF90F5041}" presName="txFour" presStyleLbl="node4" presStyleIdx="1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6CF81-D743-4AD3-A3A1-3DF9D9BFBC77}" type="pres">
      <dgm:prSet presAssocID="{44367D81-039C-4579-8E09-66CAF90F5041}" presName="parTransFour" presStyleCnt="0"/>
      <dgm:spPr/>
      <dgm:t>
        <a:bodyPr/>
        <a:lstStyle/>
        <a:p>
          <a:endParaRPr lang="ru-RU"/>
        </a:p>
      </dgm:t>
    </dgm:pt>
    <dgm:pt modelId="{8A9FECDA-0971-4926-9F35-6C36E65B14A9}" type="pres">
      <dgm:prSet presAssocID="{44367D81-039C-4579-8E09-66CAF90F5041}" presName="horzFour" presStyleCnt="0"/>
      <dgm:spPr/>
      <dgm:t>
        <a:bodyPr/>
        <a:lstStyle/>
        <a:p>
          <a:endParaRPr lang="ru-RU"/>
        </a:p>
      </dgm:t>
    </dgm:pt>
    <dgm:pt modelId="{4A1D7939-C139-4889-AA8A-C0FC12630CEE}" type="pres">
      <dgm:prSet presAssocID="{9C715FE5-31CA-4541-A958-D2C730C134E0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C9EB28-F68D-4321-836D-A642C2C0DAB1}" type="pres">
      <dgm:prSet presAssocID="{9C715FE5-31CA-4541-A958-D2C730C134E0}" presName="txFour" presStyleLbl="node4" presStyleIdx="2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FCCA56-038C-4613-B7B2-16CD590F385E}" type="pres">
      <dgm:prSet presAssocID="{9C715FE5-31CA-4541-A958-D2C730C134E0}" presName="parTransFour" presStyleCnt="0"/>
      <dgm:spPr/>
      <dgm:t>
        <a:bodyPr/>
        <a:lstStyle/>
        <a:p>
          <a:endParaRPr lang="ru-RU"/>
        </a:p>
      </dgm:t>
    </dgm:pt>
    <dgm:pt modelId="{7F93EC46-9C8D-4119-8F52-CCFA2BE3D856}" type="pres">
      <dgm:prSet presAssocID="{9C715FE5-31CA-4541-A958-D2C730C134E0}" presName="horzFour" presStyleCnt="0"/>
      <dgm:spPr/>
      <dgm:t>
        <a:bodyPr/>
        <a:lstStyle/>
        <a:p>
          <a:endParaRPr lang="ru-RU"/>
        </a:p>
      </dgm:t>
    </dgm:pt>
    <dgm:pt modelId="{57E5281D-099B-4146-8847-39F267019B93}" type="pres">
      <dgm:prSet presAssocID="{8536FD6B-8AD2-4A43-B337-6FD60B3FD4B2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5D767EC-FAE5-4312-B23F-9B41F2C6B7D7}" type="pres">
      <dgm:prSet presAssocID="{8536FD6B-8AD2-4A43-B337-6FD60B3FD4B2}" presName="txFour" presStyleLbl="node4" presStyleIdx="3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CD24E70-46A1-47F1-B543-8DF01E30511B}" type="pres">
      <dgm:prSet presAssocID="{8536FD6B-8AD2-4A43-B337-6FD60B3FD4B2}" presName="parTransFour" presStyleCnt="0"/>
      <dgm:spPr/>
    </dgm:pt>
    <dgm:pt modelId="{E795CE46-C816-4100-AC67-9520DA742BDE}" type="pres">
      <dgm:prSet presAssocID="{8536FD6B-8AD2-4A43-B337-6FD60B3FD4B2}" presName="horzFour" presStyleCnt="0"/>
      <dgm:spPr/>
      <dgm:t>
        <a:bodyPr/>
        <a:lstStyle/>
        <a:p>
          <a:endParaRPr lang="ru-RU"/>
        </a:p>
      </dgm:t>
    </dgm:pt>
    <dgm:pt modelId="{36362EC5-CB93-4660-8546-7354B3FFD93D}" type="pres">
      <dgm:prSet presAssocID="{DB2A52D1-7CD2-47ED-B3EC-D709ED48911D}" presName="vertFour" presStyleCnt="0">
        <dgm:presLayoutVars>
          <dgm:chPref val="3"/>
        </dgm:presLayoutVars>
      </dgm:prSet>
      <dgm:spPr/>
    </dgm:pt>
    <dgm:pt modelId="{CABA72D8-9A55-48F8-A321-AE17E3E42455}" type="pres">
      <dgm:prSet presAssocID="{DB2A52D1-7CD2-47ED-B3EC-D709ED48911D}" presName="txFour" presStyleLbl="node4" presStyleIdx="4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C3C4176-A911-4132-8D93-B5529F218AA2}" type="pres">
      <dgm:prSet presAssocID="{DB2A52D1-7CD2-47ED-B3EC-D709ED48911D}" presName="horzFour" presStyleCnt="0"/>
      <dgm:spPr/>
    </dgm:pt>
    <dgm:pt modelId="{694C6A3E-E1B4-4940-ABED-A0BE47161CCE}" type="pres">
      <dgm:prSet presAssocID="{C6F24F42-97B0-4B65-A4C6-FEB3AD0E1596}" presName="sibSpaceTwo" presStyleCnt="0"/>
      <dgm:spPr/>
      <dgm:t>
        <a:bodyPr/>
        <a:lstStyle/>
        <a:p>
          <a:endParaRPr lang="ru-RU"/>
        </a:p>
      </dgm:t>
    </dgm:pt>
    <dgm:pt modelId="{22BDFE06-8D1B-4C76-8FF0-2DABD4B35522}" type="pres">
      <dgm:prSet presAssocID="{7711325B-E859-44FE-8B41-57F9AFDCA54B}" presName="vertTwo" presStyleCnt="0"/>
      <dgm:spPr/>
      <dgm:t>
        <a:bodyPr/>
        <a:lstStyle/>
        <a:p>
          <a:endParaRPr lang="ru-RU"/>
        </a:p>
      </dgm:t>
    </dgm:pt>
    <dgm:pt modelId="{576C6983-4618-426C-8177-DEA9FE3AC4EB}" type="pres">
      <dgm:prSet presAssocID="{7711325B-E859-44FE-8B41-57F9AFDCA54B}" presName="txTwo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  <dgm:t>
        <a:bodyPr/>
        <a:lstStyle/>
        <a:p>
          <a:endParaRPr lang="ru-RU"/>
        </a:p>
      </dgm:t>
    </dgm:pt>
    <dgm:pt modelId="{508A389B-C0F5-43D4-BD46-7C9F058EB2F7}" type="pres">
      <dgm:prSet presAssocID="{7711325B-E859-44FE-8B41-57F9AFDCA54B}" presName="horzTwo" presStyleCnt="0"/>
      <dgm:spPr/>
      <dgm:t>
        <a:bodyPr/>
        <a:lstStyle/>
        <a:p>
          <a:endParaRPr lang="ru-RU"/>
        </a:p>
      </dgm:t>
    </dgm:pt>
    <dgm:pt modelId="{2E9427EC-521F-45BD-95BD-C2EA62236516}" type="pres">
      <dgm:prSet presAssocID="{A1BB5A2E-A45D-4F6A-B329-CD4782193917}" presName="vertThree" presStyleCnt="0"/>
      <dgm:spPr/>
    </dgm:pt>
    <dgm:pt modelId="{672DFC88-43F4-433B-9B7F-D5CE282279E3}" type="pres">
      <dgm:prSet presAssocID="{A1BB5A2E-A45D-4F6A-B329-CD4782193917}" presName="txThre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C873B0-A9FE-4F45-AD2E-ED28CA5DFD9A}" type="pres">
      <dgm:prSet presAssocID="{A1BB5A2E-A45D-4F6A-B329-CD4782193917}" presName="parTransThree" presStyleCnt="0"/>
      <dgm:spPr/>
    </dgm:pt>
    <dgm:pt modelId="{68FB6F70-C047-4E46-9E82-A09946504644}" type="pres">
      <dgm:prSet presAssocID="{A1BB5A2E-A45D-4F6A-B329-CD4782193917}" presName="horzThree" presStyleCnt="0"/>
      <dgm:spPr/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590EE3-70B4-4E0E-8D44-18EF1FD97F2E}" type="pres">
      <dgm:prSet presAssocID="{9A0A1B48-08CE-44F2-8C66-5814C06EE4CC}" presName="txFour" presStyleLbl="node4" presStyleIdx="5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AA9F4-0E18-4F78-BD4F-92D296477D35}" type="pres">
      <dgm:prSet presAssocID="{9A0A1B48-08CE-44F2-8C66-5814C06EE4CC}" presName="parTransFour" presStyleCnt="0"/>
      <dgm:spPr/>
      <dgm:t>
        <a:bodyPr/>
        <a:lstStyle/>
        <a:p>
          <a:endParaRPr lang="ru-RU"/>
        </a:p>
      </dgm:t>
    </dgm:pt>
    <dgm:pt modelId="{D1A4E4BA-FB74-44DD-88E4-672303AAC4FA}" type="pres">
      <dgm:prSet presAssocID="{9A0A1B48-08CE-44F2-8C66-5814C06EE4CC}" presName="horzFour" presStyleCnt="0"/>
      <dgm:spPr/>
      <dgm:t>
        <a:bodyPr/>
        <a:lstStyle/>
        <a:p>
          <a:endParaRPr lang="ru-RU"/>
        </a:p>
      </dgm:t>
    </dgm:pt>
    <dgm:pt modelId="{E5B57F09-2B59-4711-A8C9-974EF4149D9A}" type="pres">
      <dgm:prSet presAssocID="{614AF9F2-E1A1-4D10-882A-EB6B0D669FCA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CE5FDB4-BFBB-4259-A330-B441199BCE24}" type="pres">
      <dgm:prSet presAssocID="{614AF9F2-E1A1-4D10-882A-EB6B0D669FCA}" presName="txFour" presStyleLbl="node4" presStyleIdx="6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3F826B-C233-4B5F-A398-764D3F47A1BA}" type="pres">
      <dgm:prSet presAssocID="{614AF9F2-E1A1-4D10-882A-EB6B0D669FCA}" presName="parTransFour" presStyleCnt="0"/>
      <dgm:spPr/>
      <dgm:t>
        <a:bodyPr/>
        <a:lstStyle/>
        <a:p>
          <a:endParaRPr lang="ru-RU"/>
        </a:p>
      </dgm:t>
    </dgm:pt>
    <dgm:pt modelId="{E607D5B5-B0CE-46E0-84C5-F456BAF04EE4}" type="pres">
      <dgm:prSet presAssocID="{614AF9F2-E1A1-4D10-882A-EB6B0D669FCA}" presName="horzFour" presStyleCnt="0"/>
      <dgm:spPr/>
      <dgm:t>
        <a:bodyPr/>
        <a:lstStyle/>
        <a:p>
          <a:endParaRPr lang="ru-RU"/>
        </a:p>
      </dgm:t>
    </dgm:pt>
    <dgm:pt modelId="{F267116D-D0B1-4457-ABA0-2D94424C53E8}" type="pres">
      <dgm:prSet presAssocID="{BE98D1AB-A280-4D0B-A815-73E57FD87EC3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DC61A6-3199-4C88-A8D1-98ADCFDD3274}" type="pres">
      <dgm:prSet presAssocID="{BE98D1AB-A280-4D0B-A815-73E57FD87EC3}" presName="txFour" presStyleLbl="node4" presStyleIdx="7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1FD772-B984-413E-A468-8F0F3007E9F5}" type="pres">
      <dgm:prSet presAssocID="{BE98D1AB-A280-4D0B-A815-73E57FD87EC3}" presName="parTransFour" presStyleCnt="0"/>
      <dgm:spPr/>
      <dgm:t>
        <a:bodyPr/>
        <a:lstStyle/>
        <a:p>
          <a:endParaRPr lang="ru-RU"/>
        </a:p>
      </dgm:t>
    </dgm:pt>
    <dgm:pt modelId="{C7E808E6-5BB0-42AD-9568-7FA84FFA1273}" type="pres">
      <dgm:prSet presAssocID="{BE98D1AB-A280-4D0B-A815-73E57FD87EC3}" presName="horzFour" presStyleCnt="0"/>
      <dgm:spPr/>
      <dgm:t>
        <a:bodyPr/>
        <a:lstStyle/>
        <a:p>
          <a:endParaRPr lang="ru-RU"/>
        </a:p>
      </dgm:t>
    </dgm:pt>
    <dgm:pt modelId="{6143EFE8-4DC9-41D7-A90D-BEF4DD9D6775}" type="pres">
      <dgm:prSet presAssocID="{4D9EF634-1BF2-4A35-90CA-8A6D73717D8F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5EEDEE-A63C-4DC0-9860-A34A7BFD903E}" type="pres">
      <dgm:prSet presAssocID="{4D9EF634-1BF2-4A35-90CA-8A6D73717D8F}" presName="txFour" presStyleLbl="node4" presStyleIdx="8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90E656A-AEE9-452D-93CA-2D985DD3566A}" type="pres">
      <dgm:prSet presAssocID="{4D9EF634-1BF2-4A35-90CA-8A6D73717D8F}" presName="parTransFour" presStyleCnt="0"/>
      <dgm:spPr/>
    </dgm:pt>
    <dgm:pt modelId="{2AFD5925-89E6-4CDB-B771-8976E3EAA1E0}" type="pres">
      <dgm:prSet presAssocID="{4D9EF634-1BF2-4A35-90CA-8A6D73717D8F}" presName="horzFour" presStyleCnt="0"/>
      <dgm:spPr/>
      <dgm:t>
        <a:bodyPr/>
        <a:lstStyle/>
        <a:p>
          <a:endParaRPr lang="ru-RU"/>
        </a:p>
      </dgm:t>
    </dgm:pt>
    <dgm:pt modelId="{73D26815-8F26-44DF-8875-C5566E393D55}" type="pres">
      <dgm:prSet presAssocID="{EEC66A2A-7B82-4DD0-85E2-A9774DA44D24}" presName="vertFour" presStyleCnt="0">
        <dgm:presLayoutVars>
          <dgm:chPref val="3"/>
        </dgm:presLayoutVars>
      </dgm:prSet>
      <dgm:spPr/>
    </dgm:pt>
    <dgm:pt modelId="{3FE63968-55D4-4290-AD35-CC41B727FEE4}" type="pres">
      <dgm:prSet presAssocID="{EEC66A2A-7B82-4DD0-85E2-A9774DA44D24}" presName="txFour" presStyleLbl="node4" presStyleIdx="9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1D9282A-F447-4838-B833-FAC1FF7F4462}" type="pres">
      <dgm:prSet presAssocID="{EEC66A2A-7B82-4DD0-85E2-A9774DA44D24}" presName="horzFour" presStyleCnt="0"/>
      <dgm:spPr/>
    </dgm:pt>
    <dgm:pt modelId="{8A94FD29-AE36-4272-B8B7-FF847200D7A2}" type="pres">
      <dgm:prSet presAssocID="{A670FA7C-7403-44C0-BA19-83B2BA693E61}" presName="sibSpaceTwo" presStyleCnt="0"/>
      <dgm:spPr/>
    </dgm:pt>
    <dgm:pt modelId="{AF93020A-9780-4776-85B8-7147747F36CC}" type="pres">
      <dgm:prSet presAssocID="{62031802-0EE5-47DF-BB1F-2C84A19F6746}" presName="vertTwo" presStyleCnt="0"/>
      <dgm:spPr/>
    </dgm:pt>
    <dgm:pt modelId="{A25BE625-018B-46BA-BE7F-ED875B975F26}" type="pres">
      <dgm:prSet presAssocID="{62031802-0EE5-47DF-BB1F-2C84A19F6746}" presName="txTwo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223B6C-87F7-4855-A691-FD4F8FB278AD}" type="pres">
      <dgm:prSet presAssocID="{62031802-0EE5-47DF-BB1F-2C84A19F6746}" presName="parTransTwo" presStyleCnt="0"/>
      <dgm:spPr/>
    </dgm:pt>
    <dgm:pt modelId="{DACF82F6-95A6-4B59-9D37-F46699815612}" type="pres">
      <dgm:prSet presAssocID="{62031802-0EE5-47DF-BB1F-2C84A19F6746}" presName="horzTwo" presStyleCnt="0"/>
      <dgm:spPr/>
    </dgm:pt>
    <dgm:pt modelId="{72E6673E-523D-4E62-80E5-5062FE589301}" type="pres">
      <dgm:prSet presAssocID="{C9C8B06B-C833-4D4A-8595-4BF5AEB204E9}" presName="vertThree" presStyleCnt="0"/>
      <dgm:spPr/>
    </dgm:pt>
    <dgm:pt modelId="{CB2AF246-A0C3-4F64-A578-D38165C39147}" type="pres">
      <dgm:prSet presAssocID="{C9C8B06B-C833-4D4A-8595-4BF5AEB204E9}" presName="txThre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9FC9E5-E3D6-4C1A-9A2E-5E9E87CE7A56}" type="pres">
      <dgm:prSet presAssocID="{C9C8B06B-C833-4D4A-8595-4BF5AEB204E9}" presName="parTransThree" presStyleCnt="0"/>
      <dgm:spPr/>
    </dgm:pt>
    <dgm:pt modelId="{F0336813-9E34-44C5-93FA-F6459A965D24}" type="pres">
      <dgm:prSet presAssocID="{C9C8B06B-C833-4D4A-8595-4BF5AEB204E9}" presName="horzThree" presStyleCnt="0"/>
      <dgm:spPr/>
    </dgm:pt>
    <dgm:pt modelId="{4A08C748-3ACE-47B8-ABA4-F56495914AD8}" type="pres">
      <dgm:prSet presAssocID="{D1936ACF-1E69-4953-BA37-9ADE2EF12E41}" presName="vertFour" presStyleCnt="0">
        <dgm:presLayoutVars>
          <dgm:chPref val="3"/>
        </dgm:presLayoutVars>
      </dgm:prSet>
      <dgm:spPr/>
    </dgm:pt>
    <dgm:pt modelId="{59176932-D6D5-4C36-BF7A-69A1297C4BAD}" type="pres">
      <dgm:prSet presAssocID="{D1936ACF-1E69-4953-BA37-9ADE2EF12E41}" presName="txFour" presStyleLbl="node4" presStyleIdx="10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B75228-9E45-4192-98FC-463FCFD65011}" type="pres">
      <dgm:prSet presAssocID="{D1936ACF-1E69-4953-BA37-9ADE2EF12E41}" presName="parTransFour" presStyleCnt="0"/>
      <dgm:spPr/>
    </dgm:pt>
    <dgm:pt modelId="{4E7A1119-403E-4C39-BB54-05ED8132FF0C}" type="pres">
      <dgm:prSet presAssocID="{D1936ACF-1E69-4953-BA37-9ADE2EF12E41}" presName="horzFour" presStyleCnt="0"/>
      <dgm:spPr/>
    </dgm:pt>
    <dgm:pt modelId="{F32685DE-10D4-4878-B807-45D477FFEF84}" type="pres">
      <dgm:prSet presAssocID="{4E5A1869-57DF-4BD2-89F2-0FF412DDC036}" presName="vertFour" presStyleCnt="0">
        <dgm:presLayoutVars>
          <dgm:chPref val="3"/>
        </dgm:presLayoutVars>
      </dgm:prSet>
      <dgm:spPr/>
    </dgm:pt>
    <dgm:pt modelId="{BA61E3A6-0BE5-4066-9F94-BB1BFFF8EBBF}" type="pres">
      <dgm:prSet presAssocID="{4E5A1869-57DF-4BD2-89F2-0FF412DDC036}" presName="txFour" presStyleLbl="node4" presStyleIdx="11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4A82E23-1C0A-4136-A9EF-782A3309B0A1}" type="pres">
      <dgm:prSet presAssocID="{4E5A1869-57DF-4BD2-89F2-0FF412DDC036}" presName="parTransFour" presStyleCnt="0"/>
      <dgm:spPr/>
    </dgm:pt>
    <dgm:pt modelId="{12969847-F565-4B2C-9631-4E5EF759A09C}" type="pres">
      <dgm:prSet presAssocID="{4E5A1869-57DF-4BD2-89F2-0FF412DDC036}" presName="horzFour" presStyleCnt="0"/>
      <dgm:spPr/>
    </dgm:pt>
    <dgm:pt modelId="{52B80F8A-F071-46D8-883B-7E22B84F7B82}" type="pres">
      <dgm:prSet presAssocID="{F0AF63A1-E6C3-48D7-BA15-2982A4DC912D}" presName="vertFour" presStyleCnt="0">
        <dgm:presLayoutVars>
          <dgm:chPref val="3"/>
        </dgm:presLayoutVars>
      </dgm:prSet>
      <dgm:spPr/>
    </dgm:pt>
    <dgm:pt modelId="{8C5A4ABB-F609-4CF2-8CFC-5593BE697C3C}" type="pres">
      <dgm:prSet presAssocID="{F0AF63A1-E6C3-48D7-BA15-2982A4DC912D}" presName="txFour" presStyleLbl="node4" presStyleIdx="12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8ECAEA-B4E2-4B8B-803B-B806DDFF1BEA}" type="pres">
      <dgm:prSet presAssocID="{F0AF63A1-E6C3-48D7-BA15-2982A4DC912D}" presName="parTransFour" presStyleCnt="0"/>
      <dgm:spPr/>
    </dgm:pt>
    <dgm:pt modelId="{363B422D-50FA-4623-87DE-F2646C7B8FA8}" type="pres">
      <dgm:prSet presAssocID="{F0AF63A1-E6C3-48D7-BA15-2982A4DC912D}" presName="horzFour" presStyleCnt="0"/>
      <dgm:spPr/>
    </dgm:pt>
    <dgm:pt modelId="{C6A45010-9352-4A1A-8B01-AEC7EFC8D6CE}" type="pres">
      <dgm:prSet presAssocID="{8EC1F942-64B7-4407-8F49-B1183D54A886}" presName="vertFour" presStyleCnt="0">
        <dgm:presLayoutVars>
          <dgm:chPref val="3"/>
        </dgm:presLayoutVars>
      </dgm:prSet>
      <dgm:spPr/>
    </dgm:pt>
    <dgm:pt modelId="{5CA92D6E-6985-440B-92AD-5A876699A5A4}" type="pres">
      <dgm:prSet presAssocID="{8EC1F942-64B7-4407-8F49-B1183D54A886}" presName="txFour" presStyleLbl="node4" presStyleIdx="13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2D3099-AFFF-4CD7-9C6B-E49849BDB0D1}" type="pres">
      <dgm:prSet presAssocID="{8EC1F942-64B7-4407-8F49-B1183D54A886}" presName="parTransFour" presStyleCnt="0"/>
      <dgm:spPr/>
    </dgm:pt>
    <dgm:pt modelId="{DC7AF065-3F82-4CA6-A7AA-3C6E8866FA3D}" type="pres">
      <dgm:prSet presAssocID="{8EC1F942-64B7-4407-8F49-B1183D54A886}" presName="horzFour" presStyleCnt="0"/>
      <dgm:spPr/>
    </dgm:pt>
    <dgm:pt modelId="{D0CE0F53-421B-4510-87E8-53F418F3CD62}" type="pres">
      <dgm:prSet presAssocID="{1D809DD5-D17B-4B91-A9B1-C1CE7595F917}" presName="vertFour" presStyleCnt="0">
        <dgm:presLayoutVars>
          <dgm:chPref val="3"/>
        </dgm:presLayoutVars>
      </dgm:prSet>
      <dgm:spPr/>
    </dgm:pt>
    <dgm:pt modelId="{71C035C7-3422-4AC8-9222-1B6144A7471F}" type="pres">
      <dgm:prSet presAssocID="{1D809DD5-D17B-4B91-A9B1-C1CE7595F917}" presName="txFour" presStyleLbl="node4" presStyleIdx="14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81DEC67-817E-49D4-B4B4-7926E943E3EE}" type="pres">
      <dgm:prSet presAssocID="{1D809DD5-D17B-4B91-A9B1-C1CE7595F917}" presName="horzFour" presStyleCnt="0"/>
      <dgm:spPr/>
    </dgm:pt>
    <dgm:pt modelId="{DF99D3E9-B7CE-4F56-A161-7C0465341531}" type="pres">
      <dgm:prSet presAssocID="{35694793-DDF3-4ECC-9AA3-AC178B8D026F}" presName="sibSpaceTwo" presStyleCnt="0"/>
      <dgm:spPr/>
    </dgm:pt>
    <dgm:pt modelId="{CFBC63A5-42B0-460D-9C89-B64E9E9E2922}" type="pres">
      <dgm:prSet presAssocID="{89E09F27-5F73-400B-AE18-4421B9895F64}" presName="vertTwo" presStyleCnt="0"/>
      <dgm:spPr/>
    </dgm:pt>
    <dgm:pt modelId="{9E5D5161-23D7-41B4-A187-BE6D7C6483D0}" type="pres">
      <dgm:prSet presAssocID="{89E09F27-5F73-400B-AE18-4421B9895F64}" presName="txTwo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C6FDF3-3E6D-414C-B5BC-6C5B61465391}" type="pres">
      <dgm:prSet presAssocID="{89E09F27-5F73-400B-AE18-4421B9895F64}" presName="parTransTwo" presStyleCnt="0"/>
      <dgm:spPr/>
    </dgm:pt>
    <dgm:pt modelId="{CEF18E39-1C73-42B9-BDF1-5DD3EC85EA0D}" type="pres">
      <dgm:prSet presAssocID="{89E09F27-5F73-400B-AE18-4421B9895F64}" presName="horzTwo" presStyleCnt="0"/>
      <dgm:spPr/>
    </dgm:pt>
    <dgm:pt modelId="{D6936C6D-17F5-4369-B1C3-901E9E722DCF}" type="pres">
      <dgm:prSet presAssocID="{C60BD95D-8BE5-42EC-AF9D-D22E07852892}" presName="vertThree" presStyleCnt="0"/>
      <dgm:spPr/>
    </dgm:pt>
    <dgm:pt modelId="{2965B01E-C0DE-4302-ADA0-732BD580C7B1}" type="pres">
      <dgm:prSet presAssocID="{C60BD95D-8BE5-42EC-AF9D-D22E07852892}" presName="txThre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8AC8CB-3F6F-4460-AB01-5CBE0F14A486}" type="pres">
      <dgm:prSet presAssocID="{C60BD95D-8BE5-42EC-AF9D-D22E07852892}" presName="parTransThree" presStyleCnt="0"/>
      <dgm:spPr/>
    </dgm:pt>
    <dgm:pt modelId="{73994466-6310-40D7-8792-BD7FD56E6AF4}" type="pres">
      <dgm:prSet presAssocID="{C60BD95D-8BE5-42EC-AF9D-D22E07852892}" presName="horzThree" presStyleCnt="0"/>
      <dgm:spPr/>
    </dgm:pt>
    <dgm:pt modelId="{CA81CD2D-7A1B-4CCA-952B-6AE89CE8AAB7}" type="pres">
      <dgm:prSet presAssocID="{187C542A-BCFC-4BBB-8DCA-67690BE3FD29}" presName="vertFour" presStyleCnt="0">
        <dgm:presLayoutVars>
          <dgm:chPref val="3"/>
        </dgm:presLayoutVars>
      </dgm:prSet>
      <dgm:spPr/>
    </dgm:pt>
    <dgm:pt modelId="{EFF40216-5B58-45C6-B485-1C9C4561DF2F}" type="pres">
      <dgm:prSet presAssocID="{187C542A-BCFC-4BBB-8DCA-67690BE3FD29}" presName="txFour" presStyleLbl="node4" presStyleIdx="15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2BA7D97-E2A8-4C59-838B-E0906E156677}" type="pres">
      <dgm:prSet presAssocID="{187C542A-BCFC-4BBB-8DCA-67690BE3FD29}" presName="parTransFour" presStyleCnt="0"/>
      <dgm:spPr/>
    </dgm:pt>
    <dgm:pt modelId="{F73E662C-F722-4B4F-9DF8-BE21B2C2C700}" type="pres">
      <dgm:prSet presAssocID="{187C542A-BCFC-4BBB-8DCA-67690BE3FD29}" presName="horzFour" presStyleCnt="0"/>
      <dgm:spPr/>
    </dgm:pt>
    <dgm:pt modelId="{566AACE7-A2F1-4E7A-BECC-43348B95352C}" type="pres">
      <dgm:prSet presAssocID="{593C7C55-813E-4059-B734-EC61CD9C5CBC}" presName="vertFour" presStyleCnt="0">
        <dgm:presLayoutVars>
          <dgm:chPref val="3"/>
        </dgm:presLayoutVars>
      </dgm:prSet>
      <dgm:spPr/>
    </dgm:pt>
    <dgm:pt modelId="{7653A429-0E18-4BE3-A07C-F1A5A9D672E3}" type="pres">
      <dgm:prSet presAssocID="{593C7C55-813E-4059-B734-EC61CD9C5CBC}" presName="txFour" presStyleLbl="node4" presStyleIdx="16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D59DE9-3C29-48CB-8A25-B7F991619843}" type="pres">
      <dgm:prSet presAssocID="{593C7C55-813E-4059-B734-EC61CD9C5CBC}" presName="parTransFour" presStyleCnt="0"/>
      <dgm:spPr/>
    </dgm:pt>
    <dgm:pt modelId="{3A3A01C6-B3AA-4C89-92D4-EA308C8E23E1}" type="pres">
      <dgm:prSet presAssocID="{593C7C55-813E-4059-B734-EC61CD9C5CBC}" presName="horzFour" presStyleCnt="0"/>
      <dgm:spPr/>
    </dgm:pt>
    <dgm:pt modelId="{B8B89817-F07F-4DA9-AEBF-C4EDAD3E897E}" type="pres">
      <dgm:prSet presAssocID="{9E15771F-F540-4F32-ACD6-56CFD707E80B}" presName="vertFour" presStyleCnt="0">
        <dgm:presLayoutVars>
          <dgm:chPref val="3"/>
        </dgm:presLayoutVars>
      </dgm:prSet>
      <dgm:spPr/>
    </dgm:pt>
    <dgm:pt modelId="{35DF38A4-C109-469A-81F6-242705CF6432}" type="pres">
      <dgm:prSet presAssocID="{9E15771F-F540-4F32-ACD6-56CFD707E80B}" presName="txFour" presStyleLbl="node4" presStyleIdx="17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6284DC-AD60-4799-9C6D-BBAE00D72CFA}" type="pres">
      <dgm:prSet presAssocID="{9E15771F-F540-4F32-ACD6-56CFD707E80B}" presName="parTransFour" presStyleCnt="0"/>
      <dgm:spPr/>
    </dgm:pt>
    <dgm:pt modelId="{FF9D5968-2625-4FA7-B798-123DE0850F01}" type="pres">
      <dgm:prSet presAssocID="{9E15771F-F540-4F32-ACD6-56CFD707E80B}" presName="horzFour" presStyleCnt="0"/>
      <dgm:spPr/>
    </dgm:pt>
    <dgm:pt modelId="{0ACE6D06-B44A-4123-806C-A6DF04AE4987}" type="pres">
      <dgm:prSet presAssocID="{20671797-DAB3-483D-81A6-EB33F8E5D325}" presName="vertFour" presStyleCnt="0">
        <dgm:presLayoutVars>
          <dgm:chPref val="3"/>
        </dgm:presLayoutVars>
      </dgm:prSet>
      <dgm:spPr/>
    </dgm:pt>
    <dgm:pt modelId="{72D34432-C31A-4895-8C4B-497C4DC5EA4F}" type="pres">
      <dgm:prSet presAssocID="{20671797-DAB3-483D-81A6-EB33F8E5D325}" presName="txFour" presStyleLbl="node4" presStyleIdx="18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EE17A31-44C2-438A-A1F1-CEABFCE7A644}" type="pres">
      <dgm:prSet presAssocID="{20671797-DAB3-483D-81A6-EB33F8E5D325}" presName="parTransFour" presStyleCnt="0"/>
      <dgm:spPr/>
    </dgm:pt>
    <dgm:pt modelId="{68423DB6-6E38-46B7-BEBB-F85082740DD1}" type="pres">
      <dgm:prSet presAssocID="{20671797-DAB3-483D-81A6-EB33F8E5D325}" presName="horzFour" presStyleCnt="0"/>
      <dgm:spPr/>
    </dgm:pt>
    <dgm:pt modelId="{F94763EA-4493-477A-9036-3029D3F46029}" type="pres">
      <dgm:prSet presAssocID="{A9DBA8AF-14B9-4410-8263-972040A8EFB4}" presName="vertFour" presStyleCnt="0">
        <dgm:presLayoutVars>
          <dgm:chPref val="3"/>
        </dgm:presLayoutVars>
      </dgm:prSet>
      <dgm:spPr/>
    </dgm:pt>
    <dgm:pt modelId="{252B03E0-D5FD-41C1-88D1-55ADB0B5C077}" type="pres">
      <dgm:prSet presAssocID="{A9DBA8AF-14B9-4410-8263-972040A8EFB4}" presName="txFour" presStyleLbl="node4" presStyleIdx="19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A197EB-E44C-4DC8-99A1-0A8E839FA152}" type="pres">
      <dgm:prSet presAssocID="{A9DBA8AF-14B9-4410-8263-972040A8EFB4}" presName="horzFour" presStyleCnt="0"/>
      <dgm:spPr/>
    </dgm:pt>
    <dgm:pt modelId="{62C0B193-30A4-4691-AF46-D5B94E7FC561}" type="pres">
      <dgm:prSet presAssocID="{FA1CF671-CE5A-43BE-A489-E153F0F8811C}" presName="sibSpaceTwo" presStyleCnt="0"/>
      <dgm:spPr/>
    </dgm:pt>
    <dgm:pt modelId="{E8090E1D-4DD8-46E0-BA1E-C3890CF14D47}" type="pres">
      <dgm:prSet presAssocID="{9E496AFB-5861-4A0B-A059-7AF344913280}" presName="vertTwo" presStyleCnt="0"/>
      <dgm:spPr/>
    </dgm:pt>
    <dgm:pt modelId="{F8905714-088D-483C-AC16-D43BF2F0BF16}" type="pres">
      <dgm:prSet presAssocID="{9E496AFB-5861-4A0B-A059-7AF344913280}" presName="txTwo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25E9BC-9772-4579-B80A-08C02E6F5841}" type="pres">
      <dgm:prSet presAssocID="{9E496AFB-5861-4A0B-A059-7AF344913280}" presName="parTransTwo" presStyleCnt="0"/>
      <dgm:spPr/>
    </dgm:pt>
    <dgm:pt modelId="{4101F8DA-93D9-46DF-B37A-B90529D7C907}" type="pres">
      <dgm:prSet presAssocID="{9E496AFB-5861-4A0B-A059-7AF344913280}" presName="horzTwo" presStyleCnt="0"/>
      <dgm:spPr/>
    </dgm:pt>
    <dgm:pt modelId="{95872D8F-BB28-4072-9DAD-3FCDEEA4A51B}" type="pres">
      <dgm:prSet presAssocID="{25C69CC8-098D-44A3-878A-5E3FEF1E9C10}" presName="vertThree" presStyleCnt="0"/>
      <dgm:spPr/>
    </dgm:pt>
    <dgm:pt modelId="{24CEF574-2765-4D7C-A195-C900E925FBE6}" type="pres">
      <dgm:prSet presAssocID="{25C69CC8-098D-44A3-878A-5E3FEF1E9C10}" presName="txThre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D7436C-1536-41D8-A0EE-0E39E8864FDD}" type="pres">
      <dgm:prSet presAssocID="{25C69CC8-098D-44A3-878A-5E3FEF1E9C10}" presName="parTransThree" presStyleCnt="0"/>
      <dgm:spPr/>
    </dgm:pt>
    <dgm:pt modelId="{4139EE0B-9D40-4076-B516-60260BCFF8F9}" type="pres">
      <dgm:prSet presAssocID="{25C69CC8-098D-44A3-878A-5E3FEF1E9C10}" presName="horzThree" presStyleCnt="0"/>
      <dgm:spPr/>
    </dgm:pt>
    <dgm:pt modelId="{F36349D9-AAD1-4D05-8BCB-F865ABA18533}" type="pres">
      <dgm:prSet presAssocID="{1B20A584-E8E7-451F-84AF-E95BD5B40EA1}" presName="vertFour" presStyleCnt="0">
        <dgm:presLayoutVars>
          <dgm:chPref val="3"/>
        </dgm:presLayoutVars>
      </dgm:prSet>
      <dgm:spPr/>
    </dgm:pt>
    <dgm:pt modelId="{374E99F0-AE84-4383-93E4-780F78CE6D13}" type="pres">
      <dgm:prSet presAssocID="{1B20A584-E8E7-451F-84AF-E95BD5B40EA1}" presName="txFour" presStyleLbl="node4" presStyleIdx="20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4B595F-B001-4933-98CC-F9415F4FE45A}" type="pres">
      <dgm:prSet presAssocID="{1B20A584-E8E7-451F-84AF-E95BD5B40EA1}" presName="parTransFour" presStyleCnt="0"/>
      <dgm:spPr/>
    </dgm:pt>
    <dgm:pt modelId="{19CEB4E4-DAEB-4DAC-B74F-6A90F95E40F6}" type="pres">
      <dgm:prSet presAssocID="{1B20A584-E8E7-451F-84AF-E95BD5B40EA1}" presName="horzFour" presStyleCnt="0"/>
      <dgm:spPr/>
    </dgm:pt>
    <dgm:pt modelId="{4B090C7C-91FA-46FA-862C-86DC2555E033}" type="pres">
      <dgm:prSet presAssocID="{DF86BB99-07F8-490F-B6E9-4F22F5A8A955}" presName="vertFour" presStyleCnt="0">
        <dgm:presLayoutVars>
          <dgm:chPref val="3"/>
        </dgm:presLayoutVars>
      </dgm:prSet>
      <dgm:spPr/>
    </dgm:pt>
    <dgm:pt modelId="{874CF4BC-44A5-455D-A60A-EB599B596188}" type="pres">
      <dgm:prSet presAssocID="{DF86BB99-07F8-490F-B6E9-4F22F5A8A955}" presName="txFour" presStyleLbl="node4" presStyleIdx="21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79E5A0-7B91-4ECE-AF79-8798634D07D0}" type="pres">
      <dgm:prSet presAssocID="{DF86BB99-07F8-490F-B6E9-4F22F5A8A955}" presName="parTransFour" presStyleCnt="0"/>
      <dgm:spPr/>
    </dgm:pt>
    <dgm:pt modelId="{97FFE9E6-CE88-44D7-A8E9-5F178F964167}" type="pres">
      <dgm:prSet presAssocID="{DF86BB99-07F8-490F-B6E9-4F22F5A8A955}" presName="horzFour" presStyleCnt="0"/>
      <dgm:spPr/>
    </dgm:pt>
    <dgm:pt modelId="{B45A538C-DC99-43D4-9C5E-FD6136650525}" type="pres">
      <dgm:prSet presAssocID="{04C3AC0E-965B-48C1-827A-5D93B22D2057}" presName="vertFour" presStyleCnt="0">
        <dgm:presLayoutVars>
          <dgm:chPref val="3"/>
        </dgm:presLayoutVars>
      </dgm:prSet>
      <dgm:spPr/>
    </dgm:pt>
    <dgm:pt modelId="{D2D81AF8-4EA8-45A6-A84D-9694EF1BCFE7}" type="pres">
      <dgm:prSet presAssocID="{04C3AC0E-965B-48C1-827A-5D93B22D2057}" presName="txFour" presStyleLbl="node4" presStyleIdx="22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DD6202-DBD1-44BF-A1E0-17D7DF207347}" type="pres">
      <dgm:prSet presAssocID="{04C3AC0E-965B-48C1-827A-5D93B22D2057}" presName="parTransFour" presStyleCnt="0"/>
      <dgm:spPr/>
    </dgm:pt>
    <dgm:pt modelId="{78FA1C88-01CB-45D0-B8B1-93ED28DC0515}" type="pres">
      <dgm:prSet presAssocID="{04C3AC0E-965B-48C1-827A-5D93B22D2057}" presName="horzFour" presStyleCnt="0"/>
      <dgm:spPr/>
    </dgm:pt>
    <dgm:pt modelId="{C388ABCD-EF97-4C36-B582-B368BFAF3A98}" type="pres">
      <dgm:prSet presAssocID="{FD657B6D-8ACE-4CCE-A7E1-4A6249E61467}" presName="vertFour" presStyleCnt="0">
        <dgm:presLayoutVars>
          <dgm:chPref val="3"/>
        </dgm:presLayoutVars>
      </dgm:prSet>
      <dgm:spPr/>
    </dgm:pt>
    <dgm:pt modelId="{B05C0A3E-A45E-4E74-81F8-BADC3EA7BC7D}" type="pres">
      <dgm:prSet presAssocID="{FD657B6D-8ACE-4CCE-A7E1-4A6249E61467}" presName="txFour" presStyleLbl="node4" presStyleIdx="23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EABCE2-2985-48AF-AF89-4210AE555702}" type="pres">
      <dgm:prSet presAssocID="{FD657B6D-8ACE-4CCE-A7E1-4A6249E61467}" presName="parTransFour" presStyleCnt="0"/>
      <dgm:spPr/>
    </dgm:pt>
    <dgm:pt modelId="{3CF494E9-8292-4011-9D6D-8524C148D964}" type="pres">
      <dgm:prSet presAssocID="{FD657B6D-8ACE-4CCE-A7E1-4A6249E61467}" presName="horzFour" presStyleCnt="0"/>
      <dgm:spPr/>
    </dgm:pt>
    <dgm:pt modelId="{AAF9086F-D52E-48E8-9807-D56E746046F3}" type="pres">
      <dgm:prSet presAssocID="{382D4FEA-D237-4C98-9DA3-C997BE94A0F5}" presName="vertFour" presStyleCnt="0">
        <dgm:presLayoutVars>
          <dgm:chPref val="3"/>
        </dgm:presLayoutVars>
      </dgm:prSet>
      <dgm:spPr/>
    </dgm:pt>
    <dgm:pt modelId="{7E9DD26B-A2C6-4A47-8D76-8FEB33BF00E3}" type="pres">
      <dgm:prSet presAssocID="{382D4FEA-D237-4C98-9DA3-C997BE94A0F5}" presName="txFour" presStyleLbl="node4" presStyleIdx="24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98FA87F-75E2-42A7-81F6-68BFBFF48EF7}" type="pres">
      <dgm:prSet presAssocID="{382D4FEA-D237-4C98-9DA3-C997BE94A0F5}" presName="horzFour" presStyleCnt="0"/>
      <dgm:spPr/>
    </dgm:pt>
  </dgm:ptLst>
  <dgm:cxnLst>
    <dgm:cxn modelId="{77C8DA44-A4C1-4278-9CF6-717C473B0D67}" type="presOf" srcId="{614AF9F2-E1A1-4D10-882A-EB6B0D669FCA}" destId="{6CE5FDB4-BFBB-4259-A330-B441199BCE24}" srcOrd="0" destOrd="0" presId="urn:microsoft.com/office/officeart/2005/8/layout/hierarchy4"/>
    <dgm:cxn modelId="{15B242EC-11A3-40F7-B2A4-A7E917E37951}" srcId="{614AF9F2-E1A1-4D10-882A-EB6B0D669FCA}" destId="{BE98D1AB-A280-4D0B-A815-73E57FD87EC3}" srcOrd="0" destOrd="0" parTransId="{CDDECA34-9841-4A92-959B-4DB892243F64}" sibTransId="{2FD537BC-8C4D-4BAF-9555-CDCB9FCAC8F1}"/>
    <dgm:cxn modelId="{7EAEC371-553E-4E9D-A4CC-83A632C1A866}" srcId="{9E496AFB-5861-4A0B-A059-7AF344913280}" destId="{25C69CC8-098D-44A3-878A-5E3FEF1E9C10}" srcOrd="0" destOrd="0" parTransId="{28799DE6-79A2-4C3E-B141-55C8FB729A4A}" sibTransId="{41B933A1-9AB0-4413-9012-F89B9C70741E}"/>
    <dgm:cxn modelId="{A87D5022-47CD-4FFB-9BAD-37B8F3D26BB3}" srcId="{946393D2-3BB5-4D19-BAF6-84B7339845C4}" destId="{89E09F27-5F73-400B-AE18-4421B9895F64}" srcOrd="3" destOrd="0" parTransId="{16B02458-69C3-4316-A805-FC6C92C26552}" sibTransId="{FA1CF671-CE5A-43BE-A489-E153F0F8811C}"/>
    <dgm:cxn modelId="{DF49EEE8-6BC7-472D-897B-6F760CF4F8E4}" srcId="{FD657B6D-8ACE-4CCE-A7E1-4A6249E61467}" destId="{382D4FEA-D237-4C98-9DA3-C997BE94A0F5}" srcOrd="0" destOrd="0" parTransId="{5A6EF398-D1AA-412F-810B-61A1E6B0ECE8}" sibTransId="{44781BEF-17E9-4C05-BEFB-7770ECEAB318}"/>
    <dgm:cxn modelId="{34033B10-056A-4E62-B7EF-5E1DDE8B8C75}" type="presOf" srcId="{93520637-36B3-4AB9-B949-92D55141E733}" destId="{8E7E2D4A-62E6-4A23-A5DD-552A63903B64}" srcOrd="0" destOrd="0" presId="urn:microsoft.com/office/officeart/2005/8/layout/hierarchy4"/>
    <dgm:cxn modelId="{7BFFF7A8-42C7-4990-B188-D3B7A8F62C7F}" srcId="{8EC1F942-64B7-4407-8F49-B1183D54A886}" destId="{1D809DD5-D17B-4B91-A9B1-C1CE7595F917}" srcOrd="0" destOrd="0" parTransId="{436783ED-D19F-4F65-AA28-8300EE20A01F}" sibTransId="{1618F507-5B29-4040-9565-CE78D0B60EE0}"/>
    <dgm:cxn modelId="{D1DB33AD-0D73-4AB9-A8F8-B6B4A8DCC0E9}" type="presOf" srcId="{62031802-0EE5-47DF-BB1F-2C84A19F6746}" destId="{A25BE625-018B-46BA-BE7F-ED875B975F26}" srcOrd="0" destOrd="0" presId="urn:microsoft.com/office/officeart/2005/8/layout/hierarchy4"/>
    <dgm:cxn modelId="{8A336B02-824A-4870-A5AB-F675FD21E054}" srcId="{F0AF63A1-E6C3-48D7-BA15-2982A4DC912D}" destId="{8EC1F942-64B7-4407-8F49-B1183D54A886}" srcOrd="0" destOrd="0" parTransId="{E04DD0A5-B7E8-4C3D-BB6D-64003A10B98C}" sibTransId="{20EF07A7-0904-4C91-B9DD-C227E82D20B1}"/>
    <dgm:cxn modelId="{69E77E53-FB8C-4A9E-843A-DFC146CC72F7}" type="presOf" srcId="{44367D81-039C-4579-8E09-66CAF90F5041}" destId="{085136A3-D02F-461C-B31C-FD1D69D16759}" srcOrd="0" destOrd="0" presId="urn:microsoft.com/office/officeart/2005/8/layout/hierarchy4"/>
    <dgm:cxn modelId="{DA4651EE-324D-4A51-B9D9-291B2B053E1D}" type="presOf" srcId="{EEC66A2A-7B82-4DD0-85E2-A9774DA44D24}" destId="{3FE63968-55D4-4290-AD35-CC41B727FEE4}" srcOrd="0" destOrd="0" presId="urn:microsoft.com/office/officeart/2005/8/layout/hierarchy4"/>
    <dgm:cxn modelId="{EE08F3E1-4048-489C-B5CE-A9EE78DAE2A6}" srcId="{BE98D1AB-A280-4D0B-A815-73E57FD87EC3}" destId="{4D9EF634-1BF2-4A35-90CA-8A6D73717D8F}" srcOrd="0" destOrd="0" parTransId="{D6488317-C95D-43C5-9B8A-714D8EF3A555}" sibTransId="{0BFC9299-BE1F-43E4-88A9-E9437E2FDE3A}"/>
    <dgm:cxn modelId="{267DB954-54F6-4303-A89E-7A75E512BF60}" type="presOf" srcId="{946393D2-3BB5-4D19-BAF6-84B7339845C4}" destId="{9DF12F5D-797B-4C71-93F7-7C835BFF7982}" srcOrd="0" destOrd="0" presId="urn:microsoft.com/office/officeart/2005/8/layout/hierarchy4"/>
    <dgm:cxn modelId="{A7625AB6-5CA8-4543-AFDF-3445626B95A7}" srcId="{C60BD95D-8BE5-42EC-AF9D-D22E07852892}" destId="{187C542A-BCFC-4BBB-8DCA-67690BE3FD29}" srcOrd="0" destOrd="0" parTransId="{1DE6EB8F-E86E-468D-9E31-3BEF22539EFA}" sibTransId="{FA166069-510E-430D-ABBE-E1A2B09558CE}"/>
    <dgm:cxn modelId="{A7F82023-958A-4BAE-A977-28239CAF99B3}" type="presOf" srcId="{BE98D1AB-A280-4D0B-A815-73E57FD87EC3}" destId="{89DC61A6-3199-4C88-A8D1-98ADCFDD3274}" srcOrd="0" destOrd="0" presId="urn:microsoft.com/office/officeart/2005/8/layout/hierarchy4"/>
    <dgm:cxn modelId="{369C14D0-D141-47E5-B8C5-F9D42F2C1451}" srcId="{04C3AC0E-965B-48C1-827A-5D93B22D2057}" destId="{FD657B6D-8ACE-4CCE-A7E1-4A6249E61467}" srcOrd="0" destOrd="0" parTransId="{900F6249-A425-4874-AD40-878D59EB5E1E}" sibTransId="{7EAD3F99-24A3-44B5-8758-2E6EAE874C53}"/>
    <dgm:cxn modelId="{6874B710-1AA6-46B0-B2E6-CA7EBF3F90A5}" type="presOf" srcId="{9A0A1B48-08CE-44F2-8C66-5814C06EE4CC}" destId="{41590EE3-70B4-4E0E-8D44-18EF1FD97F2E}" srcOrd="0" destOrd="0" presId="urn:microsoft.com/office/officeart/2005/8/layout/hierarchy4"/>
    <dgm:cxn modelId="{6097BCC7-A1B5-404F-B699-13105664B528}" srcId="{62031802-0EE5-47DF-BB1F-2C84A19F6746}" destId="{C9C8B06B-C833-4D4A-8595-4BF5AEB204E9}" srcOrd="0" destOrd="0" parTransId="{14028F24-BEA5-47F9-87C0-7BDFCA43F3CF}" sibTransId="{42D8C6A1-5C03-413A-99EF-223F18F536EB}"/>
    <dgm:cxn modelId="{3342A8A7-F79D-4B74-B2DA-E3A45A7F94F9}" type="presOf" srcId="{04C3AC0E-965B-48C1-827A-5D93B22D2057}" destId="{D2D81AF8-4EA8-45A6-A84D-9694EF1BCFE7}" srcOrd="0" destOrd="0" presId="urn:microsoft.com/office/officeart/2005/8/layout/hierarchy4"/>
    <dgm:cxn modelId="{EB2FFA64-376C-4895-87A9-6E3A4BC898D6}" type="presOf" srcId="{F6F97186-B344-4193-9FE9-6DFB5403A289}" destId="{B7B68934-E179-4D36-8AD9-7637EF3F0019}" srcOrd="0" destOrd="0" presId="urn:microsoft.com/office/officeart/2005/8/layout/hierarchy4"/>
    <dgm:cxn modelId="{90D57730-3A4C-47CA-BBD0-42D8464C56FD}" srcId="{9E15771F-F540-4F32-ACD6-56CFD707E80B}" destId="{20671797-DAB3-483D-81A6-EB33F8E5D325}" srcOrd="0" destOrd="0" parTransId="{1917A2FC-0EC7-4FB8-B415-CD8FE3AAD307}" sibTransId="{9DA74383-E61F-415F-8262-DF5C37B5A3CC}"/>
    <dgm:cxn modelId="{6209B385-1590-4BE9-85DB-233813B558E9}" type="presOf" srcId="{F0AF63A1-E6C3-48D7-BA15-2982A4DC912D}" destId="{8C5A4ABB-F609-4CF2-8CFC-5593BE697C3C}" srcOrd="0" destOrd="0" presId="urn:microsoft.com/office/officeart/2005/8/layout/hierarchy4"/>
    <dgm:cxn modelId="{F48F33E0-C1C5-4342-8DCC-7C57E3E3B48C}" srcId="{DF86BB99-07F8-490F-B6E9-4F22F5A8A955}" destId="{04C3AC0E-965B-48C1-827A-5D93B22D2057}" srcOrd="0" destOrd="0" parTransId="{0CE8D822-733A-4BA8-B539-C3F84FDFC933}" sibTransId="{1AF301AF-4DFB-4C78-9067-8B4C4FDC04D9}"/>
    <dgm:cxn modelId="{9D786EF0-2F4F-40F5-8C60-398E9181FD35}" srcId="{C9C8B06B-C833-4D4A-8595-4BF5AEB204E9}" destId="{D1936ACF-1E69-4953-BA37-9ADE2EF12E41}" srcOrd="0" destOrd="0" parTransId="{A530724B-D4A2-46C1-8717-7F7FB05E23A3}" sibTransId="{7319F631-09B1-48CB-BAF7-8445C5AC1618}"/>
    <dgm:cxn modelId="{E450F1DA-CD2D-417A-8D7E-488961E6670D}" type="presOf" srcId="{D1936ACF-1E69-4953-BA37-9ADE2EF12E41}" destId="{59176932-D6D5-4C36-BF7A-69A1297C4BAD}" srcOrd="0" destOrd="0" presId="urn:microsoft.com/office/officeart/2005/8/layout/hierarchy4"/>
    <dgm:cxn modelId="{C6CEC681-75D6-4218-A586-1BD79EE535DA}" type="presOf" srcId="{187C542A-BCFC-4BBB-8DCA-67690BE3FD29}" destId="{EFF40216-5B58-45C6-B485-1C9C4561DF2F}" srcOrd="0" destOrd="0" presId="urn:microsoft.com/office/officeart/2005/8/layout/hierarchy4"/>
    <dgm:cxn modelId="{23044D7B-7184-4077-9554-9305FEDD03E9}" srcId="{946393D2-3BB5-4D19-BAF6-84B7339845C4}" destId="{9E496AFB-5861-4A0B-A059-7AF344913280}" srcOrd="4" destOrd="0" parTransId="{6435703E-03C2-4EC2-8B8A-0AC2F1B8426B}" sibTransId="{7097F666-B696-4074-BF8E-24ADA840ED3B}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4035133F-3091-47FF-9B68-32F0C42F147B}" type="presOf" srcId="{8EC1F942-64B7-4407-8F49-B1183D54A886}" destId="{5CA92D6E-6985-440B-92AD-5A876699A5A4}" srcOrd="0" destOrd="0" presId="urn:microsoft.com/office/officeart/2005/8/layout/hierarchy4"/>
    <dgm:cxn modelId="{7E1F097D-7EC6-4585-AC26-F504039978FF}" type="presOf" srcId="{9E496AFB-5861-4A0B-A059-7AF344913280}" destId="{F8905714-088D-483C-AC16-D43BF2F0BF16}" srcOrd="0" destOrd="0" presId="urn:microsoft.com/office/officeart/2005/8/layout/hierarchy4"/>
    <dgm:cxn modelId="{63612CDA-BBAA-48D8-BF07-558BDAD747A0}" srcId="{F6F97186-B344-4193-9FE9-6DFB5403A289}" destId="{93520637-36B3-4AB9-B949-92D55141E733}" srcOrd="0" destOrd="0" parTransId="{15E02305-DAD8-4809-8067-42DAD00486AD}" sibTransId="{59CBCFDE-87C7-4CA0-895C-10567390C816}"/>
    <dgm:cxn modelId="{DF667443-0DAC-4B0C-935A-F0465B69CBFB}" srcId="{25C69CC8-098D-44A3-878A-5E3FEF1E9C10}" destId="{1B20A584-E8E7-451F-84AF-E95BD5B40EA1}" srcOrd="0" destOrd="0" parTransId="{7E48482B-E88A-45F7-BC59-A70F71B3034D}" sibTransId="{1F3B44A3-41F0-4FE2-8FE9-2EEC4DC3DA9C}"/>
    <dgm:cxn modelId="{D5C66936-DF08-43F8-B6DD-32CDF295D1F9}" type="presOf" srcId="{C60BD95D-8BE5-42EC-AF9D-D22E07852892}" destId="{2965B01E-C0DE-4302-ADA0-732BD580C7B1}" srcOrd="0" destOrd="0" presId="urn:microsoft.com/office/officeart/2005/8/layout/hierarchy4"/>
    <dgm:cxn modelId="{E9D6637A-DE23-447C-9E2B-B91600C559F9}" srcId="{8536FD6B-8AD2-4A43-B337-6FD60B3FD4B2}" destId="{DB2A52D1-7CD2-47ED-B3EC-D709ED48911D}" srcOrd="0" destOrd="0" parTransId="{0A62A0E8-18B7-49C2-9DCD-1205CBFE290E}" sibTransId="{7922AEE7-F4E2-4A3A-9BE1-2C82B86D28AC}"/>
    <dgm:cxn modelId="{E6AC6DCB-2C10-43A8-8391-A060A85D6398}" type="presOf" srcId="{C9C8B06B-C833-4D4A-8595-4BF5AEB204E9}" destId="{CB2AF246-A0C3-4F64-A578-D38165C39147}" srcOrd="0" destOrd="0" presId="urn:microsoft.com/office/officeart/2005/8/layout/hierarchy4"/>
    <dgm:cxn modelId="{9A5E90C4-6511-4923-BB87-9C452263074C}" srcId="{593C7C55-813E-4059-B734-EC61CD9C5CBC}" destId="{9E15771F-F540-4F32-ACD6-56CFD707E80B}" srcOrd="0" destOrd="0" parTransId="{E70BBB04-FC5B-4B12-959F-7F02FDB52BBE}" sibTransId="{EC763716-B14D-403A-A4A7-216861E00C47}"/>
    <dgm:cxn modelId="{072349F1-16B0-420E-9DF3-2C860CBD7ECB}" type="presOf" srcId="{CE075476-E9CA-4A59-A127-31223E8D37A1}" destId="{25DDEEC2-9BA5-4367-BB24-33CAA47BBC09}" srcOrd="0" destOrd="0" presId="urn:microsoft.com/office/officeart/2005/8/layout/hierarchy4"/>
    <dgm:cxn modelId="{E0AA88B5-DB45-4A1E-8AAC-0899FE9F5C45}" type="presOf" srcId="{DF86BB99-07F8-490F-B6E9-4F22F5A8A955}" destId="{874CF4BC-44A5-455D-A60A-EB599B596188}" srcOrd="0" destOrd="0" presId="urn:microsoft.com/office/officeart/2005/8/layout/hierarchy4"/>
    <dgm:cxn modelId="{A161DEFB-019E-4A71-87B5-EC0873AAE249}" type="presOf" srcId="{A9DBA8AF-14B9-4410-8263-972040A8EFB4}" destId="{252B03E0-D5FD-41C1-88D1-55ADB0B5C077}" srcOrd="0" destOrd="0" presId="urn:microsoft.com/office/officeart/2005/8/layout/hierarchy4"/>
    <dgm:cxn modelId="{C28CBCF7-3139-40F7-B426-1830BB2434D9}" srcId="{5A6BA2F8-AB86-4FEA-9FCE-F9FA52A7F9A0}" destId="{F6F97186-B344-4193-9FE9-6DFB5403A289}" srcOrd="0" destOrd="0" parTransId="{F22CCE59-9B42-4DA2-949C-34E1E0586A20}" sibTransId="{01E5FF1C-8ED4-4ED1-A0DD-0AA37640AF28}"/>
    <dgm:cxn modelId="{1B8AAB49-7CDA-49FC-A193-80C0C655A272}" type="presOf" srcId="{FD657B6D-8ACE-4CCE-A7E1-4A6249E61467}" destId="{B05C0A3E-A45E-4E74-81F8-BADC3EA7BC7D}" srcOrd="0" destOrd="0" presId="urn:microsoft.com/office/officeart/2005/8/layout/hierarchy4"/>
    <dgm:cxn modelId="{A1929352-D2B5-4310-A560-EE0A24486085}" type="presOf" srcId="{9C715FE5-31CA-4541-A958-D2C730C134E0}" destId="{2BC9EB28-F68D-4321-836D-A642C2C0DAB1}" srcOrd="0" destOrd="0" presId="urn:microsoft.com/office/officeart/2005/8/layout/hierarchy4"/>
    <dgm:cxn modelId="{06724D26-F02D-4F22-B37C-725A982F3795}" type="presOf" srcId="{4D9EF634-1BF2-4A35-90CA-8A6D73717D8F}" destId="{B35EEDEE-A63C-4DC0-9860-A34A7BFD903E}" srcOrd="0" destOrd="0" presId="urn:microsoft.com/office/officeart/2005/8/layout/hierarchy4"/>
    <dgm:cxn modelId="{3309F21D-4431-4903-BB3C-90427A73504C}" srcId="{44367D81-039C-4579-8E09-66CAF90F5041}" destId="{9C715FE5-31CA-4541-A958-D2C730C134E0}" srcOrd="0" destOrd="0" parTransId="{536A8C1B-37CE-4FCD-A098-830552423D53}" sibTransId="{B132F376-D606-4DE2-9BBB-04499697516A}"/>
    <dgm:cxn modelId="{563B7135-C296-437E-86BC-71C9BF75CBD3}" srcId="{D1936ACF-1E69-4953-BA37-9ADE2EF12E41}" destId="{4E5A1869-57DF-4BD2-89F2-0FF412DDC036}" srcOrd="0" destOrd="0" parTransId="{2DD1E431-BE19-4798-89F6-2A2AA8604FD1}" sibTransId="{1FD46F6E-8EE6-451E-A6B4-3FA6056BD416}"/>
    <dgm:cxn modelId="{1519CA5C-75FE-4C1D-A6EC-DC36614EAA43}" type="presOf" srcId="{7711325B-E859-44FE-8B41-57F9AFDCA54B}" destId="{576C6983-4618-426C-8177-DEA9FE3AC4EB}" srcOrd="0" destOrd="0" presId="urn:microsoft.com/office/officeart/2005/8/layout/hierarchy4"/>
    <dgm:cxn modelId="{EFA08DB9-2A00-43D3-B718-DCFAD41C9E5B}" srcId="{7711325B-E859-44FE-8B41-57F9AFDCA54B}" destId="{A1BB5A2E-A45D-4F6A-B329-CD4782193917}" srcOrd="0" destOrd="0" parTransId="{64F31578-307B-4AF8-9DDD-FA0365BF46F7}" sibTransId="{EE696C4B-FDDD-492E-99F0-85F84DCD2C36}"/>
    <dgm:cxn modelId="{31F50FFC-08AE-491F-B681-0349D43662F4}" type="presOf" srcId="{1D809DD5-D17B-4B91-A9B1-C1CE7595F917}" destId="{71C035C7-3422-4AC8-9222-1B6144A7471F}" srcOrd="0" destOrd="0" presId="urn:microsoft.com/office/officeart/2005/8/layout/hierarchy4"/>
    <dgm:cxn modelId="{112B9BD0-0B3A-49B2-B7DC-92B1E3995BFC}" type="presOf" srcId="{DB2A52D1-7CD2-47ED-B3EC-D709ED48911D}" destId="{CABA72D8-9A55-48F8-A321-AE17E3E42455}" srcOrd="0" destOrd="0" presId="urn:microsoft.com/office/officeart/2005/8/layout/hierarchy4"/>
    <dgm:cxn modelId="{4641CFB5-C8B4-4D8D-AEE5-246CAC5823F6}" type="presOf" srcId="{A1BB5A2E-A45D-4F6A-B329-CD4782193917}" destId="{672DFC88-43F4-433B-9B7F-D5CE282279E3}" srcOrd="0" destOrd="0" presId="urn:microsoft.com/office/officeart/2005/8/layout/hierarchy4"/>
    <dgm:cxn modelId="{C6FEAE20-8BA5-48CC-BD38-7150DFBE6AEC}" srcId="{946393D2-3BB5-4D19-BAF6-84B7339845C4}" destId="{62031802-0EE5-47DF-BB1F-2C84A19F6746}" srcOrd="2" destOrd="0" parTransId="{43DD85C8-BF2E-4808-BFA8-3211ED494E6D}" sibTransId="{35694793-DDF3-4ECC-9AA3-AC178B8D026F}"/>
    <dgm:cxn modelId="{A9189FDA-5EF0-4558-9E6A-9DF8957349B5}" type="presOf" srcId="{4E5A1869-57DF-4BD2-89F2-0FF412DDC036}" destId="{BA61E3A6-0BE5-4066-9F94-BB1BFFF8EBBF}" srcOrd="0" destOrd="0" presId="urn:microsoft.com/office/officeart/2005/8/layout/hierarchy4"/>
    <dgm:cxn modelId="{F1D9D270-AECF-4F03-87DB-1FE8BCAFEC8D}" srcId="{9A0A1B48-08CE-44F2-8C66-5814C06EE4CC}" destId="{614AF9F2-E1A1-4D10-882A-EB6B0D669FCA}" srcOrd="0" destOrd="0" parTransId="{5B0591E8-42AF-40BA-A11A-3996F9B13E48}" sibTransId="{A52C1518-95AA-4EDF-99FF-93D999EDDD4A}"/>
    <dgm:cxn modelId="{786F0F7E-85DF-4334-A48C-E3D0B9C54436}" srcId="{20671797-DAB3-483D-81A6-EB33F8E5D325}" destId="{A9DBA8AF-14B9-4410-8263-972040A8EFB4}" srcOrd="0" destOrd="0" parTransId="{475F8AA7-5450-4B49-9522-206CCBC84331}" sibTransId="{F7BFA74A-9BF0-4839-999E-0B8B299203CD}"/>
    <dgm:cxn modelId="{9C500218-733C-43E7-BB06-892635C0F7E2}" srcId="{9C715FE5-31CA-4541-A958-D2C730C134E0}" destId="{8536FD6B-8AD2-4A43-B337-6FD60B3FD4B2}" srcOrd="0" destOrd="0" parTransId="{AE96D71A-01B8-4654-A8DF-88EC5108171C}" sibTransId="{60DD4894-6B75-4AA7-A724-54B5BA9C59B6}"/>
    <dgm:cxn modelId="{71FB63C6-5915-4397-A5F0-12643583D45B}" srcId="{4D9EF634-1BF2-4A35-90CA-8A6D73717D8F}" destId="{EEC66A2A-7B82-4DD0-85E2-A9774DA44D24}" srcOrd="0" destOrd="0" parTransId="{10B60982-E56C-4581-AE67-B0DC7BFB0229}" sibTransId="{D524A1F9-EE51-4A9B-B1E6-961EE0559393}"/>
    <dgm:cxn modelId="{E90B9AD5-6B9D-460A-B8D4-0169929EE8C4}" srcId="{1B20A584-E8E7-451F-84AF-E95BD5B40EA1}" destId="{DF86BB99-07F8-490F-B6E9-4F22F5A8A955}" srcOrd="0" destOrd="0" parTransId="{C985FE44-C5E5-4D58-805E-13170B646D27}" sibTransId="{38C2B751-10AB-424B-8533-370958D28C0F}"/>
    <dgm:cxn modelId="{08064794-7D33-4B3D-98EC-4C2F3CAB8822}" srcId="{187C542A-BCFC-4BBB-8DCA-67690BE3FD29}" destId="{593C7C55-813E-4059-B734-EC61CD9C5CBC}" srcOrd="0" destOrd="0" parTransId="{17E9BED5-376D-4206-BC0B-A2BF002C0A67}" sibTransId="{0D884A66-EF39-4789-A63B-3A3CBEB15D6A}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1CE7DF4E-88F2-4A3E-9655-ED4B23D08EA0}" type="presOf" srcId="{25C69CC8-098D-44A3-878A-5E3FEF1E9C10}" destId="{24CEF574-2765-4D7C-A195-C900E925FBE6}" srcOrd="0" destOrd="0" presId="urn:microsoft.com/office/officeart/2005/8/layout/hierarchy4"/>
    <dgm:cxn modelId="{A23DBA3E-8A4E-4F80-AB46-3D707877E450}" type="presOf" srcId="{382D4FEA-D237-4C98-9DA3-C997BE94A0F5}" destId="{7E9DD26B-A2C6-4A47-8D76-8FEB33BF00E3}" srcOrd="0" destOrd="0" presId="urn:microsoft.com/office/officeart/2005/8/layout/hierarchy4"/>
    <dgm:cxn modelId="{346CDAC9-C66B-4434-ADDF-A8EBAD61CBF9}" type="presOf" srcId="{1B20A584-E8E7-451F-84AF-E95BD5B40EA1}" destId="{374E99F0-AE84-4383-93E4-780F78CE6D13}" srcOrd="0" destOrd="0" presId="urn:microsoft.com/office/officeart/2005/8/layout/hierarchy4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9BF179F8-FACE-4C59-8AC9-12398AD75B72}" type="presOf" srcId="{5A6BA2F8-AB86-4FEA-9FCE-F9FA52A7F9A0}" destId="{EFD09625-1EEB-463A-9D51-52F09A5E039B}" srcOrd="0" destOrd="0" presId="urn:microsoft.com/office/officeart/2005/8/layout/hierarchy4"/>
    <dgm:cxn modelId="{1B877028-176D-49DA-B4DA-02BCD3F86C05}" type="presOf" srcId="{593C7C55-813E-4059-B734-EC61CD9C5CBC}" destId="{7653A429-0E18-4BE3-A07C-F1A5A9D672E3}" srcOrd="0" destOrd="0" presId="urn:microsoft.com/office/officeart/2005/8/layout/hierarchy4"/>
    <dgm:cxn modelId="{2E3A4B0A-C6F1-498B-A616-AF6C3935B080}" srcId="{4E5A1869-57DF-4BD2-89F2-0FF412DDC036}" destId="{F0AF63A1-E6C3-48D7-BA15-2982A4DC912D}" srcOrd="0" destOrd="0" parTransId="{DFC5A12C-CC91-4A63-8252-41799CA3AEAA}" sibTransId="{EA539CAD-DFF5-47A4-8411-B337C730B6B2}"/>
    <dgm:cxn modelId="{07EA88BE-C561-46FE-9811-65480C251175}" type="presOf" srcId="{89E09F27-5F73-400B-AE18-4421B9895F64}" destId="{9E5D5161-23D7-41B4-A187-BE6D7C6483D0}" srcOrd="0" destOrd="0" presId="urn:microsoft.com/office/officeart/2005/8/layout/hierarchy4"/>
    <dgm:cxn modelId="{151469F0-F1F2-44B1-BFDC-5784CAFB9D79}" type="presOf" srcId="{20671797-DAB3-483D-81A6-EB33F8E5D325}" destId="{72D34432-C31A-4895-8C4B-497C4DC5EA4F}" srcOrd="0" destOrd="0" presId="urn:microsoft.com/office/officeart/2005/8/layout/hierarchy4"/>
    <dgm:cxn modelId="{D0FADE0F-F15B-45EB-BE1E-1190009A8ABD}" srcId="{89E09F27-5F73-400B-AE18-4421B9895F64}" destId="{C60BD95D-8BE5-42EC-AF9D-D22E07852892}" srcOrd="0" destOrd="0" parTransId="{8DBEE901-4D78-4181-A6DB-04DBE5AFC449}" sibTransId="{571AFEDE-AA12-4634-A6F3-33BC4E236E19}"/>
    <dgm:cxn modelId="{A74757AF-E778-4BA1-9A4A-37CD8B2257B5}" type="presOf" srcId="{9E15771F-F540-4F32-ACD6-56CFD707E80B}" destId="{35DF38A4-C109-469A-81F6-242705CF6432}" srcOrd="0" destOrd="0" presId="urn:microsoft.com/office/officeart/2005/8/layout/hierarchy4"/>
    <dgm:cxn modelId="{C443B22A-65E1-4072-A0D7-EFDF11EBB6B9}" type="presOf" srcId="{8536FD6B-8AD2-4A43-B337-6FD60B3FD4B2}" destId="{85D767EC-FAE5-4312-B23F-9B41F2C6B7D7}" srcOrd="0" destOrd="0" presId="urn:microsoft.com/office/officeart/2005/8/layout/hierarchy4"/>
    <dgm:cxn modelId="{B7EC6DDD-6433-44EC-9FD5-BD8BA88E6613}" srcId="{A1BB5A2E-A45D-4F6A-B329-CD4782193917}" destId="{9A0A1B48-08CE-44F2-8C66-5814C06EE4CC}" srcOrd="0" destOrd="0" parTransId="{29FE6CB6-1907-439D-BB9A-57865C4A7A77}" sibTransId="{26501B87-1556-4F1B-A703-D81F2BA2DB5B}"/>
    <dgm:cxn modelId="{0DC76281-AE6D-4D6E-81A2-1B2B3B2AF0AA}" srcId="{93520637-36B3-4AB9-B949-92D55141E733}" destId="{44367D81-039C-4579-8E09-66CAF90F5041}" srcOrd="0" destOrd="0" parTransId="{67B6E404-88D1-4D88-A32E-7761881B20C7}" sibTransId="{F7E1C861-8795-4EA1-A76A-EE2CB6232346}"/>
    <dgm:cxn modelId="{60D3C025-96FC-45DD-A564-A3E1432936DB}" type="presParOf" srcId="{25DDEEC2-9BA5-4367-BB24-33CAA47BBC09}" destId="{87933F1B-038B-4A5D-83E8-61DBF60EC4B3}" srcOrd="0" destOrd="0" presId="urn:microsoft.com/office/officeart/2005/8/layout/hierarchy4"/>
    <dgm:cxn modelId="{66DC0083-D678-4757-BFF6-E4E2816BE1B8}" type="presParOf" srcId="{87933F1B-038B-4A5D-83E8-61DBF60EC4B3}" destId="{9DF12F5D-797B-4C71-93F7-7C835BFF7982}" srcOrd="0" destOrd="0" presId="urn:microsoft.com/office/officeart/2005/8/layout/hierarchy4"/>
    <dgm:cxn modelId="{672D6B33-C009-45CF-A46C-12AB92930C73}" type="presParOf" srcId="{87933F1B-038B-4A5D-83E8-61DBF60EC4B3}" destId="{BB51C614-670C-40C7-BCBD-B3150FB090FB}" srcOrd="1" destOrd="0" presId="urn:microsoft.com/office/officeart/2005/8/layout/hierarchy4"/>
    <dgm:cxn modelId="{37E9DAEA-929D-4124-AC74-9D94DEC6D78E}" type="presParOf" srcId="{87933F1B-038B-4A5D-83E8-61DBF60EC4B3}" destId="{B74154C5-AFFE-498C-8E4C-911D7456AC97}" srcOrd="2" destOrd="0" presId="urn:microsoft.com/office/officeart/2005/8/layout/hierarchy4"/>
    <dgm:cxn modelId="{258265C6-DBEE-4A69-8962-C23782BCDC03}" type="presParOf" srcId="{B74154C5-AFFE-498C-8E4C-911D7456AC97}" destId="{AA6E5317-C9D5-49D6-9218-04A9A8CDF9E8}" srcOrd="0" destOrd="0" presId="urn:microsoft.com/office/officeart/2005/8/layout/hierarchy4"/>
    <dgm:cxn modelId="{4F08AD0B-4544-422E-B66C-23B8689BB2AC}" type="presParOf" srcId="{AA6E5317-C9D5-49D6-9218-04A9A8CDF9E8}" destId="{EFD09625-1EEB-463A-9D51-52F09A5E039B}" srcOrd="0" destOrd="0" presId="urn:microsoft.com/office/officeart/2005/8/layout/hierarchy4"/>
    <dgm:cxn modelId="{B0D59A74-6B94-44F1-B9E8-7B546BAECB61}" type="presParOf" srcId="{AA6E5317-C9D5-49D6-9218-04A9A8CDF9E8}" destId="{D65A41FF-7035-4133-9240-517AEBC67369}" srcOrd="1" destOrd="0" presId="urn:microsoft.com/office/officeart/2005/8/layout/hierarchy4"/>
    <dgm:cxn modelId="{A8A14261-1B70-4FD1-9BE4-3258B1CB89F6}" type="presParOf" srcId="{AA6E5317-C9D5-49D6-9218-04A9A8CDF9E8}" destId="{ED986375-36F5-4143-A5F0-85653599471E}" srcOrd="2" destOrd="0" presId="urn:microsoft.com/office/officeart/2005/8/layout/hierarchy4"/>
    <dgm:cxn modelId="{89F7EDE7-6C7B-4C67-B0C0-2A443C783FCB}" type="presParOf" srcId="{ED986375-36F5-4143-A5F0-85653599471E}" destId="{72DE6149-9A73-4029-9C01-1DA1EF77D264}" srcOrd="0" destOrd="0" presId="urn:microsoft.com/office/officeart/2005/8/layout/hierarchy4"/>
    <dgm:cxn modelId="{8A7C79D7-854E-44D8-8D2E-7E1F72C59935}" type="presParOf" srcId="{72DE6149-9A73-4029-9C01-1DA1EF77D264}" destId="{B7B68934-E179-4D36-8AD9-7637EF3F0019}" srcOrd="0" destOrd="0" presId="urn:microsoft.com/office/officeart/2005/8/layout/hierarchy4"/>
    <dgm:cxn modelId="{AA761A0B-5739-4D1F-ACD0-BC8483943B25}" type="presParOf" srcId="{72DE6149-9A73-4029-9C01-1DA1EF77D264}" destId="{7E986455-5145-43D1-AB19-A5C822796874}" srcOrd="1" destOrd="0" presId="urn:microsoft.com/office/officeart/2005/8/layout/hierarchy4"/>
    <dgm:cxn modelId="{0076F1FF-66FB-45C1-9CE3-05DC8FD31CFB}" type="presParOf" srcId="{72DE6149-9A73-4029-9C01-1DA1EF77D264}" destId="{E4CD0B37-6C75-4A8F-946C-21E075E1E2CF}" srcOrd="2" destOrd="0" presId="urn:microsoft.com/office/officeart/2005/8/layout/hierarchy4"/>
    <dgm:cxn modelId="{E192CE3C-4279-4ED9-8051-06721C0D0A91}" type="presParOf" srcId="{E4CD0B37-6C75-4A8F-946C-21E075E1E2CF}" destId="{25C7D557-F0AE-4C4E-8B80-BC2468777DC6}" srcOrd="0" destOrd="0" presId="urn:microsoft.com/office/officeart/2005/8/layout/hierarchy4"/>
    <dgm:cxn modelId="{995F0BE5-B654-4389-845D-8C9AC229362B}" type="presParOf" srcId="{25C7D557-F0AE-4C4E-8B80-BC2468777DC6}" destId="{8E7E2D4A-62E6-4A23-A5DD-552A63903B64}" srcOrd="0" destOrd="0" presId="urn:microsoft.com/office/officeart/2005/8/layout/hierarchy4"/>
    <dgm:cxn modelId="{CA37D523-1313-4C57-A9B2-CCE69DB4F5D9}" type="presParOf" srcId="{25C7D557-F0AE-4C4E-8B80-BC2468777DC6}" destId="{9B983630-5D09-45D7-92AD-109BAA43CF48}" srcOrd="1" destOrd="0" presId="urn:microsoft.com/office/officeart/2005/8/layout/hierarchy4"/>
    <dgm:cxn modelId="{DC439677-564B-417D-A67C-C30B7A91D0EE}" type="presParOf" srcId="{25C7D557-F0AE-4C4E-8B80-BC2468777DC6}" destId="{B338BAF6-59FE-4215-B697-18ED9B1E550D}" srcOrd="2" destOrd="0" presId="urn:microsoft.com/office/officeart/2005/8/layout/hierarchy4"/>
    <dgm:cxn modelId="{75D65560-036D-42AB-BF34-6CF13B4D53DA}" type="presParOf" srcId="{B338BAF6-59FE-4215-B697-18ED9B1E550D}" destId="{C2D8D153-FBF9-44C5-B447-F4BF501D8FA1}" srcOrd="0" destOrd="0" presId="urn:microsoft.com/office/officeart/2005/8/layout/hierarchy4"/>
    <dgm:cxn modelId="{8E670F1F-9A62-4B6C-9180-4398761F031A}" type="presParOf" srcId="{C2D8D153-FBF9-44C5-B447-F4BF501D8FA1}" destId="{085136A3-D02F-461C-B31C-FD1D69D16759}" srcOrd="0" destOrd="0" presId="urn:microsoft.com/office/officeart/2005/8/layout/hierarchy4"/>
    <dgm:cxn modelId="{7C375D64-8DE3-47CC-B582-5BF014D2319D}" type="presParOf" srcId="{C2D8D153-FBF9-44C5-B447-F4BF501D8FA1}" destId="{DCA6CF81-D743-4AD3-A3A1-3DF9D9BFBC77}" srcOrd="1" destOrd="0" presId="urn:microsoft.com/office/officeart/2005/8/layout/hierarchy4"/>
    <dgm:cxn modelId="{5D420446-F511-4C6D-82E3-AD9517BEB075}" type="presParOf" srcId="{C2D8D153-FBF9-44C5-B447-F4BF501D8FA1}" destId="{8A9FECDA-0971-4926-9F35-6C36E65B14A9}" srcOrd="2" destOrd="0" presId="urn:microsoft.com/office/officeart/2005/8/layout/hierarchy4"/>
    <dgm:cxn modelId="{94B42137-48F8-448C-BF6A-C73FEF959C01}" type="presParOf" srcId="{8A9FECDA-0971-4926-9F35-6C36E65B14A9}" destId="{4A1D7939-C139-4889-AA8A-C0FC12630CEE}" srcOrd="0" destOrd="0" presId="urn:microsoft.com/office/officeart/2005/8/layout/hierarchy4"/>
    <dgm:cxn modelId="{5ED7AA4C-35B6-48DF-86A2-D481A9C83794}" type="presParOf" srcId="{4A1D7939-C139-4889-AA8A-C0FC12630CEE}" destId="{2BC9EB28-F68D-4321-836D-A642C2C0DAB1}" srcOrd="0" destOrd="0" presId="urn:microsoft.com/office/officeart/2005/8/layout/hierarchy4"/>
    <dgm:cxn modelId="{113C430C-1941-4281-85A5-8C1A2152D4E2}" type="presParOf" srcId="{4A1D7939-C139-4889-AA8A-C0FC12630CEE}" destId="{27FCCA56-038C-4613-B7B2-16CD590F385E}" srcOrd="1" destOrd="0" presId="urn:microsoft.com/office/officeart/2005/8/layout/hierarchy4"/>
    <dgm:cxn modelId="{EA285002-61F3-4DB9-B91F-7AB0BF69FAD4}" type="presParOf" srcId="{4A1D7939-C139-4889-AA8A-C0FC12630CEE}" destId="{7F93EC46-9C8D-4119-8F52-CCFA2BE3D856}" srcOrd="2" destOrd="0" presId="urn:microsoft.com/office/officeart/2005/8/layout/hierarchy4"/>
    <dgm:cxn modelId="{5CACBF0F-6DFE-4499-89B2-E8ED8AD74D8D}" type="presParOf" srcId="{7F93EC46-9C8D-4119-8F52-CCFA2BE3D856}" destId="{57E5281D-099B-4146-8847-39F267019B93}" srcOrd="0" destOrd="0" presId="urn:microsoft.com/office/officeart/2005/8/layout/hierarchy4"/>
    <dgm:cxn modelId="{3F856879-C3BA-40F4-BBEC-C607188AE4F0}" type="presParOf" srcId="{57E5281D-099B-4146-8847-39F267019B93}" destId="{85D767EC-FAE5-4312-B23F-9B41F2C6B7D7}" srcOrd="0" destOrd="0" presId="urn:microsoft.com/office/officeart/2005/8/layout/hierarchy4"/>
    <dgm:cxn modelId="{96DCE211-B295-493D-85F1-4866ACA17835}" type="presParOf" srcId="{57E5281D-099B-4146-8847-39F267019B93}" destId="{ACD24E70-46A1-47F1-B543-8DF01E30511B}" srcOrd="1" destOrd="0" presId="urn:microsoft.com/office/officeart/2005/8/layout/hierarchy4"/>
    <dgm:cxn modelId="{65EBD3B5-E3E4-4A78-A7C8-1F9D63A9F18A}" type="presParOf" srcId="{57E5281D-099B-4146-8847-39F267019B93}" destId="{E795CE46-C816-4100-AC67-9520DA742BDE}" srcOrd="2" destOrd="0" presId="urn:microsoft.com/office/officeart/2005/8/layout/hierarchy4"/>
    <dgm:cxn modelId="{8319FB02-69A2-4F4B-900F-E0084AD1C98C}" type="presParOf" srcId="{E795CE46-C816-4100-AC67-9520DA742BDE}" destId="{36362EC5-CB93-4660-8546-7354B3FFD93D}" srcOrd="0" destOrd="0" presId="urn:microsoft.com/office/officeart/2005/8/layout/hierarchy4"/>
    <dgm:cxn modelId="{F367686C-1BB5-4506-B586-E1FCD23A503B}" type="presParOf" srcId="{36362EC5-CB93-4660-8546-7354B3FFD93D}" destId="{CABA72D8-9A55-48F8-A321-AE17E3E42455}" srcOrd="0" destOrd="0" presId="urn:microsoft.com/office/officeart/2005/8/layout/hierarchy4"/>
    <dgm:cxn modelId="{856299DA-5423-4857-8D96-92E61E70B159}" type="presParOf" srcId="{36362EC5-CB93-4660-8546-7354B3FFD93D}" destId="{3C3C4176-A911-4132-8D93-B5529F218AA2}" srcOrd="1" destOrd="0" presId="urn:microsoft.com/office/officeart/2005/8/layout/hierarchy4"/>
    <dgm:cxn modelId="{3761855E-1BFA-4D8D-8FBB-7CD1587D0E72}" type="presParOf" srcId="{B74154C5-AFFE-498C-8E4C-911D7456AC97}" destId="{694C6A3E-E1B4-4940-ABED-A0BE47161CCE}" srcOrd="1" destOrd="0" presId="urn:microsoft.com/office/officeart/2005/8/layout/hierarchy4"/>
    <dgm:cxn modelId="{92C04B4C-A22D-414B-9874-0C6AD008220B}" type="presParOf" srcId="{B74154C5-AFFE-498C-8E4C-911D7456AC97}" destId="{22BDFE06-8D1B-4C76-8FF0-2DABD4B35522}" srcOrd="2" destOrd="0" presId="urn:microsoft.com/office/officeart/2005/8/layout/hierarchy4"/>
    <dgm:cxn modelId="{6B1E583F-CD3D-46E3-A0BC-CBFB51A7D7CD}" type="presParOf" srcId="{22BDFE06-8D1B-4C76-8FF0-2DABD4B35522}" destId="{576C6983-4618-426C-8177-DEA9FE3AC4EB}" srcOrd="0" destOrd="0" presId="urn:microsoft.com/office/officeart/2005/8/layout/hierarchy4"/>
    <dgm:cxn modelId="{18042605-A9E7-459B-9F20-EAC5FB73D557}" type="presParOf" srcId="{22BDFE06-8D1B-4C76-8FF0-2DABD4B35522}" destId="{498D5BED-6816-45E0-A418-8DCFF49902AF}" srcOrd="1" destOrd="0" presId="urn:microsoft.com/office/officeart/2005/8/layout/hierarchy4"/>
    <dgm:cxn modelId="{E206A76B-0B26-4FC9-A9F0-A89746BEC538}" type="presParOf" srcId="{22BDFE06-8D1B-4C76-8FF0-2DABD4B35522}" destId="{508A389B-C0F5-43D4-BD46-7C9F058EB2F7}" srcOrd="2" destOrd="0" presId="urn:microsoft.com/office/officeart/2005/8/layout/hierarchy4"/>
    <dgm:cxn modelId="{B9BE6C47-9BA1-47F0-B8DC-35C33D68BC4B}" type="presParOf" srcId="{508A389B-C0F5-43D4-BD46-7C9F058EB2F7}" destId="{2E9427EC-521F-45BD-95BD-C2EA62236516}" srcOrd="0" destOrd="0" presId="urn:microsoft.com/office/officeart/2005/8/layout/hierarchy4"/>
    <dgm:cxn modelId="{D871EDE8-B36C-4C76-905D-FF0A925F5741}" type="presParOf" srcId="{2E9427EC-521F-45BD-95BD-C2EA62236516}" destId="{672DFC88-43F4-433B-9B7F-D5CE282279E3}" srcOrd="0" destOrd="0" presId="urn:microsoft.com/office/officeart/2005/8/layout/hierarchy4"/>
    <dgm:cxn modelId="{C31215C9-031B-4AFF-88D0-D04780AD8628}" type="presParOf" srcId="{2E9427EC-521F-45BD-95BD-C2EA62236516}" destId="{BCC873B0-A9FE-4F45-AD2E-ED28CA5DFD9A}" srcOrd="1" destOrd="0" presId="urn:microsoft.com/office/officeart/2005/8/layout/hierarchy4"/>
    <dgm:cxn modelId="{D269D674-C9DE-4080-A0EB-6928354F96C4}" type="presParOf" srcId="{2E9427EC-521F-45BD-95BD-C2EA62236516}" destId="{68FB6F70-C047-4E46-9E82-A09946504644}" srcOrd="2" destOrd="0" presId="urn:microsoft.com/office/officeart/2005/8/layout/hierarchy4"/>
    <dgm:cxn modelId="{73B349A4-5A3C-4F1E-A7A3-8EBADADEC25F}" type="presParOf" srcId="{68FB6F70-C047-4E46-9E82-A09946504644}" destId="{5106FDE3-AC3E-4615-8C4F-829EABC2C26C}" srcOrd="0" destOrd="0" presId="urn:microsoft.com/office/officeart/2005/8/layout/hierarchy4"/>
    <dgm:cxn modelId="{9061F657-36F4-4F6A-93C9-B8956DFF3CA4}" type="presParOf" srcId="{5106FDE3-AC3E-4615-8C4F-829EABC2C26C}" destId="{41590EE3-70B4-4E0E-8D44-18EF1FD97F2E}" srcOrd="0" destOrd="0" presId="urn:microsoft.com/office/officeart/2005/8/layout/hierarchy4"/>
    <dgm:cxn modelId="{9FB4DC8A-AB58-4589-958B-720C226225DF}" type="presParOf" srcId="{5106FDE3-AC3E-4615-8C4F-829EABC2C26C}" destId="{58DAA9F4-0E18-4F78-BD4F-92D296477D35}" srcOrd="1" destOrd="0" presId="urn:microsoft.com/office/officeart/2005/8/layout/hierarchy4"/>
    <dgm:cxn modelId="{F7303C0A-A4EB-419A-A462-8D4A6F9510D0}" type="presParOf" srcId="{5106FDE3-AC3E-4615-8C4F-829EABC2C26C}" destId="{D1A4E4BA-FB74-44DD-88E4-672303AAC4FA}" srcOrd="2" destOrd="0" presId="urn:microsoft.com/office/officeart/2005/8/layout/hierarchy4"/>
    <dgm:cxn modelId="{D31C0DF9-FF74-4FA1-9244-76D7A6ADB5A9}" type="presParOf" srcId="{D1A4E4BA-FB74-44DD-88E4-672303AAC4FA}" destId="{E5B57F09-2B59-4711-A8C9-974EF4149D9A}" srcOrd="0" destOrd="0" presId="urn:microsoft.com/office/officeart/2005/8/layout/hierarchy4"/>
    <dgm:cxn modelId="{0D68A7B1-DB77-47F1-99F8-838CDAB142CC}" type="presParOf" srcId="{E5B57F09-2B59-4711-A8C9-974EF4149D9A}" destId="{6CE5FDB4-BFBB-4259-A330-B441199BCE24}" srcOrd="0" destOrd="0" presId="urn:microsoft.com/office/officeart/2005/8/layout/hierarchy4"/>
    <dgm:cxn modelId="{ED01D05F-7A34-4018-AD91-A50B965A0CE3}" type="presParOf" srcId="{E5B57F09-2B59-4711-A8C9-974EF4149D9A}" destId="{333F826B-C233-4B5F-A398-764D3F47A1BA}" srcOrd="1" destOrd="0" presId="urn:microsoft.com/office/officeart/2005/8/layout/hierarchy4"/>
    <dgm:cxn modelId="{4F3FD5BD-B0FA-4C44-9A64-2333726205C1}" type="presParOf" srcId="{E5B57F09-2B59-4711-A8C9-974EF4149D9A}" destId="{E607D5B5-B0CE-46E0-84C5-F456BAF04EE4}" srcOrd="2" destOrd="0" presId="urn:microsoft.com/office/officeart/2005/8/layout/hierarchy4"/>
    <dgm:cxn modelId="{B5CE9C03-F120-4E37-A42E-184BA7240FCA}" type="presParOf" srcId="{E607D5B5-B0CE-46E0-84C5-F456BAF04EE4}" destId="{F267116D-D0B1-4457-ABA0-2D94424C53E8}" srcOrd="0" destOrd="0" presId="urn:microsoft.com/office/officeart/2005/8/layout/hierarchy4"/>
    <dgm:cxn modelId="{9E2BDE8E-8D8B-4511-A1B9-82199DC7F4FA}" type="presParOf" srcId="{F267116D-D0B1-4457-ABA0-2D94424C53E8}" destId="{89DC61A6-3199-4C88-A8D1-98ADCFDD3274}" srcOrd="0" destOrd="0" presId="urn:microsoft.com/office/officeart/2005/8/layout/hierarchy4"/>
    <dgm:cxn modelId="{97D717F9-A554-4CE2-BC20-33058CC3B40E}" type="presParOf" srcId="{F267116D-D0B1-4457-ABA0-2D94424C53E8}" destId="{911FD772-B984-413E-A468-8F0F3007E9F5}" srcOrd="1" destOrd="0" presId="urn:microsoft.com/office/officeart/2005/8/layout/hierarchy4"/>
    <dgm:cxn modelId="{0ACDE055-CE0A-4640-B39E-329966AC8067}" type="presParOf" srcId="{F267116D-D0B1-4457-ABA0-2D94424C53E8}" destId="{C7E808E6-5BB0-42AD-9568-7FA84FFA1273}" srcOrd="2" destOrd="0" presId="urn:microsoft.com/office/officeart/2005/8/layout/hierarchy4"/>
    <dgm:cxn modelId="{31734913-0EEB-466C-9D72-CE3EA6908F79}" type="presParOf" srcId="{C7E808E6-5BB0-42AD-9568-7FA84FFA1273}" destId="{6143EFE8-4DC9-41D7-A90D-BEF4DD9D6775}" srcOrd="0" destOrd="0" presId="urn:microsoft.com/office/officeart/2005/8/layout/hierarchy4"/>
    <dgm:cxn modelId="{8B12807A-1656-4F3F-A400-8165B64D3A67}" type="presParOf" srcId="{6143EFE8-4DC9-41D7-A90D-BEF4DD9D6775}" destId="{B35EEDEE-A63C-4DC0-9860-A34A7BFD903E}" srcOrd="0" destOrd="0" presId="urn:microsoft.com/office/officeart/2005/8/layout/hierarchy4"/>
    <dgm:cxn modelId="{72B3CE00-73DE-4085-8B62-360CDC6C6190}" type="presParOf" srcId="{6143EFE8-4DC9-41D7-A90D-BEF4DD9D6775}" destId="{D90E656A-AEE9-452D-93CA-2D985DD3566A}" srcOrd="1" destOrd="0" presId="urn:microsoft.com/office/officeart/2005/8/layout/hierarchy4"/>
    <dgm:cxn modelId="{B993E128-B094-41B0-9779-4B4665BA6461}" type="presParOf" srcId="{6143EFE8-4DC9-41D7-A90D-BEF4DD9D6775}" destId="{2AFD5925-89E6-4CDB-B771-8976E3EAA1E0}" srcOrd="2" destOrd="0" presId="urn:microsoft.com/office/officeart/2005/8/layout/hierarchy4"/>
    <dgm:cxn modelId="{571A0C5A-340D-42B8-9079-EA68EBBC64DF}" type="presParOf" srcId="{2AFD5925-89E6-4CDB-B771-8976E3EAA1E0}" destId="{73D26815-8F26-44DF-8875-C5566E393D55}" srcOrd="0" destOrd="0" presId="urn:microsoft.com/office/officeart/2005/8/layout/hierarchy4"/>
    <dgm:cxn modelId="{7A3D4DC7-D06A-4A53-A9E6-50BF11E01804}" type="presParOf" srcId="{73D26815-8F26-44DF-8875-C5566E393D55}" destId="{3FE63968-55D4-4290-AD35-CC41B727FEE4}" srcOrd="0" destOrd="0" presId="urn:microsoft.com/office/officeart/2005/8/layout/hierarchy4"/>
    <dgm:cxn modelId="{01623C05-0880-4B7F-B806-382D1B7A2D5D}" type="presParOf" srcId="{73D26815-8F26-44DF-8875-C5566E393D55}" destId="{61D9282A-F447-4838-B833-FAC1FF7F4462}" srcOrd="1" destOrd="0" presId="urn:microsoft.com/office/officeart/2005/8/layout/hierarchy4"/>
    <dgm:cxn modelId="{41DD7F96-6BF8-4F71-867E-857A96F7BAF8}" type="presParOf" srcId="{B74154C5-AFFE-498C-8E4C-911D7456AC97}" destId="{8A94FD29-AE36-4272-B8B7-FF847200D7A2}" srcOrd="3" destOrd="0" presId="urn:microsoft.com/office/officeart/2005/8/layout/hierarchy4"/>
    <dgm:cxn modelId="{C3F76E66-9B0B-4E29-8888-2746BE54B587}" type="presParOf" srcId="{B74154C5-AFFE-498C-8E4C-911D7456AC97}" destId="{AF93020A-9780-4776-85B8-7147747F36CC}" srcOrd="4" destOrd="0" presId="urn:microsoft.com/office/officeart/2005/8/layout/hierarchy4"/>
    <dgm:cxn modelId="{8635D7D5-7C59-4737-8B44-350DEF533FD7}" type="presParOf" srcId="{AF93020A-9780-4776-85B8-7147747F36CC}" destId="{A25BE625-018B-46BA-BE7F-ED875B975F26}" srcOrd="0" destOrd="0" presId="urn:microsoft.com/office/officeart/2005/8/layout/hierarchy4"/>
    <dgm:cxn modelId="{6646F31B-9F94-4149-87FA-8F49CE18C20B}" type="presParOf" srcId="{AF93020A-9780-4776-85B8-7147747F36CC}" destId="{1A223B6C-87F7-4855-A691-FD4F8FB278AD}" srcOrd="1" destOrd="0" presId="urn:microsoft.com/office/officeart/2005/8/layout/hierarchy4"/>
    <dgm:cxn modelId="{823727B4-0457-4F7F-A978-541C5E7B118B}" type="presParOf" srcId="{AF93020A-9780-4776-85B8-7147747F36CC}" destId="{DACF82F6-95A6-4B59-9D37-F46699815612}" srcOrd="2" destOrd="0" presId="urn:microsoft.com/office/officeart/2005/8/layout/hierarchy4"/>
    <dgm:cxn modelId="{A9BE5038-3629-46B2-AA28-649C132EC553}" type="presParOf" srcId="{DACF82F6-95A6-4B59-9D37-F46699815612}" destId="{72E6673E-523D-4E62-80E5-5062FE589301}" srcOrd="0" destOrd="0" presId="urn:microsoft.com/office/officeart/2005/8/layout/hierarchy4"/>
    <dgm:cxn modelId="{E40AD8BF-8D97-4A8B-8AAA-4821D86845A5}" type="presParOf" srcId="{72E6673E-523D-4E62-80E5-5062FE589301}" destId="{CB2AF246-A0C3-4F64-A578-D38165C39147}" srcOrd="0" destOrd="0" presId="urn:microsoft.com/office/officeart/2005/8/layout/hierarchy4"/>
    <dgm:cxn modelId="{AF9A131A-5D0E-49DB-843B-6678030FF79F}" type="presParOf" srcId="{72E6673E-523D-4E62-80E5-5062FE589301}" destId="{819FC9E5-E3D6-4C1A-9A2E-5E9E87CE7A56}" srcOrd="1" destOrd="0" presId="urn:microsoft.com/office/officeart/2005/8/layout/hierarchy4"/>
    <dgm:cxn modelId="{AC655AC9-C9BF-4422-AE53-8910D6C694D2}" type="presParOf" srcId="{72E6673E-523D-4E62-80E5-5062FE589301}" destId="{F0336813-9E34-44C5-93FA-F6459A965D24}" srcOrd="2" destOrd="0" presId="urn:microsoft.com/office/officeart/2005/8/layout/hierarchy4"/>
    <dgm:cxn modelId="{1D2B4899-BD13-4799-825A-A52F81E2C362}" type="presParOf" srcId="{F0336813-9E34-44C5-93FA-F6459A965D24}" destId="{4A08C748-3ACE-47B8-ABA4-F56495914AD8}" srcOrd="0" destOrd="0" presId="urn:microsoft.com/office/officeart/2005/8/layout/hierarchy4"/>
    <dgm:cxn modelId="{563910E4-FA6D-4353-9E8D-86F453F6027B}" type="presParOf" srcId="{4A08C748-3ACE-47B8-ABA4-F56495914AD8}" destId="{59176932-D6D5-4C36-BF7A-69A1297C4BAD}" srcOrd="0" destOrd="0" presId="urn:microsoft.com/office/officeart/2005/8/layout/hierarchy4"/>
    <dgm:cxn modelId="{E47BFBFA-3198-45B6-9142-43F2D4239CEC}" type="presParOf" srcId="{4A08C748-3ACE-47B8-ABA4-F56495914AD8}" destId="{30B75228-9E45-4192-98FC-463FCFD65011}" srcOrd="1" destOrd="0" presId="urn:microsoft.com/office/officeart/2005/8/layout/hierarchy4"/>
    <dgm:cxn modelId="{99DD71D7-DAA6-471A-9F33-5F81FF138C2C}" type="presParOf" srcId="{4A08C748-3ACE-47B8-ABA4-F56495914AD8}" destId="{4E7A1119-403E-4C39-BB54-05ED8132FF0C}" srcOrd="2" destOrd="0" presId="urn:microsoft.com/office/officeart/2005/8/layout/hierarchy4"/>
    <dgm:cxn modelId="{310A2225-9E14-4EF7-BBB8-BCB0C8113679}" type="presParOf" srcId="{4E7A1119-403E-4C39-BB54-05ED8132FF0C}" destId="{F32685DE-10D4-4878-B807-45D477FFEF84}" srcOrd="0" destOrd="0" presId="urn:microsoft.com/office/officeart/2005/8/layout/hierarchy4"/>
    <dgm:cxn modelId="{3C022B40-B519-4589-B532-F88EA9423683}" type="presParOf" srcId="{F32685DE-10D4-4878-B807-45D477FFEF84}" destId="{BA61E3A6-0BE5-4066-9F94-BB1BFFF8EBBF}" srcOrd="0" destOrd="0" presId="urn:microsoft.com/office/officeart/2005/8/layout/hierarchy4"/>
    <dgm:cxn modelId="{DFC8E37D-D487-4CA2-B1F5-1DF909FA082A}" type="presParOf" srcId="{F32685DE-10D4-4878-B807-45D477FFEF84}" destId="{E4A82E23-1C0A-4136-A9EF-782A3309B0A1}" srcOrd="1" destOrd="0" presId="urn:microsoft.com/office/officeart/2005/8/layout/hierarchy4"/>
    <dgm:cxn modelId="{63A191F1-70EB-43EF-9DF6-14C3F9D91583}" type="presParOf" srcId="{F32685DE-10D4-4878-B807-45D477FFEF84}" destId="{12969847-F565-4B2C-9631-4E5EF759A09C}" srcOrd="2" destOrd="0" presId="urn:microsoft.com/office/officeart/2005/8/layout/hierarchy4"/>
    <dgm:cxn modelId="{41D3C41B-356A-439A-96B1-3DF2B475D1C1}" type="presParOf" srcId="{12969847-F565-4B2C-9631-4E5EF759A09C}" destId="{52B80F8A-F071-46D8-883B-7E22B84F7B82}" srcOrd="0" destOrd="0" presId="urn:microsoft.com/office/officeart/2005/8/layout/hierarchy4"/>
    <dgm:cxn modelId="{4A435CCB-3718-4BAA-AA4D-649782CEF6A8}" type="presParOf" srcId="{52B80F8A-F071-46D8-883B-7E22B84F7B82}" destId="{8C5A4ABB-F609-4CF2-8CFC-5593BE697C3C}" srcOrd="0" destOrd="0" presId="urn:microsoft.com/office/officeart/2005/8/layout/hierarchy4"/>
    <dgm:cxn modelId="{60FA12B4-FA56-4A79-BC7F-F8EDA55584A4}" type="presParOf" srcId="{52B80F8A-F071-46D8-883B-7E22B84F7B82}" destId="{628ECAEA-B4E2-4B8B-803B-B806DDFF1BEA}" srcOrd="1" destOrd="0" presId="urn:microsoft.com/office/officeart/2005/8/layout/hierarchy4"/>
    <dgm:cxn modelId="{F35FCD56-8A4F-48E3-BE25-A80F27B7156B}" type="presParOf" srcId="{52B80F8A-F071-46D8-883B-7E22B84F7B82}" destId="{363B422D-50FA-4623-87DE-F2646C7B8FA8}" srcOrd="2" destOrd="0" presId="urn:microsoft.com/office/officeart/2005/8/layout/hierarchy4"/>
    <dgm:cxn modelId="{09302813-9CDE-484C-A8D1-2B7A92D86747}" type="presParOf" srcId="{363B422D-50FA-4623-87DE-F2646C7B8FA8}" destId="{C6A45010-9352-4A1A-8B01-AEC7EFC8D6CE}" srcOrd="0" destOrd="0" presId="urn:microsoft.com/office/officeart/2005/8/layout/hierarchy4"/>
    <dgm:cxn modelId="{0185BD09-A319-482C-9AC4-6F87B5E6E2D9}" type="presParOf" srcId="{C6A45010-9352-4A1A-8B01-AEC7EFC8D6CE}" destId="{5CA92D6E-6985-440B-92AD-5A876699A5A4}" srcOrd="0" destOrd="0" presId="urn:microsoft.com/office/officeart/2005/8/layout/hierarchy4"/>
    <dgm:cxn modelId="{537C1671-5934-4A95-8820-1025382E26F8}" type="presParOf" srcId="{C6A45010-9352-4A1A-8B01-AEC7EFC8D6CE}" destId="{7D2D3099-AFFF-4CD7-9C6B-E49849BDB0D1}" srcOrd="1" destOrd="0" presId="urn:microsoft.com/office/officeart/2005/8/layout/hierarchy4"/>
    <dgm:cxn modelId="{D296F51E-F0FF-4DC6-B1D7-E10559AE7905}" type="presParOf" srcId="{C6A45010-9352-4A1A-8B01-AEC7EFC8D6CE}" destId="{DC7AF065-3F82-4CA6-A7AA-3C6E8866FA3D}" srcOrd="2" destOrd="0" presId="urn:microsoft.com/office/officeart/2005/8/layout/hierarchy4"/>
    <dgm:cxn modelId="{C0E3775E-B7A3-4264-BE1E-2FA95DBE1C2E}" type="presParOf" srcId="{DC7AF065-3F82-4CA6-A7AA-3C6E8866FA3D}" destId="{D0CE0F53-421B-4510-87E8-53F418F3CD62}" srcOrd="0" destOrd="0" presId="urn:microsoft.com/office/officeart/2005/8/layout/hierarchy4"/>
    <dgm:cxn modelId="{A3785D90-32D3-48FA-A181-7143E21EF608}" type="presParOf" srcId="{D0CE0F53-421B-4510-87E8-53F418F3CD62}" destId="{71C035C7-3422-4AC8-9222-1B6144A7471F}" srcOrd="0" destOrd="0" presId="urn:microsoft.com/office/officeart/2005/8/layout/hierarchy4"/>
    <dgm:cxn modelId="{77C59C76-58D1-4908-BF86-D3D53E9EDB1B}" type="presParOf" srcId="{D0CE0F53-421B-4510-87E8-53F418F3CD62}" destId="{081DEC67-817E-49D4-B4B4-7926E943E3EE}" srcOrd="1" destOrd="0" presId="urn:microsoft.com/office/officeart/2005/8/layout/hierarchy4"/>
    <dgm:cxn modelId="{54E076C8-340E-47D0-A373-55ECE2660908}" type="presParOf" srcId="{B74154C5-AFFE-498C-8E4C-911D7456AC97}" destId="{DF99D3E9-B7CE-4F56-A161-7C0465341531}" srcOrd="5" destOrd="0" presId="urn:microsoft.com/office/officeart/2005/8/layout/hierarchy4"/>
    <dgm:cxn modelId="{B8857465-DC56-454F-915E-4A66354DB051}" type="presParOf" srcId="{B74154C5-AFFE-498C-8E4C-911D7456AC97}" destId="{CFBC63A5-42B0-460D-9C89-B64E9E9E2922}" srcOrd="6" destOrd="0" presId="urn:microsoft.com/office/officeart/2005/8/layout/hierarchy4"/>
    <dgm:cxn modelId="{D1A8825C-AF2B-4874-9E45-FDAF41FABA68}" type="presParOf" srcId="{CFBC63A5-42B0-460D-9C89-B64E9E9E2922}" destId="{9E5D5161-23D7-41B4-A187-BE6D7C6483D0}" srcOrd="0" destOrd="0" presId="urn:microsoft.com/office/officeart/2005/8/layout/hierarchy4"/>
    <dgm:cxn modelId="{F9D625FD-96D3-4E26-8BF4-3E11C17B4D46}" type="presParOf" srcId="{CFBC63A5-42B0-460D-9C89-B64E9E9E2922}" destId="{8BC6FDF3-3E6D-414C-B5BC-6C5B61465391}" srcOrd="1" destOrd="0" presId="urn:microsoft.com/office/officeart/2005/8/layout/hierarchy4"/>
    <dgm:cxn modelId="{E25717AD-36F6-4F6F-9657-83C2032461D7}" type="presParOf" srcId="{CFBC63A5-42B0-460D-9C89-B64E9E9E2922}" destId="{CEF18E39-1C73-42B9-BDF1-5DD3EC85EA0D}" srcOrd="2" destOrd="0" presId="urn:microsoft.com/office/officeart/2005/8/layout/hierarchy4"/>
    <dgm:cxn modelId="{3DEC0A4C-779A-4E1A-90A8-A564D15EF4D0}" type="presParOf" srcId="{CEF18E39-1C73-42B9-BDF1-5DD3EC85EA0D}" destId="{D6936C6D-17F5-4369-B1C3-901E9E722DCF}" srcOrd="0" destOrd="0" presId="urn:microsoft.com/office/officeart/2005/8/layout/hierarchy4"/>
    <dgm:cxn modelId="{CC945461-828C-42FC-BB1B-5C25A1AE28F2}" type="presParOf" srcId="{D6936C6D-17F5-4369-B1C3-901E9E722DCF}" destId="{2965B01E-C0DE-4302-ADA0-732BD580C7B1}" srcOrd="0" destOrd="0" presId="urn:microsoft.com/office/officeart/2005/8/layout/hierarchy4"/>
    <dgm:cxn modelId="{290E7D3D-3358-41FE-8BAD-38A897519B95}" type="presParOf" srcId="{D6936C6D-17F5-4369-B1C3-901E9E722DCF}" destId="{DC8AC8CB-3F6F-4460-AB01-5CBE0F14A486}" srcOrd="1" destOrd="0" presId="urn:microsoft.com/office/officeart/2005/8/layout/hierarchy4"/>
    <dgm:cxn modelId="{D710A949-4184-4DD2-AEC9-B411AF88C48F}" type="presParOf" srcId="{D6936C6D-17F5-4369-B1C3-901E9E722DCF}" destId="{73994466-6310-40D7-8792-BD7FD56E6AF4}" srcOrd="2" destOrd="0" presId="urn:microsoft.com/office/officeart/2005/8/layout/hierarchy4"/>
    <dgm:cxn modelId="{5427C2CC-F09D-4548-935F-CDE9735E6E38}" type="presParOf" srcId="{73994466-6310-40D7-8792-BD7FD56E6AF4}" destId="{CA81CD2D-7A1B-4CCA-952B-6AE89CE8AAB7}" srcOrd="0" destOrd="0" presId="urn:microsoft.com/office/officeart/2005/8/layout/hierarchy4"/>
    <dgm:cxn modelId="{7F66F0D3-2237-4C60-BC22-E4C69540A849}" type="presParOf" srcId="{CA81CD2D-7A1B-4CCA-952B-6AE89CE8AAB7}" destId="{EFF40216-5B58-45C6-B485-1C9C4561DF2F}" srcOrd="0" destOrd="0" presId="urn:microsoft.com/office/officeart/2005/8/layout/hierarchy4"/>
    <dgm:cxn modelId="{DC8020F8-7543-4B41-BF22-8F18EF4D13DD}" type="presParOf" srcId="{CA81CD2D-7A1B-4CCA-952B-6AE89CE8AAB7}" destId="{82BA7D97-E2A8-4C59-838B-E0906E156677}" srcOrd="1" destOrd="0" presId="urn:microsoft.com/office/officeart/2005/8/layout/hierarchy4"/>
    <dgm:cxn modelId="{04C9D968-3DCC-4D84-A4F7-B44B452287DE}" type="presParOf" srcId="{CA81CD2D-7A1B-4CCA-952B-6AE89CE8AAB7}" destId="{F73E662C-F722-4B4F-9DF8-BE21B2C2C700}" srcOrd="2" destOrd="0" presId="urn:microsoft.com/office/officeart/2005/8/layout/hierarchy4"/>
    <dgm:cxn modelId="{BEAB57F0-BDD0-4127-BF30-CE60725F73A6}" type="presParOf" srcId="{F73E662C-F722-4B4F-9DF8-BE21B2C2C700}" destId="{566AACE7-A2F1-4E7A-BECC-43348B95352C}" srcOrd="0" destOrd="0" presId="urn:microsoft.com/office/officeart/2005/8/layout/hierarchy4"/>
    <dgm:cxn modelId="{916660C6-CD0D-40FE-95CA-9C7BB448AD43}" type="presParOf" srcId="{566AACE7-A2F1-4E7A-BECC-43348B95352C}" destId="{7653A429-0E18-4BE3-A07C-F1A5A9D672E3}" srcOrd="0" destOrd="0" presId="urn:microsoft.com/office/officeart/2005/8/layout/hierarchy4"/>
    <dgm:cxn modelId="{076DCD6E-5F05-4200-AE64-07EF9306AF37}" type="presParOf" srcId="{566AACE7-A2F1-4E7A-BECC-43348B95352C}" destId="{BED59DE9-3C29-48CB-8A25-B7F991619843}" srcOrd="1" destOrd="0" presId="urn:microsoft.com/office/officeart/2005/8/layout/hierarchy4"/>
    <dgm:cxn modelId="{6BB2F579-5142-44BC-B100-DE8D403D5028}" type="presParOf" srcId="{566AACE7-A2F1-4E7A-BECC-43348B95352C}" destId="{3A3A01C6-B3AA-4C89-92D4-EA308C8E23E1}" srcOrd="2" destOrd="0" presId="urn:microsoft.com/office/officeart/2005/8/layout/hierarchy4"/>
    <dgm:cxn modelId="{EC77E769-98F7-4739-9F30-0468972339A9}" type="presParOf" srcId="{3A3A01C6-B3AA-4C89-92D4-EA308C8E23E1}" destId="{B8B89817-F07F-4DA9-AEBF-C4EDAD3E897E}" srcOrd="0" destOrd="0" presId="urn:microsoft.com/office/officeart/2005/8/layout/hierarchy4"/>
    <dgm:cxn modelId="{CE4FFB9E-5460-494C-BBC5-9B4A00BB297D}" type="presParOf" srcId="{B8B89817-F07F-4DA9-AEBF-C4EDAD3E897E}" destId="{35DF38A4-C109-469A-81F6-242705CF6432}" srcOrd="0" destOrd="0" presId="urn:microsoft.com/office/officeart/2005/8/layout/hierarchy4"/>
    <dgm:cxn modelId="{9D8B5E45-8A97-4B75-AAEE-D674877A8EA9}" type="presParOf" srcId="{B8B89817-F07F-4DA9-AEBF-C4EDAD3E897E}" destId="{316284DC-AD60-4799-9C6D-BBAE00D72CFA}" srcOrd="1" destOrd="0" presId="urn:microsoft.com/office/officeart/2005/8/layout/hierarchy4"/>
    <dgm:cxn modelId="{258634C6-E013-400B-9DDC-5ED3E0678933}" type="presParOf" srcId="{B8B89817-F07F-4DA9-AEBF-C4EDAD3E897E}" destId="{FF9D5968-2625-4FA7-B798-123DE0850F01}" srcOrd="2" destOrd="0" presId="urn:microsoft.com/office/officeart/2005/8/layout/hierarchy4"/>
    <dgm:cxn modelId="{29B781CE-5C6F-4CC9-A286-BA22D2609912}" type="presParOf" srcId="{FF9D5968-2625-4FA7-B798-123DE0850F01}" destId="{0ACE6D06-B44A-4123-806C-A6DF04AE4987}" srcOrd="0" destOrd="0" presId="urn:microsoft.com/office/officeart/2005/8/layout/hierarchy4"/>
    <dgm:cxn modelId="{606282A5-A377-4812-8658-06C568A955C3}" type="presParOf" srcId="{0ACE6D06-B44A-4123-806C-A6DF04AE4987}" destId="{72D34432-C31A-4895-8C4B-497C4DC5EA4F}" srcOrd="0" destOrd="0" presId="urn:microsoft.com/office/officeart/2005/8/layout/hierarchy4"/>
    <dgm:cxn modelId="{2E5AF2D1-8471-4CAF-9B01-7891CBF59D2C}" type="presParOf" srcId="{0ACE6D06-B44A-4123-806C-A6DF04AE4987}" destId="{EEE17A31-44C2-438A-A1F1-CEABFCE7A644}" srcOrd="1" destOrd="0" presId="urn:microsoft.com/office/officeart/2005/8/layout/hierarchy4"/>
    <dgm:cxn modelId="{1D02DBDB-44E9-4916-BB76-F095D1483CCD}" type="presParOf" srcId="{0ACE6D06-B44A-4123-806C-A6DF04AE4987}" destId="{68423DB6-6E38-46B7-BEBB-F85082740DD1}" srcOrd="2" destOrd="0" presId="urn:microsoft.com/office/officeart/2005/8/layout/hierarchy4"/>
    <dgm:cxn modelId="{77632F10-61FD-4E97-ACAB-7217BB1596A8}" type="presParOf" srcId="{68423DB6-6E38-46B7-BEBB-F85082740DD1}" destId="{F94763EA-4493-477A-9036-3029D3F46029}" srcOrd="0" destOrd="0" presId="urn:microsoft.com/office/officeart/2005/8/layout/hierarchy4"/>
    <dgm:cxn modelId="{6665FF91-CA6E-46E7-B2EA-C982C005D314}" type="presParOf" srcId="{F94763EA-4493-477A-9036-3029D3F46029}" destId="{252B03E0-D5FD-41C1-88D1-55ADB0B5C077}" srcOrd="0" destOrd="0" presId="urn:microsoft.com/office/officeart/2005/8/layout/hierarchy4"/>
    <dgm:cxn modelId="{2A625EAD-7A73-420E-8D12-FA1E11063D42}" type="presParOf" srcId="{F94763EA-4493-477A-9036-3029D3F46029}" destId="{15A197EB-E44C-4DC8-99A1-0A8E839FA152}" srcOrd="1" destOrd="0" presId="urn:microsoft.com/office/officeart/2005/8/layout/hierarchy4"/>
    <dgm:cxn modelId="{70BF6723-BAF3-401B-901B-0326B5189498}" type="presParOf" srcId="{B74154C5-AFFE-498C-8E4C-911D7456AC97}" destId="{62C0B193-30A4-4691-AF46-D5B94E7FC561}" srcOrd="7" destOrd="0" presId="urn:microsoft.com/office/officeart/2005/8/layout/hierarchy4"/>
    <dgm:cxn modelId="{F86CDF10-2ACF-46FA-B934-26302150004D}" type="presParOf" srcId="{B74154C5-AFFE-498C-8E4C-911D7456AC97}" destId="{E8090E1D-4DD8-46E0-BA1E-C3890CF14D47}" srcOrd="8" destOrd="0" presId="urn:microsoft.com/office/officeart/2005/8/layout/hierarchy4"/>
    <dgm:cxn modelId="{B574A1A4-8B80-4B3F-BA68-4D5F6928EB70}" type="presParOf" srcId="{E8090E1D-4DD8-46E0-BA1E-C3890CF14D47}" destId="{F8905714-088D-483C-AC16-D43BF2F0BF16}" srcOrd="0" destOrd="0" presId="urn:microsoft.com/office/officeart/2005/8/layout/hierarchy4"/>
    <dgm:cxn modelId="{881FFB51-7409-468B-B550-3B41AE220376}" type="presParOf" srcId="{E8090E1D-4DD8-46E0-BA1E-C3890CF14D47}" destId="{8825E9BC-9772-4579-B80A-08C02E6F5841}" srcOrd="1" destOrd="0" presId="urn:microsoft.com/office/officeart/2005/8/layout/hierarchy4"/>
    <dgm:cxn modelId="{592E75E3-F827-44FC-9921-29A081A4D4C8}" type="presParOf" srcId="{E8090E1D-4DD8-46E0-BA1E-C3890CF14D47}" destId="{4101F8DA-93D9-46DF-B37A-B90529D7C907}" srcOrd="2" destOrd="0" presId="urn:microsoft.com/office/officeart/2005/8/layout/hierarchy4"/>
    <dgm:cxn modelId="{FBAE44B9-EF3D-42EF-AC2C-1377BA8AA863}" type="presParOf" srcId="{4101F8DA-93D9-46DF-B37A-B90529D7C907}" destId="{95872D8F-BB28-4072-9DAD-3FCDEEA4A51B}" srcOrd="0" destOrd="0" presId="urn:microsoft.com/office/officeart/2005/8/layout/hierarchy4"/>
    <dgm:cxn modelId="{A15C2F6B-1497-4126-8A48-D7C70984854B}" type="presParOf" srcId="{95872D8F-BB28-4072-9DAD-3FCDEEA4A51B}" destId="{24CEF574-2765-4D7C-A195-C900E925FBE6}" srcOrd="0" destOrd="0" presId="urn:microsoft.com/office/officeart/2005/8/layout/hierarchy4"/>
    <dgm:cxn modelId="{2B91A02F-B653-4DD7-8931-55B6AD058569}" type="presParOf" srcId="{95872D8F-BB28-4072-9DAD-3FCDEEA4A51B}" destId="{9ED7436C-1536-41D8-A0EE-0E39E8864FDD}" srcOrd="1" destOrd="0" presId="urn:microsoft.com/office/officeart/2005/8/layout/hierarchy4"/>
    <dgm:cxn modelId="{FF2D0B59-4CAA-4686-B1BE-A631A19B697A}" type="presParOf" srcId="{95872D8F-BB28-4072-9DAD-3FCDEEA4A51B}" destId="{4139EE0B-9D40-4076-B516-60260BCFF8F9}" srcOrd="2" destOrd="0" presId="urn:microsoft.com/office/officeart/2005/8/layout/hierarchy4"/>
    <dgm:cxn modelId="{6C87AA13-9DA3-4D5D-B7E1-5160FE945C0E}" type="presParOf" srcId="{4139EE0B-9D40-4076-B516-60260BCFF8F9}" destId="{F36349D9-AAD1-4D05-8BCB-F865ABA18533}" srcOrd="0" destOrd="0" presId="urn:microsoft.com/office/officeart/2005/8/layout/hierarchy4"/>
    <dgm:cxn modelId="{0FD69A75-11B7-4236-AA8C-2AD13C52AD09}" type="presParOf" srcId="{F36349D9-AAD1-4D05-8BCB-F865ABA18533}" destId="{374E99F0-AE84-4383-93E4-780F78CE6D13}" srcOrd="0" destOrd="0" presId="urn:microsoft.com/office/officeart/2005/8/layout/hierarchy4"/>
    <dgm:cxn modelId="{019225C3-C2C0-4CD5-BF41-974C83DDA8CC}" type="presParOf" srcId="{F36349D9-AAD1-4D05-8BCB-F865ABA18533}" destId="{FE4B595F-B001-4933-98CC-F9415F4FE45A}" srcOrd="1" destOrd="0" presId="urn:microsoft.com/office/officeart/2005/8/layout/hierarchy4"/>
    <dgm:cxn modelId="{55976E2F-487D-40AD-A741-E088A464CA08}" type="presParOf" srcId="{F36349D9-AAD1-4D05-8BCB-F865ABA18533}" destId="{19CEB4E4-DAEB-4DAC-B74F-6A90F95E40F6}" srcOrd="2" destOrd="0" presId="urn:microsoft.com/office/officeart/2005/8/layout/hierarchy4"/>
    <dgm:cxn modelId="{053D3A5C-CDBC-4EA4-8B3E-E53BF3DE7CBF}" type="presParOf" srcId="{19CEB4E4-DAEB-4DAC-B74F-6A90F95E40F6}" destId="{4B090C7C-91FA-46FA-862C-86DC2555E033}" srcOrd="0" destOrd="0" presId="urn:microsoft.com/office/officeart/2005/8/layout/hierarchy4"/>
    <dgm:cxn modelId="{0B45082A-B400-42B7-AD4E-D038899547A4}" type="presParOf" srcId="{4B090C7C-91FA-46FA-862C-86DC2555E033}" destId="{874CF4BC-44A5-455D-A60A-EB599B596188}" srcOrd="0" destOrd="0" presId="urn:microsoft.com/office/officeart/2005/8/layout/hierarchy4"/>
    <dgm:cxn modelId="{F5706E5C-D0DF-43AC-AE72-D99160FD1844}" type="presParOf" srcId="{4B090C7C-91FA-46FA-862C-86DC2555E033}" destId="{7879E5A0-7B91-4ECE-AF79-8798634D07D0}" srcOrd="1" destOrd="0" presId="urn:microsoft.com/office/officeart/2005/8/layout/hierarchy4"/>
    <dgm:cxn modelId="{B294F22A-30C1-4F81-85DD-73566F23EBE1}" type="presParOf" srcId="{4B090C7C-91FA-46FA-862C-86DC2555E033}" destId="{97FFE9E6-CE88-44D7-A8E9-5F178F964167}" srcOrd="2" destOrd="0" presId="urn:microsoft.com/office/officeart/2005/8/layout/hierarchy4"/>
    <dgm:cxn modelId="{35246565-54F3-4AE7-B5FE-C9EE5025105D}" type="presParOf" srcId="{97FFE9E6-CE88-44D7-A8E9-5F178F964167}" destId="{B45A538C-DC99-43D4-9C5E-FD6136650525}" srcOrd="0" destOrd="0" presId="urn:microsoft.com/office/officeart/2005/8/layout/hierarchy4"/>
    <dgm:cxn modelId="{C2528E9C-B4C8-4A77-8AD1-F3B801A66B7F}" type="presParOf" srcId="{B45A538C-DC99-43D4-9C5E-FD6136650525}" destId="{D2D81AF8-4EA8-45A6-A84D-9694EF1BCFE7}" srcOrd="0" destOrd="0" presId="urn:microsoft.com/office/officeart/2005/8/layout/hierarchy4"/>
    <dgm:cxn modelId="{B18B9482-4A70-490F-9085-8B5ED2CC180C}" type="presParOf" srcId="{B45A538C-DC99-43D4-9C5E-FD6136650525}" destId="{31DD6202-DBD1-44BF-A1E0-17D7DF207347}" srcOrd="1" destOrd="0" presId="urn:microsoft.com/office/officeart/2005/8/layout/hierarchy4"/>
    <dgm:cxn modelId="{22EA6133-45E5-43F5-8643-30F776CE74A3}" type="presParOf" srcId="{B45A538C-DC99-43D4-9C5E-FD6136650525}" destId="{78FA1C88-01CB-45D0-B8B1-93ED28DC0515}" srcOrd="2" destOrd="0" presId="urn:microsoft.com/office/officeart/2005/8/layout/hierarchy4"/>
    <dgm:cxn modelId="{03B820A8-FAA0-4C3E-834B-9D8DEBB3019E}" type="presParOf" srcId="{78FA1C88-01CB-45D0-B8B1-93ED28DC0515}" destId="{C388ABCD-EF97-4C36-B582-B368BFAF3A98}" srcOrd="0" destOrd="0" presId="urn:microsoft.com/office/officeart/2005/8/layout/hierarchy4"/>
    <dgm:cxn modelId="{4A676316-BE56-49B7-BEE4-443B0CE020D9}" type="presParOf" srcId="{C388ABCD-EF97-4C36-B582-B368BFAF3A98}" destId="{B05C0A3E-A45E-4E74-81F8-BADC3EA7BC7D}" srcOrd="0" destOrd="0" presId="urn:microsoft.com/office/officeart/2005/8/layout/hierarchy4"/>
    <dgm:cxn modelId="{00C40468-03EF-48DD-A471-37CB0B02E56C}" type="presParOf" srcId="{C388ABCD-EF97-4C36-B582-B368BFAF3A98}" destId="{FBEABCE2-2985-48AF-AF89-4210AE555702}" srcOrd="1" destOrd="0" presId="urn:microsoft.com/office/officeart/2005/8/layout/hierarchy4"/>
    <dgm:cxn modelId="{AC5A85F4-0799-4AFD-B9DB-CEBB97A39527}" type="presParOf" srcId="{C388ABCD-EF97-4C36-B582-B368BFAF3A98}" destId="{3CF494E9-8292-4011-9D6D-8524C148D964}" srcOrd="2" destOrd="0" presId="urn:microsoft.com/office/officeart/2005/8/layout/hierarchy4"/>
    <dgm:cxn modelId="{2E3D9D19-F68A-42DE-8D9D-822570021F80}" type="presParOf" srcId="{3CF494E9-8292-4011-9D6D-8524C148D964}" destId="{AAF9086F-D52E-48E8-9807-D56E746046F3}" srcOrd="0" destOrd="0" presId="urn:microsoft.com/office/officeart/2005/8/layout/hierarchy4"/>
    <dgm:cxn modelId="{DDE7D200-1833-480F-88CD-B3C1B00DE7DC}" type="presParOf" srcId="{AAF9086F-D52E-48E8-9807-D56E746046F3}" destId="{7E9DD26B-A2C6-4A47-8D76-8FEB33BF00E3}" srcOrd="0" destOrd="0" presId="urn:microsoft.com/office/officeart/2005/8/layout/hierarchy4"/>
    <dgm:cxn modelId="{83FBCA91-1002-474D-AF6B-5E33CE76AA07}" type="presParOf" srcId="{AAF9086F-D52E-48E8-9807-D56E746046F3}" destId="{F98FA87F-75E2-42A7-81F6-68BFBFF48EF7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A37C2D0-E311-480D-BE74-4A10698CA5CA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4DD87F-0B0C-4621-942E-8CB6627B1031}" type="pres">
      <dgm:prSet presAssocID="{1A37C2D0-E311-480D-BE74-4A10698CA5C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9F8AB255-C603-4631-8F5F-8E4F400C9531}" type="presOf" srcId="{1A37C2D0-E311-480D-BE74-4A10698CA5CA}" destId="{864DD87F-0B0C-4621-942E-8CB6627B1031}" srcOrd="0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rgbClr val="4F6228"/>
        </a:solidFill>
      </dgm:spPr>
      <dgm:t>
        <a:bodyPr/>
        <a:lstStyle/>
        <a:p>
          <a:r>
            <a:rPr lang="ru-RU" sz="1400" b="1" dirty="0" smtClean="0"/>
            <a:t>2015 факт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1400" b="1" dirty="0" smtClean="0"/>
            <a:t>2016 факт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rgbClr val="77933C"/>
        </a:solidFill>
      </dgm:spPr>
      <dgm:t>
        <a:bodyPr/>
        <a:lstStyle/>
        <a:p>
          <a:r>
            <a:rPr lang="ru-RU" sz="1100" b="1" dirty="0" smtClean="0"/>
            <a:t>4,95</a:t>
          </a:r>
          <a:endParaRPr lang="ru-RU" sz="1100" b="1" dirty="0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5,3</a:t>
          </a:r>
          <a:endParaRPr lang="ru-RU" sz="1100" b="1" dirty="0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0,69</a:t>
          </a:r>
          <a:endParaRPr lang="ru-RU" sz="1100" b="1" dirty="0"/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0,77</a:t>
          </a:r>
          <a:endParaRPr lang="ru-RU" sz="11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smtClean="0"/>
            <a:t>18,9</a:t>
          </a:r>
          <a:endParaRPr lang="ru-RU" sz="1100" b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17,1</a:t>
          </a:r>
          <a:r>
            <a:rPr lang="ru-RU" sz="1100" b="1" baseline="0" dirty="0" smtClean="0"/>
            <a:t> (план)</a:t>
          </a:r>
          <a:endParaRPr lang="ru-RU" sz="11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62031802-0EE5-47DF-BB1F-2C84A19F6746}">
      <dgm:prSet custT="1"/>
      <dgm:spPr>
        <a:solidFill>
          <a:srgbClr val="376092"/>
        </a:solidFill>
      </dgm:spPr>
      <dgm:t>
        <a:bodyPr/>
        <a:lstStyle/>
        <a:p>
          <a:r>
            <a:rPr lang="ru-RU" sz="1400" b="1" dirty="0" smtClean="0"/>
            <a:t>2017 план</a:t>
          </a:r>
          <a:endParaRPr lang="ru-RU" sz="1400" b="1" dirty="0"/>
        </a:p>
      </dgm:t>
    </dgm:pt>
    <dgm:pt modelId="{43DD85C8-BF2E-4808-BFA8-3211ED494E6D}" type="parTrans" cxnId="{C6FEAE20-8BA5-48CC-BD38-7150DFBE6AEC}">
      <dgm:prSet/>
      <dgm:spPr/>
      <dgm:t>
        <a:bodyPr/>
        <a:lstStyle/>
        <a:p>
          <a:endParaRPr lang="ru-RU"/>
        </a:p>
      </dgm:t>
    </dgm:pt>
    <dgm:pt modelId="{35694793-DDF3-4ECC-9AA3-AC178B8D026F}" type="sibTrans" cxnId="{C6FEAE20-8BA5-48CC-BD38-7150DFBE6AEC}">
      <dgm:prSet/>
      <dgm:spPr/>
      <dgm:t>
        <a:bodyPr/>
        <a:lstStyle/>
        <a:p>
          <a:endParaRPr lang="ru-RU"/>
        </a:p>
      </dgm:t>
    </dgm:pt>
    <dgm:pt modelId="{89E09F27-5F73-400B-AE18-4421B9895F64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smtClean="0"/>
            <a:t>2018</a:t>
          </a:r>
          <a:endParaRPr lang="ru-RU" sz="1400" b="1" dirty="0"/>
        </a:p>
      </dgm:t>
    </dgm:pt>
    <dgm:pt modelId="{16B02458-69C3-4316-A805-FC6C92C26552}" type="parTrans" cxnId="{A87D5022-47CD-4FFB-9BAD-37B8F3D26BB3}">
      <dgm:prSet/>
      <dgm:spPr/>
      <dgm:t>
        <a:bodyPr/>
        <a:lstStyle/>
        <a:p>
          <a:endParaRPr lang="ru-RU"/>
        </a:p>
      </dgm:t>
    </dgm:pt>
    <dgm:pt modelId="{FA1CF671-CE5A-43BE-A489-E153F0F8811C}" type="sibTrans" cxnId="{A87D5022-47CD-4FFB-9BAD-37B8F3D26BB3}">
      <dgm:prSet/>
      <dgm:spPr/>
      <dgm:t>
        <a:bodyPr/>
        <a:lstStyle/>
        <a:p>
          <a:endParaRPr lang="ru-RU"/>
        </a:p>
      </dgm:t>
    </dgm:pt>
    <dgm:pt modelId="{9E496AFB-5861-4A0B-A059-7AF344913280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2019</a:t>
          </a:r>
          <a:endParaRPr lang="ru-RU" sz="1400" b="1" dirty="0"/>
        </a:p>
      </dgm:t>
    </dgm:pt>
    <dgm:pt modelId="{6435703E-03C2-4EC2-8B8A-0AC2F1B8426B}" type="parTrans" cxnId="{23044D7B-7184-4077-9554-9305FEDD03E9}">
      <dgm:prSet/>
      <dgm:spPr/>
      <dgm:t>
        <a:bodyPr/>
        <a:lstStyle/>
        <a:p>
          <a:endParaRPr lang="ru-RU"/>
        </a:p>
      </dgm:t>
    </dgm:pt>
    <dgm:pt modelId="{7097F666-B696-4074-BF8E-24ADA840ED3B}" type="sibTrans" cxnId="{23044D7B-7184-4077-9554-9305FEDD03E9}">
      <dgm:prSet/>
      <dgm:spPr/>
      <dgm:t>
        <a:bodyPr/>
        <a:lstStyle/>
        <a:p>
          <a:endParaRPr lang="ru-RU"/>
        </a:p>
      </dgm:t>
    </dgm:pt>
    <dgm:pt modelId="{C9C8B06B-C833-4D4A-8595-4BF5AEB204E9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5,1</a:t>
          </a:r>
          <a:endParaRPr lang="ru-RU" sz="1100" dirty="0"/>
        </a:p>
      </dgm:t>
    </dgm:pt>
    <dgm:pt modelId="{14028F24-BEA5-47F9-87C0-7BDFCA43F3CF}" type="parTrans" cxnId="{6097BCC7-A1B5-404F-B699-13105664B528}">
      <dgm:prSet/>
      <dgm:spPr/>
      <dgm:t>
        <a:bodyPr/>
        <a:lstStyle/>
        <a:p>
          <a:endParaRPr lang="ru-RU"/>
        </a:p>
      </dgm:t>
    </dgm:pt>
    <dgm:pt modelId="{42D8C6A1-5C03-413A-99EF-223F18F536EB}" type="sibTrans" cxnId="{6097BCC7-A1B5-404F-B699-13105664B528}">
      <dgm:prSet/>
      <dgm:spPr/>
      <dgm:t>
        <a:bodyPr/>
        <a:lstStyle/>
        <a:p>
          <a:endParaRPr lang="ru-RU"/>
        </a:p>
      </dgm:t>
    </dgm:pt>
    <dgm:pt modelId="{66E38241-E965-439E-997F-74C14C213F23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0,8</a:t>
          </a:r>
          <a:endParaRPr lang="ru-RU" sz="1100" dirty="0"/>
        </a:p>
      </dgm:t>
    </dgm:pt>
    <dgm:pt modelId="{609CD11E-CAF4-4D39-A7D8-415A69AFCAA7}" type="parTrans" cxnId="{44D2D85A-6F4C-4ABC-8C2D-B28977898080}">
      <dgm:prSet/>
      <dgm:spPr/>
      <dgm:t>
        <a:bodyPr/>
        <a:lstStyle/>
        <a:p>
          <a:endParaRPr lang="ru-RU"/>
        </a:p>
      </dgm:t>
    </dgm:pt>
    <dgm:pt modelId="{4CC6C1EC-DF57-4C81-9B03-3A17304C52E6}" type="sibTrans" cxnId="{44D2D85A-6F4C-4ABC-8C2D-B28977898080}">
      <dgm:prSet/>
      <dgm:spPr/>
      <dgm:t>
        <a:bodyPr/>
        <a:lstStyle/>
        <a:p>
          <a:endParaRPr lang="ru-RU"/>
        </a:p>
      </dgm:t>
    </dgm:pt>
    <dgm:pt modelId="{D1936ACF-1E69-4953-BA37-9ADE2EF12E41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17,0</a:t>
          </a:r>
          <a:endParaRPr lang="ru-RU" sz="1100" dirty="0"/>
        </a:p>
      </dgm:t>
    </dgm:pt>
    <dgm:pt modelId="{A530724B-D4A2-46C1-8717-7F7FB05E23A3}" type="parTrans" cxnId="{9D786EF0-2F4F-40F5-8C60-398E9181FD35}">
      <dgm:prSet/>
      <dgm:spPr/>
      <dgm:t>
        <a:bodyPr/>
        <a:lstStyle/>
        <a:p>
          <a:endParaRPr lang="ru-RU"/>
        </a:p>
      </dgm:t>
    </dgm:pt>
    <dgm:pt modelId="{7319F631-09B1-48CB-BAF7-8445C5AC1618}" type="sibTrans" cxnId="{9D786EF0-2F4F-40F5-8C60-398E9181FD35}">
      <dgm:prSet/>
      <dgm:spPr/>
      <dgm:t>
        <a:bodyPr/>
        <a:lstStyle/>
        <a:p>
          <a:endParaRPr lang="ru-RU"/>
        </a:p>
      </dgm:t>
    </dgm:pt>
    <dgm:pt modelId="{C60BD95D-8BE5-42EC-AF9D-D22E07852892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5,0</a:t>
          </a:r>
        </a:p>
      </dgm:t>
    </dgm:pt>
    <dgm:pt modelId="{8DBEE901-4D78-4181-A6DB-04DBE5AFC449}" type="parTrans" cxnId="{D0FADE0F-F15B-45EB-BE1E-1190009A8ABD}">
      <dgm:prSet/>
      <dgm:spPr/>
      <dgm:t>
        <a:bodyPr/>
        <a:lstStyle/>
        <a:p>
          <a:endParaRPr lang="ru-RU"/>
        </a:p>
      </dgm:t>
    </dgm:pt>
    <dgm:pt modelId="{571AFEDE-AA12-4634-A6F3-33BC4E236E19}" type="sibTrans" cxnId="{D0FADE0F-F15B-45EB-BE1E-1190009A8ABD}">
      <dgm:prSet/>
      <dgm:spPr/>
      <dgm:t>
        <a:bodyPr/>
        <a:lstStyle/>
        <a:p>
          <a:endParaRPr lang="ru-RU"/>
        </a:p>
      </dgm:t>
    </dgm:pt>
    <dgm:pt modelId="{D5544F4D-4FD2-41EE-A356-ABCAA534BCB5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0,75</a:t>
          </a:r>
          <a:endParaRPr lang="ru-RU" sz="1100" dirty="0"/>
        </a:p>
      </dgm:t>
    </dgm:pt>
    <dgm:pt modelId="{BED13ABC-6FE3-4A0F-B363-3797DF01D994}" type="parTrans" cxnId="{BED1357D-2A03-4DBB-AF19-4EA3D0997E32}">
      <dgm:prSet/>
      <dgm:spPr/>
      <dgm:t>
        <a:bodyPr/>
        <a:lstStyle/>
        <a:p>
          <a:endParaRPr lang="ru-RU"/>
        </a:p>
      </dgm:t>
    </dgm:pt>
    <dgm:pt modelId="{D6C0D10C-0A55-4B4C-95CA-342CC713B4EA}" type="sibTrans" cxnId="{BED1357D-2A03-4DBB-AF19-4EA3D0997E32}">
      <dgm:prSet/>
      <dgm:spPr/>
      <dgm:t>
        <a:bodyPr/>
        <a:lstStyle/>
        <a:p>
          <a:endParaRPr lang="ru-RU"/>
        </a:p>
      </dgm:t>
    </dgm:pt>
    <dgm:pt modelId="{187C542A-BCFC-4BBB-8DCA-67690BE3FD29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16,8</a:t>
          </a:r>
          <a:endParaRPr lang="ru-RU" sz="1100" dirty="0"/>
        </a:p>
      </dgm:t>
    </dgm:pt>
    <dgm:pt modelId="{1DE6EB8F-E86E-468D-9E31-3BEF22539EFA}" type="parTrans" cxnId="{A7625AB6-5CA8-4543-AFDF-3445626B95A7}">
      <dgm:prSet/>
      <dgm:spPr/>
      <dgm:t>
        <a:bodyPr/>
        <a:lstStyle/>
        <a:p>
          <a:endParaRPr lang="ru-RU"/>
        </a:p>
      </dgm:t>
    </dgm:pt>
    <dgm:pt modelId="{FA166069-510E-430D-ABBE-E1A2B09558CE}" type="sibTrans" cxnId="{A7625AB6-5CA8-4543-AFDF-3445626B95A7}">
      <dgm:prSet/>
      <dgm:spPr/>
      <dgm:t>
        <a:bodyPr/>
        <a:lstStyle/>
        <a:p>
          <a:endParaRPr lang="ru-RU"/>
        </a:p>
      </dgm:t>
    </dgm:pt>
    <dgm:pt modelId="{25C69CC8-098D-44A3-878A-5E3FEF1E9C10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4,9</a:t>
          </a:r>
          <a:endParaRPr lang="ru-RU" sz="1100" dirty="0"/>
        </a:p>
      </dgm:t>
    </dgm:pt>
    <dgm:pt modelId="{28799DE6-79A2-4C3E-B141-55C8FB729A4A}" type="parTrans" cxnId="{7EAEC371-553E-4E9D-A4CC-83A632C1A866}">
      <dgm:prSet/>
      <dgm:spPr/>
      <dgm:t>
        <a:bodyPr/>
        <a:lstStyle/>
        <a:p>
          <a:endParaRPr lang="ru-RU"/>
        </a:p>
      </dgm:t>
    </dgm:pt>
    <dgm:pt modelId="{41B933A1-9AB0-4413-9012-F89B9C70741E}" type="sibTrans" cxnId="{7EAEC371-553E-4E9D-A4CC-83A632C1A866}">
      <dgm:prSet/>
      <dgm:spPr/>
      <dgm:t>
        <a:bodyPr/>
        <a:lstStyle/>
        <a:p>
          <a:endParaRPr lang="ru-RU"/>
        </a:p>
      </dgm:t>
    </dgm:pt>
    <dgm:pt modelId="{BDDF592B-1C58-40EE-9108-0DC798BB2F08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0,75</a:t>
          </a:r>
          <a:endParaRPr lang="ru-RU" sz="1100" dirty="0"/>
        </a:p>
      </dgm:t>
    </dgm:pt>
    <dgm:pt modelId="{B756F4C0-E80B-4D51-98DD-9ED456BC9850}" type="parTrans" cxnId="{BCC1FE31-0246-43DC-9367-3E68D1580877}">
      <dgm:prSet/>
      <dgm:spPr/>
      <dgm:t>
        <a:bodyPr/>
        <a:lstStyle/>
        <a:p>
          <a:endParaRPr lang="ru-RU"/>
        </a:p>
      </dgm:t>
    </dgm:pt>
    <dgm:pt modelId="{A8539F8F-5449-4F69-9D5B-CD73E9384FB2}" type="sibTrans" cxnId="{BCC1FE31-0246-43DC-9367-3E68D1580877}">
      <dgm:prSet/>
      <dgm:spPr/>
      <dgm:t>
        <a:bodyPr/>
        <a:lstStyle/>
        <a:p>
          <a:endParaRPr lang="ru-RU"/>
        </a:p>
      </dgm:t>
    </dgm:pt>
    <dgm:pt modelId="{1B20A584-E8E7-451F-84AF-E95BD5B40EA1}">
      <dgm:prSet custT="1"/>
      <dgm:spPr>
        <a:solidFill>
          <a:srgbClr val="779DCB"/>
        </a:solidFill>
      </dgm:spPr>
      <dgm:t>
        <a:bodyPr/>
        <a:lstStyle/>
        <a:p>
          <a:r>
            <a:rPr lang="ru-RU" sz="1100" smtClean="0"/>
            <a:t>16,6</a:t>
          </a:r>
          <a:endParaRPr lang="ru-RU" sz="1100" dirty="0"/>
        </a:p>
      </dgm:t>
    </dgm:pt>
    <dgm:pt modelId="{7E48482B-E88A-45F7-BC59-A70F71B3034D}" type="parTrans" cxnId="{DF667443-0DAC-4B0C-935A-F0465B69CBFB}">
      <dgm:prSet/>
      <dgm:spPr/>
      <dgm:t>
        <a:bodyPr/>
        <a:lstStyle/>
        <a:p>
          <a:endParaRPr lang="ru-RU"/>
        </a:p>
      </dgm:t>
    </dgm:pt>
    <dgm:pt modelId="{1F3B44A3-41F0-4FE2-8FE9-2EEC4DC3DA9C}" type="sibTrans" cxnId="{DF667443-0DAC-4B0C-935A-F0465B69CBFB}">
      <dgm:prSet/>
      <dgm:spPr/>
      <dgm:t>
        <a:bodyPr/>
        <a:lstStyle/>
        <a:p>
          <a:endParaRPr lang="ru-RU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  <dgm:t>
        <a:bodyPr/>
        <a:lstStyle/>
        <a:p>
          <a:endParaRPr lang="ru-RU"/>
        </a:p>
      </dgm:t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  <dgm:t>
        <a:bodyPr/>
        <a:lstStyle/>
        <a:p>
          <a:endParaRPr lang="ru-RU"/>
        </a:p>
      </dgm:t>
    </dgm:pt>
    <dgm:pt modelId="{B74154C5-AFFE-498C-8E4C-911D7456AC97}" type="pres">
      <dgm:prSet presAssocID="{946393D2-3BB5-4D19-BAF6-84B7339845C4}" presName="horzOne" presStyleCnt="0"/>
      <dgm:spPr/>
      <dgm:t>
        <a:bodyPr/>
        <a:lstStyle/>
        <a:p>
          <a:endParaRPr lang="ru-RU"/>
        </a:p>
      </dgm:t>
    </dgm:pt>
    <dgm:pt modelId="{AA6E5317-C9D5-49D6-9218-04A9A8CDF9E8}" type="pres">
      <dgm:prSet presAssocID="{5A6BA2F8-AB86-4FEA-9FCE-F9FA52A7F9A0}" presName="vertTwo" presStyleCnt="0"/>
      <dgm:spPr/>
      <dgm:t>
        <a:bodyPr/>
        <a:lstStyle/>
        <a:p>
          <a:endParaRPr lang="ru-RU"/>
        </a:p>
      </dgm:t>
    </dgm:pt>
    <dgm:pt modelId="{EFD09625-1EEB-463A-9D51-52F09A5E039B}" type="pres">
      <dgm:prSet presAssocID="{5A6BA2F8-AB86-4FEA-9FCE-F9FA52A7F9A0}" presName="txTwo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  <dgm:t>
        <a:bodyPr/>
        <a:lstStyle/>
        <a:p>
          <a:endParaRPr lang="ru-RU"/>
        </a:p>
      </dgm:t>
    </dgm:pt>
    <dgm:pt modelId="{ED986375-36F5-4143-A5F0-85653599471E}" type="pres">
      <dgm:prSet presAssocID="{5A6BA2F8-AB86-4FEA-9FCE-F9FA52A7F9A0}" presName="horzTwo" presStyleCnt="0"/>
      <dgm:spPr/>
      <dgm:t>
        <a:bodyPr/>
        <a:lstStyle/>
        <a:p>
          <a:endParaRPr lang="ru-RU"/>
        </a:p>
      </dgm:t>
    </dgm:pt>
    <dgm:pt modelId="{72DE6149-9A73-4029-9C01-1DA1EF77D264}" type="pres">
      <dgm:prSet presAssocID="{F6F97186-B344-4193-9FE9-6DFB5403A289}" presName="vertThree" presStyleCnt="0"/>
      <dgm:spPr/>
    </dgm:pt>
    <dgm:pt modelId="{B7B68934-E179-4D36-8AD9-7637EF3F0019}" type="pres">
      <dgm:prSet presAssocID="{F6F97186-B344-4193-9FE9-6DFB5403A289}" presName="txThre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986455-5145-43D1-AB19-A5C822796874}" type="pres">
      <dgm:prSet presAssocID="{F6F97186-B344-4193-9FE9-6DFB5403A289}" presName="parTransThree" presStyleCnt="0"/>
      <dgm:spPr/>
    </dgm:pt>
    <dgm:pt modelId="{E4CD0B37-6C75-4A8F-946C-21E075E1E2CF}" type="pres">
      <dgm:prSet presAssocID="{F6F97186-B344-4193-9FE9-6DFB5403A289}" presName="horzThree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BABD28-5047-47A3-A701-B7AFBBE28819}" type="pres">
      <dgm:prSet presAssocID="{CD119780-6575-4106-AE5B-2CC6B48E5482}" presName="txFour" presStyleLbl="node4" presStyleIdx="0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  <dgm:t>
        <a:bodyPr/>
        <a:lstStyle/>
        <a:p>
          <a:endParaRPr lang="ru-RU"/>
        </a:p>
      </dgm:t>
    </dgm:pt>
    <dgm:pt modelId="{D0D594F6-8533-4A50-8AE7-20755C3BFFA9}" type="pres">
      <dgm:prSet presAssocID="{CD119780-6575-4106-AE5B-2CC6B48E5482}" presName="horzFour" presStyleCnt="0"/>
      <dgm:spPr/>
      <dgm:t>
        <a:bodyPr/>
        <a:lstStyle/>
        <a:p>
          <a:endParaRPr lang="ru-RU"/>
        </a:p>
      </dgm:t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7E2D4A-62E6-4A23-A5DD-552A63903B64}" type="pres">
      <dgm:prSet presAssocID="{93520637-36B3-4AB9-B949-92D55141E733}" presName="txFour" presStyleLbl="node4" presStyleIdx="1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38BAF6-59FE-4215-B697-18ED9B1E550D}" type="pres">
      <dgm:prSet presAssocID="{93520637-36B3-4AB9-B949-92D55141E733}" presName="horzFour" presStyleCnt="0"/>
      <dgm:spPr/>
      <dgm:t>
        <a:bodyPr/>
        <a:lstStyle/>
        <a:p>
          <a:endParaRPr lang="ru-RU"/>
        </a:p>
      </dgm:t>
    </dgm:pt>
    <dgm:pt modelId="{694C6A3E-E1B4-4940-ABED-A0BE47161CCE}" type="pres">
      <dgm:prSet presAssocID="{C6F24F42-97B0-4B65-A4C6-FEB3AD0E1596}" presName="sibSpaceTwo" presStyleCnt="0"/>
      <dgm:spPr/>
      <dgm:t>
        <a:bodyPr/>
        <a:lstStyle/>
        <a:p>
          <a:endParaRPr lang="ru-RU"/>
        </a:p>
      </dgm:t>
    </dgm:pt>
    <dgm:pt modelId="{22BDFE06-8D1B-4C76-8FF0-2DABD4B35522}" type="pres">
      <dgm:prSet presAssocID="{7711325B-E859-44FE-8B41-57F9AFDCA54B}" presName="vertTwo" presStyleCnt="0"/>
      <dgm:spPr/>
      <dgm:t>
        <a:bodyPr/>
        <a:lstStyle/>
        <a:p>
          <a:endParaRPr lang="ru-RU"/>
        </a:p>
      </dgm:t>
    </dgm:pt>
    <dgm:pt modelId="{576C6983-4618-426C-8177-DEA9FE3AC4EB}" type="pres">
      <dgm:prSet presAssocID="{7711325B-E859-44FE-8B41-57F9AFDCA54B}" presName="txTwo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  <dgm:t>
        <a:bodyPr/>
        <a:lstStyle/>
        <a:p>
          <a:endParaRPr lang="ru-RU"/>
        </a:p>
      </dgm:t>
    </dgm:pt>
    <dgm:pt modelId="{508A389B-C0F5-43D4-BD46-7C9F058EB2F7}" type="pres">
      <dgm:prSet presAssocID="{7711325B-E859-44FE-8B41-57F9AFDCA54B}" presName="horzTwo" presStyleCnt="0"/>
      <dgm:spPr/>
      <dgm:t>
        <a:bodyPr/>
        <a:lstStyle/>
        <a:p>
          <a:endParaRPr lang="ru-RU"/>
        </a:p>
      </dgm:t>
    </dgm:pt>
    <dgm:pt modelId="{2E9427EC-521F-45BD-95BD-C2EA62236516}" type="pres">
      <dgm:prSet presAssocID="{A1BB5A2E-A45D-4F6A-B329-CD4782193917}" presName="vertThree" presStyleCnt="0"/>
      <dgm:spPr/>
    </dgm:pt>
    <dgm:pt modelId="{672DFC88-43F4-433B-9B7F-D5CE282279E3}" type="pres">
      <dgm:prSet presAssocID="{A1BB5A2E-A45D-4F6A-B329-CD4782193917}" presName="txThre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C873B0-A9FE-4F45-AD2E-ED28CA5DFD9A}" type="pres">
      <dgm:prSet presAssocID="{A1BB5A2E-A45D-4F6A-B329-CD4782193917}" presName="parTransThree" presStyleCnt="0"/>
      <dgm:spPr/>
    </dgm:pt>
    <dgm:pt modelId="{68FB6F70-C047-4E46-9E82-A09946504644}" type="pres">
      <dgm:prSet presAssocID="{A1BB5A2E-A45D-4F6A-B329-CD4782193917}" presName="horzThree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86111C-58B6-40AF-8D8A-60EE680572BA}" type="pres">
      <dgm:prSet presAssocID="{B34B6A16-5EF9-4B63-A5E4-12B190B34880}" presName="txFour" presStyleLbl="node4" presStyleIdx="2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  <dgm:t>
        <a:bodyPr/>
        <a:lstStyle/>
        <a:p>
          <a:endParaRPr lang="ru-RU"/>
        </a:p>
      </dgm:t>
    </dgm:pt>
    <dgm:pt modelId="{FFF447F9-BACE-4B19-B5DF-5D71FE61C4DC}" type="pres">
      <dgm:prSet presAssocID="{B34B6A16-5EF9-4B63-A5E4-12B190B34880}" presName="horzFour" presStyleCnt="0"/>
      <dgm:spPr/>
      <dgm:t>
        <a:bodyPr/>
        <a:lstStyle/>
        <a:p>
          <a:endParaRPr lang="ru-RU"/>
        </a:p>
      </dgm:t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590EE3-70B4-4E0E-8D44-18EF1FD97F2E}" type="pres">
      <dgm:prSet presAssocID="{9A0A1B48-08CE-44F2-8C66-5814C06EE4CC}" presName="txFour" presStyleLbl="node4" presStyleIdx="3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1A4E4BA-FB74-44DD-88E4-672303AAC4FA}" type="pres">
      <dgm:prSet presAssocID="{9A0A1B48-08CE-44F2-8C66-5814C06EE4CC}" presName="horzFour" presStyleCnt="0"/>
      <dgm:spPr/>
      <dgm:t>
        <a:bodyPr/>
        <a:lstStyle/>
        <a:p>
          <a:endParaRPr lang="ru-RU"/>
        </a:p>
      </dgm:t>
    </dgm:pt>
    <dgm:pt modelId="{8A94FD29-AE36-4272-B8B7-FF847200D7A2}" type="pres">
      <dgm:prSet presAssocID="{A670FA7C-7403-44C0-BA19-83B2BA693E61}" presName="sibSpaceTwo" presStyleCnt="0"/>
      <dgm:spPr/>
    </dgm:pt>
    <dgm:pt modelId="{AF93020A-9780-4776-85B8-7147747F36CC}" type="pres">
      <dgm:prSet presAssocID="{62031802-0EE5-47DF-BB1F-2C84A19F6746}" presName="vertTwo" presStyleCnt="0"/>
      <dgm:spPr/>
    </dgm:pt>
    <dgm:pt modelId="{A25BE625-018B-46BA-BE7F-ED875B975F26}" type="pres">
      <dgm:prSet presAssocID="{62031802-0EE5-47DF-BB1F-2C84A19F6746}" presName="txTwo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223B6C-87F7-4855-A691-FD4F8FB278AD}" type="pres">
      <dgm:prSet presAssocID="{62031802-0EE5-47DF-BB1F-2C84A19F6746}" presName="parTransTwo" presStyleCnt="0"/>
      <dgm:spPr/>
    </dgm:pt>
    <dgm:pt modelId="{DACF82F6-95A6-4B59-9D37-F46699815612}" type="pres">
      <dgm:prSet presAssocID="{62031802-0EE5-47DF-BB1F-2C84A19F6746}" presName="horzTwo" presStyleCnt="0"/>
      <dgm:spPr/>
    </dgm:pt>
    <dgm:pt modelId="{72E6673E-523D-4E62-80E5-5062FE589301}" type="pres">
      <dgm:prSet presAssocID="{C9C8B06B-C833-4D4A-8595-4BF5AEB204E9}" presName="vertThree" presStyleCnt="0"/>
      <dgm:spPr/>
    </dgm:pt>
    <dgm:pt modelId="{CB2AF246-A0C3-4F64-A578-D38165C39147}" type="pres">
      <dgm:prSet presAssocID="{C9C8B06B-C833-4D4A-8595-4BF5AEB204E9}" presName="txThre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9FC9E5-E3D6-4C1A-9A2E-5E9E87CE7A56}" type="pres">
      <dgm:prSet presAssocID="{C9C8B06B-C833-4D4A-8595-4BF5AEB204E9}" presName="parTransThree" presStyleCnt="0"/>
      <dgm:spPr/>
    </dgm:pt>
    <dgm:pt modelId="{F0336813-9E34-44C5-93FA-F6459A965D24}" type="pres">
      <dgm:prSet presAssocID="{C9C8B06B-C833-4D4A-8595-4BF5AEB204E9}" presName="horzThree" presStyleCnt="0"/>
      <dgm:spPr/>
    </dgm:pt>
    <dgm:pt modelId="{BC3780EC-6A8B-44DF-B9EE-2DD1146E7F89}" type="pres">
      <dgm:prSet presAssocID="{66E38241-E965-439E-997F-74C14C213F23}" presName="vertFour" presStyleCnt="0">
        <dgm:presLayoutVars>
          <dgm:chPref val="3"/>
        </dgm:presLayoutVars>
      </dgm:prSet>
      <dgm:spPr/>
    </dgm:pt>
    <dgm:pt modelId="{02D78884-08A2-47FD-874A-FD0B1E1D6A24}" type="pres">
      <dgm:prSet presAssocID="{66E38241-E965-439E-997F-74C14C213F23}" presName="txFour" presStyleLbl="node4" presStyleIdx="4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A800FD-3FF2-44D3-B095-1DA76A25312A}" type="pres">
      <dgm:prSet presAssocID="{66E38241-E965-439E-997F-74C14C213F23}" presName="parTransFour" presStyleCnt="0"/>
      <dgm:spPr/>
    </dgm:pt>
    <dgm:pt modelId="{EE518E9E-1373-401A-B06B-B7F8F1BE37AF}" type="pres">
      <dgm:prSet presAssocID="{66E38241-E965-439E-997F-74C14C213F23}" presName="horzFour" presStyleCnt="0"/>
      <dgm:spPr/>
    </dgm:pt>
    <dgm:pt modelId="{4A08C748-3ACE-47B8-ABA4-F56495914AD8}" type="pres">
      <dgm:prSet presAssocID="{D1936ACF-1E69-4953-BA37-9ADE2EF12E41}" presName="vertFour" presStyleCnt="0">
        <dgm:presLayoutVars>
          <dgm:chPref val="3"/>
        </dgm:presLayoutVars>
      </dgm:prSet>
      <dgm:spPr/>
    </dgm:pt>
    <dgm:pt modelId="{59176932-D6D5-4C36-BF7A-69A1297C4BAD}" type="pres">
      <dgm:prSet presAssocID="{D1936ACF-1E69-4953-BA37-9ADE2EF12E41}" presName="txFour" presStyleLbl="node4" presStyleIdx="5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E7A1119-403E-4C39-BB54-05ED8132FF0C}" type="pres">
      <dgm:prSet presAssocID="{D1936ACF-1E69-4953-BA37-9ADE2EF12E41}" presName="horzFour" presStyleCnt="0"/>
      <dgm:spPr/>
    </dgm:pt>
    <dgm:pt modelId="{DF99D3E9-B7CE-4F56-A161-7C0465341531}" type="pres">
      <dgm:prSet presAssocID="{35694793-DDF3-4ECC-9AA3-AC178B8D026F}" presName="sibSpaceTwo" presStyleCnt="0"/>
      <dgm:spPr/>
    </dgm:pt>
    <dgm:pt modelId="{CFBC63A5-42B0-460D-9C89-B64E9E9E2922}" type="pres">
      <dgm:prSet presAssocID="{89E09F27-5F73-400B-AE18-4421B9895F64}" presName="vertTwo" presStyleCnt="0"/>
      <dgm:spPr/>
    </dgm:pt>
    <dgm:pt modelId="{9E5D5161-23D7-41B4-A187-BE6D7C6483D0}" type="pres">
      <dgm:prSet presAssocID="{89E09F27-5F73-400B-AE18-4421B9895F64}" presName="txTwo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C6FDF3-3E6D-414C-B5BC-6C5B61465391}" type="pres">
      <dgm:prSet presAssocID="{89E09F27-5F73-400B-AE18-4421B9895F64}" presName="parTransTwo" presStyleCnt="0"/>
      <dgm:spPr/>
    </dgm:pt>
    <dgm:pt modelId="{CEF18E39-1C73-42B9-BDF1-5DD3EC85EA0D}" type="pres">
      <dgm:prSet presAssocID="{89E09F27-5F73-400B-AE18-4421B9895F64}" presName="horzTwo" presStyleCnt="0"/>
      <dgm:spPr/>
    </dgm:pt>
    <dgm:pt modelId="{D6936C6D-17F5-4369-B1C3-901E9E722DCF}" type="pres">
      <dgm:prSet presAssocID="{C60BD95D-8BE5-42EC-AF9D-D22E07852892}" presName="vertThree" presStyleCnt="0"/>
      <dgm:spPr/>
    </dgm:pt>
    <dgm:pt modelId="{2965B01E-C0DE-4302-ADA0-732BD580C7B1}" type="pres">
      <dgm:prSet presAssocID="{C60BD95D-8BE5-42EC-AF9D-D22E07852892}" presName="txThre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8AC8CB-3F6F-4460-AB01-5CBE0F14A486}" type="pres">
      <dgm:prSet presAssocID="{C60BD95D-8BE5-42EC-AF9D-D22E07852892}" presName="parTransThree" presStyleCnt="0"/>
      <dgm:spPr/>
    </dgm:pt>
    <dgm:pt modelId="{73994466-6310-40D7-8792-BD7FD56E6AF4}" type="pres">
      <dgm:prSet presAssocID="{C60BD95D-8BE5-42EC-AF9D-D22E07852892}" presName="horzThree" presStyleCnt="0"/>
      <dgm:spPr/>
    </dgm:pt>
    <dgm:pt modelId="{3EAD5394-E4AB-45B2-BE09-F998533ECF40}" type="pres">
      <dgm:prSet presAssocID="{D5544F4D-4FD2-41EE-A356-ABCAA534BCB5}" presName="vertFour" presStyleCnt="0">
        <dgm:presLayoutVars>
          <dgm:chPref val="3"/>
        </dgm:presLayoutVars>
      </dgm:prSet>
      <dgm:spPr/>
    </dgm:pt>
    <dgm:pt modelId="{A7AF9B85-BF68-40A8-954B-A40EDB5CAF9F}" type="pres">
      <dgm:prSet presAssocID="{D5544F4D-4FD2-41EE-A356-ABCAA534BCB5}" presName="txFour" presStyleLbl="node4" presStyleIdx="6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64A47D-7314-411D-8EF1-5B8F29829B1A}" type="pres">
      <dgm:prSet presAssocID="{D5544F4D-4FD2-41EE-A356-ABCAA534BCB5}" presName="parTransFour" presStyleCnt="0"/>
      <dgm:spPr/>
    </dgm:pt>
    <dgm:pt modelId="{D5C7FEFF-BE20-4D98-A72C-52B1B8B3F4F7}" type="pres">
      <dgm:prSet presAssocID="{D5544F4D-4FD2-41EE-A356-ABCAA534BCB5}" presName="horzFour" presStyleCnt="0"/>
      <dgm:spPr/>
    </dgm:pt>
    <dgm:pt modelId="{CA81CD2D-7A1B-4CCA-952B-6AE89CE8AAB7}" type="pres">
      <dgm:prSet presAssocID="{187C542A-BCFC-4BBB-8DCA-67690BE3FD29}" presName="vertFour" presStyleCnt="0">
        <dgm:presLayoutVars>
          <dgm:chPref val="3"/>
        </dgm:presLayoutVars>
      </dgm:prSet>
      <dgm:spPr/>
    </dgm:pt>
    <dgm:pt modelId="{EFF40216-5B58-45C6-B485-1C9C4561DF2F}" type="pres">
      <dgm:prSet presAssocID="{187C542A-BCFC-4BBB-8DCA-67690BE3FD29}" presName="txFour" presStyleLbl="node4" presStyleIdx="7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73E662C-F722-4B4F-9DF8-BE21B2C2C700}" type="pres">
      <dgm:prSet presAssocID="{187C542A-BCFC-4BBB-8DCA-67690BE3FD29}" presName="horzFour" presStyleCnt="0"/>
      <dgm:spPr/>
    </dgm:pt>
    <dgm:pt modelId="{62C0B193-30A4-4691-AF46-D5B94E7FC561}" type="pres">
      <dgm:prSet presAssocID="{FA1CF671-CE5A-43BE-A489-E153F0F8811C}" presName="sibSpaceTwo" presStyleCnt="0"/>
      <dgm:spPr/>
    </dgm:pt>
    <dgm:pt modelId="{E8090E1D-4DD8-46E0-BA1E-C3890CF14D47}" type="pres">
      <dgm:prSet presAssocID="{9E496AFB-5861-4A0B-A059-7AF344913280}" presName="vertTwo" presStyleCnt="0"/>
      <dgm:spPr/>
    </dgm:pt>
    <dgm:pt modelId="{F8905714-088D-483C-AC16-D43BF2F0BF16}" type="pres">
      <dgm:prSet presAssocID="{9E496AFB-5861-4A0B-A059-7AF344913280}" presName="txTwo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25E9BC-9772-4579-B80A-08C02E6F5841}" type="pres">
      <dgm:prSet presAssocID="{9E496AFB-5861-4A0B-A059-7AF344913280}" presName="parTransTwo" presStyleCnt="0"/>
      <dgm:spPr/>
    </dgm:pt>
    <dgm:pt modelId="{4101F8DA-93D9-46DF-B37A-B90529D7C907}" type="pres">
      <dgm:prSet presAssocID="{9E496AFB-5861-4A0B-A059-7AF344913280}" presName="horzTwo" presStyleCnt="0"/>
      <dgm:spPr/>
    </dgm:pt>
    <dgm:pt modelId="{95872D8F-BB28-4072-9DAD-3FCDEEA4A51B}" type="pres">
      <dgm:prSet presAssocID="{25C69CC8-098D-44A3-878A-5E3FEF1E9C10}" presName="vertThree" presStyleCnt="0"/>
      <dgm:spPr/>
    </dgm:pt>
    <dgm:pt modelId="{24CEF574-2765-4D7C-A195-C900E925FBE6}" type="pres">
      <dgm:prSet presAssocID="{25C69CC8-098D-44A3-878A-5E3FEF1E9C10}" presName="txThre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D7436C-1536-41D8-A0EE-0E39E8864FDD}" type="pres">
      <dgm:prSet presAssocID="{25C69CC8-098D-44A3-878A-5E3FEF1E9C10}" presName="parTransThree" presStyleCnt="0"/>
      <dgm:spPr/>
    </dgm:pt>
    <dgm:pt modelId="{4139EE0B-9D40-4076-B516-60260BCFF8F9}" type="pres">
      <dgm:prSet presAssocID="{25C69CC8-098D-44A3-878A-5E3FEF1E9C10}" presName="horzThree" presStyleCnt="0"/>
      <dgm:spPr/>
    </dgm:pt>
    <dgm:pt modelId="{22447473-48A4-4C0C-8BEC-2558DB533AA4}" type="pres">
      <dgm:prSet presAssocID="{BDDF592B-1C58-40EE-9108-0DC798BB2F08}" presName="vertFour" presStyleCnt="0">
        <dgm:presLayoutVars>
          <dgm:chPref val="3"/>
        </dgm:presLayoutVars>
      </dgm:prSet>
      <dgm:spPr/>
    </dgm:pt>
    <dgm:pt modelId="{4CD2A706-78CC-47E3-A8F8-D778F944372A}" type="pres">
      <dgm:prSet presAssocID="{BDDF592B-1C58-40EE-9108-0DC798BB2F08}" presName="txFour" presStyleLbl="node4" presStyleIdx="8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C177EB7-865B-4153-871C-6C5CF7DBC8C3}" type="pres">
      <dgm:prSet presAssocID="{BDDF592B-1C58-40EE-9108-0DC798BB2F08}" presName="parTransFour" presStyleCnt="0"/>
      <dgm:spPr/>
    </dgm:pt>
    <dgm:pt modelId="{20DB843D-8E62-4574-AB26-BE48E34E41C8}" type="pres">
      <dgm:prSet presAssocID="{BDDF592B-1C58-40EE-9108-0DC798BB2F08}" presName="horzFour" presStyleCnt="0"/>
      <dgm:spPr/>
    </dgm:pt>
    <dgm:pt modelId="{F36349D9-AAD1-4D05-8BCB-F865ABA18533}" type="pres">
      <dgm:prSet presAssocID="{1B20A584-E8E7-451F-84AF-E95BD5B40EA1}" presName="vertFour" presStyleCnt="0">
        <dgm:presLayoutVars>
          <dgm:chPref val="3"/>
        </dgm:presLayoutVars>
      </dgm:prSet>
      <dgm:spPr/>
    </dgm:pt>
    <dgm:pt modelId="{374E99F0-AE84-4383-93E4-780F78CE6D13}" type="pres">
      <dgm:prSet presAssocID="{1B20A584-E8E7-451F-84AF-E95BD5B40EA1}" presName="txFour" presStyleLbl="node4" presStyleIdx="9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9CEB4E4-DAEB-4DAC-B74F-6A90F95E40F6}" type="pres">
      <dgm:prSet presAssocID="{1B20A584-E8E7-451F-84AF-E95BD5B40EA1}" presName="horzFour" presStyleCnt="0"/>
      <dgm:spPr/>
    </dgm:pt>
  </dgm:ptLst>
  <dgm:cxnLst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9D786EF0-2F4F-40F5-8C60-398E9181FD35}" srcId="{66E38241-E965-439E-997F-74C14C213F23}" destId="{D1936ACF-1E69-4953-BA37-9ADE2EF12E41}" srcOrd="0" destOrd="0" parTransId="{A530724B-D4A2-46C1-8717-7F7FB05E23A3}" sibTransId="{7319F631-09B1-48CB-BAF7-8445C5AC1618}"/>
    <dgm:cxn modelId="{C28CBCF7-3139-40F7-B426-1830BB2434D9}" srcId="{5A6BA2F8-AB86-4FEA-9FCE-F9FA52A7F9A0}" destId="{F6F97186-B344-4193-9FE9-6DFB5403A289}" srcOrd="0" destOrd="0" parTransId="{F22CCE59-9B42-4DA2-949C-34E1E0586A20}" sibTransId="{01E5FF1C-8ED4-4ED1-A0DD-0AA37640AF28}"/>
    <dgm:cxn modelId="{D9CA14FD-5002-4F07-A069-9693935F1940}" type="presOf" srcId="{5A6BA2F8-AB86-4FEA-9FCE-F9FA52A7F9A0}" destId="{EFD09625-1EEB-463A-9D51-52F09A5E039B}" srcOrd="0" destOrd="0" presId="urn:microsoft.com/office/officeart/2005/8/layout/hierarchy4"/>
    <dgm:cxn modelId="{D0FADE0F-F15B-45EB-BE1E-1190009A8ABD}" srcId="{89E09F27-5F73-400B-AE18-4421B9895F64}" destId="{C60BD95D-8BE5-42EC-AF9D-D22E07852892}" srcOrd="0" destOrd="0" parTransId="{8DBEE901-4D78-4181-A6DB-04DBE5AFC449}" sibTransId="{571AFEDE-AA12-4634-A6F3-33BC4E236E19}"/>
    <dgm:cxn modelId="{23044D7B-7184-4077-9554-9305FEDD03E9}" srcId="{946393D2-3BB5-4D19-BAF6-84B7339845C4}" destId="{9E496AFB-5861-4A0B-A059-7AF344913280}" srcOrd="4" destOrd="0" parTransId="{6435703E-03C2-4EC2-8B8A-0AC2F1B8426B}" sibTransId="{7097F666-B696-4074-BF8E-24ADA840ED3B}"/>
    <dgm:cxn modelId="{AEF47132-CA78-4084-A2EB-C46EC090A3DC}" type="presOf" srcId="{946393D2-3BB5-4D19-BAF6-84B7339845C4}" destId="{9DF12F5D-797B-4C71-93F7-7C835BFF7982}" srcOrd="0" destOrd="0" presId="urn:microsoft.com/office/officeart/2005/8/layout/hierarchy4"/>
    <dgm:cxn modelId="{44D2D85A-6F4C-4ABC-8C2D-B28977898080}" srcId="{C9C8B06B-C833-4D4A-8595-4BF5AEB204E9}" destId="{66E38241-E965-439E-997F-74C14C213F23}" srcOrd="0" destOrd="0" parTransId="{609CD11E-CAF4-4D39-A7D8-415A69AFCAA7}" sibTransId="{4CC6C1EC-DF57-4C81-9B03-3A17304C52E6}"/>
    <dgm:cxn modelId="{A87D5022-47CD-4FFB-9BAD-37B8F3D26BB3}" srcId="{946393D2-3BB5-4D19-BAF6-84B7339845C4}" destId="{89E09F27-5F73-400B-AE18-4421B9895F64}" srcOrd="3" destOrd="0" parTransId="{16B02458-69C3-4316-A805-FC6C92C26552}" sibTransId="{FA1CF671-CE5A-43BE-A489-E153F0F8811C}"/>
    <dgm:cxn modelId="{974B04DF-DC16-45E7-AF4E-3646219AAEB3}" type="presOf" srcId="{25C69CC8-098D-44A3-878A-5E3FEF1E9C10}" destId="{24CEF574-2765-4D7C-A195-C900E925FBE6}" srcOrd="0" destOrd="0" presId="urn:microsoft.com/office/officeart/2005/8/layout/hierarchy4"/>
    <dgm:cxn modelId="{35669980-7176-4D5C-8119-D85AE2D78172}" type="presOf" srcId="{A1BB5A2E-A45D-4F6A-B329-CD4782193917}" destId="{672DFC88-43F4-433B-9B7F-D5CE282279E3}" srcOrd="0" destOrd="0" presId="urn:microsoft.com/office/officeart/2005/8/layout/hierarchy4"/>
    <dgm:cxn modelId="{A7625AB6-5CA8-4543-AFDF-3445626B95A7}" srcId="{D5544F4D-4FD2-41EE-A356-ABCAA534BCB5}" destId="{187C542A-BCFC-4BBB-8DCA-67690BE3FD29}" srcOrd="0" destOrd="0" parTransId="{1DE6EB8F-E86E-468D-9E31-3BEF22539EFA}" sibTransId="{FA166069-510E-430D-ABBE-E1A2B09558CE}"/>
    <dgm:cxn modelId="{22E78B36-684A-44A7-8595-53381DC0F872}" type="presOf" srcId="{66E38241-E965-439E-997F-74C14C213F23}" destId="{02D78884-08A2-47FD-874A-FD0B1E1D6A24}" srcOrd="0" destOrd="0" presId="urn:microsoft.com/office/officeart/2005/8/layout/hierarchy4"/>
    <dgm:cxn modelId="{DCE1B8DF-01B5-494A-BF13-970540072948}" type="presOf" srcId="{D5544F4D-4FD2-41EE-A356-ABCAA534BCB5}" destId="{A7AF9B85-BF68-40A8-954B-A40EDB5CAF9F}" srcOrd="0" destOrd="0" presId="urn:microsoft.com/office/officeart/2005/8/layout/hierarchy4"/>
    <dgm:cxn modelId="{AC98340D-A962-46DE-81EB-E400DFD4BC98}" type="presOf" srcId="{7711325B-E859-44FE-8B41-57F9AFDCA54B}" destId="{576C6983-4618-426C-8177-DEA9FE3AC4EB}" srcOrd="0" destOrd="0" presId="urn:microsoft.com/office/officeart/2005/8/layout/hierarchy4"/>
    <dgm:cxn modelId="{72DD459A-3765-4952-8451-44C1216145CE}" type="presOf" srcId="{89E09F27-5F73-400B-AE18-4421B9895F64}" destId="{9E5D5161-23D7-41B4-A187-BE6D7C6483D0}" srcOrd="0" destOrd="0" presId="urn:microsoft.com/office/officeart/2005/8/layout/hierarchy4"/>
    <dgm:cxn modelId="{122FCBFF-C737-4DA7-A49A-AFA009747862}" type="presOf" srcId="{F6F97186-B344-4193-9FE9-6DFB5403A289}" destId="{B7B68934-E179-4D36-8AD9-7637EF3F0019}" srcOrd="0" destOrd="0" presId="urn:microsoft.com/office/officeart/2005/8/layout/hierarchy4"/>
    <dgm:cxn modelId="{3E349CAF-A685-49E6-B488-3BB9F50EDA37}" type="presOf" srcId="{CE075476-E9CA-4A59-A127-31223E8D37A1}" destId="{25DDEEC2-9BA5-4367-BB24-33CAA47BBC09}" srcOrd="0" destOrd="0" presId="urn:microsoft.com/office/officeart/2005/8/layout/hierarchy4"/>
    <dgm:cxn modelId="{F174F54A-8B24-4542-A2EE-B0629882B5CE}" type="presOf" srcId="{B34B6A16-5EF9-4B63-A5E4-12B190B34880}" destId="{C586111C-58B6-40AF-8D8A-60EE680572BA}" srcOrd="0" destOrd="0" presId="urn:microsoft.com/office/officeart/2005/8/layout/hierarchy4"/>
    <dgm:cxn modelId="{6097BCC7-A1B5-404F-B699-13105664B528}" srcId="{62031802-0EE5-47DF-BB1F-2C84A19F6746}" destId="{C9C8B06B-C833-4D4A-8595-4BF5AEB204E9}" srcOrd="0" destOrd="0" parTransId="{14028F24-BEA5-47F9-87C0-7BDFCA43F3CF}" sibTransId="{42D8C6A1-5C03-413A-99EF-223F18F536EB}"/>
    <dgm:cxn modelId="{DF667443-0DAC-4B0C-935A-F0465B69CBFB}" srcId="{BDDF592B-1C58-40EE-9108-0DC798BB2F08}" destId="{1B20A584-E8E7-451F-84AF-E95BD5B40EA1}" srcOrd="0" destOrd="0" parTransId="{7E48482B-E88A-45F7-BC59-A70F71B3034D}" sibTransId="{1F3B44A3-41F0-4FE2-8FE9-2EEC4DC3DA9C}"/>
    <dgm:cxn modelId="{3D20312B-3CC0-4537-871D-84F3317E5CDB}" type="presOf" srcId="{CD119780-6575-4106-AE5B-2CC6B48E5482}" destId="{14BABD28-5047-47A3-A701-B7AFBBE28819}" srcOrd="0" destOrd="0" presId="urn:microsoft.com/office/officeart/2005/8/layout/hierarchy4"/>
    <dgm:cxn modelId="{D323D1D0-FFCA-46CA-BA17-63D7009FEC2C}" type="presOf" srcId="{9E496AFB-5861-4A0B-A059-7AF344913280}" destId="{F8905714-088D-483C-AC16-D43BF2F0BF16}" srcOrd="0" destOrd="0" presId="urn:microsoft.com/office/officeart/2005/8/layout/hierarchy4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D41C0A47-C18B-4128-B10B-E6DC7749FD3C}" type="presOf" srcId="{1B20A584-E8E7-451F-84AF-E95BD5B40EA1}" destId="{374E99F0-AE84-4383-93E4-780F78CE6D13}" srcOrd="0" destOrd="0" presId="urn:microsoft.com/office/officeart/2005/8/layout/hierarchy4"/>
    <dgm:cxn modelId="{FC3130AC-738F-475F-9EBA-2292B82C055E}" type="presOf" srcId="{9A0A1B48-08CE-44F2-8C66-5814C06EE4CC}" destId="{41590EE3-70B4-4E0E-8D44-18EF1FD97F2E}" srcOrd="0" destOrd="0" presId="urn:microsoft.com/office/officeart/2005/8/layout/hierarchy4"/>
    <dgm:cxn modelId="{D0BD4C99-3F27-4B95-B949-D584F1D72D98}" type="presOf" srcId="{D1936ACF-1E69-4953-BA37-9ADE2EF12E41}" destId="{59176932-D6D5-4C36-BF7A-69A1297C4BAD}" srcOrd="0" destOrd="0" presId="urn:microsoft.com/office/officeart/2005/8/layout/hierarchy4"/>
    <dgm:cxn modelId="{1BBE7E96-ADC0-4B06-B761-AAE5CABAB2B2}" type="presOf" srcId="{C9C8B06B-C833-4D4A-8595-4BF5AEB204E9}" destId="{CB2AF246-A0C3-4F64-A578-D38165C39147}" srcOrd="0" destOrd="0" presId="urn:microsoft.com/office/officeart/2005/8/layout/hierarchy4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BED1357D-2A03-4DBB-AF19-4EA3D0997E32}" srcId="{C60BD95D-8BE5-42EC-AF9D-D22E07852892}" destId="{D5544F4D-4FD2-41EE-A356-ABCAA534BCB5}" srcOrd="0" destOrd="0" parTransId="{BED13ABC-6FE3-4A0F-B363-3797DF01D994}" sibTransId="{D6C0D10C-0A55-4B4C-95CA-342CC713B4EA}"/>
    <dgm:cxn modelId="{EFA08DB9-2A00-43D3-B718-DCFAD41C9E5B}" srcId="{7711325B-E859-44FE-8B41-57F9AFDCA54B}" destId="{A1BB5A2E-A45D-4F6A-B329-CD4782193917}" srcOrd="0" destOrd="0" parTransId="{64F31578-307B-4AF8-9DDD-FA0365BF46F7}" sibTransId="{EE696C4B-FDDD-492E-99F0-85F84DCD2C36}"/>
    <dgm:cxn modelId="{1AA3384E-B391-4511-B641-BDE968A5AD16}" type="presOf" srcId="{BDDF592B-1C58-40EE-9108-0DC798BB2F08}" destId="{4CD2A706-78CC-47E3-A8F8-D778F944372A}" srcOrd="0" destOrd="0" presId="urn:microsoft.com/office/officeart/2005/8/layout/hierarchy4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FAB4C158-86CB-43DC-8E56-8FBD018630D3}" type="presOf" srcId="{62031802-0EE5-47DF-BB1F-2C84A19F6746}" destId="{A25BE625-018B-46BA-BE7F-ED875B975F26}" srcOrd="0" destOrd="0" presId="urn:microsoft.com/office/officeart/2005/8/layout/hierarchy4"/>
    <dgm:cxn modelId="{7EAEC371-553E-4E9D-A4CC-83A632C1A866}" srcId="{9E496AFB-5861-4A0B-A059-7AF344913280}" destId="{25C69CC8-098D-44A3-878A-5E3FEF1E9C10}" srcOrd="0" destOrd="0" parTransId="{28799DE6-79A2-4C3E-B141-55C8FB729A4A}" sibTransId="{41B933A1-9AB0-4413-9012-F89B9C70741E}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74700A14-1B97-4819-9954-1F6C0283B5C1}" type="presOf" srcId="{C60BD95D-8BE5-42EC-AF9D-D22E07852892}" destId="{2965B01E-C0DE-4302-ADA0-732BD580C7B1}" srcOrd="0" destOrd="0" presId="urn:microsoft.com/office/officeart/2005/8/layout/hierarchy4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C6FEAE20-8BA5-48CC-BD38-7150DFBE6AEC}" srcId="{946393D2-3BB5-4D19-BAF6-84B7339845C4}" destId="{62031802-0EE5-47DF-BB1F-2C84A19F6746}" srcOrd="2" destOrd="0" parTransId="{43DD85C8-BF2E-4808-BFA8-3211ED494E6D}" sibTransId="{35694793-DDF3-4ECC-9AA3-AC178B8D026F}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B99A33AE-1F64-49C9-B414-6C0C4C7075FA}" type="presOf" srcId="{93520637-36B3-4AB9-B949-92D55141E733}" destId="{8E7E2D4A-62E6-4A23-A5DD-552A63903B64}" srcOrd="0" destOrd="0" presId="urn:microsoft.com/office/officeart/2005/8/layout/hierarchy4"/>
    <dgm:cxn modelId="{BCC1FE31-0246-43DC-9367-3E68D1580877}" srcId="{25C69CC8-098D-44A3-878A-5E3FEF1E9C10}" destId="{BDDF592B-1C58-40EE-9108-0DC798BB2F08}" srcOrd="0" destOrd="0" parTransId="{B756F4C0-E80B-4D51-98DD-9ED456BC9850}" sibTransId="{A8539F8F-5449-4F69-9D5B-CD73E9384FB2}"/>
    <dgm:cxn modelId="{81822059-C7A4-4DE7-9826-20F4C1D3F866}" type="presOf" srcId="{187C542A-BCFC-4BBB-8DCA-67690BE3FD29}" destId="{EFF40216-5B58-45C6-B485-1C9C4561DF2F}" srcOrd="0" destOrd="0" presId="urn:microsoft.com/office/officeart/2005/8/layout/hierarchy4"/>
    <dgm:cxn modelId="{75EA7DB6-6DEA-43D7-92ED-83C7427A8012}" type="presParOf" srcId="{25DDEEC2-9BA5-4367-BB24-33CAA47BBC09}" destId="{87933F1B-038B-4A5D-83E8-61DBF60EC4B3}" srcOrd="0" destOrd="0" presId="urn:microsoft.com/office/officeart/2005/8/layout/hierarchy4"/>
    <dgm:cxn modelId="{9875ACF2-CDC5-4512-9B14-5C2A82E45EF8}" type="presParOf" srcId="{87933F1B-038B-4A5D-83E8-61DBF60EC4B3}" destId="{9DF12F5D-797B-4C71-93F7-7C835BFF7982}" srcOrd="0" destOrd="0" presId="urn:microsoft.com/office/officeart/2005/8/layout/hierarchy4"/>
    <dgm:cxn modelId="{CBFEF984-87A7-4031-9343-E2B60048EA59}" type="presParOf" srcId="{87933F1B-038B-4A5D-83E8-61DBF60EC4B3}" destId="{BB51C614-670C-40C7-BCBD-B3150FB090FB}" srcOrd="1" destOrd="0" presId="urn:microsoft.com/office/officeart/2005/8/layout/hierarchy4"/>
    <dgm:cxn modelId="{28F6E670-28F8-40B1-AA88-E6A70AC83715}" type="presParOf" srcId="{87933F1B-038B-4A5D-83E8-61DBF60EC4B3}" destId="{B74154C5-AFFE-498C-8E4C-911D7456AC97}" srcOrd="2" destOrd="0" presId="urn:microsoft.com/office/officeart/2005/8/layout/hierarchy4"/>
    <dgm:cxn modelId="{4C7B6891-99DC-4DAD-9EFA-9CF55D26C828}" type="presParOf" srcId="{B74154C5-AFFE-498C-8E4C-911D7456AC97}" destId="{AA6E5317-C9D5-49D6-9218-04A9A8CDF9E8}" srcOrd="0" destOrd="0" presId="urn:microsoft.com/office/officeart/2005/8/layout/hierarchy4"/>
    <dgm:cxn modelId="{DBECF30A-174F-4E33-92F8-4AA27BDD7959}" type="presParOf" srcId="{AA6E5317-C9D5-49D6-9218-04A9A8CDF9E8}" destId="{EFD09625-1EEB-463A-9D51-52F09A5E039B}" srcOrd="0" destOrd="0" presId="urn:microsoft.com/office/officeart/2005/8/layout/hierarchy4"/>
    <dgm:cxn modelId="{3092D559-29C9-4A37-9565-D2CEE66D05C6}" type="presParOf" srcId="{AA6E5317-C9D5-49D6-9218-04A9A8CDF9E8}" destId="{D65A41FF-7035-4133-9240-517AEBC67369}" srcOrd="1" destOrd="0" presId="urn:microsoft.com/office/officeart/2005/8/layout/hierarchy4"/>
    <dgm:cxn modelId="{44328A74-5A2A-46ED-AAA2-4F7E36F1D7C1}" type="presParOf" srcId="{AA6E5317-C9D5-49D6-9218-04A9A8CDF9E8}" destId="{ED986375-36F5-4143-A5F0-85653599471E}" srcOrd="2" destOrd="0" presId="urn:microsoft.com/office/officeart/2005/8/layout/hierarchy4"/>
    <dgm:cxn modelId="{CB3EC944-255C-42DF-B408-D2535580C601}" type="presParOf" srcId="{ED986375-36F5-4143-A5F0-85653599471E}" destId="{72DE6149-9A73-4029-9C01-1DA1EF77D264}" srcOrd="0" destOrd="0" presId="urn:microsoft.com/office/officeart/2005/8/layout/hierarchy4"/>
    <dgm:cxn modelId="{898DD04B-DAB0-4884-BDD0-EF266C487518}" type="presParOf" srcId="{72DE6149-9A73-4029-9C01-1DA1EF77D264}" destId="{B7B68934-E179-4D36-8AD9-7637EF3F0019}" srcOrd="0" destOrd="0" presId="urn:microsoft.com/office/officeart/2005/8/layout/hierarchy4"/>
    <dgm:cxn modelId="{1183C600-AEF9-436A-8636-575B471A55C7}" type="presParOf" srcId="{72DE6149-9A73-4029-9C01-1DA1EF77D264}" destId="{7E986455-5145-43D1-AB19-A5C822796874}" srcOrd="1" destOrd="0" presId="urn:microsoft.com/office/officeart/2005/8/layout/hierarchy4"/>
    <dgm:cxn modelId="{8197A9B0-A7F3-4401-BA2B-283155F6AA5A}" type="presParOf" srcId="{72DE6149-9A73-4029-9C01-1DA1EF77D264}" destId="{E4CD0B37-6C75-4A8F-946C-21E075E1E2CF}" srcOrd="2" destOrd="0" presId="urn:microsoft.com/office/officeart/2005/8/layout/hierarchy4"/>
    <dgm:cxn modelId="{30092135-8FAC-4392-9D2D-D0D29810EF3B}" type="presParOf" srcId="{E4CD0B37-6C75-4A8F-946C-21E075E1E2CF}" destId="{0149EBE6-AA59-4F78-AF18-137F8047AB47}" srcOrd="0" destOrd="0" presId="urn:microsoft.com/office/officeart/2005/8/layout/hierarchy4"/>
    <dgm:cxn modelId="{E0CE6BDD-3E8F-455D-8EBA-EAF32420F487}" type="presParOf" srcId="{0149EBE6-AA59-4F78-AF18-137F8047AB47}" destId="{14BABD28-5047-47A3-A701-B7AFBBE28819}" srcOrd="0" destOrd="0" presId="urn:microsoft.com/office/officeart/2005/8/layout/hierarchy4"/>
    <dgm:cxn modelId="{CEE712BB-778E-476D-A550-536B7F915079}" type="presParOf" srcId="{0149EBE6-AA59-4F78-AF18-137F8047AB47}" destId="{3F489D25-51FA-4C91-9DDF-6BA1DB51256D}" srcOrd="1" destOrd="0" presId="urn:microsoft.com/office/officeart/2005/8/layout/hierarchy4"/>
    <dgm:cxn modelId="{4E61890B-130F-454F-9CD0-9965167C0F98}" type="presParOf" srcId="{0149EBE6-AA59-4F78-AF18-137F8047AB47}" destId="{D0D594F6-8533-4A50-8AE7-20755C3BFFA9}" srcOrd="2" destOrd="0" presId="urn:microsoft.com/office/officeart/2005/8/layout/hierarchy4"/>
    <dgm:cxn modelId="{78BF79EE-5DE3-491E-B4BC-99CB37728196}" type="presParOf" srcId="{D0D594F6-8533-4A50-8AE7-20755C3BFFA9}" destId="{25C7D557-F0AE-4C4E-8B80-BC2468777DC6}" srcOrd="0" destOrd="0" presId="urn:microsoft.com/office/officeart/2005/8/layout/hierarchy4"/>
    <dgm:cxn modelId="{E06B980E-41A9-4B3F-B038-8F5B15D9A197}" type="presParOf" srcId="{25C7D557-F0AE-4C4E-8B80-BC2468777DC6}" destId="{8E7E2D4A-62E6-4A23-A5DD-552A63903B64}" srcOrd="0" destOrd="0" presId="urn:microsoft.com/office/officeart/2005/8/layout/hierarchy4"/>
    <dgm:cxn modelId="{5BB8669D-9E7B-42F2-BF6C-8D157B1114D2}" type="presParOf" srcId="{25C7D557-F0AE-4C4E-8B80-BC2468777DC6}" destId="{B338BAF6-59FE-4215-B697-18ED9B1E550D}" srcOrd="1" destOrd="0" presId="urn:microsoft.com/office/officeart/2005/8/layout/hierarchy4"/>
    <dgm:cxn modelId="{8EA50663-C5E4-4937-8D33-B2B3F6E907C4}" type="presParOf" srcId="{B74154C5-AFFE-498C-8E4C-911D7456AC97}" destId="{694C6A3E-E1B4-4940-ABED-A0BE47161CCE}" srcOrd="1" destOrd="0" presId="urn:microsoft.com/office/officeart/2005/8/layout/hierarchy4"/>
    <dgm:cxn modelId="{BADA4360-81F3-4907-8B21-0E411C18EE8B}" type="presParOf" srcId="{B74154C5-AFFE-498C-8E4C-911D7456AC97}" destId="{22BDFE06-8D1B-4C76-8FF0-2DABD4B35522}" srcOrd="2" destOrd="0" presId="urn:microsoft.com/office/officeart/2005/8/layout/hierarchy4"/>
    <dgm:cxn modelId="{C45A861C-6C7F-4DA0-9E52-CA4EBDFBB85A}" type="presParOf" srcId="{22BDFE06-8D1B-4C76-8FF0-2DABD4B35522}" destId="{576C6983-4618-426C-8177-DEA9FE3AC4EB}" srcOrd="0" destOrd="0" presId="urn:microsoft.com/office/officeart/2005/8/layout/hierarchy4"/>
    <dgm:cxn modelId="{0929CA78-3937-4A77-8977-B9A5B343BF9E}" type="presParOf" srcId="{22BDFE06-8D1B-4C76-8FF0-2DABD4B35522}" destId="{498D5BED-6816-45E0-A418-8DCFF49902AF}" srcOrd="1" destOrd="0" presId="urn:microsoft.com/office/officeart/2005/8/layout/hierarchy4"/>
    <dgm:cxn modelId="{67AF029D-B88A-419D-912A-D4AF24F91166}" type="presParOf" srcId="{22BDFE06-8D1B-4C76-8FF0-2DABD4B35522}" destId="{508A389B-C0F5-43D4-BD46-7C9F058EB2F7}" srcOrd="2" destOrd="0" presId="urn:microsoft.com/office/officeart/2005/8/layout/hierarchy4"/>
    <dgm:cxn modelId="{DCE4CB73-C76F-4F56-85E2-6E2A4B520215}" type="presParOf" srcId="{508A389B-C0F5-43D4-BD46-7C9F058EB2F7}" destId="{2E9427EC-521F-45BD-95BD-C2EA62236516}" srcOrd="0" destOrd="0" presId="urn:microsoft.com/office/officeart/2005/8/layout/hierarchy4"/>
    <dgm:cxn modelId="{5EDC7B22-328C-4BC7-8079-8C1A5B50A8C3}" type="presParOf" srcId="{2E9427EC-521F-45BD-95BD-C2EA62236516}" destId="{672DFC88-43F4-433B-9B7F-D5CE282279E3}" srcOrd="0" destOrd="0" presId="urn:microsoft.com/office/officeart/2005/8/layout/hierarchy4"/>
    <dgm:cxn modelId="{51096BF2-C131-40AA-ADA1-839C953A397B}" type="presParOf" srcId="{2E9427EC-521F-45BD-95BD-C2EA62236516}" destId="{BCC873B0-A9FE-4F45-AD2E-ED28CA5DFD9A}" srcOrd="1" destOrd="0" presId="urn:microsoft.com/office/officeart/2005/8/layout/hierarchy4"/>
    <dgm:cxn modelId="{17AA6DDC-E099-4584-A200-208B6DF09EA6}" type="presParOf" srcId="{2E9427EC-521F-45BD-95BD-C2EA62236516}" destId="{68FB6F70-C047-4E46-9E82-A09946504644}" srcOrd="2" destOrd="0" presId="urn:microsoft.com/office/officeart/2005/8/layout/hierarchy4"/>
    <dgm:cxn modelId="{FC136E61-75AE-4C08-AA79-751B760B6A76}" type="presParOf" srcId="{68FB6F70-C047-4E46-9E82-A09946504644}" destId="{FF422C5A-2F9A-4C9D-854E-BFC785439DEC}" srcOrd="0" destOrd="0" presId="urn:microsoft.com/office/officeart/2005/8/layout/hierarchy4"/>
    <dgm:cxn modelId="{D4543708-40A9-41C5-ADEB-AD7D3F5D5A22}" type="presParOf" srcId="{FF422C5A-2F9A-4C9D-854E-BFC785439DEC}" destId="{C586111C-58B6-40AF-8D8A-60EE680572BA}" srcOrd="0" destOrd="0" presId="urn:microsoft.com/office/officeart/2005/8/layout/hierarchy4"/>
    <dgm:cxn modelId="{6B1237B1-1B11-43A8-8D0F-4AB81A1DA198}" type="presParOf" srcId="{FF422C5A-2F9A-4C9D-854E-BFC785439DEC}" destId="{A0E0AB26-1DEA-4D08-AD62-8A7E0816A59C}" srcOrd="1" destOrd="0" presId="urn:microsoft.com/office/officeart/2005/8/layout/hierarchy4"/>
    <dgm:cxn modelId="{691A73D8-7B76-4698-AAA9-D9D0FC51F9C1}" type="presParOf" srcId="{FF422C5A-2F9A-4C9D-854E-BFC785439DEC}" destId="{FFF447F9-BACE-4B19-B5DF-5D71FE61C4DC}" srcOrd="2" destOrd="0" presId="urn:microsoft.com/office/officeart/2005/8/layout/hierarchy4"/>
    <dgm:cxn modelId="{98E824FF-F78A-45E1-9A69-92AC5F750D2D}" type="presParOf" srcId="{FFF447F9-BACE-4B19-B5DF-5D71FE61C4DC}" destId="{5106FDE3-AC3E-4615-8C4F-829EABC2C26C}" srcOrd="0" destOrd="0" presId="urn:microsoft.com/office/officeart/2005/8/layout/hierarchy4"/>
    <dgm:cxn modelId="{1AF1558E-3087-432B-A31A-059947888A28}" type="presParOf" srcId="{5106FDE3-AC3E-4615-8C4F-829EABC2C26C}" destId="{41590EE3-70B4-4E0E-8D44-18EF1FD97F2E}" srcOrd="0" destOrd="0" presId="urn:microsoft.com/office/officeart/2005/8/layout/hierarchy4"/>
    <dgm:cxn modelId="{0004C798-0E7E-43BE-BA5F-0C65BC89EA03}" type="presParOf" srcId="{5106FDE3-AC3E-4615-8C4F-829EABC2C26C}" destId="{D1A4E4BA-FB74-44DD-88E4-672303AAC4FA}" srcOrd="1" destOrd="0" presId="urn:microsoft.com/office/officeart/2005/8/layout/hierarchy4"/>
    <dgm:cxn modelId="{BA4972C4-89A9-4A41-A1B6-F22236CBE8E1}" type="presParOf" srcId="{B74154C5-AFFE-498C-8E4C-911D7456AC97}" destId="{8A94FD29-AE36-4272-B8B7-FF847200D7A2}" srcOrd="3" destOrd="0" presId="urn:microsoft.com/office/officeart/2005/8/layout/hierarchy4"/>
    <dgm:cxn modelId="{8C4C46C2-0D05-43F7-9965-CBA56ECFA290}" type="presParOf" srcId="{B74154C5-AFFE-498C-8E4C-911D7456AC97}" destId="{AF93020A-9780-4776-85B8-7147747F36CC}" srcOrd="4" destOrd="0" presId="urn:microsoft.com/office/officeart/2005/8/layout/hierarchy4"/>
    <dgm:cxn modelId="{7A6AAD1E-4487-45FF-BDCD-147ED1E17842}" type="presParOf" srcId="{AF93020A-9780-4776-85B8-7147747F36CC}" destId="{A25BE625-018B-46BA-BE7F-ED875B975F26}" srcOrd="0" destOrd="0" presId="urn:microsoft.com/office/officeart/2005/8/layout/hierarchy4"/>
    <dgm:cxn modelId="{7FAE0AA0-DA23-4D27-90B4-2D931EA13073}" type="presParOf" srcId="{AF93020A-9780-4776-85B8-7147747F36CC}" destId="{1A223B6C-87F7-4855-A691-FD4F8FB278AD}" srcOrd="1" destOrd="0" presId="urn:microsoft.com/office/officeart/2005/8/layout/hierarchy4"/>
    <dgm:cxn modelId="{6D39EC7F-184E-48E4-8D97-48475AE7A4D6}" type="presParOf" srcId="{AF93020A-9780-4776-85B8-7147747F36CC}" destId="{DACF82F6-95A6-4B59-9D37-F46699815612}" srcOrd="2" destOrd="0" presId="urn:microsoft.com/office/officeart/2005/8/layout/hierarchy4"/>
    <dgm:cxn modelId="{4E001ED1-B04E-477B-917A-5FCFF2A133CD}" type="presParOf" srcId="{DACF82F6-95A6-4B59-9D37-F46699815612}" destId="{72E6673E-523D-4E62-80E5-5062FE589301}" srcOrd="0" destOrd="0" presId="urn:microsoft.com/office/officeart/2005/8/layout/hierarchy4"/>
    <dgm:cxn modelId="{88EB5983-C8D3-49FD-8068-F22D8F13A45B}" type="presParOf" srcId="{72E6673E-523D-4E62-80E5-5062FE589301}" destId="{CB2AF246-A0C3-4F64-A578-D38165C39147}" srcOrd="0" destOrd="0" presId="urn:microsoft.com/office/officeart/2005/8/layout/hierarchy4"/>
    <dgm:cxn modelId="{028120E9-B988-46DE-9EEF-6E280E7CEADF}" type="presParOf" srcId="{72E6673E-523D-4E62-80E5-5062FE589301}" destId="{819FC9E5-E3D6-4C1A-9A2E-5E9E87CE7A56}" srcOrd="1" destOrd="0" presId="urn:microsoft.com/office/officeart/2005/8/layout/hierarchy4"/>
    <dgm:cxn modelId="{749F589C-640A-4F94-A4E2-391138118DCA}" type="presParOf" srcId="{72E6673E-523D-4E62-80E5-5062FE589301}" destId="{F0336813-9E34-44C5-93FA-F6459A965D24}" srcOrd="2" destOrd="0" presId="urn:microsoft.com/office/officeart/2005/8/layout/hierarchy4"/>
    <dgm:cxn modelId="{5B22DA4C-EE41-407E-9C0B-818CB78FE3A2}" type="presParOf" srcId="{F0336813-9E34-44C5-93FA-F6459A965D24}" destId="{BC3780EC-6A8B-44DF-B9EE-2DD1146E7F89}" srcOrd="0" destOrd="0" presId="urn:microsoft.com/office/officeart/2005/8/layout/hierarchy4"/>
    <dgm:cxn modelId="{A496DE3C-A0CE-45CA-8775-F818C3131C30}" type="presParOf" srcId="{BC3780EC-6A8B-44DF-B9EE-2DD1146E7F89}" destId="{02D78884-08A2-47FD-874A-FD0B1E1D6A24}" srcOrd="0" destOrd="0" presId="urn:microsoft.com/office/officeart/2005/8/layout/hierarchy4"/>
    <dgm:cxn modelId="{20830B0F-A213-49F2-BD9D-8AE078D314D8}" type="presParOf" srcId="{BC3780EC-6A8B-44DF-B9EE-2DD1146E7F89}" destId="{BEA800FD-3FF2-44D3-B095-1DA76A25312A}" srcOrd="1" destOrd="0" presId="urn:microsoft.com/office/officeart/2005/8/layout/hierarchy4"/>
    <dgm:cxn modelId="{27D39791-23AE-4C3C-873F-9B6F65E50599}" type="presParOf" srcId="{BC3780EC-6A8B-44DF-B9EE-2DD1146E7F89}" destId="{EE518E9E-1373-401A-B06B-B7F8F1BE37AF}" srcOrd="2" destOrd="0" presId="urn:microsoft.com/office/officeart/2005/8/layout/hierarchy4"/>
    <dgm:cxn modelId="{ECB3678E-FCC7-4EE4-BEE6-8FC6BCAEBFFE}" type="presParOf" srcId="{EE518E9E-1373-401A-B06B-B7F8F1BE37AF}" destId="{4A08C748-3ACE-47B8-ABA4-F56495914AD8}" srcOrd="0" destOrd="0" presId="urn:microsoft.com/office/officeart/2005/8/layout/hierarchy4"/>
    <dgm:cxn modelId="{C61F0457-E690-44E7-A5C4-B30228B681C7}" type="presParOf" srcId="{4A08C748-3ACE-47B8-ABA4-F56495914AD8}" destId="{59176932-D6D5-4C36-BF7A-69A1297C4BAD}" srcOrd="0" destOrd="0" presId="urn:microsoft.com/office/officeart/2005/8/layout/hierarchy4"/>
    <dgm:cxn modelId="{5188A386-04E0-4786-A45D-1C68423B69A6}" type="presParOf" srcId="{4A08C748-3ACE-47B8-ABA4-F56495914AD8}" destId="{4E7A1119-403E-4C39-BB54-05ED8132FF0C}" srcOrd="1" destOrd="0" presId="urn:microsoft.com/office/officeart/2005/8/layout/hierarchy4"/>
    <dgm:cxn modelId="{A6F0F5E4-A900-4752-9D38-B7679E56B237}" type="presParOf" srcId="{B74154C5-AFFE-498C-8E4C-911D7456AC97}" destId="{DF99D3E9-B7CE-4F56-A161-7C0465341531}" srcOrd="5" destOrd="0" presId="urn:microsoft.com/office/officeart/2005/8/layout/hierarchy4"/>
    <dgm:cxn modelId="{2F362AA7-A796-4D3D-B777-408CFC1DCA36}" type="presParOf" srcId="{B74154C5-AFFE-498C-8E4C-911D7456AC97}" destId="{CFBC63A5-42B0-460D-9C89-B64E9E9E2922}" srcOrd="6" destOrd="0" presId="urn:microsoft.com/office/officeart/2005/8/layout/hierarchy4"/>
    <dgm:cxn modelId="{2519974D-6391-4A49-89B2-8ECF3A4B2C4D}" type="presParOf" srcId="{CFBC63A5-42B0-460D-9C89-B64E9E9E2922}" destId="{9E5D5161-23D7-41B4-A187-BE6D7C6483D0}" srcOrd="0" destOrd="0" presId="urn:microsoft.com/office/officeart/2005/8/layout/hierarchy4"/>
    <dgm:cxn modelId="{3F98616F-CD78-4557-A267-E8E0D95D20A5}" type="presParOf" srcId="{CFBC63A5-42B0-460D-9C89-B64E9E9E2922}" destId="{8BC6FDF3-3E6D-414C-B5BC-6C5B61465391}" srcOrd="1" destOrd="0" presId="urn:microsoft.com/office/officeart/2005/8/layout/hierarchy4"/>
    <dgm:cxn modelId="{9958C313-AE12-49A4-BB2E-0E79BDAF71CE}" type="presParOf" srcId="{CFBC63A5-42B0-460D-9C89-B64E9E9E2922}" destId="{CEF18E39-1C73-42B9-BDF1-5DD3EC85EA0D}" srcOrd="2" destOrd="0" presId="urn:microsoft.com/office/officeart/2005/8/layout/hierarchy4"/>
    <dgm:cxn modelId="{805921A0-014A-40B5-B425-50BF6C158983}" type="presParOf" srcId="{CEF18E39-1C73-42B9-BDF1-5DD3EC85EA0D}" destId="{D6936C6D-17F5-4369-B1C3-901E9E722DCF}" srcOrd="0" destOrd="0" presId="urn:microsoft.com/office/officeart/2005/8/layout/hierarchy4"/>
    <dgm:cxn modelId="{59BDB3EF-1879-4518-B0AC-487057BDEBEF}" type="presParOf" srcId="{D6936C6D-17F5-4369-B1C3-901E9E722DCF}" destId="{2965B01E-C0DE-4302-ADA0-732BD580C7B1}" srcOrd="0" destOrd="0" presId="urn:microsoft.com/office/officeart/2005/8/layout/hierarchy4"/>
    <dgm:cxn modelId="{DB5C6365-460D-4611-B581-170DDDD4136F}" type="presParOf" srcId="{D6936C6D-17F5-4369-B1C3-901E9E722DCF}" destId="{DC8AC8CB-3F6F-4460-AB01-5CBE0F14A486}" srcOrd="1" destOrd="0" presId="urn:microsoft.com/office/officeart/2005/8/layout/hierarchy4"/>
    <dgm:cxn modelId="{EC1593D0-D7FB-4201-8F28-4DE2921298A1}" type="presParOf" srcId="{D6936C6D-17F5-4369-B1C3-901E9E722DCF}" destId="{73994466-6310-40D7-8792-BD7FD56E6AF4}" srcOrd="2" destOrd="0" presId="urn:microsoft.com/office/officeart/2005/8/layout/hierarchy4"/>
    <dgm:cxn modelId="{893A6CA9-2398-4FB7-AE32-6D39ACC1C8DF}" type="presParOf" srcId="{73994466-6310-40D7-8792-BD7FD56E6AF4}" destId="{3EAD5394-E4AB-45B2-BE09-F998533ECF40}" srcOrd="0" destOrd="0" presId="urn:microsoft.com/office/officeart/2005/8/layout/hierarchy4"/>
    <dgm:cxn modelId="{0FBD6A13-8518-4C3A-88BB-18AACC838EA6}" type="presParOf" srcId="{3EAD5394-E4AB-45B2-BE09-F998533ECF40}" destId="{A7AF9B85-BF68-40A8-954B-A40EDB5CAF9F}" srcOrd="0" destOrd="0" presId="urn:microsoft.com/office/officeart/2005/8/layout/hierarchy4"/>
    <dgm:cxn modelId="{6D0EA562-036A-438E-B3BE-B79B906C31EC}" type="presParOf" srcId="{3EAD5394-E4AB-45B2-BE09-F998533ECF40}" destId="{C764A47D-7314-411D-8EF1-5B8F29829B1A}" srcOrd="1" destOrd="0" presId="urn:microsoft.com/office/officeart/2005/8/layout/hierarchy4"/>
    <dgm:cxn modelId="{2BCD7389-C2DA-4F83-9664-60DA7FF8CA0D}" type="presParOf" srcId="{3EAD5394-E4AB-45B2-BE09-F998533ECF40}" destId="{D5C7FEFF-BE20-4D98-A72C-52B1B8B3F4F7}" srcOrd="2" destOrd="0" presId="urn:microsoft.com/office/officeart/2005/8/layout/hierarchy4"/>
    <dgm:cxn modelId="{B9878CBC-7AF1-4D9B-B66C-308F6FC3DDCF}" type="presParOf" srcId="{D5C7FEFF-BE20-4D98-A72C-52B1B8B3F4F7}" destId="{CA81CD2D-7A1B-4CCA-952B-6AE89CE8AAB7}" srcOrd="0" destOrd="0" presId="urn:microsoft.com/office/officeart/2005/8/layout/hierarchy4"/>
    <dgm:cxn modelId="{C76C7739-21AB-4F38-B492-B2E869154604}" type="presParOf" srcId="{CA81CD2D-7A1B-4CCA-952B-6AE89CE8AAB7}" destId="{EFF40216-5B58-45C6-B485-1C9C4561DF2F}" srcOrd="0" destOrd="0" presId="urn:microsoft.com/office/officeart/2005/8/layout/hierarchy4"/>
    <dgm:cxn modelId="{307B3547-44D1-42CD-9E21-F98A47866E64}" type="presParOf" srcId="{CA81CD2D-7A1B-4CCA-952B-6AE89CE8AAB7}" destId="{F73E662C-F722-4B4F-9DF8-BE21B2C2C700}" srcOrd="1" destOrd="0" presId="urn:microsoft.com/office/officeart/2005/8/layout/hierarchy4"/>
    <dgm:cxn modelId="{F91CA047-B541-46A3-812C-BED6AD4BC1BD}" type="presParOf" srcId="{B74154C5-AFFE-498C-8E4C-911D7456AC97}" destId="{62C0B193-30A4-4691-AF46-D5B94E7FC561}" srcOrd="7" destOrd="0" presId="urn:microsoft.com/office/officeart/2005/8/layout/hierarchy4"/>
    <dgm:cxn modelId="{18B85227-C766-4596-91F0-6EAED6DD2B76}" type="presParOf" srcId="{B74154C5-AFFE-498C-8E4C-911D7456AC97}" destId="{E8090E1D-4DD8-46E0-BA1E-C3890CF14D47}" srcOrd="8" destOrd="0" presId="urn:microsoft.com/office/officeart/2005/8/layout/hierarchy4"/>
    <dgm:cxn modelId="{D956A64D-E97C-433B-AC64-B7BFBAA8D957}" type="presParOf" srcId="{E8090E1D-4DD8-46E0-BA1E-C3890CF14D47}" destId="{F8905714-088D-483C-AC16-D43BF2F0BF16}" srcOrd="0" destOrd="0" presId="urn:microsoft.com/office/officeart/2005/8/layout/hierarchy4"/>
    <dgm:cxn modelId="{54A81BAB-46B6-417D-8281-5C58575835BD}" type="presParOf" srcId="{E8090E1D-4DD8-46E0-BA1E-C3890CF14D47}" destId="{8825E9BC-9772-4579-B80A-08C02E6F5841}" srcOrd="1" destOrd="0" presId="urn:microsoft.com/office/officeart/2005/8/layout/hierarchy4"/>
    <dgm:cxn modelId="{230777E3-E8D3-4838-B9A6-1166A6BED224}" type="presParOf" srcId="{E8090E1D-4DD8-46E0-BA1E-C3890CF14D47}" destId="{4101F8DA-93D9-46DF-B37A-B90529D7C907}" srcOrd="2" destOrd="0" presId="urn:microsoft.com/office/officeart/2005/8/layout/hierarchy4"/>
    <dgm:cxn modelId="{138F48E0-C4A1-4C8C-B3EE-DD4B4ECE9099}" type="presParOf" srcId="{4101F8DA-93D9-46DF-B37A-B90529D7C907}" destId="{95872D8F-BB28-4072-9DAD-3FCDEEA4A51B}" srcOrd="0" destOrd="0" presId="urn:microsoft.com/office/officeart/2005/8/layout/hierarchy4"/>
    <dgm:cxn modelId="{B06229F3-8387-46FD-9D6E-4EDEBD3EAA8A}" type="presParOf" srcId="{95872D8F-BB28-4072-9DAD-3FCDEEA4A51B}" destId="{24CEF574-2765-4D7C-A195-C900E925FBE6}" srcOrd="0" destOrd="0" presId="urn:microsoft.com/office/officeart/2005/8/layout/hierarchy4"/>
    <dgm:cxn modelId="{5B73E4C3-A2A3-4D4C-BEE6-46AD6D020449}" type="presParOf" srcId="{95872D8F-BB28-4072-9DAD-3FCDEEA4A51B}" destId="{9ED7436C-1536-41D8-A0EE-0E39E8864FDD}" srcOrd="1" destOrd="0" presId="urn:microsoft.com/office/officeart/2005/8/layout/hierarchy4"/>
    <dgm:cxn modelId="{55C69372-FC94-4469-B52C-B0FB722B2D18}" type="presParOf" srcId="{95872D8F-BB28-4072-9DAD-3FCDEEA4A51B}" destId="{4139EE0B-9D40-4076-B516-60260BCFF8F9}" srcOrd="2" destOrd="0" presId="urn:microsoft.com/office/officeart/2005/8/layout/hierarchy4"/>
    <dgm:cxn modelId="{7E20B449-B585-4EB9-82E4-E12B5B60B69D}" type="presParOf" srcId="{4139EE0B-9D40-4076-B516-60260BCFF8F9}" destId="{22447473-48A4-4C0C-8BEC-2558DB533AA4}" srcOrd="0" destOrd="0" presId="urn:microsoft.com/office/officeart/2005/8/layout/hierarchy4"/>
    <dgm:cxn modelId="{62151896-1636-43DE-BA1D-672290987E1C}" type="presParOf" srcId="{22447473-48A4-4C0C-8BEC-2558DB533AA4}" destId="{4CD2A706-78CC-47E3-A8F8-D778F944372A}" srcOrd="0" destOrd="0" presId="urn:microsoft.com/office/officeart/2005/8/layout/hierarchy4"/>
    <dgm:cxn modelId="{AF4A81DD-8B2E-4FB1-92F1-5CA95498B674}" type="presParOf" srcId="{22447473-48A4-4C0C-8BEC-2558DB533AA4}" destId="{4C177EB7-865B-4153-871C-6C5CF7DBC8C3}" srcOrd="1" destOrd="0" presId="urn:microsoft.com/office/officeart/2005/8/layout/hierarchy4"/>
    <dgm:cxn modelId="{C2101FD2-204B-4B21-9957-535ADB944EA5}" type="presParOf" srcId="{22447473-48A4-4C0C-8BEC-2558DB533AA4}" destId="{20DB843D-8E62-4574-AB26-BE48E34E41C8}" srcOrd="2" destOrd="0" presId="urn:microsoft.com/office/officeart/2005/8/layout/hierarchy4"/>
    <dgm:cxn modelId="{A22C66C2-615F-4612-9CBC-B72A333676AB}" type="presParOf" srcId="{20DB843D-8E62-4574-AB26-BE48E34E41C8}" destId="{F36349D9-AAD1-4D05-8BCB-F865ABA18533}" srcOrd="0" destOrd="0" presId="urn:microsoft.com/office/officeart/2005/8/layout/hierarchy4"/>
    <dgm:cxn modelId="{260A8338-E4C9-4624-867C-C56295A6B27F}" type="presParOf" srcId="{F36349D9-AAD1-4D05-8BCB-F865ABA18533}" destId="{374E99F0-AE84-4383-93E4-780F78CE6D13}" srcOrd="0" destOrd="0" presId="urn:microsoft.com/office/officeart/2005/8/layout/hierarchy4"/>
    <dgm:cxn modelId="{D67B78F9-5747-44EF-8584-8761D1772921}" type="presParOf" srcId="{F36349D9-AAD1-4D05-8BCB-F865ABA18533}" destId="{19CEB4E4-DAEB-4DAC-B74F-6A90F95E40F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A37C2D0-E311-480D-BE74-4A10698CA5CA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51FCBF-967B-4557-978E-7A3222124EA5}">
      <dgm:prSet phldrT="[Текст]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разрезе подпрограмм в 2017г., млн. руб.</a:t>
          </a:r>
        </a:p>
      </dgm:t>
    </dgm:pt>
    <dgm:pt modelId="{02F7ECAF-3554-4DF9-89FC-164034A7045E}" type="parTrans" cxnId="{06734997-BB3F-464B-BD88-0FF9251C0472}">
      <dgm:prSet/>
      <dgm:spPr/>
      <dgm:t>
        <a:bodyPr/>
        <a:lstStyle/>
        <a:p>
          <a:endParaRPr lang="ru-RU"/>
        </a:p>
      </dgm:t>
    </dgm:pt>
    <dgm:pt modelId="{7DEB0C03-D1E4-4C2F-9788-195499245F22}" type="sibTrans" cxnId="{06734997-BB3F-464B-BD88-0FF9251C0472}">
      <dgm:prSet/>
      <dgm:spPr/>
      <dgm:t>
        <a:bodyPr/>
        <a:lstStyle/>
        <a:p>
          <a:endParaRPr lang="ru-RU"/>
        </a:p>
      </dgm:t>
    </dgm:pt>
    <dgm:pt modelId="{6E4BDF23-D055-4600-B225-7ECA009E7556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0" dirty="0" smtClean="0">
              <a:solidFill>
                <a:schemeClr val="tx1"/>
              </a:solidFill>
            </a:rPr>
            <a:t>Социальная защита населения</a:t>
          </a:r>
          <a:endParaRPr lang="ru-RU" sz="12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02B540-D793-425D-B00D-FED0E450A17E}" type="parTrans" cxnId="{54EC16C4-94F1-4DA1-8192-10A416F0D1CD}">
      <dgm:prSet/>
      <dgm:spPr/>
      <dgm:t>
        <a:bodyPr/>
        <a:lstStyle/>
        <a:p>
          <a:endParaRPr lang="ru-RU"/>
        </a:p>
      </dgm:t>
    </dgm:pt>
    <dgm:pt modelId="{44280126-ADC5-4899-80CA-477D12FABF98}" type="sibTrans" cxnId="{54EC16C4-94F1-4DA1-8192-10A416F0D1CD}">
      <dgm:prSet/>
      <dgm:spPr/>
      <dgm:t>
        <a:bodyPr/>
        <a:lstStyle/>
        <a:p>
          <a:endParaRPr lang="ru-RU"/>
        </a:p>
      </dgm:t>
    </dgm:pt>
    <dgm:pt modelId="{3D89C345-4A0D-4FDC-B5A8-B2FCB828DDAB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3 378,9</a:t>
          </a:r>
          <a:endParaRPr lang="ru-RU" sz="1400" dirty="0">
            <a:solidFill>
              <a:schemeClr val="tx1"/>
            </a:solidFill>
          </a:endParaRPr>
        </a:p>
      </dgm:t>
    </dgm:pt>
    <dgm:pt modelId="{E6354887-5BD7-498D-B65E-5BB3879A76B2}" type="parTrans" cxnId="{E2E60461-5992-4AA5-A3A2-574A752DCE92}">
      <dgm:prSet/>
      <dgm:spPr/>
      <dgm:t>
        <a:bodyPr/>
        <a:lstStyle/>
        <a:p>
          <a:endParaRPr lang="ru-RU"/>
        </a:p>
      </dgm:t>
    </dgm:pt>
    <dgm:pt modelId="{EA880DA5-92D7-4193-8FA5-39C6170E4C3C}" type="sibTrans" cxnId="{E2E60461-5992-4AA5-A3A2-574A752DCE92}">
      <dgm:prSet/>
      <dgm:spPr/>
      <dgm:t>
        <a:bodyPr/>
        <a:lstStyle/>
        <a:p>
          <a:endParaRPr lang="ru-RU"/>
        </a:p>
      </dgm:t>
    </dgm:pt>
    <dgm:pt modelId="{E321591B-EF22-4B70-A997-F920ADD424A6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200" b="0" dirty="0" smtClean="0">
              <a:solidFill>
                <a:schemeClr val="tx1"/>
              </a:solidFill>
            </a:rPr>
            <a:t>Доступная среда</a:t>
          </a:r>
          <a:endParaRPr lang="ru-RU" sz="12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4C1044-46DE-469D-906F-4BF972356DB2}" type="parTrans" cxnId="{65407EC4-A36F-4467-AE59-FC8B2548AD02}">
      <dgm:prSet/>
      <dgm:spPr/>
      <dgm:t>
        <a:bodyPr/>
        <a:lstStyle/>
        <a:p>
          <a:endParaRPr lang="ru-RU"/>
        </a:p>
      </dgm:t>
    </dgm:pt>
    <dgm:pt modelId="{6C66FFD2-E801-49D4-9517-86F537270F66}" type="sibTrans" cxnId="{65407EC4-A36F-4467-AE59-FC8B2548AD02}">
      <dgm:prSet/>
      <dgm:spPr/>
      <dgm:t>
        <a:bodyPr/>
        <a:lstStyle/>
        <a:p>
          <a:endParaRPr lang="ru-RU"/>
        </a:p>
      </dgm:t>
    </dgm:pt>
    <dgm:pt modelId="{11F9C3DB-3694-4C6F-9480-413338C10FBB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200" b="0" dirty="0" smtClean="0">
              <a:solidFill>
                <a:schemeClr val="tx1"/>
              </a:solidFill>
            </a:rPr>
            <a:t>Совершенствование социальной поддержки семьи и детей</a:t>
          </a:r>
          <a:endParaRPr lang="ru-RU" sz="12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AF0889-00EE-4A2D-80F8-9E69973D9BB1}" type="parTrans" cxnId="{47085E78-F323-461C-ABA0-3C00F129E846}">
      <dgm:prSet/>
      <dgm:spPr/>
      <dgm:t>
        <a:bodyPr/>
        <a:lstStyle/>
        <a:p>
          <a:endParaRPr lang="ru-RU"/>
        </a:p>
      </dgm:t>
    </dgm:pt>
    <dgm:pt modelId="{959BAB1B-4ED2-49C7-A434-265946C911A4}" type="sibTrans" cxnId="{47085E78-F323-461C-ABA0-3C00F129E846}">
      <dgm:prSet/>
      <dgm:spPr/>
      <dgm:t>
        <a:bodyPr/>
        <a:lstStyle/>
        <a:p>
          <a:endParaRPr lang="ru-RU"/>
        </a:p>
      </dgm:t>
    </dgm:pt>
    <dgm:pt modelId="{B6569DD0-5CAF-4EBD-812F-CAA384C5D95A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200" b="0" dirty="0" smtClean="0">
              <a:solidFill>
                <a:schemeClr val="tx1"/>
              </a:solidFill>
            </a:rPr>
            <a:t>Оказание содействия добровольному переселению  в Чувашскую Республику соотечественников , проживающих за рубежом</a:t>
          </a:r>
          <a:endParaRPr lang="ru-RU" sz="12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0F804D-9F9A-414F-8363-9F071A1BCA86}" type="parTrans" cxnId="{4261F136-DE99-446C-BCB6-DA60F64402AD}">
      <dgm:prSet/>
      <dgm:spPr/>
      <dgm:t>
        <a:bodyPr/>
        <a:lstStyle/>
        <a:p>
          <a:endParaRPr lang="ru-RU"/>
        </a:p>
      </dgm:t>
    </dgm:pt>
    <dgm:pt modelId="{6BFBC289-7E47-481C-93FB-38C6FF93EE5A}" type="sibTrans" cxnId="{4261F136-DE99-446C-BCB6-DA60F64402AD}">
      <dgm:prSet/>
      <dgm:spPr/>
      <dgm:t>
        <a:bodyPr/>
        <a:lstStyle/>
        <a:p>
          <a:endParaRPr lang="ru-RU"/>
        </a:p>
      </dgm:t>
    </dgm:pt>
    <dgm:pt modelId="{4CFA4027-B689-4D18-B13F-E2AD64253F7E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200" b="0" dirty="0" smtClean="0">
              <a:solidFill>
                <a:schemeClr val="tx1"/>
              </a:solidFill>
            </a:rPr>
            <a:t>Обеспечение реализации государственной программы</a:t>
          </a:r>
          <a:endParaRPr lang="ru-RU" sz="12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8858CD-30AE-44E9-86E2-96A0BDEB5322}" type="parTrans" cxnId="{60E599C8-95A6-44C9-900D-3497063C8FC5}">
      <dgm:prSet/>
      <dgm:spPr/>
      <dgm:t>
        <a:bodyPr/>
        <a:lstStyle/>
        <a:p>
          <a:endParaRPr lang="ru-RU"/>
        </a:p>
      </dgm:t>
    </dgm:pt>
    <dgm:pt modelId="{C61585E8-388A-4EC4-B091-1E513E88F045}" type="sibTrans" cxnId="{60E599C8-95A6-44C9-900D-3497063C8FC5}">
      <dgm:prSet/>
      <dgm:spPr/>
      <dgm:t>
        <a:bodyPr/>
        <a:lstStyle/>
        <a:p>
          <a:endParaRPr lang="ru-RU"/>
        </a:p>
      </dgm:t>
    </dgm:pt>
    <dgm:pt modelId="{2D4CF4D0-B6E1-4A60-9375-38C89B9A9028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42,3</a:t>
          </a:r>
          <a:endParaRPr lang="ru-RU" sz="1400" dirty="0">
            <a:solidFill>
              <a:schemeClr val="tx1"/>
            </a:solidFill>
          </a:endParaRPr>
        </a:p>
      </dgm:t>
    </dgm:pt>
    <dgm:pt modelId="{EBAAD010-037F-4C11-B7B6-C136F417FF69}" type="parTrans" cxnId="{FB5AB8E4-215E-4CB5-954A-ED5414BA8842}">
      <dgm:prSet/>
      <dgm:spPr/>
      <dgm:t>
        <a:bodyPr/>
        <a:lstStyle/>
        <a:p>
          <a:endParaRPr lang="ru-RU"/>
        </a:p>
      </dgm:t>
    </dgm:pt>
    <dgm:pt modelId="{27BB5197-EF04-47D3-9FE2-9DD1B2FFD241}" type="sibTrans" cxnId="{FB5AB8E4-215E-4CB5-954A-ED5414BA8842}">
      <dgm:prSet/>
      <dgm:spPr/>
      <dgm:t>
        <a:bodyPr/>
        <a:lstStyle/>
        <a:p>
          <a:endParaRPr lang="ru-RU"/>
        </a:p>
      </dgm:t>
    </dgm:pt>
    <dgm:pt modelId="{5D59B49C-8193-4B9D-A524-24260E5DC43A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2 310,6</a:t>
          </a:r>
          <a:endParaRPr lang="ru-RU" sz="1400" dirty="0">
            <a:solidFill>
              <a:schemeClr val="tx1"/>
            </a:solidFill>
          </a:endParaRPr>
        </a:p>
      </dgm:t>
    </dgm:pt>
    <dgm:pt modelId="{5F514B5F-7E9E-4D86-87E2-615FDF271CE8}" type="parTrans" cxnId="{D4F5E715-8A9C-4394-B1A7-27E0708936FE}">
      <dgm:prSet/>
      <dgm:spPr/>
      <dgm:t>
        <a:bodyPr/>
        <a:lstStyle/>
        <a:p>
          <a:endParaRPr lang="ru-RU"/>
        </a:p>
      </dgm:t>
    </dgm:pt>
    <dgm:pt modelId="{B2212DC2-0DC6-4C79-AF8C-D2E0529EEE4F}" type="sibTrans" cxnId="{D4F5E715-8A9C-4394-B1A7-27E0708936FE}">
      <dgm:prSet/>
      <dgm:spPr/>
      <dgm:t>
        <a:bodyPr/>
        <a:lstStyle/>
        <a:p>
          <a:endParaRPr lang="ru-RU"/>
        </a:p>
      </dgm:t>
    </dgm:pt>
    <dgm:pt modelId="{185ECEAA-E9EC-4803-BDA2-150F3705D74B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0,5</a:t>
          </a:r>
          <a:endParaRPr lang="ru-RU" sz="1400" dirty="0">
            <a:solidFill>
              <a:schemeClr val="tx1"/>
            </a:solidFill>
          </a:endParaRPr>
        </a:p>
      </dgm:t>
    </dgm:pt>
    <dgm:pt modelId="{51F421F0-2C98-4F6D-BF71-C5BF8C5D3CE4}" type="parTrans" cxnId="{1B2D7BCC-8BE9-42D3-A5C7-9032F83D87E1}">
      <dgm:prSet/>
      <dgm:spPr/>
      <dgm:t>
        <a:bodyPr/>
        <a:lstStyle/>
        <a:p>
          <a:endParaRPr lang="ru-RU"/>
        </a:p>
      </dgm:t>
    </dgm:pt>
    <dgm:pt modelId="{B6172A86-0ED0-4857-B188-95714E8AB943}" type="sibTrans" cxnId="{1B2D7BCC-8BE9-42D3-A5C7-9032F83D87E1}">
      <dgm:prSet/>
      <dgm:spPr/>
      <dgm:t>
        <a:bodyPr/>
        <a:lstStyle/>
        <a:p>
          <a:endParaRPr lang="ru-RU"/>
        </a:p>
      </dgm:t>
    </dgm:pt>
    <dgm:pt modelId="{F6B46C7E-0BD2-4198-B92C-D4AFB39D0DF3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>
          <a:solidFill>
            <a:schemeClr val="lt1">
              <a:hueOff val="0"/>
              <a:satOff val="0"/>
              <a:lumOff val="0"/>
              <a:alpha val="0"/>
            </a:schemeClr>
          </a:solidFill>
        </a:ln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100,2</a:t>
          </a:r>
          <a:endParaRPr lang="ru-RU" sz="1400" dirty="0">
            <a:solidFill>
              <a:schemeClr val="tx1"/>
            </a:solidFill>
          </a:endParaRPr>
        </a:p>
      </dgm:t>
    </dgm:pt>
    <dgm:pt modelId="{F2680510-1257-4C3D-BD09-6E8407B9CBE8}" type="parTrans" cxnId="{879B88E9-9F70-44E2-9D0A-67D5BED1F617}">
      <dgm:prSet/>
      <dgm:spPr/>
      <dgm:t>
        <a:bodyPr/>
        <a:lstStyle/>
        <a:p>
          <a:endParaRPr lang="ru-RU"/>
        </a:p>
      </dgm:t>
    </dgm:pt>
    <dgm:pt modelId="{8CC147D3-902C-4079-A67E-49FBAC3A7EB1}" type="sibTrans" cxnId="{879B88E9-9F70-44E2-9D0A-67D5BED1F617}">
      <dgm:prSet/>
      <dgm:spPr/>
      <dgm:t>
        <a:bodyPr/>
        <a:lstStyle/>
        <a:p>
          <a:endParaRPr lang="ru-RU"/>
        </a:p>
      </dgm:t>
    </dgm:pt>
    <dgm:pt modelId="{864DD87F-0B0C-4621-942E-8CB6627B1031}" type="pres">
      <dgm:prSet presAssocID="{1A37C2D0-E311-480D-BE74-4A10698CA5C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C39856A-F539-4A0A-9A68-83637FEBAC0B}" type="pres">
      <dgm:prSet presAssocID="{D351FCBF-967B-4557-978E-7A3222124EA5}" presName="vertOne" presStyleCnt="0"/>
      <dgm:spPr/>
    </dgm:pt>
    <dgm:pt modelId="{8CCC63E9-78E3-42CF-8177-76D5E588906A}" type="pres">
      <dgm:prSet presAssocID="{D351FCBF-967B-4557-978E-7A3222124EA5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9A4D6C6-8648-453E-93F2-931661CD5112}" type="pres">
      <dgm:prSet presAssocID="{D351FCBF-967B-4557-978E-7A3222124EA5}" presName="parTransOne" presStyleCnt="0"/>
      <dgm:spPr/>
    </dgm:pt>
    <dgm:pt modelId="{BE32FA8B-7078-4ADB-B5C0-7CD6AA1E3302}" type="pres">
      <dgm:prSet presAssocID="{D351FCBF-967B-4557-978E-7A3222124EA5}" presName="horzOne" presStyleCnt="0"/>
      <dgm:spPr/>
    </dgm:pt>
    <dgm:pt modelId="{3CAF2A95-9A8D-4AE2-99BD-4633CCE03CCD}" type="pres">
      <dgm:prSet presAssocID="{6E4BDF23-D055-4600-B225-7ECA009E7556}" presName="vertTwo" presStyleCnt="0"/>
      <dgm:spPr/>
    </dgm:pt>
    <dgm:pt modelId="{B5E642CB-E027-4891-9890-4C997D088B55}" type="pres">
      <dgm:prSet presAssocID="{6E4BDF23-D055-4600-B225-7ECA009E7556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CBCB08E-F0CD-439D-99D4-1112527E7B34}" type="pres">
      <dgm:prSet presAssocID="{6E4BDF23-D055-4600-B225-7ECA009E7556}" presName="parTransTwo" presStyleCnt="0"/>
      <dgm:spPr/>
    </dgm:pt>
    <dgm:pt modelId="{F7887B5A-E7EB-4C68-BB12-843A559EAFDD}" type="pres">
      <dgm:prSet presAssocID="{6E4BDF23-D055-4600-B225-7ECA009E7556}" presName="horzTwo" presStyleCnt="0"/>
      <dgm:spPr/>
    </dgm:pt>
    <dgm:pt modelId="{C4565006-632A-4FB3-BD02-E0DB13E0B74A}" type="pres">
      <dgm:prSet presAssocID="{E321591B-EF22-4B70-A997-F920ADD424A6}" presName="vertThree" presStyleCnt="0"/>
      <dgm:spPr/>
    </dgm:pt>
    <dgm:pt modelId="{0063D7E0-1BD1-40CC-A3CE-3BEF54675577}" type="pres">
      <dgm:prSet presAssocID="{E321591B-EF22-4B70-A997-F920ADD424A6}" presName="txThre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D84DE0F-14E3-45DC-947F-9FF541D37690}" type="pres">
      <dgm:prSet presAssocID="{E321591B-EF22-4B70-A997-F920ADD424A6}" presName="parTransThree" presStyleCnt="0"/>
      <dgm:spPr/>
    </dgm:pt>
    <dgm:pt modelId="{C839C78C-D805-4B4A-81C5-446C80140685}" type="pres">
      <dgm:prSet presAssocID="{E321591B-EF22-4B70-A997-F920ADD424A6}" presName="horzThree" presStyleCnt="0"/>
      <dgm:spPr/>
    </dgm:pt>
    <dgm:pt modelId="{507CAB7A-9F39-457C-BEC3-5B3BFB169094}" type="pres">
      <dgm:prSet presAssocID="{11F9C3DB-3694-4C6F-9480-413338C10FBB}" presName="vertFour" presStyleCnt="0">
        <dgm:presLayoutVars>
          <dgm:chPref val="3"/>
        </dgm:presLayoutVars>
      </dgm:prSet>
      <dgm:spPr/>
    </dgm:pt>
    <dgm:pt modelId="{E46628DA-DFCB-494E-9EDB-9DEB3E961771}" type="pres">
      <dgm:prSet presAssocID="{11F9C3DB-3694-4C6F-9480-413338C10FBB}" presName="txFour" presStyleLbl="node4" presStyleIdx="0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B95A24A-02CF-475E-ACB6-B20FB895244B}" type="pres">
      <dgm:prSet presAssocID="{11F9C3DB-3694-4C6F-9480-413338C10FBB}" presName="parTransFour" presStyleCnt="0"/>
      <dgm:spPr/>
    </dgm:pt>
    <dgm:pt modelId="{E8E4A673-71C9-45AE-9B5F-AE8A221A53FE}" type="pres">
      <dgm:prSet presAssocID="{11F9C3DB-3694-4C6F-9480-413338C10FBB}" presName="horzFour" presStyleCnt="0"/>
      <dgm:spPr/>
    </dgm:pt>
    <dgm:pt modelId="{F21DC648-3513-4AF5-A8C4-E58B02684BB0}" type="pres">
      <dgm:prSet presAssocID="{B6569DD0-5CAF-4EBD-812F-CAA384C5D95A}" presName="vertFour" presStyleCnt="0">
        <dgm:presLayoutVars>
          <dgm:chPref val="3"/>
        </dgm:presLayoutVars>
      </dgm:prSet>
      <dgm:spPr/>
    </dgm:pt>
    <dgm:pt modelId="{0AC65D80-99D6-40C0-8E49-2EECF2BCE3A9}" type="pres">
      <dgm:prSet presAssocID="{B6569DD0-5CAF-4EBD-812F-CAA384C5D95A}" presName="txFour" presStyleLbl="node4" presStyleIdx="1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C625336-5F9E-4C1E-8CBB-82208AE6B470}" type="pres">
      <dgm:prSet presAssocID="{B6569DD0-5CAF-4EBD-812F-CAA384C5D95A}" presName="parTransFour" presStyleCnt="0"/>
      <dgm:spPr/>
    </dgm:pt>
    <dgm:pt modelId="{979289AA-7FC3-4CB3-8C21-27E1F1EAD018}" type="pres">
      <dgm:prSet presAssocID="{B6569DD0-5CAF-4EBD-812F-CAA384C5D95A}" presName="horzFour" presStyleCnt="0"/>
      <dgm:spPr/>
    </dgm:pt>
    <dgm:pt modelId="{CC463024-A47C-4314-94CD-09CDB099A1AE}" type="pres">
      <dgm:prSet presAssocID="{4CFA4027-B689-4D18-B13F-E2AD64253F7E}" presName="vertFour" presStyleCnt="0">
        <dgm:presLayoutVars>
          <dgm:chPref val="3"/>
        </dgm:presLayoutVars>
      </dgm:prSet>
      <dgm:spPr/>
    </dgm:pt>
    <dgm:pt modelId="{C4145823-F6A6-4FD0-91E7-96466CB8D1F1}" type="pres">
      <dgm:prSet presAssocID="{4CFA4027-B689-4D18-B13F-E2AD64253F7E}" presName="txFour" presStyleLbl="node4" presStyleIdx="2" presStyleCnt="6" custLinFactNeighborX="1056" custLinFactNeighborY="-48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E319265-067E-491A-ACFC-54832C34D152}" type="pres">
      <dgm:prSet presAssocID="{4CFA4027-B689-4D18-B13F-E2AD64253F7E}" presName="horzFour" presStyleCnt="0"/>
      <dgm:spPr/>
    </dgm:pt>
    <dgm:pt modelId="{4EACF355-C96D-44A7-8246-9A46B0C1B2CB}" type="pres">
      <dgm:prSet presAssocID="{44280126-ADC5-4899-80CA-477D12FABF98}" presName="sibSpaceTwo" presStyleCnt="0"/>
      <dgm:spPr/>
    </dgm:pt>
    <dgm:pt modelId="{383CB128-A4AA-4452-9004-E8AD7002E2A1}" type="pres">
      <dgm:prSet presAssocID="{3D89C345-4A0D-4FDC-B5A8-B2FCB828DDAB}" presName="vertTwo" presStyleCnt="0"/>
      <dgm:spPr/>
    </dgm:pt>
    <dgm:pt modelId="{C3D65556-9B34-4346-A99C-73E3FE9EE9C6}" type="pres">
      <dgm:prSet presAssocID="{3D89C345-4A0D-4FDC-B5A8-B2FCB828DDAB}" presName="txTwo" presStyleLbl="node2" presStyleIdx="1" presStyleCnt="2" custScaleX="251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433F4D2-AFBC-4A07-A979-2EFBE3618D9C}" type="pres">
      <dgm:prSet presAssocID="{3D89C345-4A0D-4FDC-B5A8-B2FCB828DDAB}" presName="parTransTwo" presStyleCnt="0"/>
      <dgm:spPr/>
    </dgm:pt>
    <dgm:pt modelId="{BDED661D-16A8-437A-A61F-D108A88156E8}" type="pres">
      <dgm:prSet presAssocID="{3D89C345-4A0D-4FDC-B5A8-B2FCB828DDAB}" presName="horzTwo" presStyleCnt="0"/>
      <dgm:spPr/>
    </dgm:pt>
    <dgm:pt modelId="{0E9E0870-E043-4031-8647-8CFBFDC85077}" type="pres">
      <dgm:prSet presAssocID="{2D4CF4D0-B6E1-4A60-9375-38C89B9A9028}" presName="vertThree" presStyleCnt="0"/>
      <dgm:spPr/>
    </dgm:pt>
    <dgm:pt modelId="{4A24CA6C-E6CE-46A5-ABF2-CAE334DD0081}" type="pres">
      <dgm:prSet presAssocID="{2D4CF4D0-B6E1-4A60-9375-38C89B9A9028}" presName="txThree" presStyleLbl="node3" presStyleIdx="1" presStyleCnt="2" custScaleX="240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2C57A4C-84AB-48FF-8BD8-71745DF9DA24}" type="pres">
      <dgm:prSet presAssocID="{2D4CF4D0-B6E1-4A60-9375-38C89B9A9028}" presName="parTransThree" presStyleCnt="0"/>
      <dgm:spPr/>
    </dgm:pt>
    <dgm:pt modelId="{141AC7B8-8FC8-4660-9A69-671A19C73332}" type="pres">
      <dgm:prSet presAssocID="{2D4CF4D0-B6E1-4A60-9375-38C89B9A9028}" presName="horzThree" presStyleCnt="0"/>
      <dgm:spPr/>
    </dgm:pt>
    <dgm:pt modelId="{59E9A1C9-BF43-46B0-BA12-280660F3E0B5}" type="pres">
      <dgm:prSet presAssocID="{5D59B49C-8193-4B9D-A524-24260E5DC43A}" presName="vertFour" presStyleCnt="0">
        <dgm:presLayoutVars>
          <dgm:chPref val="3"/>
        </dgm:presLayoutVars>
      </dgm:prSet>
      <dgm:spPr/>
    </dgm:pt>
    <dgm:pt modelId="{26A96B2E-8431-4887-87F9-A88D05F1F01E}" type="pres">
      <dgm:prSet presAssocID="{5D59B49C-8193-4B9D-A524-24260E5DC43A}" presName="txFour" presStyleLbl="node4" presStyleIdx="3" presStyleCnt="6" custScaleX="252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4BE5888-BFB2-42F3-8CFB-F35EA527E485}" type="pres">
      <dgm:prSet presAssocID="{5D59B49C-8193-4B9D-A524-24260E5DC43A}" presName="parTransFour" presStyleCnt="0"/>
      <dgm:spPr/>
    </dgm:pt>
    <dgm:pt modelId="{8C91A089-9E02-46C5-B968-BACB80AECC4C}" type="pres">
      <dgm:prSet presAssocID="{5D59B49C-8193-4B9D-A524-24260E5DC43A}" presName="horzFour" presStyleCnt="0"/>
      <dgm:spPr/>
    </dgm:pt>
    <dgm:pt modelId="{4CCC690B-26B3-47CA-AEB9-46CDA2E15A25}" type="pres">
      <dgm:prSet presAssocID="{185ECEAA-E9EC-4803-BDA2-150F3705D74B}" presName="vertFour" presStyleCnt="0">
        <dgm:presLayoutVars>
          <dgm:chPref val="3"/>
        </dgm:presLayoutVars>
      </dgm:prSet>
      <dgm:spPr/>
    </dgm:pt>
    <dgm:pt modelId="{8E8AC1E9-FB6F-42A5-9474-FD92A989D567}" type="pres">
      <dgm:prSet presAssocID="{185ECEAA-E9EC-4803-BDA2-150F3705D74B}" presName="txFour" presStyleLbl="node4" presStyleIdx="4" presStyleCnt="6" custScaleX="2609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A410C9B-3DF5-4E41-8896-D54FC96A86A9}" type="pres">
      <dgm:prSet presAssocID="{185ECEAA-E9EC-4803-BDA2-150F3705D74B}" presName="parTransFour" presStyleCnt="0"/>
      <dgm:spPr/>
    </dgm:pt>
    <dgm:pt modelId="{244BCC4F-DF14-434C-801F-C854F38E0855}" type="pres">
      <dgm:prSet presAssocID="{185ECEAA-E9EC-4803-BDA2-150F3705D74B}" presName="horzFour" presStyleCnt="0"/>
      <dgm:spPr/>
    </dgm:pt>
    <dgm:pt modelId="{66AE5943-CD57-4B0A-B8A1-D1F6E298E33B}" type="pres">
      <dgm:prSet presAssocID="{F6B46C7E-0BD2-4198-B92C-D4AFB39D0DF3}" presName="vertFour" presStyleCnt="0">
        <dgm:presLayoutVars>
          <dgm:chPref val="3"/>
        </dgm:presLayoutVars>
      </dgm:prSet>
      <dgm:spPr/>
    </dgm:pt>
    <dgm:pt modelId="{E4A8A91F-C72F-42C4-9F11-3F9AA5B7D093}" type="pres">
      <dgm:prSet presAssocID="{F6B46C7E-0BD2-4198-B92C-D4AFB39D0DF3}" presName="txFour" presStyleLbl="node4" presStyleIdx="5" presStyleCnt="6" custScaleX="2609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DB035FB-6BDA-4635-83F3-59ED0841BC23}" type="pres">
      <dgm:prSet presAssocID="{F6B46C7E-0BD2-4198-B92C-D4AFB39D0DF3}" presName="horzFour" presStyleCnt="0"/>
      <dgm:spPr/>
    </dgm:pt>
  </dgm:ptLst>
  <dgm:cxnLst>
    <dgm:cxn modelId="{B97EC3E6-77C1-4B1B-AD26-197DC3423BFE}" type="presOf" srcId="{D351FCBF-967B-4557-978E-7A3222124EA5}" destId="{8CCC63E9-78E3-42CF-8177-76D5E588906A}" srcOrd="0" destOrd="0" presId="urn:microsoft.com/office/officeart/2005/8/layout/hierarchy4"/>
    <dgm:cxn modelId="{4ED51C9D-D9CC-4722-A5B3-EC7354DF9C10}" type="presOf" srcId="{E321591B-EF22-4B70-A997-F920ADD424A6}" destId="{0063D7E0-1BD1-40CC-A3CE-3BEF54675577}" srcOrd="0" destOrd="0" presId="urn:microsoft.com/office/officeart/2005/8/layout/hierarchy4"/>
    <dgm:cxn modelId="{47085E78-F323-461C-ABA0-3C00F129E846}" srcId="{E321591B-EF22-4B70-A997-F920ADD424A6}" destId="{11F9C3DB-3694-4C6F-9480-413338C10FBB}" srcOrd="0" destOrd="0" parTransId="{82AF0889-00EE-4A2D-80F8-9E69973D9BB1}" sibTransId="{959BAB1B-4ED2-49C7-A434-265946C911A4}"/>
    <dgm:cxn modelId="{D4F5E715-8A9C-4394-B1A7-27E0708936FE}" srcId="{2D4CF4D0-B6E1-4A60-9375-38C89B9A9028}" destId="{5D59B49C-8193-4B9D-A524-24260E5DC43A}" srcOrd="0" destOrd="0" parTransId="{5F514B5F-7E9E-4D86-87E2-615FDF271CE8}" sibTransId="{B2212DC2-0DC6-4C79-AF8C-D2E0529EEE4F}"/>
    <dgm:cxn modelId="{01BF7211-1AA9-4237-BD4A-20CC904F2E8A}" type="presOf" srcId="{6E4BDF23-D055-4600-B225-7ECA009E7556}" destId="{B5E642CB-E027-4891-9890-4C997D088B55}" srcOrd="0" destOrd="0" presId="urn:microsoft.com/office/officeart/2005/8/layout/hierarchy4"/>
    <dgm:cxn modelId="{D17BAC62-9D22-435E-AD61-1BACCB823353}" type="presOf" srcId="{4CFA4027-B689-4D18-B13F-E2AD64253F7E}" destId="{C4145823-F6A6-4FD0-91E7-96466CB8D1F1}" srcOrd="0" destOrd="0" presId="urn:microsoft.com/office/officeart/2005/8/layout/hierarchy4"/>
    <dgm:cxn modelId="{1B2D7BCC-8BE9-42D3-A5C7-9032F83D87E1}" srcId="{5D59B49C-8193-4B9D-A524-24260E5DC43A}" destId="{185ECEAA-E9EC-4803-BDA2-150F3705D74B}" srcOrd="0" destOrd="0" parTransId="{51F421F0-2C98-4F6D-BF71-C5BF8C5D3CE4}" sibTransId="{B6172A86-0ED0-4857-B188-95714E8AB943}"/>
    <dgm:cxn modelId="{3F61C1FF-E236-487F-B51C-80CC98F1586A}" type="presOf" srcId="{3D89C345-4A0D-4FDC-B5A8-B2FCB828DDAB}" destId="{C3D65556-9B34-4346-A99C-73E3FE9EE9C6}" srcOrd="0" destOrd="0" presId="urn:microsoft.com/office/officeart/2005/8/layout/hierarchy4"/>
    <dgm:cxn modelId="{E2E60461-5992-4AA5-A3A2-574A752DCE92}" srcId="{D351FCBF-967B-4557-978E-7A3222124EA5}" destId="{3D89C345-4A0D-4FDC-B5A8-B2FCB828DDAB}" srcOrd="1" destOrd="0" parTransId="{E6354887-5BD7-498D-B65E-5BB3879A76B2}" sibTransId="{EA880DA5-92D7-4193-8FA5-39C6170E4C3C}"/>
    <dgm:cxn modelId="{FB5AB8E4-215E-4CB5-954A-ED5414BA8842}" srcId="{3D89C345-4A0D-4FDC-B5A8-B2FCB828DDAB}" destId="{2D4CF4D0-B6E1-4A60-9375-38C89B9A9028}" srcOrd="0" destOrd="0" parTransId="{EBAAD010-037F-4C11-B7B6-C136F417FF69}" sibTransId="{27BB5197-EF04-47D3-9FE2-9DD1B2FFD241}"/>
    <dgm:cxn modelId="{4261F136-DE99-446C-BCB6-DA60F64402AD}" srcId="{11F9C3DB-3694-4C6F-9480-413338C10FBB}" destId="{B6569DD0-5CAF-4EBD-812F-CAA384C5D95A}" srcOrd="0" destOrd="0" parTransId="{A90F804D-9F9A-414F-8363-9F071A1BCA86}" sibTransId="{6BFBC289-7E47-481C-93FB-38C6FF93EE5A}"/>
    <dgm:cxn modelId="{879B88E9-9F70-44E2-9D0A-67D5BED1F617}" srcId="{185ECEAA-E9EC-4803-BDA2-150F3705D74B}" destId="{F6B46C7E-0BD2-4198-B92C-D4AFB39D0DF3}" srcOrd="0" destOrd="0" parTransId="{F2680510-1257-4C3D-BD09-6E8407B9CBE8}" sibTransId="{8CC147D3-902C-4079-A67E-49FBAC3A7EB1}"/>
    <dgm:cxn modelId="{06734997-BB3F-464B-BD88-0FF9251C0472}" srcId="{1A37C2D0-E311-480D-BE74-4A10698CA5CA}" destId="{D351FCBF-967B-4557-978E-7A3222124EA5}" srcOrd="0" destOrd="0" parTransId="{02F7ECAF-3554-4DF9-89FC-164034A7045E}" sibTransId="{7DEB0C03-D1E4-4C2F-9788-195499245F22}"/>
    <dgm:cxn modelId="{CC61879A-3EDD-4688-A0D9-9FC0212C3E30}" type="presOf" srcId="{F6B46C7E-0BD2-4198-B92C-D4AFB39D0DF3}" destId="{E4A8A91F-C72F-42C4-9F11-3F9AA5B7D093}" srcOrd="0" destOrd="0" presId="urn:microsoft.com/office/officeart/2005/8/layout/hierarchy4"/>
    <dgm:cxn modelId="{4410F7C3-9BFD-4752-9CDF-0E3EE99B1451}" type="presOf" srcId="{2D4CF4D0-B6E1-4A60-9375-38C89B9A9028}" destId="{4A24CA6C-E6CE-46A5-ABF2-CAE334DD0081}" srcOrd="0" destOrd="0" presId="urn:microsoft.com/office/officeart/2005/8/layout/hierarchy4"/>
    <dgm:cxn modelId="{E8DDAE2C-523E-46AA-8DFF-5BEE68612897}" type="presOf" srcId="{11F9C3DB-3694-4C6F-9480-413338C10FBB}" destId="{E46628DA-DFCB-494E-9EDB-9DEB3E961771}" srcOrd="0" destOrd="0" presId="urn:microsoft.com/office/officeart/2005/8/layout/hierarchy4"/>
    <dgm:cxn modelId="{24F83882-060E-44C8-A9FC-213454D0C6E6}" type="presOf" srcId="{1A37C2D0-E311-480D-BE74-4A10698CA5CA}" destId="{864DD87F-0B0C-4621-942E-8CB6627B1031}" srcOrd="0" destOrd="0" presId="urn:microsoft.com/office/officeart/2005/8/layout/hierarchy4"/>
    <dgm:cxn modelId="{1EA31914-AB5F-4639-B43D-CDB840365CF4}" type="presOf" srcId="{185ECEAA-E9EC-4803-BDA2-150F3705D74B}" destId="{8E8AC1E9-FB6F-42A5-9474-FD92A989D567}" srcOrd="0" destOrd="0" presId="urn:microsoft.com/office/officeart/2005/8/layout/hierarchy4"/>
    <dgm:cxn modelId="{6ED0F4A5-216C-4E16-A78E-A3D3998AFE02}" type="presOf" srcId="{5D59B49C-8193-4B9D-A524-24260E5DC43A}" destId="{26A96B2E-8431-4887-87F9-A88D05F1F01E}" srcOrd="0" destOrd="0" presId="urn:microsoft.com/office/officeart/2005/8/layout/hierarchy4"/>
    <dgm:cxn modelId="{60E599C8-95A6-44C9-900D-3497063C8FC5}" srcId="{B6569DD0-5CAF-4EBD-812F-CAA384C5D95A}" destId="{4CFA4027-B689-4D18-B13F-E2AD64253F7E}" srcOrd="0" destOrd="0" parTransId="{548858CD-30AE-44E9-86E2-96A0BDEB5322}" sibTransId="{C61585E8-388A-4EC4-B091-1E513E88F045}"/>
    <dgm:cxn modelId="{54EC16C4-94F1-4DA1-8192-10A416F0D1CD}" srcId="{D351FCBF-967B-4557-978E-7A3222124EA5}" destId="{6E4BDF23-D055-4600-B225-7ECA009E7556}" srcOrd="0" destOrd="0" parTransId="{4D02B540-D793-425D-B00D-FED0E450A17E}" sibTransId="{44280126-ADC5-4899-80CA-477D12FABF98}"/>
    <dgm:cxn modelId="{D696F3A0-AB1A-4E42-9D7C-7BA0B75241BC}" type="presOf" srcId="{B6569DD0-5CAF-4EBD-812F-CAA384C5D95A}" destId="{0AC65D80-99D6-40C0-8E49-2EECF2BCE3A9}" srcOrd="0" destOrd="0" presId="urn:microsoft.com/office/officeart/2005/8/layout/hierarchy4"/>
    <dgm:cxn modelId="{65407EC4-A36F-4467-AE59-FC8B2548AD02}" srcId="{6E4BDF23-D055-4600-B225-7ECA009E7556}" destId="{E321591B-EF22-4B70-A997-F920ADD424A6}" srcOrd="0" destOrd="0" parTransId="{C74C1044-46DE-469D-906F-4BF972356DB2}" sibTransId="{6C66FFD2-E801-49D4-9517-86F537270F66}"/>
    <dgm:cxn modelId="{5BE98B9C-453B-44FA-8476-0958F7129719}" type="presParOf" srcId="{864DD87F-0B0C-4621-942E-8CB6627B1031}" destId="{0C39856A-F539-4A0A-9A68-83637FEBAC0B}" srcOrd="0" destOrd="0" presId="urn:microsoft.com/office/officeart/2005/8/layout/hierarchy4"/>
    <dgm:cxn modelId="{FA8584DC-9AEA-421F-9449-798958448A0A}" type="presParOf" srcId="{0C39856A-F539-4A0A-9A68-83637FEBAC0B}" destId="{8CCC63E9-78E3-42CF-8177-76D5E588906A}" srcOrd="0" destOrd="0" presId="urn:microsoft.com/office/officeart/2005/8/layout/hierarchy4"/>
    <dgm:cxn modelId="{14C5FAB1-D42E-4DF0-AEA1-88D6B3944E89}" type="presParOf" srcId="{0C39856A-F539-4A0A-9A68-83637FEBAC0B}" destId="{B9A4D6C6-8648-453E-93F2-931661CD5112}" srcOrd="1" destOrd="0" presId="urn:microsoft.com/office/officeart/2005/8/layout/hierarchy4"/>
    <dgm:cxn modelId="{E5C7E6E1-DBDF-4958-B336-3ECD1E235C21}" type="presParOf" srcId="{0C39856A-F539-4A0A-9A68-83637FEBAC0B}" destId="{BE32FA8B-7078-4ADB-B5C0-7CD6AA1E3302}" srcOrd="2" destOrd="0" presId="urn:microsoft.com/office/officeart/2005/8/layout/hierarchy4"/>
    <dgm:cxn modelId="{DD779FF6-20F8-4096-807B-5D8B7A2499F2}" type="presParOf" srcId="{BE32FA8B-7078-4ADB-B5C0-7CD6AA1E3302}" destId="{3CAF2A95-9A8D-4AE2-99BD-4633CCE03CCD}" srcOrd="0" destOrd="0" presId="urn:microsoft.com/office/officeart/2005/8/layout/hierarchy4"/>
    <dgm:cxn modelId="{45D52C28-7AB1-4076-AE16-624405CA8103}" type="presParOf" srcId="{3CAF2A95-9A8D-4AE2-99BD-4633CCE03CCD}" destId="{B5E642CB-E027-4891-9890-4C997D088B55}" srcOrd="0" destOrd="0" presId="urn:microsoft.com/office/officeart/2005/8/layout/hierarchy4"/>
    <dgm:cxn modelId="{A4A811CE-CBC7-4F0F-A5A0-07BD2634C1C6}" type="presParOf" srcId="{3CAF2A95-9A8D-4AE2-99BD-4633CCE03CCD}" destId="{ACBCB08E-F0CD-439D-99D4-1112527E7B34}" srcOrd="1" destOrd="0" presId="urn:microsoft.com/office/officeart/2005/8/layout/hierarchy4"/>
    <dgm:cxn modelId="{55E6C055-C333-4A98-90F1-AAD35DC12233}" type="presParOf" srcId="{3CAF2A95-9A8D-4AE2-99BD-4633CCE03CCD}" destId="{F7887B5A-E7EB-4C68-BB12-843A559EAFDD}" srcOrd="2" destOrd="0" presId="urn:microsoft.com/office/officeart/2005/8/layout/hierarchy4"/>
    <dgm:cxn modelId="{A77DA352-2297-4941-B055-902D9A51B12B}" type="presParOf" srcId="{F7887B5A-E7EB-4C68-BB12-843A559EAFDD}" destId="{C4565006-632A-4FB3-BD02-E0DB13E0B74A}" srcOrd="0" destOrd="0" presId="urn:microsoft.com/office/officeart/2005/8/layout/hierarchy4"/>
    <dgm:cxn modelId="{E3A34212-55CE-48F6-BC7B-89048842B39D}" type="presParOf" srcId="{C4565006-632A-4FB3-BD02-E0DB13E0B74A}" destId="{0063D7E0-1BD1-40CC-A3CE-3BEF54675577}" srcOrd="0" destOrd="0" presId="urn:microsoft.com/office/officeart/2005/8/layout/hierarchy4"/>
    <dgm:cxn modelId="{7979A47E-C445-4CB9-983D-8376E609B97D}" type="presParOf" srcId="{C4565006-632A-4FB3-BD02-E0DB13E0B74A}" destId="{1D84DE0F-14E3-45DC-947F-9FF541D37690}" srcOrd="1" destOrd="0" presId="urn:microsoft.com/office/officeart/2005/8/layout/hierarchy4"/>
    <dgm:cxn modelId="{588D29F7-8510-4ED5-8DD8-7E0CFD6B20FC}" type="presParOf" srcId="{C4565006-632A-4FB3-BD02-E0DB13E0B74A}" destId="{C839C78C-D805-4B4A-81C5-446C80140685}" srcOrd="2" destOrd="0" presId="urn:microsoft.com/office/officeart/2005/8/layout/hierarchy4"/>
    <dgm:cxn modelId="{FABF0254-0259-4E2D-BB59-191C2664FFD7}" type="presParOf" srcId="{C839C78C-D805-4B4A-81C5-446C80140685}" destId="{507CAB7A-9F39-457C-BEC3-5B3BFB169094}" srcOrd="0" destOrd="0" presId="urn:microsoft.com/office/officeart/2005/8/layout/hierarchy4"/>
    <dgm:cxn modelId="{B073EA17-F375-4147-9814-B9A1BD232A49}" type="presParOf" srcId="{507CAB7A-9F39-457C-BEC3-5B3BFB169094}" destId="{E46628DA-DFCB-494E-9EDB-9DEB3E961771}" srcOrd="0" destOrd="0" presId="urn:microsoft.com/office/officeart/2005/8/layout/hierarchy4"/>
    <dgm:cxn modelId="{A4978F93-F796-47EC-8C5C-8F9CB19B6FA3}" type="presParOf" srcId="{507CAB7A-9F39-457C-BEC3-5B3BFB169094}" destId="{1B95A24A-02CF-475E-ACB6-B20FB895244B}" srcOrd="1" destOrd="0" presId="urn:microsoft.com/office/officeart/2005/8/layout/hierarchy4"/>
    <dgm:cxn modelId="{DD69918A-787E-4EB2-87A9-E6E4A0B78E68}" type="presParOf" srcId="{507CAB7A-9F39-457C-BEC3-5B3BFB169094}" destId="{E8E4A673-71C9-45AE-9B5F-AE8A221A53FE}" srcOrd="2" destOrd="0" presId="urn:microsoft.com/office/officeart/2005/8/layout/hierarchy4"/>
    <dgm:cxn modelId="{0A195DC4-74E6-4655-B8BD-CD560FE3FF7C}" type="presParOf" srcId="{E8E4A673-71C9-45AE-9B5F-AE8A221A53FE}" destId="{F21DC648-3513-4AF5-A8C4-E58B02684BB0}" srcOrd="0" destOrd="0" presId="urn:microsoft.com/office/officeart/2005/8/layout/hierarchy4"/>
    <dgm:cxn modelId="{2DA40368-DF99-4DAA-8EEA-CD41F03EC166}" type="presParOf" srcId="{F21DC648-3513-4AF5-A8C4-E58B02684BB0}" destId="{0AC65D80-99D6-40C0-8E49-2EECF2BCE3A9}" srcOrd="0" destOrd="0" presId="urn:microsoft.com/office/officeart/2005/8/layout/hierarchy4"/>
    <dgm:cxn modelId="{2CE51189-DA7A-404C-A943-130DB27F8170}" type="presParOf" srcId="{F21DC648-3513-4AF5-A8C4-E58B02684BB0}" destId="{1C625336-5F9E-4C1E-8CBB-82208AE6B470}" srcOrd="1" destOrd="0" presId="urn:microsoft.com/office/officeart/2005/8/layout/hierarchy4"/>
    <dgm:cxn modelId="{13D68E45-8A96-4127-9DFE-5D45E5C555F5}" type="presParOf" srcId="{F21DC648-3513-4AF5-A8C4-E58B02684BB0}" destId="{979289AA-7FC3-4CB3-8C21-27E1F1EAD018}" srcOrd="2" destOrd="0" presId="urn:microsoft.com/office/officeart/2005/8/layout/hierarchy4"/>
    <dgm:cxn modelId="{4AAF9411-E1FC-4123-91FA-FE3EEEE80D59}" type="presParOf" srcId="{979289AA-7FC3-4CB3-8C21-27E1F1EAD018}" destId="{CC463024-A47C-4314-94CD-09CDB099A1AE}" srcOrd="0" destOrd="0" presId="urn:microsoft.com/office/officeart/2005/8/layout/hierarchy4"/>
    <dgm:cxn modelId="{A518BCFE-D9BA-482C-80B3-FD2E4A5241AF}" type="presParOf" srcId="{CC463024-A47C-4314-94CD-09CDB099A1AE}" destId="{C4145823-F6A6-4FD0-91E7-96466CB8D1F1}" srcOrd="0" destOrd="0" presId="urn:microsoft.com/office/officeart/2005/8/layout/hierarchy4"/>
    <dgm:cxn modelId="{FEBADD7E-936F-4C34-8333-C04C03800998}" type="presParOf" srcId="{CC463024-A47C-4314-94CD-09CDB099A1AE}" destId="{4E319265-067E-491A-ACFC-54832C34D152}" srcOrd="1" destOrd="0" presId="urn:microsoft.com/office/officeart/2005/8/layout/hierarchy4"/>
    <dgm:cxn modelId="{EB47E90C-23C8-4116-BF30-58FC02A16F5D}" type="presParOf" srcId="{BE32FA8B-7078-4ADB-B5C0-7CD6AA1E3302}" destId="{4EACF355-C96D-44A7-8246-9A46B0C1B2CB}" srcOrd="1" destOrd="0" presId="urn:microsoft.com/office/officeart/2005/8/layout/hierarchy4"/>
    <dgm:cxn modelId="{C0DD7F6A-74E8-4266-8394-253E713E4537}" type="presParOf" srcId="{BE32FA8B-7078-4ADB-B5C0-7CD6AA1E3302}" destId="{383CB128-A4AA-4452-9004-E8AD7002E2A1}" srcOrd="2" destOrd="0" presId="urn:microsoft.com/office/officeart/2005/8/layout/hierarchy4"/>
    <dgm:cxn modelId="{4E45D14D-476A-4908-8479-248F00A76709}" type="presParOf" srcId="{383CB128-A4AA-4452-9004-E8AD7002E2A1}" destId="{C3D65556-9B34-4346-A99C-73E3FE9EE9C6}" srcOrd="0" destOrd="0" presId="urn:microsoft.com/office/officeart/2005/8/layout/hierarchy4"/>
    <dgm:cxn modelId="{9801C184-619F-4B5C-9DD1-8C5B9E6E3BD4}" type="presParOf" srcId="{383CB128-A4AA-4452-9004-E8AD7002E2A1}" destId="{9433F4D2-AFBC-4A07-A979-2EFBE3618D9C}" srcOrd="1" destOrd="0" presId="urn:microsoft.com/office/officeart/2005/8/layout/hierarchy4"/>
    <dgm:cxn modelId="{1AC47219-20BB-46CC-A224-C84C200D8822}" type="presParOf" srcId="{383CB128-A4AA-4452-9004-E8AD7002E2A1}" destId="{BDED661D-16A8-437A-A61F-D108A88156E8}" srcOrd="2" destOrd="0" presId="urn:microsoft.com/office/officeart/2005/8/layout/hierarchy4"/>
    <dgm:cxn modelId="{8E11DD95-1C5C-4468-8B2B-810DB60066B7}" type="presParOf" srcId="{BDED661D-16A8-437A-A61F-D108A88156E8}" destId="{0E9E0870-E043-4031-8647-8CFBFDC85077}" srcOrd="0" destOrd="0" presId="urn:microsoft.com/office/officeart/2005/8/layout/hierarchy4"/>
    <dgm:cxn modelId="{56E5EC31-04F9-4FF8-A0D5-C661E8434397}" type="presParOf" srcId="{0E9E0870-E043-4031-8647-8CFBFDC85077}" destId="{4A24CA6C-E6CE-46A5-ABF2-CAE334DD0081}" srcOrd="0" destOrd="0" presId="urn:microsoft.com/office/officeart/2005/8/layout/hierarchy4"/>
    <dgm:cxn modelId="{6D1C071A-F695-4253-93B0-CD76415C5DE2}" type="presParOf" srcId="{0E9E0870-E043-4031-8647-8CFBFDC85077}" destId="{F2C57A4C-84AB-48FF-8BD8-71745DF9DA24}" srcOrd="1" destOrd="0" presId="urn:microsoft.com/office/officeart/2005/8/layout/hierarchy4"/>
    <dgm:cxn modelId="{47F008D2-FEE0-4EB6-8C6A-05AA766EC75B}" type="presParOf" srcId="{0E9E0870-E043-4031-8647-8CFBFDC85077}" destId="{141AC7B8-8FC8-4660-9A69-671A19C73332}" srcOrd="2" destOrd="0" presId="urn:microsoft.com/office/officeart/2005/8/layout/hierarchy4"/>
    <dgm:cxn modelId="{7B577FD3-6B90-466D-A87A-6F601B3957E2}" type="presParOf" srcId="{141AC7B8-8FC8-4660-9A69-671A19C73332}" destId="{59E9A1C9-BF43-46B0-BA12-280660F3E0B5}" srcOrd="0" destOrd="0" presId="urn:microsoft.com/office/officeart/2005/8/layout/hierarchy4"/>
    <dgm:cxn modelId="{483A9AD7-7308-4015-B7D9-8F43787436FB}" type="presParOf" srcId="{59E9A1C9-BF43-46B0-BA12-280660F3E0B5}" destId="{26A96B2E-8431-4887-87F9-A88D05F1F01E}" srcOrd="0" destOrd="0" presId="urn:microsoft.com/office/officeart/2005/8/layout/hierarchy4"/>
    <dgm:cxn modelId="{F65F7492-A0E3-4AE3-903A-5A2C9F0C1538}" type="presParOf" srcId="{59E9A1C9-BF43-46B0-BA12-280660F3E0B5}" destId="{44BE5888-BFB2-42F3-8CFB-F35EA527E485}" srcOrd="1" destOrd="0" presId="urn:microsoft.com/office/officeart/2005/8/layout/hierarchy4"/>
    <dgm:cxn modelId="{0CB9C801-BDFD-4DE5-9596-0A7D087DC6A6}" type="presParOf" srcId="{59E9A1C9-BF43-46B0-BA12-280660F3E0B5}" destId="{8C91A089-9E02-46C5-B968-BACB80AECC4C}" srcOrd="2" destOrd="0" presId="urn:microsoft.com/office/officeart/2005/8/layout/hierarchy4"/>
    <dgm:cxn modelId="{9CA859E6-7223-4544-8463-0E7E806A7F8D}" type="presParOf" srcId="{8C91A089-9E02-46C5-B968-BACB80AECC4C}" destId="{4CCC690B-26B3-47CA-AEB9-46CDA2E15A25}" srcOrd="0" destOrd="0" presId="urn:microsoft.com/office/officeart/2005/8/layout/hierarchy4"/>
    <dgm:cxn modelId="{1DAB38AC-4952-4534-9152-FD48A17CC167}" type="presParOf" srcId="{4CCC690B-26B3-47CA-AEB9-46CDA2E15A25}" destId="{8E8AC1E9-FB6F-42A5-9474-FD92A989D567}" srcOrd="0" destOrd="0" presId="urn:microsoft.com/office/officeart/2005/8/layout/hierarchy4"/>
    <dgm:cxn modelId="{E6E5E494-6D55-43A4-8C5D-174C69BB2391}" type="presParOf" srcId="{4CCC690B-26B3-47CA-AEB9-46CDA2E15A25}" destId="{0A410C9B-3DF5-4E41-8896-D54FC96A86A9}" srcOrd="1" destOrd="0" presId="urn:microsoft.com/office/officeart/2005/8/layout/hierarchy4"/>
    <dgm:cxn modelId="{89B77D92-EB5C-489F-A606-545601AEE0BE}" type="presParOf" srcId="{4CCC690B-26B3-47CA-AEB9-46CDA2E15A25}" destId="{244BCC4F-DF14-434C-801F-C854F38E0855}" srcOrd="2" destOrd="0" presId="urn:microsoft.com/office/officeart/2005/8/layout/hierarchy4"/>
    <dgm:cxn modelId="{57E5F7B5-03D9-4469-BF96-A379B9CD291A}" type="presParOf" srcId="{244BCC4F-DF14-434C-801F-C854F38E0855}" destId="{66AE5943-CD57-4B0A-B8A1-D1F6E298E33B}" srcOrd="0" destOrd="0" presId="urn:microsoft.com/office/officeart/2005/8/layout/hierarchy4"/>
    <dgm:cxn modelId="{FEF304C4-6863-4B0E-8605-71B06F221D6F}" type="presParOf" srcId="{66AE5943-CD57-4B0A-B8A1-D1F6E298E33B}" destId="{E4A8A91F-C72F-42C4-9F11-3F9AA5B7D093}" srcOrd="0" destOrd="0" presId="urn:microsoft.com/office/officeart/2005/8/layout/hierarchy4"/>
    <dgm:cxn modelId="{92149D24-D1FB-4CDE-87C9-2D0B69F95D50}" type="presParOf" srcId="{66AE5943-CD57-4B0A-B8A1-D1F6E298E33B}" destId="{BDB035FB-6BDA-4635-83F3-59ED0841BC2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ru-RU" sz="1400" b="1" dirty="0" smtClean="0"/>
            <a:t>2015 факт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1400" b="1" dirty="0" smtClean="0"/>
            <a:t>2016 факт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45 </a:t>
          </a:r>
          <a:endParaRPr lang="ru-RU" sz="1100" b="1" dirty="0"/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51</a:t>
          </a:r>
          <a:endParaRPr lang="ru-RU" sz="11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0</a:t>
          </a:r>
          <a:endParaRPr lang="ru-RU" sz="1100" b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30</a:t>
          </a:r>
          <a:endParaRPr lang="ru-RU" sz="11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44367D81-039C-4579-8E09-66CAF90F504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20</a:t>
          </a:r>
          <a:endParaRPr lang="ru-RU" sz="1100" b="1" dirty="0"/>
        </a:p>
      </dgm:t>
    </dgm:pt>
    <dgm:pt modelId="{67B6E404-88D1-4D88-A32E-7761881B20C7}" type="par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F7E1C861-8795-4EA1-A76A-EE2CB6232346}" type="sib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614AF9F2-E1A1-4D10-882A-EB6B0D669FCA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21,4</a:t>
          </a:r>
          <a:endParaRPr lang="ru-RU" sz="1100" b="1" dirty="0"/>
        </a:p>
      </dgm:t>
    </dgm:pt>
    <dgm:pt modelId="{5B0591E8-42AF-40BA-A11A-3996F9B13E48}" type="par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A52C1518-95AA-4EDF-99FF-93D999EDDD4A}" type="sib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9C715FE5-31CA-4541-A958-D2C730C134E0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62</a:t>
          </a:r>
          <a:endParaRPr lang="ru-RU" sz="1100" b="1" dirty="0"/>
        </a:p>
      </dgm:t>
    </dgm:pt>
    <dgm:pt modelId="{536A8C1B-37CE-4FCD-A098-830552423D53}" type="par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132F376-D606-4DE2-9BBB-04499697516A}" type="sib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E98D1AB-A280-4D0B-A815-73E57FD87EC3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64</a:t>
          </a:r>
          <a:endParaRPr lang="ru-RU" sz="1100" b="1" dirty="0"/>
        </a:p>
      </dgm:t>
    </dgm:pt>
    <dgm:pt modelId="{CDDECA34-9841-4A92-959B-4DB892243F64}" type="par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2FD537BC-8C4D-4BAF-9555-CDCB9FCAC8F1}" type="sib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8536FD6B-8AD2-4A43-B337-6FD60B3FD4B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4</a:t>
          </a:r>
          <a:endParaRPr lang="ru-RU" sz="1100" b="1" dirty="0"/>
        </a:p>
      </dgm:t>
    </dgm:pt>
    <dgm:pt modelId="{AE96D71A-01B8-4654-A8DF-88EC5108171C}" type="par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60DD4894-6B75-4AA7-A724-54B5BA9C59B6}" type="sib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4D9EF634-1BF2-4A35-90CA-8A6D73717D8F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5</a:t>
          </a:r>
          <a:endParaRPr lang="ru-RU" sz="1100" b="1" dirty="0"/>
        </a:p>
      </dgm:t>
    </dgm:pt>
    <dgm:pt modelId="{D6488317-C95D-43C5-9B8A-714D8EF3A555}" type="par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0BFC9299-BE1F-43E4-88A9-E9437E2FDE3A}" type="sib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62031802-0EE5-47DF-BB1F-2C84A19F6746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2017</a:t>
          </a:r>
          <a:endParaRPr lang="ru-RU" sz="1400" b="1" dirty="0"/>
        </a:p>
      </dgm:t>
    </dgm:pt>
    <dgm:pt modelId="{43DD85C8-BF2E-4808-BFA8-3211ED494E6D}" type="parTrans" cxnId="{C6FEAE20-8BA5-48CC-BD38-7150DFBE6AEC}">
      <dgm:prSet/>
      <dgm:spPr/>
      <dgm:t>
        <a:bodyPr/>
        <a:lstStyle/>
        <a:p>
          <a:endParaRPr lang="ru-RU"/>
        </a:p>
      </dgm:t>
    </dgm:pt>
    <dgm:pt modelId="{35694793-DDF3-4ECC-9AA3-AC178B8D026F}" type="sibTrans" cxnId="{C6FEAE20-8BA5-48CC-BD38-7150DFBE6AEC}">
      <dgm:prSet/>
      <dgm:spPr/>
      <dgm:t>
        <a:bodyPr/>
        <a:lstStyle/>
        <a:p>
          <a:endParaRPr lang="ru-RU"/>
        </a:p>
      </dgm:t>
    </dgm:pt>
    <dgm:pt modelId="{89E09F27-5F73-400B-AE18-4421B9895F64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2018</a:t>
          </a:r>
          <a:endParaRPr lang="ru-RU" sz="1400" b="1" dirty="0"/>
        </a:p>
      </dgm:t>
    </dgm:pt>
    <dgm:pt modelId="{16B02458-69C3-4316-A805-FC6C92C26552}" type="parTrans" cxnId="{A87D5022-47CD-4FFB-9BAD-37B8F3D26BB3}">
      <dgm:prSet/>
      <dgm:spPr/>
      <dgm:t>
        <a:bodyPr/>
        <a:lstStyle/>
        <a:p>
          <a:endParaRPr lang="ru-RU"/>
        </a:p>
      </dgm:t>
    </dgm:pt>
    <dgm:pt modelId="{FA1CF671-CE5A-43BE-A489-E153F0F8811C}" type="sibTrans" cxnId="{A87D5022-47CD-4FFB-9BAD-37B8F3D26BB3}">
      <dgm:prSet/>
      <dgm:spPr/>
      <dgm:t>
        <a:bodyPr/>
        <a:lstStyle/>
        <a:p>
          <a:endParaRPr lang="ru-RU"/>
        </a:p>
      </dgm:t>
    </dgm:pt>
    <dgm:pt modelId="{9E496AFB-5861-4A0B-A059-7AF344913280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2019</a:t>
          </a:r>
          <a:endParaRPr lang="ru-RU" sz="1400" b="1" dirty="0"/>
        </a:p>
      </dgm:t>
    </dgm:pt>
    <dgm:pt modelId="{6435703E-03C2-4EC2-8B8A-0AC2F1B8426B}" type="parTrans" cxnId="{23044D7B-7184-4077-9554-9305FEDD03E9}">
      <dgm:prSet/>
      <dgm:spPr/>
      <dgm:t>
        <a:bodyPr/>
        <a:lstStyle/>
        <a:p>
          <a:endParaRPr lang="ru-RU"/>
        </a:p>
      </dgm:t>
    </dgm:pt>
    <dgm:pt modelId="{7097F666-B696-4074-BF8E-24ADA840ED3B}" type="sibTrans" cxnId="{23044D7B-7184-4077-9554-9305FEDD03E9}">
      <dgm:prSet/>
      <dgm:spPr/>
      <dgm:t>
        <a:bodyPr/>
        <a:lstStyle/>
        <a:p>
          <a:endParaRPr lang="ru-RU"/>
        </a:p>
      </dgm:t>
    </dgm:pt>
    <dgm:pt modelId="{C9C8B06B-C833-4D4A-8595-4BF5AEB204E9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18,3</a:t>
          </a:r>
          <a:endParaRPr lang="ru-RU" sz="1100" dirty="0"/>
        </a:p>
      </dgm:t>
    </dgm:pt>
    <dgm:pt modelId="{14028F24-BEA5-47F9-87C0-7BDFCA43F3CF}" type="parTrans" cxnId="{6097BCC7-A1B5-404F-B699-13105664B528}">
      <dgm:prSet/>
      <dgm:spPr/>
      <dgm:t>
        <a:bodyPr/>
        <a:lstStyle/>
        <a:p>
          <a:endParaRPr lang="ru-RU"/>
        </a:p>
      </dgm:t>
    </dgm:pt>
    <dgm:pt modelId="{42D8C6A1-5C03-413A-99EF-223F18F536EB}" type="sibTrans" cxnId="{6097BCC7-A1B5-404F-B699-13105664B528}">
      <dgm:prSet/>
      <dgm:spPr/>
      <dgm:t>
        <a:bodyPr/>
        <a:lstStyle/>
        <a:p>
          <a:endParaRPr lang="ru-RU"/>
        </a:p>
      </dgm:t>
    </dgm:pt>
    <dgm:pt modelId="{66E38241-E965-439E-997F-74C14C213F23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59</a:t>
          </a:r>
          <a:endParaRPr lang="ru-RU" sz="1100" dirty="0"/>
        </a:p>
      </dgm:t>
    </dgm:pt>
    <dgm:pt modelId="{609CD11E-CAF4-4D39-A7D8-415A69AFCAA7}" type="parTrans" cxnId="{44D2D85A-6F4C-4ABC-8C2D-B28977898080}">
      <dgm:prSet/>
      <dgm:spPr/>
      <dgm:t>
        <a:bodyPr/>
        <a:lstStyle/>
        <a:p>
          <a:endParaRPr lang="ru-RU"/>
        </a:p>
      </dgm:t>
    </dgm:pt>
    <dgm:pt modelId="{4CC6C1EC-DF57-4C81-9B03-3A17304C52E6}" type="sibTrans" cxnId="{44D2D85A-6F4C-4ABC-8C2D-B28977898080}">
      <dgm:prSet/>
      <dgm:spPr/>
      <dgm:t>
        <a:bodyPr/>
        <a:lstStyle/>
        <a:p>
          <a:endParaRPr lang="ru-RU"/>
        </a:p>
      </dgm:t>
    </dgm:pt>
    <dgm:pt modelId="{D1936ACF-1E69-4953-BA37-9ADE2EF12E41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35</a:t>
          </a:r>
          <a:endParaRPr lang="ru-RU" sz="1100" dirty="0"/>
        </a:p>
      </dgm:t>
    </dgm:pt>
    <dgm:pt modelId="{A530724B-D4A2-46C1-8717-7F7FB05E23A3}" type="parTrans" cxnId="{9D786EF0-2F4F-40F5-8C60-398E9181FD35}">
      <dgm:prSet/>
      <dgm:spPr/>
      <dgm:t>
        <a:bodyPr/>
        <a:lstStyle/>
        <a:p>
          <a:endParaRPr lang="ru-RU"/>
        </a:p>
      </dgm:t>
    </dgm:pt>
    <dgm:pt modelId="{7319F631-09B1-48CB-BAF7-8445C5AC1618}" type="sibTrans" cxnId="{9D786EF0-2F4F-40F5-8C60-398E9181FD35}">
      <dgm:prSet/>
      <dgm:spPr/>
      <dgm:t>
        <a:bodyPr/>
        <a:lstStyle/>
        <a:p>
          <a:endParaRPr lang="ru-RU"/>
        </a:p>
      </dgm:t>
    </dgm:pt>
    <dgm:pt modelId="{4E5A1869-57DF-4BD2-89F2-0FF412DDC036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22,3</a:t>
          </a:r>
          <a:endParaRPr lang="ru-RU" sz="1100" dirty="0"/>
        </a:p>
      </dgm:t>
    </dgm:pt>
    <dgm:pt modelId="{2DD1E431-BE19-4798-89F6-2A2AA8604FD1}" type="parTrans" cxnId="{563B7135-C296-437E-86BC-71C9BF75CBD3}">
      <dgm:prSet/>
      <dgm:spPr/>
      <dgm:t>
        <a:bodyPr/>
        <a:lstStyle/>
        <a:p>
          <a:endParaRPr lang="ru-RU"/>
        </a:p>
      </dgm:t>
    </dgm:pt>
    <dgm:pt modelId="{1FD46F6E-8EE6-451E-A6B4-3FA6056BD416}" type="sibTrans" cxnId="{563B7135-C296-437E-86BC-71C9BF75CBD3}">
      <dgm:prSet/>
      <dgm:spPr/>
      <dgm:t>
        <a:bodyPr/>
        <a:lstStyle/>
        <a:p>
          <a:endParaRPr lang="ru-RU"/>
        </a:p>
      </dgm:t>
    </dgm:pt>
    <dgm:pt modelId="{F0AF63A1-E6C3-48D7-BA15-2982A4DC912D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66</a:t>
          </a:r>
          <a:endParaRPr lang="ru-RU" sz="1100" dirty="0"/>
        </a:p>
      </dgm:t>
    </dgm:pt>
    <dgm:pt modelId="{DFC5A12C-CC91-4A63-8252-41799CA3AEAA}" type="parTrans" cxnId="{2E3A4B0A-C6F1-498B-A616-AF6C3935B080}">
      <dgm:prSet/>
      <dgm:spPr/>
      <dgm:t>
        <a:bodyPr/>
        <a:lstStyle/>
        <a:p>
          <a:endParaRPr lang="ru-RU"/>
        </a:p>
      </dgm:t>
    </dgm:pt>
    <dgm:pt modelId="{EA539CAD-DFF5-47A4-8411-B337C730B6B2}" type="sibTrans" cxnId="{2E3A4B0A-C6F1-498B-A616-AF6C3935B080}">
      <dgm:prSet/>
      <dgm:spPr/>
      <dgm:t>
        <a:bodyPr/>
        <a:lstStyle/>
        <a:p>
          <a:endParaRPr lang="ru-RU"/>
        </a:p>
      </dgm:t>
    </dgm:pt>
    <dgm:pt modelId="{8EC1F942-64B7-4407-8F49-B1183D54A886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6</a:t>
          </a:r>
          <a:endParaRPr lang="ru-RU" sz="1100" dirty="0"/>
        </a:p>
      </dgm:t>
    </dgm:pt>
    <dgm:pt modelId="{E04DD0A5-B7E8-4C3D-BB6D-64003A10B98C}" type="parTrans" cxnId="{8A336B02-824A-4870-A5AB-F675FD21E054}">
      <dgm:prSet/>
      <dgm:spPr/>
      <dgm:t>
        <a:bodyPr/>
        <a:lstStyle/>
        <a:p>
          <a:endParaRPr lang="ru-RU"/>
        </a:p>
      </dgm:t>
    </dgm:pt>
    <dgm:pt modelId="{20EF07A7-0904-4C91-B9DD-C227E82D20B1}" type="sibTrans" cxnId="{8A336B02-824A-4870-A5AB-F675FD21E054}">
      <dgm:prSet/>
      <dgm:spPr/>
      <dgm:t>
        <a:bodyPr/>
        <a:lstStyle/>
        <a:p>
          <a:endParaRPr lang="ru-RU"/>
        </a:p>
      </dgm:t>
    </dgm:pt>
    <dgm:pt modelId="{C60BD95D-8BE5-42EC-AF9D-D22E07852892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18,1</a:t>
          </a:r>
        </a:p>
      </dgm:t>
    </dgm:pt>
    <dgm:pt modelId="{8DBEE901-4D78-4181-A6DB-04DBE5AFC449}" type="parTrans" cxnId="{D0FADE0F-F15B-45EB-BE1E-1190009A8ABD}">
      <dgm:prSet/>
      <dgm:spPr/>
      <dgm:t>
        <a:bodyPr/>
        <a:lstStyle/>
        <a:p>
          <a:endParaRPr lang="ru-RU"/>
        </a:p>
      </dgm:t>
    </dgm:pt>
    <dgm:pt modelId="{571AFEDE-AA12-4634-A6F3-33BC4E236E19}" type="sibTrans" cxnId="{D0FADE0F-F15B-45EB-BE1E-1190009A8ABD}">
      <dgm:prSet/>
      <dgm:spPr/>
      <dgm:t>
        <a:bodyPr/>
        <a:lstStyle/>
        <a:p>
          <a:endParaRPr lang="ru-RU"/>
        </a:p>
      </dgm:t>
    </dgm:pt>
    <dgm:pt modelId="{D5544F4D-4FD2-41EE-A356-ABCAA534BCB5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61</a:t>
          </a:r>
          <a:endParaRPr lang="ru-RU" sz="1100" dirty="0"/>
        </a:p>
      </dgm:t>
    </dgm:pt>
    <dgm:pt modelId="{BED13ABC-6FE3-4A0F-B363-3797DF01D994}" type="parTrans" cxnId="{BED1357D-2A03-4DBB-AF19-4EA3D0997E32}">
      <dgm:prSet/>
      <dgm:spPr/>
      <dgm:t>
        <a:bodyPr/>
        <a:lstStyle/>
        <a:p>
          <a:endParaRPr lang="ru-RU"/>
        </a:p>
      </dgm:t>
    </dgm:pt>
    <dgm:pt modelId="{D6C0D10C-0A55-4B4C-95CA-342CC713B4EA}" type="sibTrans" cxnId="{BED1357D-2A03-4DBB-AF19-4EA3D0997E32}">
      <dgm:prSet/>
      <dgm:spPr/>
      <dgm:t>
        <a:bodyPr/>
        <a:lstStyle/>
        <a:p>
          <a:endParaRPr lang="ru-RU"/>
        </a:p>
      </dgm:t>
    </dgm:pt>
    <dgm:pt modelId="{187C542A-BCFC-4BBB-8DCA-67690BE3FD29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40</a:t>
          </a:r>
          <a:endParaRPr lang="ru-RU" sz="1100" dirty="0"/>
        </a:p>
      </dgm:t>
    </dgm:pt>
    <dgm:pt modelId="{1DE6EB8F-E86E-468D-9E31-3BEF22539EFA}" type="parTrans" cxnId="{A7625AB6-5CA8-4543-AFDF-3445626B95A7}">
      <dgm:prSet/>
      <dgm:spPr/>
      <dgm:t>
        <a:bodyPr/>
        <a:lstStyle/>
        <a:p>
          <a:endParaRPr lang="ru-RU"/>
        </a:p>
      </dgm:t>
    </dgm:pt>
    <dgm:pt modelId="{FA166069-510E-430D-ABBE-E1A2B09558CE}" type="sibTrans" cxnId="{A7625AB6-5CA8-4543-AFDF-3445626B95A7}">
      <dgm:prSet/>
      <dgm:spPr/>
      <dgm:t>
        <a:bodyPr/>
        <a:lstStyle/>
        <a:p>
          <a:endParaRPr lang="ru-RU"/>
        </a:p>
      </dgm:t>
    </dgm:pt>
    <dgm:pt modelId="{593C7C55-813E-4059-B734-EC61CD9C5CBC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23,2</a:t>
          </a:r>
          <a:endParaRPr lang="ru-RU" sz="1100" dirty="0"/>
        </a:p>
      </dgm:t>
    </dgm:pt>
    <dgm:pt modelId="{17E9BED5-376D-4206-BC0B-A2BF002C0A67}" type="parTrans" cxnId="{08064794-7D33-4B3D-98EC-4C2F3CAB8822}">
      <dgm:prSet/>
      <dgm:spPr/>
      <dgm:t>
        <a:bodyPr/>
        <a:lstStyle/>
        <a:p>
          <a:endParaRPr lang="ru-RU"/>
        </a:p>
      </dgm:t>
    </dgm:pt>
    <dgm:pt modelId="{0D884A66-EF39-4789-A63B-3A3CBEB15D6A}" type="sibTrans" cxnId="{08064794-7D33-4B3D-98EC-4C2F3CAB8822}">
      <dgm:prSet/>
      <dgm:spPr/>
      <dgm:t>
        <a:bodyPr/>
        <a:lstStyle/>
        <a:p>
          <a:endParaRPr lang="ru-RU"/>
        </a:p>
      </dgm:t>
    </dgm:pt>
    <dgm:pt modelId="{9E15771F-F540-4F32-ACD6-56CFD707E80B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68</a:t>
          </a:r>
          <a:endParaRPr lang="ru-RU" sz="1100" dirty="0"/>
        </a:p>
      </dgm:t>
    </dgm:pt>
    <dgm:pt modelId="{E70BBB04-FC5B-4B12-959F-7F02FDB52BBE}" type="parTrans" cxnId="{9A5E90C4-6511-4923-BB87-9C452263074C}">
      <dgm:prSet/>
      <dgm:spPr/>
      <dgm:t>
        <a:bodyPr/>
        <a:lstStyle/>
        <a:p>
          <a:endParaRPr lang="ru-RU"/>
        </a:p>
      </dgm:t>
    </dgm:pt>
    <dgm:pt modelId="{EC763716-B14D-403A-A4A7-216861E00C47}" type="sibTrans" cxnId="{9A5E90C4-6511-4923-BB87-9C452263074C}">
      <dgm:prSet/>
      <dgm:spPr/>
      <dgm:t>
        <a:bodyPr/>
        <a:lstStyle/>
        <a:p>
          <a:endParaRPr lang="ru-RU"/>
        </a:p>
      </dgm:t>
    </dgm:pt>
    <dgm:pt modelId="{20671797-DAB3-483D-81A6-EB33F8E5D325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7</a:t>
          </a:r>
          <a:endParaRPr lang="ru-RU" sz="1100" dirty="0"/>
        </a:p>
      </dgm:t>
    </dgm:pt>
    <dgm:pt modelId="{1917A2FC-0EC7-4FB8-B415-CD8FE3AAD307}" type="parTrans" cxnId="{90D57730-3A4C-47CA-BBD0-42D8464C56FD}">
      <dgm:prSet/>
      <dgm:spPr/>
      <dgm:t>
        <a:bodyPr/>
        <a:lstStyle/>
        <a:p>
          <a:endParaRPr lang="ru-RU"/>
        </a:p>
      </dgm:t>
    </dgm:pt>
    <dgm:pt modelId="{9DA74383-E61F-415F-8262-DF5C37B5A3CC}" type="sibTrans" cxnId="{90D57730-3A4C-47CA-BBD0-42D8464C56FD}">
      <dgm:prSet/>
      <dgm:spPr/>
      <dgm:t>
        <a:bodyPr/>
        <a:lstStyle/>
        <a:p>
          <a:endParaRPr lang="ru-RU"/>
        </a:p>
      </dgm:t>
    </dgm:pt>
    <dgm:pt modelId="{25C69CC8-098D-44A3-878A-5E3FEF1E9C10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17,7</a:t>
          </a:r>
          <a:endParaRPr lang="ru-RU" sz="1100" dirty="0"/>
        </a:p>
      </dgm:t>
    </dgm:pt>
    <dgm:pt modelId="{28799DE6-79A2-4C3E-B141-55C8FB729A4A}" type="parTrans" cxnId="{7EAEC371-553E-4E9D-A4CC-83A632C1A866}">
      <dgm:prSet/>
      <dgm:spPr/>
      <dgm:t>
        <a:bodyPr/>
        <a:lstStyle/>
        <a:p>
          <a:endParaRPr lang="ru-RU"/>
        </a:p>
      </dgm:t>
    </dgm:pt>
    <dgm:pt modelId="{41B933A1-9AB0-4413-9012-F89B9C70741E}" type="sibTrans" cxnId="{7EAEC371-553E-4E9D-A4CC-83A632C1A866}">
      <dgm:prSet/>
      <dgm:spPr/>
      <dgm:t>
        <a:bodyPr/>
        <a:lstStyle/>
        <a:p>
          <a:endParaRPr lang="ru-RU"/>
        </a:p>
      </dgm:t>
    </dgm:pt>
    <dgm:pt modelId="{BDDF592B-1C58-40EE-9108-0DC798BB2F08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63</a:t>
          </a:r>
          <a:endParaRPr lang="ru-RU" sz="1100" dirty="0"/>
        </a:p>
      </dgm:t>
    </dgm:pt>
    <dgm:pt modelId="{B756F4C0-E80B-4D51-98DD-9ED456BC9850}" type="parTrans" cxnId="{BCC1FE31-0246-43DC-9367-3E68D1580877}">
      <dgm:prSet/>
      <dgm:spPr/>
      <dgm:t>
        <a:bodyPr/>
        <a:lstStyle/>
        <a:p>
          <a:endParaRPr lang="ru-RU"/>
        </a:p>
      </dgm:t>
    </dgm:pt>
    <dgm:pt modelId="{A8539F8F-5449-4F69-9D5B-CD73E9384FB2}" type="sibTrans" cxnId="{BCC1FE31-0246-43DC-9367-3E68D1580877}">
      <dgm:prSet/>
      <dgm:spPr/>
      <dgm:t>
        <a:bodyPr/>
        <a:lstStyle/>
        <a:p>
          <a:endParaRPr lang="ru-RU"/>
        </a:p>
      </dgm:t>
    </dgm:pt>
    <dgm:pt modelId="{1B20A584-E8E7-451F-84AF-E95BD5B40EA1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45</a:t>
          </a:r>
          <a:endParaRPr lang="ru-RU" sz="1100" dirty="0"/>
        </a:p>
      </dgm:t>
    </dgm:pt>
    <dgm:pt modelId="{7E48482B-E88A-45F7-BC59-A70F71B3034D}" type="parTrans" cxnId="{DF667443-0DAC-4B0C-935A-F0465B69CBFB}">
      <dgm:prSet/>
      <dgm:spPr/>
      <dgm:t>
        <a:bodyPr/>
        <a:lstStyle/>
        <a:p>
          <a:endParaRPr lang="ru-RU"/>
        </a:p>
      </dgm:t>
    </dgm:pt>
    <dgm:pt modelId="{1F3B44A3-41F0-4FE2-8FE9-2EEC4DC3DA9C}" type="sibTrans" cxnId="{DF667443-0DAC-4B0C-935A-F0465B69CBFB}">
      <dgm:prSet/>
      <dgm:spPr/>
      <dgm:t>
        <a:bodyPr/>
        <a:lstStyle/>
        <a:p>
          <a:endParaRPr lang="ru-RU"/>
        </a:p>
      </dgm:t>
    </dgm:pt>
    <dgm:pt modelId="{DF86BB99-07F8-490F-B6E9-4F22F5A8A955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24,1</a:t>
          </a:r>
          <a:endParaRPr lang="ru-RU" sz="1100" dirty="0"/>
        </a:p>
      </dgm:t>
    </dgm:pt>
    <dgm:pt modelId="{C985FE44-C5E5-4D58-805E-13170B646D27}" type="parTrans" cxnId="{E90B9AD5-6B9D-460A-B8D4-0169929EE8C4}">
      <dgm:prSet/>
      <dgm:spPr/>
      <dgm:t>
        <a:bodyPr/>
        <a:lstStyle/>
        <a:p>
          <a:endParaRPr lang="ru-RU"/>
        </a:p>
      </dgm:t>
    </dgm:pt>
    <dgm:pt modelId="{38C2B751-10AB-424B-8533-370958D28C0F}" type="sibTrans" cxnId="{E90B9AD5-6B9D-460A-B8D4-0169929EE8C4}">
      <dgm:prSet/>
      <dgm:spPr/>
      <dgm:t>
        <a:bodyPr/>
        <a:lstStyle/>
        <a:p>
          <a:endParaRPr lang="ru-RU"/>
        </a:p>
      </dgm:t>
    </dgm:pt>
    <dgm:pt modelId="{04C3AC0E-965B-48C1-827A-5D93B22D2057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70</a:t>
          </a:r>
          <a:endParaRPr lang="ru-RU" sz="1100" dirty="0"/>
        </a:p>
      </dgm:t>
    </dgm:pt>
    <dgm:pt modelId="{0CE8D822-733A-4BA8-B539-C3F84FDFC933}" type="parTrans" cxnId="{F48F33E0-C1C5-4342-8DCC-7C57E3E3B48C}">
      <dgm:prSet/>
      <dgm:spPr/>
      <dgm:t>
        <a:bodyPr/>
        <a:lstStyle/>
        <a:p>
          <a:endParaRPr lang="ru-RU"/>
        </a:p>
      </dgm:t>
    </dgm:pt>
    <dgm:pt modelId="{1AF301AF-4DFB-4C78-9067-8B4C4FDC04D9}" type="sibTrans" cxnId="{F48F33E0-C1C5-4342-8DCC-7C57E3E3B48C}">
      <dgm:prSet/>
      <dgm:spPr/>
      <dgm:t>
        <a:bodyPr/>
        <a:lstStyle/>
        <a:p>
          <a:endParaRPr lang="ru-RU"/>
        </a:p>
      </dgm:t>
    </dgm:pt>
    <dgm:pt modelId="{FD657B6D-8ACE-4CCE-A7E1-4A6249E61467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7</a:t>
          </a:r>
          <a:endParaRPr lang="ru-RU" sz="1100" dirty="0"/>
        </a:p>
      </dgm:t>
    </dgm:pt>
    <dgm:pt modelId="{900F6249-A425-4874-AD40-878D59EB5E1E}" type="parTrans" cxnId="{369C14D0-D141-47E5-B8C5-F9D42F2C1451}">
      <dgm:prSet/>
      <dgm:spPr/>
      <dgm:t>
        <a:bodyPr/>
        <a:lstStyle/>
        <a:p>
          <a:endParaRPr lang="ru-RU"/>
        </a:p>
      </dgm:t>
    </dgm:pt>
    <dgm:pt modelId="{7EAD3F99-24A3-44B5-8758-2E6EAE874C53}" type="sibTrans" cxnId="{369C14D0-D141-47E5-B8C5-F9D42F2C1451}">
      <dgm:prSet/>
      <dgm:spPr/>
      <dgm:t>
        <a:bodyPr/>
        <a:lstStyle/>
        <a:p>
          <a:endParaRPr lang="ru-RU"/>
        </a:p>
      </dgm:t>
    </dgm:pt>
    <dgm:pt modelId="{A1BB5A2E-A45D-4F6A-B329-CD4782193917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18,4</a:t>
          </a:r>
          <a:endParaRPr lang="ru-RU" sz="1100" b="1" dirty="0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18,1</a:t>
          </a:r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  <dgm:t>
        <a:bodyPr/>
        <a:lstStyle/>
        <a:p>
          <a:endParaRPr lang="ru-RU"/>
        </a:p>
      </dgm:t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  <dgm:t>
        <a:bodyPr/>
        <a:lstStyle/>
        <a:p>
          <a:endParaRPr lang="ru-RU"/>
        </a:p>
      </dgm:t>
    </dgm:pt>
    <dgm:pt modelId="{B74154C5-AFFE-498C-8E4C-911D7456AC97}" type="pres">
      <dgm:prSet presAssocID="{946393D2-3BB5-4D19-BAF6-84B7339845C4}" presName="horzOne" presStyleCnt="0"/>
      <dgm:spPr/>
      <dgm:t>
        <a:bodyPr/>
        <a:lstStyle/>
        <a:p>
          <a:endParaRPr lang="ru-RU"/>
        </a:p>
      </dgm:t>
    </dgm:pt>
    <dgm:pt modelId="{AA6E5317-C9D5-49D6-9218-04A9A8CDF9E8}" type="pres">
      <dgm:prSet presAssocID="{5A6BA2F8-AB86-4FEA-9FCE-F9FA52A7F9A0}" presName="vertTwo" presStyleCnt="0"/>
      <dgm:spPr/>
      <dgm:t>
        <a:bodyPr/>
        <a:lstStyle/>
        <a:p>
          <a:endParaRPr lang="ru-RU"/>
        </a:p>
      </dgm:t>
    </dgm:pt>
    <dgm:pt modelId="{EFD09625-1EEB-463A-9D51-52F09A5E039B}" type="pres">
      <dgm:prSet presAssocID="{5A6BA2F8-AB86-4FEA-9FCE-F9FA52A7F9A0}" presName="txTwo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  <dgm:t>
        <a:bodyPr/>
        <a:lstStyle/>
        <a:p>
          <a:endParaRPr lang="ru-RU"/>
        </a:p>
      </dgm:t>
    </dgm:pt>
    <dgm:pt modelId="{ED986375-36F5-4143-A5F0-85653599471E}" type="pres">
      <dgm:prSet presAssocID="{5A6BA2F8-AB86-4FEA-9FCE-F9FA52A7F9A0}" presName="horzTwo" presStyleCnt="0"/>
      <dgm:spPr/>
      <dgm:t>
        <a:bodyPr/>
        <a:lstStyle/>
        <a:p>
          <a:endParaRPr lang="ru-RU"/>
        </a:p>
      </dgm:t>
    </dgm:pt>
    <dgm:pt modelId="{72DE6149-9A73-4029-9C01-1DA1EF77D264}" type="pres">
      <dgm:prSet presAssocID="{F6F97186-B344-4193-9FE9-6DFB5403A289}" presName="vertThree" presStyleCnt="0"/>
      <dgm:spPr/>
    </dgm:pt>
    <dgm:pt modelId="{B7B68934-E179-4D36-8AD9-7637EF3F0019}" type="pres">
      <dgm:prSet presAssocID="{F6F97186-B344-4193-9FE9-6DFB5403A289}" presName="txThre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986455-5145-43D1-AB19-A5C822796874}" type="pres">
      <dgm:prSet presAssocID="{F6F97186-B344-4193-9FE9-6DFB5403A289}" presName="parTransThree" presStyleCnt="0"/>
      <dgm:spPr/>
    </dgm:pt>
    <dgm:pt modelId="{E4CD0B37-6C75-4A8F-946C-21E075E1E2CF}" type="pres">
      <dgm:prSet presAssocID="{F6F97186-B344-4193-9FE9-6DFB5403A289}" presName="horzThree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BABD28-5047-47A3-A701-B7AFBBE28819}" type="pres">
      <dgm:prSet presAssocID="{CD119780-6575-4106-AE5B-2CC6B48E5482}" presName="txFour" presStyleLbl="node4" presStyleIdx="0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  <dgm:t>
        <a:bodyPr/>
        <a:lstStyle/>
        <a:p>
          <a:endParaRPr lang="ru-RU"/>
        </a:p>
      </dgm:t>
    </dgm:pt>
    <dgm:pt modelId="{D0D594F6-8533-4A50-8AE7-20755C3BFFA9}" type="pres">
      <dgm:prSet presAssocID="{CD119780-6575-4106-AE5B-2CC6B48E5482}" presName="horzFour" presStyleCnt="0"/>
      <dgm:spPr/>
      <dgm:t>
        <a:bodyPr/>
        <a:lstStyle/>
        <a:p>
          <a:endParaRPr lang="ru-RU"/>
        </a:p>
      </dgm:t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7E2D4A-62E6-4A23-A5DD-552A63903B64}" type="pres">
      <dgm:prSet presAssocID="{93520637-36B3-4AB9-B949-92D55141E733}" presName="txFour" presStyleLbl="node4" presStyleIdx="1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83630-5D09-45D7-92AD-109BAA43CF48}" type="pres">
      <dgm:prSet presAssocID="{93520637-36B3-4AB9-B949-92D55141E733}" presName="parTransFour" presStyleCnt="0"/>
      <dgm:spPr/>
      <dgm:t>
        <a:bodyPr/>
        <a:lstStyle/>
        <a:p>
          <a:endParaRPr lang="ru-RU"/>
        </a:p>
      </dgm:t>
    </dgm:pt>
    <dgm:pt modelId="{B338BAF6-59FE-4215-B697-18ED9B1E550D}" type="pres">
      <dgm:prSet presAssocID="{93520637-36B3-4AB9-B949-92D55141E733}" presName="horzFour" presStyleCnt="0"/>
      <dgm:spPr/>
      <dgm:t>
        <a:bodyPr/>
        <a:lstStyle/>
        <a:p>
          <a:endParaRPr lang="ru-RU"/>
        </a:p>
      </dgm:t>
    </dgm:pt>
    <dgm:pt modelId="{C2D8D153-FBF9-44C5-B447-F4BF501D8FA1}" type="pres">
      <dgm:prSet presAssocID="{44367D81-039C-4579-8E09-66CAF90F5041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85136A3-D02F-461C-B31C-FD1D69D16759}" type="pres">
      <dgm:prSet presAssocID="{44367D81-039C-4579-8E09-66CAF90F5041}" presName="txFour" presStyleLbl="node4" presStyleIdx="2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6CF81-D743-4AD3-A3A1-3DF9D9BFBC77}" type="pres">
      <dgm:prSet presAssocID="{44367D81-039C-4579-8E09-66CAF90F5041}" presName="parTransFour" presStyleCnt="0"/>
      <dgm:spPr/>
      <dgm:t>
        <a:bodyPr/>
        <a:lstStyle/>
        <a:p>
          <a:endParaRPr lang="ru-RU"/>
        </a:p>
      </dgm:t>
    </dgm:pt>
    <dgm:pt modelId="{8A9FECDA-0971-4926-9F35-6C36E65B14A9}" type="pres">
      <dgm:prSet presAssocID="{44367D81-039C-4579-8E09-66CAF90F5041}" presName="horzFour" presStyleCnt="0"/>
      <dgm:spPr/>
      <dgm:t>
        <a:bodyPr/>
        <a:lstStyle/>
        <a:p>
          <a:endParaRPr lang="ru-RU"/>
        </a:p>
      </dgm:t>
    </dgm:pt>
    <dgm:pt modelId="{4A1D7939-C139-4889-AA8A-C0FC12630CEE}" type="pres">
      <dgm:prSet presAssocID="{9C715FE5-31CA-4541-A958-D2C730C134E0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C9EB28-F68D-4321-836D-A642C2C0DAB1}" type="pres">
      <dgm:prSet presAssocID="{9C715FE5-31CA-4541-A958-D2C730C134E0}" presName="txFour" presStyleLbl="node4" presStyleIdx="3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FCCA56-038C-4613-B7B2-16CD590F385E}" type="pres">
      <dgm:prSet presAssocID="{9C715FE5-31CA-4541-A958-D2C730C134E0}" presName="parTransFour" presStyleCnt="0"/>
      <dgm:spPr/>
      <dgm:t>
        <a:bodyPr/>
        <a:lstStyle/>
        <a:p>
          <a:endParaRPr lang="ru-RU"/>
        </a:p>
      </dgm:t>
    </dgm:pt>
    <dgm:pt modelId="{7F93EC46-9C8D-4119-8F52-CCFA2BE3D856}" type="pres">
      <dgm:prSet presAssocID="{9C715FE5-31CA-4541-A958-D2C730C134E0}" presName="horzFour" presStyleCnt="0"/>
      <dgm:spPr/>
      <dgm:t>
        <a:bodyPr/>
        <a:lstStyle/>
        <a:p>
          <a:endParaRPr lang="ru-RU"/>
        </a:p>
      </dgm:t>
    </dgm:pt>
    <dgm:pt modelId="{57E5281D-099B-4146-8847-39F267019B93}" type="pres">
      <dgm:prSet presAssocID="{8536FD6B-8AD2-4A43-B337-6FD60B3FD4B2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5D767EC-FAE5-4312-B23F-9B41F2C6B7D7}" type="pres">
      <dgm:prSet presAssocID="{8536FD6B-8AD2-4A43-B337-6FD60B3FD4B2}" presName="txFour" presStyleLbl="node4" presStyleIdx="4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795CE46-C816-4100-AC67-9520DA742BDE}" type="pres">
      <dgm:prSet presAssocID="{8536FD6B-8AD2-4A43-B337-6FD60B3FD4B2}" presName="horzFour" presStyleCnt="0"/>
      <dgm:spPr/>
      <dgm:t>
        <a:bodyPr/>
        <a:lstStyle/>
        <a:p>
          <a:endParaRPr lang="ru-RU"/>
        </a:p>
      </dgm:t>
    </dgm:pt>
    <dgm:pt modelId="{694C6A3E-E1B4-4940-ABED-A0BE47161CCE}" type="pres">
      <dgm:prSet presAssocID="{C6F24F42-97B0-4B65-A4C6-FEB3AD0E1596}" presName="sibSpaceTwo" presStyleCnt="0"/>
      <dgm:spPr/>
      <dgm:t>
        <a:bodyPr/>
        <a:lstStyle/>
        <a:p>
          <a:endParaRPr lang="ru-RU"/>
        </a:p>
      </dgm:t>
    </dgm:pt>
    <dgm:pt modelId="{22BDFE06-8D1B-4C76-8FF0-2DABD4B35522}" type="pres">
      <dgm:prSet presAssocID="{7711325B-E859-44FE-8B41-57F9AFDCA54B}" presName="vertTwo" presStyleCnt="0"/>
      <dgm:spPr/>
      <dgm:t>
        <a:bodyPr/>
        <a:lstStyle/>
        <a:p>
          <a:endParaRPr lang="ru-RU"/>
        </a:p>
      </dgm:t>
    </dgm:pt>
    <dgm:pt modelId="{576C6983-4618-426C-8177-DEA9FE3AC4EB}" type="pres">
      <dgm:prSet presAssocID="{7711325B-E859-44FE-8B41-57F9AFDCA54B}" presName="txTwo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  <dgm:t>
        <a:bodyPr/>
        <a:lstStyle/>
        <a:p>
          <a:endParaRPr lang="ru-RU"/>
        </a:p>
      </dgm:t>
    </dgm:pt>
    <dgm:pt modelId="{508A389B-C0F5-43D4-BD46-7C9F058EB2F7}" type="pres">
      <dgm:prSet presAssocID="{7711325B-E859-44FE-8B41-57F9AFDCA54B}" presName="horzTwo" presStyleCnt="0"/>
      <dgm:spPr/>
      <dgm:t>
        <a:bodyPr/>
        <a:lstStyle/>
        <a:p>
          <a:endParaRPr lang="ru-RU"/>
        </a:p>
      </dgm:t>
    </dgm:pt>
    <dgm:pt modelId="{2E9427EC-521F-45BD-95BD-C2EA62236516}" type="pres">
      <dgm:prSet presAssocID="{A1BB5A2E-A45D-4F6A-B329-CD4782193917}" presName="vertThree" presStyleCnt="0"/>
      <dgm:spPr/>
    </dgm:pt>
    <dgm:pt modelId="{672DFC88-43F4-433B-9B7F-D5CE282279E3}" type="pres">
      <dgm:prSet presAssocID="{A1BB5A2E-A45D-4F6A-B329-CD4782193917}" presName="txThre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C873B0-A9FE-4F45-AD2E-ED28CA5DFD9A}" type="pres">
      <dgm:prSet presAssocID="{A1BB5A2E-A45D-4F6A-B329-CD4782193917}" presName="parTransThree" presStyleCnt="0"/>
      <dgm:spPr/>
    </dgm:pt>
    <dgm:pt modelId="{68FB6F70-C047-4E46-9E82-A09946504644}" type="pres">
      <dgm:prSet presAssocID="{A1BB5A2E-A45D-4F6A-B329-CD4782193917}" presName="horzThree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86111C-58B6-40AF-8D8A-60EE680572BA}" type="pres">
      <dgm:prSet presAssocID="{B34B6A16-5EF9-4B63-A5E4-12B190B34880}" presName="txFour" presStyleLbl="node4" presStyleIdx="5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  <dgm:t>
        <a:bodyPr/>
        <a:lstStyle/>
        <a:p>
          <a:endParaRPr lang="ru-RU"/>
        </a:p>
      </dgm:t>
    </dgm:pt>
    <dgm:pt modelId="{FFF447F9-BACE-4B19-B5DF-5D71FE61C4DC}" type="pres">
      <dgm:prSet presAssocID="{B34B6A16-5EF9-4B63-A5E4-12B190B34880}" presName="horzFour" presStyleCnt="0"/>
      <dgm:spPr/>
      <dgm:t>
        <a:bodyPr/>
        <a:lstStyle/>
        <a:p>
          <a:endParaRPr lang="ru-RU"/>
        </a:p>
      </dgm:t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590EE3-70B4-4E0E-8D44-18EF1FD97F2E}" type="pres">
      <dgm:prSet presAssocID="{9A0A1B48-08CE-44F2-8C66-5814C06EE4CC}" presName="txFour" presStyleLbl="node4" presStyleIdx="6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AA9F4-0E18-4F78-BD4F-92D296477D35}" type="pres">
      <dgm:prSet presAssocID="{9A0A1B48-08CE-44F2-8C66-5814C06EE4CC}" presName="parTransFour" presStyleCnt="0"/>
      <dgm:spPr/>
      <dgm:t>
        <a:bodyPr/>
        <a:lstStyle/>
        <a:p>
          <a:endParaRPr lang="ru-RU"/>
        </a:p>
      </dgm:t>
    </dgm:pt>
    <dgm:pt modelId="{D1A4E4BA-FB74-44DD-88E4-672303AAC4FA}" type="pres">
      <dgm:prSet presAssocID="{9A0A1B48-08CE-44F2-8C66-5814C06EE4CC}" presName="horzFour" presStyleCnt="0"/>
      <dgm:spPr/>
      <dgm:t>
        <a:bodyPr/>
        <a:lstStyle/>
        <a:p>
          <a:endParaRPr lang="ru-RU"/>
        </a:p>
      </dgm:t>
    </dgm:pt>
    <dgm:pt modelId="{E5B57F09-2B59-4711-A8C9-974EF4149D9A}" type="pres">
      <dgm:prSet presAssocID="{614AF9F2-E1A1-4D10-882A-EB6B0D669FCA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CE5FDB4-BFBB-4259-A330-B441199BCE24}" type="pres">
      <dgm:prSet presAssocID="{614AF9F2-E1A1-4D10-882A-EB6B0D669FCA}" presName="txFour" presStyleLbl="node4" presStyleIdx="7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3F826B-C233-4B5F-A398-764D3F47A1BA}" type="pres">
      <dgm:prSet presAssocID="{614AF9F2-E1A1-4D10-882A-EB6B0D669FCA}" presName="parTransFour" presStyleCnt="0"/>
      <dgm:spPr/>
      <dgm:t>
        <a:bodyPr/>
        <a:lstStyle/>
        <a:p>
          <a:endParaRPr lang="ru-RU"/>
        </a:p>
      </dgm:t>
    </dgm:pt>
    <dgm:pt modelId="{E607D5B5-B0CE-46E0-84C5-F456BAF04EE4}" type="pres">
      <dgm:prSet presAssocID="{614AF9F2-E1A1-4D10-882A-EB6B0D669FCA}" presName="horzFour" presStyleCnt="0"/>
      <dgm:spPr/>
      <dgm:t>
        <a:bodyPr/>
        <a:lstStyle/>
        <a:p>
          <a:endParaRPr lang="ru-RU"/>
        </a:p>
      </dgm:t>
    </dgm:pt>
    <dgm:pt modelId="{F267116D-D0B1-4457-ABA0-2D94424C53E8}" type="pres">
      <dgm:prSet presAssocID="{BE98D1AB-A280-4D0B-A815-73E57FD87EC3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DC61A6-3199-4C88-A8D1-98ADCFDD3274}" type="pres">
      <dgm:prSet presAssocID="{BE98D1AB-A280-4D0B-A815-73E57FD87EC3}" presName="txFour" presStyleLbl="node4" presStyleIdx="8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1FD772-B984-413E-A468-8F0F3007E9F5}" type="pres">
      <dgm:prSet presAssocID="{BE98D1AB-A280-4D0B-A815-73E57FD87EC3}" presName="parTransFour" presStyleCnt="0"/>
      <dgm:spPr/>
      <dgm:t>
        <a:bodyPr/>
        <a:lstStyle/>
        <a:p>
          <a:endParaRPr lang="ru-RU"/>
        </a:p>
      </dgm:t>
    </dgm:pt>
    <dgm:pt modelId="{C7E808E6-5BB0-42AD-9568-7FA84FFA1273}" type="pres">
      <dgm:prSet presAssocID="{BE98D1AB-A280-4D0B-A815-73E57FD87EC3}" presName="horzFour" presStyleCnt="0"/>
      <dgm:spPr/>
      <dgm:t>
        <a:bodyPr/>
        <a:lstStyle/>
        <a:p>
          <a:endParaRPr lang="ru-RU"/>
        </a:p>
      </dgm:t>
    </dgm:pt>
    <dgm:pt modelId="{6143EFE8-4DC9-41D7-A90D-BEF4DD9D6775}" type="pres">
      <dgm:prSet presAssocID="{4D9EF634-1BF2-4A35-90CA-8A6D73717D8F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5EEDEE-A63C-4DC0-9860-A34A7BFD903E}" type="pres">
      <dgm:prSet presAssocID="{4D9EF634-1BF2-4A35-90CA-8A6D73717D8F}" presName="txFour" presStyleLbl="node4" presStyleIdx="9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AFD5925-89E6-4CDB-B771-8976E3EAA1E0}" type="pres">
      <dgm:prSet presAssocID="{4D9EF634-1BF2-4A35-90CA-8A6D73717D8F}" presName="horzFour" presStyleCnt="0"/>
      <dgm:spPr/>
      <dgm:t>
        <a:bodyPr/>
        <a:lstStyle/>
        <a:p>
          <a:endParaRPr lang="ru-RU"/>
        </a:p>
      </dgm:t>
    </dgm:pt>
    <dgm:pt modelId="{8A94FD29-AE36-4272-B8B7-FF847200D7A2}" type="pres">
      <dgm:prSet presAssocID="{A670FA7C-7403-44C0-BA19-83B2BA693E61}" presName="sibSpaceTwo" presStyleCnt="0"/>
      <dgm:spPr/>
    </dgm:pt>
    <dgm:pt modelId="{AF93020A-9780-4776-85B8-7147747F36CC}" type="pres">
      <dgm:prSet presAssocID="{62031802-0EE5-47DF-BB1F-2C84A19F6746}" presName="vertTwo" presStyleCnt="0"/>
      <dgm:spPr/>
    </dgm:pt>
    <dgm:pt modelId="{A25BE625-018B-46BA-BE7F-ED875B975F26}" type="pres">
      <dgm:prSet presAssocID="{62031802-0EE5-47DF-BB1F-2C84A19F6746}" presName="txTwo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223B6C-87F7-4855-A691-FD4F8FB278AD}" type="pres">
      <dgm:prSet presAssocID="{62031802-0EE5-47DF-BB1F-2C84A19F6746}" presName="parTransTwo" presStyleCnt="0"/>
      <dgm:spPr/>
    </dgm:pt>
    <dgm:pt modelId="{DACF82F6-95A6-4B59-9D37-F46699815612}" type="pres">
      <dgm:prSet presAssocID="{62031802-0EE5-47DF-BB1F-2C84A19F6746}" presName="horzTwo" presStyleCnt="0"/>
      <dgm:spPr/>
    </dgm:pt>
    <dgm:pt modelId="{72E6673E-523D-4E62-80E5-5062FE589301}" type="pres">
      <dgm:prSet presAssocID="{C9C8B06B-C833-4D4A-8595-4BF5AEB204E9}" presName="vertThree" presStyleCnt="0"/>
      <dgm:spPr/>
    </dgm:pt>
    <dgm:pt modelId="{CB2AF246-A0C3-4F64-A578-D38165C39147}" type="pres">
      <dgm:prSet presAssocID="{C9C8B06B-C833-4D4A-8595-4BF5AEB204E9}" presName="txThre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9FC9E5-E3D6-4C1A-9A2E-5E9E87CE7A56}" type="pres">
      <dgm:prSet presAssocID="{C9C8B06B-C833-4D4A-8595-4BF5AEB204E9}" presName="parTransThree" presStyleCnt="0"/>
      <dgm:spPr/>
    </dgm:pt>
    <dgm:pt modelId="{F0336813-9E34-44C5-93FA-F6459A965D24}" type="pres">
      <dgm:prSet presAssocID="{C9C8B06B-C833-4D4A-8595-4BF5AEB204E9}" presName="horzThree" presStyleCnt="0"/>
      <dgm:spPr/>
    </dgm:pt>
    <dgm:pt modelId="{BC3780EC-6A8B-44DF-B9EE-2DD1146E7F89}" type="pres">
      <dgm:prSet presAssocID="{66E38241-E965-439E-997F-74C14C213F23}" presName="vertFour" presStyleCnt="0">
        <dgm:presLayoutVars>
          <dgm:chPref val="3"/>
        </dgm:presLayoutVars>
      </dgm:prSet>
      <dgm:spPr/>
    </dgm:pt>
    <dgm:pt modelId="{02D78884-08A2-47FD-874A-FD0B1E1D6A24}" type="pres">
      <dgm:prSet presAssocID="{66E38241-E965-439E-997F-74C14C213F23}" presName="txFour" presStyleLbl="node4" presStyleIdx="10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A800FD-3FF2-44D3-B095-1DA76A25312A}" type="pres">
      <dgm:prSet presAssocID="{66E38241-E965-439E-997F-74C14C213F23}" presName="parTransFour" presStyleCnt="0"/>
      <dgm:spPr/>
    </dgm:pt>
    <dgm:pt modelId="{EE518E9E-1373-401A-B06B-B7F8F1BE37AF}" type="pres">
      <dgm:prSet presAssocID="{66E38241-E965-439E-997F-74C14C213F23}" presName="horzFour" presStyleCnt="0"/>
      <dgm:spPr/>
    </dgm:pt>
    <dgm:pt modelId="{4A08C748-3ACE-47B8-ABA4-F56495914AD8}" type="pres">
      <dgm:prSet presAssocID="{D1936ACF-1E69-4953-BA37-9ADE2EF12E41}" presName="vertFour" presStyleCnt="0">
        <dgm:presLayoutVars>
          <dgm:chPref val="3"/>
        </dgm:presLayoutVars>
      </dgm:prSet>
      <dgm:spPr/>
    </dgm:pt>
    <dgm:pt modelId="{59176932-D6D5-4C36-BF7A-69A1297C4BAD}" type="pres">
      <dgm:prSet presAssocID="{D1936ACF-1E69-4953-BA37-9ADE2EF12E41}" presName="txFour" presStyleLbl="node4" presStyleIdx="11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B75228-9E45-4192-98FC-463FCFD65011}" type="pres">
      <dgm:prSet presAssocID="{D1936ACF-1E69-4953-BA37-9ADE2EF12E41}" presName="parTransFour" presStyleCnt="0"/>
      <dgm:spPr/>
    </dgm:pt>
    <dgm:pt modelId="{4E7A1119-403E-4C39-BB54-05ED8132FF0C}" type="pres">
      <dgm:prSet presAssocID="{D1936ACF-1E69-4953-BA37-9ADE2EF12E41}" presName="horzFour" presStyleCnt="0"/>
      <dgm:spPr/>
    </dgm:pt>
    <dgm:pt modelId="{F32685DE-10D4-4878-B807-45D477FFEF84}" type="pres">
      <dgm:prSet presAssocID="{4E5A1869-57DF-4BD2-89F2-0FF412DDC036}" presName="vertFour" presStyleCnt="0">
        <dgm:presLayoutVars>
          <dgm:chPref val="3"/>
        </dgm:presLayoutVars>
      </dgm:prSet>
      <dgm:spPr/>
    </dgm:pt>
    <dgm:pt modelId="{BA61E3A6-0BE5-4066-9F94-BB1BFFF8EBBF}" type="pres">
      <dgm:prSet presAssocID="{4E5A1869-57DF-4BD2-89F2-0FF412DDC036}" presName="txFour" presStyleLbl="node4" presStyleIdx="12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4A82E23-1C0A-4136-A9EF-782A3309B0A1}" type="pres">
      <dgm:prSet presAssocID="{4E5A1869-57DF-4BD2-89F2-0FF412DDC036}" presName="parTransFour" presStyleCnt="0"/>
      <dgm:spPr/>
    </dgm:pt>
    <dgm:pt modelId="{12969847-F565-4B2C-9631-4E5EF759A09C}" type="pres">
      <dgm:prSet presAssocID="{4E5A1869-57DF-4BD2-89F2-0FF412DDC036}" presName="horzFour" presStyleCnt="0"/>
      <dgm:spPr/>
    </dgm:pt>
    <dgm:pt modelId="{52B80F8A-F071-46D8-883B-7E22B84F7B82}" type="pres">
      <dgm:prSet presAssocID="{F0AF63A1-E6C3-48D7-BA15-2982A4DC912D}" presName="vertFour" presStyleCnt="0">
        <dgm:presLayoutVars>
          <dgm:chPref val="3"/>
        </dgm:presLayoutVars>
      </dgm:prSet>
      <dgm:spPr/>
    </dgm:pt>
    <dgm:pt modelId="{8C5A4ABB-F609-4CF2-8CFC-5593BE697C3C}" type="pres">
      <dgm:prSet presAssocID="{F0AF63A1-E6C3-48D7-BA15-2982A4DC912D}" presName="txFour" presStyleLbl="node4" presStyleIdx="13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8ECAEA-B4E2-4B8B-803B-B806DDFF1BEA}" type="pres">
      <dgm:prSet presAssocID="{F0AF63A1-E6C3-48D7-BA15-2982A4DC912D}" presName="parTransFour" presStyleCnt="0"/>
      <dgm:spPr/>
    </dgm:pt>
    <dgm:pt modelId="{363B422D-50FA-4623-87DE-F2646C7B8FA8}" type="pres">
      <dgm:prSet presAssocID="{F0AF63A1-E6C3-48D7-BA15-2982A4DC912D}" presName="horzFour" presStyleCnt="0"/>
      <dgm:spPr/>
    </dgm:pt>
    <dgm:pt modelId="{C6A45010-9352-4A1A-8B01-AEC7EFC8D6CE}" type="pres">
      <dgm:prSet presAssocID="{8EC1F942-64B7-4407-8F49-B1183D54A886}" presName="vertFour" presStyleCnt="0">
        <dgm:presLayoutVars>
          <dgm:chPref val="3"/>
        </dgm:presLayoutVars>
      </dgm:prSet>
      <dgm:spPr/>
    </dgm:pt>
    <dgm:pt modelId="{5CA92D6E-6985-440B-92AD-5A876699A5A4}" type="pres">
      <dgm:prSet presAssocID="{8EC1F942-64B7-4407-8F49-B1183D54A886}" presName="txFour" presStyleLbl="node4" presStyleIdx="14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7AF065-3F82-4CA6-A7AA-3C6E8866FA3D}" type="pres">
      <dgm:prSet presAssocID="{8EC1F942-64B7-4407-8F49-B1183D54A886}" presName="horzFour" presStyleCnt="0"/>
      <dgm:spPr/>
    </dgm:pt>
    <dgm:pt modelId="{DF99D3E9-B7CE-4F56-A161-7C0465341531}" type="pres">
      <dgm:prSet presAssocID="{35694793-DDF3-4ECC-9AA3-AC178B8D026F}" presName="sibSpaceTwo" presStyleCnt="0"/>
      <dgm:spPr/>
    </dgm:pt>
    <dgm:pt modelId="{CFBC63A5-42B0-460D-9C89-B64E9E9E2922}" type="pres">
      <dgm:prSet presAssocID="{89E09F27-5F73-400B-AE18-4421B9895F64}" presName="vertTwo" presStyleCnt="0"/>
      <dgm:spPr/>
    </dgm:pt>
    <dgm:pt modelId="{9E5D5161-23D7-41B4-A187-BE6D7C6483D0}" type="pres">
      <dgm:prSet presAssocID="{89E09F27-5F73-400B-AE18-4421B9895F64}" presName="txTwo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C6FDF3-3E6D-414C-B5BC-6C5B61465391}" type="pres">
      <dgm:prSet presAssocID="{89E09F27-5F73-400B-AE18-4421B9895F64}" presName="parTransTwo" presStyleCnt="0"/>
      <dgm:spPr/>
    </dgm:pt>
    <dgm:pt modelId="{CEF18E39-1C73-42B9-BDF1-5DD3EC85EA0D}" type="pres">
      <dgm:prSet presAssocID="{89E09F27-5F73-400B-AE18-4421B9895F64}" presName="horzTwo" presStyleCnt="0"/>
      <dgm:spPr/>
    </dgm:pt>
    <dgm:pt modelId="{D6936C6D-17F5-4369-B1C3-901E9E722DCF}" type="pres">
      <dgm:prSet presAssocID="{C60BD95D-8BE5-42EC-AF9D-D22E07852892}" presName="vertThree" presStyleCnt="0"/>
      <dgm:spPr/>
    </dgm:pt>
    <dgm:pt modelId="{2965B01E-C0DE-4302-ADA0-732BD580C7B1}" type="pres">
      <dgm:prSet presAssocID="{C60BD95D-8BE5-42EC-AF9D-D22E07852892}" presName="txThre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8AC8CB-3F6F-4460-AB01-5CBE0F14A486}" type="pres">
      <dgm:prSet presAssocID="{C60BD95D-8BE5-42EC-AF9D-D22E07852892}" presName="parTransThree" presStyleCnt="0"/>
      <dgm:spPr/>
    </dgm:pt>
    <dgm:pt modelId="{73994466-6310-40D7-8792-BD7FD56E6AF4}" type="pres">
      <dgm:prSet presAssocID="{C60BD95D-8BE5-42EC-AF9D-D22E07852892}" presName="horzThree" presStyleCnt="0"/>
      <dgm:spPr/>
    </dgm:pt>
    <dgm:pt modelId="{3EAD5394-E4AB-45B2-BE09-F998533ECF40}" type="pres">
      <dgm:prSet presAssocID="{D5544F4D-4FD2-41EE-A356-ABCAA534BCB5}" presName="vertFour" presStyleCnt="0">
        <dgm:presLayoutVars>
          <dgm:chPref val="3"/>
        </dgm:presLayoutVars>
      </dgm:prSet>
      <dgm:spPr/>
    </dgm:pt>
    <dgm:pt modelId="{A7AF9B85-BF68-40A8-954B-A40EDB5CAF9F}" type="pres">
      <dgm:prSet presAssocID="{D5544F4D-4FD2-41EE-A356-ABCAA534BCB5}" presName="txFour" presStyleLbl="node4" presStyleIdx="15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64A47D-7314-411D-8EF1-5B8F29829B1A}" type="pres">
      <dgm:prSet presAssocID="{D5544F4D-4FD2-41EE-A356-ABCAA534BCB5}" presName="parTransFour" presStyleCnt="0"/>
      <dgm:spPr/>
    </dgm:pt>
    <dgm:pt modelId="{D5C7FEFF-BE20-4D98-A72C-52B1B8B3F4F7}" type="pres">
      <dgm:prSet presAssocID="{D5544F4D-4FD2-41EE-A356-ABCAA534BCB5}" presName="horzFour" presStyleCnt="0"/>
      <dgm:spPr/>
    </dgm:pt>
    <dgm:pt modelId="{CA81CD2D-7A1B-4CCA-952B-6AE89CE8AAB7}" type="pres">
      <dgm:prSet presAssocID="{187C542A-BCFC-4BBB-8DCA-67690BE3FD29}" presName="vertFour" presStyleCnt="0">
        <dgm:presLayoutVars>
          <dgm:chPref val="3"/>
        </dgm:presLayoutVars>
      </dgm:prSet>
      <dgm:spPr/>
    </dgm:pt>
    <dgm:pt modelId="{EFF40216-5B58-45C6-B485-1C9C4561DF2F}" type="pres">
      <dgm:prSet presAssocID="{187C542A-BCFC-4BBB-8DCA-67690BE3FD29}" presName="txFour" presStyleLbl="node4" presStyleIdx="16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2BA7D97-E2A8-4C59-838B-E0906E156677}" type="pres">
      <dgm:prSet presAssocID="{187C542A-BCFC-4BBB-8DCA-67690BE3FD29}" presName="parTransFour" presStyleCnt="0"/>
      <dgm:spPr/>
    </dgm:pt>
    <dgm:pt modelId="{F73E662C-F722-4B4F-9DF8-BE21B2C2C700}" type="pres">
      <dgm:prSet presAssocID="{187C542A-BCFC-4BBB-8DCA-67690BE3FD29}" presName="horzFour" presStyleCnt="0"/>
      <dgm:spPr/>
    </dgm:pt>
    <dgm:pt modelId="{566AACE7-A2F1-4E7A-BECC-43348B95352C}" type="pres">
      <dgm:prSet presAssocID="{593C7C55-813E-4059-B734-EC61CD9C5CBC}" presName="vertFour" presStyleCnt="0">
        <dgm:presLayoutVars>
          <dgm:chPref val="3"/>
        </dgm:presLayoutVars>
      </dgm:prSet>
      <dgm:spPr/>
    </dgm:pt>
    <dgm:pt modelId="{7653A429-0E18-4BE3-A07C-F1A5A9D672E3}" type="pres">
      <dgm:prSet presAssocID="{593C7C55-813E-4059-B734-EC61CD9C5CBC}" presName="txFour" presStyleLbl="node4" presStyleIdx="17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D59DE9-3C29-48CB-8A25-B7F991619843}" type="pres">
      <dgm:prSet presAssocID="{593C7C55-813E-4059-B734-EC61CD9C5CBC}" presName="parTransFour" presStyleCnt="0"/>
      <dgm:spPr/>
    </dgm:pt>
    <dgm:pt modelId="{3A3A01C6-B3AA-4C89-92D4-EA308C8E23E1}" type="pres">
      <dgm:prSet presAssocID="{593C7C55-813E-4059-B734-EC61CD9C5CBC}" presName="horzFour" presStyleCnt="0"/>
      <dgm:spPr/>
    </dgm:pt>
    <dgm:pt modelId="{B8B89817-F07F-4DA9-AEBF-C4EDAD3E897E}" type="pres">
      <dgm:prSet presAssocID="{9E15771F-F540-4F32-ACD6-56CFD707E80B}" presName="vertFour" presStyleCnt="0">
        <dgm:presLayoutVars>
          <dgm:chPref val="3"/>
        </dgm:presLayoutVars>
      </dgm:prSet>
      <dgm:spPr/>
    </dgm:pt>
    <dgm:pt modelId="{35DF38A4-C109-469A-81F6-242705CF6432}" type="pres">
      <dgm:prSet presAssocID="{9E15771F-F540-4F32-ACD6-56CFD707E80B}" presName="txFour" presStyleLbl="node4" presStyleIdx="18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6284DC-AD60-4799-9C6D-BBAE00D72CFA}" type="pres">
      <dgm:prSet presAssocID="{9E15771F-F540-4F32-ACD6-56CFD707E80B}" presName="parTransFour" presStyleCnt="0"/>
      <dgm:spPr/>
    </dgm:pt>
    <dgm:pt modelId="{FF9D5968-2625-4FA7-B798-123DE0850F01}" type="pres">
      <dgm:prSet presAssocID="{9E15771F-F540-4F32-ACD6-56CFD707E80B}" presName="horzFour" presStyleCnt="0"/>
      <dgm:spPr/>
    </dgm:pt>
    <dgm:pt modelId="{0ACE6D06-B44A-4123-806C-A6DF04AE4987}" type="pres">
      <dgm:prSet presAssocID="{20671797-DAB3-483D-81A6-EB33F8E5D325}" presName="vertFour" presStyleCnt="0">
        <dgm:presLayoutVars>
          <dgm:chPref val="3"/>
        </dgm:presLayoutVars>
      </dgm:prSet>
      <dgm:spPr/>
    </dgm:pt>
    <dgm:pt modelId="{72D34432-C31A-4895-8C4B-497C4DC5EA4F}" type="pres">
      <dgm:prSet presAssocID="{20671797-DAB3-483D-81A6-EB33F8E5D325}" presName="txFour" presStyleLbl="node4" presStyleIdx="19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8423DB6-6E38-46B7-BEBB-F85082740DD1}" type="pres">
      <dgm:prSet presAssocID="{20671797-DAB3-483D-81A6-EB33F8E5D325}" presName="horzFour" presStyleCnt="0"/>
      <dgm:spPr/>
    </dgm:pt>
    <dgm:pt modelId="{62C0B193-30A4-4691-AF46-D5B94E7FC561}" type="pres">
      <dgm:prSet presAssocID="{FA1CF671-CE5A-43BE-A489-E153F0F8811C}" presName="sibSpaceTwo" presStyleCnt="0"/>
      <dgm:spPr/>
    </dgm:pt>
    <dgm:pt modelId="{E8090E1D-4DD8-46E0-BA1E-C3890CF14D47}" type="pres">
      <dgm:prSet presAssocID="{9E496AFB-5861-4A0B-A059-7AF344913280}" presName="vertTwo" presStyleCnt="0"/>
      <dgm:spPr/>
    </dgm:pt>
    <dgm:pt modelId="{F8905714-088D-483C-AC16-D43BF2F0BF16}" type="pres">
      <dgm:prSet presAssocID="{9E496AFB-5861-4A0B-A059-7AF344913280}" presName="txTwo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25E9BC-9772-4579-B80A-08C02E6F5841}" type="pres">
      <dgm:prSet presAssocID="{9E496AFB-5861-4A0B-A059-7AF344913280}" presName="parTransTwo" presStyleCnt="0"/>
      <dgm:spPr/>
    </dgm:pt>
    <dgm:pt modelId="{4101F8DA-93D9-46DF-B37A-B90529D7C907}" type="pres">
      <dgm:prSet presAssocID="{9E496AFB-5861-4A0B-A059-7AF344913280}" presName="horzTwo" presStyleCnt="0"/>
      <dgm:spPr/>
    </dgm:pt>
    <dgm:pt modelId="{95872D8F-BB28-4072-9DAD-3FCDEEA4A51B}" type="pres">
      <dgm:prSet presAssocID="{25C69CC8-098D-44A3-878A-5E3FEF1E9C10}" presName="vertThree" presStyleCnt="0"/>
      <dgm:spPr/>
    </dgm:pt>
    <dgm:pt modelId="{24CEF574-2765-4D7C-A195-C900E925FBE6}" type="pres">
      <dgm:prSet presAssocID="{25C69CC8-098D-44A3-878A-5E3FEF1E9C10}" presName="txThre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D7436C-1536-41D8-A0EE-0E39E8864FDD}" type="pres">
      <dgm:prSet presAssocID="{25C69CC8-098D-44A3-878A-5E3FEF1E9C10}" presName="parTransThree" presStyleCnt="0"/>
      <dgm:spPr/>
    </dgm:pt>
    <dgm:pt modelId="{4139EE0B-9D40-4076-B516-60260BCFF8F9}" type="pres">
      <dgm:prSet presAssocID="{25C69CC8-098D-44A3-878A-5E3FEF1E9C10}" presName="horzThree" presStyleCnt="0"/>
      <dgm:spPr/>
    </dgm:pt>
    <dgm:pt modelId="{22447473-48A4-4C0C-8BEC-2558DB533AA4}" type="pres">
      <dgm:prSet presAssocID="{BDDF592B-1C58-40EE-9108-0DC798BB2F08}" presName="vertFour" presStyleCnt="0">
        <dgm:presLayoutVars>
          <dgm:chPref val="3"/>
        </dgm:presLayoutVars>
      </dgm:prSet>
      <dgm:spPr/>
    </dgm:pt>
    <dgm:pt modelId="{4CD2A706-78CC-47E3-A8F8-D778F944372A}" type="pres">
      <dgm:prSet presAssocID="{BDDF592B-1C58-40EE-9108-0DC798BB2F08}" presName="txFour" presStyleLbl="node4" presStyleIdx="20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C177EB7-865B-4153-871C-6C5CF7DBC8C3}" type="pres">
      <dgm:prSet presAssocID="{BDDF592B-1C58-40EE-9108-0DC798BB2F08}" presName="parTransFour" presStyleCnt="0"/>
      <dgm:spPr/>
    </dgm:pt>
    <dgm:pt modelId="{20DB843D-8E62-4574-AB26-BE48E34E41C8}" type="pres">
      <dgm:prSet presAssocID="{BDDF592B-1C58-40EE-9108-0DC798BB2F08}" presName="horzFour" presStyleCnt="0"/>
      <dgm:spPr/>
    </dgm:pt>
    <dgm:pt modelId="{F36349D9-AAD1-4D05-8BCB-F865ABA18533}" type="pres">
      <dgm:prSet presAssocID="{1B20A584-E8E7-451F-84AF-E95BD5B40EA1}" presName="vertFour" presStyleCnt="0">
        <dgm:presLayoutVars>
          <dgm:chPref val="3"/>
        </dgm:presLayoutVars>
      </dgm:prSet>
      <dgm:spPr/>
    </dgm:pt>
    <dgm:pt modelId="{374E99F0-AE84-4383-93E4-780F78CE6D13}" type="pres">
      <dgm:prSet presAssocID="{1B20A584-E8E7-451F-84AF-E95BD5B40EA1}" presName="txFour" presStyleLbl="node4" presStyleIdx="21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4B595F-B001-4933-98CC-F9415F4FE45A}" type="pres">
      <dgm:prSet presAssocID="{1B20A584-E8E7-451F-84AF-E95BD5B40EA1}" presName="parTransFour" presStyleCnt="0"/>
      <dgm:spPr/>
    </dgm:pt>
    <dgm:pt modelId="{19CEB4E4-DAEB-4DAC-B74F-6A90F95E40F6}" type="pres">
      <dgm:prSet presAssocID="{1B20A584-E8E7-451F-84AF-E95BD5B40EA1}" presName="horzFour" presStyleCnt="0"/>
      <dgm:spPr/>
    </dgm:pt>
    <dgm:pt modelId="{4B090C7C-91FA-46FA-862C-86DC2555E033}" type="pres">
      <dgm:prSet presAssocID="{DF86BB99-07F8-490F-B6E9-4F22F5A8A955}" presName="vertFour" presStyleCnt="0">
        <dgm:presLayoutVars>
          <dgm:chPref val="3"/>
        </dgm:presLayoutVars>
      </dgm:prSet>
      <dgm:spPr/>
    </dgm:pt>
    <dgm:pt modelId="{874CF4BC-44A5-455D-A60A-EB599B596188}" type="pres">
      <dgm:prSet presAssocID="{DF86BB99-07F8-490F-B6E9-4F22F5A8A955}" presName="txFour" presStyleLbl="node4" presStyleIdx="22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79E5A0-7B91-4ECE-AF79-8798634D07D0}" type="pres">
      <dgm:prSet presAssocID="{DF86BB99-07F8-490F-B6E9-4F22F5A8A955}" presName="parTransFour" presStyleCnt="0"/>
      <dgm:spPr/>
    </dgm:pt>
    <dgm:pt modelId="{97FFE9E6-CE88-44D7-A8E9-5F178F964167}" type="pres">
      <dgm:prSet presAssocID="{DF86BB99-07F8-490F-B6E9-4F22F5A8A955}" presName="horzFour" presStyleCnt="0"/>
      <dgm:spPr/>
    </dgm:pt>
    <dgm:pt modelId="{B45A538C-DC99-43D4-9C5E-FD6136650525}" type="pres">
      <dgm:prSet presAssocID="{04C3AC0E-965B-48C1-827A-5D93B22D2057}" presName="vertFour" presStyleCnt="0">
        <dgm:presLayoutVars>
          <dgm:chPref val="3"/>
        </dgm:presLayoutVars>
      </dgm:prSet>
      <dgm:spPr/>
    </dgm:pt>
    <dgm:pt modelId="{D2D81AF8-4EA8-45A6-A84D-9694EF1BCFE7}" type="pres">
      <dgm:prSet presAssocID="{04C3AC0E-965B-48C1-827A-5D93B22D2057}" presName="txFour" presStyleLbl="node4" presStyleIdx="23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DD6202-DBD1-44BF-A1E0-17D7DF207347}" type="pres">
      <dgm:prSet presAssocID="{04C3AC0E-965B-48C1-827A-5D93B22D2057}" presName="parTransFour" presStyleCnt="0"/>
      <dgm:spPr/>
    </dgm:pt>
    <dgm:pt modelId="{78FA1C88-01CB-45D0-B8B1-93ED28DC0515}" type="pres">
      <dgm:prSet presAssocID="{04C3AC0E-965B-48C1-827A-5D93B22D2057}" presName="horzFour" presStyleCnt="0"/>
      <dgm:spPr/>
    </dgm:pt>
    <dgm:pt modelId="{C388ABCD-EF97-4C36-B582-B368BFAF3A98}" type="pres">
      <dgm:prSet presAssocID="{FD657B6D-8ACE-4CCE-A7E1-4A6249E61467}" presName="vertFour" presStyleCnt="0">
        <dgm:presLayoutVars>
          <dgm:chPref val="3"/>
        </dgm:presLayoutVars>
      </dgm:prSet>
      <dgm:spPr/>
    </dgm:pt>
    <dgm:pt modelId="{B05C0A3E-A45E-4E74-81F8-BADC3EA7BC7D}" type="pres">
      <dgm:prSet presAssocID="{FD657B6D-8ACE-4CCE-A7E1-4A6249E61467}" presName="txFour" presStyleLbl="node4" presStyleIdx="24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CF494E9-8292-4011-9D6D-8524C148D964}" type="pres">
      <dgm:prSet presAssocID="{FD657B6D-8ACE-4CCE-A7E1-4A6249E61467}" presName="horzFour" presStyleCnt="0"/>
      <dgm:spPr/>
    </dgm:pt>
  </dgm:ptLst>
  <dgm:cxnLst>
    <dgm:cxn modelId="{15B242EC-11A3-40F7-B2A4-A7E917E37951}" srcId="{614AF9F2-E1A1-4D10-882A-EB6B0D669FCA}" destId="{BE98D1AB-A280-4D0B-A815-73E57FD87EC3}" srcOrd="0" destOrd="0" parTransId="{CDDECA34-9841-4A92-959B-4DB892243F64}" sibTransId="{2FD537BC-8C4D-4BAF-9555-CDCB9FCAC8F1}"/>
    <dgm:cxn modelId="{21164170-9524-4E2E-BF55-B6B49C137B4C}" type="presOf" srcId="{D1936ACF-1E69-4953-BA37-9ADE2EF12E41}" destId="{59176932-D6D5-4C36-BF7A-69A1297C4BAD}" srcOrd="0" destOrd="0" presId="urn:microsoft.com/office/officeart/2005/8/layout/hierarchy4"/>
    <dgm:cxn modelId="{8F0012C0-BF35-4DB1-A2E3-CE34ECBB6F4E}" type="presOf" srcId="{93520637-36B3-4AB9-B949-92D55141E733}" destId="{8E7E2D4A-62E6-4A23-A5DD-552A63903B64}" srcOrd="0" destOrd="0" presId="urn:microsoft.com/office/officeart/2005/8/layout/hierarchy4"/>
    <dgm:cxn modelId="{7EAEC371-553E-4E9D-A4CC-83A632C1A866}" srcId="{9E496AFB-5861-4A0B-A059-7AF344913280}" destId="{25C69CC8-098D-44A3-878A-5E3FEF1E9C10}" srcOrd="0" destOrd="0" parTransId="{28799DE6-79A2-4C3E-B141-55C8FB729A4A}" sibTransId="{41B933A1-9AB0-4413-9012-F89B9C70741E}"/>
    <dgm:cxn modelId="{A87D5022-47CD-4FFB-9BAD-37B8F3D26BB3}" srcId="{946393D2-3BB5-4D19-BAF6-84B7339845C4}" destId="{89E09F27-5F73-400B-AE18-4421B9895F64}" srcOrd="3" destOrd="0" parTransId="{16B02458-69C3-4316-A805-FC6C92C26552}" sibTransId="{FA1CF671-CE5A-43BE-A489-E153F0F8811C}"/>
    <dgm:cxn modelId="{0A696D94-3E52-4ABB-8DC8-ED398926B1F0}" type="presOf" srcId="{DF86BB99-07F8-490F-B6E9-4F22F5A8A955}" destId="{874CF4BC-44A5-455D-A60A-EB599B596188}" srcOrd="0" destOrd="0" presId="urn:microsoft.com/office/officeart/2005/8/layout/hierarchy4"/>
    <dgm:cxn modelId="{C67BD72D-E7F0-476B-8C9F-5D4527F6C6C0}" type="presOf" srcId="{B34B6A16-5EF9-4B63-A5E4-12B190B34880}" destId="{C586111C-58B6-40AF-8D8A-60EE680572BA}" srcOrd="0" destOrd="0" presId="urn:microsoft.com/office/officeart/2005/8/layout/hierarchy4"/>
    <dgm:cxn modelId="{DEC2D913-5AAA-45E9-B7B2-28E3163320F0}" type="presOf" srcId="{F0AF63A1-E6C3-48D7-BA15-2982A4DC912D}" destId="{8C5A4ABB-F609-4CF2-8CFC-5593BE697C3C}" srcOrd="0" destOrd="0" presId="urn:microsoft.com/office/officeart/2005/8/layout/hierarchy4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15C0378E-BF0E-4116-AB14-9B3536FAC47A}" type="presOf" srcId="{9E496AFB-5861-4A0B-A059-7AF344913280}" destId="{F8905714-088D-483C-AC16-D43BF2F0BF16}" srcOrd="0" destOrd="0" presId="urn:microsoft.com/office/officeart/2005/8/layout/hierarchy4"/>
    <dgm:cxn modelId="{8A336B02-824A-4870-A5AB-F675FD21E054}" srcId="{F0AF63A1-E6C3-48D7-BA15-2982A4DC912D}" destId="{8EC1F942-64B7-4407-8F49-B1183D54A886}" srcOrd="0" destOrd="0" parTransId="{E04DD0A5-B7E8-4C3D-BB6D-64003A10B98C}" sibTransId="{20EF07A7-0904-4C91-B9DD-C227E82D20B1}"/>
    <dgm:cxn modelId="{BF0046C3-5D41-4702-B16C-8D38D6DCCF4D}" type="presOf" srcId="{62031802-0EE5-47DF-BB1F-2C84A19F6746}" destId="{A25BE625-018B-46BA-BE7F-ED875B975F26}" srcOrd="0" destOrd="0" presId="urn:microsoft.com/office/officeart/2005/8/layout/hierarchy4"/>
    <dgm:cxn modelId="{EE08F3E1-4048-489C-B5CE-A9EE78DAE2A6}" srcId="{BE98D1AB-A280-4D0B-A815-73E57FD87EC3}" destId="{4D9EF634-1BF2-4A35-90CA-8A6D73717D8F}" srcOrd="0" destOrd="0" parTransId="{D6488317-C95D-43C5-9B8A-714D8EF3A555}" sibTransId="{0BFC9299-BE1F-43E4-88A9-E9437E2FDE3A}"/>
    <dgm:cxn modelId="{A7625AB6-5CA8-4543-AFDF-3445626B95A7}" srcId="{D5544F4D-4FD2-41EE-A356-ABCAA534BCB5}" destId="{187C542A-BCFC-4BBB-8DCA-67690BE3FD29}" srcOrd="0" destOrd="0" parTransId="{1DE6EB8F-E86E-468D-9E31-3BEF22539EFA}" sibTransId="{FA166069-510E-430D-ABBE-E1A2B09558CE}"/>
    <dgm:cxn modelId="{04241181-AC9C-49D0-A578-EDA5DBA4EDAB}" type="presOf" srcId="{1B20A584-E8E7-451F-84AF-E95BD5B40EA1}" destId="{374E99F0-AE84-4383-93E4-780F78CE6D13}" srcOrd="0" destOrd="0" presId="urn:microsoft.com/office/officeart/2005/8/layout/hierarchy4"/>
    <dgm:cxn modelId="{369C14D0-D141-47E5-B8C5-F9D42F2C1451}" srcId="{04C3AC0E-965B-48C1-827A-5D93B22D2057}" destId="{FD657B6D-8ACE-4CCE-A7E1-4A6249E61467}" srcOrd="0" destOrd="0" parTransId="{900F6249-A425-4874-AD40-878D59EB5E1E}" sibTransId="{7EAD3F99-24A3-44B5-8758-2E6EAE874C53}"/>
    <dgm:cxn modelId="{44F2FF66-9C86-478C-92F2-1895F5B6C918}" type="presOf" srcId="{20671797-DAB3-483D-81A6-EB33F8E5D325}" destId="{72D34432-C31A-4895-8C4B-497C4DC5EA4F}" srcOrd="0" destOrd="0" presId="urn:microsoft.com/office/officeart/2005/8/layout/hierarchy4"/>
    <dgm:cxn modelId="{6097BCC7-A1B5-404F-B699-13105664B528}" srcId="{62031802-0EE5-47DF-BB1F-2C84A19F6746}" destId="{C9C8B06B-C833-4D4A-8595-4BF5AEB204E9}" srcOrd="0" destOrd="0" parTransId="{14028F24-BEA5-47F9-87C0-7BDFCA43F3CF}" sibTransId="{42D8C6A1-5C03-413A-99EF-223F18F536EB}"/>
    <dgm:cxn modelId="{F3387830-83A1-46AF-9331-654AE96ABF04}" type="presOf" srcId="{4E5A1869-57DF-4BD2-89F2-0FF412DDC036}" destId="{BA61E3A6-0BE5-4066-9F94-BB1BFFF8EBBF}" srcOrd="0" destOrd="0" presId="urn:microsoft.com/office/officeart/2005/8/layout/hierarchy4"/>
    <dgm:cxn modelId="{6EE8DBF1-A752-43A9-896B-3468E436AD97}" type="presOf" srcId="{9A0A1B48-08CE-44F2-8C66-5814C06EE4CC}" destId="{41590EE3-70B4-4E0E-8D44-18EF1FD97F2E}" srcOrd="0" destOrd="0" presId="urn:microsoft.com/office/officeart/2005/8/layout/hierarchy4"/>
    <dgm:cxn modelId="{76868598-89E4-4AC9-8937-95C3D030EDE6}" type="presOf" srcId="{9E15771F-F540-4F32-ACD6-56CFD707E80B}" destId="{35DF38A4-C109-469A-81F6-242705CF6432}" srcOrd="0" destOrd="0" presId="urn:microsoft.com/office/officeart/2005/8/layout/hierarchy4"/>
    <dgm:cxn modelId="{90D57730-3A4C-47CA-BBD0-42D8464C56FD}" srcId="{9E15771F-F540-4F32-ACD6-56CFD707E80B}" destId="{20671797-DAB3-483D-81A6-EB33F8E5D325}" srcOrd="0" destOrd="0" parTransId="{1917A2FC-0EC7-4FB8-B415-CD8FE3AAD307}" sibTransId="{9DA74383-E61F-415F-8262-DF5C37B5A3CC}"/>
    <dgm:cxn modelId="{F48F33E0-C1C5-4342-8DCC-7C57E3E3B48C}" srcId="{DF86BB99-07F8-490F-B6E9-4F22F5A8A955}" destId="{04C3AC0E-965B-48C1-827A-5D93B22D2057}" srcOrd="0" destOrd="0" parTransId="{0CE8D822-733A-4BA8-B539-C3F84FDFC933}" sibTransId="{1AF301AF-4DFB-4C78-9067-8B4C4FDC04D9}"/>
    <dgm:cxn modelId="{9AE784DD-8104-40A4-98AB-C506F8436867}" type="presOf" srcId="{614AF9F2-E1A1-4D10-882A-EB6B0D669FCA}" destId="{6CE5FDB4-BFBB-4259-A330-B441199BCE24}" srcOrd="0" destOrd="0" presId="urn:microsoft.com/office/officeart/2005/8/layout/hierarchy4"/>
    <dgm:cxn modelId="{53A7FDFB-5555-4608-BC70-5B9D55E22BFC}" type="presOf" srcId="{BE98D1AB-A280-4D0B-A815-73E57FD87EC3}" destId="{89DC61A6-3199-4C88-A8D1-98ADCFDD3274}" srcOrd="0" destOrd="0" presId="urn:microsoft.com/office/officeart/2005/8/layout/hierarchy4"/>
    <dgm:cxn modelId="{5509F7C0-63EC-4A13-B65E-5D8DEEF74DCD}" type="presOf" srcId="{CD119780-6575-4106-AE5B-2CC6B48E5482}" destId="{14BABD28-5047-47A3-A701-B7AFBBE28819}" srcOrd="0" destOrd="0" presId="urn:microsoft.com/office/officeart/2005/8/layout/hierarchy4"/>
    <dgm:cxn modelId="{9D786EF0-2F4F-40F5-8C60-398E9181FD35}" srcId="{66E38241-E965-439E-997F-74C14C213F23}" destId="{D1936ACF-1E69-4953-BA37-9ADE2EF12E41}" srcOrd="0" destOrd="0" parTransId="{A530724B-D4A2-46C1-8717-7F7FB05E23A3}" sibTransId="{7319F631-09B1-48CB-BAF7-8445C5AC1618}"/>
    <dgm:cxn modelId="{555112BB-334A-44F2-A647-FEB117DE2B6E}" type="presOf" srcId="{593C7C55-813E-4059-B734-EC61CD9C5CBC}" destId="{7653A429-0E18-4BE3-A07C-F1A5A9D672E3}" srcOrd="0" destOrd="0" presId="urn:microsoft.com/office/officeart/2005/8/layout/hierarchy4"/>
    <dgm:cxn modelId="{23044D7B-7184-4077-9554-9305FEDD03E9}" srcId="{946393D2-3BB5-4D19-BAF6-84B7339845C4}" destId="{9E496AFB-5861-4A0B-A059-7AF344913280}" srcOrd="4" destOrd="0" parTransId="{6435703E-03C2-4EC2-8B8A-0AC2F1B8426B}" sibTransId="{7097F666-B696-4074-BF8E-24ADA840ED3B}"/>
    <dgm:cxn modelId="{7E685935-DCCC-4969-A871-B4A0A5F850D1}" type="presOf" srcId="{8EC1F942-64B7-4407-8F49-B1183D54A886}" destId="{5CA92D6E-6985-440B-92AD-5A876699A5A4}" srcOrd="0" destOrd="0" presId="urn:microsoft.com/office/officeart/2005/8/layout/hierarchy4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EFEE5B37-3628-4631-980B-670B4F87BF32}" type="presOf" srcId="{44367D81-039C-4579-8E09-66CAF90F5041}" destId="{085136A3-D02F-461C-B31C-FD1D69D16759}" srcOrd="0" destOrd="0" presId="urn:microsoft.com/office/officeart/2005/8/layout/hierarchy4"/>
    <dgm:cxn modelId="{DAB51BC1-3CE5-4223-8202-2D8A95DEE46F}" type="presOf" srcId="{F6F97186-B344-4193-9FE9-6DFB5403A289}" destId="{B7B68934-E179-4D36-8AD9-7637EF3F0019}" srcOrd="0" destOrd="0" presId="urn:microsoft.com/office/officeart/2005/8/layout/hierarchy4"/>
    <dgm:cxn modelId="{3F020AE1-E0D0-48D3-83F9-0FF5C33FDEF6}" type="presOf" srcId="{89E09F27-5F73-400B-AE18-4421B9895F64}" destId="{9E5D5161-23D7-41B4-A187-BE6D7C6483D0}" srcOrd="0" destOrd="0" presId="urn:microsoft.com/office/officeart/2005/8/layout/hierarchy4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DF667443-0DAC-4B0C-935A-F0465B69CBFB}" srcId="{BDDF592B-1C58-40EE-9108-0DC798BB2F08}" destId="{1B20A584-E8E7-451F-84AF-E95BD5B40EA1}" srcOrd="0" destOrd="0" parTransId="{7E48482B-E88A-45F7-BC59-A70F71B3034D}" sibTransId="{1F3B44A3-41F0-4FE2-8FE9-2EEC4DC3DA9C}"/>
    <dgm:cxn modelId="{C4BDC413-3B17-4BBC-8E98-62EB6FC09D41}" type="presOf" srcId="{BDDF592B-1C58-40EE-9108-0DC798BB2F08}" destId="{4CD2A706-78CC-47E3-A8F8-D778F944372A}" srcOrd="0" destOrd="0" presId="urn:microsoft.com/office/officeart/2005/8/layout/hierarchy4"/>
    <dgm:cxn modelId="{FA98D3F6-7EBB-4E7A-9FE3-33F1462505A9}" type="presOf" srcId="{A1BB5A2E-A45D-4F6A-B329-CD4782193917}" destId="{672DFC88-43F4-433B-9B7F-D5CE282279E3}" srcOrd="0" destOrd="0" presId="urn:microsoft.com/office/officeart/2005/8/layout/hierarchy4"/>
    <dgm:cxn modelId="{9A5E90C4-6511-4923-BB87-9C452263074C}" srcId="{593C7C55-813E-4059-B734-EC61CD9C5CBC}" destId="{9E15771F-F540-4F32-ACD6-56CFD707E80B}" srcOrd="0" destOrd="0" parTransId="{E70BBB04-FC5B-4B12-959F-7F02FDB52BBE}" sibTransId="{EC763716-B14D-403A-A4A7-216861E00C47}"/>
    <dgm:cxn modelId="{BCC1FE31-0246-43DC-9367-3E68D1580877}" srcId="{25C69CC8-098D-44A3-878A-5E3FEF1E9C10}" destId="{BDDF592B-1C58-40EE-9108-0DC798BB2F08}" srcOrd="0" destOrd="0" parTransId="{B756F4C0-E80B-4D51-98DD-9ED456BC9850}" sibTransId="{A8539F8F-5449-4F69-9D5B-CD73E9384FB2}"/>
    <dgm:cxn modelId="{9D6010DE-E764-4D53-8750-44D472690EBC}" type="presOf" srcId="{FD657B6D-8ACE-4CCE-A7E1-4A6249E61467}" destId="{B05C0A3E-A45E-4E74-81F8-BADC3EA7BC7D}" srcOrd="0" destOrd="0" presId="urn:microsoft.com/office/officeart/2005/8/layout/hierarchy4"/>
    <dgm:cxn modelId="{BED1357D-2A03-4DBB-AF19-4EA3D0997E32}" srcId="{C60BD95D-8BE5-42EC-AF9D-D22E07852892}" destId="{D5544F4D-4FD2-41EE-A356-ABCAA534BCB5}" srcOrd="0" destOrd="0" parTransId="{BED13ABC-6FE3-4A0F-B363-3797DF01D994}" sibTransId="{D6C0D10C-0A55-4B4C-95CA-342CC713B4EA}"/>
    <dgm:cxn modelId="{0977602D-7922-4D5D-BE03-39AAF2387973}" type="presOf" srcId="{187C542A-BCFC-4BBB-8DCA-67690BE3FD29}" destId="{EFF40216-5B58-45C6-B485-1C9C4561DF2F}" srcOrd="0" destOrd="0" presId="urn:microsoft.com/office/officeart/2005/8/layout/hierarchy4"/>
    <dgm:cxn modelId="{44D2D85A-6F4C-4ABC-8C2D-B28977898080}" srcId="{C9C8B06B-C833-4D4A-8595-4BF5AEB204E9}" destId="{66E38241-E965-439E-997F-74C14C213F23}" srcOrd="0" destOrd="0" parTransId="{609CD11E-CAF4-4D39-A7D8-415A69AFCAA7}" sibTransId="{4CC6C1EC-DF57-4C81-9B03-3A17304C52E6}"/>
    <dgm:cxn modelId="{E09EA2BB-AB4F-4670-8C20-C2FD1D09346F}" type="presOf" srcId="{5A6BA2F8-AB86-4FEA-9FCE-F9FA52A7F9A0}" destId="{EFD09625-1EEB-463A-9D51-52F09A5E039B}" srcOrd="0" destOrd="0" presId="urn:microsoft.com/office/officeart/2005/8/layout/hierarchy4"/>
    <dgm:cxn modelId="{C28CBCF7-3139-40F7-B426-1830BB2434D9}" srcId="{5A6BA2F8-AB86-4FEA-9FCE-F9FA52A7F9A0}" destId="{F6F97186-B344-4193-9FE9-6DFB5403A289}" srcOrd="0" destOrd="0" parTransId="{F22CCE59-9B42-4DA2-949C-34E1E0586A20}" sibTransId="{01E5FF1C-8ED4-4ED1-A0DD-0AA37640AF28}"/>
    <dgm:cxn modelId="{3309F21D-4431-4903-BB3C-90427A73504C}" srcId="{44367D81-039C-4579-8E09-66CAF90F5041}" destId="{9C715FE5-31CA-4541-A958-D2C730C134E0}" srcOrd="0" destOrd="0" parTransId="{536A8C1B-37CE-4FCD-A098-830552423D53}" sibTransId="{B132F376-D606-4DE2-9BBB-04499697516A}"/>
    <dgm:cxn modelId="{86F61BE4-41CD-49BD-B5E7-AC695EF2474A}" type="presOf" srcId="{D5544F4D-4FD2-41EE-A356-ABCAA534BCB5}" destId="{A7AF9B85-BF68-40A8-954B-A40EDB5CAF9F}" srcOrd="0" destOrd="0" presId="urn:microsoft.com/office/officeart/2005/8/layout/hierarchy4"/>
    <dgm:cxn modelId="{F8491B98-62B1-4186-A3D0-288AF112DBD6}" type="presOf" srcId="{8536FD6B-8AD2-4A43-B337-6FD60B3FD4B2}" destId="{85D767EC-FAE5-4312-B23F-9B41F2C6B7D7}" srcOrd="0" destOrd="0" presId="urn:microsoft.com/office/officeart/2005/8/layout/hierarchy4"/>
    <dgm:cxn modelId="{563B7135-C296-437E-86BC-71C9BF75CBD3}" srcId="{D1936ACF-1E69-4953-BA37-9ADE2EF12E41}" destId="{4E5A1869-57DF-4BD2-89F2-0FF412DDC036}" srcOrd="0" destOrd="0" parTransId="{2DD1E431-BE19-4798-89F6-2A2AA8604FD1}" sibTransId="{1FD46F6E-8EE6-451E-A6B4-3FA6056BD416}"/>
    <dgm:cxn modelId="{EFA08DB9-2A00-43D3-B718-DCFAD41C9E5B}" srcId="{7711325B-E859-44FE-8B41-57F9AFDCA54B}" destId="{A1BB5A2E-A45D-4F6A-B329-CD4782193917}" srcOrd="0" destOrd="0" parTransId="{64F31578-307B-4AF8-9DDD-FA0365BF46F7}" sibTransId="{EE696C4B-FDDD-492E-99F0-85F84DCD2C36}"/>
    <dgm:cxn modelId="{C6FEAE20-8BA5-48CC-BD38-7150DFBE6AEC}" srcId="{946393D2-3BB5-4D19-BAF6-84B7339845C4}" destId="{62031802-0EE5-47DF-BB1F-2C84A19F6746}" srcOrd="2" destOrd="0" parTransId="{43DD85C8-BF2E-4808-BFA8-3211ED494E6D}" sibTransId="{35694793-DDF3-4ECC-9AA3-AC178B8D026F}"/>
    <dgm:cxn modelId="{F1D9D270-AECF-4F03-87DB-1FE8BCAFEC8D}" srcId="{9A0A1B48-08CE-44F2-8C66-5814C06EE4CC}" destId="{614AF9F2-E1A1-4D10-882A-EB6B0D669FCA}" srcOrd="0" destOrd="0" parTransId="{5B0591E8-42AF-40BA-A11A-3996F9B13E48}" sibTransId="{A52C1518-95AA-4EDF-99FF-93D999EDDD4A}"/>
    <dgm:cxn modelId="{9C500218-733C-43E7-BB06-892635C0F7E2}" srcId="{9C715FE5-31CA-4541-A958-D2C730C134E0}" destId="{8536FD6B-8AD2-4A43-B337-6FD60B3FD4B2}" srcOrd="0" destOrd="0" parTransId="{AE96D71A-01B8-4654-A8DF-88EC5108171C}" sibTransId="{60DD4894-6B75-4AA7-A724-54B5BA9C59B6}"/>
    <dgm:cxn modelId="{E90B9AD5-6B9D-460A-B8D4-0169929EE8C4}" srcId="{1B20A584-E8E7-451F-84AF-E95BD5B40EA1}" destId="{DF86BB99-07F8-490F-B6E9-4F22F5A8A955}" srcOrd="0" destOrd="0" parTransId="{C985FE44-C5E5-4D58-805E-13170B646D27}" sibTransId="{38C2B751-10AB-424B-8533-370958D28C0F}"/>
    <dgm:cxn modelId="{7F334908-4EC9-4DA8-BA66-B1311D3BFC9D}" type="presOf" srcId="{25C69CC8-098D-44A3-878A-5E3FEF1E9C10}" destId="{24CEF574-2765-4D7C-A195-C900E925FBE6}" srcOrd="0" destOrd="0" presId="urn:microsoft.com/office/officeart/2005/8/layout/hierarchy4"/>
    <dgm:cxn modelId="{08064794-7D33-4B3D-98EC-4C2F3CAB8822}" srcId="{187C542A-BCFC-4BBB-8DCA-67690BE3FD29}" destId="{593C7C55-813E-4059-B734-EC61CD9C5CBC}" srcOrd="0" destOrd="0" parTransId="{17E9BED5-376D-4206-BC0B-A2BF002C0A67}" sibTransId="{0D884A66-EF39-4789-A63B-3A3CBEB15D6A}"/>
    <dgm:cxn modelId="{3AABABAD-4135-4ACC-80F4-788DCE0EED6E}" type="presOf" srcId="{9C715FE5-31CA-4541-A958-D2C730C134E0}" destId="{2BC9EB28-F68D-4321-836D-A642C2C0DAB1}" srcOrd="0" destOrd="0" presId="urn:microsoft.com/office/officeart/2005/8/layout/hierarchy4"/>
    <dgm:cxn modelId="{79CB570D-558B-438D-A6F7-C4851D9013B2}" type="presOf" srcId="{CE075476-E9CA-4A59-A127-31223E8D37A1}" destId="{25DDEEC2-9BA5-4367-BB24-33CAA47BBC09}" srcOrd="0" destOrd="0" presId="urn:microsoft.com/office/officeart/2005/8/layout/hierarchy4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AB141FB3-B878-4F87-B48E-06B3252E61FB}" type="presOf" srcId="{946393D2-3BB5-4D19-BAF6-84B7339845C4}" destId="{9DF12F5D-797B-4C71-93F7-7C835BFF7982}" srcOrd="0" destOrd="0" presId="urn:microsoft.com/office/officeart/2005/8/layout/hierarchy4"/>
    <dgm:cxn modelId="{1C9CDEA8-08CD-4D13-8E0F-C67A4E5C0C41}" type="presOf" srcId="{C60BD95D-8BE5-42EC-AF9D-D22E07852892}" destId="{2965B01E-C0DE-4302-ADA0-732BD580C7B1}" srcOrd="0" destOrd="0" presId="urn:microsoft.com/office/officeart/2005/8/layout/hierarchy4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2E3A4B0A-C6F1-498B-A616-AF6C3935B080}" srcId="{4E5A1869-57DF-4BD2-89F2-0FF412DDC036}" destId="{F0AF63A1-E6C3-48D7-BA15-2982A4DC912D}" srcOrd="0" destOrd="0" parTransId="{DFC5A12C-CC91-4A63-8252-41799CA3AEAA}" sibTransId="{EA539CAD-DFF5-47A4-8411-B337C730B6B2}"/>
    <dgm:cxn modelId="{93DC4316-6C9D-407A-BF43-3918B4E097CC}" type="presOf" srcId="{7711325B-E859-44FE-8B41-57F9AFDCA54B}" destId="{576C6983-4618-426C-8177-DEA9FE3AC4EB}" srcOrd="0" destOrd="0" presId="urn:microsoft.com/office/officeart/2005/8/layout/hierarchy4"/>
    <dgm:cxn modelId="{CBCE4757-36E2-4729-A6C5-9B857A762CA8}" type="presOf" srcId="{C9C8B06B-C833-4D4A-8595-4BF5AEB204E9}" destId="{CB2AF246-A0C3-4F64-A578-D38165C39147}" srcOrd="0" destOrd="0" presId="urn:microsoft.com/office/officeart/2005/8/layout/hierarchy4"/>
    <dgm:cxn modelId="{8B6F17AB-1BCE-405B-9595-80A0D680B320}" type="presOf" srcId="{66E38241-E965-439E-997F-74C14C213F23}" destId="{02D78884-08A2-47FD-874A-FD0B1E1D6A24}" srcOrd="0" destOrd="0" presId="urn:microsoft.com/office/officeart/2005/8/layout/hierarchy4"/>
    <dgm:cxn modelId="{D0FADE0F-F15B-45EB-BE1E-1190009A8ABD}" srcId="{89E09F27-5F73-400B-AE18-4421B9895F64}" destId="{C60BD95D-8BE5-42EC-AF9D-D22E07852892}" srcOrd="0" destOrd="0" parTransId="{8DBEE901-4D78-4181-A6DB-04DBE5AFC449}" sibTransId="{571AFEDE-AA12-4634-A6F3-33BC4E236E19}"/>
    <dgm:cxn modelId="{9BAFF0FB-62D2-4493-A996-5028CE5AC675}" type="presOf" srcId="{4D9EF634-1BF2-4A35-90CA-8A6D73717D8F}" destId="{B35EEDEE-A63C-4DC0-9860-A34A7BFD903E}" srcOrd="0" destOrd="0" presId="urn:microsoft.com/office/officeart/2005/8/layout/hierarchy4"/>
    <dgm:cxn modelId="{660FF349-858F-4571-B461-D82792C9711A}" type="presOf" srcId="{04C3AC0E-965B-48C1-827A-5D93B22D2057}" destId="{D2D81AF8-4EA8-45A6-A84D-9694EF1BCFE7}" srcOrd="0" destOrd="0" presId="urn:microsoft.com/office/officeart/2005/8/layout/hierarchy4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0DC76281-AE6D-4D6E-81A2-1B2B3B2AF0AA}" srcId="{93520637-36B3-4AB9-B949-92D55141E733}" destId="{44367D81-039C-4579-8E09-66CAF90F5041}" srcOrd="0" destOrd="0" parTransId="{67B6E404-88D1-4D88-A32E-7761881B20C7}" sibTransId="{F7E1C861-8795-4EA1-A76A-EE2CB6232346}"/>
    <dgm:cxn modelId="{B8A1E0DE-F3BE-4D67-9F52-23928166178F}" type="presParOf" srcId="{25DDEEC2-9BA5-4367-BB24-33CAA47BBC09}" destId="{87933F1B-038B-4A5D-83E8-61DBF60EC4B3}" srcOrd="0" destOrd="0" presId="urn:microsoft.com/office/officeart/2005/8/layout/hierarchy4"/>
    <dgm:cxn modelId="{F6F086A4-694B-41F7-BD0B-64F23AF82ACB}" type="presParOf" srcId="{87933F1B-038B-4A5D-83E8-61DBF60EC4B3}" destId="{9DF12F5D-797B-4C71-93F7-7C835BFF7982}" srcOrd="0" destOrd="0" presId="urn:microsoft.com/office/officeart/2005/8/layout/hierarchy4"/>
    <dgm:cxn modelId="{71A1D532-A960-4DE6-9AF6-806D0F6DD6F5}" type="presParOf" srcId="{87933F1B-038B-4A5D-83E8-61DBF60EC4B3}" destId="{BB51C614-670C-40C7-BCBD-B3150FB090FB}" srcOrd="1" destOrd="0" presId="urn:microsoft.com/office/officeart/2005/8/layout/hierarchy4"/>
    <dgm:cxn modelId="{AEAC98D4-918B-4635-A030-954389117387}" type="presParOf" srcId="{87933F1B-038B-4A5D-83E8-61DBF60EC4B3}" destId="{B74154C5-AFFE-498C-8E4C-911D7456AC97}" srcOrd="2" destOrd="0" presId="urn:microsoft.com/office/officeart/2005/8/layout/hierarchy4"/>
    <dgm:cxn modelId="{1CC296C6-1165-4468-8C97-4E2170FABD1D}" type="presParOf" srcId="{B74154C5-AFFE-498C-8E4C-911D7456AC97}" destId="{AA6E5317-C9D5-49D6-9218-04A9A8CDF9E8}" srcOrd="0" destOrd="0" presId="urn:microsoft.com/office/officeart/2005/8/layout/hierarchy4"/>
    <dgm:cxn modelId="{944B35F4-FA55-4011-8A86-FD7256FB4839}" type="presParOf" srcId="{AA6E5317-C9D5-49D6-9218-04A9A8CDF9E8}" destId="{EFD09625-1EEB-463A-9D51-52F09A5E039B}" srcOrd="0" destOrd="0" presId="urn:microsoft.com/office/officeart/2005/8/layout/hierarchy4"/>
    <dgm:cxn modelId="{593258ED-4385-422A-A2FC-19528EB1FE0D}" type="presParOf" srcId="{AA6E5317-C9D5-49D6-9218-04A9A8CDF9E8}" destId="{D65A41FF-7035-4133-9240-517AEBC67369}" srcOrd="1" destOrd="0" presId="urn:microsoft.com/office/officeart/2005/8/layout/hierarchy4"/>
    <dgm:cxn modelId="{C4A6085E-95AF-4E3E-9DCE-32F0422DD391}" type="presParOf" srcId="{AA6E5317-C9D5-49D6-9218-04A9A8CDF9E8}" destId="{ED986375-36F5-4143-A5F0-85653599471E}" srcOrd="2" destOrd="0" presId="urn:microsoft.com/office/officeart/2005/8/layout/hierarchy4"/>
    <dgm:cxn modelId="{72B3C843-D7BD-44EC-B7D1-24487B389603}" type="presParOf" srcId="{ED986375-36F5-4143-A5F0-85653599471E}" destId="{72DE6149-9A73-4029-9C01-1DA1EF77D264}" srcOrd="0" destOrd="0" presId="urn:microsoft.com/office/officeart/2005/8/layout/hierarchy4"/>
    <dgm:cxn modelId="{7115E3D3-4BDA-417E-9346-5F0EE95E5604}" type="presParOf" srcId="{72DE6149-9A73-4029-9C01-1DA1EF77D264}" destId="{B7B68934-E179-4D36-8AD9-7637EF3F0019}" srcOrd="0" destOrd="0" presId="urn:microsoft.com/office/officeart/2005/8/layout/hierarchy4"/>
    <dgm:cxn modelId="{50E8A61E-4F39-422D-8619-C1A41AB5F1DE}" type="presParOf" srcId="{72DE6149-9A73-4029-9C01-1DA1EF77D264}" destId="{7E986455-5145-43D1-AB19-A5C822796874}" srcOrd="1" destOrd="0" presId="urn:microsoft.com/office/officeart/2005/8/layout/hierarchy4"/>
    <dgm:cxn modelId="{7C2CE191-2680-4F27-825B-97CCA5E02CBA}" type="presParOf" srcId="{72DE6149-9A73-4029-9C01-1DA1EF77D264}" destId="{E4CD0B37-6C75-4A8F-946C-21E075E1E2CF}" srcOrd="2" destOrd="0" presId="urn:microsoft.com/office/officeart/2005/8/layout/hierarchy4"/>
    <dgm:cxn modelId="{40DF44C5-0F1B-4D9E-91DC-64DCEB177001}" type="presParOf" srcId="{E4CD0B37-6C75-4A8F-946C-21E075E1E2CF}" destId="{0149EBE6-AA59-4F78-AF18-137F8047AB47}" srcOrd="0" destOrd="0" presId="urn:microsoft.com/office/officeart/2005/8/layout/hierarchy4"/>
    <dgm:cxn modelId="{CCD71B4F-96AC-4181-9DC0-802D6DD207EF}" type="presParOf" srcId="{0149EBE6-AA59-4F78-AF18-137F8047AB47}" destId="{14BABD28-5047-47A3-A701-B7AFBBE28819}" srcOrd="0" destOrd="0" presId="urn:microsoft.com/office/officeart/2005/8/layout/hierarchy4"/>
    <dgm:cxn modelId="{AFBE29F6-07BF-4FA7-A779-E46ABBF95AE8}" type="presParOf" srcId="{0149EBE6-AA59-4F78-AF18-137F8047AB47}" destId="{3F489D25-51FA-4C91-9DDF-6BA1DB51256D}" srcOrd="1" destOrd="0" presId="urn:microsoft.com/office/officeart/2005/8/layout/hierarchy4"/>
    <dgm:cxn modelId="{EEB13D98-2BD7-487B-BFD9-96D4C77C3A59}" type="presParOf" srcId="{0149EBE6-AA59-4F78-AF18-137F8047AB47}" destId="{D0D594F6-8533-4A50-8AE7-20755C3BFFA9}" srcOrd="2" destOrd="0" presId="urn:microsoft.com/office/officeart/2005/8/layout/hierarchy4"/>
    <dgm:cxn modelId="{A95BDFB1-E2B4-4678-A946-170F56EEB418}" type="presParOf" srcId="{D0D594F6-8533-4A50-8AE7-20755C3BFFA9}" destId="{25C7D557-F0AE-4C4E-8B80-BC2468777DC6}" srcOrd="0" destOrd="0" presId="urn:microsoft.com/office/officeart/2005/8/layout/hierarchy4"/>
    <dgm:cxn modelId="{214D0576-ADB0-44B7-A463-87BF3060588E}" type="presParOf" srcId="{25C7D557-F0AE-4C4E-8B80-BC2468777DC6}" destId="{8E7E2D4A-62E6-4A23-A5DD-552A63903B64}" srcOrd="0" destOrd="0" presId="urn:microsoft.com/office/officeart/2005/8/layout/hierarchy4"/>
    <dgm:cxn modelId="{C7B75927-B142-442F-9B86-B0F292A0312F}" type="presParOf" srcId="{25C7D557-F0AE-4C4E-8B80-BC2468777DC6}" destId="{9B983630-5D09-45D7-92AD-109BAA43CF48}" srcOrd="1" destOrd="0" presId="urn:microsoft.com/office/officeart/2005/8/layout/hierarchy4"/>
    <dgm:cxn modelId="{CF45A5C1-ABC7-42CF-B96F-68DE7163380A}" type="presParOf" srcId="{25C7D557-F0AE-4C4E-8B80-BC2468777DC6}" destId="{B338BAF6-59FE-4215-B697-18ED9B1E550D}" srcOrd="2" destOrd="0" presId="urn:microsoft.com/office/officeart/2005/8/layout/hierarchy4"/>
    <dgm:cxn modelId="{F1A874A8-7189-4CB2-991B-0326844F3DF0}" type="presParOf" srcId="{B338BAF6-59FE-4215-B697-18ED9B1E550D}" destId="{C2D8D153-FBF9-44C5-B447-F4BF501D8FA1}" srcOrd="0" destOrd="0" presId="urn:microsoft.com/office/officeart/2005/8/layout/hierarchy4"/>
    <dgm:cxn modelId="{80CFBAD1-2B90-44BE-8EA9-8BA3BDF1F4FE}" type="presParOf" srcId="{C2D8D153-FBF9-44C5-B447-F4BF501D8FA1}" destId="{085136A3-D02F-461C-B31C-FD1D69D16759}" srcOrd="0" destOrd="0" presId="urn:microsoft.com/office/officeart/2005/8/layout/hierarchy4"/>
    <dgm:cxn modelId="{A75A9BFF-79EE-4361-AB62-DBD10EA7B1A1}" type="presParOf" srcId="{C2D8D153-FBF9-44C5-B447-F4BF501D8FA1}" destId="{DCA6CF81-D743-4AD3-A3A1-3DF9D9BFBC77}" srcOrd="1" destOrd="0" presId="urn:microsoft.com/office/officeart/2005/8/layout/hierarchy4"/>
    <dgm:cxn modelId="{2D588559-DE01-40C9-BA92-37D10F16B5FD}" type="presParOf" srcId="{C2D8D153-FBF9-44C5-B447-F4BF501D8FA1}" destId="{8A9FECDA-0971-4926-9F35-6C36E65B14A9}" srcOrd="2" destOrd="0" presId="urn:microsoft.com/office/officeart/2005/8/layout/hierarchy4"/>
    <dgm:cxn modelId="{98CB4D05-4E0E-49B1-837D-52E8DA1B447B}" type="presParOf" srcId="{8A9FECDA-0971-4926-9F35-6C36E65B14A9}" destId="{4A1D7939-C139-4889-AA8A-C0FC12630CEE}" srcOrd="0" destOrd="0" presId="urn:microsoft.com/office/officeart/2005/8/layout/hierarchy4"/>
    <dgm:cxn modelId="{782F321C-8A15-4896-9A83-77AABCC57CDB}" type="presParOf" srcId="{4A1D7939-C139-4889-AA8A-C0FC12630CEE}" destId="{2BC9EB28-F68D-4321-836D-A642C2C0DAB1}" srcOrd="0" destOrd="0" presId="urn:microsoft.com/office/officeart/2005/8/layout/hierarchy4"/>
    <dgm:cxn modelId="{3C64DC9E-3903-45E2-A05A-60278F30B8AD}" type="presParOf" srcId="{4A1D7939-C139-4889-AA8A-C0FC12630CEE}" destId="{27FCCA56-038C-4613-B7B2-16CD590F385E}" srcOrd="1" destOrd="0" presId="urn:microsoft.com/office/officeart/2005/8/layout/hierarchy4"/>
    <dgm:cxn modelId="{273A9697-7471-4B63-8E78-A286CD4899DC}" type="presParOf" srcId="{4A1D7939-C139-4889-AA8A-C0FC12630CEE}" destId="{7F93EC46-9C8D-4119-8F52-CCFA2BE3D856}" srcOrd="2" destOrd="0" presId="urn:microsoft.com/office/officeart/2005/8/layout/hierarchy4"/>
    <dgm:cxn modelId="{73B315E9-B022-4088-AFD1-2DB42C374F26}" type="presParOf" srcId="{7F93EC46-9C8D-4119-8F52-CCFA2BE3D856}" destId="{57E5281D-099B-4146-8847-39F267019B93}" srcOrd="0" destOrd="0" presId="urn:microsoft.com/office/officeart/2005/8/layout/hierarchy4"/>
    <dgm:cxn modelId="{C149AE47-A418-4DAC-869E-D70177CE4B52}" type="presParOf" srcId="{57E5281D-099B-4146-8847-39F267019B93}" destId="{85D767EC-FAE5-4312-B23F-9B41F2C6B7D7}" srcOrd="0" destOrd="0" presId="urn:microsoft.com/office/officeart/2005/8/layout/hierarchy4"/>
    <dgm:cxn modelId="{2A6DA172-73C1-4831-BCB7-5C95D9B6A3EA}" type="presParOf" srcId="{57E5281D-099B-4146-8847-39F267019B93}" destId="{E795CE46-C816-4100-AC67-9520DA742BDE}" srcOrd="1" destOrd="0" presId="urn:microsoft.com/office/officeart/2005/8/layout/hierarchy4"/>
    <dgm:cxn modelId="{4BCCE7E3-4C5A-492B-9820-256A918712CF}" type="presParOf" srcId="{B74154C5-AFFE-498C-8E4C-911D7456AC97}" destId="{694C6A3E-E1B4-4940-ABED-A0BE47161CCE}" srcOrd="1" destOrd="0" presId="urn:microsoft.com/office/officeart/2005/8/layout/hierarchy4"/>
    <dgm:cxn modelId="{6EF71BBE-8D0A-4E3B-B3F5-D13AF4EE0F30}" type="presParOf" srcId="{B74154C5-AFFE-498C-8E4C-911D7456AC97}" destId="{22BDFE06-8D1B-4C76-8FF0-2DABD4B35522}" srcOrd="2" destOrd="0" presId="urn:microsoft.com/office/officeart/2005/8/layout/hierarchy4"/>
    <dgm:cxn modelId="{D18A230F-CF94-4C1C-B043-8B28596070EB}" type="presParOf" srcId="{22BDFE06-8D1B-4C76-8FF0-2DABD4B35522}" destId="{576C6983-4618-426C-8177-DEA9FE3AC4EB}" srcOrd="0" destOrd="0" presId="urn:microsoft.com/office/officeart/2005/8/layout/hierarchy4"/>
    <dgm:cxn modelId="{3EA57EBD-2C7E-4296-BEC7-F41E942D9082}" type="presParOf" srcId="{22BDFE06-8D1B-4C76-8FF0-2DABD4B35522}" destId="{498D5BED-6816-45E0-A418-8DCFF49902AF}" srcOrd="1" destOrd="0" presId="urn:microsoft.com/office/officeart/2005/8/layout/hierarchy4"/>
    <dgm:cxn modelId="{9E9108A4-C0FB-4B49-B7D2-BEBF2147598D}" type="presParOf" srcId="{22BDFE06-8D1B-4C76-8FF0-2DABD4B35522}" destId="{508A389B-C0F5-43D4-BD46-7C9F058EB2F7}" srcOrd="2" destOrd="0" presId="urn:microsoft.com/office/officeart/2005/8/layout/hierarchy4"/>
    <dgm:cxn modelId="{B055EDE7-046E-41D8-B2E8-5B3BCF98155B}" type="presParOf" srcId="{508A389B-C0F5-43D4-BD46-7C9F058EB2F7}" destId="{2E9427EC-521F-45BD-95BD-C2EA62236516}" srcOrd="0" destOrd="0" presId="urn:microsoft.com/office/officeart/2005/8/layout/hierarchy4"/>
    <dgm:cxn modelId="{7EEAC73C-E124-48B9-99C2-569E41913E43}" type="presParOf" srcId="{2E9427EC-521F-45BD-95BD-C2EA62236516}" destId="{672DFC88-43F4-433B-9B7F-D5CE282279E3}" srcOrd="0" destOrd="0" presId="urn:microsoft.com/office/officeart/2005/8/layout/hierarchy4"/>
    <dgm:cxn modelId="{43576416-2090-41F3-AF8D-8E1367F5A517}" type="presParOf" srcId="{2E9427EC-521F-45BD-95BD-C2EA62236516}" destId="{BCC873B0-A9FE-4F45-AD2E-ED28CA5DFD9A}" srcOrd="1" destOrd="0" presId="urn:microsoft.com/office/officeart/2005/8/layout/hierarchy4"/>
    <dgm:cxn modelId="{55680742-763F-4B27-BEC3-59377CF78F1C}" type="presParOf" srcId="{2E9427EC-521F-45BD-95BD-C2EA62236516}" destId="{68FB6F70-C047-4E46-9E82-A09946504644}" srcOrd="2" destOrd="0" presId="urn:microsoft.com/office/officeart/2005/8/layout/hierarchy4"/>
    <dgm:cxn modelId="{CB566C27-DD6D-4B7A-BB04-26624DE95A32}" type="presParOf" srcId="{68FB6F70-C047-4E46-9E82-A09946504644}" destId="{FF422C5A-2F9A-4C9D-854E-BFC785439DEC}" srcOrd="0" destOrd="0" presId="urn:microsoft.com/office/officeart/2005/8/layout/hierarchy4"/>
    <dgm:cxn modelId="{2E916B90-6F72-46D6-943C-F95854454A50}" type="presParOf" srcId="{FF422C5A-2F9A-4C9D-854E-BFC785439DEC}" destId="{C586111C-58B6-40AF-8D8A-60EE680572BA}" srcOrd="0" destOrd="0" presId="urn:microsoft.com/office/officeart/2005/8/layout/hierarchy4"/>
    <dgm:cxn modelId="{BE1F4E26-4828-4F27-94ED-8CEC3366288D}" type="presParOf" srcId="{FF422C5A-2F9A-4C9D-854E-BFC785439DEC}" destId="{A0E0AB26-1DEA-4D08-AD62-8A7E0816A59C}" srcOrd="1" destOrd="0" presId="urn:microsoft.com/office/officeart/2005/8/layout/hierarchy4"/>
    <dgm:cxn modelId="{0A1B9E97-AFC5-4EA7-AE6B-81767D1E6B99}" type="presParOf" srcId="{FF422C5A-2F9A-4C9D-854E-BFC785439DEC}" destId="{FFF447F9-BACE-4B19-B5DF-5D71FE61C4DC}" srcOrd="2" destOrd="0" presId="urn:microsoft.com/office/officeart/2005/8/layout/hierarchy4"/>
    <dgm:cxn modelId="{07536D51-7AE9-4117-9C84-2574517698FB}" type="presParOf" srcId="{FFF447F9-BACE-4B19-B5DF-5D71FE61C4DC}" destId="{5106FDE3-AC3E-4615-8C4F-829EABC2C26C}" srcOrd="0" destOrd="0" presId="urn:microsoft.com/office/officeart/2005/8/layout/hierarchy4"/>
    <dgm:cxn modelId="{0DC44BC2-53E6-4B3F-BA0F-8982668E27BC}" type="presParOf" srcId="{5106FDE3-AC3E-4615-8C4F-829EABC2C26C}" destId="{41590EE3-70B4-4E0E-8D44-18EF1FD97F2E}" srcOrd="0" destOrd="0" presId="urn:microsoft.com/office/officeart/2005/8/layout/hierarchy4"/>
    <dgm:cxn modelId="{5AC6F21C-F4AA-4284-A549-FF33C0505DE7}" type="presParOf" srcId="{5106FDE3-AC3E-4615-8C4F-829EABC2C26C}" destId="{58DAA9F4-0E18-4F78-BD4F-92D296477D35}" srcOrd="1" destOrd="0" presId="urn:microsoft.com/office/officeart/2005/8/layout/hierarchy4"/>
    <dgm:cxn modelId="{669F412B-1615-43DB-A7E6-6768539DC00D}" type="presParOf" srcId="{5106FDE3-AC3E-4615-8C4F-829EABC2C26C}" destId="{D1A4E4BA-FB74-44DD-88E4-672303AAC4FA}" srcOrd="2" destOrd="0" presId="urn:microsoft.com/office/officeart/2005/8/layout/hierarchy4"/>
    <dgm:cxn modelId="{21770DFB-83CB-4CEE-A973-C2830D1A9458}" type="presParOf" srcId="{D1A4E4BA-FB74-44DD-88E4-672303AAC4FA}" destId="{E5B57F09-2B59-4711-A8C9-974EF4149D9A}" srcOrd="0" destOrd="0" presId="urn:microsoft.com/office/officeart/2005/8/layout/hierarchy4"/>
    <dgm:cxn modelId="{793544E0-B80D-4A6F-8B43-A8C0CE5363D1}" type="presParOf" srcId="{E5B57F09-2B59-4711-A8C9-974EF4149D9A}" destId="{6CE5FDB4-BFBB-4259-A330-B441199BCE24}" srcOrd="0" destOrd="0" presId="urn:microsoft.com/office/officeart/2005/8/layout/hierarchy4"/>
    <dgm:cxn modelId="{B2991A63-E85D-4F83-A8AB-EB0E06C773BD}" type="presParOf" srcId="{E5B57F09-2B59-4711-A8C9-974EF4149D9A}" destId="{333F826B-C233-4B5F-A398-764D3F47A1BA}" srcOrd="1" destOrd="0" presId="urn:microsoft.com/office/officeart/2005/8/layout/hierarchy4"/>
    <dgm:cxn modelId="{2066610D-336C-4251-A278-275F1D28DE1C}" type="presParOf" srcId="{E5B57F09-2B59-4711-A8C9-974EF4149D9A}" destId="{E607D5B5-B0CE-46E0-84C5-F456BAF04EE4}" srcOrd="2" destOrd="0" presId="urn:microsoft.com/office/officeart/2005/8/layout/hierarchy4"/>
    <dgm:cxn modelId="{41E8CC36-522A-41ED-BA45-332C685F788E}" type="presParOf" srcId="{E607D5B5-B0CE-46E0-84C5-F456BAF04EE4}" destId="{F267116D-D0B1-4457-ABA0-2D94424C53E8}" srcOrd="0" destOrd="0" presId="urn:microsoft.com/office/officeart/2005/8/layout/hierarchy4"/>
    <dgm:cxn modelId="{BD18206D-2D45-40E5-9600-29170C0911C2}" type="presParOf" srcId="{F267116D-D0B1-4457-ABA0-2D94424C53E8}" destId="{89DC61A6-3199-4C88-A8D1-98ADCFDD3274}" srcOrd="0" destOrd="0" presId="urn:microsoft.com/office/officeart/2005/8/layout/hierarchy4"/>
    <dgm:cxn modelId="{3FA85979-2BCA-4FEC-87EA-8536EA3ADD07}" type="presParOf" srcId="{F267116D-D0B1-4457-ABA0-2D94424C53E8}" destId="{911FD772-B984-413E-A468-8F0F3007E9F5}" srcOrd="1" destOrd="0" presId="urn:microsoft.com/office/officeart/2005/8/layout/hierarchy4"/>
    <dgm:cxn modelId="{A66B9995-F102-4452-82C1-0E34F7A363A4}" type="presParOf" srcId="{F267116D-D0B1-4457-ABA0-2D94424C53E8}" destId="{C7E808E6-5BB0-42AD-9568-7FA84FFA1273}" srcOrd="2" destOrd="0" presId="urn:microsoft.com/office/officeart/2005/8/layout/hierarchy4"/>
    <dgm:cxn modelId="{DBFAE49C-93CE-446A-A043-7AE3BB5F59B9}" type="presParOf" srcId="{C7E808E6-5BB0-42AD-9568-7FA84FFA1273}" destId="{6143EFE8-4DC9-41D7-A90D-BEF4DD9D6775}" srcOrd="0" destOrd="0" presId="urn:microsoft.com/office/officeart/2005/8/layout/hierarchy4"/>
    <dgm:cxn modelId="{408C9461-D474-4600-8021-424993B49255}" type="presParOf" srcId="{6143EFE8-4DC9-41D7-A90D-BEF4DD9D6775}" destId="{B35EEDEE-A63C-4DC0-9860-A34A7BFD903E}" srcOrd="0" destOrd="0" presId="urn:microsoft.com/office/officeart/2005/8/layout/hierarchy4"/>
    <dgm:cxn modelId="{448201B1-72C2-445F-A3F2-90AA734A47D0}" type="presParOf" srcId="{6143EFE8-4DC9-41D7-A90D-BEF4DD9D6775}" destId="{2AFD5925-89E6-4CDB-B771-8976E3EAA1E0}" srcOrd="1" destOrd="0" presId="urn:microsoft.com/office/officeart/2005/8/layout/hierarchy4"/>
    <dgm:cxn modelId="{85965206-F1EB-40AE-A533-D076813F43BF}" type="presParOf" srcId="{B74154C5-AFFE-498C-8E4C-911D7456AC97}" destId="{8A94FD29-AE36-4272-B8B7-FF847200D7A2}" srcOrd="3" destOrd="0" presId="urn:microsoft.com/office/officeart/2005/8/layout/hierarchy4"/>
    <dgm:cxn modelId="{AB81FD4C-AE16-4A15-9FC8-F79741B30923}" type="presParOf" srcId="{B74154C5-AFFE-498C-8E4C-911D7456AC97}" destId="{AF93020A-9780-4776-85B8-7147747F36CC}" srcOrd="4" destOrd="0" presId="urn:microsoft.com/office/officeart/2005/8/layout/hierarchy4"/>
    <dgm:cxn modelId="{DD146FCF-50BC-4EAD-A465-729E4B7E4DB9}" type="presParOf" srcId="{AF93020A-9780-4776-85B8-7147747F36CC}" destId="{A25BE625-018B-46BA-BE7F-ED875B975F26}" srcOrd="0" destOrd="0" presId="urn:microsoft.com/office/officeart/2005/8/layout/hierarchy4"/>
    <dgm:cxn modelId="{2730F7BC-0963-4529-BB25-9E7EABC93336}" type="presParOf" srcId="{AF93020A-9780-4776-85B8-7147747F36CC}" destId="{1A223B6C-87F7-4855-A691-FD4F8FB278AD}" srcOrd="1" destOrd="0" presId="urn:microsoft.com/office/officeart/2005/8/layout/hierarchy4"/>
    <dgm:cxn modelId="{814D6809-31B4-442F-8218-9C4A77C1B897}" type="presParOf" srcId="{AF93020A-9780-4776-85B8-7147747F36CC}" destId="{DACF82F6-95A6-4B59-9D37-F46699815612}" srcOrd="2" destOrd="0" presId="urn:microsoft.com/office/officeart/2005/8/layout/hierarchy4"/>
    <dgm:cxn modelId="{FA3E4F67-CB35-4241-9209-3BF88586861B}" type="presParOf" srcId="{DACF82F6-95A6-4B59-9D37-F46699815612}" destId="{72E6673E-523D-4E62-80E5-5062FE589301}" srcOrd="0" destOrd="0" presId="urn:microsoft.com/office/officeart/2005/8/layout/hierarchy4"/>
    <dgm:cxn modelId="{75617ED5-4AB3-47CB-B977-8E75E7824174}" type="presParOf" srcId="{72E6673E-523D-4E62-80E5-5062FE589301}" destId="{CB2AF246-A0C3-4F64-A578-D38165C39147}" srcOrd="0" destOrd="0" presId="urn:microsoft.com/office/officeart/2005/8/layout/hierarchy4"/>
    <dgm:cxn modelId="{BF2035D6-E36A-4EAD-A09A-2EF7B08FA4FC}" type="presParOf" srcId="{72E6673E-523D-4E62-80E5-5062FE589301}" destId="{819FC9E5-E3D6-4C1A-9A2E-5E9E87CE7A56}" srcOrd="1" destOrd="0" presId="urn:microsoft.com/office/officeart/2005/8/layout/hierarchy4"/>
    <dgm:cxn modelId="{57F1D946-3AD1-46F8-80BD-36F2875C8B6D}" type="presParOf" srcId="{72E6673E-523D-4E62-80E5-5062FE589301}" destId="{F0336813-9E34-44C5-93FA-F6459A965D24}" srcOrd="2" destOrd="0" presId="urn:microsoft.com/office/officeart/2005/8/layout/hierarchy4"/>
    <dgm:cxn modelId="{682754AB-320B-4B57-BC94-6663FA0FE610}" type="presParOf" srcId="{F0336813-9E34-44C5-93FA-F6459A965D24}" destId="{BC3780EC-6A8B-44DF-B9EE-2DD1146E7F89}" srcOrd="0" destOrd="0" presId="urn:microsoft.com/office/officeart/2005/8/layout/hierarchy4"/>
    <dgm:cxn modelId="{06C1DBB9-D38C-4ED4-977F-185644009F5C}" type="presParOf" srcId="{BC3780EC-6A8B-44DF-B9EE-2DD1146E7F89}" destId="{02D78884-08A2-47FD-874A-FD0B1E1D6A24}" srcOrd="0" destOrd="0" presId="urn:microsoft.com/office/officeart/2005/8/layout/hierarchy4"/>
    <dgm:cxn modelId="{6CD29613-20C5-4674-8D7F-C6B3AEDD2170}" type="presParOf" srcId="{BC3780EC-6A8B-44DF-B9EE-2DD1146E7F89}" destId="{BEA800FD-3FF2-44D3-B095-1DA76A25312A}" srcOrd="1" destOrd="0" presId="urn:microsoft.com/office/officeart/2005/8/layout/hierarchy4"/>
    <dgm:cxn modelId="{A38B4502-E567-440F-B036-CDB1EE763DD2}" type="presParOf" srcId="{BC3780EC-6A8B-44DF-B9EE-2DD1146E7F89}" destId="{EE518E9E-1373-401A-B06B-B7F8F1BE37AF}" srcOrd="2" destOrd="0" presId="urn:microsoft.com/office/officeart/2005/8/layout/hierarchy4"/>
    <dgm:cxn modelId="{487C1719-FBE9-4D33-A2E6-D9C30BE473D0}" type="presParOf" srcId="{EE518E9E-1373-401A-B06B-B7F8F1BE37AF}" destId="{4A08C748-3ACE-47B8-ABA4-F56495914AD8}" srcOrd="0" destOrd="0" presId="urn:microsoft.com/office/officeart/2005/8/layout/hierarchy4"/>
    <dgm:cxn modelId="{3A148447-B5F0-4D73-917B-74CD4D369F7F}" type="presParOf" srcId="{4A08C748-3ACE-47B8-ABA4-F56495914AD8}" destId="{59176932-D6D5-4C36-BF7A-69A1297C4BAD}" srcOrd="0" destOrd="0" presId="urn:microsoft.com/office/officeart/2005/8/layout/hierarchy4"/>
    <dgm:cxn modelId="{A3AAF86F-1D3C-427D-A375-AB7CD8CCE210}" type="presParOf" srcId="{4A08C748-3ACE-47B8-ABA4-F56495914AD8}" destId="{30B75228-9E45-4192-98FC-463FCFD65011}" srcOrd="1" destOrd="0" presId="urn:microsoft.com/office/officeart/2005/8/layout/hierarchy4"/>
    <dgm:cxn modelId="{9818F7F0-CDB2-4757-8513-7706B8C42C36}" type="presParOf" srcId="{4A08C748-3ACE-47B8-ABA4-F56495914AD8}" destId="{4E7A1119-403E-4C39-BB54-05ED8132FF0C}" srcOrd="2" destOrd="0" presId="urn:microsoft.com/office/officeart/2005/8/layout/hierarchy4"/>
    <dgm:cxn modelId="{D460802D-1F98-4299-A629-C8D1F8FB892F}" type="presParOf" srcId="{4E7A1119-403E-4C39-BB54-05ED8132FF0C}" destId="{F32685DE-10D4-4878-B807-45D477FFEF84}" srcOrd="0" destOrd="0" presId="urn:microsoft.com/office/officeart/2005/8/layout/hierarchy4"/>
    <dgm:cxn modelId="{9473AE89-23A0-4618-993E-30538FC0BC98}" type="presParOf" srcId="{F32685DE-10D4-4878-B807-45D477FFEF84}" destId="{BA61E3A6-0BE5-4066-9F94-BB1BFFF8EBBF}" srcOrd="0" destOrd="0" presId="urn:microsoft.com/office/officeart/2005/8/layout/hierarchy4"/>
    <dgm:cxn modelId="{FE26B531-1E7D-420E-A294-33AB0C8BC1AA}" type="presParOf" srcId="{F32685DE-10D4-4878-B807-45D477FFEF84}" destId="{E4A82E23-1C0A-4136-A9EF-782A3309B0A1}" srcOrd="1" destOrd="0" presId="urn:microsoft.com/office/officeart/2005/8/layout/hierarchy4"/>
    <dgm:cxn modelId="{BF99CD9C-120E-49CF-9B71-20E3E42E0F5F}" type="presParOf" srcId="{F32685DE-10D4-4878-B807-45D477FFEF84}" destId="{12969847-F565-4B2C-9631-4E5EF759A09C}" srcOrd="2" destOrd="0" presId="urn:microsoft.com/office/officeart/2005/8/layout/hierarchy4"/>
    <dgm:cxn modelId="{F0B36346-E451-4B6A-9510-6D08874DA588}" type="presParOf" srcId="{12969847-F565-4B2C-9631-4E5EF759A09C}" destId="{52B80F8A-F071-46D8-883B-7E22B84F7B82}" srcOrd="0" destOrd="0" presId="urn:microsoft.com/office/officeart/2005/8/layout/hierarchy4"/>
    <dgm:cxn modelId="{6E6739E8-863E-4319-B2A2-445D9A58566A}" type="presParOf" srcId="{52B80F8A-F071-46D8-883B-7E22B84F7B82}" destId="{8C5A4ABB-F609-4CF2-8CFC-5593BE697C3C}" srcOrd="0" destOrd="0" presId="urn:microsoft.com/office/officeart/2005/8/layout/hierarchy4"/>
    <dgm:cxn modelId="{15465A65-49B1-4779-98D4-809314540590}" type="presParOf" srcId="{52B80F8A-F071-46D8-883B-7E22B84F7B82}" destId="{628ECAEA-B4E2-4B8B-803B-B806DDFF1BEA}" srcOrd="1" destOrd="0" presId="urn:microsoft.com/office/officeart/2005/8/layout/hierarchy4"/>
    <dgm:cxn modelId="{2D5A013B-52D2-4C95-950C-CB13E3575AC1}" type="presParOf" srcId="{52B80F8A-F071-46D8-883B-7E22B84F7B82}" destId="{363B422D-50FA-4623-87DE-F2646C7B8FA8}" srcOrd="2" destOrd="0" presId="urn:microsoft.com/office/officeart/2005/8/layout/hierarchy4"/>
    <dgm:cxn modelId="{ECA6AB9F-3C1E-4E77-8D38-1BFD78D718CB}" type="presParOf" srcId="{363B422D-50FA-4623-87DE-F2646C7B8FA8}" destId="{C6A45010-9352-4A1A-8B01-AEC7EFC8D6CE}" srcOrd="0" destOrd="0" presId="urn:microsoft.com/office/officeart/2005/8/layout/hierarchy4"/>
    <dgm:cxn modelId="{5E25C602-08A4-4DE9-BA59-9BCF2CB69E67}" type="presParOf" srcId="{C6A45010-9352-4A1A-8B01-AEC7EFC8D6CE}" destId="{5CA92D6E-6985-440B-92AD-5A876699A5A4}" srcOrd="0" destOrd="0" presId="urn:microsoft.com/office/officeart/2005/8/layout/hierarchy4"/>
    <dgm:cxn modelId="{BB411577-A827-447B-BE8B-4769D41BF5AC}" type="presParOf" srcId="{C6A45010-9352-4A1A-8B01-AEC7EFC8D6CE}" destId="{DC7AF065-3F82-4CA6-A7AA-3C6E8866FA3D}" srcOrd="1" destOrd="0" presId="urn:microsoft.com/office/officeart/2005/8/layout/hierarchy4"/>
    <dgm:cxn modelId="{6D17EF51-293A-4704-828F-09E26B864A8B}" type="presParOf" srcId="{B74154C5-AFFE-498C-8E4C-911D7456AC97}" destId="{DF99D3E9-B7CE-4F56-A161-7C0465341531}" srcOrd="5" destOrd="0" presId="urn:microsoft.com/office/officeart/2005/8/layout/hierarchy4"/>
    <dgm:cxn modelId="{2FC0A727-2006-43BD-9DF0-77A7BE9A874E}" type="presParOf" srcId="{B74154C5-AFFE-498C-8E4C-911D7456AC97}" destId="{CFBC63A5-42B0-460D-9C89-B64E9E9E2922}" srcOrd="6" destOrd="0" presId="urn:microsoft.com/office/officeart/2005/8/layout/hierarchy4"/>
    <dgm:cxn modelId="{0FFF54E5-166F-4791-A913-8E0A573E15D3}" type="presParOf" srcId="{CFBC63A5-42B0-460D-9C89-B64E9E9E2922}" destId="{9E5D5161-23D7-41B4-A187-BE6D7C6483D0}" srcOrd="0" destOrd="0" presId="urn:microsoft.com/office/officeart/2005/8/layout/hierarchy4"/>
    <dgm:cxn modelId="{BD5D5019-A2F1-4CFB-9798-E4EF2D79BE11}" type="presParOf" srcId="{CFBC63A5-42B0-460D-9C89-B64E9E9E2922}" destId="{8BC6FDF3-3E6D-414C-B5BC-6C5B61465391}" srcOrd="1" destOrd="0" presId="urn:microsoft.com/office/officeart/2005/8/layout/hierarchy4"/>
    <dgm:cxn modelId="{23F9A93C-540F-4DD4-A804-31DFC4789909}" type="presParOf" srcId="{CFBC63A5-42B0-460D-9C89-B64E9E9E2922}" destId="{CEF18E39-1C73-42B9-BDF1-5DD3EC85EA0D}" srcOrd="2" destOrd="0" presId="urn:microsoft.com/office/officeart/2005/8/layout/hierarchy4"/>
    <dgm:cxn modelId="{A426B415-DD4D-40D8-96E5-E2D2D71C5631}" type="presParOf" srcId="{CEF18E39-1C73-42B9-BDF1-5DD3EC85EA0D}" destId="{D6936C6D-17F5-4369-B1C3-901E9E722DCF}" srcOrd="0" destOrd="0" presId="urn:microsoft.com/office/officeart/2005/8/layout/hierarchy4"/>
    <dgm:cxn modelId="{D6093E37-AAD3-4EA9-8ACD-E1651505EEE6}" type="presParOf" srcId="{D6936C6D-17F5-4369-B1C3-901E9E722DCF}" destId="{2965B01E-C0DE-4302-ADA0-732BD580C7B1}" srcOrd="0" destOrd="0" presId="urn:microsoft.com/office/officeart/2005/8/layout/hierarchy4"/>
    <dgm:cxn modelId="{C1589228-18AF-41AB-9C68-45F6092CD845}" type="presParOf" srcId="{D6936C6D-17F5-4369-B1C3-901E9E722DCF}" destId="{DC8AC8CB-3F6F-4460-AB01-5CBE0F14A486}" srcOrd="1" destOrd="0" presId="urn:microsoft.com/office/officeart/2005/8/layout/hierarchy4"/>
    <dgm:cxn modelId="{4F55FF77-D274-4023-8D29-4CC7069A165E}" type="presParOf" srcId="{D6936C6D-17F5-4369-B1C3-901E9E722DCF}" destId="{73994466-6310-40D7-8792-BD7FD56E6AF4}" srcOrd="2" destOrd="0" presId="urn:microsoft.com/office/officeart/2005/8/layout/hierarchy4"/>
    <dgm:cxn modelId="{9DEE0563-B0C8-4173-B4F0-DA28568CCD4C}" type="presParOf" srcId="{73994466-6310-40D7-8792-BD7FD56E6AF4}" destId="{3EAD5394-E4AB-45B2-BE09-F998533ECF40}" srcOrd="0" destOrd="0" presId="urn:microsoft.com/office/officeart/2005/8/layout/hierarchy4"/>
    <dgm:cxn modelId="{4FF4BF71-85B0-48F0-B414-D31C236DA6B9}" type="presParOf" srcId="{3EAD5394-E4AB-45B2-BE09-F998533ECF40}" destId="{A7AF9B85-BF68-40A8-954B-A40EDB5CAF9F}" srcOrd="0" destOrd="0" presId="urn:microsoft.com/office/officeart/2005/8/layout/hierarchy4"/>
    <dgm:cxn modelId="{ABA758D3-A105-43E1-BFF6-5443F6EEB64F}" type="presParOf" srcId="{3EAD5394-E4AB-45B2-BE09-F998533ECF40}" destId="{C764A47D-7314-411D-8EF1-5B8F29829B1A}" srcOrd="1" destOrd="0" presId="urn:microsoft.com/office/officeart/2005/8/layout/hierarchy4"/>
    <dgm:cxn modelId="{E8894BF1-C5A4-4E66-AB57-97808082C143}" type="presParOf" srcId="{3EAD5394-E4AB-45B2-BE09-F998533ECF40}" destId="{D5C7FEFF-BE20-4D98-A72C-52B1B8B3F4F7}" srcOrd="2" destOrd="0" presId="urn:microsoft.com/office/officeart/2005/8/layout/hierarchy4"/>
    <dgm:cxn modelId="{241213DF-ACAB-4B71-B52F-A1B78F09754D}" type="presParOf" srcId="{D5C7FEFF-BE20-4D98-A72C-52B1B8B3F4F7}" destId="{CA81CD2D-7A1B-4CCA-952B-6AE89CE8AAB7}" srcOrd="0" destOrd="0" presId="urn:microsoft.com/office/officeart/2005/8/layout/hierarchy4"/>
    <dgm:cxn modelId="{39A307A6-D90C-4C5A-861A-758CD34860E3}" type="presParOf" srcId="{CA81CD2D-7A1B-4CCA-952B-6AE89CE8AAB7}" destId="{EFF40216-5B58-45C6-B485-1C9C4561DF2F}" srcOrd="0" destOrd="0" presId="urn:microsoft.com/office/officeart/2005/8/layout/hierarchy4"/>
    <dgm:cxn modelId="{5240F307-2639-4156-B619-9524C3CBA583}" type="presParOf" srcId="{CA81CD2D-7A1B-4CCA-952B-6AE89CE8AAB7}" destId="{82BA7D97-E2A8-4C59-838B-E0906E156677}" srcOrd="1" destOrd="0" presId="urn:microsoft.com/office/officeart/2005/8/layout/hierarchy4"/>
    <dgm:cxn modelId="{F6CD80AA-C8ED-4396-8AA4-F86351C38297}" type="presParOf" srcId="{CA81CD2D-7A1B-4CCA-952B-6AE89CE8AAB7}" destId="{F73E662C-F722-4B4F-9DF8-BE21B2C2C700}" srcOrd="2" destOrd="0" presId="urn:microsoft.com/office/officeart/2005/8/layout/hierarchy4"/>
    <dgm:cxn modelId="{DA0F4EAA-221E-4796-BEBB-84E4CE0E13E8}" type="presParOf" srcId="{F73E662C-F722-4B4F-9DF8-BE21B2C2C700}" destId="{566AACE7-A2F1-4E7A-BECC-43348B95352C}" srcOrd="0" destOrd="0" presId="urn:microsoft.com/office/officeart/2005/8/layout/hierarchy4"/>
    <dgm:cxn modelId="{EDC01BD2-2F0D-4232-B2FE-580B70FF8C06}" type="presParOf" srcId="{566AACE7-A2F1-4E7A-BECC-43348B95352C}" destId="{7653A429-0E18-4BE3-A07C-F1A5A9D672E3}" srcOrd="0" destOrd="0" presId="urn:microsoft.com/office/officeart/2005/8/layout/hierarchy4"/>
    <dgm:cxn modelId="{EB247840-B277-4F37-924F-70B08FDBC393}" type="presParOf" srcId="{566AACE7-A2F1-4E7A-BECC-43348B95352C}" destId="{BED59DE9-3C29-48CB-8A25-B7F991619843}" srcOrd="1" destOrd="0" presId="urn:microsoft.com/office/officeart/2005/8/layout/hierarchy4"/>
    <dgm:cxn modelId="{CE0A0921-473C-419E-BA24-7A6F09C6FED4}" type="presParOf" srcId="{566AACE7-A2F1-4E7A-BECC-43348B95352C}" destId="{3A3A01C6-B3AA-4C89-92D4-EA308C8E23E1}" srcOrd="2" destOrd="0" presId="urn:microsoft.com/office/officeart/2005/8/layout/hierarchy4"/>
    <dgm:cxn modelId="{C62CF0EC-7D61-4E0D-A0BC-C2A238FDE204}" type="presParOf" srcId="{3A3A01C6-B3AA-4C89-92D4-EA308C8E23E1}" destId="{B8B89817-F07F-4DA9-AEBF-C4EDAD3E897E}" srcOrd="0" destOrd="0" presId="urn:microsoft.com/office/officeart/2005/8/layout/hierarchy4"/>
    <dgm:cxn modelId="{C181C7E3-903A-4F19-A733-72D7FD17A42B}" type="presParOf" srcId="{B8B89817-F07F-4DA9-AEBF-C4EDAD3E897E}" destId="{35DF38A4-C109-469A-81F6-242705CF6432}" srcOrd="0" destOrd="0" presId="urn:microsoft.com/office/officeart/2005/8/layout/hierarchy4"/>
    <dgm:cxn modelId="{B71577DD-84B6-4CAC-B0EA-77256DC181C7}" type="presParOf" srcId="{B8B89817-F07F-4DA9-AEBF-C4EDAD3E897E}" destId="{316284DC-AD60-4799-9C6D-BBAE00D72CFA}" srcOrd="1" destOrd="0" presId="urn:microsoft.com/office/officeart/2005/8/layout/hierarchy4"/>
    <dgm:cxn modelId="{D6574404-CB76-4B35-94BC-24E069BFBC11}" type="presParOf" srcId="{B8B89817-F07F-4DA9-AEBF-C4EDAD3E897E}" destId="{FF9D5968-2625-4FA7-B798-123DE0850F01}" srcOrd="2" destOrd="0" presId="urn:microsoft.com/office/officeart/2005/8/layout/hierarchy4"/>
    <dgm:cxn modelId="{2EABD3B3-BF42-40A7-A09A-8462D2E8843A}" type="presParOf" srcId="{FF9D5968-2625-4FA7-B798-123DE0850F01}" destId="{0ACE6D06-B44A-4123-806C-A6DF04AE4987}" srcOrd="0" destOrd="0" presId="urn:microsoft.com/office/officeart/2005/8/layout/hierarchy4"/>
    <dgm:cxn modelId="{1A234127-C4A8-439B-84D2-DD8C79F7AFCD}" type="presParOf" srcId="{0ACE6D06-B44A-4123-806C-A6DF04AE4987}" destId="{72D34432-C31A-4895-8C4B-497C4DC5EA4F}" srcOrd="0" destOrd="0" presId="urn:microsoft.com/office/officeart/2005/8/layout/hierarchy4"/>
    <dgm:cxn modelId="{98A0EC72-1153-43F4-91EB-DC1F677A8C45}" type="presParOf" srcId="{0ACE6D06-B44A-4123-806C-A6DF04AE4987}" destId="{68423DB6-6E38-46B7-BEBB-F85082740DD1}" srcOrd="1" destOrd="0" presId="urn:microsoft.com/office/officeart/2005/8/layout/hierarchy4"/>
    <dgm:cxn modelId="{47689C11-DB08-4213-B307-2B435508A537}" type="presParOf" srcId="{B74154C5-AFFE-498C-8E4C-911D7456AC97}" destId="{62C0B193-30A4-4691-AF46-D5B94E7FC561}" srcOrd="7" destOrd="0" presId="urn:microsoft.com/office/officeart/2005/8/layout/hierarchy4"/>
    <dgm:cxn modelId="{803DA529-0D6A-4A72-984C-E5694371D41C}" type="presParOf" srcId="{B74154C5-AFFE-498C-8E4C-911D7456AC97}" destId="{E8090E1D-4DD8-46E0-BA1E-C3890CF14D47}" srcOrd="8" destOrd="0" presId="urn:microsoft.com/office/officeart/2005/8/layout/hierarchy4"/>
    <dgm:cxn modelId="{35FC3211-83C3-4DEC-8C92-11E01C3E9768}" type="presParOf" srcId="{E8090E1D-4DD8-46E0-BA1E-C3890CF14D47}" destId="{F8905714-088D-483C-AC16-D43BF2F0BF16}" srcOrd="0" destOrd="0" presId="urn:microsoft.com/office/officeart/2005/8/layout/hierarchy4"/>
    <dgm:cxn modelId="{E2167AF2-3C62-440E-8680-0BE02CC207DD}" type="presParOf" srcId="{E8090E1D-4DD8-46E0-BA1E-C3890CF14D47}" destId="{8825E9BC-9772-4579-B80A-08C02E6F5841}" srcOrd="1" destOrd="0" presId="urn:microsoft.com/office/officeart/2005/8/layout/hierarchy4"/>
    <dgm:cxn modelId="{CE3317F9-BBB1-42CF-9E06-9502E1F63193}" type="presParOf" srcId="{E8090E1D-4DD8-46E0-BA1E-C3890CF14D47}" destId="{4101F8DA-93D9-46DF-B37A-B90529D7C907}" srcOrd="2" destOrd="0" presId="urn:microsoft.com/office/officeart/2005/8/layout/hierarchy4"/>
    <dgm:cxn modelId="{5518398F-91BD-4658-926D-BC9FEE08C77C}" type="presParOf" srcId="{4101F8DA-93D9-46DF-B37A-B90529D7C907}" destId="{95872D8F-BB28-4072-9DAD-3FCDEEA4A51B}" srcOrd="0" destOrd="0" presId="urn:microsoft.com/office/officeart/2005/8/layout/hierarchy4"/>
    <dgm:cxn modelId="{C1C9F7B1-31CB-4846-BF36-AF37E27D0E7F}" type="presParOf" srcId="{95872D8F-BB28-4072-9DAD-3FCDEEA4A51B}" destId="{24CEF574-2765-4D7C-A195-C900E925FBE6}" srcOrd="0" destOrd="0" presId="urn:microsoft.com/office/officeart/2005/8/layout/hierarchy4"/>
    <dgm:cxn modelId="{B9718EED-8098-4C30-9137-2A9F73915BD4}" type="presParOf" srcId="{95872D8F-BB28-4072-9DAD-3FCDEEA4A51B}" destId="{9ED7436C-1536-41D8-A0EE-0E39E8864FDD}" srcOrd="1" destOrd="0" presId="urn:microsoft.com/office/officeart/2005/8/layout/hierarchy4"/>
    <dgm:cxn modelId="{0FD39432-7891-47FC-B4E1-9D2F30C4B672}" type="presParOf" srcId="{95872D8F-BB28-4072-9DAD-3FCDEEA4A51B}" destId="{4139EE0B-9D40-4076-B516-60260BCFF8F9}" srcOrd="2" destOrd="0" presId="urn:microsoft.com/office/officeart/2005/8/layout/hierarchy4"/>
    <dgm:cxn modelId="{B0DBD5BC-65CC-4B8B-ACED-4C0965D7BA45}" type="presParOf" srcId="{4139EE0B-9D40-4076-B516-60260BCFF8F9}" destId="{22447473-48A4-4C0C-8BEC-2558DB533AA4}" srcOrd="0" destOrd="0" presId="urn:microsoft.com/office/officeart/2005/8/layout/hierarchy4"/>
    <dgm:cxn modelId="{0E40EAB3-C02F-4B53-8BCD-91FF70841D1E}" type="presParOf" srcId="{22447473-48A4-4C0C-8BEC-2558DB533AA4}" destId="{4CD2A706-78CC-47E3-A8F8-D778F944372A}" srcOrd="0" destOrd="0" presId="urn:microsoft.com/office/officeart/2005/8/layout/hierarchy4"/>
    <dgm:cxn modelId="{982C13A2-5E12-48AF-9DDA-7FA696F8E3C6}" type="presParOf" srcId="{22447473-48A4-4C0C-8BEC-2558DB533AA4}" destId="{4C177EB7-865B-4153-871C-6C5CF7DBC8C3}" srcOrd="1" destOrd="0" presId="urn:microsoft.com/office/officeart/2005/8/layout/hierarchy4"/>
    <dgm:cxn modelId="{A79539BB-8776-4D6B-B807-3BA4ADD9E072}" type="presParOf" srcId="{22447473-48A4-4C0C-8BEC-2558DB533AA4}" destId="{20DB843D-8E62-4574-AB26-BE48E34E41C8}" srcOrd="2" destOrd="0" presId="urn:microsoft.com/office/officeart/2005/8/layout/hierarchy4"/>
    <dgm:cxn modelId="{6116C0CF-8AA7-48D3-AD28-7550CDEDA768}" type="presParOf" srcId="{20DB843D-8E62-4574-AB26-BE48E34E41C8}" destId="{F36349D9-AAD1-4D05-8BCB-F865ABA18533}" srcOrd="0" destOrd="0" presId="urn:microsoft.com/office/officeart/2005/8/layout/hierarchy4"/>
    <dgm:cxn modelId="{187D4188-0F1F-44F7-A9B0-BEB83E0DC301}" type="presParOf" srcId="{F36349D9-AAD1-4D05-8BCB-F865ABA18533}" destId="{374E99F0-AE84-4383-93E4-780F78CE6D13}" srcOrd="0" destOrd="0" presId="urn:microsoft.com/office/officeart/2005/8/layout/hierarchy4"/>
    <dgm:cxn modelId="{54F534FA-9B0E-4FE6-A606-5F7148A9A5E4}" type="presParOf" srcId="{F36349D9-AAD1-4D05-8BCB-F865ABA18533}" destId="{FE4B595F-B001-4933-98CC-F9415F4FE45A}" srcOrd="1" destOrd="0" presId="urn:microsoft.com/office/officeart/2005/8/layout/hierarchy4"/>
    <dgm:cxn modelId="{4EAE2E57-CB28-4131-B0DC-3714427E745D}" type="presParOf" srcId="{F36349D9-AAD1-4D05-8BCB-F865ABA18533}" destId="{19CEB4E4-DAEB-4DAC-B74F-6A90F95E40F6}" srcOrd="2" destOrd="0" presId="urn:microsoft.com/office/officeart/2005/8/layout/hierarchy4"/>
    <dgm:cxn modelId="{E16FBC2A-C675-4174-9C44-FF97BC6F7F9F}" type="presParOf" srcId="{19CEB4E4-DAEB-4DAC-B74F-6A90F95E40F6}" destId="{4B090C7C-91FA-46FA-862C-86DC2555E033}" srcOrd="0" destOrd="0" presId="urn:microsoft.com/office/officeart/2005/8/layout/hierarchy4"/>
    <dgm:cxn modelId="{F7E55F5D-E9A2-408F-83F2-A2E048E03111}" type="presParOf" srcId="{4B090C7C-91FA-46FA-862C-86DC2555E033}" destId="{874CF4BC-44A5-455D-A60A-EB599B596188}" srcOrd="0" destOrd="0" presId="urn:microsoft.com/office/officeart/2005/8/layout/hierarchy4"/>
    <dgm:cxn modelId="{B32435CD-86E9-4EBE-A848-2AC135939608}" type="presParOf" srcId="{4B090C7C-91FA-46FA-862C-86DC2555E033}" destId="{7879E5A0-7B91-4ECE-AF79-8798634D07D0}" srcOrd="1" destOrd="0" presId="urn:microsoft.com/office/officeart/2005/8/layout/hierarchy4"/>
    <dgm:cxn modelId="{7FD5B180-4D7A-48BB-8D07-CE0D0A17F9C4}" type="presParOf" srcId="{4B090C7C-91FA-46FA-862C-86DC2555E033}" destId="{97FFE9E6-CE88-44D7-A8E9-5F178F964167}" srcOrd="2" destOrd="0" presId="urn:microsoft.com/office/officeart/2005/8/layout/hierarchy4"/>
    <dgm:cxn modelId="{5E10CBE0-0D01-462C-BF3F-BABF0FBA7FAC}" type="presParOf" srcId="{97FFE9E6-CE88-44D7-A8E9-5F178F964167}" destId="{B45A538C-DC99-43D4-9C5E-FD6136650525}" srcOrd="0" destOrd="0" presId="urn:microsoft.com/office/officeart/2005/8/layout/hierarchy4"/>
    <dgm:cxn modelId="{605C6364-6458-4F76-97E3-FC1B1F854BD4}" type="presParOf" srcId="{B45A538C-DC99-43D4-9C5E-FD6136650525}" destId="{D2D81AF8-4EA8-45A6-A84D-9694EF1BCFE7}" srcOrd="0" destOrd="0" presId="urn:microsoft.com/office/officeart/2005/8/layout/hierarchy4"/>
    <dgm:cxn modelId="{173636A3-BD9B-4AF5-B8DF-8EDDF989E8B7}" type="presParOf" srcId="{B45A538C-DC99-43D4-9C5E-FD6136650525}" destId="{31DD6202-DBD1-44BF-A1E0-17D7DF207347}" srcOrd="1" destOrd="0" presId="urn:microsoft.com/office/officeart/2005/8/layout/hierarchy4"/>
    <dgm:cxn modelId="{BAB1D797-0DD9-478C-B6BF-97E9A1D6EC4B}" type="presParOf" srcId="{B45A538C-DC99-43D4-9C5E-FD6136650525}" destId="{78FA1C88-01CB-45D0-B8B1-93ED28DC0515}" srcOrd="2" destOrd="0" presId="urn:microsoft.com/office/officeart/2005/8/layout/hierarchy4"/>
    <dgm:cxn modelId="{0E765B0D-46EE-4F3C-9AC2-FE3AACDF4A89}" type="presParOf" srcId="{78FA1C88-01CB-45D0-B8B1-93ED28DC0515}" destId="{C388ABCD-EF97-4C36-B582-B368BFAF3A98}" srcOrd="0" destOrd="0" presId="urn:microsoft.com/office/officeart/2005/8/layout/hierarchy4"/>
    <dgm:cxn modelId="{8A1FFE0B-87E0-4E9C-9B5E-D4E00FEB3A82}" type="presParOf" srcId="{C388ABCD-EF97-4C36-B582-B368BFAF3A98}" destId="{B05C0A3E-A45E-4E74-81F8-BADC3EA7BC7D}" srcOrd="0" destOrd="0" presId="urn:microsoft.com/office/officeart/2005/8/layout/hierarchy4"/>
    <dgm:cxn modelId="{81E517BF-5D2F-402D-AB84-7CCBDBD1B154}" type="presParOf" srcId="{C388ABCD-EF97-4C36-B582-B368BFAF3A98}" destId="{3CF494E9-8292-4011-9D6D-8524C148D96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A37C2D0-E311-480D-BE74-4A10698CA5CA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51FCBF-967B-4557-978E-7A3222124EA5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5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разрезе подпрограмм в 2017г., </a:t>
          </a:r>
        </a:p>
        <a:p>
          <a:r>
            <a:rPr lang="ru-RU" sz="145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руб.</a:t>
          </a:r>
        </a:p>
      </dgm:t>
    </dgm:pt>
    <dgm:pt modelId="{02F7ECAF-3554-4DF9-89FC-164034A7045E}" type="parTrans" cxnId="{06734997-BB3F-464B-BD88-0FF9251C0472}">
      <dgm:prSet/>
      <dgm:spPr/>
      <dgm:t>
        <a:bodyPr/>
        <a:lstStyle/>
        <a:p>
          <a:endParaRPr lang="ru-RU"/>
        </a:p>
      </dgm:t>
    </dgm:pt>
    <dgm:pt modelId="{7DEB0C03-D1E4-4C2F-9788-195499245F22}" type="sibTrans" cxnId="{06734997-BB3F-464B-BD88-0FF9251C0472}">
      <dgm:prSet/>
      <dgm:spPr/>
      <dgm:t>
        <a:bodyPr/>
        <a:lstStyle/>
        <a:p>
          <a:endParaRPr lang="ru-RU"/>
        </a:p>
      </dgm:t>
    </dgm:pt>
    <dgm:pt modelId="{6E4BDF23-D055-4600-B225-7ECA009E7556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культуры в Чувашской Республике</a:t>
          </a:r>
          <a:endParaRPr lang="ru-RU" sz="13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02B540-D793-425D-B00D-FED0E450A17E}" type="parTrans" cxnId="{54EC16C4-94F1-4DA1-8192-10A416F0D1CD}">
      <dgm:prSet/>
      <dgm:spPr/>
      <dgm:t>
        <a:bodyPr/>
        <a:lstStyle/>
        <a:p>
          <a:endParaRPr lang="ru-RU"/>
        </a:p>
      </dgm:t>
    </dgm:pt>
    <dgm:pt modelId="{44280126-ADC5-4899-80CA-477D12FABF98}" type="sibTrans" cxnId="{54EC16C4-94F1-4DA1-8192-10A416F0D1CD}">
      <dgm:prSet/>
      <dgm:spPr/>
      <dgm:t>
        <a:bodyPr/>
        <a:lstStyle/>
        <a:p>
          <a:endParaRPr lang="ru-RU"/>
        </a:p>
      </dgm:t>
    </dgm:pt>
    <dgm:pt modelId="{3D89C345-4A0D-4FDC-B5A8-B2FCB828DDAB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1280,2</a:t>
          </a:r>
          <a:endParaRPr lang="ru-RU" sz="1400" dirty="0">
            <a:solidFill>
              <a:schemeClr val="tx1"/>
            </a:solidFill>
          </a:endParaRPr>
        </a:p>
      </dgm:t>
    </dgm:pt>
    <dgm:pt modelId="{E6354887-5BD7-498D-B65E-5BB3879A76B2}" type="parTrans" cxnId="{E2E60461-5992-4AA5-A3A2-574A752DCE92}">
      <dgm:prSet/>
      <dgm:spPr/>
      <dgm:t>
        <a:bodyPr/>
        <a:lstStyle/>
        <a:p>
          <a:endParaRPr lang="ru-RU"/>
        </a:p>
      </dgm:t>
    </dgm:pt>
    <dgm:pt modelId="{EA880DA5-92D7-4193-8FA5-39C6170E4C3C}" type="sibTrans" cxnId="{E2E60461-5992-4AA5-A3A2-574A752DCE92}">
      <dgm:prSet/>
      <dgm:spPr/>
      <dgm:t>
        <a:bodyPr/>
        <a:lstStyle/>
        <a:p>
          <a:endParaRPr lang="ru-RU"/>
        </a:p>
      </dgm:t>
    </dgm:pt>
    <dgm:pt modelId="{512DE50A-C5CC-4902-9E40-2F658F91C541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41,6</a:t>
          </a:r>
          <a:endParaRPr lang="ru-RU" sz="1400" dirty="0">
            <a:solidFill>
              <a:schemeClr val="tx1"/>
            </a:solidFill>
          </a:endParaRPr>
        </a:p>
      </dgm:t>
    </dgm:pt>
    <dgm:pt modelId="{B4F8CCDA-03A5-404C-8D3C-DB13D614312F}" type="parTrans" cxnId="{CF556B83-D864-4B9F-8A1E-03D44A5E132F}">
      <dgm:prSet/>
      <dgm:spPr/>
      <dgm:t>
        <a:bodyPr/>
        <a:lstStyle/>
        <a:p>
          <a:endParaRPr lang="ru-RU"/>
        </a:p>
      </dgm:t>
    </dgm:pt>
    <dgm:pt modelId="{DA45B9E8-F93B-44F7-95AA-7CC22F6CBAFD}" type="sibTrans" cxnId="{CF556B83-D864-4B9F-8A1E-03D44A5E132F}">
      <dgm:prSet/>
      <dgm:spPr/>
      <dgm:t>
        <a:bodyPr/>
        <a:lstStyle/>
        <a:p>
          <a:endParaRPr lang="ru-RU"/>
        </a:p>
      </dgm:t>
    </dgm:pt>
    <dgm:pt modelId="{DC8ABE38-9E0B-457A-A24A-B3482434ACAB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Укрепление единства российской нации и этно-культурное развитие народов Чувашской Республики</a:t>
          </a:r>
          <a:endParaRPr lang="ru-RU" sz="13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A143F5-070B-4EB2-98E1-744739FD25A0}" type="parTrans" cxnId="{0EC2FFFF-3B8A-4396-A103-CD84B8E53C3D}">
      <dgm:prSet/>
      <dgm:spPr/>
      <dgm:t>
        <a:bodyPr/>
        <a:lstStyle/>
        <a:p>
          <a:endParaRPr lang="ru-RU"/>
        </a:p>
      </dgm:t>
    </dgm:pt>
    <dgm:pt modelId="{571AE004-CF7E-444E-8136-BDA562AA7234}" type="sibTrans" cxnId="{0EC2FFFF-3B8A-4396-A103-CD84B8E53C3D}">
      <dgm:prSet/>
      <dgm:spPr/>
      <dgm:t>
        <a:bodyPr/>
        <a:lstStyle/>
        <a:p>
          <a:endParaRPr lang="ru-RU"/>
        </a:p>
      </dgm:t>
    </dgm:pt>
    <dgm:pt modelId="{B6569DD0-5CAF-4EBD-812F-CAA384C5D95A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Туризм</a:t>
          </a:r>
          <a:endParaRPr lang="ru-RU" sz="13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0F804D-9F9A-414F-8363-9F071A1BCA86}" type="parTrans" cxnId="{4261F136-DE99-446C-BCB6-DA60F64402AD}">
      <dgm:prSet/>
      <dgm:spPr/>
      <dgm:t>
        <a:bodyPr/>
        <a:lstStyle/>
        <a:p>
          <a:endParaRPr lang="ru-RU"/>
        </a:p>
      </dgm:t>
    </dgm:pt>
    <dgm:pt modelId="{6BFBC289-7E47-481C-93FB-38C6FF93EE5A}" type="sibTrans" cxnId="{4261F136-DE99-446C-BCB6-DA60F64402AD}">
      <dgm:prSet/>
      <dgm:spPr/>
      <dgm:t>
        <a:bodyPr/>
        <a:lstStyle/>
        <a:p>
          <a:endParaRPr lang="ru-RU"/>
        </a:p>
      </dgm:t>
    </dgm:pt>
    <dgm:pt modelId="{4CFA4027-B689-4D18-B13F-E2AD64253F7E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реализации государственной программы</a:t>
          </a:r>
          <a:endParaRPr lang="ru-RU" sz="13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8858CD-30AE-44E9-86E2-96A0BDEB5322}" type="parTrans" cxnId="{60E599C8-95A6-44C9-900D-3497063C8FC5}">
      <dgm:prSet/>
      <dgm:spPr/>
      <dgm:t>
        <a:bodyPr/>
        <a:lstStyle/>
        <a:p>
          <a:endParaRPr lang="ru-RU"/>
        </a:p>
      </dgm:t>
    </dgm:pt>
    <dgm:pt modelId="{C61585E8-388A-4EC4-B091-1E513E88F045}" type="sibTrans" cxnId="{60E599C8-95A6-44C9-900D-3497063C8FC5}">
      <dgm:prSet/>
      <dgm:spPr/>
      <dgm:t>
        <a:bodyPr/>
        <a:lstStyle/>
        <a:p>
          <a:endParaRPr lang="ru-RU"/>
        </a:p>
      </dgm:t>
    </dgm:pt>
    <dgm:pt modelId="{185ECEAA-E9EC-4803-BDA2-150F3705D74B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267,9</a:t>
          </a:r>
          <a:endParaRPr lang="ru-RU" sz="1400" dirty="0">
            <a:solidFill>
              <a:schemeClr val="tx1"/>
            </a:solidFill>
          </a:endParaRPr>
        </a:p>
      </dgm:t>
    </dgm:pt>
    <dgm:pt modelId="{51F421F0-2C98-4F6D-BF71-C5BF8C5D3CE4}" type="parTrans" cxnId="{1B2D7BCC-8BE9-42D3-A5C7-9032F83D87E1}">
      <dgm:prSet/>
      <dgm:spPr/>
      <dgm:t>
        <a:bodyPr/>
        <a:lstStyle/>
        <a:p>
          <a:endParaRPr lang="ru-RU"/>
        </a:p>
      </dgm:t>
    </dgm:pt>
    <dgm:pt modelId="{B6172A86-0ED0-4857-B188-95714E8AB943}" type="sibTrans" cxnId="{1B2D7BCC-8BE9-42D3-A5C7-9032F83D87E1}">
      <dgm:prSet/>
      <dgm:spPr/>
      <dgm:t>
        <a:bodyPr/>
        <a:lstStyle/>
        <a:p>
          <a:endParaRPr lang="ru-RU"/>
        </a:p>
      </dgm:t>
    </dgm:pt>
    <dgm:pt modelId="{F6B46C7E-0BD2-4198-B92C-D4AFB39D0DF3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>
          <a:solidFill>
            <a:schemeClr val="lt1">
              <a:hueOff val="0"/>
              <a:satOff val="0"/>
              <a:lumOff val="0"/>
              <a:alpha val="0"/>
            </a:schemeClr>
          </a:solidFill>
        </a:ln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21,1</a:t>
          </a:r>
          <a:endParaRPr lang="ru-RU" sz="1400" dirty="0">
            <a:solidFill>
              <a:schemeClr val="tx1"/>
            </a:solidFill>
          </a:endParaRPr>
        </a:p>
      </dgm:t>
    </dgm:pt>
    <dgm:pt modelId="{F2680510-1257-4C3D-BD09-6E8407B9CBE8}" type="parTrans" cxnId="{879B88E9-9F70-44E2-9D0A-67D5BED1F617}">
      <dgm:prSet/>
      <dgm:spPr/>
      <dgm:t>
        <a:bodyPr/>
        <a:lstStyle/>
        <a:p>
          <a:endParaRPr lang="ru-RU"/>
        </a:p>
      </dgm:t>
    </dgm:pt>
    <dgm:pt modelId="{8CC147D3-902C-4079-A67E-49FBAC3A7EB1}" type="sibTrans" cxnId="{879B88E9-9F70-44E2-9D0A-67D5BED1F617}">
      <dgm:prSet/>
      <dgm:spPr/>
      <dgm:t>
        <a:bodyPr/>
        <a:lstStyle/>
        <a:p>
          <a:endParaRPr lang="ru-RU"/>
        </a:p>
      </dgm:t>
    </dgm:pt>
    <dgm:pt modelId="{864DD87F-0B0C-4621-942E-8CB6627B1031}" type="pres">
      <dgm:prSet presAssocID="{1A37C2D0-E311-480D-BE74-4A10698CA5C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C39856A-F539-4A0A-9A68-83637FEBAC0B}" type="pres">
      <dgm:prSet presAssocID="{D351FCBF-967B-4557-978E-7A3222124EA5}" presName="vertOne" presStyleCnt="0"/>
      <dgm:spPr/>
    </dgm:pt>
    <dgm:pt modelId="{8CCC63E9-78E3-42CF-8177-76D5E588906A}" type="pres">
      <dgm:prSet presAssocID="{D351FCBF-967B-4557-978E-7A3222124EA5}" presName="txOne" presStyleLbl="node0" presStyleIdx="0" presStyleCnt="1" custScaleY="1080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9A4D6C6-8648-453E-93F2-931661CD5112}" type="pres">
      <dgm:prSet presAssocID="{D351FCBF-967B-4557-978E-7A3222124EA5}" presName="parTransOne" presStyleCnt="0"/>
      <dgm:spPr/>
    </dgm:pt>
    <dgm:pt modelId="{BE32FA8B-7078-4ADB-B5C0-7CD6AA1E3302}" type="pres">
      <dgm:prSet presAssocID="{D351FCBF-967B-4557-978E-7A3222124EA5}" presName="horzOne" presStyleCnt="0"/>
      <dgm:spPr/>
    </dgm:pt>
    <dgm:pt modelId="{3CAF2A95-9A8D-4AE2-99BD-4633CCE03CCD}" type="pres">
      <dgm:prSet presAssocID="{6E4BDF23-D055-4600-B225-7ECA009E7556}" presName="vertTwo" presStyleCnt="0"/>
      <dgm:spPr/>
    </dgm:pt>
    <dgm:pt modelId="{B5E642CB-E027-4891-9890-4C997D088B55}" type="pres">
      <dgm:prSet presAssocID="{6E4BDF23-D055-4600-B225-7ECA009E7556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CBCB08E-F0CD-439D-99D4-1112527E7B34}" type="pres">
      <dgm:prSet presAssocID="{6E4BDF23-D055-4600-B225-7ECA009E7556}" presName="parTransTwo" presStyleCnt="0"/>
      <dgm:spPr/>
    </dgm:pt>
    <dgm:pt modelId="{F7887B5A-E7EB-4C68-BB12-843A559EAFDD}" type="pres">
      <dgm:prSet presAssocID="{6E4BDF23-D055-4600-B225-7ECA009E7556}" presName="horzTwo" presStyleCnt="0"/>
      <dgm:spPr/>
    </dgm:pt>
    <dgm:pt modelId="{24ED2BF5-5E6A-4D66-B1B8-DD534C42396D}" type="pres">
      <dgm:prSet presAssocID="{DC8ABE38-9E0B-457A-A24A-B3482434ACAB}" presName="vertThree" presStyleCnt="0"/>
      <dgm:spPr/>
    </dgm:pt>
    <dgm:pt modelId="{90F499B4-F115-41CD-8117-278BB7C1079C}" type="pres">
      <dgm:prSet presAssocID="{DC8ABE38-9E0B-457A-A24A-B3482434ACAB}" presName="txThree" presStyleLbl="node3" presStyleIdx="0" presStyleCnt="2" custScaleY="1589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4D47851-8E7F-4F47-B9E6-947B6D0E1522}" type="pres">
      <dgm:prSet presAssocID="{DC8ABE38-9E0B-457A-A24A-B3482434ACAB}" presName="parTransThree" presStyleCnt="0"/>
      <dgm:spPr/>
    </dgm:pt>
    <dgm:pt modelId="{232726A3-132F-4309-8384-C87BE68D1A7D}" type="pres">
      <dgm:prSet presAssocID="{DC8ABE38-9E0B-457A-A24A-B3482434ACAB}" presName="horzThree" presStyleCnt="0"/>
      <dgm:spPr/>
    </dgm:pt>
    <dgm:pt modelId="{F21DC648-3513-4AF5-A8C4-E58B02684BB0}" type="pres">
      <dgm:prSet presAssocID="{B6569DD0-5CAF-4EBD-812F-CAA384C5D95A}" presName="vertFour" presStyleCnt="0">
        <dgm:presLayoutVars>
          <dgm:chPref val="3"/>
        </dgm:presLayoutVars>
      </dgm:prSet>
      <dgm:spPr/>
    </dgm:pt>
    <dgm:pt modelId="{0AC65D80-99D6-40C0-8E49-2EECF2BCE3A9}" type="pres">
      <dgm:prSet presAssocID="{B6569DD0-5CAF-4EBD-812F-CAA384C5D95A}" presName="txFour" presStyleLbl="node4" presStyleIdx="0" presStyleCnt="4" custLinFactNeighborX="-4059" custLinFactNeighborY="3975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C625336-5F9E-4C1E-8CBB-82208AE6B470}" type="pres">
      <dgm:prSet presAssocID="{B6569DD0-5CAF-4EBD-812F-CAA384C5D95A}" presName="parTransFour" presStyleCnt="0"/>
      <dgm:spPr/>
    </dgm:pt>
    <dgm:pt modelId="{979289AA-7FC3-4CB3-8C21-27E1F1EAD018}" type="pres">
      <dgm:prSet presAssocID="{B6569DD0-5CAF-4EBD-812F-CAA384C5D95A}" presName="horzFour" presStyleCnt="0"/>
      <dgm:spPr/>
    </dgm:pt>
    <dgm:pt modelId="{CC463024-A47C-4314-94CD-09CDB099A1AE}" type="pres">
      <dgm:prSet presAssocID="{4CFA4027-B689-4D18-B13F-E2AD64253F7E}" presName="vertFour" presStyleCnt="0">
        <dgm:presLayoutVars>
          <dgm:chPref val="3"/>
        </dgm:presLayoutVars>
      </dgm:prSet>
      <dgm:spPr/>
    </dgm:pt>
    <dgm:pt modelId="{C4145823-F6A6-4FD0-91E7-96466CB8D1F1}" type="pres">
      <dgm:prSet presAssocID="{4CFA4027-B689-4D18-B13F-E2AD64253F7E}" presName="txFour" presStyleLbl="node4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E319265-067E-491A-ACFC-54832C34D152}" type="pres">
      <dgm:prSet presAssocID="{4CFA4027-B689-4D18-B13F-E2AD64253F7E}" presName="horzFour" presStyleCnt="0"/>
      <dgm:spPr/>
    </dgm:pt>
    <dgm:pt modelId="{4EACF355-C96D-44A7-8246-9A46B0C1B2CB}" type="pres">
      <dgm:prSet presAssocID="{44280126-ADC5-4899-80CA-477D12FABF98}" presName="sibSpaceTwo" presStyleCnt="0"/>
      <dgm:spPr/>
    </dgm:pt>
    <dgm:pt modelId="{383CB128-A4AA-4452-9004-E8AD7002E2A1}" type="pres">
      <dgm:prSet presAssocID="{3D89C345-4A0D-4FDC-B5A8-B2FCB828DDAB}" presName="vertTwo" presStyleCnt="0"/>
      <dgm:spPr/>
    </dgm:pt>
    <dgm:pt modelId="{C3D65556-9B34-4346-A99C-73E3FE9EE9C6}" type="pres">
      <dgm:prSet presAssocID="{3D89C345-4A0D-4FDC-B5A8-B2FCB828DDAB}" presName="txTwo" presStyleLbl="node2" presStyleIdx="1" presStyleCnt="2" custScaleX="251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433F4D2-AFBC-4A07-A979-2EFBE3618D9C}" type="pres">
      <dgm:prSet presAssocID="{3D89C345-4A0D-4FDC-B5A8-B2FCB828DDAB}" presName="parTransTwo" presStyleCnt="0"/>
      <dgm:spPr/>
    </dgm:pt>
    <dgm:pt modelId="{BDED661D-16A8-437A-A61F-D108A88156E8}" type="pres">
      <dgm:prSet presAssocID="{3D89C345-4A0D-4FDC-B5A8-B2FCB828DDAB}" presName="horzTwo" presStyleCnt="0"/>
      <dgm:spPr/>
    </dgm:pt>
    <dgm:pt modelId="{A8237010-8D21-4C40-9D7B-4F8AE372C35B}" type="pres">
      <dgm:prSet presAssocID="{512DE50A-C5CC-4902-9E40-2F658F91C541}" presName="vertThree" presStyleCnt="0"/>
      <dgm:spPr/>
    </dgm:pt>
    <dgm:pt modelId="{83C0364A-A82B-41BD-93C7-EFFDB0175838}" type="pres">
      <dgm:prSet presAssocID="{512DE50A-C5CC-4902-9E40-2F658F91C541}" presName="txThree" presStyleLbl="node3" presStyleIdx="1" presStyleCnt="2" custScaleX="24708" custScaleY="1626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6A5D7BF-655D-4842-8872-01D4FDFAE034}" type="pres">
      <dgm:prSet presAssocID="{512DE50A-C5CC-4902-9E40-2F658F91C541}" presName="parTransThree" presStyleCnt="0"/>
      <dgm:spPr/>
    </dgm:pt>
    <dgm:pt modelId="{509CE196-0D8C-49A8-B3D7-9BB29169618F}" type="pres">
      <dgm:prSet presAssocID="{512DE50A-C5CC-4902-9E40-2F658F91C541}" presName="horzThree" presStyleCnt="0"/>
      <dgm:spPr/>
    </dgm:pt>
    <dgm:pt modelId="{4CCC690B-26B3-47CA-AEB9-46CDA2E15A25}" type="pres">
      <dgm:prSet presAssocID="{185ECEAA-E9EC-4803-BDA2-150F3705D74B}" presName="vertFour" presStyleCnt="0">
        <dgm:presLayoutVars>
          <dgm:chPref val="3"/>
        </dgm:presLayoutVars>
      </dgm:prSet>
      <dgm:spPr/>
    </dgm:pt>
    <dgm:pt modelId="{8E8AC1E9-FB6F-42A5-9474-FD92A989D567}" type="pres">
      <dgm:prSet presAssocID="{185ECEAA-E9EC-4803-BDA2-150F3705D74B}" presName="txFour" presStyleLbl="node4" presStyleIdx="2" presStyleCnt="4" custScaleX="2609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A410C9B-3DF5-4E41-8896-D54FC96A86A9}" type="pres">
      <dgm:prSet presAssocID="{185ECEAA-E9EC-4803-BDA2-150F3705D74B}" presName="parTransFour" presStyleCnt="0"/>
      <dgm:spPr/>
    </dgm:pt>
    <dgm:pt modelId="{244BCC4F-DF14-434C-801F-C854F38E0855}" type="pres">
      <dgm:prSet presAssocID="{185ECEAA-E9EC-4803-BDA2-150F3705D74B}" presName="horzFour" presStyleCnt="0"/>
      <dgm:spPr/>
    </dgm:pt>
    <dgm:pt modelId="{66AE5943-CD57-4B0A-B8A1-D1F6E298E33B}" type="pres">
      <dgm:prSet presAssocID="{F6B46C7E-0BD2-4198-B92C-D4AFB39D0DF3}" presName="vertFour" presStyleCnt="0">
        <dgm:presLayoutVars>
          <dgm:chPref val="3"/>
        </dgm:presLayoutVars>
      </dgm:prSet>
      <dgm:spPr/>
    </dgm:pt>
    <dgm:pt modelId="{E4A8A91F-C72F-42C4-9F11-3F9AA5B7D093}" type="pres">
      <dgm:prSet presAssocID="{F6B46C7E-0BD2-4198-B92C-D4AFB39D0DF3}" presName="txFour" presStyleLbl="node4" presStyleIdx="3" presStyleCnt="4" custScaleX="2609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DB035FB-6BDA-4635-83F3-59ED0841BC23}" type="pres">
      <dgm:prSet presAssocID="{F6B46C7E-0BD2-4198-B92C-D4AFB39D0DF3}" presName="horzFour" presStyleCnt="0"/>
      <dgm:spPr/>
    </dgm:pt>
  </dgm:ptLst>
  <dgm:cxnLst>
    <dgm:cxn modelId="{FB59E998-CD4B-4238-8A03-595733F80AB1}" type="presOf" srcId="{512DE50A-C5CC-4902-9E40-2F658F91C541}" destId="{83C0364A-A82B-41BD-93C7-EFFDB0175838}" srcOrd="0" destOrd="0" presId="urn:microsoft.com/office/officeart/2005/8/layout/hierarchy4"/>
    <dgm:cxn modelId="{0A7DA7F6-EADC-498D-8153-F7150A506A1C}" type="presOf" srcId="{4CFA4027-B689-4D18-B13F-E2AD64253F7E}" destId="{C4145823-F6A6-4FD0-91E7-96466CB8D1F1}" srcOrd="0" destOrd="0" presId="urn:microsoft.com/office/officeart/2005/8/layout/hierarchy4"/>
    <dgm:cxn modelId="{515B17E0-E6D5-424C-81F3-BB1C58A5C13D}" type="presOf" srcId="{1A37C2D0-E311-480D-BE74-4A10698CA5CA}" destId="{864DD87F-0B0C-4621-942E-8CB6627B1031}" srcOrd="0" destOrd="0" presId="urn:microsoft.com/office/officeart/2005/8/layout/hierarchy4"/>
    <dgm:cxn modelId="{06734997-BB3F-464B-BD88-0FF9251C0472}" srcId="{1A37C2D0-E311-480D-BE74-4A10698CA5CA}" destId="{D351FCBF-967B-4557-978E-7A3222124EA5}" srcOrd="0" destOrd="0" parTransId="{02F7ECAF-3554-4DF9-89FC-164034A7045E}" sibTransId="{7DEB0C03-D1E4-4C2F-9788-195499245F22}"/>
    <dgm:cxn modelId="{E2E60461-5992-4AA5-A3A2-574A752DCE92}" srcId="{D351FCBF-967B-4557-978E-7A3222124EA5}" destId="{3D89C345-4A0D-4FDC-B5A8-B2FCB828DDAB}" srcOrd="1" destOrd="0" parTransId="{E6354887-5BD7-498D-B65E-5BB3879A76B2}" sibTransId="{EA880DA5-92D7-4193-8FA5-39C6170E4C3C}"/>
    <dgm:cxn modelId="{423F7AC0-E0DA-40CF-96FF-9B3F905556F8}" type="presOf" srcId="{F6B46C7E-0BD2-4198-B92C-D4AFB39D0DF3}" destId="{E4A8A91F-C72F-42C4-9F11-3F9AA5B7D093}" srcOrd="0" destOrd="0" presId="urn:microsoft.com/office/officeart/2005/8/layout/hierarchy4"/>
    <dgm:cxn modelId="{CD2C0EF1-CF86-4263-A2FE-C8C52ABDE447}" type="presOf" srcId="{6E4BDF23-D055-4600-B225-7ECA009E7556}" destId="{B5E642CB-E027-4891-9890-4C997D088B55}" srcOrd="0" destOrd="0" presId="urn:microsoft.com/office/officeart/2005/8/layout/hierarchy4"/>
    <dgm:cxn modelId="{1B2D7BCC-8BE9-42D3-A5C7-9032F83D87E1}" srcId="{512DE50A-C5CC-4902-9E40-2F658F91C541}" destId="{185ECEAA-E9EC-4803-BDA2-150F3705D74B}" srcOrd="0" destOrd="0" parTransId="{51F421F0-2C98-4F6D-BF71-C5BF8C5D3CE4}" sibTransId="{B6172A86-0ED0-4857-B188-95714E8AB943}"/>
    <dgm:cxn modelId="{CF556B83-D864-4B9F-8A1E-03D44A5E132F}" srcId="{3D89C345-4A0D-4FDC-B5A8-B2FCB828DDAB}" destId="{512DE50A-C5CC-4902-9E40-2F658F91C541}" srcOrd="0" destOrd="0" parTransId="{B4F8CCDA-03A5-404C-8D3C-DB13D614312F}" sibTransId="{DA45B9E8-F93B-44F7-95AA-7CC22F6CBAFD}"/>
    <dgm:cxn modelId="{6A12CB92-6DFB-46AF-8287-2055B8FA0ED8}" type="presOf" srcId="{D351FCBF-967B-4557-978E-7A3222124EA5}" destId="{8CCC63E9-78E3-42CF-8177-76D5E588906A}" srcOrd="0" destOrd="0" presId="urn:microsoft.com/office/officeart/2005/8/layout/hierarchy4"/>
    <dgm:cxn modelId="{158BE45F-FE67-4623-B3A3-5390D53864AE}" type="presOf" srcId="{185ECEAA-E9EC-4803-BDA2-150F3705D74B}" destId="{8E8AC1E9-FB6F-42A5-9474-FD92A989D567}" srcOrd="0" destOrd="0" presId="urn:microsoft.com/office/officeart/2005/8/layout/hierarchy4"/>
    <dgm:cxn modelId="{686C4245-DB68-4D87-A640-6FFAB1237236}" type="presOf" srcId="{DC8ABE38-9E0B-457A-A24A-B3482434ACAB}" destId="{90F499B4-F115-41CD-8117-278BB7C1079C}" srcOrd="0" destOrd="0" presId="urn:microsoft.com/office/officeart/2005/8/layout/hierarchy4"/>
    <dgm:cxn modelId="{879B88E9-9F70-44E2-9D0A-67D5BED1F617}" srcId="{185ECEAA-E9EC-4803-BDA2-150F3705D74B}" destId="{F6B46C7E-0BD2-4198-B92C-D4AFB39D0DF3}" srcOrd="0" destOrd="0" parTransId="{F2680510-1257-4C3D-BD09-6E8407B9CBE8}" sibTransId="{8CC147D3-902C-4079-A67E-49FBAC3A7EB1}"/>
    <dgm:cxn modelId="{60E599C8-95A6-44C9-900D-3497063C8FC5}" srcId="{B6569DD0-5CAF-4EBD-812F-CAA384C5D95A}" destId="{4CFA4027-B689-4D18-B13F-E2AD64253F7E}" srcOrd="0" destOrd="0" parTransId="{548858CD-30AE-44E9-86E2-96A0BDEB5322}" sibTransId="{C61585E8-388A-4EC4-B091-1E513E88F045}"/>
    <dgm:cxn modelId="{0EC2FFFF-3B8A-4396-A103-CD84B8E53C3D}" srcId="{6E4BDF23-D055-4600-B225-7ECA009E7556}" destId="{DC8ABE38-9E0B-457A-A24A-B3482434ACAB}" srcOrd="0" destOrd="0" parTransId="{66A143F5-070B-4EB2-98E1-744739FD25A0}" sibTransId="{571AE004-CF7E-444E-8136-BDA562AA7234}"/>
    <dgm:cxn modelId="{54EC16C4-94F1-4DA1-8192-10A416F0D1CD}" srcId="{D351FCBF-967B-4557-978E-7A3222124EA5}" destId="{6E4BDF23-D055-4600-B225-7ECA009E7556}" srcOrd="0" destOrd="0" parTransId="{4D02B540-D793-425D-B00D-FED0E450A17E}" sibTransId="{44280126-ADC5-4899-80CA-477D12FABF98}"/>
    <dgm:cxn modelId="{82F270F4-610E-4FFA-A081-130CEF7583BE}" type="presOf" srcId="{3D89C345-4A0D-4FDC-B5A8-B2FCB828DDAB}" destId="{C3D65556-9B34-4346-A99C-73E3FE9EE9C6}" srcOrd="0" destOrd="0" presId="urn:microsoft.com/office/officeart/2005/8/layout/hierarchy4"/>
    <dgm:cxn modelId="{4261F136-DE99-446C-BCB6-DA60F64402AD}" srcId="{DC8ABE38-9E0B-457A-A24A-B3482434ACAB}" destId="{B6569DD0-5CAF-4EBD-812F-CAA384C5D95A}" srcOrd="0" destOrd="0" parTransId="{A90F804D-9F9A-414F-8363-9F071A1BCA86}" sibTransId="{6BFBC289-7E47-481C-93FB-38C6FF93EE5A}"/>
    <dgm:cxn modelId="{BDB6360E-9D8C-4F9F-85CD-73B59861B130}" type="presOf" srcId="{B6569DD0-5CAF-4EBD-812F-CAA384C5D95A}" destId="{0AC65D80-99D6-40C0-8E49-2EECF2BCE3A9}" srcOrd="0" destOrd="0" presId="urn:microsoft.com/office/officeart/2005/8/layout/hierarchy4"/>
    <dgm:cxn modelId="{F0C89255-55FE-44B0-A290-CA26D3CAF77A}" type="presParOf" srcId="{864DD87F-0B0C-4621-942E-8CB6627B1031}" destId="{0C39856A-F539-4A0A-9A68-83637FEBAC0B}" srcOrd="0" destOrd="0" presId="urn:microsoft.com/office/officeart/2005/8/layout/hierarchy4"/>
    <dgm:cxn modelId="{91420106-6961-4B6A-9505-4BAA6D0B2A39}" type="presParOf" srcId="{0C39856A-F539-4A0A-9A68-83637FEBAC0B}" destId="{8CCC63E9-78E3-42CF-8177-76D5E588906A}" srcOrd="0" destOrd="0" presId="urn:microsoft.com/office/officeart/2005/8/layout/hierarchy4"/>
    <dgm:cxn modelId="{BBE73352-016A-425A-8923-A884D500F6E9}" type="presParOf" srcId="{0C39856A-F539-4A0A-9A68-83637FEBAC0B}" destId="{B9A4D6C6-8648-453E-93F2-931661CD5112}" srcOrd="1" destOrd="0" presId="urn:microsoft.com/office/officeart/2005/8/layout/hierarchy4"/>
    <dgm:cxn modelId="{6DE2FC93-1E60-45B4-BF4C-89EF7374D47E}" type="presParOf" srcId="{0C39856A-F539-4A0A-9A68-83637FEBAC0B}" destId="{BE32FA8B-7078-4ADB-B5C0-7CD6AA1E3302}" srcOrd="2" destOrd="0" presId="urn:microsoft.com/office/officeart/2005/8/layout/hierarchy4"/>
    <dgm:cxn modelId="{AFE73498-486B-42A1-B114-90B13F245C52}" type="presParOf" srcId="{BE32FA8B-7078-4ADB-B5C0-7CD6AA1E3302}" destId="{3CAF2A95-9A8D-4AE2-99BD-4633CCE03CCD}" srcOrd="0" destOrd="0" presId="urn:microsoft.com/office/officeart/2005/8/layout/hierarchy4"/>
    <dgm:cxn modelId="{C80AA0FB-C436-4F22-9998-94737D163F00}" type="presParOf" srcId="{3CAF2A95-9A8D-4AE2-99BD-4633CCE03CCD}" destId="{B5E642CB-E027-4891-9890-4C997D088B55}" srcOrd="0" destOrd="0" presId="urn:microsoft.com/office/officeart/2005/8/layout/hierarchy4"/>
    <dgm:cxn modelId="{CEC59567-0A9D-47C1-A94B-0DD28B92654E}" type="presParOf" srcId="{3CAF2A95-9A8D-4AE2-99BD-4633CCE03CCD}" destId="{ACBCB08E-F0CD-439D-99D4-1112527E7B34}" srcOrd="1" destOrd="0" presId="urn:microsoft.com/office/officeart/2005/8/layout/hierarchy4"/>
    <dgm:cxn modelId="{A00E99B5-C056-4336-9763-264B4931F2DF}" type="presParOf" srcId="{3CAF2A95-9A8D-4AE2-99BD-4633CCE03CCD}" destId="{F7887B5A-E7EB-4C68-BB12-843A559EAFDD}" srcOrd="2" destOrd="0" presId="urn:microsoft.com/office/officeart/2005/8/layout/hierarchy4"/>
    <dgm:cxn modelId="{62940F7C-BF80-465D-B607-FDB0E1623A5C}" type="presParOf" srcId="{F7887B5A-E7EB-4C68-BB12-843A559EAFDD}" destId="{24ED2BF5-5E6A-4D66-B1B8-DD534C42396D}" srcOrd="0" destOrd="0" presId="urn:microsoft.com/office/officeart/2005/8/layout/hierarchy4"/>
    <dgm:cxn modelId="{E050879A-8D79-431E-8163-29FF9D48EBAC}" type="presParOf" srcId="{24ED2BF5-5E6A-4D66-B1B8-DD534C42396D}" destId="{90F499B4-F115-41CD-8117-278BB7C1079C}" srcOrd="0" destOrd="0" presId="urn:microsoft.com/office/officeart/2005/8/layout/hierarchy4"/>
    <dgm:cxn modelId="{BEC58C0B-FAFB-4BF2-BDC2-38500520D45D}" type="presParOf" srcId="{24ED2BF5-5E6A-4D66-B1B8-DD534C42396D}" destId="{A4D47851-8E7F-4F47-B9E6-947B6D0E1522}" srcOrd="1" destOrd="0" presId="urn:microsoft.com/office/officeart/2005/8/layout/hierarchy4"/>
    <dgm:cxn modelId="{463CC34B-4EBC-498E-93AC-98531005353A}" type="presParOf" srcId="{24ED2BF5-5E6A-4D66-B1B8-DD534C42396D}" destId="{232726A3-132F-4309-8384-C87BE68D1A7D}" srcOrd="2" destOrd="0" presId="urn:microsoft.com/office/officeart/2005/8/layout/hierarchy4"/>
    <dgm:cxn modelId="{039ED4AB-BFE1-437B-91E2-715811E73401}" type="presParOf" srcId="{232726A3-132F-4309-8384-C87BE68D1A7D}" destId="{F21DC648-3513-4AF5-A8C4-E58B02684BB0}" srcOrd="0" destOrd="0" presId="urn:microsoft.com/office/officeart/2005/8/layout/hierarchy4"/>
    <dgm:cxn modelId="{67C44659-7344-459C-85F6-3C6EA71A0BD7}" type="presParOf" srcId="{F21DC648-3513-4AF5-A8C4-E58B02684BB0}" destId="{0AC65D80-99D6-40C0-8E49-2EECF2BCE3A9}" srcOrd="0" destOrd="0" presId="urn:microsoft.com/office/officeart/2005/8/layout/hierarchy4"/>
    <dgm:cxn modelId="{4C8AA08D-BE09-44AF-8AD4-BBF5ADCDBA56}" type="presParOf" srcId="{F21DC648-3513-4AF5-A8C4-E58B02684BB0}" destId="{1C625336-5F9E-4C1E-8CBB-82208AE6B470}" srcOrd="1" destOrd="0" presId="urn:microsoft.com/office/officeart/2005/8/layout/hierarchy4"/>
    <dgm:cxn modelId="{2AB908FD-B816-4C17-AC74-E0C994A95F0D}" type="presParOf" srcId="{F21DC648-3513-4AF5-A8C4-E58B02684BB0}" destId="{979289AA-7FC3-4CB3-8C21-27E1F1EAD018}" srcOrd="2" destOrd="0" presId="urn:microsoft.com/office/officeart/2005/8/layout/hierarchy4"/>
    <dgm:cxn modelId="{4A6762FA-1D8F-4C79-8A13-9C082499E829}" type="presParOf" srcId="{979289AA-7FC3-4CB3-8C21-27E1F1EAD018}" destId="{CC463024-A47C-4314-94CD-09CDB099A1AE}" srcOrd="0" destOrd="0" presId="urn:microsoft.com/office/officeart/2005/8/layout/hierarchy4"/>
    <dgm:cxn modelId="{EE234D53-8304-4A2D-BAAE-AFE787A45240}" type="presParOf" srcId="{CC463024-A47C-4314-94CD-09CDB099A1AE}" destId="{C4145823-F6A6-4FD0-91E7-96466CB8D1F1}" srcOrd="0" destOrd="0" presId="urn:microsoft.com/office/officeart/2005/8/layout/hierarchy4"/>
    <dgm:cxn modelId="{F285B952-A1A0-4C4D-9A22-7E98E96DB951}" type="presParOf" srcId="{CC463024-A47C-4314-94CD-09CDB099A1AE}" destId="{4E319265-067E-491A-ACFC-54832C34D152}" srcOrd="1" destOrd="0" presId="urn:microsoft.com/office/officeart/2005/8/layout/hierarchy4"/>
    <dgm:cxn modelId="{04E20155-77B2-4182-98B3-FA3CDFE5B296}" type="presParOf" srcId="{BE32FA8B-7078-4ADB-B5C0-7CD6AA1E3302}" destId="{4EACF355-C96D-44A7-8246-9A46B0C1B2CB}" srcOrd="1" destOrd="0" presId="urn:microsoft.com/office/officeart/2005/8/layout/hierarchy4"/>
    <dgm:cxn modelId="{420160CB-39C1-445E-9F3A-AA46C059D4D6}" type="presParOf" srcId="{BE32FA8B-7078-4ADB-B5C0-7CD6AA1E3302}" destId="{383CB128-A4AA-4452-9004-E8AD7002E2A1}" srcOrd="2" destOrd="0" presId="urn:microsoft.com/office/officeart/2005/8/layout/hierarchy4"/>
    <dgm:cxn modelId="{BA6F0AEC-8AD0-4A0A-9068-9ECD92823300}" type="presParOf" srcId="{383CB128-A4AA-4452-9004-E8AD7002E2A1}" destId="{C3D65556-9B34-4346-A99C-73E3FE9EE9C6}" srcOrd="0" destOrd="0" presId="urn:microsoft.com/office/officeart/2005/8/layout/hierarchy4"/>
    <dgm:cxn modelId="{20928670-51B0-408E-B13D-F507B3F4068D}" type="presParOf" srcId="{383CB128-A4AA-4452-9004-E8AD7002E2A1}" destId="{9433F4D2-AFBC-4A07-A979-2EFBE3618D9C}" srcOrd="1" destOrd="0" presId="urn:microsoft.com/office/officeart/2005/8/layout/hierarchy4"/>
    <dgm:cxn modelId="{40CA3B24-8977-4504-BE3E-C185DA37FB2A}" type="presParOf" srcId="{383CB128-A4AA-4452-9004-E8AD7002E2A1}" destId="{BDED661D-16A8-437A-A61F-D108A88156E8}" srcOrd="2" destOrd="0" presId="urn:microsoft.com/office/officeart/2005/8/layout/hierarchy4"/>
    <dgm:cxn modelId="{BFACB72F-A8CC-4CF6-B1F8-DA8ADEFC106A}" type="presParOf" srcId="{BDED661D-16A8-437A-A61F-D108A88156E8}" destId="{A8237010-8D21-4C40-9D7B-4F8AE372C35B}" srcOrd="0" destOrd="0" presId="urn:microsoft.com/office/officeart/2005/8/layout/hierarchy4"/>
    <dgm:cxn modelId="{C6A6B283-32BF-47A6-A3DD-F6D98BB90702}" type="presParOf" srcId="{A8237010-8D21-4C40-9D7B-4F8AE372C35B}" destId="{83C0364A-A82B-41BD-93C7-EFFDB0175838}" srcOrd="0" destOrd="0" presId="urn:microsoft.com/office/officeart/2005/8/layout/hierarchy4"/>
    <dgm:cxn modelId="{EE8A8E0B-77BB-4DCA-B101-59E1F6A5F05B}" type="presParOf" srcId="{A8237010-8D21-4C40-9D7B-4F8AE372C35B}" destId="{26A5D7BF-655D-4842-8872-01D4FDFAE034}" srcOrd="1" destOrd="0" presId="urn:microsoft.com/office/officeart/2005/8/layout/hierarchy4"/>
    <dgm:cxn modelId="{236B80F9-713F-4F85-A4F6-23638E55A2C6}" type="presParOf" srcId="{A8237010-8D21-4C40-9D7B-4F8AE372C35B}" destId="{509CE196-0D8C-49A8-B3D7-9BB29169618F}" srcOrd="2" destOrd="0" presId="urn:microsoft.com/office/officeart/2005/8/layout/hierarchy4"/>
    <dgm:cxn modelId="{FAA84660-2352-439A-B588-1FFD3F6112F7}" type="presParOf" srcId="{509CE196-0D8C-49A8-B3D7-9BB29169618F}" destId="{4CCC690B-26B3-47CA-AEB9-46CDA2E15A25}" srcOrd="0" destOrd="0" presId="urn:microsoft.com/office/officeart/2005/8/layout/hierarchy4"/>
    <dgm:cxn modelId="{A7C3C64F-C9EC-41F9-B736-71F93A6BEA66}" type="presParOf" srcId="{4CCC690B-26B3-47CA-AEB9-46CDA2E15A25}" destId="{8E8AC1E9-FB6F-42A5-9474-FD92A989D567}" srcOrd="0" destOrd="0" presId="urn:microsoft.com/office/officeart/2005/8/layout/hierarchy4"/>
    <dgm:cxn modelId="{B2DF86DF-3304-446A-AA05-31E7C365DDA6}" type="presParOf" srcId="{4CCC690B-26B3-47CA-AEB9-46CDA2E15A25}" destId="{0A410C9B-3DF5-4E41-8896-D54FC96A86A9}" srcOrd="1" destOrd="0" presId="urn:microsoft.com/office/officeart/2005/8/layout/hierarchy4"/>
    <dgm:cxn modelId="{82BBBC6C-4165-473D-BE90-5149A24C0EA5}" type="presParOf" srcId="{4CCC690B-26B3-47CA-AEB9-46CDA2E15A25}" destId="{244BCC4F-DF14-434C-801F-C854F38E0855}" srcOrd="2" destOrd="0" presId="urn:microsoft.com/office/officeart/2005/8/layout/hierarchy4"/>
    <dgm:cxn modelId="{CDF4E411-C449-4D2E-B177-9BA74DD5B9A3}" type="presParOf" srcId="{244BCC4F-DF14-434C-801F-C854F38E0855}" destId="{66AE5943-CD57-4B0A-B8A1-D1F6E298E33B}" srcOrd="0" destOrd="0" presId="urn:microsoft.com/office/officeart/2005/8/layout/hierarchy4"/>
    <dgm:cxn modelId="{3A46F715-230D-4F23-AFAC-A1C71966B2F9}" type="presParOf" srcId="{66AE5943-CD57-4B0A-B8A1-D1F6E298E33B}" destId="{E4A8A91F-C72F-42C4-9F11-3F9AA5B7D093}" srcOrd="0" destOrd="0" presId="urn:microsoft.com/office/officeart/2005/8/layout/hierarchy4"/>
    <dgm:cxn modelId="{FA45EC98-8DFD-48A2-89B7-30FD82A9DA41}" type="presParOf" srcId="{66AE5943-CD57-4B0A-B8A1-D1F6E298E33B}" destId="{BDB035FB-6BDA-4635-83F3-59ED0841BC2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ru-RU" sz="1400" b="1" dirty="0" smtClean="0"/>
            <a:t>2015 факт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1400" b="1" dirty="0" smtClean="0"/>
            <a:t>2016 факт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>
              <a:solidFill>
                <a:schemeClr val="bg1"/>
              </a:solidFill>
            </a:rPr>
            <a:t>78,0</a:t>
          </a:r>
          <a:endParaRPr lang="ru-RU" sz="1100" b="1" dirty="0">
            <a:solidFill>
              <a:schemeClr val="bg1"/>
            </a:solidFill>
          </a:endParaRPr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rgbClr val="9933FF"/>
        </a:solidFill>
      </dgm:spPr>
      <dgm:t>
        <a:bodyPr/>
        <a:lstStyle/>
        <a:p>
          <a:r>
            <a:rPr lang="ru-RU" sz="1100" b="1" dirty="0" smtClean="0">
              <a:solidFill>
                <a:schemeClr val="bg1"/>
              </a:solidFill>
            </a:rPr>
            <a:t>83,0</a:t>
          </a:r>
          <a:endParaRPr lang="ru-RU" sz="1100" b="1" dirty="0">
            <a:solidFill>
              <a:schemeClr val="bg1"/>
            </a:solidFill>
          </a:endParaRPr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>
              <a:solidFill>
                <a:schemeClr val="bg1"/>
              </a:solidFill>
            </a:rPr>
            <a:t>126,4</a:t>
          </a:r>
          <a:endParaRPr lang="ru-RU" sz="1100" b="1" dirty="0">
            <a:solidFill>
              <a:schemeClr val="bg1"/>
            </a:solidFill>
          </a:endParaRPr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rgbClr val="9933FF"/>
        </a:solidFill>
      </dgm:spPr>
      <dgm:t>
        <a:bodyPr/>
        <a:lstStyle/>
        <a:p>
          <a:r>
            <a:rPr lang="ru-RU" sz="1100" b="1" dirty="0" smtClean="0">
              <a:solidFill>
                <a:schemeClr val="bg1"/>
              </a:solidFill>
            </a:rPr>
            <a:t>126,6</a:t>
          </a:r>
          <a:endParaRPr lang="ru-RU" sz="1100" b="1" dirty="0">
            <a:solidFill>
              <a:schemeClr val="bg1"/>
            </a:solidFill>
          </a:endParaRPr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44367D81-039C-4579-8E09-66CAF90F504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>
              <a:solidFill>
                <a:schemeClr val="bg1"/>
              </a:solidFill>
            </a:rPr>
            <a:t>121,6</a:t>
          </a:r>
          <a:endParaRPr lang="ru-RU" sz="1100" b="1" dirty="0">
            <a:solidFill>
              <a:schemeClr val="bg1"/>
            </a:solidFill>
          </a:endParaRPr>
        </a:p>
      </dgm:t>
    </dgm:pt>
    <dgm:pt modelId="{67B6E404-88D1-4D88-A32E-7761881B20C7}" type="par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F7E1C861-8795-4EA1-A76A-EE2CB6232346}" type="sib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614AF9F2-E1A1-4D10-882A-EB6B0D669FCA}">
      <dgm:prSet custT="1"/>
      <dgm:spPr>
        <a:solidFill>
          <a:srgbClr val="9933FF"/>
        </a:solidFill>
      </dgm:spPr>
      <dgm:t>
        <a:bodyPr/>
        <a:lstStyle/>
        <a:p>
          <a:r>
            <a:rPr lang="ru-RU" sz="1100" b="1" dirty="0" smtClean="0">
              <a:solidFill>
                <a:schemeClr val="bg1"/>
              </a:solidFill>
            </a:rPr>
            <a:t>119,6</a:t>
          </a:r>
          <a:endParaRPr lang="ru-RU" sz="1100" b="1" dirty="0">
            <a:solidFill>
              <a:schemeClr val="bg1"/>
            </a:solidFill>
          </a:endParaRPr>
        </a:p>
      </dgm:t>
    </dgm:pt>
    <dgm:pt modelId="{5B0591E8-42AF-40BA-A11A-3996F9B13E48}" type="par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A52C1518-95AA-4EDF-99FF-93D999EDDD4A}" type="sib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9C715FE5-31CA-4541-A958-D2C730C134E0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smtClean="0">
              <a:solidFill>
                <a:schemeClr val="bg1"/>
              </a:solidFill>
            </a:rPr>
            <a:t>-</a:t>
          </a:r>
          <a:endParaRPr lang="ru-RU" sz="1100" b="1" dirty="0">
            <a:solidFill>
              <a:schemeClr val="bg1"/>
            </a:solidFill>
          </a:endParaRPr>
        </a:p>
      </dgm:t>
    </dgm:pt>
    <dgm:pt modelId="{536A8C1B-37CE-4FCD-A098-830552423D53}" type="par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132F376-D606-4DE2-9BBB-04499697516A}" type="sib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E98D1AB-A280-4D0B-A815-73E57FD87EC3}">
      <dgm:prSet custT="1"/>
      <dgm:spPr>
        <a:solidFill>
          <a:srgbClr val="9933FF"/>
        </a:solidFill>
      </dgm:spPr>
      <dgm:t>
        <a:bodyPr/>
        <a:lstStyle/>
        <a:p>
          <a:r>
            <a:rPr lang="ru-RU" sz="1100" b="1" dirty="0" smtClean="0">
              <a:solidFill>
                <a:schemeClr val="bg1"/>
              </a:solidFill>
            </a:rPr>
            <a:t>5,0</a:t>
          </a:r>
          <a:endParaRPr lang="ru-RU" sz="1100" b="1" dirty="0">
            <a:solidFill>
              <a:schemeClr val="bg1"/>
            </a:solidFill>
          </a:endParaRPr>
        </a:p>
      </dgm:t>
    </dgm:pt>
    <dgm:pt modelId="{CDDECA34-9841-4A92-959B-4DB892243F64}" type="par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2FD537BC-8C4D-4BAF-9555-CDCB9FCAC8F1}" type="sib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62031802-0EE5-47DF-BB1F-2C84A19F6746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2017</a:t>
          </a:r>
        </a:p>
        <a:p>
          <a:r>
            <a:rPr lang="ru-RU" sz="1400" b="1" dirty="0" smtClean="0"/>
            <a:t>план</a:t>
          </a:r>
          <a:endParaRPr lang="ru-RU" sz="1400" b="1" dirty="0"/>
        </a:p>
      </dgm:t>
    </dgm:pt>
    <dgm:pt modelId="{43DD85C8-BF2E-4808-BFA8-3211ED494E6D}" type="parTrans" cxnId="{C6FEAE20-8BA5-48CC-BD38-7150DFBE6AEC}">
      <dgm:prSet/>
      <dgm:spPr/>
      <dgm:t>
        <a:bodyPr/>
        <a:lstStyle/>
        <a:p>
          <a:endParaRPr lang="ru-RU"/>
        </a:p>
      </dgm:t>
    </dgm:pt>
    <dgm:pt modelId="{35694793-DDF3-4ECC-9AA3-AC178B8D026F}" type="sibTrans" cxnId="{C6FEAE20-8BA5-48CC-BD38-7150DFBE6AEC}">
      <dgm:prSet/>
      <dgm:spPr/>
      <dgm:t>
        <a:bodyPr/>
        <a:lstStyle/>
        <a:p>
          <a:endParaRPr lang="ru-RU"/>
        </a:p>
      </dgm:t>
    </dgm:pt>
    <dgm:pt modelId="{89E09F27-5F73-400B-AE18-4421B9895F64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2018</a:t>
          </a:r>
          <a:endParaRPr lang="ru-RU" sz="1400" b="1" dirty="0"/>
        </a:p>
      </dgm:t>
    </dgm:pt>
    <dgm:pt modelId="{16B02458-69C3-4316-A805-FC6C92C26552}" type="parTrans" cxnId="{A87D5022-47CD-4FFB-9BAD-37B8F3D26BB3}">
      <dgm:prSet/>
      <dgm:spPr/>
      <dgm:t>
        <a:bodyPr/>
        <a:lstStyle/>
        <a:p>
          <a:endParaRPr lang="ru-RU"/>
        </a:p>
      </dgm:t>
    </dgm:pt>
    <dgm:pt modelId="{FA1CF671-CE5A-43BE-A489-E153F0F8811C}" type="sibTrans" cxnId="{A87D5022-47CD-4FFB-9BAD-37B8F3D26BB3}">
      <dgm:prSet/>
      <dgm:spPr/>
      <dgm:t>
        <a:bodyPr/>
        <a:lstStyle/>
        <a:p>
          <a:endParaRPr lang="ru-RU"/>
        </a:p>
      </dgm:t>
    </dgm:pt>
    <dgm:pt modelId="{9E496AFB-5861-4A0B-A059-7AF344913280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2019</a:t>
          </a:r>
          <a:endParaRPr lang="ru-RU" sz="1400" b="1" dirty="0"/>
        </a:p>
      </dgm:t>
    </dgm:pt>
    <dgm:pt modelId="{6435703E-03C2-4EC2-8B8A-0AC2F1B8426B}" type="parTrans" cxnId="{23044D7B-7184-4077-9554-9305FEDD03E9}">
      <dgm:prSet/>
      <dgm:spPr/>
      <dgm:t>
        <a:bodyPr/>
        <a:lstStyle/>
        <a:p>
          <a:endParaRPr lang="ru-RU"/>
        </a:p>
      </dgm:t>
    </dgm:pt>
    <dgm:pt modelId="{7097F666-B696-4074-BF8E-24ADA840ED3B}" type="sibTrans" cxnId="{23044D7B-7184-4077-9554-9305FEDD03E9}">
      <dgm:prSet/>
      <dgm:spPr/>
      <dgm:t>
        <a:bodyPr/>
        <a:lstStyle/>
        <a:p>
          <a:endParaRPr lang="ru-RU"/>
        </a:p>
      </dgm:t>
    </dgm:pt>
    <dgm:pt modelId="{66E38241-E965-439E-997F-74C14C213F23}">
      <dgm:prSet custT="1"/>
      <dgm:spPr>
        <a:solidFill>
          <a:srgbClr val="779DCB"/>
        </a:solidFill>
      </dgm:spPr>
      <dgm:t>
        <a:bodyPr/>
        <a:lstStyle/>
        <a:p>
          <a:r>
            <a:rPr lang="ru-RU" sz="1100" b="1" dirty="0" smtClean="0">
              <a:solidFill>
                <a:schemeClr val="bg1"/>
              </a:solidFill>
            </a:rPr>
            <a:t>88,0</a:t>
          </a:r>
          <a:endParaRPr lang="ru-RU" sz="1100" b="1" dirty="0">
            <a:solidFill>
              <a:schemeClr val="bg1"/>
            </a:solidFill>
          </a:endParaRPr>
        </a:p>
      </dgm:t>
    </dgm:pt>
    <dgm:pt modelId="{609CD11E-CAF4-4D39-A7D8-415A69AFCAA7}" type="parTrans" cxnId="{44D2D85A-6F4C-4ABC-8C2D-B28977898080}">
      <dgm:prSet/>
      <dgm:spPr/>
      <dgm:t>
        <a:bodyPr/>
        <a:lstStyle/>
        <a:p>
          <a:endParaRPr lang="ru-RU"/>
        </a:p>
      </dgm:t>
    </dgm:pt>
    <dgm:pt modelId="{4CC6C1EC-DF57-4C81-9B03-3A17304C52E6}" type="sibTrans" cxnId="{44D2D85A-6F4C-4ABC-8C2D-B28977898080}">
      <dgm:prSet/>
      <dgm:spPr/>
      <dgm:t>
        <a:bodyPr/>
        <a:lstStyle/>
        <a:p>
          <a:endParaRPr lang="ru-RU"/>
        </a:p>
      </dgm:t>
    </dgm:pt>
    <dgm:pt modelId="{D1936ACF-1E69-4953-BA37-9ADE2EF12E41}">
      <dgm:prSet custT="1"/>
      <dgm:spPr>
        <a:solidFill>
          <a:srgbClr val="779DCB"/>
        </a:solidFill>
      </dgm:spPr>
      <dgm:t>
        <a:bodyPr/>
        <a:lstStyle/>
        <a:p>
          <a:r>
            <a:rPr lang="ru-RU" sz="1100" b="1" dirty="0" smtClean="0">
              <a:solidFill>
                <a:schemeClr val="bg1"/>
              </a:solidFill>
            </a:rPr>
            <a:t>126,8</a:t>
          </a:r>
          <a:endParaRPr lang="ru-RU" sz="1100" b="1" dirty="0">
            <a:solidFill>
              <a:schemeClr val="bg1"/>
            </a:solidFill>
          </a:endParaRPr>
        </a:p>
      </dgm:t>
    </dgm:pt>
    <dgm:pt modelId="{A530724B-D4A2-46C1-8717-7F7FB05E23A3}" type="parTrans" cxnId="{9D786EF0-2F4F-40F5-8C60-398E9181FD35}">
      <dgm:prSet/>
      <dgm:spPr/>
      <dgm:t>
        <a:bodyPr/>
        <a:lstStyle/>
        <a:p>
          <a:endParaRPr lang="ru-RU"/>
        </a:p>
      </dgm:t>
    </dgm:pt>
    <dgm:pt modelId="{7319F631-09B1-48CB-BAF7-8445C5AC1618}" type="sibTrans" cxnId="{9D786EF0-2F4F-40F5-8C60-398E9181FD35}">
      <dgm:prSet/>
      <dgm:spPr/>
      <dgm:t>
        <a:bodyPr/>
        <a:lstStyle/>
        <a:p>
          <a:endParaRPr lang="ru-RU"/>
        </a:p>
      </dgm:t>
    </dgm:pt>
    <dgm:pt modelId="{4E5A1869-57DF-4BD2-89F2-0FF412DDC036}">
      <dgm:prSet custT="1"/>
      <dgm:spPr>
        <a:solidFill>
          <a:srgbClr val="779DCB"/>
        </a:solidFill>
      </dgm:spPr>
      <dgm:t>
        <a:bodyPr/>
        <a:lstStyle/>
        <a:p>
          <a:r>
            <a:rPr lang="ru-RU" sz="1100" b="1" smtClean="0">
              <a:solidFill>
                <a:schemeClr val="bg1"/>
              </a:solidFill>
            </a:rPr>
            <a:t>125,5</a:t>
          </a:r>
          <a:endParaRPr lang="ru-RU" sz="1100" b="1" dirty="0">
            <a:solidFill>
              <a:schemeClr val="bg1"/>
            </a:solidFill>
          </a:endParaRPr>
        </a:p>
      </dgm:t>
    </dgm:pt>
    <dgm:pt modelId="{2DD1E431-BE19-4798-89F6-2A2AA8604FD1}" type="parTrans" cxnId="{563B7135-C296-437E-86BC-71C9BF75CBD3}">
      <dgm:prSet/>
      <dgm:spPr/>
      <dgm:t>
        <a:bodyPr/>
        <a:lstStyle/>
        <a:p>
          <a:endParaRPr lang="ru-RU"/>
        </a:p>
      </dgm:t>
    </dgm:pt>
    <dgm:pt modelId="{1FD46F6E-8EE6-451E-A6B4-3FA6056BD416}" type="sibTrans" cxnId="{563B7135-C296-437E-86BC-71C9BF75CBD3}">
      <dgm:prSet/>
      <dgm:spPr/>
      <dgm:t>
        <a:bodyPr/>
        <a:lstStyle/>
        <a:p>
          <a:endParaRPr lang="ru-RU"/>
        </a:p>
      </dgm:t>
    </dgm:pt>
    <dgm:pt modelId="{F0AF63A1-E6C3-48D7-BA15-2982A4DC912D}">
      <dgm:prSet custT="1"/>
      <dgm:spPr>
        <a:solidFill>
          <a:srgbClr val="779DCB"/>
        </a:solidFill>
      </dgm:spPr>
      <dgm:t>
        <a:bodyPr/>
        <a:lstStyle/>
        <a:p>
          <a:r>
            <a:rPr lang="ru-RU" sz="1100" b="1" dirty="0" smtClean="0">
              <a:solidFill>
                <a:schemeClr val="bg1"/>
              </a:solidFill>
            </a:rPr>
            <a:t>10,0</a:t>
          </a:r>
          <a:endParaRPr lang="ru-RU" sz="1100" b="1" dirty="0">
            <a:solidFill>
              <a:schemeClr val="bg1"/>
            </a:solidFill>
          </a:endParaRPr>
        </a:p>
      </dgm:t>
    </dgm:pt>
    <dgm:pt modelId="{DFC5A12C-CC91-4A63-8252-41799CA3AEAA}" type="parTrans" cxnId="{2E3A4B0A-C6F1-498B-A616-AF6C3935B080}">
      <dgm:prSet/>
      <dgm:spPr/>
      <dgm:t>
        <a:bodyPr/>
        <a:lstStyle/>
        <a:p>
          <a:endParaRPr lang="ru-RU"/>
        </a:p>
      </dgm:t>
    </dgm:pt>
    <dgm:pt modelId="{EA539CAD-DFF5-47A4-8411-B337C730B6B2}" type="sibTrans" cxnId="{2E3A4B0A-C6F1-498B-A616-AF6C3935B080}">
      <dgm:prSet/>
      <dgm:spPr/>
      <dgm:t>
        <a:bodyPr/>
        <a:lstStyle/>
        <a:p>
          <a:endParaRPr lang="ru-RU"/>
        </a:p>
      </dgm:t>
    </dgm:pt>
    <dgm:pt modelId="{D5544F4D-4FD2-41EE-A356-ABCAA534BCB5}">
      <dgm:prSet custT="1"/>
      <dgm:spPr>
        <a:solidFill>
          <a:srgbClr val="779DCB"/>
        </a:solidFill>
      </dgm:spPr>
      <dgm:t>
        <a:bodyPr/>
        <a:lstStyle/>
        <a:p>
          <a:r>
            <a:rPr lang="ru-RU" sz="1100" b="1" dirty="0" smtClean="0">
              <a:solidFill>
                <a:schemeClr val="bg1"/>
              </a:solidFill>
            </a:rPr>
            <a:t>90,0</a:t>
          </a:r>
          <a:endParaRPr lang="ru-RU" sz="1100" b="1" dirty="0">
            <a:solidFill>
              <a:schemeClr val="bg1"/>
            </a:solidFill>
          </a:endParaRPr>
        </a:p>
      </dgm:t>
    </dgm:pt>
    <dgm:pt modelId="{BED13ABC-6FE3-4A0F-B363-3797DF01D994}" type="parTrans" cxnId="{BED1357D-2A03-4DBB-AF19-4EA3D0997E32}">
      <dgm:prSet/>
      <dgm:spPr/>
      <dgm:t>
        <a:bodyPr/>
        <a:lstStyle/>
        <a:p>
          <a:endParaRPr lang="ru-RU"/>
        </a:p>
      </dgm:t>
    </dgm:pt>
    <dgm:pt modelId="{D6C0D10C-0A55-4B4C-95CA-342CC713B4EA}" type="sibTrans" cxnId="{BED1357D-2A03-4DBB-AF19-4EA3D0997E32}">
      <dgm:prSet/>
      <dgm:spPr/>
      <dgm:t>
        <a:bodyPr/>
        <a:lstStyle/>
        <a:p>
          <a:endParaRPr lang="ru-RU"/>
        </a:p>
      </dgm:t>
    </dgm:pt>
    <dgm:pt modelId="{187C542A-BCFC-4BBB-8DCA-67690BE3FD29}">
      <dgm:prSet custT="1"/>
      <dgm:spPr>
        <a:solidFill>
          <a:srgbClr val="779DCB"/>
        </a:solidFill>
      </dgm:spPr>
      <dgm:t>
        <a:bodyPr/>
        <a:lstStyle/>
        <a:p>
          <a:r>
            <a:rPr lang="ru-RU" sz="1100" b="1" dirty="0" smtClean="0">
              <a:solidFill>
                <a:schemeClr val="bg1"/>
              </a:solidFill>
            </a:rPr>
            <a:t>127,0</a:t>
          </a:r>
          <a:endParaRPr lang="ru-RU" sz="1100" b="1" dirty="0">
            <a:solidFill>
              <a:schemeClr val="bg1"/>
            </a:solidFill>
          </a:endParaRPr>
        </a:p>
      </dgm:t>
    </dgm:pt>
    <dgm:pt modelId="{1DE6EB8F-E86E-468D-9E31-3BEF22539EFA}" type="parTrans" cxnId="{A7625AB6-5CA8-4543-AFDF-3445626B95A7}">
      <dgm:prSet/>
      <dgm:spPr/>
      <dgm:t>
        <a:bodyPr/>
        <a:lstStyle/>
        <a:p>
          <a:endParaRPr lang="ru-RU"/>
        </a:p>
      </dgm:t>
    </dgm:pt>
    <dgm:pt modelId="{FA166069-510E-430D-ABBE-E1A2B09558CE}" type="sibTrans" cxnId="{A7625AB6-5CA8-4543-AFDF-3445626B95A7}">
      <dgm:prSet/>
      <dgm:spPr/>
      <dgm:t>
        <a:bodyPr/>
        <a:lstStyle/>
        <a:p>
          <a:endParaRPr lang="ru-RU"/>
        </a:p>
      </dgm:t>
    </dgm:pt>
    <dgm:pt modelId="{593C7C55-813E-4059-B734-EC61CD9C5CBC}">
      <dgm:prSet custT="1"/>
      <dgm:spPr>
        <a:solidFill>
          <a:srgbClr val="779DCB"/>
        </a:solidFill>
      </dgm:spPr>
      <dgm:t>
        <a:bodyPr/>
        <a:lstStyle/>
        <a:p>
          <a:r>
            <a:rPr lang="ru-RU" sz="1100" b="1" smtClean="0">
              <a:solidFill>
                <a:schemeClr val="bg1"/>
              </a:solidFill>
            </a:rPr>
            <a:t>125,7</a:t>
          </a:r>
          <a:endParaRPr lang="ru-RU" sz="1100" b="1" dirty="0">
            <a:solidFill>
              <a:schemeClr val="bg1"/>
            </a:solidFill>
          </a:endParaRPr>
        </a:p>
      </dgm:t>
    </dgm:pt>
    <dgm:pt modelId="{17E9BED5-376D-4206-BC0B-A2BF002C0A67}" type="parTrans" cxnId="{08064794-7D33-4B3D-98EC-4C2F3CAB8822}">
      <dgm:prSet/>
      <dgm:spPr/>
      <dgm:t>
        <a:bodyPr/>
        <a:lstStyle/>
        <a:p>
          <a:endParaRPr lang="ru-RU"/>
        </a:p>
      </dgm:t>
    </dgm:pt>
    <dgm:pt modelId="{0D884A66-EF39-4789-A63B-3A3CBEB15D6A}" type="sibTrans" cxnId="{08064794-7D33-4B3D-98EC-4C2F3CAB8822}">
      <dgm:prSet/>
      <dgm:spPr/>
      <dgm:t>
        <a:bodyPr/>
        <a:lstStyle/>
        <a:p>
          <a:endParaRPr lang="ru-RU"/>
        </a:p>
      </dgm:t>
    </dgm:pt>
    <dgm:pt modelId="{9E15771F-F540-4F32-ACD6-56CFD707E80B}">
      <dgm:prSet custT="1"/>
      <dgm:spPr>
        <a:solidFill>
          <a:srgbClr val="779DCB"/>
        </a:solidFill>
      </dgm:spPr>
      <dgm:t>
        <a:bodyPr/>
        <a:lstStyle/>
        <a:p>
          <a:r>
            <a:rPr lang="ru-RU" sz="1100" b="1" dirty="0" smtClean="0">
              <a:solidFill>
                <a:schemeClr val="bg1"/>
              </a:solidFill>
            </a:rPr>
            <a:t>15,0</a:t>
          </a:r>
          <a:endParaRPr lang="ru-RU" sz="1100" b="1" dirty="0">
            <a:solidFill>
              <a:schemeClr val="bg1"/>
            </a:solidFill>
          </a:endParaRPr>
        </a:p>
      </dgm:t>
    </dgm:pt>
    <dgm:pt modelId="{E70BBB04-FC5B-4B12-959F-7F02FDB52BBE}" type="parTrans" cxnId="{9A5E90C4-6511-4923-BB87-9C452263074C}">
      <dgm:prSet/>
      <dgm:spPr/>
      <dgm:t>
        <a:bodyPr/>
        <a:lstStyle/>
        <a:p>
          <a:endParaRPr lang="ru-RU"/>
        </a:p>
      </dgm:t>
    </dgm:pt>
    <dgm:pt modelId="{EC763716-B14D-403A-A4A7-216861E00C47}" type="sibTrans" cxnId="{9A5E90C4-6511-4923-BB87-9C452263074C}">
      <dgm:prSet/>
      <dgm:spPr/>
      <dgm:t>
        <a:bodyPr/>
        <a:lstStyle/>
        <a:p>
          <a:endParaRPr lang="ru-RU"/>
        </a:p>
      </dgm:t>
    </dgm:pt>
    <dgm:pt modelId="{BDDF592B-1C58-40EE-9108-0DC798BB2F08}">
      <dgm:prSet custT="1"/>
      <dgm:spPr>
        <a:solidFill>
          <a:srgbClr val="779DCB"/>
        </a:solidFill>
      </dgm:spPr>
      <dgm:t>
        <a:bodyPr/>
        <a:lstStyle/>
        <a:p>
          <a:r>
            <a:rPr lang="ru-RU" sz="1100" b="1" dirty="0" smtClean="0">
              <a:solidFill>
                <a:schemeClr val="bg1"/>
              </a:solidFill>
            </a:rPr>
            <a:t>90,0</a:t>
          </a:r>
          <a:endParaRPr lang="ru-RU" sz="1100" b="1" dirty="0">
            <a:solidFill>
              <a:schemeClr val="bg1"/>
            </a:solidFill>
          </a:endParaRPr>
        </a:p>
      </dgm:t>
    </dgm:pt>
    <dgm:pt modelId="{B756F4C0-E80B-4D51-98DD-9ED456BC9850}" type="parTrans" cxnId="{BCC1FE31-0246-43DC-9367-3E68D1580877}">
      <dgm:prSet/>
      <dgm:spPr/>
      <dgm:t>
        <a:bodyPr/>
        <a:lstStyle/>
        <a:p>
          <a:endParaRPr lang="ru-RU"/>
        </a:p>
      </dgm:t>
    </dgm:pt>
    <dgm:pt modelId="{A8539F8F-5449-4F69-9D5B-CD73E9384FB2}" type="sibTrans" cxnId="{BCC1FE31-0246-43DC-9367-3E68D1580877}">
      <dgm:prSet/>
      <dgm:spPr/>
      <dgm:t>
        <a:bodyPr/>
        <a:lstStyle/>
        <a:p>
          <a:endParaRPr lang="ru-RU"/>
        </a:p>
      </dgm:t>
    </dgm:pt>
    <dgm:pt modelId="{1B20A584-E8E7-451F-84AF-E95BD5B40EA1}">
      <dgm:prSet custT="1"/>
      <dgm:spPr>
        <a:solidFill>
          <a:srgbClr val="779DCB"/>
        </a:solidFill>
      </dgm:spPr>
      <dgm:t>
        <a:bodyPr/>
        <a:lstStyle/>
        <a:p>
          <a:r>
            <a:rPr lang="ru-RU" sz="1100" b="1" dirty="0" smtClean="0">
              <a:solidFill>
                <a:schemeClr val="bg1"/>
              </a:solidFill>
            </a:rPr>
            <a:t>127,5</a:t>
          </a:r>
          <a:endParaRPr lang="ru-RU" sz="1100" b="1" dirty="0">
            <a:solidFill>
              <a:schemeClr val="bg1"/>
            </a:solidFill>
          </a:endParaRPr>
        </a:p>
      </dgm:t>
    </dgm:pt>
    <dgm:pt modelId="{7E48482B-E88A-45F7-BC59-A70F71B3034D}" type="parTrans" cxnId="{DF667443-0DAC-4B0C-935A-F0465B69CBFB}">
      <dgm:prSet/>
      <dgm:spPr/>
      <dgm:t>
        <a:bodyPr/>
        <a:lstStyle/>
        <a:p>
          <a:endParaRPr lang="ru-RU"/>
        </a:p>
      </dgm:t>
    </dgm:pt>
    <dgm:pt modelId="{1F3B44A3-41F0-4FE2-8FE9-2EEC4DC3DA9C}" type="sibTrans" cxnId="{DF667443-0DAC-4B0C-935A-F0465B69CBFB}">
      <dgm:prSet/>
      <dgm:spPr/>
      <dgm:t>
        <a:bodyPr/>
        <a:lstStyle/>
        <a:p>
          <a:endParaRPr lang="ru-RU"/>
        </a:p>
      </dgm:t>
    </dgm:pt>
    <dgm:pt modelId="{DF86BB99-07F8-490F-B6E9-4F22F5A8A955}">
      <dgm:prSet custT="1"/>
      <dgm:spPr>
        <a:solidFill>
          <a:srgbClr val="779DCB"/>
        </a:solidFill>
      </dgm:spPr>
      <dgm:t>
        <a:bodyPr/>
        <a:lstStyle/>
        <a:p>
          <a:r>
            <a:rPr lang="ru-RU" sz="1100" b="1" smtClean="0">
              <a:solidFill>
                <a:schemeClr val="bg1"/>
              </a:solidFill>
            </a:rPr>
            <a:t>126,0</a:t>
          </a:r>
          <a:endParaRPr lang="ru-RU" sz="1100" b="1" dirty="0">
            <a:solidFill>
              <a:schemeClr val="bg1"/>
            </a:solidFill>
          </a:endParaRPr>
        </a:p>
      </dgm:t>
    </dgm:pt>
    <dgm:pt modelId="{C985FE44-C5E5-4D58-805E-13170B646D27}" type="parTrans" cxnId="{E90B9AD5-6B9D-460A-B8D4-0169929EE8C4}">
      <dgm:prSet/>
      <dgm:spPr/>
      <dgm:t>
        <a:bodyPr/>
        <a:lstStyle/>
        <a:p>
          <a:endParaRPr lang="ru-RU"/>
        </a:p>
      </dgm:t>
    </dgm:pt>
    <dgm:pt modelId="{38C2B751-10AB-424B-8533-370958D28C0F}" type="sibTrans" cxnId="{E90B9AD5-6B9D-460A-B8D4-0169929EE8C4}">
      <dgm:prSet/>
      <dgm:spPr/>
      <dgm:t>
        <a:bodyPr/>
        <a:lstStyle/>
        <a:p>
          <a:endParaRPr lang="ru-RU"/>
        </a:p>
      </dgm:t>
    </dgm:pt>
    <dgm:pt modelId="{04C3AC0E-965B-48C1-827A-5D93B22D2057}">
      <dgm:prSet custT="1"/>
      <dgm:spPr>
        <a:solidFill>
          <a:srgbClr val="779DCB"/>
        </a:solidFill>
      </dgm:spPr>
      <dgm:t>
        <a:bodyPr/>
        <a:lstStyle/>
        <a:p>
          <a:r>
            <a:rPr lang="ru-RU" sz="1100" b="1" dirty="0" smtClean="0">
              <a:solidFill>
                <a:schemeClr val="bg1"/>
              </a:solidFill>
            </a:rPr>
            <a:t>15,0</a:t>
          </a:r>
          <a:endParaRPr lang="ru-RU" sz="1100" b="1" dirty="0">
            <a:solidFill>
              <a:schemeClr val="bg1"/>
            </a:solidFill>
          </a:endParaRPr>
        </a:p>
      </dgm:t>
    </dgm:pt>
    <dgm:pt modelId="{0CE8D822-733A-4BA8-B539-C3F84FDFC933}" type="parTrans" cxnId="{F48F33E0-C1C5-4342-8DCC-7C57E3E3B48C}">
      <dgm:prSet/>
      <dgm:spPr/>
      <dgm:t>
        <a:bodyPr/>
        <a:lstStyle/>
        <a:p>
          <a:endParaRPr lang="ru-RU"/>
        </a:p>
      </dgm:t>
    </dgm:pt>
    <dgm:pt modelId="{1AF301AF-4DFB-4C78-9067-8B4C4FDC04D9}" type="sibTrans" cxnId="{F48F33E0-C1C5-4342-8DCC-7C57E3E3B48C}">
      <dgm:prSet/>
      <dgm:spPr/>
      <dgm:t>
        <a:bodyPr/>
        <a:lstStyle/>
        <a:p>
          <a:endParaRPr lang="ru-RU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  <dgm:t>
        <a:bodyPr/>
        <a:lstStyle/>
        <a:p>
          <a:endParaRPr lang="ru-RU"/>
        </a:p>
      </dgm:t>
    </dgm:pt>
    <dgm:pt modelId="{9DF12F5D-797B-4C71-93F7-7C835BFF7982}" type="pres">
      <dgm:prSet presAssocID="{946393D2-3BB5-4D19-BAF6-84B7339845C4}" presName="txOne" presStyleLbl="node0" presStyleIdx="0" presStyleCnt="1" custScaleY="15156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  <dgm:t>
        <a:bodyPr/>
        <a:lstStyle/>
        <a:p>
          <a:endParaRPr lang="ru-RU"/>
        </a:p>
      </dgm:t>
    </dgm:pt>
    <dgm:pt modelId="{B74154C5-AFFE-498C-8E4C-911D7456AC97}" type="pres">
      <dgm:prSet presAssocID="{946393D2-3BB5-4D19-BAF6-84B7339845C4}" presName="horzOne" presStyleCnt="0"/>
      <dgm:spPr/>
      <dgm:t>
        <a:bodyPr/>
        <a:lstStyle/>
        <a:p>
          <a:endParaRPr lang="ru-RU"/>
        </a:p>
      </dgm:t>
    </dgm:pt>
    <dgm:pt modelId="{AA6E5317-C9D5-49D6-9218-04A9A8CDF9E8}" type="pres">
      <dgm:prSet presAssocID="{5A6BA2F8-AB86-4FEA-9FCE-F9FA52A7F9A0}" presName="vertTwo" presStyleCnt="0"/>
      <dgm:spPr/>
      <dgm:t>
        <a:bodyPr/>
        <a:lstStyle/>
        <a:p>
          <a:endParaRPr lang="ru-RU"/>
        </a:p>
      </dgm:t>
    </dgm:pt>
    <dgm:pt modelId="{EFD09625-1EEB-463A-9D51-52F09A5E039B}" type="pres">
      <dgm:prSet presAssocID="{5A6BA2F8-AB86-4FEA-9FCE-F9FA52A7F9A0}" presName="txTwo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  <dgm:t>
        <a:bodyPr/>
        <a:lstStyle/>
        <a:p>
          <a:endParaRPr lang="ru-RU"/>
        </a:p>
      </dgm:t>
    </dgm:pt>
    <dgm:pt modelId="{ED986375-36F5-4143-A5F0-85653599471E}" type="pres">
      <dgm:prSet presAssocID="{5A6BA2F8-AB86-4FEA-9FCE-F9FA52A7F9A0}" presName="horzTwo" presStyleCnt="0"/>
      <dgm:spPr/>
      <dgm:t>
        <a:bodyPr/>
        <a:lstStyle/>
        <a:p>
          <a:endParaRPr lang="ru-RU"/>
        </a:p>
      </dgm:t>
    </dgm:pt>
    <dgm:pt modelId="{38B1749F-89AF-4F8A-BC98-0405C2387238}" type="pres">
      <dgm:prSet presAssocID="{CD119780-6575-4106-AE5B-2CC6B48E5482}" presName="vertThree" presStyleCnt="0"/>
      <dgm:spPr/>
    </dgm:pt>
    <dgm:pt modelId="{08E3CF47-3B57-413E-AF74-8CA250B8998B}" type="pres">
      <dgm:prSet presAssocID="{CD119780-6575-4106-AE5B-2CC6B48E5482}" presName="txThre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13C370C-622F-409C-9504-EC28566F8635}" type="pres">
      <dgm:prSet presAssocID="{CD119780-6575-4106-AE5B-2CC6B48E5482}" presName="parTransThree" presStyleCnt="0"/>
      <dgm:spPr/>
    </dgm:pt>
    <dgm:pt modelId="{25FA29A3-BF26-4AAB-B4C0-89D7084C42E8}" type="pres">
      <dgm:prSet presAssocID="{CD119780-6575-4106-AE5B-2CC6B48E5482}" presName="horzThree" presStyleCnt="0"/>
      <dgm:spPr/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7E2D4A-62E6-4A23-A5DD-552A63903B64}" type="pres">
      <dgm:prSet presAssocID="{93520637-36B3-4AB9-B949-92D55141E733}" presName="txFour" presStyleLbl="node4" presStyleIdx="0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83630-5D09-45D7-92AD-109BAA43CF48}" type="pres">
      <dgm:prSet presAssocID="{93520637-36B3-4AB9-B949-92D55141E733}" presName="parTransFour" presStyleCnt="0"/>
      <dgm:spPr/>
      <dgm:t>
        <a:bodyPr/>
        <a:lstStyle/>
        <a:p>
          <a:endParaRPr lang="ru-RU"/>
        </a:p>
      </dgm:t>
    </dgm:pt>
    <dgm:pt modelId="{B338BAF6-59FE-4215-B697-18ED9B1E550D}" type="pres">
      <dgm:prSet presAssocID="{93520637-36B3-4AB9-B949-92D55141E733}" presName="horzFour" presStyleCnt="0"/>
      <dgm:spPr/>
      <dgm:t>
        <a:bodyPr/>
        <a:lstStyle/>
        <a:p>
          <a:endParaRPr lang="ru-RU"/>
        </a:p>
      </dgm:t>
    </dgm:pt>
    <dgm:pt modelId="{C2D8D153-FBF9-44C5-B447-F4BF501D8FA1}" type="pres">
      <dgm:prSet presAssocID="{44367D81-039C-4579-8E09-66CAF90F5041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85136A3-D02F-461C-B31C-FD1D69D16759}" type="pres">
      <dgm:prSet presAssocID="{44367D81-039C-4579-8E09-66CAF90F5041}" presName="txFour" presStyleLbl="node4" presStyleIdx="1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6CF81-D743-4AD3-A3A1-3DF9D9BFBC77}" type="pres">
      <dgm:prSet presAssocID="{44367D81-039C-4579-8E09-66CAF90F5041}" presName="parTransFour" presStyleCnt="0"/>
      <dgm:spPr/>
      <dgm:t>
        <a:bodyPr/>
        <a:lstStyle/>
        <a:p>
          <a:endParaRPr lang="ru-RU"/>
        </a:p>
      </dgm:t>
    </dgm:pt>
    <dgm:pt modelId="{8A9FECDA-0971-4926-9F35-6C36E65B14A9}" type="pres">
      <dgm:prSet presAssocID="{44367D81-039C-4579-8E09-66CAF90F5041}" presName="horzFour" presStyleCnt="0"/>
      <dgm:spPr/>
      <dgm:t>
        <a:bodyPr/>
        <a:lstStyle/>
        <a:p>
          <a:endParaRPr lang="ru-RU"/>
        </a:p>
      </dgm:t>
    </dgm:pt>
    <dgm:pt modelId="{4A1D7939-C139-4889-AA8A-C0FC12630CEE}" type="pres">
      <dgm:prSet presAssocID="{9C715FE5-31CA-4541-A958-D2C730C134E0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C9EB28-F68D-4321-836D-A642C2C0DAB1}" type="pres">
      <dgm:prSet presAssocID="{9C715FE5-31CA-4541-A958-D2C730C134E0}" presName="txFour" presStyleLbl="node4" presStyleIdx="2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F93EC46-9C8D-4119-8F52-CCFA2BE3D856}" type="pres">
      <dgm:prSet presAssocID="{9C715FE5-31CA-4541-A958-D2C730C134E0}" presName="horzFour" presStyleCnt="0"/>
      <dgm:spPr/>
      <dgm:t>
        <a:bodyPr/>
        <a:lstStyle/>
        <a:p>
          <a:endParaRPr lang="ru-RU"/>
        </a:p>
      </dgm:t>
    </dgm:pt>
    <dgm:pt modelId="{694C6A3E-E1B4-4940-ABED-A0BE47161CCE}" type="pres">
      <dgm:prSet presAssocID="{C6F24F42-97B0-4B65-A4C6-FEB3AD0E1596}" presName="sibSpaceTwo" presStyleCnt="0"/>
      <dgm:spPr/>
      <dgm:t>
        <a:bodyPr/>
        <a:lstStyle/>
        <a:p>
          <a:endParaRPr lang="ru-RU"/>
        </a:p>
      </dgm:t>
    </dgm:pt>
    <dgm:pt modelId="{22BDFE06-8D1B-4C76-8FF0-2DABD4B35522}" type="pres">
      <dgm:prSet presAssocID="{7711325B-E859-44FE-8B41-57F9AFDCA54B}" presName="vertTwo" presStyleCnt="0"/>
      <dgm:spPr/>
      <dgm:t>
        <a:bodyPr/>
        <a:lstStyle/>
        <a:p>
          <a:endParaRPr lang="ru-RU"/>
        </a:p>
      </dgm:t>
    </dgm:pt>
    <dgm:pt modelId="{576C6983-4618-426C-8177-DEA9FE3AC4EB}" type="pres">
      <dgm:prSet presAssocID="{7711325B-E859-44FE-8B41-57F9AFDCA54B}" presName="txTwo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  <dgm:t>
        <a:bodyPr/>
        <a:lstStyle/>
        <a:p>
          <a:endParaRPr lang="ru-RU"/>
        </a:p>
      </dgm:t>
    </dgm:pt>
    <dgm:pt modelId="{508A389B-C0F5-43D4-BD46-7C9F058EB2F7}" type="pres">
      <dgm:prSet presAssocID="{7711325B-E859-44FE-8B41-57F9AFDCA54B}" presName="horzTwo" presStyleCnt="0"/>
      <dgm:spPr/>
      <dgm:t>
        <a:bodyPr/>
        <a:lstStyle/>
        <a:p>
          <a:endParaRPr lang="ru-RU"/>
        </a:p>
      </dgm:t>
    </dgm:pt>
    <dgm:pt modelId="{A644AD33-E417-429A-9E91-F1252963FCFB}" type="pres">
      <dgm:prSet presAssocID="{B34B6A16-5EF9-4B63-A5E4-12B190B34880}" presName="vertThree" presStyleCnt="0"/>
      <dgm:spPr/>
    </dgm:pt>
    <dgm:pt modelId="{C5CFBDE9-676A-4F97-89D1-A3ED5ACC7AD4}" type="pres">
      <dgm:prSet presAssocID="{B34B6A16-5EF9-4B63-A5E4-12B190B34880}" presName="txThre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25D1E64-A812-4515-8E90-18B34B444FC6}" type="pres">
      <dgm:prSet presAssocID="{B34B6A16-5EF9-4B63-A5E4-12B190B34880}" presName="parTransThree" presStyleCnt="0"/>
      <dgm:spPr/>
    </dgm:pt>
    <dgm:pt modelId="{04E945F9-7064-45EE-A30C-EE8167A9579A}" type="pres">
      <dgm:prSet presAssocID="{B34B6A16-5EF9-4B63-A5E4-12B190B34880}" presName="horzThree" presStyleCnt="0"/>
      <dgm:spPr/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590EE3-70B4-4E0E-8D44-18EF1FD97F2E}" type="pres">
      <dgm:prSet presAssocID="{9A0A1B48-08CE-44F2-8C66-5814C06EE4CC}" presName="txFour" presStyleLbl="node4" presStyleIdx="3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AA9F4-0E18-4F78-BD4F-92D296477D35}" type="pres">
      <dgm:prSet presAssocID="{9A0A1B48-08CE-44F2-8C66-5814C06EE4CC}" presName="parTransFour" presStyleCnt="0"/>
      <dgm:spPr/>
      <dgm:t>
        <a:bodyPr/>
        <a:lstStyle/>
        <a:p>
          <a:endParaRPr lang="ru-RU"/>
        </a:p>
      </dgm:t>
    </dgm:pt>
    <dgm:pt modelId="{D1A4E4BA-FB74-44DD-88E4-672303AAC4FA}" type="pres">
      <dgm:prSet presAssocID="{9A0A1B48-08CE-44F2-8C66-5814C06EE4CC}" presName="horzFour" presStyleCnt="0"/>
      <dgm:spPr/>
      <dgm:t>
        <a:bodyPr/>
        <a:lstStyle/>
        <a:p>
          <a:endParaRPr lang="ru-RU"/>
        </a:p>
      </dgm:t>
    </dgm:pt>
    <dgm:pt modelId="{E5B57F09-2B59-4711-A8C9-974EF4149D9A}" type="pres">
      <dgm:prSet presAssocID="{614AF9F2-E1A1-4D10-882A-EB6B0D669FCA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CE5FDB4-BFBB-4259-A330-B441199BCE24}" type="pres">
      <dgm:prSet presAssocID="{614AF9F2-E1A1-4D10-882A-EB6B0D669FCA}" presName="txFour" presStyleLbl="node4" presStyleIdx="4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3F826B-C233-4B5F-A398-764D3F47A1BA}" type="pres">
      <dgm:prSet presAssocID="{614AF9F2-E1A1-4D10-882A-EB6B0D669FCA}" presName="parTransFour" presStyleCnt="0"/>
      <dgm:spPr/>
      <dgm:t>
        <a:bodyPr/>
        <a:lstStyle/>
        <a:p>
          <a:endParaRPr lang="ru-RU"/>
        </a:p>
      </dgm:t>
    </dgm:pt>
    <dgm:pt modelId="{E607D5B5-B0CE-46E0-84C5-F456BAF04EE4}" type="pres">
      <dgm:prSet presAssocID="{614AF9F2-E1A1-4D10-882A-EB6B0D669FCA}" presName="horzFour" presStyleCnt="0"/>
      <dgm:spPr/>
      <dgm:t>
        <a:bodyPr/>
        <a:lstStyle/>
        <a:p>
          <a:endParaRPr lang="ru-RU"/>
        </a:p>
      </dgm:t>
    </dgm:pt>
    <dgm:pt modelId="{F267116D-D0B1-4457-ABA0-2D94424C53E8}" type="pres">
      <dgm:prSet presAssocID="{BE98D1AB-A280-4D0B-A815-73E57FD87EC3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DC61A6-3199-4C88-A8D1-98ADCFDD3274}" type="pres">
      <dgm:prSet presAssocID="{BE98D1AB-A280-4D0B-A815-73E57FD87EC3}" presName="txFour" presStyleLbl="node4" presStyleIdx="5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E808E6-5BB0-42AD-9568-7FA84FFA1273}" type="pres">
      <dgm:prSet presAssocID="{BE98D1AB-A280-4D0B-A815-73E57FD87EC3}" presName="horzFour" presStyleCnt="0"/>
      <dgm:spPr/>
      <dgm:t>
        <a:bodyPr/>
        <a:lstStyle/>
        <a:p>
          <a:endParaRPr lang="ru-RU"/>
        </a:p>
      </dgm:t>
    </dgm:pt>
    <dgm:pt modelId="{8A94FD29-AE36-4272-B8B7-FF847200D7A2}" type="pres">
      <dgm:prSet presAssocID="{A670FA7C-7403-44C0-BA19-83B2BA693E61}" presName="sibSpaceTwo" presStyleCnt="0"/>
      <dgm:spPr/>
      <dgm:t>
        <a:bodyPr/>
        <a:lstStyle/>
        <a:p>
          <a:endParaRPr lang="ru-RU"/>
        </a:p>
      </dgm:t>
    </dgm:pt>
    <dgm:pt modelId="{AF93020A-9780-4776-85B8-7147747F36CC}" type="pres">
      <dgm:prSet presAssocID="{62031802-0EE5-47DF-BB1F-2C84A19F6746}" presName="vertTwo" presStyleCnt="0"/>
      <dgm:spPr/>
      <dgm:t>
        <a:bodyPr/>
        <a:lstStyle/>
        <a:p>
          <a:endParaRPr lang="ru-RU"/>
        </a:p>
      </dgm:t>
    </dgm:pt>
    <dgm:pt modelId="{A25BE625-018B-46BA-BE7F-ED875B975F26}" type="pres">
      <dgm:prSet presAssocID="{62031802-0EE5-47DF-BB1F-2C84A19F6746}" presName="txTwo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223B6C-87F7-4855-A691-FD4F8FB278AD}" type="pres">
      <dgm:prSet presAssocID="{62031802-0EE5-47DF-BB1F-2C84A19F6746}" presName="parTransTwo" presStyleCnt="0"/>
      <dgm:spPr/>
      <dgm:t>
        <a:bodyPr/>
        <a:lstStyle/>
        <a:p>
          <a:endParaRPr lang="ru-RU"/>
        </a:p>
      </dgm:t>
    </dgm:pt>
    <dgm:pt modelId="{DACF82F6-95A6-4B59-9D37-F46699815612}" type="pres">
      <dgm:prSet presAssocID="{62031802-0EE5-47DF-BB1F-2C84A19F6746}" presName="horzTwo" presStyleCnt="0"/>
      <dgm:spPr/>
      <dgm:t>
        <a:bodyPr/>
        <a:lstStyle/>
        <a:p>
          <a:endParaRPr lang="ru-RU"/>
        </a:p>
      </dgm:t>
    </dgm:pt>
    <dgm:pt modelId="{ED952F31-E314-4458-8B5D-C2079EE1C63B}" type="pres">
      <dgm:prSet presAssocID="{66E38241-E965-439E-997F-74C14C213F23}" presName="vertThree" presStyleCnt="0"/>
      <dgm:spPr/>
    </dgm:pt>
    <dgm:pt modelId="{ED71EDA0-062D-4AFB-A604-C90401EB95BE}" type="pres">
      <dgm:prSet presAssocID="{66E38241-E965-439E-997F-74C14C213F23}" presName="txThre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50246D1-9CA6-4404-963D-014ACF092692}" type="pres">
      <dgm:prSet presAssocID="{66E38241-E965-439E-997F-74C14C213F23}" presName="parTransThree" presStyleCnt="0"/>
      <dgm:spPr/>
    </dgm:pt>
    <dgm:pt modelId="{02B21DC3-0F63-48CC-92DD-A31DEF6C16F9}" type="pres">
      <dgm:prSet presAssocID="{66E38241-E965-439E-997F-74C14C213F23}" presName="horzThree" presStyleCnt="0"/>
      <dgm:spPr/>
    </dgm:pt>
    <dgm:pt modelId="{4A08C748-3ACE-47B8-ABA4-F56495914AD8}" type="pres">
      <dgm:prSet presAssocID="{D1936ACF-1E69-4953-BA37-9ADE2EF12E41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9176932-D6D5-4C36-BF7A-69A1297C4BAD}" type="pres">
      <dgm:prSet presAssocID="{D1936ACF-1E69-4953-BA37-9ADE2EF12E41}" presName="txFour" presStyleLbl="node4" presStyleIdx="6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B75228-9E45-4192-98FC-463FCFD65011}" type="pres">
      <dgm:prSet presAssocID="{D1936ACF-1E69-4953-BA37-9ADE2EF12E41}" presName="parTransFour" presStyleCnt="0"/>
      <dgm:spPr/>
      <dgm:t>
        <a:bodyPr/>
        <a:lstStyle/>
        <a:p>
          <a:endParaRPr lang="ru-RU"/>
        </a:p>
      </dgm:t>
    </dgm:pt>
    <dgm:pt modelId="{4E7A1119-403E-4C39-BB54-05ED8132FF0C}" type="pres">
      <dgm:prSet presAssocID="{D1936ACF-1E69-4953-BA37-9ADE2EF12E41}" presName="horzFour" presStyleCnt="0"/>
      <dgm:spPr/>
      <dgm:t>
        <a:bodyPr/>
        <a:lstStyle/>
        <a:p>
          <a:endParaRPr lang="ru-RU"/>
        </a:p>
      </dgm:t>
    </dgm:pt>
    <dgm:pt modelId="{F32685DE-10D4-4878-B807-45D477FFEF84}" type="pres">
      <dgm:prSet presAssocID="{4E5A1869-57DF-4BD2-89F2-0FF412DDC036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61E3A6-0BE5-4066-9F94-BB1BFFF8EBBF}" type="pres">
      <dgm:prSet presAssocID="{4E5A1869-57DF-4BD2-89F2-0FF412DDC036}" presName="txFour" presStyleLbl="node4" presStyleIdx="7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4A82E23-1C0A-4136-A9EF-782A3309B0A1}" type="pres">
      <dgm:prSet presAssocID="{4E5A1869-57DF-4BD2-89F2-0FF412DDC036}" presName="parTransFour" presStyleCnt="0"/>
      <dgm:spPr/>
      <dgm:t>
        <a:bodyPr/>
        <a:lstStyle/>
        <a:p>
          <a:endParaRPr lang="ru-RU"/>
        </a:p>
      </dgm:t>
    </dgm:pt>
    <dgm:pt modelId="{12969847-F565-4B2C-9631-4E5EF759A09C}" type="pres">
      <dgm:prSet presAssocID="{4E5A1869-57DF-4BD2-89F2-0FF412DDC036}" presName="horzFour" presStyleCnt="0"/>
      <dgm:spPr/>
      <dgm:t>
        <a:bodyPr/>
        <a:lstStyle/>
        <a:p>
          <a:endParaRPr lang="ru-RU"/>
        </a:p>
      </dgm:t>
    </dgm:pt>
    <dgm:pt modelId="{52B80F8A-F071-46D8-883B-7E22B84F7B82}" type="pres">
      <dgm:prSet presAssocID="{F0AF63A1-E6C3-48D7-BA15-2982A4DC912D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C5A4ABB-F609-4CF2-8CFC-5593BE697C3C}" type="pres">
      <dgm:prSet presAssocID="{F0AF63A1-E6C3-48D7-BA15-2982A4DC912D}" presName="txFour" presStyleLbl="node4" presStyleIdx="8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63B422D-50FA-4623-87DE-F2646C7B8FA8}" type="pres">
      <dgm:prSet presAssocID="{F0AF63A1-E6C3-48D7-BA15-2982A4DC912D}" presName="horzFour" presStyleCnt="0"/>
      <dgm:spPr/>
      <dgm:t>
        <a:bodyPr/>
        <a:lstStyle/>
        <a:p>
          <a:endParaRPr lang="ru-RU"/>
        </a:p>
      </dgm:t>
    </dgm:pt>
    <dgm:pt modelId="{DF99D3E9-B7CE-4F56-A161-7C0465341531}" type="pres">
      <dgm:prSet presAssocID="{35694793-DDF3-4ECC-9AA3-AC178B8D026F}" presName="sibSpaceTwo" presStyleCnt="0"/>
      <dgm:spPr/>
      <dgm:t>
        <a:bodyPr/>
        <a:lstStyle/>
        <a:p>
          <a:endParaRPr lang="ru-RU"/>
        </a:p>
      </dgm:t>
    </dgm:pt>
    <dgm:pt modelId="{CFBC63A5-42B0-460D-9C89-B64E9E9E2922}" type="pres">
      <dgm:prSet presAssocID="{89E09F27-5F73-400B-AE18-4421B9895F64}" presName="vertTwo" presStyleCnt="0"/>
      <dgm:spPr/>
      <dgm:t>
        <a:bodyPr/>
        <a:lstStyle/>
        <a:p>
          <a:endParaRPr lang="ru-RU"/>
        </a:p>
      </dgm:t>
    </dgm:pt>
    <dgm:pt modelId="{9E5D5161-23D7-41B4-A187-BE6D7C6483D0}" type="pres">
      <dgm:prSet presAssocID="{89E09F27-5F73-400B-AE18-4421B9895F64}" presName="txTwo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C6FDF3-3E6D-414C-B5BC-6C5B61465391}" type="pres">
      <dgm:prSet presAssocID="{89E09F27-5F73-400B-AE18-4421B9895F64}" presName="parTransTwo" presStyleCnt="0"/>
      <dgm:spPr/>
      <dgm:t>
        <a:bodyPr/>
        <a:lstStyle/>
        <a:p>
          <a:endParaRPr lang="ru-RU"/>
        </a:p>
      </dgm:t>
    </dgm:pt>
    <dgm:pt modelId="{CEF18E39-1C73-42B9-BDF1-5DD3EC85EA0D}" type="pres">
      <dgm:prSet presAssocID="{89E09F27-5F73-400B-AE18-4421B9895F64}" presName="horzTwo" presStyleCnt="0"/>
      <dgm:spPr/>
      <dgm:t>
        <a:bodyPr/>
        <a:lstStyle/>
        <a:p>
          <a:endParaRPr lang="ru-RU"/>
        </a:p>
      </dgm:t>
    </dgm:pt>
    <dgm:pt modelId="{2A9D30D6-EDAF-44DC-BCED-BF4CD1F56E2B}" type="pres">
      <dgm:prSet presAssocID="{D5544F4D-4FD2-41EE-A356-ABCAA534BCB5}" presName="vertThree" presStyleCnt="0"/>
      <dgm:spPr/>
    </dgm:pt>
    <dgm:pt modelId="{F3E2EDB7-06B9-41DF-A124-270460384C20}" type="pres">
      <dgm:prSet presAssocID="{D5544F4D-4FD2-41EE-A356-ABCAA534BCB5}" presName="txThre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D484DF-778B-4497-9431-19A94D9A4107}" type="pres">
      <dgm:prSet presAssocID="{D5544F4D-4FD2-41EE-A356-ABCAA534BCB5}" presName="parTransThree" presStyleCnt="0"/>
      <dgm:spPr/>
    </dgm:pt>
    <dgm:pt modelId="{232483F1-F7A4-4F7D-A818-139563074FC4}" type="pres">
      <dgm:prSet presAssocID="{D5544F4D-4FD2-41EE-A356-ABCAA534BCB5}" presName="horzThree" presStyleCnt="0"/>
      <dgm:spPr/>
    </dgm:pt>
    <dgm:pt modelId="{CA81CD2D-7A1B-4CCA-952B-6AE89CE8AAB7}" type="pres">
      <dgm:prSet presAssocID="{187C542A-BCFC-4BBB-8DCA-67690BE3FD29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F40216-5B58-45C6-B485-1C9C4561DF2F}" type="pres">
      <dgm:prSet presAssocID="{187C542A-BCFC-4BBB-8DCA-67690BE3FD29}" presName="txFour" presStyleLbl="node4" presStyleIdx="9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2BA7D97-E2A8-4C59-838B-E0906E156677}" type="pres">
      <dgm:prSet presAssocID="{187C542A-BCFC-4BBB-8DCA-67690BE3FD29}" presName="parTransFour" presStyleCnt="0"/>
      <dgm:spPr/>
      <dgm:t>
        <a:bodyPr/>
        <a:lstStyle/>
        <a:p>
          <a:endParaRPr lang="ru-RU"/>
        </a:p>
      </dgm:t>
    </dgm:pt>
    <dgm:pt modelId="{F73E662C-F722-4B4F-9DF8-BE21B2C2C700}" type="pres">
      <dgm:prSet presAssocID="{187C542A-BCFC-4BBB-8DCA-67690BE3FD29}" presName="horzFour" presStyleCnt="0"/>
      <dgm:spPr/>
      <dgm:t>
        <a:bodyPr/>
        <a:lstStyle/>
        <a:p>
          <a:endParaRPr lang="ru-RU"/>
        </a:p>
      </dgm:t>
    </dgm:pt>
    <dgm:pt modelId="{566AACE7-A2F1-4E7A-BECC-43348B95352C}" type="pres">
      <dgm:prSet presAssocID="{593C7C55-813E-4059-B734-EC61CD9C5CBC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653A429-0E18-4BE3-A07C-F1A5A9D672E3}" type="pres">
      <dgm:prSet presAssocID="{593C7C55-813E-4059-B734-EC61CD9C5CBC}" presName="txFour" presStyleLbl="node4" presStyleIdx="10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D59DE9-3C29-48CB-8A25-B7F991619843}" type="pres">
      <dgm:prSet presAssocID="{593C7C55-813E-4059-B734-EC61CD9C5CBC}" presName="parTransFour" presStyleCnt="0"/>
      <dgm:spPr/>
      <dgm:t>
        <a:bodyPr/>
        <a:lstStyle/>
        <a:p>
          <a:endParaRPr lang="ru-RU"/>
        </a:p>
      </dgm:t>
    </dgm:pt>
    <dgm:pt modelId="{3A3A01C6-B3AA-4C89-92D4-EA308C8E23E1}" type="pres">
      <dgm:prSet presAssocID="{593C7C55-813E-4059-B734-EC61CD9C5CBC}" presName="horzFour" presStyleCnt="0"/>
      <dgm:spPr/>
      <dgm:t>
        <a:bodyPr/>
        <a:lstStyle/>
        <a:p>
          <a:endParaRPr lang="ru-RU"/>
        </a:p>
      </dgm:t>
    </dgm:pt>
    <dgm:pt modelId="{B8B89817-F07F-4DA9-AEBF-C4EDAD3E897E}" type="pres">
      <dgm:prSet presAssocID="{9E15771F-F540-4F32-ACD6-56CFD707E80B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5DF38A4-C109-469A-81F6-242705CF6432}" type="pres">
      <dgm:prSet presAssocID="{9E15771F-F540-4F32-ACD6-56CFD707E80B}" presName="txFour" presStyleLbl="node4" presStyleIdx="11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F9D5968-2625-4FA7-B798-123DE0850F01}" type="pres">
      <dgm:prSet presAssocID="{9E15771F-F540-4F32-ACD6-56CFD707E80B}" presName="horzFour" presStyleCnt="0"/>
      <dgm:spPr/>
      <dgm:t>
        <a:bodyPr/>
        <a:lstStyle/>
        <a:p>
          <a:endParaRPr lang="ru-RU"/>
        </a:p>
      </dgm:t>
    </dgm:pt>
    <dgm:pt modelId="{62C0B193-30A4-4691-AF46-D5B94E7FC561}" type="pres">
      <dgm:prSet presAssocID="{FA1CF671-CE5A-43BE-A489-E153F0F8811C}" presName="sibSpaceTwo" presStyleCnt="0"/>
      <dgm:spPr/>
      <dgm:t>
        <a:bodyPr/>
        <a:lstStyle/>
        <a:p>
          <a:endParaRPr lang="ru-RU"/>
        </a:p>
      </dgm:t>
    </dgm:pt>
    <dgm:pt modelId="{E8090E1D-4DD8-46E0-BA1E-C3890CF14D47}" type="pres">
      <dgm:prSet presAssocID="{9E496AFB-5861-4A0B-A059-7AF344913280}" presName="vertTwo" presStyleCnt="0"/>
      <dgm:spPr/>
      <dgm:t>
        <a:bodyPr/>
        <a:lstStyle/>
        <a:p>
          <a:endParaRPr lang="ru-RU"/>
        </a:p>
      </dgm:t>
    </dgm:pt>
    <dgm:pt modelId="{F8905714-088D-483C-AC16-D43BF2F0BF16}" type="pres">
      <dgm:prSet presAssocID="{9E496AFB-5861-4A0B-A059-7AF344913280}" presName="txTwo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25E9BC-9772-4579-B80A-08C02E6F5841}" type="pres">
      <dgm:prSet presAssocID="{9E496AFB-5861-4A0B-A059-7AF344913280}" presName="parTransTwo" presStyleCnt="0"/>
      <dgm:spPr/>
      <dgm:t>
        <a:bodyPr/>
        <a:lstStyle/>
        <a:p>
          <a:endParaRPr lang="ru-RU"/>
        </a:p>
      </dgm:t>
    </dgm:pt>
    <dgm:pt modelId="{4101F8DA-93D9-46DF-B37A-B90529D7C907}" type="pres">
      <dgm:prSet presAssocID="{9E496AFB-5861-4A0B-A059-7AF344913280}" presName="horzTwo" presStyleCnt="0"/>
      <dgm:spPr/>
      <dgm:t>
        <a:bodyPr/>
        <a:lstStyle/>
        <a:p>
          <a:endParaRPr lang="ru-RU"/>
        </a:p>
      </dgm:t>
    </dgm:pt>
    <dgm:pt modelId="{88CBD296-B18B-4903-91DE-219BC6983124}" type="pres">
      <dgm:prSet presAssocID="{BDDF592B-1C58-40EE-9108-0DC798BB2F08}" presName="vertThree" presStyleCnt="0"/>
      <dgm:spPr/>
    </dgm:pt>
    <dgm:pt modelId="{C6623687-8EAD-4DE4-ABEE-F11E4E1536E2}" type="pres">
      <dgm:prSet presAssocID="{BDDF592B-1C58-40EE-9108-0DC798BB2F08}" presName="txThre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A970205-2448-4E55-9D17-326D43C17741}" type="pres">
      <dgm:prSet presAssocID="{BDDF592B-1C58-40EE-9108-0DC798BB2F08}" presName="parTransThree" presStyleCnt="0"/>
      <dgm:spPr/>
    </dgm:pt>
    <dgm:pt modelId="{DDEB97A7-5E61-477F-B418-CA731CE14A06}" type="pres">
      <dgm:prSet presAssocID="{BDDF592B-1C58-40EE-9108-0DC798BB2F08}" presName="horzThree" presStyleCnt="0"/>
      <dgm:spPr/>
    </dgm:pt>
    <dgm:pt modelId="{F36349D9-AAD1-4D05-8BCB-F865ABA18533}" type="pres">
      <dgm:prSet presAssocID="{1B20A584-E8E7-451F-84AF-E95BD5B40EA1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74E99F0-AE84-4383-93E4-780F78CE6D13}" type="pres">
      <dgm:prSet presAssocID="{1B20A584-E8E7-451F-84AF-E95BD5B40EA1}" presName="txFour" presStyleLbl="node4" presStyleIdx="12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4B595F-B001-4933-98CC-F9415F4FE45A}" type="pres">
      <dgm:prSet presAssocID="{1B20A584-E8E7-451F-84AF-E95BD5B40EA1}" presName="parTransFour" presStyleCnt="0"/>
      <dgm:spPr/>
      <dgm:t>
        <a:bodyPr/>
        <a:lstStyle/>
        <a:p>
          <a:endParaRPr lang="ru-RU"/>
        </a:p>
      </dgm:t>
    </dgm:pt>
    <dgm:pt modelId="{19CEB4E4-DAEB-4DAC-B74F-6A90F95E40F6}" type="pres">
      <dgm:prSet presAssocID="{1B20A584-E8E7-451F-84AF-E95BD5B40EA1}" presName="horzFour" presStyleCnt="0"/>
      <dgm:spPr/>
      <dgm:t>
        <a:bodyPr/>
        <a:lstStyle/>
        <a:p>
          <a:endParaRPr lang="ru-RU"/>
        </a:p>
      </dgm:t>
    </dgm:pt>
    <dgm:pt modelId="{4B090C7C-91FA-46FA-862C-86DC2555E033}" type="pres">
      <dgm:prSet presAssocID="{DF86BB99-07F8-490F-B6E9-4F22F5A8A955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4CF4BC-44A5-455D-A60A-EB599B596188}" type="pres">
      <dgm:prSet presAssocID="{DF86BB99-07F8-490F-B6E9-4F22F5A8A955}" presName="txFour" presStyleLbl="node4" presStyleIdx="13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79E5A0-7B91-4ECE-AF79-8798634D07D0}" type="pres">
      <dgm:prSet presAssocID="{DF86BB99-07F8-490F-B6E9-4F22F5A8A955}" presName="parTransFour" presStyleCnt="0"/>
      <dgm:spPr/>
      <dgm:t>
        <a:bodyPr/>
        <a:lstStyle/>
        <a:p>
          <a:endParaRPr lang="ru-RU"/>
        </a:p>
      </dgm:t>
    </dgm:pt>
    <dgm:pt modelId="{97FFE9E6-CE88-44D7-A8E9-5F178F964167}" type="pres">
      <dgm:prSet presAssocID="{DF86BB99-07F8-490F-B6E9-4F22F5A8A955}" presName="horzFour" presStyleCnt="0"/>
      <dgm:spPr/>
      <dgm:t>
        <a:bodyPr/>
        <a:lstStyle/>
        <a:p>
          <a:endParaRPr lang="ru-RU"/>
        </a:p>
      </dgm:t>
    </dgm:pt>
    <dgm:pt modelId="{B45A538C-DC99-43D4-9C5E-FD6136650525}" type="pres">
      <dgm:prSet presAssocID="{04C3AC0E-965B-48C1-827A-5D93B22D2057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2D81AF8-4EA8-45A6-A84D-9694EF1BCFE7}" type="pres">
      <dgm:prSet presAssocID="{04C3AC0E-965B-48C1-827A-5D93B22D2057}" presName="txFour" presStyleLbl="node4" presStyleIdx="14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FA1C88-01CB-45D0-B8B1-93ED28DC0515}" type="pres">
      <dgm:prSet presAssocID="{04C3AC0E-965B-48C1-827A-5D93B22D2057}" presName="horzFour" presStyleCnt="0"/>
      <dgm:spPr/>
      <dgm:t>
        <a:bodyPr/>
        <a:lstStyle/>
        <a:p>
          <a:endParaRPr lang="ru-RU"/>
        </a:p>
      </dgm:t>
    </dgm:pt>
  </dgm:ptLst>
  <dgm:cxnLst>
    <dgm:cxn modelId="{BED1357D-2A03-4DBB-AF19-4EA3D0997E32}" srcId="{89E09F27-5F73-400B-AE18-4421B9895F64}" destId="{D5544F4D-4FD2-41EE-A356-ABCAA534BCB5}" srcOrd="0" destOrd="0" parTransId="{BED13ABC-6FE3-4A0F-B363-3797DF01D994}" sibTransId="{D6C0D10C-0A55-4B4C-95CA-342CC713B4EA}"/>
    <dgm:cxn modelId="{F1D9D270-AECF-4F03-87DB-1FE8BCAFEC8D}" srcId="{9A0A1B48-08CE-44F2-8C66-5814C06EE4CC}" destId="{614AF9F2-E1A1-4D10-882A-EB6B0D669FCA}" srcOrd="0" destOrd="0" parTransId="{5B0591E8-42AF-40BA-A11A-3996F9B13E48}" sibTransId="{A52C1518-95AA-4EDF-99FF-93D999EDDD4A}"/>
    <dgm:cxn modelId="{DB5D4997-A4B3-4A6C-9131-2DB552DF6EC8}" type="presOf" srcId="{9A0A1B48-08CE-44F2-8C66-5814C06EE4CC}" destId="{41590EE3-70B4-4E0E-8D44-18EF1FD97F2E}" srcOrd="0" destOrd="0" presId="urn:microsoft.com/office/officeart/2005/8/layout/hierarchy4"/>
    <dgm:cxn modelId="{A87D5022-47CD-4FFB-9BAD-37B8F3D26BB3}" srcId="{946393D2-3BB5-4D19-BAF6-84B7339845C4}" destId="{89E09F27-5F73-400B-AE18-4421B9895F64}" srcOrd="3" destOrd="0" parTransId="{16B02458-69C3-4316-A805-FC6C92C26552}" sibTransId="{FA1CF671-CE5A-43BE-A489-E153F0F8811C}"/>
    <dgm:cxn modelId="{12835F74-8937-4591-BBC3-264664D763F5}" type="presOf" srcId="{89E09F27-5F73-400B-AE18-4421B9895F64}" destId="{9E5D5161-23D7-41B4-A187-BE6D7C6483D0}" srcOrd="0" destOrd="0" presId="urn:microsoft.com/office/officeart/2005/8/layout/hierarchy4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F48F33E0-C1C5-4342-8DCC-7C57E3E3B48C}" srcId="{DF86BB99-07F8-490F-B6E9-4F22F5A8A955}" destId="{04C3AC0E-965B-48C1-827A-5D93B22D2057}" srcOrd="0" destOrd="0" parTransId="{0CE8D822-733A-4BA8-B539-C3F84FDFC933}" sibTransId="{1AF301AF-4DFB-4C78-9067-8B4C4FDC04D9}"/>
    <dgm:cxn modelId="{8F1F720A-D988-4739-9FFF-05E5C9E9A372}" srcId="{7711325B-E859-44FE-8B41-57F9AFDCA54B}" destId="{B34B6A16-5EF9-4B63-A5E4-12B190B34880}" srcOrd="0" destOrd="0" parTransId="{3047CE4C-FF19-4B45-8312-79C9A6EA38F8}" sibTransId="{844E05AD-2AB6-4319-9130-67827496C360}"/>
    <dgm:cxn modelId="{E1B1F36A-E9BA-4181-B20B-90B3E88BD463}" type="presOf" srcId="{F0AF63A1-E6C3-48D7-BA15-2982A4DC912D}" destId="{8C5A4ABB-F609-4CF2-8CFC-5593BE697C3C}" srcOrd="0" destOrd="0" presId="urn:microsoft.com/office/officeart/2005/8/layout/hierarchy4"/>
    <dgm:cxn modelId="{D032C275-3186-44E6-A939-FCD73E1B58E8}" type="presOf" srcId="{7711325B-E859-44FE-8B41-57F9AFDCA54B}" destId="{576C6983-4618-426C-8177-DEA9FE3AC4EB}" srcOrd="0" destOrd="0" presId="urn:microsoft.com/office/officeart/2005/8/layout/hierarchy4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483EA879-8C56-482B-B653-E861FFD22875}" type="presOf" srcId="{CE075476-E9CA-4A59-A127-31223E8D37A1}" destId="{25DDEEC2-9BA5-4367-BB24-33CAA47BBC09}" srcOrd="0" destOrd="0" presId="urn:microsoft.com/office/officeart/2005/8/layout/hierarchy4"/>
    <dgm:cxn modelId="{A7625AB6-5CA8-4543-AFDF-3445626B95A7}" srcId="{D5544F4D-4FD2-41EE-A356-ABCAA534BCB5}" destId="{187C542A-BCFC-4BBB-8DCA-67690BE3FD29}" srcOrd="0" destOrd="0" parTransId="{1DE6EB8F-E86E-468D-9E31-3BEF22539EFA}" sibTransId="{FA166069-510E-430D-ABBE-E1A2B09558CE}"/>
    <dgm:cxn modelId="{9CC4CEA9-7784-4CE6-8064-F83BF4788F47}" type="presOf" srcId="{5A6BA2F8-AB86-4FEA-9FCE-F9FA52A7F9A0}" destId="{EFD09625-1EEB-463A-9D51-52F09A5E039B}" srcOrd="0" destOrd="0" presId="urn:microsoft.com/office/officeart/2005/8/layout/hierarchy4"/>
    <dgm:cxn modelId="{B7B6D958-8EC2-4681-8D49-8B73B9D21D0E}" type="presOf" srcId="{9C715FE5-31CA-4541-A958-D2C730C134E0}" destId="{2BC9EB28-F68D-4321-836D-A642C2C0DAB1}" srcOrd="0" destOrd="0" presId="urn:microsoft.com/office/officeart/2005/8/layout/hierarchy4"/>
    <dgm:cxn modelId="{563B7135-C296-437E-86BC-71C9BF75CBD3}" srcId="{D1936ACF-1E69-4953-BA37-9ADE2EF12E41}" destId="{4E5A1869-57DF-4BD2-89F2-0FF412DDC036}" srcOrd="0" destOrd="0" parTransId="{2DD1E431-BE19-4798-89F6-2A2AA8604FD1}" sibTransId="{1FD46F6E-8EE6-451E-A6B4-3FA6056BD416}"/>
    <dgm:cxn modelId="{BC6756BC-8925-44BA-985E-E1CCC54AA5CC}" type="presOf" srcId="{BE98D1AB-A280-4D0B-A815-73E57FD87EC3}" destId="{89DC61A6-3199-4C88-A8D1-98ADCFDD3274}" srcOrd="0" destOrd="0" presId="urn:microsoft.com/office/officeart/2005/8/layout/hierarchy4"/>
    <dgm:cxn modelId="{60E6515E-BA47-4194-9B78-F0F303515743}" type="presOf" srcId="{9E15771F-F540-4F32-ACD6-56CFD707E80B}" destId="{35DF38A4-C109-469A-81F6-242705CF6432}" srcOrd="0" destOrd="0" presId="urn:microsoft.com/office/officeart/2005/8/layout/hierarchy4"/>
    <dgm:cxn modelId="{44D2D85A-6F4C-4ABC-8C2D-B28977898080}" srcId="{62031802-0EE5-47DF-BB1F-2C84A19F6746}" destId="{66E38241-E965-439E-997F-74C14C213F23}" srcOrd="0" destOrd="0" parTransId="{609CD11E-CAF4-4D39-A7D8-415A69AFCAA7}" sibTransId="{4CC6C1EC-DF57-4C81-9B03-3A17304C52E6}"/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15B242EC-11A3-40F7-B2A4-A7E917E37951}" srcId="{614AF9F2-E1A1-4D10-882A-EB6B0D669FCA}" destId="{BE98D1AB-A280-4D0B-A815-73E57FD87EC3}" srcOrd="0" destOrd="0" parTransId="{CDDECA34-9841-4A92-959B-4DB892243F64}" sibTransId="{2FD537BC-8C4D-4BAF-9555-CDCB9FCAC8F1}"/>
    <dgm:cxn modelId="{9D786EF0-2F4F-40F5-8C60-398E9181FD35}" srcId="{66E38241-E965-439E-997F-74C14C213F23}" destId="{D1936ACF-1E69-4953-BA37-9ADE2EF12E41}" srcOrd="0" destOrd="0" parTransId="{A530724B-D4A2-46C1-8717-7F7FB05E23A3}" sibTransId="{7319F631-09B1-48CB-BAF7-8445C5AC1618}"/>
    <dgm:cxn modelId="{977BAB51-F7B6-41DA-845D-6533090FD999}" type="presOf" srcId="{593C7C55-813E-4059-B734-EC61CD9C5CBC}" destId="{7653A429-0E18-4BE3-A07C-F1A5A9D672E3}" srcOrd="0" destOrd="0" presId="urn:microsoft.com/office/officeart/2005/8/layout/hierarchy4"/>
    <dgm:cxn modelId="{7C2E5991-6D03-4679-BB46-318B01A66142}" srcId="{5A6BA2F8-AB86-4FEA-9FCE-F9FA52A7F9A0}" destId="{CD119780-6575-4106-AE5B-2CC6B48E5482}" srcOrd="0" destOrd="0" parTransId="{A99EC59D-97F4-424A-A28E-01E77005439E}" sibTransId="{3BBBAA4F-305C-4E5F-BBCB-DE1B8ED5978A}"/>
    <dgm:cxn modelId="{D8B7F2D9-1F0E-49BE-89C7-4089E9F316D7}" type="presOf" srcId="{614AF9F2-E1A1-4D10-882A-EB6B0D669FCA}" destId="{6CE5FDB4-BFBB-4259-A330-B441199BCE24}" srcOrd="0" destOrd="0" presId="urn:microsoft.com/office/officeart/2005/8/layout/hierarchy4"/>
    <dgm:cxn modelId="{348559B1-9A69-4A39-8923-34A246BC215E}" type="presOf" srcId="{D5544F4D-4FD2-41EE-A356-ABCAA534BCB5}" destId="{F3E2EDB7-06B9-41DF-A124-270460384C20}" srcOrd="0" destOrd="0" presId="urn:microsoft.com/office/officeart/2005/8/layout/hierarchy4"/>
    <dgm:cxn modelId="{2E3A4B0A-C6F1-498B-A616-AF6C3935B080}" srcId="{4E5A1869-57DF-4BD2-89F2-0FF412DDC036}" destId="{F0AF63A1-E6C3-48D7-BA15-2982A4DC912D}" srcOrd="0" destOrd="0" parTransId="{DFC5A12C-CC91-4A63-8252-41799CA3AEAA}" sibTransId="{EA539CAD-DFF5-47A4-8411-B337C730B6B2}"/>
    <dgm:cxn modelId="{9ACC668F-A49E-4348-83AE-52911A190231}" type="presOf" srcId="{CD119780-6575-4106-AE5B-2CC6B48E5482}" destId="{08E3CF47-3B57-413E-AF74-8CA250B8998B}" srcOrd="0" destOrd="0" presId="urn:microsoft.com/office/officeart/2005/8/layout/hierarchy4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C6FEAE20-8BA5-48CC-BD38-7150DFBE6AEC}" srcId="{946393D2-3BB5-4D19-BAF6-84B7339845C4}" destId="{62031802-0EE5-47DF-BB1F-2C84A19F6746}" srcOrd="2" destOrd="0" parTransId="{43DD85C8-BF2E-4808-BFA8-3211ED494E6D}" sibTransId="{35694793-DDF3-4ECC-9AA3-AC178B8D026F}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03698BAD-197B-4253-B2BC-CB5112530D4E}" type="presOf" srcId="{187C542A-BCFC-4BBB-8DCA-67690BE3FD29}" destId="{EFF40216-5B58-45C6-B485-1C9C4561DF2F}" srcOrd="0" destOrd="0" presId="urn:microsoft.com/office/officeart/2005/8/layout/hierarchy4"/>
    <dgm:cxn modelId="{DF667443-0DAC-4B0C-935A-F0465B69CBFB}" srcId="{BDDF592B-1C58-40EE-9108-0DC798BB2F08}" destId="{1B20A584-E8E7-451F-84AF-E95BD5B40EA1}" srcOrd="0" destOrd="0" parTransId="{7E48482B-E88A-45F7-BC59-A70F71B3034D}" sibTransId="{1F3B44A3-41F0-4FE2-8FE9-2EEC4DC3DA9C}"/>
    <dgm:cxn modelId="{69767187-A176-4D4A-A002-159AB629266D}" type="presOf" srcId="{BDDF592B-1C58-40EE-9108-0DC798BB2F08}" destId="{C6623687-8EAD-4DE4-ABEE-F11E4E1536E2}" srcOrd="0" destOrd="0" presId="urn:microsoft.com/office/officeart/2005/8/layout/hierarchy4"/>
    <dgm:cxn modelId="{16852996-3340-49EB-852D-B9D05D07EC25}" type="presOf" srcId="{93520637-36B3-4AB9-B949-92D55141E733}" destId="{8E7E2D4A-62E6-4A23-A5DD-552A63903B64}" srcOrd="0" destOrd="0" presId="urn:microsoft.com/office/officeart/2005/8/layout/hierarchy4"/>
    <dgm:cxn modelId="{3309F21D-4431-4903-BB3C-90427A73504C}" srcId="{44367D81-039C-4579-8E09-66CAF90F5041}" destId="{9C715FE5-31CA-4541-A958-D2C730C134E0}" srcOrd="0" destOrd="0" parTransId="{536A8C1B-37CE-4FCD-A098-830552423D53}" sibTransId="{B132F376-D606-4DE2-9BBB-04499697516A}"/>
    <dgm:cxn modelId="{08064794-7D33-4B3D-98EC-4C2F3CAB8822}" srcId="{187C542A-BCFC-4BBB-8DCA-67690BE3FD29}" destId="{593C7C55-813E-4059-B734-EC61CD9C5CBC}" srcOrd="0" destOrd="0" parTransId="{17E9BED5-376D-4206-BC0B-A2BF002C0A67}" sibTransId="{0D884A66-EF39-4789-A63B-3A3CBEB15D6A}"/>
    <dgm:cxn modelId="{9A5E90C4-6511-4923-BB87-9C452263074C}" srcId="{593C7C55-813E-4059-B734-EC61CD9C5CBC}" destId="{9E15771F-F540-4F32-ACD6-56CFD707E80B}" srcOrd="0" destOrd="0" parTransId="{E70BBB04-FC5B-4B12-959F-7F02FDB52BBE}" sibTransId="{EC763716-B14D-403A-A4A7-216861E00C47}"/>
    <dgm:cxn modelId="{5650C76D-B35E-4C26-944A-5900AD088428}" type="presOf" srcId="{D1936ACF-1E69-4953-BA37-9ADE2EF12E41}" destId="{59176932-D6D5-4C36-BF7A-69A1297C4BAD}" srcOrd="0" destOrd="0" presId="urn:microsoft.com/office/officeart/2005/8/layout/hierarchy4"/>
    <dgm:cxn modelId="{EC97A5D4-227D-4B2A-9C67-57F5719EBAAF}" type="presOf" srcId="{DF86BB99-07F8-490F-B6E9-4F22F5A8A955}" destId="{874CF4BC-44A5-455D-A60A-EB599B596188}" srcOrd="0" destOrd="0" presId="urn:microsoft.com/office/officeart/2005/8/layout/hierarchy4"/>
    <dgm:cxn modelId="{E84C24D1-1891-4B3C-860B-D7004AE99DBD}" type="presOf" srcId="{B34B6A16-5EF9-4B63-A5E4-12B190B34880}" destId="{C5CFBDE9-676A-4F97-89D1-A3ED5ACC7AD4}" srcOrd="0" destOrd="0" presId="urn:microsoft.com/office/officeart/2005/8/layout/hierarchy4"/>
    <dgm:cxn modelId="{599D4545-9E73-4AA6-85F1-D3C49D45E7D0}" type="presOf" srcId="{62031802-0EE5-47DF-BB1F-2C84A19F6746}" destId="{A25BE625-018B-46BA-BE7F-ED875B975F26}" srcOrd="0" destOrd="0" presId="urn:microsoft.com/office/officeart/2005/8/layout/hierarchy4"/>
    <dgm:cxn modelId="{B1C5F1F6-118F-47BB-887D-E8CC87BA56F2}" type="presOf" srcId="{1B20A584-E8E7-451F-84AF-E95BD5B40EA1}" destId="{374E99F0-AE84-4383-93E4-780F78CE6D13}" srcOrd="0" destOrd="0" presId="urn:microsoft.com/office/officeart/2005/8/layout/hierarchy4"/>
    <dgm:cxn modelId="{25AA8623-1F81-4D14-A3DA-9D5EBA9CFD5C}" type="presOf" srcId="{04C3AC0E-965B-48C1-827A-5D93B22D2057}" destId="{D2D81AF8-4EA8-45A6-A84D-9694EF1BCFE7}" srcOrd="0" destOrd="0" presId="urn:microsoft.com/office/officeart/2005/8/layout/hierarchy4"/>
    <dgm:cxn modelId="{23044D7B-7184-4077-9554-9305FEDD03E9}" srcId="{946393D2-3BB5-4D19-BAF6-84B7339845C4}" destId="{9E496AFB-5861-4A0B-A059-7AF344913280}" srcOrd="4" destOrd="0" parTransId="{6435703E-03C2-4EC2-8B8A-0AC2F1B8426B}" sibTransId="{7097F666-B696-4074-BF8E-24ADA840ED3B}"/>
    <dgm:cxn modelId="{618F48EE-E45B-4BE2-B917-394C47F49D0F}" type="presOf" srcId="{946393D2-3BB5-4D19-BAF6-84B7339845C4}" destId="{9DF12F5D-797B-4C71-93F7-7C835BFF7982}" srcOrd="0" destOrd="0" presId="urn:microsoft.com/office/officeart/2005/8/layout/hierarchy4"/>
    <dgm:cxn modelId="{0C02B3A9-FEFB-4145-BF53-2F7CF202AA8D}" type="presOf" srcId="{66E38241-E965-439E-997F-74C14C213F23}" destId="{ED71EDA0-062D-4AFB-A604-C90401EB95BE}" srcOrd="0" destOrd="0" presId="urn:microsoft.com/office/officeart/2005/8/layout/hierarchy4"/>
    <dgm:cxn modelId="{1560632B-A910-42CF-9CC3-8CFC048673EC}" type="presOf" srcId="{44367D81-039C-4579-8E09-66CAF90F5041}" destId="{085136A3-D02F-461C-B31C-FD1D69D16759}" srcOrd="0" destOrd="0" presId="urn:microsoft.com/office/officeart/2005/8/layout/hierarchy4"/>
    <dgm:cxn modelId="{0DC76281-AE6D-4D6E-81A2-1B2B3B2AF0AA}" srcId="{93520637-36B3-4AB9-B949-92D55141E733}" destId="{44367D81-039C-4579-8E09-66CAF90F5041}" srcOrd="0" destOrd="0" parTransId="{67B6E404-88D1-4D88-A32E-7761881B20C7}" sibTransId="{F7E1C861-8795-4EA1-A76A-EE2CB6232346}"/>
    <dgm:cxn modelId="{BCC1FE31-0246-43DC-9367-3E68D1580877}" srcId="{9E496AFB-5861-4A0B-A059-7AF344913280}" destId="{BDDF592B-1C58-40EE-9108-0DC798BB2F08}" srcOrd="0" destOrd="0" parTransId="{B756F4C0-E80B-4D51-98DD-9ED456BC9850}" sibTransId="{A8539F8F-5449-4F69-9D5B-CD73E9384FB2}"/>
    <dgm:cxn modelId="{4BA3A51D-8680-4C8D-9FB4-1FB9CE8665E0}" type="presOf" srcId="{4E5A1869-57DF-4BD2-89F2-0FF412DDC036}" destId="{BA61E3A6-0BE5-4066-9F94-BB1BFFF8EBBF}" srcOrd="0" destOrd="0" presId="urn:microsoft.com/office/officeart/2005/8/layout/hierarchy4"/>
    <dgm:cxn modelId="{B2851A70-65B2-4469-BA7A-E4B2F7748445}" type="presOf" srcId="{9E496AFB-5861-4A0B-A059-7AF344913280}" destId="{F8905714-088D-483C-AC16-D43BF2F0BF16}" srcOrd="0" destOrd="0" presId="urn:microsoft.com/office/officeart/2005/8/layout/hierarchy4"/>
    <dgm:cxn modelId="{E90B9AD5-6B9D-460A-B8D4-0169929EE8C4}" srcId="{1B20A584-E8E7-451F-84AF-E95BD5B40EA1}" destId="{DF86BB99-07F8-490F-B6E9-4F22F5A8A955}" srcOrd="0" destOrd="0" parTransId="{C985FE44-C5E5-4D58-805E-13170B646D27}" sibTransId="{38C2B751-10AB-424B-8533-370958D28C0F}"/>
    <dgm:cxn modelId="{38A43BF1-1AA3-426F-ABA2-1A11DE95AD33}" type="presParOf" srcId="{25DDEEC2-9BA5-4367-BB24-33CAA47BBC09}" destId="{87933F1B-038B-4A5D-83E8-61DBF60EC4B3}" srcOrd="0" destOrd="0" presId="urn:microsoft.com/office/officeart/2005/8/layout/hierarchy4"/>
    <dgm:cxn modelId="{03DC6783-6F58-477B-8B02-0E7B243AB5A9}" type="presParOf" srcId="{87933F1B-038B-4A5D-83E8-61DBF60EC4B3}" destId="{9DF12F5D-797B-4C71-93F7-7C835BFF7982}" srcOrd="0" destOrd="0" presId="urn:microsoft.com/office/officeart/2005/8/layout/hierarchy4"/>
    <dgm:cxn modelId="{583F2CCC-493E-47A4-B72B-52026EF7FFFC}" type="presParOf" srcId="{87933F1B-038B-4A5D-83E8-61DBF60EC4B3}" destId="{BB51C614-670C-40C7-BCBD-B3150FB090FB}" srcOrd="1" destOrd="0" presId="urn:microsoft.com/office/officeart/2005/8/layout/hierarchy4"/>
    <dgm:cxn modelId="{7CE5163C-7342-4978-9FC3-257FD79E2361}" type="presParOf" srcId="{87933F1B-038B-4A5D-83E8-61DBF60EC4B3}" destId="{B74154C5-AFFE-498C-8E4C-911D7456AC97}" srcOrd="2" destOrd="0" presId="urn:microsoft.com/office/officeart/2005/8/layout/hierarchy4"/>
    <dgm:cxn modelId="{AA040571-83FA-4BA6-B36F-184963D6D02A}" type="presParOf" srcId="{B74154C5-AFFE-498C-8E4C-911D7456AC97}" destId="{AA6E5317-C9D5-49D6-9218-04A9A8CDF9E8}" srcOrd="0" destOrd="0" presId="urn:microsoft.com/office/officeart/2005/8/layout/hierarchy4"/>
    <dgm:cxn modelId="{A15D0DAA-71E2-4807-A938-88A4F0289841}" type="presParOf" srcId="{AA6E5317-C9D5-49D6-9218-04A9A8CDF9E8}" destId="{EFD09625-1EEB-463A-9D51-52F09A5E039B}" srcOrd="0" destOrd="0" presId="urn:microsoft.com/office/officeart/2005/8/layout/hierarchy4"/>
    <dgm:cxn modelId="{DC8633E3-1184-4235-B570-21E53F53298D}" type="presParOf" srcId="{AA6E5317-C9D5-49D6-9218-04A9A8CDF9E8}" destId="{D65A41FF-7035-4133-9240-517AEBC67369}" srcOrd="1" destOrd="0" presId="urn:microsoft.com/office/officeart/2005/8/layout/hierarchy4"/>
    <dgm:cxn modelId="{DB8BB685-C52D-4E25-B08D-E25418EAF92C}" type="presParOf" srcId="{AA6E5317-C9D5-49D6-9218-04A9A8CDF9E8}" destId="{ED986375-36F5-4143-A5F0-85653599471E}" srcOrd="2" destOrd="0" presId="urn:microsoft.com/office/officeart/2005/8/layout/hierarchy4"/>
    <dgm:cxn modelId="{12AEA8E8-FF4F-48F5-A80F-8091146CCE84}" type="presParOf" srcId="{ED986375-36F5-4143-A5F0-85653599471E}" destId="{38B1749F-89AF-4F8A-BC98-0405C2387238}" srcOrd="0" destOrd="0" presId="urn:microsoft.com/office/officeart/2005/8/layout/hierarchy4"/>
    <dgm:cxn modelId="{8E04C7B7-4C7F-46C6-A2F3-52C2EC08BA59}" type="presParOf" srcId="{38B1749F-89AF-4F8A-BC98-0405C2387238}" destId="{08E3CF47-3B57-413E-AF74-8CA250B8998B}" srcOrd="0" destOrd="0" presId="urn:microsoft.com/office/officeart/2005/8/layout/hierarchy4"/>
    <dgm:cxn modelId="{8487C66E-FAD8-4463-874D-3EAB06912075}" type="presParOf" srcId="{38B1749F-89AF-4F8A-BC98-0405C2387238}" destId="{D13C370C-622F-409C-9504-EC28566F8635}" srcOrd="1" destOrd="0" presId="urn:microsoft.com/office/officeart/2005/8/layout/hierarchy4"/>
    <dgm:cxn modelId="{39C7D8E2-E92C-4063-9DC6-8F53AE637F55}" type="presParOf" srcId="{38B1749F-89AF-4F8A-BC98-0405C2387238}" destId="{25FA29A3-BF26-4AAB-B4C0-89D7084C42E8}" srcOrd="2" destOrd="0" presId="urn:microsoft.com/office/officeart/2005/8/layout/hierarchy4"/>
    <dgm:cxn modelId="{A4175917-5674-45F1-9C38-DC536FC7D254}" type="presParOf" srcId="{25FA29A3-BF26-4AAB-B4C0-89D7084C42E8}" destId="{25C7D557-F0AE-4C4E-8B80-BC2468777DC6}" srcOrd="0" destOrd="0" presId="urn:microsoft.com/office/officeart/2005/8/layout/hierarchy4"/>
    <dgm:cxn modelId="{27DD4DDC-7A2B-449F-B7D1-78871CBCECCE}" type="presParOf" srcId="{25C7D557-F0AE-4C4E-8B80-BC2468777DC6}" destId="{8E7E2D4A-62E6-4A23-A5DD-552A63903B64}" srcOrd="0" destOrd="0" presId="urn:microsoft.com/office/officeart/2005/8/layout/hierarchy4"/>
    <dgm:cxn modelId="{561DCD47-3D4D-495A-8327-76924C5829A0}" type="presParOf" srcId="{25C7D557-F0AE-4C4E-8B80-BC2468777DC6}" destId="{9B983630-5D09-45D7-92AD-109BAA43CF48}" srcOrd="1" destOrd="0" presId="urn:microsoft.com/office/officeart/2005/8/layout/hierarchy4"/>
    <dgm:cxn modelId="{B3A46C74-11EA-48A9-B0E1-8DF643B9F0B7}" type="presParOf" srcId="{25C7D557-F0AE-4C4E-8B80-BC2468777DC6}" destId="{B338BAF6-59FE-4215-B697-18ED9B1E550D}" srcOrd="2" destOrd="0" presId="urn:microsoft.com/office/officeart/2005/8/layout/hierarchy4"/>
    <dgm:cxn modelId="{DC223557-D7AC-45A7-BBC6-FDD846B910BA}" type="presParOf" srcId="{B338BAF6-59FE-4215-B697-18ED9B1E550D}" destId="{C2D8D153-FBF9-44C5-B447-F4BF501D8FA1}" srcOrd="0" destOrd="0" presId="urn:microsoft.com/office/officeart/2005/8/layout/hierarchy4"/>
    <dgm:cxn modelId="{7A61B149-FC4B-4BB4-B88C-883C8D1E750A}" type="presParOf" srcId="{C2D8D153-FBF9-44C5-B447-F4BF501D8FA1}" destId="{085136A3-D02F-461C-B31C-FD1D69D16759}" srcOrd="0" destOrd="0" presId="urn:microsoft.com/office/officeart/2005/8/layout/hierarchy4"/>
    <dgm:cxn modelId="{BD9A3F39-8248-4D01-9AB8-A57F389D841A}" type="presParOf" srcId="{C2D8D153-FBF9-44C5-B447-F4BF501D8FA1}" destId="{DCA6CF81-D743-4AD3-A3A1-3DF9D9BFBC77}" srcOrd="1" destOrd="0" presId="urn:microsoft.com/office/officeart/2005/8/layout/hierarchy4"/>
    <dgm:cxn modelId="{551893F6-644D-42B1-8C57-828A4ABB78EF}" type="presParOf" srcId="{C2D8D153-FBF9-44C5-B447-F4BF501D8FA1}" destId="{8A9FECDA-0971-4926-9F35-6C36E65B14A9}" srcOrd="2" destOrd="0" presId="urn:microsoft.com/office/officeart/2005/8/layout/hierarchy4"/>
    <dgm:cxn modelId="{F19D0AA6-4797-4A46-A0C4-50D31FD7229D}" type="presParOf" srcId="{8A9FECDA-0971-4926-9F35-6C36E65B14A9}" destId="{4A1D7939-C139-4889-AA8A-C0FC12630CEE}" srcOrd="0" destOrd="0" presId="urn:microsoft.com/office/officeart/2005/8/layout/hierarchy4"/>
    <dgm:cxn modelId="{06732683-68D7-4DEF-97CC-9505ABA06D2C}" type="presParOf" srcId="{4A1D7939-C139-4889-AA8A-C0FC12630CEE}" destId="{2BC9EB28-F68D-4321-836D-A642C2C0DAB1}" srcOrd="0" destOrd="0" presId="urn:microsoft.com/office/officeart/2005/8/layout/hierarchy4"/>
    <dgm:cxn modelId="{C6819F5A-47E4-436A-B644-AFF5E7D7D9DE}" type="presParOf" srcId="{4A1D7939-C139-4889-AA8A-C0FC12630CEE}" destId="{7F93EC46-9C8D-4119-8F52-CCFA2BE3D856}" srcOrd="1" destOrd="0" presId="urn:microsoft.com/office/officeart/2005/8/layout/hierarchy4"/>
    <dgm:cxn modelId="{46CCB9CC-7308-4585-B958-578E04D64938}" type="presParOf" srcId="{B74154C5-AFFE-498C-8E4C-911D7456AC97}" destId="{694C6A3E-E1B4-4940-ABED-A0BE47161CCE}" srcOrd="1" destOrd="0" presId="urn:microsoft.com/office/officeart/2005/8/layout/hierarchy4"/>
    <dgm:cxn modelId="{2497F5BA-3FBF-489A-B3E2-4C32F3A4D445}" type="presParOf" srcId="{B74154C5-AFFE-498C-8E4C-911D7456AC97}" destId="{22BDFE06-8D1B-4C76-8FF0-2DABD4B35522}" srcOrd="2" destOrd="0" presId="urn:microsoft.com/office/officeart/2005/8/layout/hierarchy4"/>
    <dgm:cxn modelId="{11C47BA5-B3FF-4129-A136-BD817EFBCE79}" type="presParOf" srcId="{22BDFE06-8D1B-4C76-8FF0-2DABD4B35522}" destId="{576C6983-4618-426C-8177-DEA9FE3AC4EB}" srcOrd="0" destOrd="0" presId="urn:microsoft.com/office/officeart/2005/8/layout/hierarchy4"/>
    <dgm:cxn modelId="{1A2B51EA-CE28-4F84-80F0-86C2F2C319EA}" type="presParOf" srcId="{22BDFE06-8D1B-4C76-8FF0-2DABD4B35522}" destId="{498D5BED-6816-45E0-A418-8DCFF49902AF}" srcOrd="1" destOrd="0" presId="urn:microsoft.com/office/officeart/2005/8/layout/hierarchy4"/>
    <dgm:cxn modelId="{56792E4C-679B-4372-B7E7-7FA6DA9EDF06}" type="presParOf" srcId="{22BDFE06-8D1B-4C76-8FF0-2DABD4B35522}" destId="{508A389B-C0F5-43D4-BD46-7C9F058EB2F7}" srcOrd="2" destOrd="0" presId="urn:microsoft.com/office/officeart/2005/8/layout/hierarchy4"/>
    <dgm:cxn modelId="{2144EB27-3F09-484D-864D-855B9455D700}" type="presParOf" srcId="{508A389B-C0F5-43D4-BD46-7C9F058EB2F7}" destId="{A644AD33-E417-429A-9E91-F1252963FCFB}" srcOrd="0" destOrd="0" presId="urn:microsoft.com/office/officeart/2005/8/layout/hierarchy4"/>
    <dgm:cxn modelId="{C911596B-916E-44DC-89CF-15FBFD7907BF}" type="presParOf" srcId="{A644AD33-E417-429A-9E91-F1252963FCFB}" destId="{C5CFBDE9-676A-4F97-89D1-A3ED5ACC7AD4}" srcOrd="0" destOrd="0" presId="urn:microsoft.com/office/officeart/2005/8/layout/hierarchy4"/>
    <dgm:cxn modelId="{E51390B7-0630-40C6-8F81-31556BDFD1F1}" type="presParOf" srcId="{A644AD33-E417-429A-9E91-F1252963FCFB}" destId="{E25D1E64-A812-4515-8E90-18B34B444FC6}" srcOrd="1" destOrd="0" presId="urn:microsoft.com/office/officeart/2005/8/layout/hierarchy4"/>
    <dgm:cxn modelId="{7B194916-1427-46D8-8EBC-B122D991BFC4}" type="presParOf" srcId="{A644AD33-E417-429A-9E91-F1252963FCFB}" destId="{04E945F9-7064-45EE-A30C-EE8167A9579A}" srcOrd="2" destOrd="0" presId="urn:microsoft.com/office/officeart/2005/8/layout/hierarchy4"/>
    <dgm:cxn modelId="{4495170A-ECD5-40CE-9F13-91EC08A6FF26}" type="presParOf" srcId="{04E945F9-7064-45EE-A30C-EE8167A9579A}" destId="{5106FDE3-AC3E-4615-8C4F-829EABC2C26C}" srcOrd="0" destOrd="0" presId="urn:microsoft.com/office/officeart/2005/8/layout/hierarchy4"/>
    <dgm:cxn modelId="{D274EE2F-04BF-4DAB-99A6-5A8F2C6EED5C}" type="presParOf" srcId="{5106FDE3-AC3E-4615-8C4F-829EABC2C26C}" destId="{41590EE3-70B4-4E0E-8D44-18EF1FD97F2E}" srcOrd="0" destOrd="0" presId="urn:microsoft.com/office/officeart/2005/8/layout/hierarchy4"/>
    <dgm:cxn modelId="{63EDFF87-35CD-4AC9-AF1D-82DA4AF84FDF}" type="presParOf" srcId="{5106FDE3-AC3E-4615-8C4F-829EABC2C26C}" destId="{58DAA9F4-0E18-4F78-BD4F-92D296477D35}" srcOrd="1" destOrd="0" presId="urn:microsoft.com/office/officeart/2005/8/layout/hierarchy4"/>
    <dgm:cxn modelId="{9C2459D4-F6B4-40F3-AE5A-B76B15622066}" type="presParOf" srcId="{5106FDE3-AC3E-4615-8C4F-829EABC2C26C}" destId="{D1A4E4BA-FB74-44DD-88E4-672303AAC4FA}" srcOrd="2" destOrd="0" presId="urn:microsoft.com/office/officeart/2005/8/layout/hierarchy4"/>
    <dgm:cxn modelId="{3804D44D-B303-495D-9871-9943724E9822}" type="presParOf" srcId="{D1A4E4BA-FB74-44DD-88E4-672303AAC4FA}" destId="{E5B57F09-2B59-4711-A8C9-974EF4149D9A}" srcOrd="0" destOrd="0" presId="urn:microsoft.com/office/officeart/2005/8/layout/hierarchy4"/>
    <dgm:cxn modelId="{02D7F474-2772-4D17-AB3F-A96446490C07}" type="presParOf" srcId="{E5B57F09-2B59-4711-A8C9-974EF4149D9A}" destId="{6CE5FDB4-BFBB-4259-A330-B441199BCE24}" srcOrd="0" destOrd="0" presId="urn:microsoft.com/office/officeart/2005/8/layout/hierarchy4"/>
    <dgm:cxn modelId="{FCD61308-A66A-44C5-935E-8417AD044F6C}" type="presParOf" srcId="{E5B57F09-2B59-4711-A8C9-974EF4149D9A}" destId="{333F826B-C233-4B5F-A398-764D3F47A1BA}" srcOrd="1" destOrd="0" presId="urn:microsoft.com/office/officeart/2005/8/layout/hierarchy4"/>
    <dgm:cxn modelId="{63E2888A-60DE-4FEE-A846-9DC4F1DA3FD0}" type="presParOf" srcId="{E5B57F09-2B59-4711-A8C9-974EF4149D9A}" destId="{E607D5B5-B0CE-46E0-84C5-F456BAF04EE4}" srcOrd="2" destOrd="0" presId="urn:microsoft.com/office/officeart/2005/8/layout/hierarchy4"/>
    <dgm:cxn modelId="{4D6E3E5C-F33A-44B6-9ABA-134D1913D16F}" type="presParOf" srcId="{E607D5B5-B0CE-46E0-84C5-F456BAF04EE4}" destId="{F267116D-D0B1-4457-ABA0-2D94424C53E8}" srcOrd="0" destOrd="0" presId="urn:microsoft.com/office/officeart/2005/8/layout/hierarchy4"/>
    <dgm:cxn modelId="{4EB66E85-0058-4F5C-AF04-767BCEE69AF3}" type="presParOf" srcId="{F267116D-D0B1-4457-ABA0-2D94424C53E8}" destId="{89DC61A6-3199-4C88-A8D1-98ADCFDD3274}" srcOrd="0" destOrd="0" presId="urn:microsoft.com/office/officeart/2005/8/layout/hierarchy4"/>
    <dgm:cxn modelId="{2AD12D3D-6D80-4CEA-932F-A36AAFF9C127}" type="presParOf" srcId="{F267116D-D0B1-4457-ABA0-2D94424C53E8}" destId="{C7E808E6-5BB0-42AD-9568-7FA84FFA1273}" srcOrd="1" destOrd="0" presId="urn:microsoft.com/office/officeart/2005/8/layout/hierarchy4"/>
    <dgm:cxn modelId="{E0C094D4-1E5E-4D22-987D-8F0ABB8F6A5B}" type="presParOf" srcId="{B74154C5-AFFE-498C-8E4C-911D7456AC97}" destId="{8A94FD29-AE36-4272-B8B7-FF847200D7A2}" srcOrd="3" destOrd="0" presId="urn:microsoft.com/office/officeart/2005/8/layout/hierarchy4"/>
    <dgm:cxn modelId="{A6CBAE71-FDDD-4309-BBFA-91F18540C3C6}" type="presParOf" srcId="{B74154C5-AFFE-498C-8E4C-911D7456AC97}" destId="{AF93020A-9780-4776-85B8-7147747F36CC}" srcOrd="4" destOrd="0" presId="urn:microsoft.com/office/officeart/2005/8/layout/hierarchy4"/>
    <dgm:cxn modelId="{423F77EC-D9A0-4911-ADC1-9616504F8460}" type="presParOf" srcId="{AF93020A-9780-4776-85B8-7147747F36CC}" destId="{A25BE625-018B-46BA-BE7F-ED875B975F26}" srcOrd="0" destOrd="0" presId="urn:microsoft.com/office/officeart/2005/8/layout/hierarchy4"/>
    <dgm:cxn modelId="{4D9FECE4-9B6C-43C1-AC35-0654D0A1972A}" type="presParOf" srcId="{AF93020A-9780-4776-85B8-7147747F36CC}" destId="{1A223B6C-87F7-4855-A691-FD4F8FB278AD}" srcOrd="1" destOrd="0" presId="urn:microsoft.com/office/officeart/2005/8/layout/hierarchy4"/>
    <dgm:cxn modelId="{A353CACC-3082-49EE-BB37-472729A76E7D}" type="presParOf" srcId="{AF93020A-9780-4776-85B8-7147747F36CC}" destId="{DACF82F6-95A6-4B59-9D37-F46699815612}" srcOrd="2" destOrd="0" presId="urn:microsoft.com/office/officeart/2005/8/layout/hierarchy4"/>
    <dgm:cxn modelId="{AD0A46CE-BF53-4635-907E-46A7C305D86B}" type="presParOf" srcId="{DACF82F6-95A6-4B59-9D37-F46699815612}" destId="{ED952F31-E314-4458-8B5D-C2079EE1C63B}" srcOrd="0" destOrd="0" presId="urn:microsoft.com/office/officeart/2005/8/layout/hierarchy4"/>
    <dgm:cxn modelId="{9D7634BA-D792-43AF-9CB2-DAD0736A5376}" type="presParOf" srcId="{ED952F31-E314-4458-8B5D-C2079EE1C63B}" destId="{ED71EDA0-062D-4AFB-A604-C90401EB95BE}" srcOrd="0" destOrd="0" presId="urn:microsoft.com/office/officeart/2005/8/layout/hierarchy4"/>
    <dgm:cxn modelId="{67E4280F-3F55-463F-B5D1-2B2120247F06}" type="presParOf" srcId="{ED952F31-E314-4458-8B5D-C2079EE1C63B}" destId="{A50246D1-9CA6-4404-963D-014ACF092692}" srcOrd="1" destOrd="0" presId="urn:microsoft.com/office/officeart/2005/8/layout/hierarchy4"/>
    <dgm:cxn modelId="{6113A9A9-627B-4D29-BD30-E8BCA3755DCE}" type="presParOf" srcId="{ED952F31-E314-4458-8B5D-C2079EE1C63B}" destId="{02B21DC3-0F63-48CC-92DD-A31DEF6C16F9}" srcOrd="2" destOrd="0" presId="urn:microsoft.com/office/officeart/2005/8/layout/hierarchy4"/>
    <dgm:cxn modelId="{EAB3A572-1E3F-49A4-ADF9-2A3AA6F5C76F}" type="presParOf" srcId="{02B21DC3-0F63-48CC-92DD-A31DEF6C16F9}" destId="{4A08C748-3ACE-47B8-ABA4-F56495914AD8}" srcOrd="0" destOrd="0" presId="urn:microsoft.com/office/officeart/2005/8/layout/hierarchy4"/>
    <dgm:cxn modelId="{9779D869-DE9A-436B-B5E6-0DB5900C933D}" type="presParOf" srcId="{4A08C748-3ACE-47B8-ABA4-F56495914AD8}" destId="{59176932-D6D5-4C36-BF7A-69A1297C4BAD}" srcOrd="0" destOrd="0" presId="urn:microsoft.com/office/officeart/2005/8/layout/hierarchy4"/>
    <dgm:cxn modelId="{D3F80912-4626-4359-8C9E-C6F028099ED5}" type="presParOf" srcId="{4A08C748-3ACE-47B8-ABA4-F56495914AD8}" destId="{30B75228-9E45-4192-98FC-463FCFD65011}" srcOrd="1" destOrd="0" presId="urn:microsoft.com/office/officeart/2005/8/layout/hierarchy4"/>
    <dgm:cxn modelId="{5FC5EB55-6E28-4D63-9BFB-F17EB2EA441E}" type="presParOf" srcId="{4A08C748-3ACE-47B8-ABA4-F56495914AD8}" destId="{4E7A1119-403E-4C39-BB54-05ED8132FF0C}" srcOrd="2" destOrd="0" presId="urn:microsoft.com/office/officeart/2005/8/layout/hierarchy4"/>
    <dgm:cxn modelId="{848CB72F-CF43-42EE-86E6-CCBA0D0370FF}" type="presParOf" srcId="{4E7A1119-403E-4C39-BB54-05ED8132FF0C}" destId="{F32685DE-10D4-4878-B807-45D477FFEF84}" srcOrd="0" destOrd="0" presId="urn:microsoft.com/office/officeart/2005/8/layout/hierarchy4"/>
    <dgm:cxn modelId="{19AF8AF6-7CB3-4025-B7B1-8EFB0990E5CB}" type="presParOf" srcId="{F32685DE-10D4-4878-B807-45D477FFEF84}" destId="{BA61E3A6-0BE5-4066-9F94-BB1BFFF8EBBF}" srcOrd="0" destOrd="0" presId="urn:microsoft.com/office/officeart/2005/8/layout/hierarchy4"/>
    <dgm:cxn modelId="{AD9DBFC5-B223-4B06-A161-364AD7C4CB3E}" type="presParOf" srcId="{F32685DE-10D4-4878-B807-45D477FFEF84}" destId="{E4A82E23-1C0A-4136-A9EF-782A3309B0A1}" srcOrd="1" destOrd="0" presId="urn:microsoft.com/office/officeart/2005/8/layout/hierarchy4"/>
    <dgm:cxn modelId="{070FBC83-557D-4526-BA27-2DEC87004E39}" type="presParOf" srcId="{F32685DE-10D4-4878-B807-45D477FFEF84}" destId="{12969847-F565-4B2C-9631-4E5EF759A09C}" srcOrd="2" destOrd="0" presId="urn:microsoft.com/office/officeart/2005/8/layout/hierarchy4"/>
    <dgm:cxn modelId="{18C46808-AEA5-438F-823F-9993CB4E8A78}" type="presParOf" srcId="{12969847-F565-4B2C-9631-4E5EF759A09C}" destId="{52B80F8A-F071-46D8-883B-7E22B84F7B82}" srcOrd="0" destOrd="0" presId="urn:microsoft.com/office/officeart/2005/8/layout/hierarchy4"/>
    <dgm:cxn modelId="{6EFAC741-1AFC-4004-BE82-4E0DE36607CF}" type="presParOf" srcId="{52B80F8A-F071-46D8-883B-7E22B84F7B82}" destId="{8C5A4ABB-F609-4CF2-8CFC-5593BE697C3C}" srcOrd="0" destOrd="0" presId="urn:microsoft.com/office/officeart/2005/8/layout/hierarchy4"/>
    <dgm:cxn modelId="{FB6248E0-540A-438C-A612-8FDCEF0BBA8B}" type="presParOf" srcId="{52B80F8A-F071-46D8-883B-7E22B84F7B82}" destId="{363B422D-50FA-4623-87DE-F2646C7B8FA8}" srcOrd="1" destOrd="0" presId="urn:microsoft.com/office/officeart/2005/8/layout/hierarchy4"/>
    <dgm:cxn modelId="{615F6BCB-DE2E-4815-BCE3-716CF3F5A991}" type="presParOf" srcId="{B74154C5-AFFE-498C-8E4C-911D7456AC97}" destId="{DF99D3E9-B7CE-4F56-A161-7C0465341531}" srcOrd="5" destOrd="0" presId="urn:microsoft.com/office/officeart/2005/8/layout/hierarchy4"/>
    <dgm:cxn modelId="{EB20D151-2279-49A6-AC99-6911E6310406}" type="presParOf" srcId="{B74154C5-AFFE-498C-8E4C-911D7456AC97}" destId="{CFBC63A5-42B0-460D-9C89-B64E9E9E2922}" srcOrd="6" destOrd="0" presId="urn:microsoft.com/office/officeart/2005/8/layout/hierarchy4"/>
    <dgm:cxn modelId="{EACD2FEA-513A-43C7-884D-BAD0AA4BB9A2}" type="presParOf" srcId="{CFBC63A5-42B0-460D-9C89-B64E9E9E2922}" destId="{9E5D5161-23D7-41B4-A187-BE6D7C6483D0}" srcOrd="0" destOrd="0" presId="urn:microsoft.com/office/officeart/2005/8/layout/hierarchy4"/>
    <dgm:cxn modelId="{4AF00CA9-F5CF-426A-BCA4-838BC4B58FB0}" type="presParOf" srcId="{CFBC63A5-42B0-460D-9C89-B64E9E9E2922}" destId="{8BC6FDF3-3E6D-414C-B5BC-6C5B61465391}" srcOrd="1" destOrd="0" presId="urn:microsoft.com/office/officeart/2005/8/layout/hierarchy4"/>
    <dgm:cxn modelId="{C1FCA4FF-6DB6-4CA5-8C42-8702E544A7CA}" type="presParOf" srcId="{CFBC63A5-42B0-460D-9C89-B64E9E9E2922}" destId="{CEF18E39-1C73-42B9-BDF1-5DD3EC85EA0D}" srcOrd="2" destOrd="0" presId="urn:microsoft.com/office/officeart/2005/8/layout/hierarchy4"/>
    <dgm:cxn modelId="{E70430AE-709A-4387-A194-F25F6C17B6F5}" type="presParOf" srcId="{CEF18E39-1C73-42B9-BDF1-5DD3EC85EA0D}" destId="{2A9D30D6-EDAF-44DC-BCED-BF4CD1F56E2B}" srcOrd="0" destOrd="0" presId="urn:microsoft.com/office/officeart/2005/8/layout/hierarchy4"/>
    <dgm:cxn modelId="{40AEC766-1064-4011-A5C9-CE677CDE9EC1}" type="presParOf" srcId="{2A9D30D6-EDAF-44DC-BCED-BF4CD1F56E2B}" destId="{F3E2EDB7-06B9-41DF-A124-270460384C20}" srcOrd="0" destOrd="0" presId="urn:microsoft.com/office/officeart/2005/8/layout/hierarchy4"/>
    <dgm:cxn modelId="{6F76EB88-841D-4289-8A2C-77240F49DBDD}" type="presParOf" srcId="{2A9D30D6-EDAF-44DC-BCED-BF4CD1F56E2B}" destId="{FBD484DF-778B-4497-9431-19A94D9A4107}" srcOrd="1" destOrd="0" presId="urn:microsoft.com/office/officeart/2005/8/layout/hierarchy4"/>
    <dgm:cxn modelId="{E03F7225-8FCF-43EE-BE6B-6B146AA907ED}" type="presParOf" srcId="{2A9D30D6-EDAF-44DC-BCED-BF4CD1F56E2B}" destId="{232483F1-F7A4-4F7D-A818-139563074FC4}" srcOrd="2" destOrd="0" presId="urn:microsoft.com/office/officeart/2005/8/layout/hierarchy4"/>
    <dgm:cxn modelId="{19D3B822-0479-4877-A80D-3DF21B61D9BC}" type="presParOf" srcId="{232483F1-F7A4-4F7D-A818-139563074FC4}" destId="{CA81CD2D-7A1B-4CCA-952B-6AE89CE8AAB7}" srcOrd="0" destOrd="0" presId="urn:microsoft.com/office/officeart/2005/8/layout/hierarchy4"/>
    <dgm:cxn modelId="{CB64E9C8-068D-40E7-B9EA-231B0F713804}" type="presParOf" srcId="{CA81CD2D-7A1B-4CCA-952B-6AE89CE8AAB7}" destId="{EFF40216-5B58-45C6-B485-1C9C4561DF2F}" srcOrd="0" destOrd="0" presId="urn:microsoft.com/office/officeart/2005/8/layout/hierarchy4"/>
    <dgm:cxn modelId="{60E983A3-7D8A-4897-855A-6B5510E89920}" type="presParOf" srcId="{CA81CD2D-7A1B-4CCA-952B-6AE89CE8AAB7}" destId="{82BA7D97-E2A8-4C59-838B-E0906E156677}" srcOrd="1" destOrd="0" presId="urn:microsoft.com/office/officeart/2005/8/layout/hierarchy4"/>
    <dgm:cxn modelId="{2C432744-294D-44CB-AACC-C66418287317}" type="presParOf" srcId="{CA81CD2D-7A1B-4CCA-952B-6AE89CE8AAB7}" destId="{F73E662C-F722-4B4F-9DF8-BE21B2C2C700}" srcOrd="2" destOrd="0" presId="urn:microsoft.com/office/officeart/2005/8/layout/hierarchy4"/>
    <dgm:cxn modelId="{D600428D-F09E-4A8F-8019-02FA237A2394}" type="presParOf" srcId="{F73E662C-F722-4B4F-9DF8-BE21B2C2C700}" destId="{566AACE7-A2F1-4E7A-BECC-43348B95352C}" srcOrd="0" destOrd="0" presId="urn:microsoft.com/office/officeart/2005/8/layout/hierarchy4"/>
    <dgm:cxn modelId="{B45DFD5B-7581-495E-89FB-2BED63783AB7}" type="presParOf" srcId="{566AACE7-A2F1-4E7A-BECC-43348B95352C}" destId="{7653A429-0E18-4BE3-A07C-F1A5A9D672E3}" srcOrd="0" destOrd="0" presId="urn:microsoft.com/office/officeart/2005/8/layout/hierarchy4"/>
    <dgm:cxn modelId="{F02D9FAE-A36A-4435-9AD4-6552C330AC1D}" type="presParOf" srcId="{566AACE7-A2F1-4E7A-BECC-43348B95352C}" destId="{BED59DE9-3C29-48CB-8A25-B7F991619843}" srcOrd="1" destOrd="0" presId="urn:microsoft.com/office/officeart/2005/8/layout/hierarchy4"/>
    <dgm:cxn modelId="{3F528997-640B-4582-9722-85F0B34565C2}" type="presParOf" srcId="{566AACE7-A2F1-4E7A-BECC-43348B95352C}" destId="{3A3A01C6-B3AA-4C89-92D4-EA308C8E23E1}" srcOrd="2" destOrd="0" presId="urn:microsoft.com/office/officeart/2005/8/layout/hierarchy4"/>
    <dgm:cxn modelId="{E1219B67-7CE7-4074-B646-71FC442BCF58}" type="presParOf" srcId="{3A3A01C6-B3AA-4C89-92D4-EA308C8E23E1}" destId="{B8B89817-F07F-4DA9-AEBF-C4EDAD3E897E}" srcOrd="0" destOrd="0" presId="urn:microsoft.com/office/officeart/2005/8/layout/hierarchy4"/>
    <dgm:cxn modelId="{0CAEAF83-B1DD-4C1B-A0DC-3A98C1E79D0D}" type="presParOf" srcId="{B8B89817-F07F-4DA9-AEBF-C4EDAD3E897E}" destId="{35DF38A4-C109-469A-81F6-242705CF6432}" srcOrd="0" destOrd="0" presId="urn:microsoft.com/office/officeart/2005/8/layout/hierarchy4"/>
    <dgm:cxn modelId="{F5F745C5-D3CB-48F9-9AF1-7C590D043618}" type="presParOf" srcId="{B8B89817-F07F-4DA9-AEBF-C4EDAD3E897E}" destId="{FF9D5968-2625-4FA7-B798-123DE0850F01}" srcOrd="1" destOrd="0" presId="urn:microsoft.com/office/officeart/2005/8/layout/hierarchy4"/>
    <dgm:cxn modelId="{5A90F9AA-794B-4551-AE35-DBDD49B793F1}" type="presParOf" srcId="{B74154C5-AFFE-498C-8E4C-911D7456AC97}" destId="{62C0B193-30A4-4691-AF46-D5B94E7FC561}" srcOrd="7" destOrd="0" presId="urn:microsoft.com/office/officeart/2005/8/layout/hierarchy4"/>
    <dgm:cxn modelId="{25F23EB5-02E6-48E1-B62D-801F1179F14D}" type="presParOf" srcId="{B74154C5-AFFE-498C-8E4C-911D7456AC97}" destId="{E8090E1D-4DD8-46E0-BA1E-C3890CF14D47}" srcOrd="8" destOrd="0" presId="urn:microsoft.com/office/officeart/2005/8/layout/hierarchy4"/>
    <dgm:cxn modelId="{32ED63CD-5D01-4455-8EE6-446866B2EB06}" type="presParOf" srcId="{E8090E1D-4DD8-46E0-BA1E-C3890CF14D47}" destId="{F8905714-088D-483C-AC16-D43BF2F0BF16}" srcOrd="0" destOrd="0" presId="urn:microsoft.com/office/officeart/2005/8/layout/hierarchy4"/>
    <dgm:cxn modelId="{F87D696E-9727-47EB-84A4-3F924BFD730E}" type="presParOf" srcId="{E8090E1D-4DD8-46E0-BA1E-C3890CF14D47}" destId="{8825E9BC-9772-4579-B80A-08C02E6F5841}" srcOrd="1" destOrd="0" presId="urn:microsoft.com/office/officeart/2005/8/layout/hierarchy4"/>
    <dgm:cxn modelId="{3663C71D-EABA-47F7-8476-0E35CB0969F0}" type="presParOf" srcId="{E8090E1D-4DD8-46E0-BA1E-C3890CF14D47}" destId="{4101F8DA-93D9-46DF-B37A-B90529D7C907}" srcOrd="2" destOrd="0" presId="urn:microsoft.com/office/officeart/2005/8/layout/hierarchy4"/>
    <dgm:cxn modelId="{08D244EF-E0B7-47DE-8269-2F45B4C47ACB}" type="presParOf" srcId="{4101F8DA-93D9-46DF-B37A-B90529D7C907}" destId="{88CBD296-B18B-4903-91DE-219BC6983124}" srcOrd="0" destOrd="0" presId="urn:microsoft.com/office/officeart/2005/8/layout/hierarchy4"/>
    <dgm:cxn modelId="{506DDA82-4F7F-417E-964A-D6B9EFABC8CA}" type="presParOf" srcId="{88CBD296-B18B-4903-91DE-219BC6983124}" destId="{C6623687-8EAD-4DE4-ABEE-F11E4E1536E2}" srcOrd="0" destOrd="0" presId="urn:microsoft.com/office/officeart/2005/8/layout/hierarchy4"/>
    <dgm:cxn modelId="{50928832-501C-4FC7-827A-AC6A1AB3EC46}" type="presParOf" srcId="{88CBD296-B18B-4903-91DE-219BC6983124}" destId="{8A970205-2448-4E55-9D17-326D43C17741}" srcOrd="1" destOrd="0" presId="urn:microsoft.com/office/officeart/2005/8/layout/hierarchy4"/>
    <dgm:cxn modelId="{A31AAD0B-3A7F-4B23-9616-1E639A1E4984}" type="presParOf" srcId="{88CBD296-B18B-4903-91DE-219BC6983124}" destId="{DDEB97A7-5E61-477F-B418-CA731CE14A06}" srcOrd="2" destOrd="0" presId="urn:microsoft.com/office/officeart/2005/8/layout/hierarchy4"/>
    <dgm:cxn modelId="{5559573F-F523-4B36-8E78-C12DC262B546}" type="presParOf" srcId="{DDEB97A7-5E61-477F-B418-CA731CE14A06}" destId="{F36349D9-AAD1-4D05-8BCB-F865ABA18533}" srcOrd="0" destOrd="0" presId="urn:microsoft.com/office/officeart/2005/8/layout/hierarchy4"/>
    <dgm:cxn modelId="{DAD0B0F5-AB0B-42C6-B7D1-1C93E45E7E87}" type="presParOf" srcId="{F36349D9-AAD1-4D05-8BCB-F865ABA18533}" destId="{374E99F0-AE84-4383-93E4-780F78CE6D13}" srcOrd="0" destOrd="0" presId="urn:microsoft.com/office/officeart/2005/8/layout/hierarchy4"/>
    <dgm:cxn modelId="{F6091020-8DD4-470A-83CF-5906AD05443D}" type="presParOf" srcId="{F36349D9-AAD1-4D05-8BCB-F865ABA18533}" destId="{FE4B595F-B001-4933-98CC-F9415F4FE45A}" srcOrd="1" destOrd="0" presId="urn:microsoft.com/office/officeart/2005/8/layout/hierarchy4"/>
    <dgm:cxn modelId="{D0C70173-2CB3-4473-85A1-4274E65050B4}" type="presParOf" srcId="{F36349D9-AAD1-4D05-8BCB-F865ABA18533}" destId="{19CEB4E4-DAEB-4DAC-B74F-6A90F95E40F6}" srcOrd="2" destOrd="0" presId="urn:microsoft.com/office/officeart/2005/8/layout/hierarchy4"/>
    <dgm:cxn modelId="{B0A1FD8F-83B5-4ABA-B166-68EB49040783}" type="presParOf" srcId="{19CEB4E4-DAEB-4DAC-B74F-6A90F95E40F6}" destId="{4B090C7C-91FA-46FA-862C-86DC2555E033}" srcOrd="0" destOrd="0" presId="urn:microsoft.com/office/officeart/2005/8/layout/hierarchy4"/>
    <dgm:cxn modelId="{3544CA7A-95FD-49D9-B945-D586D2B94C14}" type="presParOf" srcId="{4B090C7C-91FA-46FA-862C-86DC2555E033}" destId="{874CF4BC-44A5-455D-A60A-EB599B596188}" srcOrd="0" destOrd="0" presId="urn:microsoft.com/office/officeart/2005/8/layout/hierarchy4"/>
    <dgm:cxn modelId="{788E4F2A-E17A-476D-9F55-B0897E4AF0AC}" type="presParOf" srcId="{4B090C7C-91FA-46FA-862C-86DC2555E033}" destId="{7879E5A0-7B91-4ECE-AF79-8798634D07D0}" srcOrd="1" destOrd="0" presId="urn:microsoft.com/office/officeart/2005/8/layout/hierarchy4"/>
    <dgm:cxn modelId="{DB739693-2270-4879-8870-16B4BB877ADD}" type="presParOf" srcId="{4B090C7C-91FA-46FA-862C-86DC2555E033}" destId="{97FFE9E6-CE88-44D7-A8E9-5F178F964167}" srcOrd="2" destOrd="0" presId="urn:microsoft.com/office/officeart/2005/8/layout/hierarchy4"/>
    <dgm:cxn modelId="{CC6B596B-A325-4859-88AC-0A4E1DAFC828}" type="presParOf" srcId="{97FFE9E6-CE88-44D7-A8E9-5F178F964167}" destId="{B45A538C-DC99-43D4-9C5E-FD6136650525}" srcOrd="0" destOrd="0" presId="urn:microsoft.com/office/officeart/2005/8/layout/hierarchy4"/>
    <dgm:cxn modelId="{6829AE73-E433-4E4E-8AAD-69FF9E34661C}" type="presParOf" srcId="{B45A538C-DC99-43D4-9C5E-FD6136650525}" destId="{D2D81AF8-4EA8-45A6-A84D-9694EF1BCFE7}" srcOrd="0" destOrd="0" presId="urn:microsoft.com/office/officeart/2005/8/layout/hierarchy4"/>
    <dgm:cxn modelId="{F1917949-01C0-4303-B56D-AE9C6BF4FC01}" type="presParOf" srcId="{B45A538C-DC99-43D4-9C5E-FD6136650525}" destId="{78FA1C88-01CB-45D0-B8B1-93ED28DC051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A37C2D0-E311-480D-BE74-4A10698CA5CA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51FCBF-967B-4557-978E-7A3222124EA5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6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разрезе подпрограмм в 2017г., </a:t>
          </a:r>
        </a:p>
        <a:p>
          <a:r>
            <a:rPr lang="ru-RU" sz="16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руб.</a:t>
          </a:r>
        </a:p>
      </dgm:t>
    </dgm:pt>
    <dgm:pt modelId="{02F7ECAF-3554-4DF9-89FC-164034A7045E}" type="parTrans" cxnId="{06734997-BB3F-464B-BD88-0FF9251C0472}">
      <dgm:prSet/>
      <dgm:spPr/>
      <dgm:t>
        <a:bodyPr/>
        <a:lstStyle/>
        <a:p>
          <a:endParaRPr lang="ru-RU"/>
        </a:p>
      </dgm:t>
    </dgm:pt>
    <dgm:pt modelId="{7DEB0C03-D1E4-4C2F-9788-195499245F22}" type="sibTrans" cxnId="{06734997-BB3F-464B-BD88-0FF9251C0472}">
      <dgm:prSet/>
      <dgm:spPr/>
      <dgm:t>
        <a:bodyPr/>
        <a:lstStyle/>
        <a:p>
          <a:endParaRPr lang="ru-RU"/>
        </a:p>
      </dgm:t>
    </dgm:pt>
    <dgm:pt modelId="{6E4BDF23-D055-4600-B225-7ECA009E7556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физической культуры и массового спорта</a:t>
          </a:r>
        </a:p>
      </dgm:t>
    </dgm:pt>
    <dgm:pt modelId="{4D02B540-D793-425D-B00D-FED0E450A17E}" type="parTrans" cxnId="{54EC16C4-94F1-4DA1-8192-10A416F0D1CD}">
      <dgm:prSet/>
      <dgm:spPr/>
      <dgm:t>
        <a:bodyPr/>
        <a:lstStyle/>
        <a:p>
          <a:endParaRPr lang="ru-RU"/>
        </a:p>
      </dgm:t>
    </dgm:pt>
    <dgm:pt modelId="{44280126-ADC5-4899-80CA-477D12FABF98}" type="sibTrans" cxnId="{54EC16C4-94F1-4DA1-8192-10A416F0D1CD}">
      <dgm:prSet/>
      <dgm:spPr/>
      <dgm:t>
        <a:bodyPr/>
        <a:lstStyle/>
        <a:p>
          <a:endParaRPr lang="ru-RU"/>
        </a:p>
      </dgm:t>
    </dgm:pt>
    <dgm:pt modelId="{3D89C345-4A0D-4FDC-B5A8-B2FCB828DDAB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</a:rPr>
            <a:t>651,3</a:t>
          </a:r>
          <a:endParaRPr lang="ru-RU" sz="1800" dirty="0">
            <a:solidFill>
              <a:schemeClr val="tx1"/>
            </a:solidFill>
          </a:endParaRPr>
        </a:p>
      </dgm:t>
    </dgm:pt>
    <dgm:pt modelId="{E6354887-5BD7-498D-B65E-5BB3879A76B2}" type="parTrans" cxnId="{E2E60461-5992-4AA5-A3A2-574A752DCE92}">
      <dgm:prSet/>
      <dgm:spPr/>
      <dgm:t>
        <a:bodyPr/>
        <a:lstStyle/>
        <a:p>
          <a:endParaRPr lang="ru-RU"/>
        </a:p>
      </dgm:t>
    </dgm:pt>
    <dgm:pt modelId="{EA880DA5-92D7-4193-8FA5-39C6170E4C3C}" type="sibTrans" cxnId="{E2E60461-5992-4AA5-A3A2-574A752DCE92}">
      <dgm:prSet/>
      <dgm:spPr/>
      <dgm:t>
        <a:bodyPr/>
        <a:lstStyle/>
        <a:p>
          <a:endParaRPr lang="ru-RU"/>
        </a:p>
      </dgm:t>
    </dgm:pt>
    <dgm:pt modelId="{512DE50A-C5CC-4902-9E40-2F658F91C541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</a:rPr>
            <a:t>410,4</a:t>
          </a:r>
          <a:endParaRPr lang="ru-RU" sz="1800" dirty="0">
            <a:solidFill>
              <a:schemeClr val="tx1"/>
            </a:solidFill>
          </a:endParaRPr>
        </a:p>
      </dgm:t>
    </dgm:pt>
    <dgm:pt modelId="{B4F8CCDA-03A5-404C-8D3C-DB13D614312F}" type="parTrans" cxnId="{CF556B83-D864-4B9F-8A1E-03D44A5E132F}">
      <dgm:prSet/>
      <dgm:spPr/>
      <dgm:t>
        <a:bodyPr/>
        <a:lstStyle/>
        <a:p>
          <a:endParaRPr lang="ru-RU"/>
        </a:p>
      </dgm:t>
    </dgm:pt>
    <dgm:pt modelId="{DA45B9E8-F93B-44F7-95AA-7CC22F6CBAFD}" type="sibTrans" cxnId="{CF556B83-D864-4B9F-8A1E-03D44A5E132F}">
      <dgm:prSet/>
      <dgm:spPr/>
      <dgm:t>
        <a:bodyPr/>
        <a:lstStyle/>
        <a:p>
          <a:endParaRPr lang="ru-RU"/>
        </a:p>
      </dgm:t>
    </dgm:pt>
    <dgm:pt modelId="{DC8ABE38-9E0B-457A-A24A-B3482434ACAB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спорта высших достижений и системы подготовки спортивного резерва</a:t>
          </a:r>
        </a:p>
      </dgm:t>
    </dgm:pt>
    <dgm:pt modelId="{66A143F5-070B-4EB2-98E1-744739FD25A0}" type="parTrans" cxnId="{0EC2FFFF-3B8A-4396-A103-CD84B8E53C3D}">
      <dgm:prSet/>
      <dgm:spPr/>
      <dgm:t>
        <a:bodyPr/>
        <a:lstStyle/>
        <a:p>
          <a:endParaRPr lang="ru-RU"/>
        </a:p>
      </dgm:t>
    </dgm:pt>
    <dgm:pt modelId="{571AE004-CF7E-444E-8136-BDA562AA7234}" type="sibTrans" cxnId="{0EC2FFFF-3B8A-4396-A103-CD84B8E53C3D}">
      <dgm:prSet/>
      <dgm:spPr/>
      <dgm:t>
        <a:bodyPr/>
        <a:lstStyle/>
        <a:p>
          <a:endParaRPr lang="ru-RU"/>
        </a:p>
      </dgm:t>
    </dgm:pt>
    <dgm:pt modelId="{A1DDD609-70AF-4AB0-8AF2-96C0F2FD1B4D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реализации государственной программы Чувашской Республики «Развитие физической культуры и спорта»</a:t>
          </a:r>
        </a:p>
      </dgm:t>
    </dgm:pt>
    <dgm:pt modelId="{A3AF0806-BCE7-41EF-8884-5859E7B3DC4D}" type="parTrans" cxnId="{5E2A3969-7FB8-4662-9F17-F53AA2703C7F}">
      <dgm:prSet/>
      <dgm:spPr/>
      <dgm:t>
        <a:bodyPr/>
        <a:lstStyle/>
        <a:p>
          <a:endParaRPr lang="ru-RU"/>
        </a:p>
      </dgm:t>
    </dgm:pt>
    <dgm:pt modelId="{6356DD5A-34F4-40C3-8E59-AF1BE4BC4233}" type="sibTrans" cxnId="{5E2A3969-7FB8-4662-9F17-F53AA2703C7F}">
      <dgm:prSet/>
      <dgm:spPr/>
      <dgm:t>
        <a:bodyPr/>
        <a:lstStyle/>
        <a:p>
          <a:endParaRPr lang="ru-RU"/>
        </a:p>
      </dgm:t>
    </dgm:pt>
    <dgm:pt modelId="{864DD87F-0B0C-4621-942E-8CB6627B1031}" type="pres">
      <dgm:prSet presAssocID="{1A37C2D0-E311-480D-BE74-4A10698CA5C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C39856A-F539-4A0A-9A68-83637FEBAC0B}" type="pres">
      <dgm:prSet presAssocID="{D351FCBF-967B-4557-978E-7A3222124EA5}" presName="vertOne" presStyleCnt="0"/>
      <dgm:spPr/>
    </dgm:pt>
    <dgm:pt modelId="{8CCC63E9-78E3-42CF-8177-76D5E588906A}" type="pres">
      <dgm:prSet presAssocID="{D351FCBF-967B-4557-978E-7A3222124EA5}" presName="txOne" presStyleLbl="node0" presStyleIdx="0" presStyleCnt="1" custScaleY="1080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9A4D6C6-8648-453E-93F2-931661CD5112}" type="pres">
      <dgm:prSet presAssocID="{D351FCBF-967B-4557-978E-7A3222124EA5}" presName="parTransOne" presStyleCnt="0"/>
      <dgm:spPr/>
    </dgm:pt>
    <dgm:pt modelId="{BE32FA8B-7078-4ADB-B5C0-7CD6AA1E3302}" type="pres">
      <dgm:prSet presAssocID="{D351FCBF-967B-4557-978E-7A3222124EA5}" presName="horzOne" presStyleCnt="0"/>
      <dgm:spPr/>
    </dgm:pt>
    <dgm:pt modelId="{3CAF2A95-9A8D-4AE2-99BD-4633CCE03CCD}" type="pres">
      <dgm:prSet presAssocID="{6E4BDF23-D055-4600-B225-7ECA009E7556}" presName="vertTwo" presStyleCnt="0"/>
      <dgm:spPr/>
    </dgm:pt>
    <dgm:pt modelId="{B5E642CB-E027-4891-9890-4C997D088B55}" type="pres">
      <dgm:prSet presAssocID="{6E4BDF23-D055-4600-B225-7ECA009E7556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CBCB08E-F0CD-439D-99D4-1112527E7B34}" type="pres">
      <dgm:prSet presAssocID="{6E4BDF23-D055-4600-B225-7ECA009E7556}" presName="parTransTwo" presStyleCnt="0"/>
      <dgm:spPr/>
    </dgm:pt>
    <dgm:pt modelId="{F7887B5A-E7EB-4C68-BB12-843A559EAFDD}" type="pres">
      <dgm:prSet presAssocID="{6E4BDF23-D055-4600-B225-7ECA009E7556}" presName="horzTwo" presStyleCnt="0"/>
      <dgm:spPr/>
    </dgm:pt>
    <dgm:pt modelId="{24ED2BF5-5E6A-4D66-B1B8-DD534C42396D}" type="pres">
      <dgm:prSet presAssocID="{DC8ABE38-9E0B-457A-A24A-B3482434ACAB}" presName="vertThree" presStyleCnt="0"/>
      <dgm:spPr/>
    </dgm:pt>
    <dgm:pt modelId="{90F499B4-F115-41CD-8117-278BB7C1079C}" type="pres">
      <dgm:prSet presAssocID="{DC8ABE38-9E0B-457A-A24A-B3482434ACAB}" presName="txThree" presStyleLbl="node3" presStyleIdx="0" presStyleCnt="2" custScaleY="10852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6F5785F-0BD9-40C1-848D-AE43443A3238}" type="pres">
      <dgm:prSet presAssocID="{DC8ABE38-9E0B-457A-A24A-B3482434ACAB}" presName="parTransThree" presStyleCnt="0"/>
      <dgm:spPr/>
    </dgm:pt>
    <dgm:pt modelId="{232726A3-132F-4309-8384-C87BE68D1A7D}" type="pres">
      <dgm:prSet presAssocID="{DC8ABE38-9E0B-457A-A24A-B3482434ACAB}" presName="horzThree" presStyleCnt="0"/>
      <dgm:spPr/>
    </dgm:pt>
    <dgm:pt modelId="{C58A68A3-958B-444C-B11A-40A1F94DF1AF}" type="pres">
      <dgm:prSet presAssocID="{A1DDD609-70AF-4AB0-8AF2-96C0F2FD1B4D}" presName="vertFour" presStyleCnt="0">
        <dgm:presLayoutVars>
          <dgm:chPref val="3"/>
        </dgm:presLayoutVars>
      </dgm:prSet>
      <dgm:spPr/>
    </dgm:pt>
    <dgm:pt modelId="{F1F5CB4B-C24A-4059-BEAB-3B559A3A4B53}" type="pres">
      <dgm:prSet presAssocID="{A1DDD609-70AF-4AB0-8AF2-96C0F2FD1B4D}" presName="txFour" presStyleLbl="node4" presStyleIdx="0" presStyleCnt="1" custScaleY="10852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17EFA0-8766-45F3-8ACC-0ACED77BBE1B}" type="pres">
      <dgm:prSet presAssocID="{A1DDD609-70AF-4AB0-8AF2-96C0F2FD1B4D}" presName="horzFour" presStyleCnt="0"/>
      <dgm:spPr/>
    </dgm:pt>
    <dgm:pt modelId="{4EACF355-C96D-44A7-8246-9A46B0C1B2CB}" type="pres">
      <dgm:prSet presAssocID="{44280126-ADC5-4899-80CA-477D12FABF98}" presName="sibSpaceTwo" presStyleCnt="0"/>
      <dgm:spPr/>
    </dgm:pt>
    <dgm:pt modelId="{383CB128-A4AA-4452-9004-E8AD7002E2A1}" type="pres">
      <dgm:prSet presAssocID="{3D89C345-4A0D-4FDC-B5A8-B2FCB828DDAB}" presName="vertTwo" presStyleCnt="0"/>
      <dgm:spPr/>
    </dgm:pt>
    <dgm:pt modelId="{C3D65556-9B34-4346-A99C-73E3FE9EE9C6}" type="pres">
      <dgm:prSet presAssocID="{3D89C345-4A0D-4FDC-B5A8-B2FCB828DDAB}" presName="txTwo" presStyleLbl="node2" presStyleIdx="1" presStyleCnt="2" custScaleX="251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433F4D2-AFBC-4A07-A979-2EFBE3618D9C}" type="pres">
      <dgm:prSet presAssocID="{3D89C345-4A0D-4FDC-B5A8-B2FCB828DDAB}" presName="parTransTwo" presStyleCnt="0"/>
      <dgm:spPr/>
    </dgm:pt>
    <dgm:pt modelId="{BDED661D-16A8-437A-A61F-D108A88156E8}" type="pres">
      <dgm:prSet presAssocID="{3D89C345-4A0D-4FDC-B5A8-B2FCB828DDAB}" presName="horzTwo" presStyleCnt="0"/>
      <dgm:spPr/>
    </dgm:pt>
    <dgm:pt modelId="{A8237010-8D21-4C40-9D7B-4F8AE372C35B}" type="pres">
      <dgm:prSet presAssocID="{512DE50A-C5CC-4902-9E40-2F658F91C541}" presName="vertThree" presStyleCnt="0"/>
      <dgm:spPr/>
    </dgm:pt>
    <dgm:pt modelId="{83C0364A-A82B-41BD-93C7-EFFDB0175838}" type="pres">
      <dgm:prSet presAssocID="{512DE50A-C5CC-4902-9E40-2F658F91C541}" presName="txThree" presStyleLbl="node3" presStyleIdx="1" presStyleCnt="2" custScaleX="24708" custScaleY="1071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09CE196-0D8C-49A8-B3D7-9BB29169618F}" type="pres">
      <dgm:prSet presAssocID="{512DE50A-C5CC-4902-9E40-2F658F91C541}" presName="horzThree" presStyleCnt="0"/>
      <dgm:spPr/>
    </dgm:pt>
  </dgm:ptLst>
  <dgm:cxnLst>
    <dgm:cxn modelId="{41E36D08-A5E7-4C17-B589-14DEAF5D8DA5}" type="presOf" srcId="{A1DDD609-70AF-4AB0-8AF2-96C0F2FD1B4D}" destId="{F1F5CB4B-C24A-4059-BEAB-3B559A3A4B53}" srcOrd="0" destOrd="0" presId="urn:microsoft.com/office/officeart/2005/8/layout/hierarchy4"/>
    <dgm:cxn modelId="{5E2A3969-7FB8-4662-9F17-F53AA2703C7F}" srcId="{DC8ABE38-9E0B-457A-A24A-B3482434ACAB}" destId="{A1DDD609-70AF-4AB0-8AF2-96C0F2FD1B4D}" srcOrd="0" destOrd="0" parTransId="{A3AF0806-BCE7-41EF-8884-5859E7B3DC4D}" sibTransId="{6356DD5A-34F4-40C3-8E59-AF1BE4BC4233}"/>
    <dgm:cxn modelId="{76141465-D93E-4754-B536-9943C764D57B}" type="presOf" srcId="{3D89C345-4A0D-4FDC-B5A8-B2FCB828DDAB}" destId="{C3D65556-9B34-4346-A99C-73E3FE9EE9C6}" srcOrd="0" destOrd="0" presId="urn:microsoft.com/office/officeart/2005/8/layout/hierarchy4"/>
    <dgm:cxn modelId="{42740B11-B1CA-4A7A-A7AD-235A51C92A70}" type="presOf" srcId="{DC8ABE38-9E0B-457A-A24A-B3482434ACAB}" destId="{90F499B4-F115-41CD-8117-278BB7C1079C}" srcOrd="0" destOrd="0" presId="urn:microsoft.com/office/officeart/2005/8/layout/hierarchy4"/>
    <dgm:cxn modelId="{E2E60461-5992-4AA5-A3A2-574A752DCE92}" srcId="{D351FCBF-967B-4557-978E-7A3222124EA5}" destId="{3D89C345-4A0D-4FDC-B5A8-B2FCB828DDAB}" srcOrd="1" destOrd="0" parTransId="{E6354887-5BD7-498D-B65E-5BB3879A76B2}" sibTransId="{EA880DA5-92D7-4193-8FA5-39C6170E4C3C}"/>
    <dgm:cxn modelId="{CF556B83-D864-4B9F-8A1E-03D44A5E132F}" srcId="{3D89C345-4A0D-4FDC-B5A8-B2FCB828DDAB}" destId="{512DE50A-C5CC-4902-9E40-2F658F91C541}" srcOrd="0" destOrd="0" parTransId="{B4F8CCDA-03A5-404C-8D3C-DB13D614312F}" sibTransId="{DA45B9E8-F93B-44F7-95AA-7CC22F6CBAFD}"/>
    <dgm:cxn modelId="{0EC2FFFF-3B8A-4396-A103-CD84B8E53C3D}" srcId="{6E4BDF23-D055-4600-B225-7ECA009E7556}" destId="{DC8ABE38-9E0B-457A-A24A-B3482434ACAB}" srcOrd="0" destOrd="0" parTransId="{66A143F5-070B-4EB2-98E1-744739FD25A0}" sibTransId="{571AE004-CF7E-444E-8136-BDA562AA7234}"/>
    <dgm:cxn modelId="{F0797B9F-EED1-4106-9585-6C519ABDA1FD}" type="presOf" srcId="{512DE50A-C5CC-4902-9E40-2F658F91C541}" destId="{83C0364A-A82B-41BD-93C7-EFFDB0175838}" srcOrd="0" destOrd="0" presId="urn:microsoft.com/office/officeart/2005/8/layout/hierarchy4"/>
    <dgm:cxn modelId="{C72BEC70-E3B0-42C9-AF95-27B2BFE3958F}" type="presOf" srcId="{6E4BDF23-D055-4600-B225-7ECA009E7556}" destId="{B5E642CB-E027-4891-9890-4C997D088B55}" srcOrd="0" destOrd="0" presId="urn:microsoft.com/office/officeart/2005/8/layout/hierarchy4"/>
    <dgm:cxn modelId="{06734997-BB3F-464B-BD88-0FF9251C0472}" srcId="{1A37C2D0-E311-480D-BE74-4A10698CA5CA}" destId="{D351FCBF-967B-4557-978E-7A3222124EA5}" srcOrd="0" destOrd="0" parTransId="{02F7ECAF-3554-4DF9-89FC-164034A7045E}" sibTransId="{7DEB0C03-D1E4-4C2F-9788-195499245F22}"/>
    <dgm:cxn modelId="{54EC16C4-94F1-4DA1-8192-10A416F0D1CD}" srcId="{D351FCBF-967B-4557-978E-7A3222124EA5}" destId="{6E4BDF23-D055-4600-B225-7ECA009E7556}" srcOrd="0" destOrd="0" parTransId="{4D02B540-D793-425D-B00D-FED0E450A17E}" sibTransId="{44280126-ADC5-4899-80CA-477D12FABF98}"/>
    <dgm:cxn modelId="{A7795A50-5C11-4255-B11D-7312FD81CFF3}" type="presOf" srcId="{1A37C2D0-E311-480D-BE74-4A10698CA5CA}" destId="{864DD87F-0B0C-4621-942E-8CB6627B1031}" srcOrd="0" destOrd="0" presId="urn:microsoft.com/office/officeart/2005/8/layout/hierarchy4"/>
    <dgm:cxn modelId="{6AB092AF-69B4-4E76-867B-B75CE6BC6D3E}" type="presOf" srcId="{D351FCBF-967B-4557-978E-7A3222124EA5}" destId="{8CCC63E9-78E3-42CF-8177-76D5E588906A}" srcOrd="0" destOrd="0" presId="urn:microsoft.com/office/officeart/2005/8/layout/hierarchy4"/>
    <dgm:cxn modelId="{25A79A12-AF38-4CED-9781-505F095663C3}" type="presParOf" srcId="{864DD87F-0B0C-4621-942E-8CB6627B1031}" destId="{0C39856A-F539-4A0A-9A68-83637FEBAC0B}" srcOrd="0" destOrd="0" presId="urn:microsoft.com/office/officeart/2005/8/layout/hierarchy4"/>
    <dgm:cxn modelId="{5B7FC230-04B9-42FE-BC7D-900AF2D51FF8}" type="presParOf" srcId="{0C39856A-F539-4A0A-9A68-83637FEBAC0B}" destId="{8CCC63E9-78E3-42CF-8177-76D5E588906A}" srcOrd="0" destOrd="0" presId="urn:microsoft.com/office/officeart/2005/8/layout/hierarchy4"/>
    <dgm:cxn modelId="{FFFE360C-5049-494D-A8B3-F7ADD6AFFCC1}" type="presParOf" srcId="{0C39856A-F539-4A0A-9A68-83637FEBAC0B}" destId="{B9A4D6C6-8648-453E-93F2-931661CD5112}" srcOrd="1" destOrd="0" presId="urn:microsoft.com/office/officeart/2005/8/layout/hierarchy4"/>
    <dgm:cxn modelId="{38711723-C08A-4AD2-8509-FDF278AA0295}" type="presParOf" srcId="{0C39856A-F539-4A0A-9A68-83637FEBAC0B}" destId="{BE32FA8B-7078-4ADB-B5C0-7CD6AA1E3302}" srcOrd="2" destOrd="0" presId="urn:microsoft.com/office/officeart/2005/8/layout/hierarchy4"/>
    <dgm:cxn modelId="{595A3569-59C1-42E2-8F78-373842206AC3}" type="presParOf" srcId="{BE32FA8B-7078-4ADB-B5C0-7CD6AA1E3302}" destId="{3CAF2A95-9A8D-4AE2-99BD-4633CCE03CCD}" srcOrd="0" destOrd="0" presId="urn:microsoft.com/office/officeart/2005/8/layout/hierarchy4"/>
    <dgm:cxn modelId="{2BD64EAA-490F-452E-888C-FBC58DD7E806}" type="presParOf" srcId="{3CAF2A95-9A8D-4AE2-99BD-4633CCE03CCD}" destId="{B5E642CB-E027-4891-9890-4C997D088B55}" srcOrd="0" destOrd="0" presId="urn:microsoft.com/office/officeart/2005/8/layout/hierarchy4"/>
    <dgm:cxn modelId="{C26180BE-897E-4B83-8E13-6BA26E74D43B}" type="presParOf" srcId="{3CAF2A95-9A8D-4AE2-99BD-4633CCE03CCD}" destId="{ACBCB08E-F0CD-439D-99D4-1112527E7B34}" srcOrd="1" destOrd="0" presId="urn:microsoft.com/office/officeart/2005/8/layout/hierarchy4"/>
    <dgm:cxn modelId="{0A769225-308D-4876-819A-662E29485623}" type="presParOf" srcId="{3CAF2A95-9A8D-4AE2-99BD-4633CCE03CCD}" destId="{F7887B5A-E7EB-4C68-BB12-843A559EAFDD}" srcOrd="2" destOrd="0" presId="urn:microsoft.com/office/officeart/2005/8/layout/hierarchy4"/>
    <dgm:cxn modelId="{6500EE62-BDBC-4906-89AE-B06642178712}" type="presParOf" srcId="{F7887B5A-E7EB-4C68-BB12-843A559EAFDD}" destId="{24ED2BF5-5E6A-4D66-B1B8-DD534C42396D}" srcOrd="0" destOrd="0" presId="urn:microsoft.com/office/officeart/2005/8/layout/hierarchy4"/>
    <dgm:cxn modelId="{0FE720E7-7739-4D85-9EE5-94644DF0D35E}" type="presParOf" srcId="{24ED2BF5-5E6A-4D66-B1B8-DD534C42396D}" destId="{90F499B4-F115-41CD-8117-278BB7C1079C}" srcOrd="0" destOrd="0" presId="urn:microsoft.com/office/officeart/2005/8/layout/hierarchy4"/>
    <dgm:cxn modelId="{9FA6953B-1213-4103-A354-DCCCC303B1EE}" type="presParOf" srcId="{24ED2BF5-5E6A-4D66-B1B8-DD534C42396D}" destId="{96F5785F-0BD9-40C1-848D-AE43443A3238}" srcOrd="1" destOrd="0" presId="urn:microsoft.com/office/officeart/2005/8/layout/hierarchy4"/>
    <dgm:cxn modelId="{3AE19D05-8AB5-4E9F-BE39-E7CF2F262A42}" type="presParOf" srcId="{24ED2BF5-5E6A-4D66-B1B8-DD534C42396D}" destId="{232726A3-132F-4309-8384-C87BE68D1A7D}" srcOrd="2" destOrd="0" presId="urn:microsoft.com/office/officeart/2005/8/layout/hierarchy4"/>
    <dgm:cxn modelId="{0383EABF-1758-49A5-BD45-D9B5CF44BA63}" type="presParOf" srcId="{232726A3-132F-4309-8384-C87BE68D1A7D}" destId="{C58A68A3-958B-444C-B11A-40A1F94DF1AF}" srcOrd="0" destOrd="0" presId="urn:microsoft.com/office/officeart/2005/8/layout/hierarchy4"/>
    <dgm:cxn modelId="{020490BE-4D7A-4C41-ABE2-B6CE81307C2B}" type="presParOf" srcId="{C58A68A3-958B-444C-B11A-40A1F94DF1AF}" destId="{F1F5CB4B-C24A-4059-BEAB-3B559A3A4B53}" srcOrd="0" destOrd="0" presId="urn:microsoft.com/office/officeart/2005/8/layout/hierarchy4"/>
    <dgm:cxn modelId="{6A669561-1BB4-44B7-AB55-C8B5A25B51E9}" type="presParOf" srcId="{C58A68A3-958B-444C-B11A-40A1F94DF1AF}" destId="{F517EFA0-8766-45F3-8ACC-0ACED77BBE1B}" srcOrd="1" destOrd="0" presId="urn:microsoft.com/office/officeart/2005/8/layout/hierarchy4"/>
    <dgm:cxn modelId="{F8447332-A702-47EA-AD2D-5FFD48F72901}" type="presParOf" srcId="{BE32FA8B-7078-4ADB-B5C0-7CD6AA1E3302}" destId="{4EACF355-C96D-44A7-8246-9A46B0C1B2CB}" srcOrd="1" destOrd="0" presId="urn:microsoft.com/office/officeart/2005/8/layout/hierarchy4"/>
    <dgm:cxn modelId="{E9A7A5AC-9997-42FF-A964-465FF0A9032B}" type="presParOf" srcId="{BE32FA8B-7078-4ADB-B5C0-7CD6AA1E3302}" destId="{383CB128-A4AA-4452-9004-E8AD7002E2A1}" srcOrd="2" destOrd="0" presId="urn:microsoft.com/office/officeart/2005/8/layout/hierarchy4"/>
    <dgm:cxn modelId="{5FB0489D-A4E5-48C6-B617-57D01FBFB089}" type="presParOf" srcId="{383CB128-A4AA-4452-9004-E8AD7002E2A1}" destId="{C3D65556-9B34-4346-A99C-73E3FE9EE9C6}" srcOrd="0" destOrd="0" presId="urn:microsoft.com/office/officeart/2005/8/layout/hierarchy4"/>
    <dgm:cxn modelId="{15180DAC-FC76-4313-AD3B-1CFD22604C12}" type="presParOf" srcId="{383CB128-A4AA-4452-9004-E8AD7002E2A1}" destId="{9433F4D2-AFBC-4A07-A979-2EFBE3618D9C}" srcOrd="1" destOrd="0" presId="urn:microsoft.com/office/officeart/2005/8/layout/hierarchy4"/>
    <dgm:cxn modelId="{AC200BF0-4BAC-4AFD-9379-F8BF8A8896F5}" type="presParOf" srcId="{383CB128-A4AA-4452-9004-E8AD7002E2A1}" destId="{BDED661D-16A8-437A-A61F-D108A88156E8}" srcOrd="2" destOrd="0" presId="urn:microsoft.com/office/officeart/2005/8/layout/hierarchy4"/>
    <dgm:cxn modelId="{B19EAA58-137A-4F8B-8674-6BB5B7D41E29}" type="presParOf" srcId="{BDED661D-16A8-437A-A61F-D108A88156E8}" destId="{A8237010-8D21-4C40-9D7B-4F8AE372C35B}" srcOrd="0" destOrd="0" presId="urn:microsoft.com/office/officeart/2005/8/layout/hierarchy4"/>
    <dgm:cxn modelId="{8F0223A0-D781-418D-8B4C-591378B73BD9}" type="presParOf" srcId="{A8237010-8D21-4C40-9D7B-4F8AE372C35B}" destId="{83C0364A-A82B-41BD-93C7-EFFDB0175838}" srcOrd="0" destOrd="0" presId="urn:microsoft.com/office/officeart/2005/8/layout/hierarchy4"/>
    <dgm:cxn modelId="{9A4C0731-C3B8-47E1-A012-87D3C870B649}" type="presParOf" srcId="{A8237010-8D21-4C40-9D7B-4F8AE372C35B}" destId="{509CE196-0D8C-49A8-B3D7-9BB29169618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ru-RU" sz="1400" b="1" dirty="0" smtClean="0"/>
            <a:t>2015 факт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1400" b="1" dirty="0" smtClean="0"/>
            <a:t>2016 план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69,7</a:t>
          </a:r>
          <a:endParaRPr lang="ru-RU" sz="1100" b="1" dirty="0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69,6</a:t>
          </a:r>
          <a:endParaRPr lang="ru-RU" sz="1100" b="1" dirty="0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39,2</a:t>
          </a:r>
          <a:endParaRPr lang="ru-RU" sz="1100" b="1" dirty="0"/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40,0</a:t>
          </a:r>
          <a:endParaRPr lang="ru-RU" sz="11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46,0</a:t>
          </a:r>
          <a:endParaRPr lang="ru-RU" sz="1100" b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46,4</a:t>
          </a:r>
          <a:endParaRPr lang="ru-RU" sz="11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44367D81-039C-4579-8E09-66CAF90F504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6,6</a:t>
          </a:r>
          <a:endParaRPr lang="ru-RU" sz="1100" b="1" dirty="0"/>
        </a:p>
      </dgm:t>
    </dgm:pt>
    <dgm:pt modelId="{67B6E404-88D1-4D88-A32E-7761881B20C7}" type="par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F7E1C861-8795-4EA1-A76A-EE2CB6232346}" type="sib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614AF9F2-E1A1-4D10-882A-EB6B0D669FCA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3,76</a:t>
          </a:r>
          <a:endParaRPr lang="ru-RU" sz="1100" b="1" dirty="0"/>
        </a:p>
      </dgm:t>
    </dgm:pt>
    <dgm:pt modelId="{5B0591E8-42AF-40BA-A11A-3996F9B13E48}" type="par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A52C1518-95AA-4EDF-99FF-93D999EDDD4A}" type="sib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62031802-0EE5-47DF-BB1F-2C84A19F6746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2017</a:t>
          </a:r>
          <a:endParaRPr lang="ru-RU" sz="1400" b="1" dirty="0"/>
        </a:p>
      </dgm:t>
    </dgm:pt>
    <dgm:pt modelId="{43DD85C8-BF2E-4808-BFA8-3211ED494E6D}" type="parTrans" cxnId="{C6FEAE20-8BA5-48CC-BD38-7150DFBE6AEC}">
      <dgm:prSet/>
      <dgm:spPr/>
      <dgm:t>
        <a:bodyPr/>
        <a:lstStyle/>
        <a:p>
          <a:endParaRPr lang="ru-RU"/>
        </a:p>
      </dgm:t>
    </dgm:pt>
    <dgm:pt modelId="{35694793-DDF3-4ECC-9AA3-AC178B8D026F}" type="sibTrans" cxnId="{C6FEAE20-8BA5-48CC-BD38-7150DFBE6AEC}">
      <dgm:prSet/>
      <dgm:spPr/>
      <dgm:t>
        <a:bodyPr/>
        <a:lstStyle/>
        <a:p>
          <a:endParaRPr lang="ru-RU"/>
        </a:p>
      </dgm:t>
    </dgm:pt>
    <dgm:pt modelId="{89E09F27-5F73-400B-AE18-4421B9895F64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2018</a:t>
          </a:r>
          <a:endParaRPr lang="ru-RU" sz="1400" b="1" dirty="0"/>
        </a:p>
      </dgm:t>
    </dgm:pt>
    <dgm:pt modelId="{16B02458-69C3-4316-A805-FC6C92C26552}" type="parTrans" cxnId="{A87D5022-47CD-4FFB-9BAD-37B8F3D26BB3}">
      <dgm:prSet/>
      <dgm:spPr/>
      <dgm:t>
        <a:bodyPr/>
        <a:lstStyle/>
        <a:p>
          <a:endParaRPr lang="ru-RU"/>
        </a:p>
      </dgm:t>
    </dgm:pt>
    <dgm:pt modelId="{FA1CF671-CE5A-43BE-A489-E153F0F8811C}" type="sibTrans" cxnId="{A87D5022-47CD-4FFB-9BAD-37B8F3D26BB3}">
      <dgm:prSet/>
      <dgm:spPr/>
      <dgm:t>
        <a:bodyPr/>
        <a:lstStyle/>
        <a:p>
          <a:endParaRPr lang="ru-RU"/>
        </a:p>
      </dgm:t>
    </dgm:pt>
    <dgm:pt modelId="{9E496AFB-5861-4A0B-A059-7AF344913280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2019</a:t>
          </a:r>
          <a:endParaRPr lang="ru-RU" sz="1400" b="1" dirty="0"/>
        </a:p>
      </dgm:t>
    </dgm:pt>
    <dgm:pt modelId="{6435703E-03C2-4EC2-8B8A-0AC2F1B8426B}" type="parTrans" cxnId="{23044D7B-7184-4077-9554-9305FEDD03E9}">
      <dgm:prSet/>
      <dgm:spPr/>
      <dgm:t>
        <a:bodyPr/>
        <a:lstStyle/>
        <a:p>
          <a:endParaRPr lang="ru-RU"/>
        </a:p>
      </dgm:t>
    </dgm:pt>
    <dgm:pt modelId="{7097F666-B696-4074-BF8E-24ADA840ED3B}" type="sibTrans" cxnId="{23044D7B-7184-4077-9554-9305FEDD03E9}">
      <dgm:prSet/>
      <dgm:spPr/>
      <dgm:t>
        <a:bodyPr/>
        <a:lstStyle/>
        <a:p>
          <a:endParaRPr lang="ru-RU"/>
        </a:p>
      </dgm:t>
    </dgm:pt>
    <dgm:pt modelId="{C9C8B06B-C833-4D4A-8595-4BF5AEB204E9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69,7</a:t>
          </a:r>
          <a:endParaRPr lang="ru-RU" sz="1100" b="1" dirty="0"/>
        </a:p>
      </dgm:t>
    </dgm:pt>
    <dgm:pt modelId="{14028F24-BEA5-47F9-87C0-7BDFCA43F3CF}" type="parTrans" cxnId="{6097BCC7-A1B5-404F-B699-13105664B528}">
      <dgm:prSet/>
      <dgm:spPr/>
      <dgm:t>
        <a:bodyPr/>
        <a:lstStyle/>
        <a:p>
          <a:endParaRPr lang="ru-RU"/>
        </a:p>
      </dgm:t>
    </dgm:pt>
    <dgm:pt modelId="{42D8C6A1-5C03-413A-99EF-223F18F536EB}" type="sibTrans" cxnId="{6097BCC7-A1B5-404F-B699-13105664B528}">
      <dgm:prSet/>
      <dgm:spPr/>
      <dgm:t>
        <a:bodyPr/>
        <a:lstStyle/>
        <a:p>
          <a:endParaRPr lang="ru-RU"/>
        </a:p>
      </dgm:t>
    </dgm:pt>
    <dgm:pt modelId="{66E38241-E965-439E-997F-74C14C213F23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41,2</a:t>
          </a:r>
          <a:endParaRPr lang="ru-RU" sz="1100" b="1" dirty="0"/>
        </a:p>
      </dgm:t>
    </dgm:pt>
    <dgm:pt modelId="{609CD11E-CAF4-4D39-A7D8-415A69AFCAA7}" type="parTrans" cxnId="{44D2D85A-6F4C-4ABC-8C2D-B28977898080}">
      <dgm:prSet/>
      <dgm:spPr/>
      <dgm:t>
        <a:bodyPr/>
        <a:lstStyle/>
        <a:p>
          <a:endParaRPr lang="ru-RU"/>
        </a:p>
      </dgm:t>
    </dgm:pt>
    <dgm:pt modelId="{4CC6C1EC-DF57-4C81-9B03-3A17304C52E6}" type="sibTrans" cxnId="{44D2D85A-6F4C-4ABC-8C2D-B28977898080}">
      <dgm:prSet/>
      <dgm:spPr/>
      <dgm:t>
        <a:bodyPr/>
        <a:lstStyle/>
        <a:p>
          <a:endParaRPr lang="ru-RU"/>
        </a:p>
      </dgm:t>
    </dgm:pt>
    <dgm:pt modelId="{D1936ACF-1E69-4953-BA37-9ADE2EF12E41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46,8</a:t>
          </a:r>
          <a:endParaRPr lang="ru-RU" sz="1100" b="1" dirty="0"/>
        </a:p>
      </dgm:t>
    </dgm:pt>
    <dgm:pt modelId="{A530724B-D4A2-46C1-8717-7F7FB05E23A3}" type="parTrans" cxnId="{9D786EF0-2F4F-40F5-8C60-398E9181FD35}">
      <dgm:prSet/>
      <dgm:spPr/>
      <dgm:t>
        <a:bodyPr/>
        <a:lstStyle/>
        <a:p>
          <a:endParaRPr lang="ru-RU"/>
        </a:p>
      </dgm:t>
    </dgm:pt>
    <dgm:pt modelId="{7319F631-09B1-48CB-BAF7-8445C5AC1618}" type="sibTrans" cxnId="{9D786EF0-2F4F-40F5-8C60-398E9181FD35}">
      <dgm:prSet/>
      <dgm:spPr/>
      <dgm:t>
        <a:bodyPr/>
        <a:lstStyle/>
        <a:p>
          <a:endParaRPr lang="ru-RU"/>
        </a:p>
      </dgm:t>
    </dgm:pt>
    <dgm:pt modelId="{4E5A1869-57DF-4BD2-89F2-0FF412DDC036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3,82</a:t>
          </a:r>
          <a:endParaRPr lang="ru-RU" sz="1100" b="1" dirty="0"/>
        </a:p>
      </dgm:t>
    </dgm:pt>
    <dgm:pt modelId="{2DD1E431-BE19-4798-89F6-2A2AA8604FD1}" type="parTrans" cxnId="{563B7135-C296-437E-86BC-71C9BF75CBD3}">
      <dgm:prSet/>
      <dgm:spPr/>
      <dgm:t>
        <a:bodyPr/>
        <a:lstStyle/>
        <a:p>
          <a:endParaRPr lang="ru-RU"/>
        </a:p>
      </dgm:t>
    </dgm:pt>
    <dgm:pt modelId="{1FD46F6E-8EE6-451E-A6B4-3FA6056BD416}" type="sibTrans" cxnId="{563B7135-C296-437E-86BC-71C9BF75CBD3}">
      <dgm:prSet/>
      <dgm:spPr/>
      <dgm:t>
        <a:bodyPr/>
        <a:lstStyle/>
        <a:p>
          <a:endParaRPr lang="ru-RU"/>
        </a:p>
      </dgm:t>
    </dgm:pt>
    <dgm:pt modelId="{C60BD95D-8BE5-42EC-AF9D-D22E07852892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69,8</a:t>
          </a:r>
        </a:p>
      </dgm:t>
    </dgm:pt>
    <dgm:pt modelId="{8DBEE901-4D78-4181-A6DB-04DBE5AFC449}" type="parTrans" cxnId="{D0FADE0F-F15B-45EB-BE1E-1190009A8ABD}">
      <dgm:prSet/>
      <dgm:spPr/>
      <dgm:t>
        <a:bodyPr/>
        <a:lstStyle/>
        <a:p>
          <a:endParaRPr lang="ru-RU"/>
        </a:p>
      </dgm:t>
    </dgm:pt>
    <dgm:pt modelId="{571AFEDE-AA12-4634-A6F3-33BC4E236E19}" type="sibTrans" cxnId="{D0FADE0F-F15B-45EB-BE1E-1190009A8ABD}">
      <dgm:prSet/>
      <dgm:spPr/>
      <dgm:t>
        <a:bodyPr/>
        <a:lstStyle/>
        <a:p>
          <a:endParaRPr lang="ru-RU"/>
        </a:p>
      </dgm:t>
    </dgm:pt>
    <dgm:pt modelId="{D5544F4D-4FD2-41EE-A356-ABCAA534BCB5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42,5</a:t>
          </a:r>
          <a:endParaRPr lang="ru-RU" sz="1100" b="1" dirty="0"/>
        </a:p>
      </dgm:t>
    </dgm:pt>
    <dgm:pt modelId="{BED13ABC-6FE3-4A0F-B363-3797DF01D994}" type="parTrans" cxnId="{BED1357D-2A03-4DBB-AF19-4EA3D0997E32}">
      <dgm:prSet/>
      <dgm:spPr/>
      <dgm:t>
        <a:bodyPr/>
        <a:lstStyle/>
        <a:p>
          <a:endParaRPr lang="ru-RU"/>
        </a:p>
      </dgm:t>
    </dgm:pt>
    <dgm:pt modelId="{D6C0D10C-0A55-4B4C-95CA-342CC713B4EA}" type="sibTrans" cxnId="{BED1357D-2A03-4DBB-AF19-4EA3D0997E32}">
      <dgm:prSet/>
      <dgm:spPr/>
      <dgm:t>
        <a:bodyPr/>
        <a:lstStyle/>
        <a:p>
          <a:endParaRPr lang="ru-RU"/>
        </a:p>
      </dgm:t>
    </dgm:pt>
    <dgm:pt modelId="{187C542A-BCFC-4BBB-8DCA-67690BE3FD29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47,2</a:t>
          </a:r>
          <a:endParaRPr lang="ru-RU" sz="1100" b="1" dirty="0"/>
        </a:p>
      </dgm:t>
    </dgm:pt>
    <dgm:pt modelId="{1DE6EB8F-E86E-468D-9E31-3BEF22539EFA}" type="parTrans" cxnId="{A7625AB6-5CA8-4543-AFDF-3445626B95A7}">
      <dgm:prSet/>
      <dgm:spPr/>
      <dgm:t>
        <a:bodyPr/>
        <a:lstStyle/>
        <a:p>
          <a:endParaRPr lang="ru-RU"/>
        </a:p>
      </dgm:t>
    </dgm:pt>
    <dgm:pt modelId="{FA166069-510E-430D-ABBE-E1A2B09558CE}" type="sibTrans" cxnId="{A7625AB6-5CA8-4543-AFDF-3445626B95A7}">
      <dgm:prSet/>
      <dgm:spPr/>
      <dgm:t>
        <a:bodyPr/>
        <a:lstStyle/>
        <a:p>
          <a:endParaRPr lang="ru-RU"/>
        </a:p>
      </dgm:t>
    </dgm:pt>
    <dgm:pt modelId="{593C7C55-813E-4059-B734-EC61CD9C5CBC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3,88</a:t>
          </a:r>
          <a:endParaRPr lang="ru-RU" sz="1100" b="1" dirty="0"/>
        </a:p>
      </dgm:t>
    </dgm:pt>
    <dgm:pt modelId="{17E9BED5-376D-4206-BC0B-A2BF002C0A67}" type="parTrans" cxnId="{08064794-7D33-4B3D-98EC-4C2F3CAB8822}">
      <dgm:prSet/>
      <dgm:spPr/>
      <dgm:t>
        <a:bodyPr/>
        <a:lstStyle/>
        <a:p>
          <a:endParaRPr lang="ru-RU"/>
        </a:p>
      </dgm:t>
    </dgm:pt>
    <dgm:pt modelId="{0D884A66-EF39-4789-A63B-3A3CBEB15D6A}" type="sibTrans" cxnId="{08064794-7D33-4B3D-98EC-4C2F3CAB8822}">
      <dgm:prSet/>
      <dgm:spPr/>
      <dgm:t>
        <a:bodyPr/>
        <a:lstStyle/>
        <a:p>
          <a:endParaRPr lang="ru-RU"/>
        </a:p>
      </dgm:t>
    </dgm:pt>
    <dgm:pt modelId="{25C69CC8-098D-44A3-878A-5E3FEF1E9C10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69,9</a:t>
          </a:r>
          <a:endParaRPr lang="ru-RU" sz="1100" b="1" dirty="0"/>
        </a:p>
      </dgm:t>
    </dgm:pt>
    <dgm:pt modelId="{28799DE6-79A2-4C3E-B141-55C8FB729A4A}" type="parTrans" cxnId="{7EAEC371-553E-4E9D-A4CC-83A632C1A866}">
      <dgm:prSet/>
      <dgm:spPr/>
      <dgm:t>
        <a:bodyPr/>
        <a:lstStyle/>
        <a:p>
          <a:endParaRPr lang="ru-RU"/>
        </a:p>
      </dgm:t>
    </dgm:pt>
    <dgm:pt modelId="{41B933A1-9AB0-4413-9012-F89B9C70741E}" type="sibTrans" cxnId="{7EAEC371-553E-4E9D-A4CC-83A632C1A866}">
      <dgm:prSet/>
      <dgm:spPr/>
      <dgm:t>
        <a:bodyPr/>
        <a:lstStyle/>
        <a:p>
          <a:endParaRPr lang="ru-RU"/>
        </a:p>
      </dgm:t>
    </dgm:pt>
    <dgm:pt modelId="{BDDF592B-1C58-40EE-9108-0DC798BB2F08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43,7</a:t>
          </a:r>
          <a:endParaRPr lang="ru-RU" sz="1100" b="1" dirty="0"/>
        </a:p>
      </dgm:t>
    </dgm:pt>
    <dgm:pt modelId="{B756F4C0-E80B-4D51-98DD-9ED456BC9850}" type="parTrans" cxnId="{BCC1FE31-0246-43DC-9367-3E68D1580877}">
      <dgm:prSet/>
      <dgm:spPr/>
      <dgm:t>
        <a:bodyPr/>
        <a:lstStyle/>
        <a:p>
          <a:endParaRPr lang="ru-RU"/>
        </a:p>
      </dgm:t>
    </dgm:pt>
    <dgm:pt modelId="{A8539F8F-5449-4F69-9D5B-CD73E9384FB2}" type="sibTrans" cxnId="{BCC1FE31-0246-43DC-9367-3E68D1580877}">
      <dgm:prSet/>
      <dgm:spPr/>
      <dgm:t>
        <a:bodyPr/>
        <a:lstStyle/>
        <a:p>
          <a:endParaRPr lang="ru-RU"/>
        </a:p>
      </dgm:t>
    </dgm:pt>
    <dgm:pt modelId="{1B20A584-E8E7-451F-84AF-E95BD5B40EA1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47,8</a:t>
          </a:r>
          <a:endParaRPr lang="ru-RU" sz="1100" b="1" dirty="0"/>
        </a:p>
      </dgm:t>
    </dgm:pt>
    <dgm:pt modelId="{7E48482B-E88A-45F7-BC59-A70F71B3034D}" type="parTrans" cxnId="{DF667443-0DAC-4B0C-935A-F0465B69CBFB}">
      <dgm:prSet/>
      <dgm:spPr/>
      <dgm:t>
        <a:bodyPr/>
        <a:lstStyle/>
        <a:p>
          <a:endParaRPr lang="ru-RU"/>
        </a:p>
      </dgm:t>
    </dgm:pt>
    <dgm:pt modelId="{1F3B44A3-41F0-4FE2-8FE9-2EEC4DC3DA9C}" type="sibTrans" cxnId="{DF667443-0DAC-4B0C-935A-F0465B69CBFB}">
      <dgm:prSet/>
      <dgm:spPr/>
      <dgm:t>
        <a:bodyPr/>
        <a:lstStyle/>
        <a:p>
          <a:endParaRPr lang="ru-RU"/>
        </a:p>
      </dgm:t>
    </dgm:pt>
    <dgm:pt modelId="{DF86BB99-07F8-490F-B6E9-4F22F5A8A955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3,94</a:t>
          </a:r>
          <a:endParaRPr lang="ru-RU" sz="1100" b="1" dirty="0"/>
        </a:p>
      </dgm:t>
    </dgm:pt>
    <dgm:pt modelId="{C985FE44-C5E5-4D58-805E-13170B646D27}" type="parTrans" cxnId="{E90B9AD5-6B9D-460A-B8D4-0169929EE8C4}">
      <dgm:prSet/>
      <dgm:spPr/>
      <dgm:t>
        <a:bodyPr/>
        <a:lstStyle/>
        <a:p>
          <a:endParaRPr lang="ru-RU"/>
        </a:p>
      </dgm:t>
    </dgm:pt>
    <dgm:pt modelId="{38C2B751-10AB-424B-8533-370958D28C0F}" type="sibTrans" cxnId="{E90B9AD5-6B9D-460A-B8D4-0169929EE8C4}">
      <dgm:prSet/>
      <dgm:spPr/>
      <dgm:t>
        <a:bodyPr/>
        <a:lstStyle/>
        <a:p>
          <a:endParaRPr lang="ru-RU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  <dgm:t>
        <a:bodyPr/>
        <a:lstStyle/>
        <a:p>
          <a:endParaRPr lang="ru-RU"/>
        </a:p>
      </dgm:t>
    </dgm:pt>
    <dgm:pt modelId="{9DF12F5D-797B-4C71-93F7-7C835BFF7982}" type="pres">
      <dgm:prSet presAssocID="{946393D2-3BB5-4D19-BAF6-84B7339845C4}" presName="txOne" presStyleLbl="node0" presStyleIdx="0" presStyleCnt="1" custLinFactY="-9789" custLinFactNeighborX="-975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  <dgm:t>
        <a:bodyPr/>
        <a:lstStyle/>
        <a:p>
          <a:endParaRPr lang="ru-RU"/>
        </a:p>
      </dgm:t>
    </dgm:pt>
    <dgm:pt modelId="{B74154C5-AFFE-498C-8E4C-911D7456AC97}" type="pres">
      <dgm:prSet presAssocID="{946393D2-3BB5-4D19-BAF6-84B7339845C4}" presName="horzOne" presStyleCnt="0"/>
      <dgm:spPr/>
      <dgm:t>
        <a:bodyPr/>
        <a:lstStyle/>
        <a:p>
          <a:endParaRPr lang="ru-RU"/>
        </a:p>
      </dgm:t>
    </dgm:pt>
    <dgm:pt modelId="{AA6E5317-C9D5-49D6-9218-04A9A8CDF9E8}" type="pres">
      <dgm:prSet presAssocID="{5A6BA2F8-AB86-4FEA-9FCE-F9FA52A7F9A0}" presName="vertTwo" presStyleCnt="0"/>
      <dgm:spPr/>
      <dgm:t>
        <a:bodyPr/>
        <a:lstStyle/>
        <a:p>
          <a:endParaRPr lang="ru-RU"/>
        </a:p>
      </dgm:t>
    </dgm:pt>
    <dgm:pt modelId="{EFD09625-1EEB-463A-9D51-52F09A5E039B}" type="pres">
      <dgm:prSet presAssocID="{5A6BA2F8-AB86-4FEA-9FCE-F9FA52A7F9A0}" presName="txTwo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  <dgm:t>
        <a:bodyPr/>
        <a:lstStyle/>
        <a:p>
          <a:endParaRPr lang="ru-RU"/>
        </a:p>
      </dgm:t>
    </dgm:pt>
    <dgm:pt modelId="{ED986375-36F5-4143-A5F0-85653599471E}" type="pres">
      <dgm:prSet presAssocID="{5A6BA2F8-AB86-4FEA-9FCE-F9FA52A7F9A0}" presName="horzTwo" presStyleCnt="0"/>
      <dgm:spPr/>
      <dgm:t>
        <a:bodyPr/>
        <a:lstStyle/>
        <a:p>
          <a:endParaRPr lang="ru-RU"/>
        </a:p>
      </dgm:t>
    </dgm:pt>
    <dgm:pt modelId="{72DE6149-9A73-4029-9C01-1DA1EF77D264}" type="pres">
      <dgm:prSet presAssocID="{F6F97186-B344-4193-9FE9-6DFB5403A289}" presName="vertThree" presStyleCnt="0"/>
      <dgm:spPr/>
    </dgm:pt>
    <dgm:pt modelId="{B7B68934-E179-4D36-8AD9-7637EF3F0019}" type="pres">
      <dgm:prSet presAssocID="{F6F97186-B344-4193-9FE9-6DFB5403A289}" presName="txThre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986455-5145-43D1-AB19-A5C822796874}" type="pres">
      <dgm:prSet presAssocID="{F6F97186-B344-4193-9FE9-6DFB5403A289}" presName="parTransThree" presStyleCnt="0"/>
      <dgm:spPr/>
    </dgm:pt>
    <dgm:pt modelId="{E4CD0B37-6C75-4A8F-946C-21E075E1E2CF}" type="pres">
      <dgm:prSet presAssocID="{F6F97186-B344-4193-9FE9-6DFB5403A289}" presName="horzThree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BABD28-5047-47A3-A701-B7AFBBE28819}" type="pres">
      <dgm:prSet presAssocID="{CD119780-6575-4106-AE5B-2CC6B48E5482}" presName="txFour" presStyleLbl="node4" presStyleIdx="0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  <dgm:t>
        <a:bodyPr/>
        <a:lstStyle/>
        <a:p>
          <a:endParaRPr lang="ru-RU"/>
        </a:p>
      </dgm:t>
    </dgm:pt>
    <dgm:pt modelId="{D0D594F6-8533-4A50-8AE7-20755C3BFFA9}" type="pres">
      <dgm:prSet presAssocID="{CD119780-6575-4106-AE5B-2CC6B48E5482}" presName="horzFour" presStyleCnt="0"/>
      <dgm:spPr/>
      <dgm:t>
        <a:bodyPr/>
        <a:lstStyle/>
        <a:p>
          <a:endParaRPr lang="ru-RU"/>
        </a:p>
      </dgm:t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7E2D4A-62E6-4A23-A5DD-552A63903B64}" type="pres">
      <dgm:prSet presAssocID="{93520637-36B3-4AB9-B949-92D55141E733}" presName="txFour" presStyleLbl="node4" presStyleIdx="1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83630-5D09-45D7-92AD-109BAA43CF48}" type="pres">
      <dgm:prSet presAssocID="{93520637-36B3-4AB9-B949-92D55141E733}" presName="parTransFour" presStyleCnt="0"/>
      <dgm:spPr/>
      <dgm:t>
        <a:bodyPr/>
        <a:lstStyle/>
        <a:p>
          <a:endParaRPr lang="ru-RU"/>
        </a:p>
      </dgm:t>
    </dgm:pt>
    <dgm:pt modelId="{B338BAF6-59FE-4215-B697-18ED9B1E550D}" type="pres">
      <dgm:prSet presAssocID="{93520637-36B3-4AB9-B949-92D55141E733}" presName="horzFour" presStyleCnt="0"/>
      <dgm:spPr/>
      <dgm:t>
        <a:bodyPr/>
        <a:lstStyle/>
        <a:p>
          <a:endParaRPr lang="ru-RU"/>
        </a:p>
      </dgm:t>
    </dgm:pt>
    <dgm:pt modelId="{C2D8D153-FBF9-44C5-B447-F4BF501D8FA1}" type="pres">
      <dgm:prSet presAssocID="{44367D81-039C-4579-8E09-66CAF90F5041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85136A3-D02F-461C-B31C-FD1D69D16759}" type="pres">
      <dgm:prSet presAssocID="{44367D81-039C-4579-8E09-66CAF90F5041}" presName="txFour" presStyleLbl="node4" presStyleIdx="2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A9FECDA-0971-4926-9F35-6C36E65B14A9}" type="pres">
      <dgm:prSet presAssocID="{44367D81-039C-4579-8E09-66CAF90F5041}" presName="horzFour" presStyleCnt="0"/>
      <dgm:spPr/>
      <dgm:t>
        <a:bodyPr/>
        <a:lstStyle/>
        <a:p>
          <a:endParaRPr lang="ru-RU"/>
        </a:p>
      </dgm:t>
    </dgm:pt>
    <dgm:pt modelId="{694C6A3E-E1B4-4940-ABED-A0BE47161CCE}" type="pres">
      <dgm:prSet presAssocID="{C6F24F42-97B0-4B65-A4C6-FEB3AD0E1596}" presName="sibSpaceTwo" presStyleCnt="0"/>
      <dgm:spPr/>
      <dgm:t>
        <a:bodyPr/>
        <a:lstStyle/>
        <a:p>
          <a:endParaRPr lang="ru-RU"/>
        </a:p>
      </dgm:t>
    </dgm:pt>
    <dgm:pt modelId="{22BDFE06-8D1B-4C76-8FF0-2DABD4B35522}" type="pres">
      <dgm:prSet presAssocID="{7711325B-E859-44FE-8B41-57F9AFDCA54B}" presName="vertTwo" presStyleCnt="0"/>
      <dgm:spPr/>
      <dgm:t>
        <a:bodyPr/>
        <a:lstStyle/>
        <a:p>
          <a:endParaRPr lang="ru-RU"/>
        </a:p>
      </dgm:t>
    </dgm:pt>
    <dgm:pt modelId="{576C6983-4618-426C-8177-DEA9FE3AC4EB}" type="pres">
      <dgm:prSet presAssocID="{7711325B-E859-44FE-8B41-57F9AFDCA54B}" presName="txTwo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  <dgm:t>
        <a:bodyPr/>
        <a:lstStyle/>
        <a:p>
          <a:endParaRPr lang="ru-RU"/>
        </a:p>
      </dgm:t>
    </dgm:pt>
    <dgm:pt modelId="{508A389B-C0F5-43D4-BD46-7C9F058EB2F7}" type="pres">
      <dgm:prSet presAssocID="{7711325B-E859-44FE-8B41-57F9AFDCA54B}" presName="horzTwo" presStyleCnt="0"/>
      <dgm:spPr/>
      <dgm:t>
        <a:bodyPr/>
        <a:lstStyle/>
        <a:p>
          <a:endParaRPr lang="ru-RU"/>
        </a:p>
      </dgm:t>
    </dgm:pt>
    <dgm:pt modelId="{2E9427EC-521F-45BD-95BD-C2EA62236516}" type="pres">
      <dgm:prSet presAssocID="{A1BB5A2E-A45D-4F6A-B329-CD4782193917}" presName="vertThree" presStyleCnt="0"/>
      <dgm:spPr/>
    </dgm:pt>
    <dgm:pt modelId="{672DFC88-43F4-433B-9B7F-D5CE282279E3}" type="pres">
      <dgm:prSet presAssocID="{A1BB5A2E-A45D-4F6A-B329-CD4782193917}" presName="txThre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C873B0-A9FE-4F45-AD2E-ED28CA5DFD9A}" type="pres">
      <dgm:prSet presAssocID="{A1BB5A2E-A45D-4F6A-B329-CD4782193917}" presName="parTransThree" presStyleCnt="0"/>
      <dgm:spPr/>
    </dgm:pt>
    <dgm:pt modelId="{68FB6F70-C047-4E46-9E82-A09946504644}" type="pres">
      <dgm:prSet presAssocID="{A1BB5A2E-A45D-4F6A-B329-CD4782193917}" presName="horzThree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86111C-58B6-40AF-8D8A-60EE680572BA}" type="pres">
      <dgm:prSet presAssocID="{B34B6A16-5EF9-4B63-A5E4-12B190B34880}" presName="txFour" presStyleLbl="node4" presStyleIdx="3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  <dgm:t>
        <a:bodyPr/>
        <a:lstStyle/>
        <a:p>
          <a:endParaRPr lang="ru-RU"/>
        </a:p>
      </dgm:t>
    </dgm:pt>
    <dgm:pt modelId="{FFF447F9-BACE-4B19-B5DF-5D71FE61C4DC}" type="pres">
      <dgm:prSet presAssocID="{B34B6A16-5EF9-4B63-A5E4-12B190B34880}" presName="horzFour" presStyleCnt="0"/>
      <dgm:spPr/>
      <dgm:t>
        <a:bodyPr/>
        <a:lstStyle/>
        <a:p>
          <a:endParaRPr lang="ru-RU"/>
        </a:p>
      </dgm:t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590EE3-70B4-4E0E-8D44-18EF1FD97F2E}" type="pres">
      <dgm:prSet presAssocID="{9A0A1B48-08CE-44F2-8C66-5814C06EE4CC}" presName="txFour" presStyleLbl="node4" presStyleIdx="4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AA9F4-0E18-4F78-BD4F-92D296477D35}" type="pres">
      <dgm:prSet presAssocID="{9A0A1B48-08CE-44F2-8C66-5814C06EE4CC}" presName="parTransFour" presStyleCnt="0"/>
      <dgm:spPr/>
      <dgm:t>
        <a:bodyPr/>
        <a:lstStyle/>
        <a:p>
          <a:endParaRPr lang="ru-RU"/>
        </a:p>
      </dgm:t>
    </dgm:pt>
    <dgm:pt modelId="{D1A4E4BA-FB74-44DD-88E4-672303AAC4FA}" type="pres">
      <dgm:prSet presAssocID="{9A0A1B48-08CE-44F2-8C66-5814C06EE4CC}" presName="horzFour" presStyleCnt="0"/>
      <dgm:spPr/>
      <dgm:t>
        <a:bodyPr/>
        <a:lstStyle/>
        <a:p>
          <a:endParaRPr lang="ru-RU"/>
        </a:p>
      </dgm:t>
    </dgm:pt>
    <dgm:pt modelId="{E5B57F09-2B59-4711-A8C9-974EF4149D9A}" type="pres">
      <dgm:prSet presAssocID="{614AF9F2-E1A1-4D10-882A-EB6B0D669FCA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CE5FDB4-BFBB-4259-A330-B441199BCE24}" type="pres">
      <dgm:prSet presAssocID="{614AF9F2-E1A1-4D10-882A-EB6B0D669FCA}" presName="txFour" presStyleLbl="node4" presStyleIdx="5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607D5B5-B0CE-46E0-84C5-F456BAF04EE4}" type="pres">
      <dgm:prSet presAssocID="{614AF9F2-E1A1-4D10-882A-EB6B0D669FCA}" presName="horzFour" presStyleCnt="0"/>
      <dgm:spPr/>
      <dgm:t>
        <a:bodyPr/>
        <a:lstStyle/>
        <a:p>
          <a:endParaRPr lang="ru-RU"/>
        </a:p>
      </dgm:t>
    </dgm:pt>
    <dgm:pt modelId="{8A94FD29-AE36-4272-B8B7-FF847200D7A2}" type="pres">
      <dgm:prSet presAssocID="{A670FA7C-7403-44C0-BA19-83B2BA693E61}" presName="sibSpaceTwo" presStyleCnt="0"/>
      <dgm:spPr/>
    </dgm:pt>
    <dgm:pt modelId="{AF93020A-9780-4776-85B8-7147747F36CC}" type="pres">
      <dgm:prSet presAssocID="{62031802-0EE5-47DF-BB1F-2C84A19F6746}" presName="vertTwo" presStyleCnt="0"/>
      <dgm:spPr/>
    </dgm:pt>
    <dgm:pt modelId="{A25BE625-018B-46BA-BE7F-ED875B975F26}" type="pres">
      <dgm:prSet presAssocID="{62031802-0EE5-47DF-BB1F-2C84A19F6746}" presName="txTwo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223B6C-87F7-4855-A691-FD4F8FB278AD}" type="pres">
      <dgm:prSet presAssocID="{62031802-0EE5-47DF-BB1F-2C84A19F6746}" presName="parTransTwo" presStyleCnt="0"/>
      <dgm:spPr/>
    </dgm:pt>
    <dgm:pt modelId="{DACF82F6-95A6-4B59-9D37-F46699815612}" type="pres">
      <dgm:prSet presAssocID="{62031802-0EE5-47DF-BB1F-2C84A19F6746}" presName="horzTwo" presStyleCnt="0"/>
      <dgm:spPr/>
    </dgm:pt>
    <dgm:pt modelId="{72E6673E-523D-4E62-80E5-5062FE589301}" type="pres">
      <dgm:prSet presAssocID="{C9C8B06B-C833-4D4A-8595-4BF5AEB204E9}" presName="vertThree" presStyleCnt="0"/>
      <dgm:spPr/>
    </dgm:pt>
    <dgm:pt modelId="{CB2AF246-A0C3-4F64-A578-D38165C39147}" type="pres">
      <dgm:prSet presAssocID="{C9C8B06B-C833-4D4A-8595-4BF5AEB204E9}" presName="txThre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9FC9E5-E3D6-4C1A-9A2E-5E9E87CE7A56}" type="pres">
      <dgm:prSet presAssocID="{C9C8B06B-C833-4D4A-8595-4BF5AEB204E9}" presName="parTransThree" presStyleCnt="0"/>
      <dgm:spPr/>
    </dgm:pt>
    <dgm:pt modelId="{F0336813-9E34-44C5-93FA-F6459A965D24}" type="pres">
      <dgm:prSet presAssocID="{C9C8B06B-C833-4D4A-8595-4BF5AEB204E9}" presName="horzThree" presStyleCnt="0"/>
      <dgm:spPr/>
    </dgm:pt>
    <dgm:pt modelId="{BC3780EC-6A8B-44DF-B9EE-2DD1146E7F89}" type="pres">
      <dgm:prSet presAssocID="{66E38241-E965-439E-997F-74C14C213F23}" presName="vertFour" presStyleCnt="0">
        <dgm:presLayoutVars>
          <dgm:chPref val="3"/>
        </dgm:presLayoutVars>
      </dgm:prSet>
      <dgm:spPr/>
    </dgm:pt>
    <dgm:pt modelId="{02D78884-08A2-47FD-874A-FD0B1E1D6A24}" type="pres">
      <dgm:prSet presAssocID="{66E38241-E965-439E-997F-74C14C213F23}" presName="txFour" presStyleLbl="node4" presStyleIdx="6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A800FD-3FF2-44D3-B095-1DA76A25312A}" type="pres">
      <dgm:prSet presAssocID="{66E38241-E965-439E-997F-74C14C213F23}" presName="parTransFour" presStyleCnt="0"/>
      <dgm:spPr/>
    </dgm:pt>
    <dgm:pt modelId="{EE518E9E-1373-401A-B06B-B7F8F1BE37AF}" type="pres">
      <dgm:prSet presAssocID="{66E38241-E965-439E-997F-74C14C213F23}" presName="horzFour" presStyleCnt="0"/>
      <dgm:spPr/>
    </dgm:pt>
    <dgm:pt modelId="{4A08C748-3ACE-47B8-ABA4-F56495914AD8}" type="pres">
      <dgm:prSet presAssocID="{D1936ACF-1E69-4953-BA37-9ADE2EF12E41}" presName="vertFour" presStyleCnt="0">
        <dgm:presLayoutVars>
          <dgm:chPref val="3"/>
        </dgm:presLayoutVars>
      </dgm:prSet>
      <dgm:spPr/>
    </dgm:pt>
    <dgm:pt modelId="{59176932-D6D5-4C36-BF7A-69A1297C4BAD}" type="pres">
      <dgm:prSet presAssocID="{D1936ACF-1E69-4953-BA37-9ADE2EF12E41}" presName="txFour" presStyleLbl="node4" presStyleIdx="7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B75228-9E45-4192-98FC-463FCFD65011}" type="pres">
      <dgm:prSet presAssocID="{D1936ACF-1E69-4953-BA37-9ADE2EF12E41}" presName="parTransFour" presStyleCnt="0"/>
      <dgm:spPr/>
    </dgm:pt>
    <dgm:pt modelId="{4E7A1119-403E-4C39-BB54-05ED8132FF0C}" type="pres">
      <dgm:prSet presAssocID="{D1936ACF-1E69-4953-BA37-9ADE2EF12E41}" presName="horzFour" presStyleCnt="0"/>
      <dgm:spPr/>
    </dgm:pt>
    <dgm:pt modelId="{F32685DE-10D4-4878-B807-45D477FFEF84}" type="pres">
      <dgm:prSet presAssocID="{4E5A1869-57DF-4BD2-89F2-0FF412DDC036}" presName="vertFour" presStyleCnt="0">
        <dgm:presLayoutVars>
          <dgm:chPref val="3"/>
        </dgm:presLayoutVars>
      </dgm:prSet>
      <dgm:spPr/>
    </dgm:pt>
    <dgm:pt modelId="{BA61E3A6-0BE5-4066-9F94-BB1BFFF8EBBF}" type="pres">
      <dgm:prSet presAssocID="{4E5A1869-57DF-4BD2-89F2-0FF412DDC036}" presName="txFour" presStyleLbl="node4" presStyleIdx="8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2969847-F565-4B2C-9631-4E5EF759A09C}" type="pres">
      <dgm:prSet presAssocID="{4E5A1869-57DF-4BD2-89F2-0FF412DDC036}" presName="horzFour" presStyleCnt="0"/>
      <dgm:spPr/>
    </dgm:pt>
    <dgm:pt modelId="{DF99D3E9-B7CE-4F56-A161-7C0465341531}" type="pres">
      <dgm:prSet presAssocID="{35694793-DDF3-4ECC-9AA3-AC178B8D026F}" presName="sibSpaceTwo" presStyleCnt="0"/>
      <dgm:spPr/>
    </dgm:pt>
    <dgm:pt modelId="{CFBC63A5-42B0-460D-9C89-B64E9E9E2922}" type="pres">
      <dgm:prSet presAssocID="{89E09F27-5F73-400B-AE18-4421B9895F64}" presName="vertTwo" presStyleCnt="0"/>
      <dgm:spPr/>
    </dgm:pt>
    <dgm:pt modelId="{9E5D5161-23D7-41B4-A187-BE6D7C6483D0}" type="pres">
      <dgm:prSet presAssocID="{89E09F27-5F73-400B-AE18-4421B9895F64}" presName="txTwo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C6FDF3-3E6D-414C-B5BC-6C5B61465391}" type="pres">
      <dgm:prSet presAssocID="{89E09F27-5F73-400B-AE18-4421B9895F64}" presName="parTransTwo" presStyleCnt="0"/>
      <dgm:spPr/>
    </dgm:pt>
    <dgm:pt modelId="{CEF18E39-1C73-42B9-BDF1-5DD3EC85EA0D}" type="pres">
      <dgm:prSet presAssocID="{89E09F27-5F73-400B-AE18-4421B9895F64}" presName="horzTwo" presStyleCnt="0"/>
      <dgm:spPr/>
    </dgm:pt>
    <dgm:pt modelId="{D6936C6D-17F5-4369-B1C3-901E9E722DCF}" type="pres">
      <dgm:prSet presAssocID="{C60BD95D-8BE5-42EC-AF9D-D22E07852892}" presName="vertThree" presStyleCnt="0"/>
      <dgm:spPr/>
    </dgm:pt>
    <dgm:pt modelId="{2965B01E-C0DE-4302-ADA0-732BD580C7B1}" type="pres">
      <dgm:prSet presAssocID="{C60BD95D-8BE5-42EC-AF9D-D22E07852892}" presName="txThre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8AC8CB-3F6F-4460-AB01-5CBE0F14A486}" type="pres">
      <dgm:prSet presAssocID="{C60BD95D-8BE5-42EC-AF9D-D22E07852892}" presName="parTransThree" presStyleCnt="0"/>
      <dgm:spPr/>
    </dgm:pt>
    <dgm:pt modelId="{73994466-6310-40D7-8792-BD7FD56E6AF4}" type="pres">
      <dgm:prSet presAssocID="{C60BD95D-8BE5-42EC-AF9D-D22E07852892}" presName="horzThree" presStyleCnt="0"/>
      <dgm:spPr/>
    </dgm:pt>
    <dgm:pt modelId="{3EAD5394-E4AB-45B2-BE09-F998533ECF40}" type="pres">
      <dgm:prSet presAssocID="{D5544F4D-4FD2-41EE-A356-ABCAA534BCB5}" presName="vertFour" presStyleCnt="0">
        <dgm:presLayoutVars>
          <dgm:chPref val="3"/>
        </dgm:presLayoutVars>
      </dgm:prSet>
      <dgm:spPr/>
    </dgm:pt>
    <dgm:pt modelId="{A7AF9B85-BF68-40A8-954B-A40EDB5CAF9F}" type="pres">
      <dgm:prSet presAssocID="{D5544F4D-4FD2-41EE-A356-ABCAA534BCB5}" presName="txFour" presStyleLbl="node4" presStyleIdx="9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64A47D-7314-411D-8EF1-5B8F29829B1A}" type="pres">
      <dgm:prSet presAssocID="{D5544F4D-4FD2-41EE-A356-ABCAA534BCB5}" presName="parTransFour" presStyleCnt="0"/>
      <dgm:spPr/>
    </dgm:pt>
    <dgm:pt modelId="{D5C7FEFF-BE20-4D98-A72C-52B1B8B3F4F7}" type="pres">
      <dgm:prSet presAssocID="{D5544F4D-4FD2-41EE-A356-ABCAA534BCB5}" presName="horzFour" presStyleCnt="0"/>
      <dgm:spPr/>
    </dgm:pt>
    <dgm:pt modelId="{CA81CD2D-7A1B-4CCA-952B-6AE89CE8AAB7}" type="pres">
      <dgm:prSet presAssocID="{187C542A-BCFC-4BBB-8DCA-67690BE3FD29}" presName="vertFour" presStyleCnt="0">
        <dgm:presLayoutVars>
          <dgm:chPref val="3"/>
        </dgm:presLayoutVars>
      </dgm:prSet>
      <dgm:spPr/>
    </dgm:pt>
    <dgm:pt modelId="{EFF40216-5B58-45C6-B485-1C9C4561DF2F}" type="pres">
      <dgm:prSet presAssocID="{187C542A-BCFC-4BBB-8DCA-67690BE3FD29}" presName="txFour" presStyleLbl="node4" presStyleIdx="10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2BA7D97-E2A8-4C59-838B-E0906E156677}" type="pres">
      <dgm:prSet presAssocID="{187C542A-BCFC-4BBB-8DCA-67690BE3FD29}" presName="parTransFour" presStyleCnt="0"/>
      <dgm:spPr/>
    </dgm:pt>
    <dgm:pt modelId="{F73E662C-F722-4B4F-9DF8-BE21B2C2C700}" type="pres">
      <dgm:prSet presAssocID="{187C542A-BCFC-4BBB-8DCA-67690BE3FD29}" presName="horzFour" presStyleCnt="0"/>
      <dgm:spPr/>
    </dgm:pt>
    <dgm:pt modelId="{566AACE7-A2F1-4E7A-BECC-43348B95352C}" type="pres">
      <dgm:prSet presAssocID="{593C7C55-813E-4059-B734-EC61CD9C5CBC}" presName="vertFour" presStyleCnt="0">
        <dgm:presLayoutVars>
          <dgm:chPref val="3"/>
        </dgm:presLayoutVars>
      </dgm:prSet>
      <dgm:spPr/>
    </dgm:pt>
    <dgm:pt modelId="{7653A429-0E18-4BE3-A07C-F1A5A9D672E3}" type="pres">
      <dgm:prSet presAssocID="{593C7C55-813E-4059-B734-EC61CD9C5CBC}" presName="txFour" presStyleLbl="node4" presStyleIdx="11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A3A01C6-B3AA-4C89-92D4-EA308C8E23E1}" type="pres">
      <dgm:prSet presAssocID="{593C7C55-813E-4059-B734-EC61CD9C5CBC}" presName="horzFour" presStyleCnt="0"/>
      <dgm:spPr/>
    </dgm:pt>
    <dgm:pt modelId="{62C0B193-30A4-4691-AF46-D5B94E7FC561}" type="pres">
      <dgm:prSet presAssocID="{FA1CF671-CE5A-43BE-A489-E153F0F8811C}" presName="sibSpaceTwo" presStyleCnt="0"/>
      <dgm:spPr/>
    </dgm:pt>
    <dgm:pt modelId="{E8090E1D-4DD8-46E0-BA1E-C3890CF14D47}" type="pres">
      <dgm:prSet presAssocID="{9E496AFB-5861-4A0B-A059-7AF344913280}" presName="vertTwo" presStyleCnt="0"/>
      <dgm:spPr/>
    </dgm:pt>
    <dgm:pt modelId="{F8905714-088D-483C-AC16-D43BF2F0BF16}" type="pres">
      <dgm:prSet presAssocID="{9E496AFB-5861-4A0B-A059-7AF344913280}" presName="txTwo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25E9BC-9772-4579-B80A-08C02E6F5841}" type="pres">
      <dgm:prSet presAssocID="{9E496AFB-5861-4A0B-A059-7AF344913280}" presName="parTransTwo" presStyleCnt="0"/>
      <dgm:spPr/>
    </dgm:pt>
    <dgm:pt modelId="{4101F8DA-93D9-46DF-B37A-B90529D7C907}" type="pres">
      <dgm:prSet presAssocID="{9E496AFB-5861-4A0B-A059-7AF344913280}" presName="horzTwo" presStyleCnt="0"/>
      <dgm:spPr/>
    </dgm:pt>
    <dgm:pt modelId="{95872D8F-BB28-4072-9DAD-3FCDEEA4A51B}" type="pres">
      <dgm:prSet presAssocID="{25C69CC8-098D-44A3-878A-5E3FEF1E9C10}" presName="vertThree" presStyleCnt="0"/>
      <dgm:spPr/>
    </dgm:pt>
    <dgm:pt modelId="{24CEF574-2765-4D7C-A195-C900E925FBE6}" type="pres">
      <dgm:prSet presAssocID="{25C69CC8-098D-44A3-878A-5E3FEF1E9C10}" presName="txThre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D7436C-1536-41D8-A0EE-0E39E8864FDD}" type="pres">
      <dgm:prSet presAssocID="{25C69CC8-098D-44A3-878A-5E3FEF1E9C10}" presName="parTransThree" presStyleCnt="0"/>
      <dgm:spPr/>
    </dgm:pt>
    <dgm:pt modelId="{4139EE0B-9D40-4076-B516-60260BCFF8F9}" type="pres">
      <dgm:prSet presAssocID="{25C69CC8-098D-44A3-878A-5E3FEF1E9C10}" presName="horzThree" presStyleCnt="0"/>
      <dgm:spPr/>
    </dgm:pt>
    <dgm:pt modelId="{22447473-48A4-4C0C-8BEC-2558DB533AA4}" type="pres">
      <dgm:prSet presAssocID="{BDDF592B-1C58-40EE-9108-0DC798BB2F08}" presName="vertFour" presStyleCnt="0">
        <dgm:presLayoutVars>
          <dgm:chPref val="3"/>
        </dgm:presLayoutVars>
      </dgm:prSet>
      <dgm:spPr/>
    </dgm:pt>
    <dgm:pt modelId="{4CD2A706-78CC-47E3-A8F8-D778F944372A}" type="pres">
      <dgm:prSet presAssocID="{BDDF592B-1C58-40EE-9108-0DC798BB2F08}" presName="txFour" presStyleLbl="node4" presStyleIdx="12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C177EB7-865B-4153-871C-6C5CF7DBC8C3}" type="pres">
      <dgm:prSet presAssocID="{BDDF592B-1C58-40EE-9108-0DC798BB2F08}" presName="parTransFour" presStyleCnt="0"/>
      <dgm:spPr/>
    </dgm:pt>
    <dgm:pt modelId="{20DB843D-8E62-4574-AB26-BE48E34E41C8}" type="pres">
      <dgm:prSet presAssocID="{BDDF592B-1C58-40EE-9108-0DC798BB2F08}" presName="horzFour" presStyleCnt="0"/>
      <dgm:spPr/>
    </dgm:pt>
    <dgm:pt modelId="{F36349D9-AAD1-4D05-8BCB-F865ABA18533}" type="pres">
      <dgm:prSet presAssocID="{1B20A584-E8E7-451F-84AF-E95BD5B40EA1}" presName="vertFour" presStyleCnt="0">
        <dgm:presLayoutVars>
          <dgm:chPref val="3"/>
        </dgm:presLayoutVars>
      </dgm:prSet>
      <dgm:spPr/>
    </dgm:pt>
    <dgm:pt modelId="{374E99F0-AE84-4383-93E4-780F78CE6D13}" type="pres">
      <dgm:prSet presAssocID="{1B20A584-E8E7-451F-84AF-E95BD5B40EA1}" presName="txFour" presStyleLbl="node4" presStyleIdx="13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4B595F-B001-4933-98CC-F9415F4FE45A}" type="pres">
      <dgm:prSet presAssocID="{1B20A584-E8E7-451F-84AF-E95BD5B40EA1}" presName="parTransFour" presStyleCnt="0"/>
      <dgm:spPr/>
    </dgm:pt>
    <dgm:pt modelId="{19CEB4E4-DAEB-4DAC-B74F-6A90F95E40F6}" type="pres">
      <dgm:prSet presAssocID="{1B20A584-E8E7-451F-84AF-E95BD5B40EA1}" presName="horzFour" presStyleCnt="0"/>
      <dgm:spPr/>
    </dgm:pt>
    <dgm:pt modelId="{4B090C7C-91FA-46FA-862C-86DC2555E033}" type="pres">
      <dgm:prSet presAssocID="{DF86BB99-07F8-490F-B6E9-4F22F5A8A955}" presName="vertFour" presStyleCnt="0">
        <dgm:presLayoutVars>
          <dgm:chPref val="3"/>
        </dgm:presLayoutVars>
      </dgm:prSet>
      <dgm:spPr/>
    </dgm:pt>
    <dgm:pt modelId="{874CF4BC-44A5-455D-A60A-EB599B596188}" type="pres">
      <dgm:prSet presAssocID="{DF86BB99-07F8-490F-B6E9-4F22F5A8A955}" presName="txFour" presStyleLbl="node4" presStyleIdx="14" presStyleCnt="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7FFE9E6-CE88-44D7-A8E9-5F178F964167}" type="pres">
      <dgm:prSet presAssocID="{DF86BB99-07F8-490F-B6E9-4F22F5A8A955}" presName="horzFour" presStyleCnt="0"/>
      <dgm:spPr/>
    </dgm:pt>
  </dgm:ptLst>
  <dgm:cxnLst>
    <dgm:cxn modelId="{BED1357D-2A03-4DBB-AF19-4EA3D0997E32}" srcId="{C60BD95D-8BE5-42EC-AF9D-D22E07852892}" destId="{D5544F4D-4FD2-41EE-A356-ABCAA534BCB5}" srcOrd="0" destOrd="0" parTransId="{BED13ABC-6FE3-4A0F-B363-3797DF01D994}" sibTransId="{D6C0D10C-0A55-4B4C-95CA-342CC713B4EA}"/>
    <dgm:cxn modelId="{F1D9D270-AECF-4F03-87DB-1FE8BCAFEC8D}" srcId="{9A0A1B48-08CE-44F2-8C66-5814C06EE4CC}" destId="{614AF9F2-E1A1-4D10-882A-EB6B0D669FCA}" srcOrd="0" destOrd="0" parTransId="{5B0591E8-42AF-40BA-A11A-3996F9B13E48}" sibTransId="{A52C1518-95AA-4EDF-99FF-93D999EDDD4A}"/>
    <dgm:cxn modelId="{A87D5022-47CD-4FFB-9BAD-37B8F3D26BB3}" srcId="{946393D2-3BB5-4D19-BAF6-84B7339845C4}" destId="{89E09F27-5F73-400B-AE18-4421B9895F64}" srcOrd="3" destOrd="0" parTransId="{16B02458-69C3-4316-A805-FC6C92C26552}" sibTransId="{FA1CF671-CE5A-43BE-A489-E153F0F8811C}"/>
    <dgm:cxn modelId="{6CB68976-4449-4593-B84B-378F4A1A54FB}" type="presOf" srcId="{9E496AFB-5861-4A0B-A059-7AF344913280}" destId="{F8905714-088D-483C-AC16-D43BF2F0BF16}" srcOrd="0" destOrd="0" presId="urn:microsoft.com/office/officeart/2005/8/layout/hierarchy4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6992046D-83CF-4442-9EC4-D752E6CA554C}" type="presOf" srcId="{B34B6A16-5EF9-4B63-A5E4-12B190B34880}" destId="{C586111C-58B6-40AF-8D8A-60EE680572BA}" srcOrd="0" destOrd="0" presId="urn:microsoft.com/office/officeart/2005/8/layout/hierarchy4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DD5058AC-DC0C-417E-9E7D-D4E6AE46C280}" type="presOf" srcId="{89E09F27-5F73-400B-AE18-4421B9895F64}" destId="{9E5D5161-23D7-41B4-A187-BE6D7C6483D0}" srcOrd="0" destOrd="0" presId="urn:microsoft.com/office/officeart/2005/8/layout/hierarchy4"/>
    <dgm:cxn modelId="{A7625AB6-5CA8-4543-AFDF-3445626B95A7}" srcId="{D5544F4D-4FD2-41EE-A356-ABCAA534BCB5}" destId="{187C542A-BCFC-4BBB-8DCA-67690BE3FD29}" srcOrd="0" destOrd="0" parTransId="{1DE6EB8F-E86E-468D-9E31-3BEF22539EFA}" sibTransId="{FA166069-510E-430D-ABBE-E1A2B09558CE}"/>
    <dgm:cxn modelId="{C28CBCF7-3139-40F7-B426-1830BB2434D9}" srcId="{5A6BA2F8-AB86-4FEA-9FCE-F9FA52A7F9A0}" destId="{F6F97186-B344-4193-9FE9-6DFB5403A289}" srcOrd="0" destOrd="0" parTransId="{F22CCE59-9B42-4DA2-949C-34E1E0586A20}" sibTransId="{01E5FF1C-8ED4-4ED1-A0DD-0AA37640AF28}"/>
    <dgm:cxn modelId="{563B7135-C296-437E-86BC-71C9BF75CBD3}" srcId="{D1936ACF-1E69-4953-BA37-9ADE2EF12E41}" destId="{4E5A1869-57DF-4BD2-89F2-0FF412DDC036}" srcOrd="0" destOrd="0" parTransId="{2DD1E431-BE19-4798-89F6-2A2AA8604FD1}" sibTransId="{1FD46F6E-8EE6-451E-A6B4-3FA6056BD416}"/>
    <dgm:cxn modelId="{5AC97588-28F1-4113-9D37-4BAE0CF39734}" type="presOf" srcId="{66E38241-E965-439E-997F-74C14C213F23}" destId="{02D78884-08A2-47FD-874A-FD0B1E1D6A24}" srcOrd="0" destOrd="0" presId="urn:microsoft.com/office/officeart/2005/8/layout/hierarchy4"/>
    <dgm:cxn modelId="{E6FC6588-EBFF-41BB-AFA2-D70C6DDF6657}" type="presOf" srcId="{62031802-0EE5-47DF-BB1F-2C84A19F6746}" destId="{A25BE625-018B-46BA-BE7F-ED875B975F26}" srcOrd="0" destOrd="0" presId="urn:microsoft.com/office/officeart/2005/8/layout/hierarchy4"/>
    <dgm:cxn modelId="{44D2D85A-6F4C-4ABC-8C2D-B28977898080}" srcId="{C9C8B06B-C833-4D4A-8595-4BF5AEB204E9}" destId="{66E38241-E965-439E-997F-74C14C213F23}" srcOrd="0" destOrd="0" parTransId="{609CD11E-CAF4-4D39-A7D8-415A69AFCAA7}" sibTransId="{4CC6C1EC-DF57-4C81-9B03-3A17304C52E6}"/>
    <dgm:cxn modelId="{3A094000-9CFA-47B8-8D6D-846731CDF268}" type="presOf" srcId="{44367D81-039C-4579-8E09-66CAF90F5041}" destId="{085136A3-D02F-461C-B31C-FD1D69D16759}" srcOrd="0" destOrd="0" presId="urn:microsoft.com/office/officeart/2005/8/layout/hierarchy4"/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0AA357C6-5F22-448E-ACF5-0DCA2D2EC36B}" type="presOf" srcId="{BDDF592B-1C58-40EE-9108-0DC798BB2F08}" destId="{4CD2A706-78CC-47E3-A8F8-D778F944372A}" srcOrd="0" destOrd="0" presId="urn:microsoft.com/office/officeart/2005/8/layout/hierarchy4"/>
    <dgm:cxn modelId="{7EAEC371-553E-4E9D-A4CC-83A632C1A866}" srcId="{9E496AFB-5861-4A0B-A059-7AF344913280}" destId="{25C69CC8-098D-44A3-878A-5E3FEF1E9C10}" srcOrd="0" destOrd="0" parTransId="{28799DE6-79A2-4C3E-B141-55C8FB729A4A}" sibTransId="{41B933A1-9AB0-4413-9012-F89B9C70741E}"/>
    <dgm:cxn modelId="{9D786EF0-2F4F-40F5-8C60-398E9181FD35}" srcId="{66E38241-E965-439E-997F-74C14C213F23}" destId="{D1936ACF-1E69-4953-BA37-9ADE2EF12E41}" srcOrd="0" destOrd="0" parTransId="{A530724B-D4A2-46C1-8717-7F7FB05E23A3}" sibTransId="{7319F631-09B1-48CB-BAF7-8445C5AC1618}"/>
    <dgm:cxn modelId="{8F56509E-371A-437D-8849-0682480F7DEE}" type="presOf" srcId="{614AF9F2-E1A1-4D10-882A-EB6B0D669FCA}" destId="{6CE5FDB4-BFBB-4259-A330-B441199BCE24}" srcOrd="0" destOrd="0" presId="urn:microsoft.com/office/officeart/2005/8/layout/hierarchy4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B7AA5CA1-1043-4B4E-A06E-A46F2AC72774}" type="presOf" srcId="{F6F97186-B344-4193-9FE9-6DFB5403A289}" destId="{B7B68934-E179-4D36-8AD9-7637EF3F0019}" srcOrd="0" destOrd="0" presId="urn:microsoft.com/office/officeart/2005/8/layout/hierarchy4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11490BA5-FC51-4E71-B403-84B0D1387A5B}" type="presOf" srcId="{C60BD95D-8BE5-42EC-AF9D-D22E07852892}" destId="{2965B01E-C0DE-4302-ADA0-732BD580C7B1}" srcOrd="0" destOrd="0" presId="urn:microsoft.com/office/officeart/2005/8/layout/hierarchy4"/>
    <dgm:cxn modelId="{0C472480-668B-4D1C-AD1A-808950E9E37D}" type="presOf" srcId="{DF86BB99-07F8-490F-B6E9-4F22F5A8A955}" destId="{874CF4BC-44A5-455D-A60A-EB599B596188}" srcOrd="0" destOrd="0" presId="urn:microsoft.com/office/officeart/2005/8/layout/hierarchy4"/>
    <dgm:cxn modelId="{C6FEAE20-8BA5-48CC-BD38-7150DFBE6AEC}" srcId="{946393D2-3BB5-4D19-BAF6-84B7339845C4}" destId="{62031802-0EE5-47DF-BB1F-2C84A19F6746}" srcOrd="2" destOrd="0" parTransId="{43DD85C8-BF2E-4808-BFA8-3211ED494E6D}" sibTransId="{35694793-DDF3-4ECC-9AA3-AC178B8D026F}"/>
    <dgm:cxn modelId="{EFA08DB9-2A00-43D3-B718-DCFAD41C9E5B}" srcId="{7711325B-E859-44FE-8B41-57F9AFDCA54B}" destId="{A1BB5A2E-A45D-4F6A-B329-CD4782193917}" srcOrd="0" destOrd="0" parTransId="{64F31578-307B-4AF8-9DDD-FA0365BF46F7}" sibTransId="{EE696C4B-FDDD-492E-99F0-85F84DCD2C36}"/>
    <dgm:cxn modelId="{D0FADE0F-F15B-45EB-BE1E-1190009A8ABD}" srcId="{89E09F27-5F73-400B-AE18-4421B9895F64}" destId="{C60BD95D-8BE5-42EC-AF9D-D22E07852892}" srcOrd="0" destOrd="0" parTransId="{8DBEE901-4D78-4181-A6DB-04DBE5AFC449}" sibTransId="{571AFEDE-AA12-4634-A6F3-33BC4E236E19}"/>
    <dgm:cxn modelId="{C59A6EFF-B30D-4DD9-86C3-CE1F04D2CB45}" type="presOf" srcId="{CE075476-E9CA-4A59-A127-31223E8D37A1}" destId="{25DDEEC2-9BA5-4367-BB24-33CAA47BBC09}" srcOrd="0" destOrd="0" presId="urn:microsoft.com/office/officeart/2005/8/layout/hierarchy4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82EBC25B-E6F7-4799-9C2C-EA088954087A}" type="presOf" srcId="{593C7C55-813E-4059-B734-EC61CD9C5CBC}" destId="{7653A429-0E18-4BE3-A07C-F1A5A9D672E3}" srcOrd="0" destOrd="0" presId="urn:microsoft.com/office/officeart/2005/8/layout/hierarchy4"/>
    <dgm:cxn modelId="{8D19713A-314B-4BFF-AD5C-FF601931FCB9}" type="presOf" srcId="{7711325B-E859-44FE-8B41-57F9AFDCA54B}" destId="{576C6983-4618-426C-8177-DEA9FE3AC4EB}" srcOrd="0" destOrd="0" presId="urn:microsoft.com/office/officeart/2005/8/layout/hierarchy4"/>
    <dgm:cxn modelId="{DF667443-0DAC-4B0C-935A-F0465B69CBFB}" srcId="{BDDF592B-1C58-40EE-9108-0DC798BB2F08}" destId="{1B20A584-E8E7-451F-84AF-E95BD5B40EA1}" srcOrd="0" destOrd="0" parTransId="{7E48482B-E88A-45F7-BC59-A70F71B3034D}" sibTransId="{1F3B44A3-41F0-4FE2-8FE9-2EEC4DC3DA9C}"/>
    <dgm:cxn modelId="{3C116FDB-D149-4F99-ADF2-7E52B5ED07E6}" type="presOf" srcId="{D5544F4D-4FD2-41EE-A356-ABCAA534BCB5}" destId="{A7AF9B85-BF68-40A8-954B-A40EDB5CAF9F}" srcOrd="0" destOrd="0" presId="urn:microsoft.com/office/officeart/2005/8/layout/hierarchy4"/>
    <dgm:cxn modelId="{0E747C8B-4DA4-45BF-928B-BD816269D4BC}" type="presOf" srcId="{946393D2-3BB5-4D19-BAF6-84B7339845C4}" destId="{9DF12F5D-797B-4C71-93F7-7C835BFF7982}" srcOrd="0" destOrd="0" presId="urn:microsoft.com/office/officeart/2005/8/layout/hierarchy4"/>
    <dgm:cxn modelId="{08064794-7D33-4B3D-98EC-4C2F3CAB8822}" srcId="{187C542A-BCFC-4BBB-8DCA-67690BE3FD29}" destId="{593C7C55-813E-4059-B734-EC61CD9C5CBC}" srcOrd="0" destOrd="0" parTransId="{17E9BED5-376D-4206-BC0B-A2BF002C0A67}" sibTransId="{0D884A66-EF39-4789-A63B-3A3CBEB15D6A}"/>
    <dgm:cxn modelId="{03A1BB4C-6413-4593-AAE9-8F7E5C3A6D1C}" type="presOf" srcId="{93520637-36B3-4AB9-B949-92D55141E733}" destId="{8E7E2D4A-62E6-4A23-A5DD-552A63903B64}" srcOrd="0" destOrd="0" presId="urn:microsoft.com/office/officeart/2005/8/layout/hierarchy4"/>
    <dgm:cxn modelId="{622E5043-843A-419B-A732-3E68A419C239}" type="presOf" srcId="{4E5A1869-57DF-4BD2-89F2-0FF412DDC036}" destId="{BA61E3A6-0BE5-4066-9F94-BB1BFFF8EBBF}" srcOrd="0" destOrd="0" presId="urn:microsoft.com/office/officeart/2005/8/layout/hierarchy4"/>
    <dgm:cxn modelId="{92D2C3F3-3E51-457F-874F-1480A1FE872D}" type="presOf" srcId="{187C542A-BCFC-4BBB-8DCA-67690BE3FD29}" destId="{EFF40216-5B58-45C6-B485-1C9C4561DF2F}" srcOrd="0" destOrd="0" presId="urn:microsoft.com/office/officeart/2005/8/layout/hierarchy4"/>
    <dgm:cxn modelId="{9A450B95-9A6C-465C-9AEE-D5855CEBCDF0}" type="presOf" srcId="{A1BB5A2E-A45D-4F6A-B329-CD4782193917}" destId="{672DFC88-43F4-433B-9B7F-D5CE282279E3}" srcOrd="0" destOrd="0" presId="urn:microsoft.com/office/officeart/2005/8/layout/hierarchy4"/>
    <dgm:cxn modelId="{6097BCC7-A1B5-404F-B699-13105664B528}" srcId="{62031802-0EE5-47DF-BB1F-2C84A19F6746}" destId="{C9C8B06B-C833-4D4A-8595-4BF5AEB204E9}" srcOrd="0" destOrd="0" parTransId="{14028F24-BEA5-47F9-87C0-7BDFCA43F3CF}" sibTransId="{42D8C6A1-5C03-413A-99EF-223F18F536EB}"/>
    <dgm:cxn modelId="{090C3870-58A4-4283-B829-F8858CCCDF72}" type="presOf" srcId="{25C69CC8-098D-44A3-878A-5E3FEF1E9C10}" destId="{24CEF574-2765-4D7C-A195-C900E925FBE6}" srcOrd="0" destOrd="0" presId="urn:microsoft.com/office/officeart/2005/8/layout/hierarchy4"/>
    <dgm:cxn modelId="{23044D7B-7184-4077-9554-9305FEDD03E9}" srcId="{946393D2-3BB5-4D19-BAF6-84B7339845C4}" destId="{9E496AFB-5861-4A0B-A059-7AF344913280}" srcOrd="4" destOrd="0" parTransId="{6435703E-03C2-4EC2-8B8A-0AC2F1B8426B}" sibTransId="{7097F666-B696-4074-BF8E-24ADA840ED3B}"/>
    <dgm:cxn modelId="{D5F2BCA9-7D93-4FE2-88AE-5C0E05BBFB84}" type="presOf" srcId="{D1936ACF-1E69-4953-BA37-9ADE2EF12E41}" destId="{59176932-D6D5-4C36-BF7A-69A1297C4BAD}" srcOrd="0" destOrd="0" presId="urn:microsoft.com/office/officeart/2005/8/layout/hierarchy4"/>
    <dgm:cxn modelId="{5DE106E5-F94D-4285-A165-F4AEC270B723}" type="presOf" srcId="{9A0A1B48-08CE-44F2-8C66-5814C06EE4CC}" destId="{41590EE3-70B4-4E0E-8D44-18EF1FD97F2E}" srcOrd="0" destOrd="0" presId="urn:microsoft.com/office/officeart/2005/8/layout/hierarchy4"/>
    <dgm:cxn modelId="{0DC76281-AE6D-4D6E-81A2-1B2B3B2AF0AA}" srcId="{93520637-36B3-4AB9-B949-92D55141E733}" destId="{44367D81-039C-4579-8E09-66CAF90F5041}" srcOrd="0" destOrd="0" parTransId="{67B6E404-88D1-4D88-A32E-7761881B20C7}" sibTransId="{F7E1C861-8795-4EA1-A76A-EE2CB6232346}"/>
    <dgm:cxn modelId="{8ABBAB4B-AEEF-4D74-92B8-990B60830A5A}" type="presOf" srcId="{5A6BA2F8-AB86-4FEA-9FCE-F9FA52A7F9A0}" destId="{EFD09625-1EEB-463A-9D51-52F09A5E039B}" srcOrd="0" destOrd="0" presId="urn:microsoft.com/office/officeart/2005/8/layout/hierarchy4"/>
    <dgm:cxn modelId="{448D87DA-A5FD-4C9E-B634-04B5A58669FD}" type="presOf" srcId="{CD119780-6575-4106-AE5B-2CC6B48E5482}" destId="{14BABD28-5047-47A3-A701-B7AFBBE28819}" srcOrd="0" destOrd="0" presId="urn:microsoft.com/office/officeart/2005/8/layout/hierarchy4"/>
    <dgm:cxn modelId="{607F855F-ADCA-4622-8BB2-1FE4BC63A3AA}" type="presOf" srcId="{1B20A584-E8E7-451F-84AF-E95BD5B40EA1}" destId="{374E99F0-AE84-4383-93E4-780F78CE6D13}" srcOrd="0" destOrd="0" presId="urn:microsoft.com/office/officeart/2005/8/layout/hierarchy4"/>
    <dgm:cxn modelId="{9A66EFDD-5B64-4C9A-A47D-2BF3C557140A}" type="presOf" srcId="{C9C8B06B-C833-4D4A-8595-4BF5AEB204E9}" destId="{CB2AF246-A0C3-4F64-A578-D38165C39147}" srcOrd="0" destOrd="0" presId="urn:microsoft.com/office/officeart/2005/8/layout/hierarchy4"/>
    <dgm:cxn modelId="{BCC1FE31-0246-43DC-9367-3E68D1580877}" srcId="{25C69CC8-098D-44A3-878A-5E3FEF1E9C10}" destId="{BDDF592B-1C58-40EE-9108-0DC798BB2F08}" srcOrd="0" destOrd="0" parTransId="{B756F4C0-E80B-4D51-98DD-9ED456BC9850}" sibTransId="{A8539F8F-5449-4F69-9D5B-CD73E9384FB2}"/>
    <dgm:cxn modelId="{E90B9AD5-6B9D-460A-B8D4-0169929EE8C4}" srcId="{1B20A584-E8E7-451F-84AF-E95BD5B40EA1}" destId="{DF86BB99-07F8-490F-B6E9-4F22F5A8A955}" srcOrd="0" destOrd="0" parTransId="{C985FE44-C5E5-4D58-805E-13170B646D27}" sibTransId="{38C2B751-10AB-424B-8533-370958D28C0F}"/>
    <dgm:cxn modelId="{1871F4C1-7181-4CEF-92AC-A6DD7B71B878}" type="presParOf" srcId="{25DDEEC2-9BA5-4367-BB24-33CAA47BBC09}" destId="{87933F1B-038B-4A5D-83E8-61DBF60EC4B3}" srcOrd="0" destOrd="0" presId="urn:microsoft.com/office/officeart/2005/8/layout/hierarchy4"/>
    <dgm:cxn modelId="{BA0772BF-D486-4142-9087-F27335389D34}" type="presParOf" srcId="{87933F1B-038B-4A5D-83E8-61DBF60EC4B3}" destId="{9DF12F5D-797B-4C71-93F7-7C835BFF7982}" srcOrd="0" destOrd="0" presId="urn:microsoft.com/office/officeart/2005/8/layout/hierarchy4"/>
    <dgm:cxn modelId="{81766365-456D-4AAF-A215-FC6BC8884223}" type="presParOf" srcId="{87933F1B-038B-4A5D-83E8-61DBF60EC4B3}" destId="{BB51C614-670C-40C7-BCBD-B3150FB090FB}" srcOrd="1" destOrd="0" presId="urn:microsoft.com/office/officeart/2005/8/layout/hierarchy4"/>
    <dgm:cxn modelId="{34CBA4D6-6DFC-48E5-8088-CBF589D0BADD}" type="presParOf" srcId="{87933F1B-038B-4A5D-83E8-61DBF60EC4B3}" destId="{B74154C5-AFFE-498C-8E4C-911D7456AC97}" srcOrd="2" destOrd="0" presId="urn:microsoft.com/office/officeart/2005/8/layout/hierarchy4"/>
    <dgm:cxn modelId="{AD4DC8AB-B160-4C95-AF0E-A19725592FAB}" type="presParOf" srcId="{B74154C5-AFFE-498C-8E4C-911D7456AC97}" destId="{AA6E5317-C9D5-49D6-9218-04A9A8CDF9E8}" srcOrd="0" destOrd="0" presId="urn:microsoft.com/office/officeart/2005/8/layout/hierarchy4"/>
    <dgm:cxn modelId="{270E0AE8-D0D0-4BBA-8F6D-6A8AEDC90D53}" type="presParOf" srcId="{AA6E5317-C9D5-49D6-9218-04A9A8CDF9E8}" destId="{EFD09625-1EEB-463A-9D51-52F09A5E039B}" srcOrd="0" destOrd="0" presId="urn:microsoft.com/office/officeart/2005/8/layout/hierarchy4"/>
    <dgm:cxn modelId="{DF7BFDC6-9743-48AE-8824-6AA5DBE999B4}" type="presParOf" srcId="{AA6E5317-C9D5-49D6-9218-04A9A8CDF9E8}" destId="{D65A41FF-7035-4133-9240-517AEBC67369}" srcOrd="1" destOrd="0" presId="urn:microsoft.com/office/officeart/2005/8/layout/hierarchy4"/>
    <dgm:cxn modelId="{EFE3F579-4FD0-4952-9396-3F909DD246F0}" type="presParOf" srcId="{AA6E5317-C9D5-49D6-9218-04A9A8CDF9E8}" destId="{ED986375-36F5-4143-A5F0-85653599471E}" srcOrd="2" destOrd="0" presId="urn:microsoft.com/office/officeart/2005/8/layout/hierarchy4"/>
    <dgm:cxn modelId="{2C24FC10-6E48-4FCC-81A0-FE9E69F066F1}" type="presParOf" srcId="{ED986375-36F5-4143-A5F0-85653599471E}" destId="{72DE6149-9A73-4029-9C01-1DA1EF77D264}" srcOrd="0" destOrd="0" presId="urn:microsoft.com/office/officeart/2005/8/layout/hierarchy4"/>
    <dgm:cxn modelId="{6E8103BC-2442-4A69-A31B-015DA6A63844}" type="presParOf" srcId="{72DE6149-9A73-4029-9C01-1DA1EF77D264}" destId="{B7B68934-E179-4D36-8AD9-7637EF3F0019}" srcOrd="0" destOrd="0" presId="urn:microsoft.com/office/officeart/2005/8/layout/hierarchy4"/>
    <dgm:cxn modelId="{5CDEBE0D-7473-4E96-9C3B-ACDDB08A8F8A}" type="presParOf" srcId="{72DE6149-9A73-4029-9C01-1DA1EF77D264}" destId="{7E986455-5145-43D1-AB19-A5C822796874}" srcOrd="1" destOrd="0" presId="urn:microsoft.com/office/officeart/2005/8/layout/hierarchy4"/>
    <dgm:cxn modelId="{3FBE37BF-1572-40E0-878C-5B31D723B124}" type="presParOf" srcId="{72DE6149-9A73-4029-9C01-1DA1EF77D264}" destId="{E4CD0B37-6C75-4A8F-946C-21E075E1E2CF}" srcOrd="2" destOrd="0" presId="urn:microsoft.com/office/officeart/2005/8/layout/hierarchy4"/>
    <dgm:cxn modelId="{87DB254A-C094-4F4D-8B61-BE863EC05B3C}" type="presParOf" srcId="{E4CD0B37-6C75-4A8F-946C-21E075E1E2CF}" destId="{0149EBE6-AA59-4F78-AF18-137F8047AB47}" srcOrd="0" destOrd="0" presId="urn:microsoft.com/office/officeart/2005/8/layout/hierarchy4"/>
    <dgm:cxn modelId="{044E4BB2-639E-4931-B4FF-441E09FC7840}" type="presParOf" srcId="{0149EBE6-AA59-4F78-AF18-137F8047AB47}" destId="{14BABD28-5047-47A3-A701-B7AFBBE28819}" srcOrd="0" destOrd="0" presId="urn:microsoft.com/office/officeart/2005/8/layout/hierarchy4"/>
    <dgm:cxn modelId="{8780542A-6EF1-4406-9FC1-13F9BAE7C619}" type="presParOf" srcId="{0149EBE6-AA59-4F78-AF18-137F8047AB47}" destId="{3F489D25-51FA-4C91-9DDF-6BA1DB51256D}" srcOrd="1" destOrd="0" presId="urn:microsoft.com/office/officeart/2005/8/layout/hierarchy4"/>
    <dgm:cxn modelId="{067B72E0-7BE3-4AFC-A34A-8C21957FA34F}" type="presParOf" srcId="{0149EBE6-AA59-4F78-AF18-137F8047AB47}" destId="{D0D594F6-8533-4A50-8AE7-20755C3BFFA9}" srcOrd="2" destOrd="0" presId="urn:microsoft.com/office/officeart/2005/8/layout/hierarchy4"/>
    <dgm:cxn modelId="{4816063D-F089-4EAD-ADCB-7D834EAF6151}" type="presParOf" srcId="{D0D594F6-8533-4A50-8AE7-20755C3BFFA9}" destId="{25C7D557-F0AE-4C4E-8B80-BC2468777DC6}" srcOrd="0" destOrd="0" presId="urn:microsoft.com/office/officeart/2005/8/layout/hierarchy4"/>
    <dgm:cxn modelId="{0EA798E1-A39A-4435-B678-C62FFF791E4E}" type="presParOf" srcId="{25C7D557-F0AE-4C4E-8B80-BC2468777DC6}" destId="{8E7E2D4A-62E6-4A23-A5DD-552A63903B64}" srcOrd="0" destOrd="0" presId="urn:microsoft.com/office/officeart/2005/8/layout/hierarchy4"/>
    <dgm:cxn modelId="{16B48449-1E5B-45CA-B709-AEE41C6901B2}" type="presParOf" srcId="{25C7D557-F0AE-4C4E-8B80-BC2468777DC6}" destId="{9B983630-5D09-45D7-92AD-109BAA43CF48}" srcOrd="1" destOrd="0" presId="urn:microsoft.com/office/officeart/2005/8/layout/hierarchy4"/>
    <dgm:cxn modelId="{FA687498-6FF7-4700-A416-DF3415537066}" type="presParOf" srcId="{25C7D557-F0AE-4C4E-8B80-BC2468777DC6}" destId="{B338BAF6-59FE-4215-B697-18ED9B1E550D}" srcOrd="2" destOrd="0" presId="urn:microsoft.com/office/officeart/2005/8/layout/hierarchy4"/>
    <dgm:cxn modelId="{9826E0DC-ED38-49A4-B0C2-D42D8D247D4C}" type="presParOf" srcId="{B338BAF6-59FE-4215-B697-18ED9B1E550D}" destId="{C2D8D153-FBF9-44C5-B447-F4BF501D8FA1}" srcOrd="0" destOrd="0" presId="urn:microsoft.com/office/officeart/2005/8/layout/hierarchy4"/>
    <dgm:cxn modelId="{160C7A0D-EBE5-46AE-8CB5-D241BFCAD749}" type="presParOf" srcId="{C2D8D153-FBF9-44C5-B447-F4BF501D8FA1}" destId="{085136A3-D02F-461C-B31C-FD1D69D16759}" srcOrd="0" destOrd="0" presId="urn:microsoft.com/office/officeart/2005/8/layout/hierarchy4"/>
    <dgm:cxn modelId="{CCE4A028-9D4B-4167-A07E-EB88DE561C71}" type="presParOf" srcId="{C2D8D153-FBF9-44C5-B447-F4BF501D8FA1}" destId="{8A9FECDA-0971-4926-9F35-6C36E65B14A9}" srcOrd="1" destOrd="0" presId="urn:microsoft.com/office/officeart/2005/8/layout/hierarchy4"/>
    <dgm:cxn modelId="{47AF917E-37D2-4DEC-9629-11F94C51A42A}" type="presParOf" srcId="{B74154C5-AFFE-498C-8E4C-911D7456AC97}" destId="{694C6A3E-E1B4-4940-ABED-A0BE47161CCE}" srcOrd="1" destOrd="0" presId="urn:microsoft.com/office/officeart/2005/8/layout/hierarchy4"/>
    <dgm:cxn modelId="{35D29FD9-0288-40F8-ADDF-90580B1F8A40}" type="presParOf" srcId="{B74154C5-AFFE-498C-8E4C-911D7456AC97}" destId="{22BDFE06-8D1B-4C76-8FF0-2DABD4B35522}" srcOrd="2" destOrd="0" presId="urn:microsoft.com/office/officeart/2005/8/layout/hierarchy4"/>
    <dgm:cxn modelId="{EC3E6A44-E4E3-4343-9F8A-2F8465D38266}" type="presParOf" srcId="{22BDFE06-8D1B-4C76-8FF0-2DABD4B35522}" destId="{576C6983-4618-426C-8177-DEA9FE3AC4EB}" srcOrd="0" destOrd="0" presId="urn:microsoft.com/office/officeart/2005/8/layout/hierarchy4"/>
    <dgm:cxn modelId="{3A0ADC1B-5BB9-4E6B-B040-722B0D0E50BC}" type="presParOf" srcId="{22BDFE06-8D1B-4C76-8FF0-2DABD4B35522}" destId="{498D5BED-6816-45E0-A418-8DCFF49902AF}" srcOrd="1" destOrd="0" presId="urn:microsoft.com/office/officeart/2005/8/layout/hierarchy4"/>
    <dgm:cxn modelId="{9A60EBBC-9FB3-47E5-B976-2A9523B84636}" type="presParOf" srcId="{22BDFE06-8D1B-4C76-8FF0-2DABD4B35522}" destId="{508A389B-C0F5-43D4-BD46-7C9F058EB2F7}" srcOrd="2" destOrd="0" presId="urn:microsoft.com/office/officeart/2005/8/layout/hierarchy4"/>
    <dgm:cxn modelId="{BFE32562-9E39-4128-B0FB-8C4E8A88F315}" type="presParOf" srcId="{508A389B-C0F5-43D4-BD46-7C9F058EB2F7}" destId="{2E9427EC-521F-45BD-95BD-C2EA62236516}" srcOrd="0" destOrd="0" presId="urn:microsoft.com/office/officeart/2005/8/layout/hierarchy4"/>
    <dgm:cxn modelId="{17F299EF-8D72-452F-B6C1-9D759A58C0ED}" type="presParOf" srcId="{2E9427EC-521F-45BD-95BD-C2EA62236516}" destId="{672DFC88-43F4-433B-9B7F-D5CE282279E3}" srcOrd="0" destOrd="0" presId="urn:microsoft.com/office/officeart/2005/8/layout/hierarchy4"/>
    <dgm:cxn modelId="{3EC856EF-0692-40A1-9CD1-4A2E4A2AAA9A}" type="presParOf" srcId="{2E9427EC-521F-45BD-95BD-C2EA62236516}" destId="{BCC873B0-A9FE-4F45-AD2E-ED28CA5DFD9A}" srcOrd="1" destOrd="0" presId="urn:microsoft.com/office/officeart/2005/8/layout/hierarchy4"/>
    <dgm:cxn modelId="{57860895-8850-49AB-BF43-477681CA015D}" type="presParOf" srcId="{2E9427EC-521F-45BD-95BD-C2EA62236516}" destId="{68FB6F70-C047-4E46-9E82-A09946504644}" srcOrd="2" destOrd="0" presId="urn:microsoft.com/office/officeart/2005/8/layout/hierarchy4"/>
    <dgm:cxn modelId="{697CE05B-F390-4222-9040-5E130EEF51E6}" type="presParOf" srcId="{68FB6F70-C047-4E46-9E82-A09946504644}" destId="{FF422C5A-2F9A-4C9D-854E-BFC785439DEC}" srcOrd="0" destOrd="0" presId="urn:microsoft.com/office/officeart/2005/8/layout/hierarchy4"/>
    <dgm:cxn modelId="{999572B3-A16C-4E01-A985-1A31EEF01FAB}" type="presParOf" srcId="{FF422C5A-2F9A-4C9D-854E-BFC785439DEC}" destId="{C586111C-58B6-40AF-8D8A-60EE680572BA}" srcOrd="0" destOrd="0" presId="urn:microsoft.com/office/officeart/2005/8/layout/hierarchy4"/>
    <dgm:cxn modelId="{1512D7DE-6B6B-4BE5-9DF3-7DA657319268}" type="presParOf" srcId="{FF422C5A-2F9A-4C9D-854E-BFC785439DEC}" destId="{A0E0AB26-1DEA-4D08-AD62-8A7E0816A59C}" srcOrd="1" destOrd="0" presId="urn:microsoft.com/office/officeart/2005/8/layout/hierarchy4"/>
    <dgm:cxn modelId="{51C747C0-E6A9-42F2-A2E1-3C33474A3385}" type="presParOf" srcId="{FF422C5A-2F9A-4C9D-854E-BFC785439DEC}" destId="{FFF447F9-BACE-4B19-B5DF-5D71FE61C4DC}" srcOrd="2" destOrd="0" presId="urn:microsoft.com/office/officeart/2005/8/layout/hierarchy4"/>
    <dgm:cxn modelId="{81CCDD0F-11C0-4EA9-AFC7-EA3927E73C4A}" type="presParOf" srcId="{FFF447F9-BACE-4B19-B5DF-5D71FE61C4DC}" destId="{5106FDE3-AC3E-4615-8C4F-829EABC2C26C}" srcOrd="0" destOrd="0" presId="urn:microsoft.com/office/officeart/2005/8/layout/hierarchy4"/>
    <dgm:cxn modelId="{DC865B67-C5D0-46EB-B81C-115AD20D971B}" type="presParOf" srcId="{5106FDE3-AC3E-4615-8C4F-829EABC2C26C}" destId="{41590EE3-70B4-4E0E-8D44-18EF1FD97F2E}" srcOrd="0" destOrd="0" presId="urn:microsoft.com/office/officeart/2005/8/layout/hierarchy4"/>
    <dgm:cxn modelId="{8F6D8425-8197-4316-9107-5D6DABF39116}" type="presParOf" srcId="{5106FDE3-AC3E-4615-8C4F-829EABC2C26C}" destId="{58DAA9F4-0E18-4F78-BD4F-92D296477D35}" srcOrd="1" destOrd="0" presId="urn:microsoft.com/office/officeart/2005/8/layout/hierarchy4"/>
    <dgm:cxn modelId="{2ECE815F-6716-4E9E-AE5E-0ACC484AB0BC}" type="presParOf" srcId="{5106FDE3-AC3E-4615-8C4F-829EABC2C26C}" destId="{D1A4E4BA-FB74-44DD-88E4-672303AAC4FA}" srcOrd="2" destOrd="0" presId="urn:microsoft.com/office/officeart/2005/8/layout/hierarchy4"/>
    <dgm:cxn modelId="{FB726872-7442-48D5-98E2-1499ECA545F4}" type="presParOf" srcId="{D1A4E4BA-FB74-44DD-88E4-672303AAC4FA}" destId="{E5B57F09-2B59-4711-A8C9-974EF4149D9A}" srcOrd="0" destOrd="0" presId="urn:microsoft.com/office/officeart/2005/8/layout/hierarchy4"/>
    <dgm:cxn modelId="{0C289BCE-5817-4D61-A7FA-170723B5FDBB}" type="presParOf" srcId="{E5B57F09-2B59-4711-A8C9-974EF4149D9A}" destId="{6CE5FDB4-BFBB-4259-A330-B441199BCE24}" srcOrd="0" destOrd="0" presId="urn:microsoft.com/office/officeart/2005/8/layout/hierarchy4"/>
    <dgm:cxn modelId="{BC094D12-70B8-4ED1-8BBA-88028A59508F}" type="presParOf" srcId="{E5B57F09-2B59-4711-A8C9-974EF4149D9A}" destId="{E607D5B5-B0CE-46E0-84C5-F456BAF04EE4}" srcOrd="1" destOrd="0" presId="urn:microsoft.com/office/officeart/2005/8/layout/hierarchy4"/>
    <dgm:cxn modelId="{B70D345A-7820-4546-9367-9D85F60F16A6}" type="presParOf" srcId="{B74154C5-AFFE-498C-8E4C-911D7456AC97}" destId="{8A94FD29-AE36-4272-B8B7-FF847200D7A2}" srcOrd="3" destOrd="0" presId="urn:microsoft.com/office/officeart/2005/8/layout/hierarchy4"/>
    <dgm:cxn modelId="{077A98FC-54CD-4666-B138-FA272F56F4FA}" type="presParOf" srcId="{B74154C5-AFFE-498C-8E4C-911D7456AC97}" destId="{AF93020A-9780-4776-85B8-7147747F36CC}" srcOrd="4" destOrd="0" presId="urn:microsoft.com/office/officeart/2005/8/layout/hierarchy4"/>
    <dgm:cxn modelId="{CCFDE009-7820-4FFF-9786-0643A18BEEEB}" type="presParOf" srcId="{AF93020A-9780-4776-85B8-7147747F36CC}" destId="{A25BE625-018B-46BA-BE7F-ED875B975F26}" srcOrd="0" destOrd="0" presId="urn:microsoft.com/office/officeart/2005/8/layout/hierarchy4"/>
    <dgm:cxn modelId="{EF939B8B-982E-4AD1-ADC2-E71AEAEA12CD}" type="presParOf" srcId="{AF93020A-9780-4776-85B8-7147747F36CC}" destId="{1A223B6C-87F7-4855-A691-FD4F8FB278AD}" srcOrd="1" destOrd="0" presId="urn:microsoft.com/office/officeart/2005/8/layout/hierarchy4"/>
    <dgm:cxn modelId="{8BF1FF06-464D-41B8-9DE6-29BB96FE914D}" type="presParOf" srcId="{AF93020A-9780-4776-85B8-7147747F36CC}" destId="{DACF82F6-95A6-4B59-9D37-F46699815612}" srcOrd="2" destOrd="0" presId="urn:microsoft.com/office/officeart/2005/8/layout/hierarchy4"/>
    <dgm:cxn modelId="{A891296A-4C73-4A8C-ABFF-D17B14F19588}" type="presParOf" srcId="{DACF82F6-95A6-4B59-9D37-F46699815612}" destId="{72E6673E-523D-4E62-80E5-5062FE589301}" srcOrd="0" destOrd="0" presId="urn:microsoft.com/office/officeart/2005/8/layout/hierarchy4"/>
    <dgm:cxn modelId="{277BF9D7-9CED-4007-8009-A9AEFE1B6962}" type="presParOf" srcId="{72E6673E-523D-4E62-80E5-5062FE589301}" destId="{CB2AF246-A0C3-4F64-A578-D38165C39147}" srcOrd="0" destOrd="0" presId="urn:microsoft.com/office/officeart/2005/8/layout/hierarchy4"/>
    <dgm:cxn modelId="{17ABC840-E311-4DAB-99E1-2B0B202B9303}" type="presParOf" srcId="{72E6673E-523D-4E62-80E5-5062FE589301}" destId="{819FC9E5-E3D6-4C1A-9A2E-5E9E87CE7A56}" srcOrd="1" destOrd="0" presId="urn:microsoft.com/office/officeart/2005/8/layout/hierarchy4"/>
    <dgm:cxn modelId="{C9750736-F1CE-4BC6-9907-2096BEF29E93}" type="presParOf" srcId="{72E6673E-523D-4E62-80E5-5062FE589301}" destId="{F0336813-9E34-44C5-93FA-F6459A965D24}" srcOrd="2" destOrd="0" presId="urn:microsoft.com/office/officeart/2005/8/layout/hierarchy4"/>
    <dgm:cxn modelId="{A1080076-D9B8-4CC4-B2AD-1CA5C404C7F2}" type="presParOf" srcId="{F0336813-9E34-44C5-93FA-F6459A965D24}" destId="{BC3780EC-6A8B-44DF-B9EE-2DD1146E7F89}" srcOrd="0" destOrd="0" presId="urn:microsoft.com/office/officeart/2005/8/layout/hierarchy4"/>
    <dgm:cxn modelId="{544DC26E-3307-45D4-90A1-E44A75E2FBF3}" type="presParOf" srcId="{BC3780EC-6A8B-44DF-B9EE-2DD1146E7F89}" destId="{02D78884-08A2-47FD-874A-FD0B1E1D6A24}" srcOrd="0" destOrd="0" presId="urn:microsoft.com/office/officeart/2005/8/layout/hierarchy4"/>
    <dgm:cxn modelId="{E41A14E7-3F80-4C23-A5EE-21D9996F703F}" type="presParOf" srcId="{BC3780EC-6A8B-44DF-B9EE-2DD1146E7F89}" destId="{BEA800FD-3FF2-44D3-B095-1DA76A25312A}" srcOrd="1" destOrd="0" presId="urn:microsoft.com/office/officeart/2005/8/layout/hierarchy4"/>
    <dgm:cxn modelId="{67061EB2-B9B1-4650-B780-D7A1E8FD6828}" type="presParOf" srcId="{BC3780EC-6A8B-44DF-B9EE-2DD1146E7F89}" destId="{EE518E9E-1373-401A-B06B-B7F8F1BE37AF}" srcOrd="2" destOrd="0" presId="urn:microsoft.com/office/officeart/2005/8/layout/hierarchy4"/>
    <dgm:cxn modelId="{55DA45C8-4235-46CB-B0CA-33C40E441D2F}" type="presParOf" srcId="{EE518E9E-1373-401A-B06B-B7F8F1BE37AF}" destId="{4A08C748-3ACE-47B8-ABA4-F56495914AD8}" srcOrd="0" destOrd="0" presId="urn:microsoft.com/office/officeart/2005/8/layout/hierarchy4"/>
    <dgm:cxn modelId="{CA77DCDA-BDA2-498F-8201-F94C8FE6B4C1}" type="presParOf" srcId="{4A08C748-3ACE-47B8-ABA4-F56495914AD8}" destId="{59176932-D6D5-4C36-BF7A-69A1297C4BAD}" srcOrd="0" destOrd="0" presId="urn:microsoft.com/office/officeart/2005/8/layout/hierarchy4"/>
    <dgm:cxn modelId="{18693936-9026-4187-9865-A741290B9FD6}" type="presParOf" srcId="{4A08C748-3ACE-47B8-ABA4-F56495914AD8}" destId="{30B75228-9E45-4192-98FC-463FCFD65011}" srcOrd="1" destOrd="0" presId="urn:microsoft.com/office/officeart/2005/8/layout/hierarchy4"/>
    <dgm:cxn modelId="{702E45FB-EFF6-43B3-8195-1BF4691BBBFC}" type="presParOf" srcId="{4A08C748-3ACE-47B8-ABA4-F56495914AD8}" destId="{4E7A1119-403E-4C39-BB54-05ED8132FF0C}" srcOrd="2" destOrd="0" presId="urn:microsoft.com/office/officeart/2005/8/layout/hierarchy4"/>
    <dgm:cxn modelId="{17C0E225-A766-47EA-895A-98BE64CB05FC}" type="presParOf" srcId="{4E7A1119-403E-4C39-BB54-05ED8132FF0C}" destId="{F32685DE-10D4-4878-B807-45D477FFEF84}" srcOrd="0" destOrd="0" presId="urn:microsoft.com/office/officeart/2005/8/layout/hierarchy4"/>
    <dgm:cxn modelId="{217A5018-A502-4F95-A996-F8DFE5C2A22B}" type="presParOf" srcId="{F32685DE-10D4-4878-B807-45D477FFEF84}" destId="{BA61E3A6-0BE5-4066-9F94-BB1BFFF8EBBF}" srcOrd="0" destOrd="0" presId="urn:microsoft.com/office/officeart/2005/8/layout/hierarchy4"/>
    <dgm:cxn modelId="{811E26A7-9782-467F-A1D0-1D4499E93E38}" type="presParOf" srcId="{F32685DE-10D4-4878-B807-45D477FFEF84}" destId="{12969847-F565-4B2C-9631-4E5EF759A09C}" srcOrd="1" destOrd="0" presId="urn:microsoft.com/office/officeart/2005/8/layout/hierarchy4"/>
    <dgm:cxn modelId="{9E8B9B0C-7AC7-43CB-9670-D6AADCAF611F}" type="presParOf" srcId="{B74154C5-AFFE-498C-8E4C-911D7456AC97}" destId="{DF99D3E9-B7CE-4F56-A161-7C0465341531}" srcOrd="5" destOrd="0" presId="urn:microsoft.com/office/officeart/2005/8/layout/hierarchy4"/>
    <dgm:cxn modelId="{3DB231DB-DC88-4E36-973D-A79614622A44}" type="presParOf" srcId="{B74154C5-AFFE-498C-8E4C-911D7456AC97}" destId="{CFBC63A5-42B0-460D-9C89-B64E9E9E2922}" srcOrd="6" destOrd="0" presId="urn:microsoft.com/office/officeart/2005/8/layout/hierarchy4"/>
    <dgm:cxn modelId="{C7DD7583-C7D3-4C13-9F4B-757FBC52AD83}" type="presParOf" srcId="{CFBC63A5-42B0-460D-9C89-B64E9E9E2922}" destId="{9E5D5161-23D7-41B4-A187-BE6D7C6483D0}" srcOrd="0" destOrd="0" presId="urn:microsoft.com/office/officeart/2005/8/layout/hierarchy4"/>
    <dgm:cxn modelId="{5D858E3C-EC73-4334-AF56-4E57CB4E90C0}" type="presParOf" srcId="{CFBC63A5-42B0-460D-9C89-B64E9E9E2922}" destId="{8BC6FDF3-3E6D-414C-B5BC-6C5B61465391}" srcOrd="1" destOrd="0" presId="urn:microsoft.com/office/officeart/2005/8/layout/hierarchy4"/>
    <dgm:cxn modelId="{E1A0A59E-6A1B-4152-8A44-89DFB4931B04}" type="presParOf" srcId="{CFBC63A5-42B0-460D-9C89-B64E9E9E2922}" destId="{CEF18E39-1C73-42B9-BDF1-5DD3EC85EA0D}" srcOrd="2" destOrd="0" presId="urn:microsoft.com/office/officeart/2005/8/layout/hierarchy4"/>
    <dgm:cxn modelId="{B8A4AEAC-EE4C-4831-91B7-FF468F7D0171}" type="presParOf" srcId="{CEF18E39-1C73-42B9-BDF1-5DD3EC85EA0D}" destId="{D6936C6D-17F5-4369-B1C3-901E9E722DCF}" srcOrd="0" destOrd="0" presId="urn:microsoft.com/office/officeart/2005/8/layout/hierarchy4"/>
    <dgm:cxn modelId="{51536F4B-94F6-45C4-9889-6528D9A303A6}" type="presParOf" srcId="{D6936C6D-17F5-4369-B1C3-901E9E722DCF}" destId="{2965B01E-C0DE-4302-ADA0-732BD580C7B1}" srcOrd="0" destOrd="0" presId="urn:microsoft.com/office/officeart/2005/8/layout/hierarchy4"/>
    <dgm:cxn modelId="{0756D856-352E-48AC-BB2D-D1A9E5F7B792}" type="presParOf" srcId="{D6936C6D-17F5-4369-B1C3-901E9E722DCF}" destId="{DC8AC8CB-3F6F-4460-AB01-5CBE0F14A486}" srcOrd="1" destOrd="0" presId="urn:microsoft.com/office/officeart/2005/8/layout/hierarchy4"/>
    <dgm:cxn modelId="{413A3A62-4D7F-4862-9AD3-19C9D7B4B9D3}" type="presParOf" srcId="{D6936C6D-17F5-4369-B1C3-901E9E722DCF}" destId="{73994466-6310-40D7-8792-BD7FD56E6AF4}" srcOrd="2" destOrd="0" presId="urn:microsoft.com/office/officeart/2005/8/layout/hierarchy4"/>
    <dgm:cxn modelId="{5CA1BE9B-6D5D-428E-AE5C-B3C2B501306E}" type="presParOf" srcId="{73994466-6310-40D7-8792-BD7FD56E6AF4}" destId="{3EAD5394-E4AB-45B2-BE09-F998533ECF40}" srcOrd="0" destOrd="0" presId="urn:microsoft.com/office/officeart/2005/8/layout/hierarchy4"/>
    <dgm:cxn modelId="{D7ACBBDA-1EAB-4528-9B5C-766F980989EA}" type="presParOf" srcId="{3EAD5394-E4AB-45B2-BE09-F998533ECF40}" destId="{A7AF9B85-BF68-40A8-954B-A40EDB5CAF9F}" srcOrd="0" destOrd="0" presId="urn:microsoft.com/office/officeart/2005/8/layout/hierarchy4"/>
    <dgm:cxn modelId="{42B42E70-7D4E-45BD-8297-63AA10A94F2A}" type="presParOf" srcId="{3EAD5394-E4AB-45B2-BE09-F998533ECF40}" destId="{C764A47D-7314-411D-8EF1-5B8F29829B1A}" srcOrd="1" destOrd="0" presId="urn:microsoft.com/office/officeart/2005/8/layout/hierarchy4"/>
    <dgm:cxn modelId="{4761C63C-493C-4307-9FC3-E4157504FF0E}" type="presParOf" srcId="{3EAD5394-E4AB-45B2-BE09-F998533ECF40}" destId="{D5C7FEFF-BE20-4D98-A72C-52B1B8B3F4F7}" srcOrd="2" destOrd="0" presId="urn:microsoft.com/office/officeart/2005/8/layout/hierarchy4"/>
    <dgm:cxn modelId="{77D2B01E-A625-487B-8B23-2816CA689647}" type="presParOf" srcId="{D5C7FEFF-BE20-4D98-A72C-52B1B8B3F4F7}" destId="{CA81CD2D-7A1B-4CCA-952B-6AE89CE8AAB7}" srcOrd="0" destOrd="0" presId="urn:microsoft.com/office/officeart/2005/8/layout/hierarchy4"/>
    <dgm:cxn modelId="{286F8079-8837-44E2-A044-BBD7CC5FDDB0}" type="presParOf" srcId="{CA81CD2D-7A1B-4CCA-952B-6AE89CE8AAB7}" destId="{EFF40216-5B58-45C6-B485-1C9C4561DF2F}" srcOrd="0" destOrd="0" presId="urn:microsoft.com/office/officeart/2005/8/layout/hierarchy4"/>
    <dgm:cxn modelId="{DA1CF761-F7C8-4606-B78D-C82124DB3D6A}" type="presParOf" srcId="{CA81CD2D-7A1B-4CCA-952B-6AE89CE8AAB7}" destId="{82BA7D97-E2A8-4C59-838B-E0906E156677}" srcOrd="1" destOrd="0" presId="urn:microsoft.com/office/officeart/2005/8/layout/hierarchy4"/>
    <dgm:cxn modelId="{8337CA3E-1A2B-4CB0-A607-D6DF8A891512}" type="presParOf" srcId="{CA81CD2D-7A1B-4CCA-952B-6AE89CE8AAB7}" destId="{F73E662C-F722-4B4F-9DF8-BE21B2C2C700}" srcOrd="2" destOrd="0" presId="urn:microsoft.com/office/officeart/2005/8/layout/hierarchy4"/>
    <dgm:cxn modelId="{B5FC6A26-6DAF-428B-8979-B1BE6BEC67DD}" type="presParOf" srcId="{F73E662C-F722-4B4F-9DF8-BE21B2C2C700}" destId="{566AACE7-A2F1-4E7A-BECC-43348B95352C}" srcOrd="0" destOrd="0" presId="urn:microsoft.com/office/officeart/2005/8/layout/hierarchy4"/>
    <dgm:cxn modelId="{0A402983-8304-4BFA-8988-7390E3F580E7}" type="presParOf" srcId="{566AACE7-A2F1-4E7A-BECC-43348B95352C}" destId="{7653A429-0E18-4BE3-A07C-F1A5A9D672E3}" srcOrd="0" destOrd="0" presId="urn:microsoft.com/office/officeart/2005/8/layout/hierarchy4"/>
    <dgm:cxn modelId="{4BEDE45B-B4C0-4471-B79A-778CF353F00C}" type="presParOf" srcId="{566AACE7-A2F1-4E7A-BECC-43348B95352C}" destId="{3A3A01C6-B3AA-4C89-92D4-EA308C8E23E1}" srcOrd="1" destOrd="0" presId="urn:microsoft.com/office/officeart/2005/8/layout/hierarchy4"/>
    <dgm:cxn modelId="{B998406B-5D94-42FB-96A9-8AEB690C54C2}" type="presParOf" srcId="{B74154C5-AFFE-498C-8E4C-911D7456AC97}" destId="{62C0B193-30A4-4691-AF46-D5B94E7FC561}" srcOrd="7" destOrd="0" presId="urn:microsoft.com/office/officeart/2005/8/layout/hierarchy4"/>
    <dgm:cxn modelId="{4EE9215C-9081-4CD8-8FF7-4197355DC049}" type="presParOf" srcId="{B74154C5-AFFE-498C-8E4C-911D7456AC97}" destId="{E8090E1D-4DD8-46E0-BA1E-C3890CF14D47}" srcOrd="8" destOrd="0" presId="urn:microsoft.com/office/officeart/2005/8/layout/hierarchy4"/>
    <dgm:cxn modelId="{EC685F16-26A6-4C58-8C4D-E5F55CE4F453}" type="presParOf" srcId="{E8090E1D-4DD8-46E0-BA1E-C3890CF14D47}" destId="{F8905714-088D-483C-AC16-D43BF2F0BF16}" srcOrd="0" destOrd="0" presId="urn:microsoft.com/office/officeart/2005/8/layout/hierarchy4"/>
    <dgm:cxn modelId="{45874385-05C5-4F3F-8BE0-70A7B3CB90E2}" type="presParOf" srcId="{E8090E1D-4DD8-46E0-BA1E-C3890CF14D47}" destId="{8825E9BC-9772-4579-B80A-08C02E6F5841}" srcOrd="1" destOrd="0" presId="urn:microsoft.com/office/officeart/2005/8/layout/hierarchy4"/>
    <dgm:cxn modelId="{D4964549-30C7-43D2-9A7A-3E2B6E65A0D0}" type="presParOf" srcId="{E8090E1D-4DD8-46E0-BA1E-C3890CF14D47}" destId="{4101F8DA-93D9-46DF-B37A-B90529D7C907}" srcOrd="2" destOrd="0" presId="urn:microsoft.com/office/officeart/2005/8/layout/hierarchy4"/>
    <dgm:cxn modelId="{7AEC681D-1F9E-4896-92DF-05A808722557}" type="presParOf" srcId="{4101F8DA-93D9-46DF-B37A-B90529D7C907}" destId="{95872D8F-BB28-4072-9DAD-3FCDEEA4A51B}" srcOrd="0" destOrd="0" presId="urn:microsoft.com/office/officeart/2005/8/layout/hierarchy4"/>
    <dgm:cxn modelId="{FEFAD821-B352-410D-B8AD-7BD4574EEA2E}" type="presParOf" srcId="{95872D8F-BB28-4072-9DAD-3FCDEEA4A51B}" destId="{24CEF574-2765-4D7C-A195-C900E925FBE6}" srcOrd="0" destOrd="0" presId="urn:microsoft.com/office/officeart/2005/8/layout/hierarchy4"/>
    <dgm:cxn modelId="{5C4FF082-CC11-4E54-9060-D580B805DBC2}" type="presParOf" srcId="{95872D8F-BB28-4072-9DAD-3FCDEEA4A51B}" destId="{9ED7436C-1536-41D8-A0EE-0E39E8864FDD}" srcOrd="1" destOrd="0" presId="urn:microsoft.com/office/officeart/2005/8/layout/hierarchy4"/>
    <dgm:cxn modelId="{9356BDA2-CF2E-4242-BB96-747EBA204C8C}" type="presParOf" srcId="{95872D8F-BB28-4072-9DAD-3FCDEEA4A51B}" destId="{4139EE0B-9D40-4076-B516-60260BCFF8F9}" srcOrd="2" destOrd="0" presId="urn:microsoft.com/office/officeart/2005/8/layout/hierarchy4"/>
    <dgm:cxn modelId="{BCE33B9C-5AC6-4972-AA20-24D18AF4FF0C}" type="presParOf" srcId="{4139EE0B-9D40-4076-B516-60260BCFF8F9}" destId="{22447473-48A4-4C0C-8BEC-2558DB533AA4}" srcOrd="0" destOrd="0" presId="urn:microsoft.com/office/officeart/2005/8/layout/hierarchy4"/>
    <dgm:cxn modelId="{ACD3325D-8799-4C04-BA8B-2623D61715F2}" type="presParOf" srcId="{22447473-48A4-4C0C-8BEC-2558DB533AA4}" destId="{4CD2A706-78CC-47E3-A8F8-D778F944372A}" srcOrd="0" destOrd="0" presId="urn:microsoft.com/office/officeart/2005/8/layout/hierarchy4"/>
    <dgm:cxn modelId="{188C5AF7-F874-4E8B-A457-5C832FEC6471}" type="presParOf" srcId="{22447473-48A4-4C0C-8BEC-2558DB533AA4}" destId="{4C177EB7-865B-4153-871C-6C5CF7DBC8C3}" srcOrd="1" destOrd="0" presId="urn:microsoft.com/office/officeart/2005/8/layout/hierarchy4"/>
    <dgm:cxn modelId="{E6C8D726-1919-4CCA-A0E8-DBD07A2E8F51}" type="presParOf" srcId="{22447473-48A4-4C0C-8BEC-2558DB533AA4}" destId="{20DB843D-8E62-4574-AB26-BE48E34E41C8}" srcOrd="2" destOrd="0" presId="urn:microsoft.com/office/officeart/2005/8/layout/hierarchy4"/>
    <dgm:cxn modelId="{57464759-99EF-41E8-96B3-415C12883A0A}" type="presParOf" srcId="{20DB843D-8E62-4574-AB26-BE48E34E41C8}" destId="{F36349D9-AAD1-4D05-8BCB-F865ABA18533}" srcOrd="0" destOrd="0" presId="urn:microsoft.com/office/officeart/2005/8/layout/hierarchy4"/>
    <dgm:cxn modelId="{C16890DA-D8F9-4D44-A7D5-E35B1E184E66}" type="presParOf" srcId="{F36349D9-AAD1-4D05-8BCB-F865ABA18533}" destId="{374E99F0-AE84-4383-93E4-780F78CE6D13}" srcOrd="0" destOrd="0" presId="urn:microsoft.com/office/officeart/2005/8/layout/hierarchy4"/>
    <dgm:cxn modelId="{DCA39FF3-F1FD-404F-B242-83DCCCD74274}" type="presParOf" srcId="{F36349D9-AAD1-4D05-8BCB-F865ABA18533}" destId="{FE4B595F-B001-4933-98CC-F9415F4FE45A}" srcOrd="1" destOrd="0" presId="urn:microsoft.com/office/officeart/2005/8/layout/hierarchy4"/>
    <dgm:cxn modelId="{DC4EFE37-1B82-4B1D-9A47-E0AF77B150E6}" type="presParOf" srcId="{F36349D9-AAD1-4D05-8BCB-F865ABA18533}" destId="{19CEB4E4-DAEB-4DAC-B74F-6A90F95E40F6}" srcOrd="2" destOrd="0" presId="urn:microsoft.com/office/officeart/2005/8/layout/hierarchy4"/>
    <dgm:cxn modelId="{3F7423CB-9055-4C71-9FDA-866B9583DB8C}" type="presParOf" srcId="{19CEB4E4-DAEB-4DAC-B74F-6A90F95E40F6}" destId="{4B090C7C-91FA-46FA-862C-86DC2555E033}" srcOrd="0" destOrd="0" presId="urn:microsoft.com/office/officeart/2005/8/layout/hierarchy4"/>
    <dgm:cxn modelId="{9BADBF5B-EDE8-4B84-8813-1A11B9296BBC}" type="presParOf" srcId="{4B090C7C-91FA-46FA-862C-86DC2555E033}" destId="{874CF4BC-44A5-455D-A60A-EB599B596188}" srcOrd="0" destOrd="0" presId="urn:microsoft.com/office/officeart/2005/8/layout/hierarchy4"/>
    <dgm:cxn modelId="{F8C84FFE-CDC0-4CBA-BAAA-8F4535D3FCB0}" type="presParOf" srcId="{4B090C7C-91FA-46FA-862C-86DC2555E033}" destId="{97FFE9E6-CE88-44D7-A8E9-5F178F964167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ru-RU" sz="1400" b="1" dirty="0" smtClean="0"/>
            <a:t>2015 факт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1400" b="1" dirty="0" smtClean="0"/>
            <a:t>2016 факт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94</a:t>
          </a:r>
          <a:endParaRPr lang="ru-RU" sz="1100" b="1" dirty="0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95</a:t>
          </a:r>
          <a:endParaRPr lang="ru-RU" sz="1100" b="1" dirty="0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76</a:t>
          </a:r>
          <a:endParaRPr lang="ru-RU" sz="1100" b="1" dirty="0"/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78</a:t>
          </a:r>
          <a:endParaRPr lang="ru-RU" sz="11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73,5</a:t>
          </a:r>
          <a:endParaRPr lang="ru-RU" sz="1100" b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74</a:t>
          </a:r>
          <a:endParaRPr lang="ru-RU" sz="11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44367D81-039C-4579-8E09-66CAF90F504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71,5</a:t>
          </a:r>
          <a:endParaRPr lang="ru-RU" sz="1100" b="1" dirty="0"/>
        </a:p>
      </dgm:t>
    </dgm:pt>
    <dgm:pt modelId="{67B6E404-88D1-4D88-A32E-7761881B20C7}" type="par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F7E1C861-8795-4EA1-A76A-EE2CB6232346}" type="sib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614AF9F2-E1A1-4D10-882A-EB6B0D669FCA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66,2</a:t>
          </a:r>
          <a:endParaRPr lang="ru-RU" sz="1100" b="1" dirty="0"/>
        </a:p>
      </dgm:t>
    </dgm:pt>
    <dgm:pt modelId="{5B0591E8-42AF-40BA-A11A-3996F9B13E48}" type="par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A52C1518-95AA-4EDF-99FF-93D999EDDD4A}" type="sib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9C715FE5-31CA-4541-A958-D2C730C134E0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Х</a:t>
          </a:r>
          <a:endParaRPr lang="ru-RU" sz="1100" b="1" dirty="0"/>
        </a:p>
      </dgm:t>
    </dgm:pt>
    <dgm:pt modelId="{536A8C1B-37CE-4FCD-A098-830552423D53}" type="par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132F376-D606-4DE2-9BBB-04499697516A}" type="sib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E98D1AB-A280-4D0B-A815-73E57FD87EC3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1130</a:t>
          </a:r>
          <a:endParaRPr lang="ru-RU" sz="1100" b="1" dirty="0"/>
        </a:p>
      </dgm:t>
    </dgm:pt>
    <dgm:pt modelId="{CDDECA34-9841-4A92-959B-4DB892243F64}" type="par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2FD537BC-8C4D-4BAF-9555-CDCB9FCAC8F1}" type="sib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8536FD6B-8AD2-4A43-B337-6FD60B3FD4B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Х</a:t>
          </a:r>
          <a:endParaRPr lang="ru-RU" sz="1100" b="1" dirty="0"/>
        </a:p>
      </dgm:t>
    </dgm:pt>
    <dgm:pt modelId="{AE96D71A-01B8-4654-A8DF-88EC5108171C}" type="par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60DD4894-6B75-4AA7-A724-54B5BA9C59B6}" type="sib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4D9EF634-1BF2-4A35-90CA-8A6D73717D8F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520</a:t>
          </a:r>
          <a:endParaRPr lang="ru-RU" sz="1100" b="1" dirty="0"/>
        </a:p>
      </dgm:t>
    </dgm:pt>
    <dgm:pt modelId="{D6488317-C95D-43C5-9B8A-714D8EF3A555}" type="par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0BFC9299-BE1F-43E4-88A9-E9437E2FDE3A}" type="sib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62031802-0EE5-47DF-BB1F-2C84A19F6746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2017</a:t>
          </a:r>
          <a:endParaRPr lang="ru-RU" sz="1400" b="1" dirty="0"/>
        </a:p>
      </dgm:t>
    </dgm:pt>
    <dgm:pt modelId="{43DD85C8-BF2E-4808-BFA8-3211ED494E6D}" type="parTrans" cxnId="{C6FEAE20-8BA5-48CC-BD38-7150DFBE6AEC}">
      <dgm:prSet/>
      <dgm:spPr/>
      <dgm:t>
        <a:bodyPr/>
        <a:lstStyle/>
        <a:p>
          <a:endParaRPr lang="ru-RU"/>
        </a:p>
      </dgm:t>
    </dgm:pt>
    <dgm:pt modelId="{35694793-DDF3-4ECC-9AA3-AC178B8D026F}" type="sibTrans" cxnId="{C6FEAE20-8BA5-48CC-BD38-7150DFBE6AEC}">
      <dgm:prSet/>
      <dgm:spPr/>
      <dgm:t>
        <a:bodyPr/>
        <a:lstStyle/>
        <a:p>
          <a:endParaRPr lang="ru-RU"/>
        </a:p>
      </dgm:t>
    </dgm:pt>
    <dgm:pt modelId="{89E09F27-5F73-400B-AE18-4421B9895F64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2018</a:t>
          </a:r>
          <a:endParaRPr lang="ru-RU" sz="1400" b="1" dirty="0"/>
        </a:p>
      </dgm:t>
    </dgm:pt>
    <dgm:pt modelId="{16B02458-69C3-4316-A805-FC6C92C26552}" type="parTrans" cxnId="{A87D5022-47CD-4FFB-9BAD-37B8F3D26BB3}">
      <dgm:prSet/>
      <dgm:spPr/>
      <dgm:t>
        <a:bodyPr/>
        <a:lstStyle/>
        <a:p>
          <a:endParaRPr lang="ru-RU"/>
        </a:p>
      </dgm:t>
    </dgm:pt>
    <dgm:pt modelId="{FA1CF671-CE5A-43BE-A489-E153F0F8811C}" type="sibTrans" cxnId="{A87D5022-47CD-4FFB-9BAD-37B8F3D26BB3}">
      <dgm:prSet/>
      <dgm:spPr/>
      <dgm:t>
        <a:bodyPr/>
        <a:lstStyle/>
        <a:p>
          <a:endParaRPr lang="ru-RU"/>
        </a:p>
      </dgm:t>
    </dgm:pt>
    <dgm:pt modelId="{9E496AFB-5861-4A0B-A059-7AF344913280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2019</a:t>
          </a:r>
          <a:endParaRPr lang="ru-RU" sz="1400" b="1" dirty="0"/>
        </a:p>
      </dgm:t>
    </dgm:pt>
    <dgm:pt modelId="{6435703E-03C2-4EC2-8B8A-0AC2F1B8426B}" type="parTrans" cxnId="{23044D7B-7184-4077-9554-9305FEDD03E9}">
      <dgm:prSet/>
      <dgm:spPr/>
      <dgm:t>
        <a:bodyPr/>
        <a:lstStyle/>
        <a:p>
          <a:endParaRPr lang="ru-RU"/>
        </a:p>
      </dgm:t>
    </dgm:pt>
    <dgm:pt modelId="{7097F666-B696-4074-BF8E-24ADA840ED3B}" type="sibTrans" cxnId="{23044D7B-7184-4077-9554-9305FEDD03E9}">
      <dgm:prSet/>
      <dgm:spPr/>
      <dgm:t>
        <a:bodyPr/>
        <a:lstStyle/>
        <a:p>
          <a:endParaRPr lang="ru-RU"/>
        </a:p>
      </dgm:t>
    </dgm:pt>
    <dgm:pt modelId="{C9C8B06B-C833-4D4A-8595-4BF5AEB204E9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96</a:t>
          </a:r>
          <a:endParaRPr lang="ru-RU" sz="1100" dirty="0"/>
        </a:p>
      </dgm:t>
    </dgm:pt>
    <dgm:pt modelId="{14028F24-BEA5-47F9-87C0-7BDFCA43F3CF}" type="parTrans" cxnId="{6097BCC7-A1B5-404F-B699-13105664B528}">
      <dgm:prSet/>
      <dgm:spPr/>
      <dgm:t>
        <a:bodyPr/>
        <a:lstStyle/>
        <a:p>
          <a:endParaRPr lang="ru-RU"/>
        </a:p>
      </dgm:t>
    </dgm:pt>
    <dgm:pt modelId="{42D8C6A1-5C03-413A-99EF-223F18F536EB}" type="sibTrans" cxnId="{6097BCC7-A1B5-404F-B699-13105664B528}">
      <dgm:prSet/>
      <dgm:spPr/>
      <dgm:t>
        <a:bodyPr/>
        <a:lstStyle/>
        <a:p>
          <a:endParaRPr lang="ru-RU"/>
        </a:p>
      </dgm:t>
    </dgm:pt>
    <dgm:pt modelId="{66E38241-E965-439E-997F-74C14C213F23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80</a:t>
          </a:r>
          <a:endParaRPr lang="ru-RU" sz="1100" dirty="0"/>
        </a:p>
      </dgm:t>
    </dgm:pt>
    <dgm:pt modelId="{609CD11E-CAF4-4D39-A7D8-415A69AFCAA7}" type="parTrans" cxnId="{44D2D85A-6F4C-4ABC-8C2D-B28977898080}">
      <dgm:prSet/>
      <dgm:spPr/>
      <dgm:t>
        <a:bodyPr/>
        <a:lstStyle/>
        <a:p>
          <a:endParaRPr lang="ru-RU"/>
        </a:p>
      </dgm:t>
    </dgm:pt>
    <dgm:pt modelId="{4CC6C1EC-DF57-4C81-9B03-3A17304C52E6}" type="sibTrans" cxnId="{44D2D85A-6F4C-4ABC-8C2D-B28977898080}">
      <dgm:prSet/>
      <dgm:spPr/>
      <dgm:t>
        <a:bodyPr/>
        <a:lstStyle/>
        <a:p>
          <a:endParaRPr lang="ru-RU"/>
        </a:p>
      </dgm:t>
    </dgm:pt>
    <dgm:pt modelId="{D1936ACF-1E69-4953-BA37-9ADE2EF12E41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74,4</a:t>
          </a:r>
          <a:endParaRPr lang="ru-RU" sz="1100" dirty="0"/>
        </a:p>
      </dgm:t>
    </dgm:pt>
    <dgm:pt modelId="{A530724B-D4A2-46C1-8717-7F7FB05E23A3}" type="parTrans" cxnId="{9D786EF0-2F4F-40F5-8C60-398E9181FD35}">
      <dgm:prSet/>
      <dgm:spPr/>
      <dgm:t>
        <a:bodyPr/>
        <a:lstStyle/>
        <a:p>
          <a:endParaRPr lang="ru-RU"/>
        </a:p>
      </dgm:t>
    </dgm:pt>
    <dgm:pt modelId="{7319F631-09B1-48CB-BAF7-8445C5AC1618}" type="sibTrans" cxnId="{9D786EF0-2F4F-40F5-8C60-398E9181FD35}">
      <dgm:prSet/>
      <dgm:spPr/>
      <dgm:t>
        <a:bodyPr/>
        <a:lstStyle/>
        <a:p>
          <a:endParaRPr lang="ru-RU"/>
        </a:p>
      </dgm:t>
    </dgm:pt>
    <dgm:pt modelId="{4E5A1869-57DF-4BD2-89F2-0FF412DDC036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69,2</a:t>
          </a:r>
          <a:endParaRPr lang="ru-RU" sz="1100" dirty="0"/>
        </a:p>
      </dgm:t>
    </dgm:pt>
    <dgm:pt modelId="{2DD1E431-BE19-4798-89F6-2A2AA8604FD1}" type="parTrans" cxnId="{563B7135-C296-437E-86BC-71C9BF75CBD3}">
      <dgm:prSet/>
      <dgm:spPr/>
      <dgm:t>
        <a:bodyPr/>
        <a:lstStyle/>
        <a:p>
          <a:endParaRPr lang="ru-RU"/>
        </a:p>
      </dgm:t>
    </dgm:pt>
    <dgm:pt modelId="{1FD46F6E-8EE6-451E-A6B4-3FA6056BD416}" type="sibTrans" cxnId="{563B7135-C296-437E-86BC-71C9BF75CBD3}">
      <dgm:prSet/>
      <dgm:spPr/>
      <dgm:t>
        <a:bodyPr/>
        <a:lstStyle/>
        <a:p>
          <a:endParaRPr lang="ru-RU"/>
        </a:p>
      </dgm:t>
    </dgm:pt>
    <dgm:pt modelId="{F0AF63A1-E6C3-48D7-BA15-2982A4DC912D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1120</a:t>
          </a:r>
          <a:endParaRPr lang="ru-RU" sz="1100" dirty="0"/>
        </a:p>
      </dgm:t>
    </dgm:pt>
    <dgm:pt modelId="{DFC5A12C-CC91-4A63-8252-41799CA3AEAA}" type="parTrans" cxnId="{2E3A4B0A-C6F1-498B-A616-AF6C3935B080}">
      <dgm:prSet/>
      <dgm:spPr/>
      <dgm:t>
        <a:bodyPr/>
        <a:lstStyle/>
        <a:p>
          <a:endParaRPr lang="ru-RU"/>
        </a:p>
      </dgm:t>
    </dgm:pt>
    <dgm:pt modelId="{EA539CAD-DFF5-47A4-8411-B337C730B6B2}" type="sibTrans" cxnId="{2E3A4B0A-C6F1-498B-A616-AF6C3935B080}">
      <dgm:prSet/>
      <dgm:spPr/>
      <dgm:t>
        <a:bodyPr/>
        <a:lstStyle/>
        <a:p>
          <a:endParaRPr lang="ru-RU"/>
        </a:p>
      </dgm:t>
    </dgm:pt>
    <dgm:pt modelId="{8EC1F942-64B7-4407-8F49-B1183D54A886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510</a:t>
          </a:r>
          <a:endParaRPr lang="ru-RU" sz="1100" dirty="0"/>
        </a:p>
      </dgm:t>
    </dgm:pt>
    <dgm:pt modelId="{E04DD0A5-B7E8-4C3D-BB6D-64003A10B98C}" type="parTrans" cxnId="{8A336B02-824A-4870-A5AB-F675FD21E054}">
      <dgm:prSet/>
      <dgm:spPr/>
      <dgm:t>
        <a:bodyPr/>
        <a:lstStyle/>
        <a:p>
          <a:endParaRPr lang="ru-RU"/>
        </a:p>
      </dgm:t>
    </dgm:pt>
    <dgm:pt modelId="{20EF07A7-0904-4C91-B9DD-C227E82D20B1}" type="sibTrans" cxnId="{8A336B02-824A-4870-A5AB-F675FD21E054}">
      <dgm:prSet/>
      <dgm:spPr/>
      <dgm:t>
        <a:bodyPr/>
        <a:lstStyle/>
        <a:p>
          <a:endParaRPr lang="ru-RU"/>
        </a:p>
      </dgm:t>
    </dgm:pt>
    <dgm:pt modelId="{C60BD95D-8BE5-42EC-AF9D-D22E07852892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97</a:t>
          </a:r>
        </a:p>
      </dgm:t>
    </dgm:pt>
    <dgm:pt modelId="{8DBEE901-4D78-4181-A6DB-04DBE5AFC449}" type="parTrans" cxnId="{D0FADE0F-F15B-45EB-BE1E-1190009A8ABD}">
      <dgm:prSet/>
      <dgm:spPr/>
      <dgm:t>
        <a:bodyPr/>
        <a:lstStyle/>
        <a:p>
          <a:endParaRPr lang="ru-RU"/>
        </a:p>
      </dgm:t>
    </dgm:pt>
    <dgm:pt modelId="{571AFEDE-AA12-4634-A6F3-33BC4E236E19}" type="sibTrans" cxnId="{D0FADE0F-F15B-45EB-BE1E-1190009A8ABD}">
      <dgm:prSet/>
      <dgm:spPr/>
      <dgm:t>
        <a:bodyPr/>
        <a:lstStyle/>
        <a:p>
          <a:endParaRPr lang="ru-RU"/>
        </a:p>
      </dgm:t>
    </dgm:pt>
    <dgm:pt modelId="{D5544F4D-4FD2-41EE-A356-ABCAA534BCB5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82</a:t>
          </a:r>
          <a:endParaRPr lang="ru-RU" sz="1100" dirty="0"/>
        </a:p>
      </dgm:t>
    </dgm:pt>
    <dgm:pt modelId="{BED13ABC-6FE3-4A0F-B363-3797DF01D994}" type="parTrans" cxnId="{BED1357D-2A03-4DBB-AF19-4EA3D0997E32}">
      <dgm:prSet/>
      <dgm:spPr/>
      <dgm:t>
        <a:bodyPr/>
        <a:lstStyle/>
        <a:p>
          <a:endParaRPr lang="ru-RU"/>
        </a:p>
      </dgm:t>
    </dgm:pt>
    <dgm:pt modelId="{D6C0D10C-0A55-4B4C-95CA-342CC713B4EA}" type="sibTrans" cxnId="{BED1357D-2A03-4DBB-AF19-4EA3D0997E32}">
      <dgm:prSet/>
      <dgm:spPr/>
      <dgm:t>
        <a:bodyPr/>
        <a:lstStyle/>
        <a:p>
          <a:endParaRPr lang="ru-RU"/>
        </a:p>
      </dgm:t>
    </dgm:pt>
    <dgm:pt modelId="{187C542A-BCFC-4BBB-8DCA-67690BE3FD29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75</a:t>
          </a:r>
          <a:endParaRPr lang="ru-RU" sz="1100" dirty="0"/>
        </a:p>
      </dgm:t>
    </dgm:pt>
    <dgm:pt modelId="{1DE6EB8F-E86E-468D-9E31-3BEF22539EFA}" type="parTrans" cxnId="{A7625AB6-5CA8-4543-AFDF-3445626B95A7}">
      <dgm:prSet/>
      <dgm:spPr/>
      <dgm:t>
        <a:bodyPr/>
        <a:lstStyle/>
        <a:p>
          <a:endParaRPr lang="ru-RU"/>
        </a:p>
      </dgm:t>
    </dgm:pt>
    <dgm:pt modelId="{FA166069-510E-430D-ABBE-E1A2B09558CE}" type="sibTrans" cxnId="{A7625AB6-5CA8-4543-AFDF-3445626B95A7}">
      <dgm:prSet/>
      <dgm:spPr/>
      <dgm:t>
        <a:bodyPr/>
        <a:lstStyle/>
        <a:p>
          <a:endParaRPr lang="ru-RU"/>
        </a:p>
      </dgm:t>
    </dgm:pt>
    <dgm:pt modelId="{593C7C55-813E-4059-B734-EC61CD9C5CBC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71,3</a:t>
          </a:r>
          <a:endParaRPr lang="ru-RU" sz="1100" dirty="0"/>
        </a:p>
      </dgm:t>
    </dgm:pt>
    <dgm:pt modelId="{17E9BED5-376D-4206-BC0B-A2BF002C0A67}" type="parTrans" cxnId="{08064794-7D33-4B3D-98EC-4C2F3CAB8822}">
      <dgm:prSet/>
      <dgm:spPr/>
      <dgm:t>
        <a:bodyPr/>
        <a:lstStyle/>
        <a:p>
          <a:endParaRPr lang="ru-RU"/>
        </a:p>
      </dgm:t>
    </dgm:pt>
    <dgm:pt modelId="{0D884A66-EF39-4789-A63B-3A3CBEB15D6A}" type="sibTrans" cxnId="{08064794-7D33-4B3D-98EC-4C2F3CAB8822}">
      <dgm:prSet/>
      <dgm:spPr/>
      <dgm:t>
        <a:bodyPr/>
        <a:lstStyle/>
        <a:p>
          <a:endParaRPr lang="ru-RU"/>
        </a:p>
      </dgm:t>
    </dgm:pt>
    <dgm:pt modelId="{9E15771F-F540-4F32-ACD6-56CFD707E80B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1110</a:t>
          </a:r>
          <a:endParaRPr lang="ru-RU" sz="1100" dirty="0"/>
        </a:p>
      </dgm:t>
    </dgm:pt>
    <dgm:pt modelId="{E70BBB04-FC5B-4B12-959F-7F02FDB52BBE}" type="parTrans" cxnId="{9A5E90C4-6511-4923-BB87-9C452263074C}">
      <dgm:prSet/>
      <dgm:spPr/>
      <dgm:t>
        <a:bodyPr/>
        <a:lstStyle/>
        <a:p>
          <a:endParaRPr lang="ru-RU"/>
        </a:p>
      </dgm:t>
    </dgm:pt>
    <dgm:pt modelId="{EC763716-B14D-403A-A4A7-216861E00C47}" type="sibTrans" cxnId="{9A5E90C4-6511-4923-BB87-9C452263074C}">
      <dgm:prSet/>
      <dgm:spPr/>
      <dgm:t>
        <a:bodyPr/>
        <a:lstStyle/>
        <a:p>
          <a:endParaRPr lang="ru-RU"/>
        </a:p>
      </dgm:t>
    </dgm:pt>
    <dgm:pt modelId="{20671797-DAB3-483D-81A6-EB33F8E5D325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500</a:t>
          </a:r>
          <a:endParaRPr lang="ru-RU" sz="1100" dirty="0"/>
        </a:p>
      </dgm:t>
    </dgm:pt>
    <dgm:pt modelId="{1917A2FC-0EC7-4FB8-B415-CD8FE3AAD307}" type="parTrans" cxnId="{90D57730-3A4C-47CA-BBD0-42D8464C56FD}">
      <dgm:prSet/>
      <dgm:spPr/>
      <dgm:t>
        <a:bodyPr/>
        <a:lstStyle/>
        <a:p>
          <a:endParaRPr lang="ru-RU"/>
        </a:p>
      </dgm:t>
    </dgm:pt>
    <dgm:pt modelId="{9DA74383-E61F-415F-8262-DF5C37B5A3CC}" type="sibTrans" cxnId="{90D57730-3A4C-47CA-BBD0-42D8464C56FD}">
      <dgm:prSet/>
      <dgm:spPr/>
      <dgm:t>
        <a:bodyPr/>
        <a:lstStyle/>
        <a:p>
          <a:endParaRPr lang="ru-RU"/>
        </a:p>
      </dgm:t>
    </dgm:pt>
    <dgm:pt modelId="{25C69CC8-098D-44A3-878A-5E3FEF1E9C10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99</a:t>
          </a:r>
          <a:endParaRPr lang="ru-RU" sz="1100" dirty="0"/>
        </a:p>
      </dgm:t>
    </dgm:pt>
    <dgm:pt modelId="{28799DE6-79A2-4C3E-B141-55C8FB729A4A}" type="parTrans" cxnId="{7EAEC371-553E-4E9D-A4CC-83A632C1A866}">
      <dgm:prSet/>
      <dgm:spPr/>
      <dgm:t>
        <a:bodyPr/>
        <a:lstStyle/>
        <a:p>
          <a:endParaRPr lang="ru-RU"/>
        </a:p>
      </dgm:t>
    </dgm:pt>
    <dgm:pt modelId="{41B933A1-9AB0-4413-9012-F89B9C70741E}" type="sibTrans" cxnId="{7EAEC371-553E-4E9D-A4CC-83A632C1A866}">
      <dgm:prSet/>
      <dgm:spPr/>
      <dgm:t>
        <a:bodyPr/>
        <a:lstStyle/>
        <a:p>
          <a:endParaRPr lang="ru-RU"/>
        </a:p>
      </dgm:t>
    </dgm:pt>
    <dgm:pt modelId="{BDDF592B-1C58-40EE-9108-0DC798BB2F08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84</a:t>
          </a:r>
          <a:endParaRPr lang="ru-RU" sz="1100" dirty="0"/>
        </a:p>
      </dgm:t>
    </dgm:pt>
    <dgm:pt modelId="{B756F4C0-E80B-4D51-98DD-9ED456BC9850}" type="parTrans" cxnId="{BCC1FE31-0246-43DC-9367-3E68D1580877}">
      <dgm:prSet/>
      <dgm:spPr/>
      <dgm:t>
        <a:bodyPr/>
        <a:lstStyle/>
        <a:p>
          <a:endParaRPr lang="ru-RU"/>
        </a:p>
      </dgm:t>
    </dgm:pt>
    <dgm:pt modelId="{A8539F8F-5449-4F69-9D5B-CD73E9384FB2}" type="sibTrans" cxnId="{BCC1FE31-0246-43DC-9367-3E68D1580877}">
      <dgm:prSet/>
      <dgm:spPr/>
      <dgm:t>
        <a:bodyPr/>
        <a:lstStyle/>
        <a:p>
          <a:endParaRPr lang="ru-RU"/>
        </a:p>
      </dgm:t>
    </dgm:pt>
    <dgm:pt modelId="{1B20A584-E8E7-451F-84AF-E95BD5B40EA1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75,4</a:t>
          </a:r>
          <a:endParaRPr lang="ru-RU" sz="1100" dirty="0"/>
        </a:p>
      </dgm:t>
    </dgm:pt>
    <dgm:pt modelId="{7E48482B-E88A-45F7-BC59-A70F71B3034D}" type="parTrans" cxnId="{DF667443-0DAC-4B0C-935A-F0465B69CBFB}">
      <dgm:prSet/>
      <dgm:spPr/>
      <dgm:t>
        <a:bodyPr/>
        <a:lstStyle/>
        <a:p>
          <a:endParaRPr lang="ru-RU"/>
        </a:p>
      </dgm:t>
    </dgm:pt>
    <dgm:pt modelId="{1F3B44A3-41F0-4FE2-8FE9-2EEC4DC3DA9C}" type="sibTrans" cxnId="{DF667443-0DAC-4B0C-935A-F0465B69CBFB}">
      <dgm:prSet/>
      <dgm:spPr/>
      <dgm:t>
        <a:bodyPr/>
        <a:lstStyle/>
        <a:p>
          <a:endParaRPr lang="ru-RU"/>
        </a:p>
      </dgm:t>
    </dgm:pt>
    <dgm:pt modelId="{DF86BB99-07F8-490F-B6E9-4F22F5A8A955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67</a:t>
          </a:r>
          <a:endParaRPr lang="ru-RU" sz="1100" dirty="0"/>
        </a:p>
      </dgm:t>
    </dgm:pt>
    <dgm:pt modelId="{C985FE44-C5E5-4D58-805E-13170B646D27}" type="parTrans" cxnId="{E90B9AD5-6B9D-460A-B8D4-0169929EE8C4}">
      <dgm:prSet/>
      <dgm:spPr/>
      <dgm:t>
        <a:bodyPr/>
        <a:lstStyle/>
        <a:p>
          <a:endParaRPr lang="ru-RU"/>
        </a:p>
      </dgm:t>
    </dgm:pt>
    <dgm:pt modelId="{38C2B751-10AB-424B-8533-370958D28C0F}" type="sibTrans" cxnId="{E90B9AD5-6B9D-460A-B8D4-0169929EE8C4}">
      <dgm:prSet/>
      <dgm:spPr/>
      <dgm:t>
        <a:bodyPr/>
        <a:lstStyle/>
        <a:p>
          <a:endParaRPr lang="ru-RU"/>
        </a:p>
      </dgm:t>
    </dgm:pt>
    <dgm:pt modelId="{04C3AC0E-965B-48C1-827A-5D93B22D2057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1100</a:t>
          </a:r>
          <a:endParaRPr lang="ru-RU" sz="1100" dirty="0"/>
        </a:p>
      </dgm:t>
    </dgm:pt>
    <dgm:pt modelId="{0CE8D822-733A-4BA8-B539-C3F84FDFC933}" type="parTrans" cxnId="{F48F33E0-C1C5-4342-8DCC-7C57E3E3B48C}">
      <dgm:prSet/>
      <dgm:spPr/>
      <dgm:t>
        <a:bodyPr/>
        <a:lstStyle/>
        <a:p>
          <a:endParaRPr lang="ru-RU"/>
        </a:p>
      </dgm:t>
    </dgm:pt>
    <dgm:pt modelId="{1AF301AF-4DFB-4C78-9067-8B4C4FDC04D9}" type="sibTrans" cxnId="{F48F33E0-C1C5-4342-8DCC-7C57E3E3B48C}">
      <dgm:prSet/>
      <dgm:spPr/>
      <dgm:t>
        <a:bodyPr/>
        <a:lstStyle/>
        <a:p>
          <a:endParaRPr lang="ru-RU"/>
        </a:p>
      </dgm:t>
    </dgm:pt>
    <dgm:pt modelId="{FD657B6D-8ACE-4CCE-A7E1-4A6249E61467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490</a:t>
          </a:r>
          <a:endParaRPr lang="ru-RU" sz="1100" dirty="0"/>
        </a:p>
      </dgm:t>
    </dgm:pt>
    <dgm:pt modelId="{900F6249-A425-4874-AD40-878D59EB5E1E}" type="parTrans" cxnId="{369C14D0-D141-47E5-B8C5-F9D42F2C1451}">
      <dgm:prSet/>
      <dgm:spPr/>
      <dgm:t>
        <a:bodyPr/>
        <a:lstStyle/>
        <a:p>
          <a:endParaRPr lang="ru-RU"/>
        </a:p>
      </dgm:t>
    </dgm:pt>
    <dgm:pt modelId="{7EAD3F99-24A3-44B5-8758-2E6EAE874C53}" type="sibTrans" cxnId="{369C14D0-D141-47E5-B8C5-F9D42F2C1451}">
      <dgm:prSet/>
      <dgm:spPr/>
      <dgm:t>
        <a:bodyPr/>
        <a:lstStyle/>
        <a:p>
          <a:endParaRPr lang="ru-RU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  <dgm:t>
        <a:bodyPr/>
        <a:lstStyle/>
        <a:p>
          <a:endParaRPr lang="ru-RU"/>
        </a:p>
      </dgm:t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  <dgm:t>
        <a:bodyPr/>
        <a:lstStyle/>
        <a:p>
          <a:endParaRPr lang="ru-RU"/>
        </a:p>
      </dgm:t>
    </dgm:pt>
    <dgm:pt modelId="{B74154C5-AFFE-498C-8E4C-911D7456AC97}" type="pres">
      <dgm:prSet presAssocID="{946393D2-3BB5-4D19-BAF6-84B7339845C4}" presName="horzOne" presStyleCnt="0"/>
      <dgm:spPr/>
      <dgm:t>
        <a:bodyPr/>
        <a:lstStyle/>
        <a:p>
          <a:endParaRPr lang="ru-RU"/>
        </a:p>
      </dgm:t>
    </dgm:pt>
    <dgm:pt modelId="{AA6E5317-C9D5-49D6-9218-04A9A8CDF9E8}" type="pres">
      <dgm:prSet presAssocID="{5A6BA2F8-AB86-4FEA-9FCE-F9FA52A7F9A0}" presName="vertTwo" presStyleCnt="0"/>
      <dgm:spPr/>
      <dgm:t>
        <a:bodyPr/>
        <a:lstStyle/>
        <a:p>
          <a:endParaRPr lang="ru-RU"/>
        </a:p>
      </dgm:t>
    </dgm:pt>
    <dgm:pt modelId="{EFD09625-1EEB-463A-9D51-52F09A5E039B}" type="pres">
      <dgm:prSet presAssocID="{5A6BA2F8-AB86-4FEA-9FCE-F9FA52A7F9A0}" presName="txTwo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  <dgm:t>
        <a:bodyPr/>
        <a:lstStyle/>
        <a:p>
          <a:endParaRPr lang="ru-RU"/>
        </a:p>
      </dgm:t>
    </dgm:pt>
    <dgm:pt modelId="{ED986375-36F5-4143-A5F0-85653599471E}" type="pres">
      <dgm:prSet presAssocID="{5A6BA2F8-AB86-4FEA-9FCE-F9FA52A7F9A0}" presName="horzTwo" presStyleCnt="0"/>
      <dgm:spPr/>
      <dgm:t>
        <a:bodyPr/>
        <a:lstStyle/>
        <a:p>
          <a:endParaRPr lang="ru-RU"/>
        </a:p>
      </dgm:t>
    </dgm:pt>
    <dgm:pt modelId="{72DE6149-9A73-4029-9C01-1DA1EF77D264}" type="pres">
      <dgm:prSet presAssocID="{F6F97186-B344-4193-9FE9-6DFB5403A289}" presName="vertThree" presStyleCnt="0"/>
      <dgm:spPr/>
    </dgm:pt>
    <dgm:pt modelId="{B7B68934-E179-4D36-8AD9-7637EF3F0019}" type="pres">
      <dgm:prSet presAssocID="{F6F97186-B344-4193-9FE9-6DFB5403A289}" presName="txThre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986455-5145-43D1-AB19-A5C822796874}" type="pres">
      <dgm:prSet presAssocID="{F6F97186-B344-4193-9FE9-6DFB5403A289}" presName="parTransThree" presStyleCnt="0"/>
      <dgm:spPr/>
    </dgm:pt>
    <dgm:pt modelId="{E4CD0B37-6C75-4A8F-946C-21E075E1E2CF}" type="pres">
      <dgm:prSet presAssocID="{F6F97186-B344-4193-9FE9-6DFB5403A289}" presName="horzThree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BABD28-5047-47A3-A701-B7AFBBE28819}" type="pres">
      <dgm:prSet presAssocID="{CD119780-6575-4106-AE5B-2CC6B48E5482}" presName="txFour" presStyleLbl="node4" presStyleIdx="0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  <dgm:t>
        <a:bodyPr/>
        <a:lstStyle/>
        <a:p>
          <a:endParaRPr lang="ru-RU"/>
        </a:p>
      </dgm:t>
    </dgm:pt>
    <dgm:pt modelId="{D0D594F6-8533-4A50-8AE7-20755C3BFFA9}" type="pres">
      <dgm:prSet presAssocID="{CD119780-6575-4106-AE5B-2CC6B48E5482}" presName="horzFour" presStyleCnt="0"/>
      <dgm:spPr/>
      <dgm:t>
        <a:bodyPr/>
        <a:lstStyle/>
        <a:p>
          <a:endParaRPr lang="ru-RU"/>
        </a:p>
      </dgm:t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7E2D4A-62E6-4A23-A5DD-552A63903B64}" type="pres">
      <dgm:prSet presAssocID="{93520637-36B3-4AB9-B949-92D55141E733}" presName="txFour" presStyleLbl="node4" presStyleIdx="1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83630-5D09-45D7-92AD-109BAA43CF48}" type="pres">
      <dgm:prSet presAssocID="{93520637-36B3-4AB9-B949-92D55141E733}" presName="parTransFour" presStyleCnt="0"/>
      <dgm:spPr/>
      <dgm:t>
        <a:bodyPr/>
        <a:lstStyle/>
        <a:p>
          <a:endParaRPr lang="ru-RU"/>
        </a:p>
      </dgm:t>
    </dgm:pt>
    <dgm:pt modelId="{B338BAF6-59FE-4215-B697-18ED9B1E550D}" type="pres">
      <dgm:prSet presAssocID="{93520637-36B3-4AB9-B949-92D55141E733}" presName="horzFour" presStyleCnt="0"/>
      <dgm:spPr/>
      <dgm:t>
        <a:bodyPr/>
        <a:lstStyle/>
        <a:p>
          <a:endParaRPr lang="ru-RU"/>
        </a:p>
      </dgm:t>
    </dgm:pt>
    <dgm:pt modelId="{C2D8D153-FBF9-44C5-B447-F4BF501D8FA1}" type="pres">
      <dgm:prSet presAssocID="{44367D81-039C-4579-8E09-66CAF90F5041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85136A3-D02F-461C-B31C-FD1D69D16759}" type="pres">
      <dgm:prSet presAssocID="{44367D81-039C-4579-8E09-66CAF90F5041}" presName="txFour" presStyleLbl="node4" presStyleIdx="2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6CF81-D743-4AD3-A3A1-3DF9D9BFBC77}" type="pres">
      <dgm:prSet presAssocID="{44367D81-039C-4579-8E09-66CAF90F5041}" presName="parTransFour" presStyleCnt="0"/>
      <dgm:spPr/>
      <dgm:t>
        <a:bodyPr/>
        <a:lstStyle/>
        <a:p>
          <a:endParaRPr lang="ru-RU"/>
        </a:p>
      </dgm:t>
    </dgm:pt>
    <dgm:pt modelId="{8A9FECDA-0971-4926-9F35-6C36E65B14A9}" type="pres">
      <dgm:prSet presAssocID="{44367D81-039C-4579-8E09-66CAF90F5041}" presName="horzFour" presStyleCnt="0"/>
      <dgm:spPr/>
      <dgm:t>
        <a:bodyPr/>
        <a:lstStyle/>
        <a:p>
          <a:endParaRPr lang="ru-RU"/>
        </a:p>
      </dgm:t>
    </dgm:pt>
    <dgm:pt modelId="{4A1D7939-C139-4889-AA8A-C0FC12630CEE}" type="pres">
      <dgm:prSet presAssocID="{9C715FE5-31CA-4541-A958-D2C730C134E0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C9EB28-F68D-4321-836D-A642C2C0DAB1}" type="pres">
      <dgm:prSet presAssocID="{9C715FE5-31CA-4541-A958-D2C730C134E0}" presName="txFour" presStyleLbl="node4" presStyleIdx="3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FCCA56-038C-4613-B7B2-16CD590F385E}" type="pres">
      <dgm:prSet presAssocID="{9C715FE5-31CA-4541-A958-D2C730C134E0}" presName="parTransFour" presStyleCnt="0"/>
      <dgm:spPr/>
      <dgm:t>
        <a:bodyPr/>
        <a:lstStyle/>
        <a:p>
          <a:endParaRPr lang="ru-RU"/>
        </a:p>
      </dgm:t>
    </dgm:pt>
    <dgm:pt modelId="{7F93EC46-9C8D-4119-8F52-CCFA2BE3D856}" type="pres">
      <dgm:prSet presAssocID="{9C715FE5-31CA-4541-A958-D2C730C134E0}" presName="horzFour" presStyleCnt="0"/>
      <dgm:spPr/>
      <dgm:t>
        <a:bodyPr/>
        <a:lstStyle/>
        <a:p>
          <a:endParaRPr lang="ru-RU"/>
        </a:p>
      </dgm:t>
    </dgm:pt>
    <dgm:pt modelId="{57E5281D-099B-4146-8847-39F267019B93}" type="pres">
      <dgm:prSet presAssocID="{8536FD6B-8AD2-4A43-B337-6FD60B3FD4B2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5D767EC-FAE5-4312-B23F-9B41F2C6B7D7}" type="pres">
      <dgm:prSet presAssocID="{8536FD6B-8AD2-4A43-B337-6FD60B3FD4B2}" presName="txFour" presStyleLbl="node4" presStyleIdx="4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795CE46-C816-4100-AC67-9520DA742BDE}" type="pres">
      <dgm:prSet presAssocID="{8536FD6B-8AD2-4A43-B337-6FD60B3FD4B2}" presName="horzFour" presStyleCnt="0"/>
      <dgm:spPr/>
      <dgm:t>
        <a:bodyPr/>
        <a:lstStyle/>
        <a:p>
          <a:endParaRPr lang="ru-RU"/>
        </a:p>
      </dgm:t>
    </dgm:pt>
    <dgm:pt modelId="{694C6A3E-E1B4-4940-ABED-A0BE47161CCE}" type="pres">
      <dgm:prSet presAssocID="{C6F24F42-97B0-4B65-A4C6-FEB3AD0E1596}" presName="sibSpaceTwo" presStyleCnt="0"/>
      <dgm:spPr/>
      <dgm:t>
        <a:bodyPr/>
        <a:lstStyle/>
        <a:p>
          <a:endParaRPr lang="ru-RU"/>
        </a:p>
      </dgm:t>
    </dgm:pt>
    <dgm:pt modelId="{22BDFE06-8D1B-4C76-8FF0-2DABD4B35522}" type="pres">
      <dgm:prSet presAssocID="{7711325B-E859-44FE-8B41-57F9AFDCA54B}" presName="vertTwo" presStyleCnt="0"/>
      <dgm:spPr/>
      <dgm:t>
        <a:bodyPr/>
        <a:lstStyle/>
        <a:p>
          <a:endParaRPr lang="ru-RU"/>
        </a:p>
      </dgm:t>
    </dgm:pt>
    <dgm:pt modelId="{576C6983-4618-426C-8177-DEA9FE3AC4EB}" type="pres">
      <dgm:prSet presAssocID="{7711325B-E859-44FE-8B41-57F9AFDCA54B}" presName="txTwo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  <dgm:t>
        <a:bodyPr/>
        <a:lstStyle/>
        <a:p>
          <a:endParaRPr lang="ru-RU"/>
        </a:p>
      </dgm:t>
    </dgm:pt>
    <dgm:pt modelId="{508A389B-C0F5-43D4-BD46-7C9F058EB2F7}" type="pres">
      <dgm:prSet presAssocID="{7711325B-E859-44FE-8B41-57F9AFDCA54B}" presName="horzTwo" presStyleCnt="0"/>
      <dgm:spPr/>
      <dgm:t>
        <a:bodyPr/>
        <a:lstStyle/>
        <a:p>
          <a:endParaRPr lang="ru-RU"/>
        </a:p>
      </dgm:t>
    </dgm:pt>
    <dgm:pt modelId="{2E9427EC-521F-45BD-95BD-C2EA62236516}" type="pres">
      <dgm:prSet presAssocID="{A1BB5A2E-A45D-4F6A-B329-CD4782193917}" presName="vertThree" presStyleCnt="0"/>
      <dgm:spPr/>
    </dgm:pt>
    <dgm:pt modelId="{672DFC88-43F4-433B-9B7F-D5CE282279E3}" type="pres">
      <dgm:prSet presAssocID="{A1BB5A2E-A45D-4F6A-B329-CD4782193917}" presName="txThre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C873B0-A9FE-4F45-AD2E-ED28CA5DFD9A}" type="pres">
      <dgm:prSet presAssocID="{A1BB5A2E-A45D-4F6A-B329-CD4782193917}" presName="parTransThree" presStyleCnt="0"/>
      <dgm:spPr/>
    </dgm:pt>
    <dgm:pt modelId="{68FB6F70-C047-4E46-9E82-A09946504644}" type="pres">
      <dgm:prSet presAssocID="{A1BB5A2E-A45D-4F6A-B329-CD4782193917}" presName="horzThree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86111C-58B6-40AF-8D8A-60EE680572BA}" type="pres">
      <dgm:prSet presAssocID="{B34B6A16-5EF9-4B63-A5E4-12B190B34880}" presName="txFour" presStyleLbl="node4" presStyleIdx="5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  <dgm:t>
        <a:bodyPr/>
        <a:lstStyle/>
        <a:p>
          <a:endParaRPr lang="ru-RU"/>
        </a:p>
      </dgm:t>
    </dgm:pt>
    <dgm:pt modelId="{FFF447F9-BACE-4B19-B5DF-5D71FE61C4DC}" type="pres">
      <dgm:prSet presAssocID="{B34B6A16-5EF9-4B63-A5E4-12B190B34880}" presName="horzFour" presStyleCnt="0"/>
      <dgm:spPr/>
      <dgm:t>
        <a:bodyPr/>
        <a:lstStyle/>
        <a:p>
          <a:endParaRPr lang="ru-RU"/>
        </a:p>
      </dgm:t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590EE3-70B4-4E0E-8D44-18EF1FD97F2E}" type="pres">
      <dgm:prSet presAssocID="{9A0A1B48-08CE-44F2-8C66-5814C06EE4CC}" presName="txFour" presStyleLbl="node4" presStyleIdx="6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AA9F4-0E18-4F78-BD4F-92D296477D35}" type="pres">
      <dgm:prSet presAssocID="{9A0A1B48-08CE-44F2-8C66-5814C06EE4CC}" presName="parTransFour" presStyleCnt="0"/>
      <dgm:spPr/>
      <dgm:t>
        <a:bodyPr/>
        <a:lstStyle/>
        <a:p>
          <a:endParaRPr lang="ru-RU"/>
        </a:p>
      </dgm:t>
    </dgm:pt>
    <dgm:pt modelId="{D1A4E4BA-FB74-44DD-88E4-672303AAC4FA}" type="pres">
      <dgm:prSet presAssocID="{9A0A1B48-08CE-44F2-8C66-5814C06EE4CC}" presName="horzFour" presStyleCnt="0"/>
      <dgm:spPr/>
      <dgm:t>
        <a:bodyPr/>
        <a:lstStyle/>
        <a:p>
          <a:endParaRPr lang="ru-RU"/>
        </a:p>
      </dgm:t>
    </dgm:pt>
    <dgm:pt modelId="{E5B57F09-2B59-4711-A8C9-974EF4149D9A}" type="pres">
      <dgm:prSet presAssocID="{614AF9F2-E1A1-4D10-882A-EB6B0D669FCA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CE5FDB4-BFBB-4259-A330-B441199BCE24}" type="pres">
      <dgm:prSet presAssocID="{614AF9F2-E1A1-4D10-882A-EB6B0D669FCA}" presName="txFour" presStyleLbl="node4" presStyleIdx="7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3F826B-C233-4B5F-A398-764D3F47A1BA}" type="pres">
      <dgm:prSet presAssocID="{614AF9F2-E1A1-4D10-882A-EB6B0D669FCA}" presName="parTransFour" presStyleCnt="0"/>
      <dgm:spPr/>
      <dgm:t>
        <a:bodyPr/>
        <a:lstStyle/>
        <a:p>
          <a:endParaRPr lang="ru-RU"/>
        </a:p>
      </dgm:t>
    </dgm:pt>
    <dgm:pt modelId="{E607D5B5-B0CE-46E0-84C5-F456BAF04EE4}" type="pres">
      <dgm:prSet presAssocID="{614AF9F2-E1A1-4D10-882A-EB6B0D669FCA}" presName="horzFour" presStyleCnt="0"/>
      <dgm:spPr/>
      <dgm:t>
        <a:bodyPr/>
        <a:lstStyle/>
        <a:p>
          <a:endParaRPr lang="ru-RU"/>
        </a:p>
      </dgm:t>
    </dgm:pt>
    <dgm:pt modelId="{F267116D-D0B1-4457-ABA0-2D94424C53E8}" type="pres">
      <dgm:prSet presAssocID="{BE98D1AB-A280-4D0B-A815-73E57FD87EC3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DC61A6-3199-4C88-A8D1-98ADCFDD3274}" type="pres">
      <dgm:prSet presAssocID="{BE98D1AB-A280-4D0B-A815-73E57FD87EC3}" presName="txFour" presStyleLbl="node4" presStyleIdx="8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1FD772-B984-413E-A468-8F0F3007E9F5}" type="pres">
      <dgm:prSet presAssocID="{BE98D1AB-A280-4D0B-A815-73E57FD87EC3}" presName="parTransFour" presStyleCnt="0"/>
      <dgm:spPr/>
      <dgm:t>
        <a:bodyPr/>
        <a:lstStyle/>
        <a:p>
          <a:endParaRPr lang="ru-RU"/>
        </a:p>
      </dgm:t>
    </dgm:pt>
    <dgm:pt modelId="{C7E808E6-5BB0-42AD-9568-7FA84FFA1273}" type="pres">
      <dgm:prSet presAssocID="{BE98D1AB-A280-4D0B-A815-73E57FD87EC3}" presName="horzFour" presStyleCnt="0"/>
      <dgm:spPr/>
      <dgm:t>
        <a:bodyPr/>
        <a:lstStyle/>
        <a:p>
          <a:endParaRPr lang="ru-RU"/>
        </a:p>
      </dgm:t>
    </dgm:pt>
    <dgm:pt modelId="{6143EFE8-4DC9-41D7-A90D-BEF4DD9D6775}" type="pres">
      <dgm:prSet presAssocID="{4D9EF634-1BF2-4A35-90CA-8A6D73717D8F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5EEDEE-A63C-4DC0-9860-A34A7BFD903E}" type="pres">
      <dgm:prSet presAssocID="{4D9EF634-1BF2-4A35-90CA-8A6D73717D8F}" presName="txFour" presStyleLbl="node4" presStyleIdx="9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AFD5925-89E6-4CDB-B771-8976E3EAA1E0}" type="pres">
      <dgm:prSet presAssocID="{4D9EF634-1BF2-4A35-90CA-8A6D73717D8F}" presName="horzFour" presStyleCnt="0"/>
      <dgm:spPr/>
      <dgm:t>
        <a:bodyPr/>
        <a:lstStyle/>
        <a:p>
          <a:endParaRPr lang="ru-RU"/>
        </a:p>
      </dgm:t>
    </dgm:pt>
    <dgm:pt modelId="{8A94FD29-AE36-4272-B8B7-FF847200D7A2}" type="pres">
      <dgm:prSet presAssocID="{A670FA7C-7403-44C0-BA19-83B2BA693E61}" presName="sibSpaceTwo" presStyleCnt="0"/>
      <dgm:spPr/>
    </dgm:pt>
    <dgm:pt modelId="{AF93020A-9780-4776-85B8-7147747F36CC}" type="pres">
      <dgm:prSet presAssocID="{62031802-0EE5-47DF-BB1F-2C84A19F6746}" presName="vertTwo" presStyleCnt="0"/>
      <dgm:spPr/>
    </dgm:pt>
    <dgm:pt modelId="{A25BE625-018B-46BA-BE7F-ED875B975F26}" type="pres">
      <dgm:prSet presAssocID="{62031802-0EE5-47DF-BB1F-2C84A19F6746}" presName="txTwo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223B6C-87F7-4855-A691-FD4F8FB278AD}" type="pres">
      <dgm:prSet presAssocID="{62031802-0EE5-47DF-BB1F-2C84A19F6746}" presName="parTransTwo" presStyleCnt="0"/>
      <dgm:spPr/>
    </dgm:pt>
    <dgm:pt modelId="{DACF82F6-95A6-4B59-9D37-F46699815612}" type="pres">
      <dgm:prSet presAssocID="{62031802-0EE5-47DF-BB1F-2C84A19F6746}" presName="horzTwo" presStyleCnt="0"/>
      <dgm:spPr/>
    </dgm:pt>
    <dgm:pt modelId="{72E6673E-523D-4E62-80E5-5062FE589301}" type="pres">
      <dgm:prSet presAssocID="{C9C8B06B-C833-4D4A-8595-4BF5AEB204E9}" presName="vertThree" presStyleCnt="0"/>
      <dgm:spPr/>
    </dgm:pt>
    <dgm:pt modelId="{CB2AF246-A0C3-4F64-A578-D38165C39147}" type="pres">
      <dgm:prSet presAssocID="{C9C8B06B-C833-4D4A-8595-4BF5AEB204E9}" presName="txThre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9FC9E5-E3D6-4C1A-9A2E-5E9E87CE7A56}" type="pres">
      <dgm:prSet presAssocID="{C9C8B06B-C833-4D4A-8595-4BF5AEB204E9}" presName="parTransThree" presStyleCnt="0"/>
      <dgm:spPr/>
    </dgm:pt>
    <dgm:pt modelId="{F0336813-9E34-44C5-93FA-F6459A965D24}" type="pres">
      <dgm:prSet presAssocID="{C9C8B06B-C833-4D4A-8595-4BF5AEB204E9}" presName="horzThree" presStyleCnt="0"/>
      <dgm:spPr/>
    </dgm:pt>
    <dgm:pt modelId="{BC3780EC-6A8B-44DF-B9EE-2DD1146E7F89}" type="pres">
      <dgm:prSet presAssocID="{66E38241-E965-439E-997F-74C14C213F23}" presName="vertFour" presStyleCnt="0">
        <dgm:presLayoutVars>
          <dgm:chPref val="3"/>
        </dgm:presLayoutVars>
      </dgm:prSet>
      <dgm:spPr/>
    </dgm:pt>
    <dgm:pt modelId="{02D78884-08A2-47FD-874A-FD0B1E1D6A24}" type="pres">
      <dgm:prSet presAssocID="{66E38241-E965-439E-997F-74C14C213F23}" presName="txFour" presStyleLbl="node4" presStyleIdx="10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A800FD-3FF2-44D3-B095-1DA76A25312A}" type="pres">
      <dgm:prSet presAssocID="{66E38241-E965-439E-997F-74C14C213F23}" presName="parTransFour" presStyleCnt="0"/>
      <dgm:spPr/>
    </dgm:pt>
    <dgm:pt modelId="{EE518E9E-1373-401A-B06B-B7F8F1BE37AF}" type="pres">
      <dgm:prSet presAssocID="{66E38241-E965-439E-997F-74C14C213F23}" presName="horzFour" presStyleCnt="0"/>
      <dgm:spPr/>
    </dgm:pt>
    <dgm:pt modelId="{4A08C748-3ACE-47B8-ABA4-F56495914AD8}" type="pres">
      <dgm:prSet presAssocID="{D1936ACF-1E69-4953-BA37-9ADE2EF12E41}" presName="vertFour" presStyleCnt="0">
        <dgm:presLayoutVars>
          <dgm:chPref val="3"/>
        </dgm:presLayoutVars>
      </dgm:prSet>
      <dgm:spPr/>
    </dgm:pt>
    <dgm:pt modelId="{59176932-D6D5-4C36-BF7A-69A1297C4BAD}" type="pres">
      <dgm:prSet presAssocID="{D1936ACF-1E69-4953-BA37-9ADE2EF12E41}" presName="txFour" presStyleLbl="node4" presStyleIdx="11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B75228-9E45-4192-98FC-463FCFD65011}" type="pres">
      <dgm:prSet presAssocID="{D1936ACF-1E69-4953-BA37-9ADE2EF12E41}" presName="parTransFour" presStyleCnt="0"/>
      <dgm:spPr/>
    </dgm:pt>
    <dgm:pt modelId="{4E7A1119-403E-4C39-BB54-05ED8132FF0C}" type="pres">
      <dgm:prSet presAssocID="{D1936ACF-1E69-4953-BA37-9ADE2EF12E41}" presName="horzFour" presStyleCnt="0"/>
      <dgm:spPr/>
    </dgm:pt>
    <dgm:pt modelId="{F32685DE-10D4-4878-B807-45D477FFEF84}" type="pres">
      <dgm:prSet presAssocID="{4E5A1869-57DF-4BD2-89F2-0FF412DDC036}" presName="vertFour" presStyleCnt="0">
        <dgm:presLayoutVars>
          <dgm:chPref val="3"/>
        </dgm:presLayoutVars>
      </dgm:prSet>
      <dgm:spPr/>
    </dgm:pt>
    <dgm:pt modelId="{BA61E3A6-0BE5-4066-9F94-BB1BFFF8EBBF}" type="pres">
      <dgm:prSet presAssocID="{4E5A1869-57DF-4BD2-89F2-0FF412DDC036}" presName="txFour" presStyleLbl="node4" presStyleIdx="12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4A82E23-1C0A-4136-A9EF-782A3309B0A1}" type="pres">
      <dgm:prSet presAssocID="{4E5A1869-57DF-4BD2-89F2-0FF412DDC036}" presName="parTransFour" presStyleCnt="0"/>
      <dgm:spPr/>
    </dgm:pt>
    <dgm:pt modelId="{12969847-F565-4B2C-9631-4E5EF759A09C}" type="pres">
      <dgm:prSet presAssocID="{4E5A1869-57DF-4BD2-89F2-0FF412DDC036}" presName="horzFour" presStyleCnt="0"/>
      <dgm:spPr/>
    </dgm:pt>
    <dgm:pt modelId="{52B80F8A-F071-46D8-883B-7E22B84F7B82}" type="pres">
      <dgm:prSet presAssocID="{F0AF63A1-E6C3-48D7-BA15-2982A4DC912D}" presName="vertFour" presStyleCnt="0">
        <dgm:presLayoutVars>
          <dgm:chPref val="3"/>
        </dgm:presLayoutVars>
      </dgm:prSet>
      <dgm:spPr/>
    </dgm:pt>
    <dgm:pt modelId="{8C5A4ABB-F609-4CF2-8CFC-5593BE697C3C}" type="pres">
      <dgm:prSet presAssocID="{F0AF63A1-E6C3-48D7-BA15-2982A4DC912D}" presName="txFour" presStyleLbl="node4" presStyleIdx="13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8ECAEA-B4E2-4B8B-803B-B806DDFF1BEA}" type="pres">
      <dgm:prSet presAssocID="{F0AF63A1-E6C3-48D7-BA15-2982A4DC912D}" presName="parTransFour" presStyleCnt="0"/>
      <dgm:spPr/>
    </dgm:pt>
    <dgm:pt modelId="{363B422D-50FA-4623-87DE-F2646C7B8FA8}" type="pres">
      <dgm:prSet presAssocID="{F0AF63A1-E6C3-48D7-BA15-2982A4DC912D}" presName="horzFour" presStyleCnt="0"/>
      <dgm:spPr/>
    </dgm:pt>
    <dgm:pt modelId="{C6A45010-9352-4A1A-8B01-AEC7EFC8D6CE}" type="pres">
      <dgm:prSet presAssocID="{8EC1F942-64B7-4407-8F49-B1183D54A886}" presName="vertFour" presStyleCnt="0">
        <dgm:presLayoutVars>
          <dgm:chPref val="3"/>
        </dgm:presLayoutVars>
      </dgm:prSet>
      <dgm:spPr/>
    </dgm:pt>
    <dgm:pt modelId="{5CA92D6E-6985-440B-92AD-5A876699A5A4}" type="pres">
      <dgm:prSet presAssocID="{8EC1F942-64B7-4407-8F49-B1183D54A886}" presName="txFour" presStyleLbl="node4" presStyleIdx="14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7AF065-3F82-4CA6-A7AA-3C6E8866FA3D}" type="pres">
      <dgm:prSet presAssocID="{8EC1F942-64B7-4407-8F49-B1183D54A886}" presName="horzFour" presStyleCnt="0"/>
      <dgm:spPr/>
    </dgm:pt>
    <dgm:pt modelId="{DF99D3E9-B7CE-4F56-A161-7C0465341531}" type="pres">
      <dgm:prSet presAssocID="{35694793-DDF3-4ECC-9AA3-AC178B8D026F}" presName="sibSpaceTwo" presStyleCnt="0"/>
      <dgm:spPr/>
    </dgm:pt>
    <dgm:pt modelId="{CFBC63A5-42B0-460D-9C89-B64E9E9E2922}" type="pres">
      <dgm:prSet presAssocID="{89E09F27-5F73-400B-AE18-4421B9895F64}" presName="vertTwo" presStyleCnt="0"/>
      <dgm:spPr/>
    </dgm:pt>
    <dgm:pt modelId="{9E5D5161-23D7-41B4-A187-BE6D7C6483D0}" type="pres">
      <dgm:prSet presAssocID="{89E09F27-5F73-400B-AE18-4421B9895F64}" presName="txTwo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C6FDF3-3E6D-414C-B5BC-6C5B61465391}" type="pres">
      <dgm:prSet presAssocID="{89E09F27-5F73-400B-AE18-4421B9895F64}" presName="parTransTwo" presStyleCnt="0"/>
      <dgm:spPr/>
    </dgm:pt>
    <dgm:pt modelId="{CEF18E39-1C73-42B9-BDF1-5DD3EC85EA0D}" type="pres">
      <dgm:prSet presAssocID="{89E09F27-5F73-400B-AE18-4421B9895F64}" presName="horzTwo" presStyleCnt="0"/>
      <dgm:spPr/>
    </dgm:pt>
    <dgm:pt modelId="{D6936C6D-17F5-4369-B1C3-901E9E722DCF}" type="pres">
      <dgm:prSet presAssocID="{C60BD95D-8BE5-42EC-AF9D-D22E07852892}" presName="vertThree" presStyleCnt="0"/>
      <dgm:spPr/>
    </dgm:pt>
    <dgm:pt modelId="{2965B01E-C0DE-4302-ADA0-732BD580C7B1}" type="pres">
      <dgm:prSet presAssocID="{C60BD95D-8BE5-42EC-AF9D-D22E07852892}" presName="txThre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8AC8CB-3F6F-4460-AB01-5CBE0F14A486}" type="pres">
      <dgm:prSet presAssocID="{C60BD95D-8BE5-42EC-AF9D-D22E07852892}" presName="parTransThree" presStyleCnt="0"/>
      <dgm:spPr/>
    </dgm:pt>
    <dgm:pt modelId="{73994466-6310-40D7-8792-BD7FD56E6AF4}" type="pres">
      <dgm:prSet presAssocID="{C60BD95D-8BE5-42EC-AF9D-D22E07852892}" presName="horzThree" presStyleCnt="0"/>
      <dgm:spPr/>
    </dgm:pt>
    <dgm:pt modelId="{3EAD5394-E4AB-45B2-BE09-F998533ECF40}" type="pres">
      <dgm:prSet presAssocID="{D5544F4D-4FD2-41EE-A356-ABCAA534BCB5}" presName="vertFour" presStyleCnt="0">
        <dgm:presLayoutVars>
          <dgm:chPref val="3"/>
        </dgm:presLayoutVars>
      </dgm:prSet>
      <dgm:spPr/>
    </dgm:pt>
    <dgm:pt modelId="{A7AF9B85-BF68-40A8-954B-A40EDB5CAF9F}" type="pres">
      <dgm:prSet presAssocID="{D5544F4D-4FD2-41EE-A356-ABCAA534BCB5}" presName="txFour" presStyleLbl="node4" presStyleIdx="15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64A47D-7314-411D-8EF1-5B8F29829B1A}" type="pres">
      <dgm:prSet presAssocID="{D5544F4D-4FD2-41EE-A356-ABCAA534BCB5}" presName="parTransFour" presStyleCnt="0"/>
      <dgm:spPr/>
    </dgm:pt>
    <dgm:pt modelId="{D5C7FEFF-BE20-4D98-A72C-52B1B8B3F4F7}" type="pres">
      <dgm:prSet presAssocID="{D5544F4D-4FD2-41EE-A356-ABCAA534BCB5}" presName="horzFour" presStyleCnt="0"/>
      <dgm:spPr/>
    </dgm:pt>
    <dgm:pt modelId="{CA81CD2D-7A1B-4CCA-952B-6AE89CE8AAB7}" type="pres">
      <dgm:prSet presAssocID="{187C542A-BCFC-4BBB-8DCA-67690BE3FD29}" presName="vertFour" presStyleCnt="0">
        <dgm:presLayoutVars>
          <dgm:chPref val="3"/>
        </dgm:presLayoutVars>
      </dgm:prSet>
      <dgm:spPr/>
    </dgm:pt>
    <dgm:pt modelId="{EFF40216-5B58-45C6-B485-1C9C4561DF2F}" type="pres">
      <dgm:prSet presAssocID="{187C542A-BCFC-4BBB-8DCA-67690BE3FD29}" presName="txFour" presStyleLbl="node4" presStyleIdx="16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2BA7D97-E2A8-4C59-838B-E0906E156677}" type="pres">
      <dgm:prSet presAssocID="{187C542A-BCFC-4BBB-8DCA-67690BE3FD29}" presName="parTransFour" presStyleCnt="0"/>
      <dgm:spPr/>
    </dgm:pt>
    <dgm:pt modelId="{F73E662C-F722-4B4F-9DF8-BE21B2C2C700}" type="pres">
      <dgm:prSet presAssocID="{187C542A-BCFC-4BBB-8DCA-67690BE3FD29}" presName="horzFour" presStyleCnt="0"/>
      <dgm:spPr/>
    </dgm:pt>
    <dgm:pt modelId="{566AACE7-A2F1-4E7A-BECC-43348B95352C}" type="pres">
      <dgm:prSet presAssocID="{593C7C55-813E-4059-B734-EC61CD9C5CBC}" presName="vertFour" presStyleCnt="0">
        <dgm:presLayoutVars>
          <dgm:chPref val="3"/>
        </dgm:presLayoutVars>
      </dgm:prSet>
      <dgm:spPr/>
    </dgm:pt>
    <dgm:pt modelId="{7653A429-0E18-4BE3-A07C-F1A5A9D672E3}" type="pres">
      <dgm:prSet presAssocID="{593C7C55-813E-4059-B734-EC61CD9C5CBC}" presName="txFour" presStyleLbl="node4" presStyleIdx="17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D59DE9-3C29-48CB-8A25-B7F991619843}" type="pres">
      <dgm:prSet presAssocID="{593C7C55-813E-4059-B734-EC61CD9C5CBC}" presName="parTransFour" presStyleCnt="0"/>
      <dgm:spPr/>
    </dgm:pt>
    <dgm:pt modelId="{3A3A01C6-B3AA-4C89-92D4-EA308C8E23E1}" type="pres">
      <dgm:prSet presAssocID="{593C7C55-813E-4059-B734-EC61CD9C5CBC}" presName="horzFour" presStyleCnt="0"/>
      <dgm:spPr/>
    </dgm:pt>
    <dgm:pt modelId="{B8B89817-F07F-4DA9-AEBF-C4EDAD3E897E}" type="pres">
      <dgm:prSet presAssocID="{9E15771F-F540-4F32-ACD6-56CFD707E80B}" presName="vertFour" presStyleCnt="0">
        <dgm:presLayoutVars>
          <dgm:chPref val="3"/>
        </dgm:presLayoutVars>
      </dgm:prSet>
      <dgm:spPr/>
    </dgm:pt>
    <dgm:pt modelId="{35DF38A4-C109-469A-81F6-242705CF6432}" type="pres">
      <dgm:prSet presAssocID="{9E15771F-F540-4F32-ACD6-56CFD707E80B}" presName="txFour" presStyleLbl="node4" presStyleIdx="18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6284DC-AD60-4799-9C6D-BBAE00D72CFA}" type="pres">
      <dgm:prSet presAssocID="{9E15771F-F540-4F32-ACD6-56CFD707E80B}" presName="parTransFour" presStyleCnt="0"/>
      <dgm:spPr/>
    </dgm:pt>
    <dgm:pt modelId="{FF9D5968-2625-4FA7-B798-123DE0850F01}" type="pres">
      <dgm:prSet presAssocID="{9E15771F-F540-4F32-ACD6-56CFD707E80B}" presName="horzFour" presStyleCnt="0"/>
      <dgm:spPr/>
    </dgm:pt>
    <dgm:pt modelId="{0ACE6D06-B44A-4123-806C-A6DF04AE4987}" type="pres">
      <dgm:prSet presAssocID="{20671797-DAB3-483D-81A6-EB33F8E5D325}" presName="vertFour" presStyleCnt="0">
        <dgm:presLayoutVars>
          <dgm:chPref val="3"/>
        </dgm:presLayoutVars>
      </dgm:prSet>
      <dgm:spPr/>
    </dgm:pt>
    <dgm:pt modelId="{72D34432-C31A-4895-8C4B-497C4DC5EA4F}" type="pres">
      <dgm:prSet presAssocID="{20671797-DAB3-483D-81A6-EB33F8E5D325}" presName="txFour" presStyleLbl="node4" presStyleIdx="19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8423DB6-6E38-46B7-BEBB-F85082740DD1}" type="pres">
      <dgm:prSet presAssocID="{20671797-DAB3-483D-81A6-EB33F8E5D325}" presName="horzFour" presStyleCnt="0"/>
      <dgm:spPr/>
    </dgm:pt>
    <dgm:pt modelId="{62C0B193-30A4-4691-AF46-D5B94E7FC561}" type="pres">
      <dgm:prSet presAssocID="{FA1CF671-CE5A-43BE-A489-E153F0F8811C}" presName="sibSpaceTwo" presStyleCnt="0"/>
      <dgm:spPr/>
    </dgm:pt>
    <dgm:pt modelId="{E8090E1D-4DD8-46E0-BA1E-C3890CF14D47}" type="pres">
      <dgm:prSet presAssocID="{9E496AFB-5861-4A0B-A059-7AF344913280}" presName="vertTwo" presStyleCnt="0"/>
      <dgm:spPr/>
    </dgm:pt>
    <dgm:pt modelId="{F8905714-088D-483C-AC16-D43BF2F0BF16}" type="pres">
      <dgm:prSet presAssocID="{9E496AFB-5861-4A0B-A059-7AF344913280}" presName="txTwo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25E9BC-9772-4579-B80A-08C02E6F5841}" type="pres">
      <dgm:prSet presAssocID="{9E496AFB-5861-4A0B-A059-7AF344913280}" presName="parTransTwo" presStyleCnt="0"/>
      <dgm:spPr/>
    </dgm:pt>
    <dgm:pt modelId="{4101F8DA-93D9-46DF-B37A-B90529D7C907}" type="pres">
      <dgm:prSet presAssocID="{9E496AFB-5861-4A0B-A059-7AF344913280}" presName="horzTwo" presStyleCnt="0"/>
      <dgm:spPr/>
    </dgm:pt>
    <dgm:pt modelId="{95872D8F-BB28-4072-9DAD-3FCDEEA4A51B}" type="pres">
      <dgm:prSet presAssocID="{25C69CC8-098D-44A3-878A-5E3FEF1E9C10}" presName="vertThree" presStyleCnt="0"/>
      <dgm:spPr/>
    </dgm:pt>
    <dgm:pt modelId="{24CEF574-2765-4D7C-A195-C900E925FBE6}" type="pres">
      <dgm:prSet presAssocID="{25C69CC8-098D-44A3-878A-5E3FEF1E9C10}" presName="txThre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D7436C-1536-41D8-A0EE-0E39E8864FDD}" type="pres">
      <dgm:prSet presAssocID="{25C69CC8-098D-44A3-878A-5E3FEF1E9C10}" presName="parTransThree" presStyleCnt="0"/>
      <dgm:spPr/>
    </dgm:pt>
    <dgm:pt modelId="{4139EE0B-9D40-4076-B516-60260BCFF8F9}" type="pres">
      <dgm:prSet presAssocID="{25C69CC8-098D-44A3-878A-5E3FEF1E9C10}" presName="horzThree" presStyleCnt="0"/>
      <dgm:spPr/>
    </dgm:pt>
    <dgm:pt modelId="{22447473-48A4-4C0C-8BEC-2558DB533AA4}" type="pres">
      <dgm:prSet presAssocID="{BDDF592B-1C58-40EE-9108-0DC798BB2F08}" presName="vertFour" presStyleCnt="0">
        <dgm:presLayoutVars>
          <dgm:chPref val="3"/>
        </dgm:presLayoutVars>
      </dgm:prSet>
      <dgm:spPr/>
    </dgm:pt>
    <dgm:pt modelId="{4CD2A706-78CC-47E3-A8F8-D778F944372A}" type="pres">
      <dgm:prSet presAssocID="{BDDF592B-1C58-40EE-9108-0DC798BB2F08}" presName="txFour" presStyleLbl="node4" presStyleIdx="20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C177EB7-865B-4153-871C-6C5CF7DBC8C3}" type="pres">
      <dgm:prSet presAssocID="{BDDF592B-1C58-40EE-9108-0DC798BB2F08}" presName="parTransFour" presStyleCnt="0"/>
      <dgm:spPr/>
    </dgm:pt>
    <dgm:pt modelId="{20DB843D-8E62-4574-AB26-BE48E34E41C8}" type="pres">
      <dgm:prSet presAssocID="{BDDF592B-1C58-40EE-9108-0DC798BB2F08}" presName="horzFour" presStyleCnt="0"/>
      <dgm:spPr/>
    </dgm:pt>
    <dgm:pt modelId="{F36349D9-AAD1-4D05-8BCB-F865ABA18533}" type="pres">
      <dgm:prSet presAssocID="{1B20A584-E8E7-451F-84AF-E95BD5B40EA1}" presName="vertFour" presStyleCnt="0">
        <dgm:presLayoutVars>
          <dgm:chPref val="3"/>
        </dgm:presLayoutVars>
      </dgm:prSet>
      <dgm:spPr/>
    </dgm:pt>
    <dgm:pt modelId="{374E99F0-AE84-4383-93E4-780F78CE6D13}" type="pres">
      <dgm:prSet presAssocID="{1B20A584-E8E7-451F-84AF-E95BD5B40EA1}" presName="txFour" presStyleLbl="node4" presStyleIdx="21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4B595F-B001-4933-98CC-F9415F4FE45A}" type="pres">
      <dgm:prSet presAssocID="{1B20A584-E8E7-451F-84AF-E95BD5B40EA1}" presName="parTransFour" presStyleCnt="0"/>
      <dgm:spPr/>
    </dgm:pt>
    <dgm:pt modelId="{19CEB4E4-DAEB-4DAC-B74F-6A90F95E40F6}" type="pres">
      <dgm:prSet presAssocID="{1B20A584-E8E7-451F-84AF-E95BD5B40EA1}" presName="horzFour" presStyleCnt="0"/>
      <dgm:spPr/>
    </dgm:pt>
    <dgm:pt modelId="{4B090C7C-91FA-46FA-862C-86DC2555E033}" type="pres">
      <dgm:prSet presAssocID="{DF86BB99-07F8-490F-B6E9-4F22F5A8A955}" presName="vertFour" presStyleCnt="0">
        <dgm:presLayoutVars>
          <dgm:chPref val="3"/>
        </dgm:presLayoutVars>
      </dgm:prSet>
      <dgm:spPr/>
    </dgm:pt>
    <dgm:pt modelId="{874CF4BC-44A5-455D-A60A-EB599B596188}" type="pres">
      <dgm:prSet presAssocID="{DF86BB99-07F8-490F-B6E9-4F22F5A8A955}" presName="txFour" presStyleLbl="node4" presStyleIdx="22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79E5A0-7B91-4ECE-AF79-8798634D07D0}" type="pres">
      <dgm:prSet presAssocID="{DF86BB99-07F8-490F-B6E9-4F22F5A8A955}" presName="parTransFour" presStyleCnt="0"/>
      <dgm:spPr/>
    </dgm:pt>
    <dgm:pt modelId="{97FFE9E6-CE88-44D7-A8E9-5F178F964167}" type="pres">
      <dgm:prSet presAssocID="{DF86BB99-07F8-490F-B6E9-4F22F5A8A955}" presName="horzFour" presStyleCnt="0"/>
      <dgm:spPr/>
    </dgm:pt>
    <dgm:pt modelId="{B45A538C-DC99-43D4-9C5E-FD6136650525}" type="pres">
      <dgm:prSet presAssocID="{04C3AC0E-965B-48C1-827A-5D93B22D2057}" presName="vertFour" presStyleCnt="0">
        <dgm:presLayoutVars>
          <dgm:chPref val="3"/>
        </dgm:presLayoutVars>
      </dgm:prSet>
      <dgm:spPr/>
    </dgm:pt>
    <dgm:pt modelId="{D2D81AF8-4EA8-45A6-A84D-9694EF1BCFE7}" type="pres">
      <dgm:prSet presAssocID="{04C3AC0E-965B-48C1-827A-5D93B22D2057}" presName="txFour" presStyleLbl="node4" presStyleIdx="23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DD6202-DBD1-44BF-A1E0-17D7DF207347}" type="pres">
      <dgm:prSet presAssocID="{04C3AC0E-965B-48C1-827A-5D93B22D2057}" presName="parTransFour" presStyleCnt="0"/>
      <dgm:spPr/>
    </dgm:pt>
    <dgm:pt modelId="{78FA1C88-01CB-45D0-B8B1-93ED28DC0515}" type="pres">
      <dgm:prSet presAssocID="{04C3AC0E-965B-48C1-827A-5D93B22D2057}" presName="horzFour" presStyleCnt="0"/>
      <dgm:spPr/>
    </dgm:pt>
    <dgm:pt modelId="{C388ABCD-EF97-4C36-B582-B368BFAF3A98}" type="pres">
      <dgm:prSet presAssocID="{FD657B6D-8ACE-4CCE-A7E1-4A6249E61467}" presName="vertFour" presStyleCnt="0">
        <dgm:presLayoutVars>
          <dgm:chPref val="3"/>
        </dgm:presLayoutVars>
      </dgm:prSet>
      <dgm:spPr/>
    </dgm:pt>
    <dgm:pt modelId="{B05C0A3E-A45E-4E74-81F8-BADC3EA7BC7D}" type="pres">
      <dgm:prSet presAssocID="{FD657B6D-8ACE-4CCE-A7E1-4A6249E61467}" presName="txFour" presStyleLbl="node4" presStyleIdx="24" presStyleCnt="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CF494E9-8292-4011-9D6D-8524C148D964}" type="pres">
      <dgm:prSet presAssocID="{FD657B6D-8ACE-4CCE-A7E1-4A6249E61467}" presName="horzFour" presStyleCnt="0"/>
      <dgm:spPr/>
    </dgm:pt>
  </dgm:ptLst>
  <dgm:cxnLst>
    <dgm:cxn modelId="{15B242EC-11A3-40F7-B2A4-A7E917E37951}" srcId="{614AF9F2-E1A1-4D10-882A-EB6B0D669FCA}" destId="{BE98D1AB-A280-4D0B-A815-73E57FD87EC3}" srcOrd="0" destOrd="0" parTransId="{CDDECA34-9841-4A92-959B-4DB892243F64}" sibTransId="{2FD537BC-8C4D-4BAF-9555-CDCB9FCAC8F1}"/>
    <dgm:cxn modelId="{7EAEC371-553E-4E9D-A4CC-83A632C1A866}" srcId="{9E496AFB-5861-4A0B-A059-7AF344913280}" destId="{25C69CC8-098D-44A3-878A-5E3FEF1E9C10}" srcOrd="0" destOrd="0" parTransId="{28799DE6-79A2-4C3E-B141-55C8FB729A4A}" sibTransId="{41B933A1-9AB0-4413-9012-F89B9C70741E}"/>
    <dgm:cxn modelId="{A87D5022-47CD-4FFB-9BAD-37B8F3D26BB3}" srcId="{946393D2-3BB5-4D19-BAF6-84B7339845C4}" destId="{89E09F27-5F73-400B-AE18-4421B9895F64}" srcOrd="3" destOrd="0" parTransId="{16B02458-69C3-4316-A805-FC6C92C26552}" sibTransId="{FA1CF671-CE5A-43BE-A489-E153F0F8811C}"/>
    <dgm:cxn modelId="{3684B225-A1CC-4450-A7F5-13E5976749A4}" type="presOf" srcId="{9E496AFB-5861-4A0B-A059-7AF344913280}" destId="{F8905714-088D-483C-AC16-D43BF2F0BF16}" srcOrd="0" destOrd="0" presId="urn:microsoft.com/office/officeart/2005/8/layout/hierarchy4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AF5BD891-94FF-449E-945D-E64A20CB9BCE}" type="presOf" srcId="{25C69CC8-098D-44A3-878A-5E3FEF1E9C10}" destId="{24CEF574-2765-4D7C-A195-C900E925FBE6}" srcOrd="0" destOrd="0" presId="urn:microsoft.com/office/officeart/2005/8/layout/hierarchy4"/>
    <dgm:cxn modelId="{486B7918-5E53-493F-8C91-3B4279B7E105}" type="presOf" srcId="{8EC1F942-64B7-4407-8F49-B1183D54A886}" destId="{5CA92D6E-6985-440B-92AD-5A876699A5A4}" srcOrd="0" destOrd="0" presId="urn:microsoft.com/office/officeart/2005/8/layout/hierarchy4"/>
    <dgm:cxn modelId="{8A336B02-824A-4870-A5AB-F675FD21E054}" srcId="{F0AF63A1-E6C3-48D7-BA15-2982A4DC912D}" destId="{8EC1F942-64B7-4407-8F49-B1183D54A886}" srcOrd="0" destOrd="0" parTransId="{E04DD0A5-B7E8-4C3D-BB6D-64003A10B98C}" sibTransId="{20EF07A7-0904-4C91-B9DD-C227E82D20B1}"/>
    <dgm:cxn modelId="{FE323AA9-A20A-4BE2-9BA6-54315DEA57B4}" type="presOf" srcId="{62031802-0EE5-47DF-BB1F-2C84A19F6746}" destId="{A25BE625-018B-46BA-BE7F-ED875B975F26}" srcOrd="0" destOrd="0" presId="urn:microsoft.com/office/officeart/2005/8/layout/hierarchy4"/>
    <dgm:cxn modelId="{EE08F3E1-4048-489C-B5CE-A9EE78DAE2A6}" srcId="{BE98D1AB-A280-4D0B-A815-73E57FD87EC3}" destId="{4D9EF634-1BF2-4A35-90CA-8A6D73717D8F}" srcOrd="0" destOrd="0" parTransId="{D6488317-C95D-43C5-9B8A-714D8EF3A555}" sibTransId="{0BFC9299-BE1F-43E4-88A9-E9437E2FDE3A}"/>
    <dgm:cxn modelId="{91DC83FC-E48D-4D93-B644-83F9CD7C9273}" type="presOf" srcId="{593C7C55-813E-4059-B734-EC61CD9C5CBC}" destId="{7653A429-0E18-4BE3-A07C-F1A5A9D672E3}" srcOrd="0" destOrd="0" presId="urn:microsoft.com/office/officeart/2005/8/layout/hierarchy4"/>
    <dgm:cxn modelId="{A7625AB6-5CA8-4543-AFDF-3445626B95A7}" srcId="{D5544F4D-4FD2-41EE-A356-ABCAA534BCB5}" destId="{187C542A-BCFC-4BBB-8DCA-67690BE3FD29}" srcOrd="0" destOrd="0" parTransId="{1DE6EB8F-E86E-468D-9E31-3BEF22539EFA}" sibTransId="{FA166069-510E-430D-ABBE-E1A2B09558CE}"/>
    <dgm:cxn modelId="{D231F8F4-A5F7-4417-8A58-05958C088813}" type="presOf" srcId="{F6F97186-B344-4193-9FE9-6DFB5403A289}" destId="{B7B68934-E179-4D36-8AD9-7637EF3F0019}" srcOrd="0" destOrd="0" presId="urn:microsoft.com/office/officeart/2005/8/layout/hierarchy4"/>
    <dgm:cxn modelId="{369C14D0-D141-47E5-B8C5-F9D42F2C1451}" srcId="{04C3AC0E-965B-48C1-827A-5D93B22D2057}" destId="{FD657B6D-8ACE-4CCE-A7E1-4A6249E61467}" srcOrd="0" destOrd="0" parTransId="{900F6249-A425-4874-AD40-878D59EB5E1E}" sibTransId="{7EAD3F99-24A3-44B5-8758-2E6EAE874C53}"/>
    <dgm:cxn modelId="{6097BCC7-A1B5-404F-B699-13105664B528}" srcId="{62031802-0EE5-47DF-BB1F-2C84A19F6746}" destId="{C9C8B06B-C833-4D4A-8595-4BF5AEB204E9}" srcOrd="0" destOrd="0" parTransId="{14028F24-BEA5-47F9-87C0-7BDFCA43F3CF}" sibTransId="{42D8C6A1-5C03-413A-99EF-223F18F536EB}"/>
    <dgm:cxn modelId="{86A9EDC4-F7CA-4D9D-A8AD-7D2343E15A33}" type="presOf" srcId="{A1BB5A2E-A45D-4F6A-B329-CD4782193917}" destId="{672DFC88-43F4-433B-9B7F-D5CE282279E3}" srcOrd="0" destOrd="0" presId="urn:microsoft.com/office/officeart/2005/8/layout/hierarchy4"/>
    <dgm:cxn modelId="{78679D5D-2F10-4570-BB5D-050A41B6B233}" type="presOf" srcId="{4E5A1869-57DF-4BD2-89F2-0FF412DDC036}" destId="{BA61E3A6-0BE5-4066-9F94-BB1BFFF8EBBF}" srcOrd="0" destOrd="0" presId="urn:microsoft.com/office/officeart/2005/8/layout/hierarchy4"/>
    <dgm:cxn modelId="{928C4202-B72B-40D2-858E-3FED9F283E65}" type="presOf" srcId="{BE98D1AB-A280-4D0B-A815-73E57FD87EC3}" destId="{89DC61A6-3199-4C88-A8D1-98ADCFDD3274}" srcOrd="0" destOrd="0" presId="urn:microsoft.com/office/officeart/2005/8/layout/hierarchy4"/>
    <dgm:cxn modelId="{90D57730-3A4C-47CA-BBD0-42D8464C56FD}" srcId="{9E15771F-F540-4F32-ACD6-56CFD707E80B}" destId="{20671797-DAB3-483D-81A6-EB33F8E5D325}" srcOrd="0" destOrd="0" parTransId="{1917A2FC-0EC7-4FB8-B415-CD8FE3AAD307}" sibTransId="{9DA74383-E61F-415F-8262-DF5C37B5A3CC}"/>
    <dgm:cxn modelId="{F48F33E0-C1C5-4342-8DCC-7C57E3E3B48C}" srcId="{DF86BB99-07F8-490F-B6E9-4F22F5A8A955}" destId="{04C3AC0E-965B-48C1-827A-5D93B22D2057}" srcOrd="0" destOrd="0" parTransId="{0CE8D822-733A-4BA8-B539-C3F84FDFC933}" sibTransId="{1AF301AF-4DFB-4C78-9067-8B4C4FDC04D9}"/>
    <dgm:cxn modelId="{6FCC021C-C296-45AD-AF5D-3F2DBA6906D7}" type="presOf" srcId="{C9C8B06B-C833-4D4A-8595-4BF5AEB204E9}" destId="{CB2AF246-A0C3-4F64-A578-D38165C39147}" srcOrd="0" destOrd="0" presId="urn:microsoft.com/office/officeart/2005/8/layout/hierarchy4"/>
    <dgm:cxn modelId="{487D3CBF-FA38-4258-989F-5E226D612D8F}" type="presOf" srcId="{44367D81-039C-4579-8E09-66CAF90F5041}" destId="{085136A3-D02F-461C-B31C-FD1D69D16759}" srcOrd="0" destOrd="0" presId="urn:microsoft.com/office/officeart/2005/8/layout/hierarchy4"/>
    <dgm:cxn modelId="{9B5971E0-E727-482A-B8F1-821AF46F6041}" type="presOf" srcId="{C60BD95D-8BE5-42EC-AF9D-D22E07852892}" destId="{2965B01E-C0DE-4302-ADA0-732BD580C7B1}" srcOrd="0" destOrd="0" presId="urn:microsoft.com/office/officeart/2005/8/layout/hierarchy4"/>
    <dgm:cxn modelId="{AB8B3BAA-17F6-4257-AD8A-52A8F8F4AEE9}" type="presOf" srcId="{D5544F4D-4FD2-41EE-A356-ABCAA534BCB5}" destId="{A7AF9B85-BF68-40A8-954B-A40EDB5CAF9F}" srcOrd="0" destOrd="0" presId="urn:microsoft.com/office/officeart/2005/8/layout/hierarchy4"/>
    <dgm:cxn modelId="{ACDCB231-CBCD-4428-87AA-5E2F6B4A26DE}" type="presOf" srcId="{946393D2-3BB5-4D19-BAF6-84B7339845C4}" destId="{9DF12F5D-797B-4C71-93F7-7C835BFF7982}" srcOrd="0" destOrd="0" presId="urn:microsoft.com/office/officeart/2005/8/layout/hierarchy4"/>
    <dgm:cxn modelId="{0A101ED1-3BBF-49F6-B8F8-AAB65CA8C325}" type="presOf" srcId="{8536FD6B-8AD2-4A43-B337-6FD60B3FD4B2}" destId="{85D767EC-FAE5-4312-B23F-9B41F2C6B7D7}" srcOrd="0" destOrd="0" presId="urn:microsoft.com/office/officeart/2005/8/layout/hierarchy4"/>
    <dgm:cxn modelId="{9D786EF0-2F4F-40F5-8C60-398E9181FD35}" srcId="{66E38241-E965-439E-997F-74C14C213F23}" destId="{D1936ACF-1E69-4953-BA37-9ADE2EF12E41}" srcOrd="0" destOrd="0" parTransId="{A530724B-D4A2-46C1-8717-7F7FB05E23A3}" sibTransId="{7319F631-09B1-48CB-BAF7-8445C5AC1618}"/>
    <dgm:cxn modelId="{7F9BCEB0-091B-4806-855C-687456FB6C3E}" type="presOf" srcId="{4D9EF634-1BF2-4A35-90CA-8A6D73717D8F}" destId="{B35EEDEE-A63C-4DC0-9860-A34A7BFD903E}" srcOrd="0" destOrd="0" presId="urn:microsoft.com/office/officeart/2005/8/layout/hierarchy4"/>
    <dgm:cxn modelId="{496FF188-3EF5-4D4A-A4BA-018B9C0E64FA}" type="presOf" srcId="{FD657B6D-8ACE-4CCE-A7E1-4A6249E61467}" destId="{B05C0A3E-A45E-4E74-81F8-BADC3EA7BC7D}" srcOrd="0" destOrd="0" presId="urn:microsoft.com/office/officeart/2005/8/layout/hierarchy4"/>
    <dgm:cxn modelId="{23044D7B-7184-4077-9554-9305FEDD03E9}" srcId="{946393D2-3BB5-4D19-BAF6-84B7339845C4}" destId="{9E496AFB-5861-4A0B-A059-7AF344913280}" srcOrd="4" destOrd="0" parTransId="{6435703E-03C2-4EC2-8B8A-0AC2F1B8426B}" sibTransId="{7097F666-B696-4074-BF8E-24ADA840ED3B}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3C149638-6FD2-4164-829C-027259B9C434}" type="presOf" srcId="{D1936ACF-1E69-4953-BA37-9ADE2EF12E41}" destId="{59176932-D6D5-4C36-BF7A-69A1297C4BAD}" srcOrd="0" destOrd="0" presId="urn:microsoft.com/office/officeart/2005/8/layout/hierarchy4"/>
    <dgm:cxn modelId="{AAAA4813-71CB-4BC3-B418-D321C7561DD4}" type="presOf" srcId="{1B20A584-E8E7-451F-84AF-E95BD5B40EA1}" destId="{374E99F0-AE84-4383-93E4-780F78CE6D13}" srcOrd="0" destOrd="0" presId="urn:microsoft.com/office/officeart/2005/8/layout/hierarchy4"/>
    <dgm:cxn modelId="{4F6A6D8D-69A1-44B7-84DF-1A3F9D984CA4}" type="presOf" srcId="{04C3AC0E-965B-48C1-827A-5D93B22D2057}" destId="{D2D81AF8-4EA8-45A6-A84D-9694EF1BCFE7}" srcOrd="0" destOrd="0" presId="urn:microsoft.com/office/officeart/2005/8/layout/hierarchy4"/>
    <dgm:cxn modelId="{BB65436B-6050-44C4-AC99-866BDC5FB36D}" type="presOf" srcId="{187C542A-BCFC-4BBB-8DCA-67690BE3FD29}" destId="{EFF40216-5B58-45C6-B485-1C9C4561DF2F}" srcOrd="0" destOrd="0" presId="urn:microsoft.com/office/officeart/2005/8/layout/hierarchy4"/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DF667443-0DAC-4B0C-935A-F0465B69CBFB}" srcId="{BDDF592B-1C58-40EE-9108-0DC798BB2F08}" destId="{1B20A584-E8E7-451F-84AF-E95BD5B40EA1}" srcOrd="0" destOrd="0" parTransId="{7E48482B-E88A-45F7-BC59-A70F71B3034D}" sibTransId="{1F3B44A3-41F0-4FE2-8FE9-2EEC4DC3DA9C}"/>
    <dgm:cxn modelId="{9CFEBA3E-5337-4E25-B110-30955CCC69AC}" type="presOf" srcId="{CD119780-6575-4106-AE5B-2CC6B48E5482}" destId="{14BABD28-5047-47A3-A701-B7AFBBE28819}" srcOrd="0" destOrd="0" presId="urn:microsoft.com/office/officeart/2005/8/layout/hierarchy4"/>
    <dgm:cxn modelId="{9A5E90C4-6511-4923-BB87-9C452263074C}" srcId="{593C7C55-813E-4059-B734-EC61CD9C5CBC}" destId="{9E15771F-F540-4F32-ACD6-56CFD707E80B}" srcOrd="0" destOrd="0" parTransId="{E70BBB04-FC5B-4B12-959F-7F02FDB52BBE}" sibTransId="{EC763716-B14D-403A-A4A7-216861E00C47}"/>
    <dgm:cxn modelId="{C2624862-D467-43F7-901D-46EF30036DBA}" type="presOf" srcId="{B34B6A16-5EF9-4B63-A5E4-12B190B34880}" destId="{C586111C-58B6-40AF-8D8A-60EE680572BA}" srcOrd="0" destOrd="0" presId="urn:microsoft.com/office/officeart/2005/8/layout/hierarchy4"/>
    <dgm:cxn modelId="{7C39FDB8-4626-469C-83BE-33D00A836C55}" type="presOf" srcId="{66E38241-E965-439E-997F-74C14C213F23}" destId="{02D78884-08A2-47FD-874A-FD0B1E1D6A24}" srcOrd="0" destOrd="0" presId="urn:microsoft.com/office/officeart/2005/8/layout/hierarchy4"/>
    <dgm:cxn modelId="{BCC1FE31-0246-43DC-9367-3E68D1580877}" srcId="{25C69CC8-098D-44A3-878A-5E3FEF1E9C10}" destId="{BDDF592B-1C58-40EE-9108-0DC798BB2F08}" srcOrd="0" destOrd="0" parTransId="{B756F4C0-E80B-4D51-98DD-9ED456BC9850}" sibTransId="{A8539F8F-5449-4F69-9D5B-CD73E9384FB2}"/>
    <dgm:cxn modelId="{497010F0-E9A9-49F1-A2F0-0C525AF6395D}" type="presOf" srcId="{93520637-36B3-4AB9-B949-92D55141E733}" destId="{8E7E2D4A-62E6-4A23-A5DD-552A63903B64}" srcOrd="0" destOrd="0" presId="urn:microsoft.com/office/officeart/2005/8/layout/hierarchy4"/>
    <dgm:cxn modelId="{17E53A1F-DFCE-4A10-90AD-EE36210BD62E}" type="presOf" srcId="{DF86BB99-07F8-490F-B6E9-4F22F5A8A955}" destId="{874CF4BC-44A5-455D-A60A-EB599B596188}" srcOrd="0" destOrd="0" presId="urn:microsoft.com/office/officeart/2005/8/layout/hierarchy4"/>
    <dgm:cxn modelId="{BED1357D-2A03-4DBB-AF19-4EA3D0997E32}" srcId="{C60BD95D-8BE5-42EC-AF9D-D22E07852892}" destId="{D5544F4D-4FD2-41EE-A356-ABCAA534BCB5}" srcOrd="0" destOrd="0" parTransId="{BED13ABC-6FE3-4A0F-B363-3797DF01D994}" sibTransId="{D6C0D10C-0A55-4B4C-95CA-342CC713B4EA}"/>
    <dgm:cxn modelId="{29D3F8E8-EB61-4B65-B35C-C13BEBBBA3C7}" type="presOf" srcId="{9E15771F-F540-4F32-ACD6-56CFD707E80B}" destId="{35DF38A4-C109-469A-81F6-242705CF6432}" srcOrd="0" destOrd="0" presId="urn:microsoft.com/office/officeart/2005/8/layout/hierarchy4"/>
    <dgm:cxn modelId="{44D2D85A-6F4C-4ABC-8C2D-B28977898080}" srcId="{C9C8B06B-C833-4D4A-8595-4BF5AEB204E9}" destId="{66E38241-E965-439E-997F-74C14C213F23}" srcOrd="0" destOrd="0" parTransId="{609CD11E-CAF4-4D39-A7D8-415A69AFCAA7}" sibTransId="{4CC6C1EC-DF57-4C81-9B03-3A17304C52E6}"/>
    <dgm:cxn modelId="{C28CBCF7-3139-40F7-B426-1830BB2434D9}" srcId="{5A6BA2F8-AB86-4FEA-9FCE-F9FA52A7F9A0}" destId="{F6F97186-B344-4193-9FE9-6DFB5403A289}" srcOrd="0" destOrd="0" parTransId="{F22CCE59-9B42-4DA2-949C-34E1E0586A20}" sibTransId="{01E5FF1C-8ED4-4ED1-A0DD-0AA37640AF28}"/>
    <dgm:cxn modelId="{3B06EB0E-4DDF-4327-B126-E36633751D18}" type="presOf" srcId="{BDDF592B-1C58-40EE-9108-0DC798BB2F08}" destId="{4CD2A706-78CC-47E3-A8F8-D778F944372A}" srcOrd="0" destOrd="0" presId="urn:microsoft.com/office/officeart/2005/8/layout/hierarchy4"/>
    <dgm:cxn modelId="{3309F21D-4431-4903-BB3C-90427A73504C}" srcId="{44367D81-039C-4579-8E09-66CAF90F5041}" destId="{9C715FE5-31CA-4541-A958-D2C730C134E0}" srcOrd="0" destOrd="0" parTransId="{536A8C1B-37CE-4FCD-A098-830552423D53}" sibTransId="{B132F376-D606-4DE2-9BBB-04499697516A}"/>
    <dgm:cxn modelId="{4F987552-0CF1-44B2-99EE-BCF8913148D9}" type="presOf" srcId="{CE075476-E9CA-4A59-A127-31223E8D37A1}" destId="{25DDEEC2-9BA5-4367-BB24-33CAA47BBC09}" srcOrd="0" destOrd="0" presId="urn:microsoft.com/office/officeart/2005/8/layout/hierarchy4"/>
    <dgm:cxn modelId="{36D64D33-4CE8-4075-ADA9-4A94B819558C}" type="presOf" srcId="{9A0A1B48-08CE-44F2-8C66-5814C06EE4CC}" destId="{41590EE3-70B4-4E0E-8D44-18EF1FD97F2E}" srcOrd="0" destOrd="0" presId="urn:microsoft.com/office/officeart/2005/8/layout/hierarchy4"/>
    <dgm:cxn modelId="{563B7135-C296-437E-86BC-71C9BF75CBD3}" srcId="{D1936ACF-1E69-4953-BA37-9ADE2EF12E41}" destId="{4E5A1869-57DF-4BD2-89F2-0FF412DDC036}" srcOrd="0" destOrd="0" parTransId="{2DD1E431-BE19-4798-89F6-2A2AA8604FD1}" sibTransId="{1FD46F6E-8EE6-451E-A6B4-3FA6056BD416}"/>
    <dgm:cxn modelId="{DF9AC42E-33F6-4411-BCF8-D07A29222789}" type="presOf" srcId="{F0AF63A1-E6C3-48D7-BA15-2982A4DC912D}" destId="{8C5A4ABB-F609-4CF2-8CFC-5593BE697C3C}" srcOrd="0" destOrd="0" presId="urn:microsoft.com/office/officeart/2005/8/layout/hierarchy4"/>
    <dgm:cxn modelId="{EFA08DB9-2A00-43D3-B718-DCFAD41C9E5B}" srcId="{7711325B-E859-44FE-8B41-57F9AFDCA54B}" destId="{A1BB5A2E-A45D-4F6A-B329-CD4782193917}" srcOrd="0" destOrd="0" parTransId="{64F31578-307B-4AF8-9DDD-FA0365BF46F7}" sibTransId="{EE696C4B-FDDD-492E-99F0-85F84DCD2C36}"/>
    <dgm:cxn modelId="{C6FEAE20-8BA5-48CC-BD38-7150DFBE6AEC}" srcId="{946393D2-3BB5-4D19-BAF6-84B7339845C4}" destId="{62031802-0EE5-47DF-BB1F-2C84A19F6746}" srcOrd="2" destOrd="0" parTransId="{43DD85C8-BF2E-4808-BFA8-3211ED494E6D}" sibTransId="{35694793-DDF3-4ECC-9AA3-AC178B8D026F}"/>
    <dgm:cxn modelId="{88E4ADEB-5979-4C52-8207-F996DE45B216}" type="presOf" srcId="{9C715FE5-31CA-4541-A958-D2C730C134E0}" destId="{2BC9EB28-F68D-4321-836D-A642C2C0DAB1}" srcOrd="0" destOrd="0" presId="urn:microsoft.com/office/officeart/2005/8/layout/hierarchy4"/>
    <dgm:cxn modelId="{B306EE41-DC9F-4731-B61D-797BE68EAB1D}" type="presOf" srcId="{89E09F27-5F73-400B-AE18-4421B9895F64}" destId="{9E5D5161-23D7-41B4-A187-BE6D7C6483D0}" srcOrd="0" destOrd="0" presId="urn:microsoft.com/office/officeart/2005/8/layout/hierarchy4"/>
    <dgm:cxn modelId="{F1D9D270-AECF-4F03-87DB-1FE8BCAFEC8D}" srcId="{9A0A1B48-08CE-44F2-8C66-5814C06EE4CC}" destId="{614AF9F2-E1A1-4D10-882A-EB6B0D669FCA}" srcOrd="0" destOrd="0" parTransId="{5B0591E8-42AF-40BA-A11A-3996F9B13E48}" sibTransId="{A52C1518-95AA-4EDF-99FF-93D999EDDD4A}"/>
    <dgm:cxn modelId="{24BDD3E9-02F9-424C-BD79-C2515091AC18}" type="presOf" srcId="{7711325B-E859-44FE-8B41-57F9AFDCA54B}" destId="{576C6983-4618-426C-8177-DEA9FE3AC4EB}" srcOrd="0" destOrd="0" presId="urn:microsoft.com/office/officeart/2005/8/layout/hierarchy4"/>
    <dgm:cxn modelId="{9C500218-733C-43E7-BB06-892635C0F7E2}" srcId="{9C715FE5-31CA-4541-A958-D2C730C134E0}" destId="{8536FD6B-8AD2-4A43-B337-6FD60B3FD4B2}" srcOrd="0" destOrd="0" parTransId="{AE96D71A-01B8-4654-A8DF-88EC5108171C}" sibTransId="{60DD4894-6B75-4AA7-A724-54B5BA9C59B6}"/>
    <dgm:cxn modelId="{2A01E77E-77BA-4934-896B-D211FC70363C}" type="presOf" srcId="{614AF9F2-E1A1-4D10-882A-EB6B0D669FCA}" destId="{6CE5FDB4-BFBB-4259-A330-B441199BCE24}" srcOrd="0" destOrd="0" presId="urn:microsoft.com/office/officeart/2005/8/layout/hierarchy4"/>
    <dgm:cxn modelId="{E90B9AD5-6B9D-460A-B8D4-0169929EE8C4}" srcId="{1B20A584-E8E7-451F-84AF-E95BD5B40EA1}" destId="{DF86BB99-07F8-490F-B6E9-4F22F5A8A955}" srcOrd="0" destOrd="0" parTransId="{C985FE44-C5E5-4D58-805E-13170B646D27}" sibTransId="{38C2B751-10AB-424B-8533-370958D28C0F}"/>
    <dgm:cxn modelId="{08064794-7D33-4B3D-98EC-4C2F3CAB8822}" srcId="{187C542A-BCFC-4BBB-8DCA-67690BE3FD29}" destId="{593C7C55-813E-4059-B734-EC61CD9C5CBC}" srcOrd="0" destOrd="0" parTransId="{17E9BED5-376D-4206-BC0B-A2BF002C0A67}" sibTransId="{0D884A66-EF39-4789-A63B-3A3CBEB15D6A}"/>
    <dgm:cxn modelId="{97FDBBD4-D623-4D38-A1B0-191979821F2A}" type="presOf" srcId="{20671797-DAB3-483D-81A6-EB33F8E5D325}" destId="{72D34432-C31A-4895-8C4B-497C4DC5EA4F}" srcOrd="0" destOrd="0" presId="urn:microsoft.com/office/officeart/2005/8/layout/hierarchy4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2E3A4B0A-C6F1-498B-A616-AF6C3935B080}" srcId="{4E5A1869-57DF-4BD2-89F2-0FF412DDC036}" destId="{F0AF63A1-E6C3-48D7-BA15-2982A4DC912D}" srcOrd="0" destOrd="0" parTransId="{DFC5A12C-CC91-4A63-8252-41799CA3AEAA}" sibTransId="{EA539CAD-DFF5-47A4-8411-B337C730B6B2}"/>
    <dgm:cxn modelId="{D0FADE0F-F15B-45EB-BE1E-1190009A8ABD}" srcId="{89E09F27-5F73-400B-AE18-4421B9895F64}" destId="{C60BD95D-8BE5-42EC-AF9D-D22E07852892}" srcOrd="0" destOrd="0" parTransId="{8DBEE901-4D78-4181-A6DB-04DBE5AFC449}" sibTransId="{571AFEDE-AA12-4634-A6F3-33BC4E236E19}"/>
    <dgm:cxn modelId="{EE9A1BC4-B826-40AC-AE8D-9FEFEE175928}" type="presOf" srcId="{5A6BA2F8-AB86-4FEA-9FCE-F9FA52A7F9A0}" destId="{EFD09625-1EEB-463A-9D51-52F09A5E039B}" srcOrd="0" destOrd="0" presId="urn:microsoft.com/office/officeart/2005/8/layout/hierarchy4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0DC76281-AE6D-4D6E-81A2-1B2B3B2AF0AA}" srcId="{93520637-36B3-4AB9-B949-92D55141E733}" destId="{44367D81-039C-4579-8E09-66CAF90F5041}" srcOrd="0" destOrd="0" parTransId="{67B6E404-88D1-4D88-A32E-7761881B20C7}" sibTransId="{F7E1C861-8795-4EA1-A76A-EE2CB6232346}"/>
    <dgm:cxn modelId="{EE5FC5B7-881A-451E-B99F-CDBD41DF9D3B}" type="presParOf" srcId="{25DDEEC2-9BA5-4367-BB24-33CAA47BBC09}" destId="{87933F1B-038B-4A5D-83E8-61DBF60EC4B3}" srcOrd="0" destOrd="0" presId="urn:microsoft.com/office/officeart/2005/8/layout/hierarchy4"/>
    <dgm:cxn modelId="{460C803A-F876-4FDF-A2A5-D05C4B5B2AC1}" type="presParOf" srcId="{87933F1B-038B-4A5D-83E8-61DBF60EC4B3}" destId="{9DF12F5D-797B-4C71-93F7-7C835BFF7982}" srcOrd="0" destOrd="0" presId="urn:microsoft.com/office/officeart/2005/8/layout/hierarchy4"/>
    <dgm:cxn modelId="{A550F575-7A45-4928-97E0-550455D15A48}" type="presParOf" srcId="{87933F1B-038B-4A5D-83E8-61DBF60EC4B3}" destId="{BB51C614-670C-40C7-BCBD-B3150FB090FB}" srcOrd="1" destOrd="0" presId="urn:microsoft.com/office/officeart/2005/8/layout/hierarchy4"/>
    <dgm:cxn modelId="{01C95AB9-CE8C-4901-8014-799FED5EC2EC}" type="presParOf" srcId="{87933F1B-038B-4A5D-83E8-61DBF60EC4B3}" destId="{B74154C5-AFFE-498C-8E4C-911D7456AC97}" srcOrd="2" destOrd="0" presId="urn:microsoft.com/office/officeart/2005/8/layout/hierarchy4"/>
    <dgm:cxn modelId="{903D7D2D-23BC-4F34-B017-3D3D1D8D3033}" type="presParOf" srcId="{B74154C5-AFFE-498C-8E4C-911D7456AC97}" destId="{AA6E5317-C9D5-49D6-9218-04A9A8CDF9E8}" srcOrd="0" destOrd="0" presId="urn:microsoft.com/office/officeart/2005/8/layout/hierarchy4"/>
    <dgm:cxn modelId="{E05CE4BD-F6B9-455A-854B-11E54F2F570A}" type="presParOf" srcId="{AA6E5317-C9D5-49D6-9218-04A9A8CDF9E8}" destId="{EFD09625-1EEB-463A-9D51-52F09A5E039B}" srcOrd="0" destOrd="0" presId="urn:microsoft.com/office/officeart/2005/8/layout/hierarchy4"/>
    <dgm:cxn modelId="{53B04A68-A645-4B67-9B2E-F00C9F2827A5}" type="presParOf" srcId="{AA6E5317-C9D5-49D6-9218-04A9A8CDF9E8}" destId="{D65A41FF-7035-4133-9240-517AEBC67369}" srcOrd="1" destOrd="0" presId="urn:microsoft.com/office/officeart/2005/8/layout/hierarchy4"/>
    <dgm:cxn modelId="{D592D790-2FD9-4E2B-8EAB-1A14DB4EA5FC}" type="presParOf" srcId="{AA6E5317-C9D5-49D6-9218-04A9A8CDF9E8}" destId="{ED986375-36F5-4143-A5F0-85653599471E}" srcOrd="2" destOrd="0" presId="urn:microsoft.com/office/officeart/2005/8/layout/hierarchy4"/>
    <dgm:cxn modelId="{B2617029-A741-4A7E-871E-667EEF463E3B}" type="presParOf" srcId="{ED986375-36F5-4143-A5F0-85653599471E}" destId="{72DE6149-9A73-4029-9C01-1DA1EF77D264}" srcOrd="0" destOrd="0" presId="urn:microsoft.com/office/officeart/2005/8/layout/hierarchy4"/>
    <dgm:cxn modelId="{AD999260-BDFE-4254-A338-05529C626D21}" type="presParOf" srcId="{72DE6149-9A73-4029-9C01-1DA1EF77D264}" destId="{B7B68934-E179-4D36-8AD9-7637EF3F0019}" srcOrd="0" destOrd="0" presId="urn:microsoft.com/office/officeart/2005/8/layout/hierarchy4"/>
    <dgm:cxn modelId="{A4278FA9-B823-44AA-B24E-F8A1DC49DD11}" type="presParOf" srcId="{72DE6149-9A73-4029-9C01-1DA1EF77D264}" destId="{7E986455-5145-43D1-AB19-A5C822796874}" srcOrd="1" destOrd="0" presId="urn:microsoft.com/office/officeart/2005/8/layout/hierarchy4"/>
    <dgm:cxn modelId="{A60279FD-E0CC-4733-9C90-140226DFB7D1}" type="presParOf" srcId="{72DE6149-9A73-4029-9C01-1DA1EF77D264}" destId="{E4CD0B37-6C75-4A8F-946C-21E075E1E2CF}" srcOrd="2" destOrd="0" presId="urn:microsoft.com/office/officeart/2005/8/layout/hierarchy4"/>
    <dgm:cxn modelId="{114F041D-3031-4653-BADF-341D704493B5}" type="presParOf" srcId="{E4CD0B37-6C75-4A8F-946C-21E075E1E2CF}" destId="{0149EBE6-AA59-4F78-AF18-137F8047AB47}" srcOrd="0" destOrd="0" presId="urn:microsoft.com/office/officeart/2005/8/layout/hierarchy4"/>
    <dgm:cxn modelId="{7812C01B-FAEC-45BE-A4D9-19B915F19F0A}" type="presParOf" srcId="{0149EBE6-AA59-4F78-AF18-137F8047AB47}" destId="{14BABD28-5047-47A3-A701-B7AFBBE28819}" srcOrd="0" destOrd="0" presId="urn:microsoft.com/office/officeart/2005/8/layout/hierarchy4"/>
    <dgm:cxn modelId="{115C1C6F-6BFE-495B-9251-BD0212F4A366}" type="presParOf" srcId="{0149EBE6-AA59-4F78-AF18-137F8047AB47}" destId="{3F489D25-51FA-4C91-9DDF-6BA1DB51256D}" srcOrd="1" destOrd="0" presId="urn:microsoft.com/office/officeart/2005/8/layout/hierarchy4"/>
    <dgm:cxn modelId="{51B43F02-1F78-4E5B-9EF4-60A21FB51D5D}" type="presParOf" srcId="{0149EBE6-AA59-4F78-AF18-137F8047AB47}" destId="{D0D594F6-8533-4A50-8AE7-20755C3BFFA9}" srcOrd="2" destOrd="0" presId="urn:microsoft.com/office/officeart/2005/8/layout/hierarchy4"/>
    <dgm:cxn modelId="{3C3D6318-8D7E-436C-83C5-530B0CBA5299}" type="presParOf" srcId="{D0D594F6-8533-4A50-8AE7-20755C3BFFA9}" destId="{25C7D557-F0AE-4C4E-8B80-BC2468777DC6}" srcOrd="0" destOrd="0" presId="urn:microsoft.com/office/officeart/2005/8/layout/hierarchy4"/>
    <dgm:cxn modelId="{BE00F339-55D7-457B-AD92-D8F51B179128}" type="presParOf" srcId="{25C7D557-F0AE-4C4E-8B80-BC2468777DC6}" destId="{8E7E2D4A-62E6-4A23-A5DD-552A63903B64}" srcOrd="0" destOrd="0" presId="urn:microsoft.com/office/officeart/2005/8/layout/hierarchy4"/>
    <dgm:cxn modelId="{20DB810E-ED53-42EC-A958-5DFC5CC85679}" type="presParOf" srcId="{25C7D557-F0AE-4C4E-8B80-BC2468777DC6}" destId="{9B983630-5D09-45D7-92AD-109BAA43CF48}" srcOrd="1" destOrd="0" presId="urn:microsoft.com/office/officeart/2005/8/layout/hierarchy4"/>
    <dgm:cxn modelId="{CF9E578D-BED5-47D9-BEC0-D867E481EAA2}" type="presParOf" srcId="{25C7D557-F0AE-4C4E-8B80-BC2468777DC6}" destId="{B338BAF6-59FE-4215-B697-18ED9B1E550D}" srcOrd="2" destOrd="0" presId="urn:microsoft.com/office/officeart/2005/8/layout/hierarchy4"/>
    <dgm:cxn modelId="{6CC1CFFB-3A38-4A1B-BB1D-B13B8D02DF3B}" type="presParOf" srcId="{B338BAF6-59FE-4215-B697-18ED9B1E550D}" destId="{C2D8D153-FBF9-44C5-B447-F4BF501D8FA1}" srcOrd="0" destOrd="0" presId="urn:microsoft.com/office/officeart/2005/8/layout/hierarchy4"/>
    <dgm:cxn modelId="{BB8CFFFB-ACA4-46DC-820F-D2E905D0CAEF}" type="presParOf" srcId="{C2D8D153-FBF9-44C5-B447-F4BF501D8FA1}" destId="{085136A3-D02F-461C-B31C-FD1D69D16759}" srcOrd="0" destOrd="0" presId="urn:microsoft.com/office/officeart/2005/8/layout/hierarchy4"/>
    <dgm:cxn modelId="{09B5F72C-6EC7-4F19-8BBA-4425AAFACF8C}" type="presParOf" srcId="{C2D8D153-FBF9-44C5-B447-F4BF501D8FA1}" destId="{DCA6CF81-D743-4AD3-A3A1-3DF9D9BFBC77}" srcOrd="1" destOrd="0" presId="urn:microsoft.com/office/officeart/2005/8/layout/hierarchy4"/>
    <dgm:cxn modelId="{A73FE0E3-3CEC-450D-8A21-515C9DBE92A7}" type="presParOf" srcId="{C2D8D153-FBF9-44C5-B447-F4BF501D8FA1}" destId="{8A9FECDA-0971-4926-9F35-6C36E65B14A9}" srcOrd="2" destOrd="0" presId="urn:microsoft.com/office/officeart/2005/8/layout/hierarchy4"/>
    <dgm:cxn modelId="{E0935872-DEE2-42D9-86E0-8F62E285B52C}" type="presParOf" srcId="{8A9FECDA-0971-4926-9F35-6C36E65B14A9}" destId="{4A1D7939-C139-4889-AA8A-C0FC12630CEE}" srcOrd="0" destOrd="0" presId="urn:microsoft.com/office/officeart/2005/8/layout/hierarchy4"/>
    <dgm:cxn modelId="{7E5E37D3-54D4-4095-911D-A5B162413BC3}" type="presParOf" srcId="{4A1D7939-C139-4889-AA8A-C0FC12630CEE}" destId="{2BC9EB28-F68D-4321-836D-A642C2C0DAB1}" srcOrd="0" destOrd="0" presId="urn:microsoft.com/office/officeart/2005/8/layout/hierarchy4"/>
    <dgm:cxn modelId="{EFC26F40-D47F-4BAD-B133-A46388573C11}" type="presParOf" srcId="{4A1D7939-C139-4889-AA8A-C0FC12630CEE}" destId="{27FCCA56-038C-4613-B7B2-16CD590F385E}" srcOrd="1" destOrd="0" presId="urn:microsoft.com/office/officeart/2005/8/layout/hierarchy4"/>
    <dgm:cxn modelId="{9D8C4C83-C1D8-495A-80BB-F44BEF559A01}" type="presParOf" srcId="{4A1D7939-C139-4889-AA8A-C0FC12630CEE}" destId="{7F93EC46-9C8D-4119-8F52-CCFA2BE3D856}" srcOrd="2" destOrd="0" presId="urn:microsoft.com/office/officeart/2005/8/layout/hierarchy4"/>
    <dgm:cxn modelId="{31F4201C-C33E-4C91-B21C-2F570FF66DD5}" type="presParOf" srcId="{7F93EC46-9C8D-4119-8F52-CCFA2BE3D856}" destId="{57E5281D-099B-4146-8847-39F267019B93}" srcOrd="0" destOrd="0" presId="urn:microsoft.com/office/officeart/2005/8/layout/hierarchy4"/>
    <dgm:cxn modelId="{9FA4198D-DDE2-4BDC-BC22-AF60F7CDB7C4}" type="presParOf" srcId="{57E5281D-099B-4146-8847-39F267019B93}" destId="{85D767EC-FAE5-4312-B23F-9B41F2C6B7D7}" srcOrd="0" destOrd="0" presId="urn:microsoft.com/office/officeart/2005/8/layout/hierarchy4"/>
    <dgm:cxn modelId="{0185F4CF-E04C-41D9-9541-61479D7C8898}" type="presParOf" srcId="{57E5281D-099B-4146-8847-39F267019B93}" destId="{E795CE46-C816-4100-AC67-9520DA742BDE}" srcOrd="1" destOrd="0" presId="urn:microsoft.com/office/officeart/2005/8/layout/hierarchy4"/>
    <dgm:cxn modelId="{7B4B9545-4AE0-48CA-9275-30D3FA51B93B}" type="presParOf" srcId="{B74154C5-AFFE-498C-8E4C-911D7456AC97}" destId="{694C6A3E-E1B4-4940-ABED-A0BE47161CCE}" srcOrd="1" destOrd="0" presId="urn:microsoft.com/office/officeart/2005/8/layout/hierarchy4"/>
    <dgm:cxn modelId="{C7B524E3-BBC6-45A5-8C1B-F676A968D39D}" type="presParOf" srcId="{B74154C5-AFFE-498C-8E4C-911D7456AC97}" destId="{22BDFE06-8D1B-4C76-8FF0-2DABD4B35522}" srcOrd="2" destOrd="0" presId="urn:microsoft.com/office/officeart/2005/8/layout/hierarchy4"/>
    <dgm:cxn modelId="{68EC522F-B694-4FAF-977E-536CB9CCD2D0}" type="presParOf" srcId="{22BDFE06-8D1B-4C76-8FF0-2DABD4B35522}" destId="{576C6983-4618-426C-8177-DEA9FE3AC4EB}" srcOrd="0" destOrd="0" presId="urn:microsoft.com/office/officeart/2005/8/layout/hierarchy4"/>
    <dgm:cxn modelId="{444D9F8C-DFFD-403D-85C6-7F8C2FFDCB85}" type="presParOf" srcId="{22BDFE06-8D1B-4C76-8FF0-2DABD4B35522}" destId="{498D5BED-6816-45E0-A418-8DCFF49902AF}" srcOrd="1" destOrd="0" presId="urn:microsoft.com/office/officeart/2005/8/layout/hierarchy4"/>
    <dgm:cxn modelId="{AE1720FF-77E7-4F8D-874A-07274D62E7B3}" type="presParOf" srcId="{22BDFE06-8D1B-4C76-8FF0-2DABD4B35522}" destId="{508A389B-C0F5-43D4-BD46-7C9F058EB2F7}" srcOrd="2" destOrd="0" presId="urn:microsoft.com/office/officeart/2005/8/layout/hierarchy4"/>
    <dgm:cxn modelId="{7AB37793-35D0-46D0-B7BD-64BC60054605}" type="presParOf" srcId="{508A389B-C0F5-43D4-BD46-7C9F058EB2F7}" destId="{2E9427EC-521F-45BD-95BD-C2EA62236516}" srcOrd="0" destOrd="0" presId="urn:microsoft.com/office/officeart/2005/8/layout/hierarchy4"/>
    <dgm:cxn modelId="{7EBE4BD9-A688-4E6B-94A6-EB9484D82AC6}" type="presParOf" srcId="{2E9427EC-521F-45BD-95BD-C2EA62236516}" destId="{672DFC88-43F4-433B-9B7F-D5CE282279E3}" srcOrd="0" destOrd="0" presId="urn:microsoft.com/office/officeart/2005/8/layout/hierarchy4"/>
    <dgm:cxn modelId="{713E18DA-13CC-4A26-AD48-D10AE038B66A}" type="presParOf" srcId="{2E9427EC-521F-45BD-95BD-C2EA62236516}" destId="{BCC873B0-A9FE-4F45-AD2E-ED28CA5DFD9A}" srcOrd="1" destOrd="0" presId="urn:microsoft.com/office/officeart/2005/8/layout/hierarchy4"/>
    <dgm:cxn modelId="{9FD5EFD9-8602-42BC-BDDD-CB43E32D7BCE}" type="presParOf" srcId="{2E9427EC-521F-45BD-95BD-C2EA62236516}" destId="{68FB6F70-C047-4E46-9E82-A09946504644}" srcOrd="2" destOrd="0" presId="urn:microsoft.com/office/officeart/2005/8/layout/hierarchy4"/>
    <dgm:cxn modelId="{9BED70EF-208C-454E-BB02-BA4763014B71}" type="presParOf" srcId="{68FB6F70-C047-4E46-9E82-A09946504644}" destId="{FF422C5A-2F9A-4C9D-854E-BFC785439DEC}" srcOrd="0" destOrd="0" presId="urn:microsoft.com/office/officeart/2005/8/layout/hierarchy4"/>
    <dgm:cxn modelId="{AC387F14-9061-4D21-994C-8205E2AFFEC8}" type="presParOf" srcId="{FF422C5A-2F9A-4C9D-854E-BFC785439DEC}" destId="{C586111C-58B6-40AF-8D8A-60EE680572BA}" srcOrd="0" destOrd="0" presId="urn:microsoft.com/office/officeart/2005/8/layout/hierarchy4"/>
    <dgm:cxn modelId="{17C92DC7-3F3E-40C7-ABDC-21AC3CC3A4C8}" type="presParOf" srcId="{FF422C5A-2F9A-4C9D-854E-BFC785439DEC}" destId="{A0E0AB26-1DEA-4D08-AD62-8A7E0816A59C}" srcOrd="1" destOrd="0" presId="urn:microsoft.com/office/officeart/2005/8/layout/hierarchy4"/>
    <dgm:cxn modelId="{B22A4EAC-2764-4AD2-B2A2-06AE75396B90}" type="presParOf" srcId="{FF422C5A-2F9A-4C9D-854E-BFC785439DEC}" destId="{FFF447F9-BACE-4B19-B5DF-5D71FE61C4DC}" srcOrd="2" destOrd="0" presId="urn:microsoft.com/office/officeart/2005/8/layout/hierarchy4"/>
    <dgm:cxn modelId="{8ABF6909-F848-49BC-8DE0-702E38BFFA5E}" type="presParOf" srcId="{FFF447F9-BACE-4B19-B5DF-5D71FE61C4DC}" destId="{5106FDE3-AC3E-4615-8C4F-829EABC2C26C}" srcOrd="0" destOrd="0" presId="urn:microsoft.com/office/officeart/2005/8/layout/hierarchy4"/>
    <dgm:cxn modelId="{4A88C942-E726-49A8-AF4F-5D49DC83EE39}" type="presParOf" srcId="{5106FDE3-AC3E-4615-8C4F-829EABC2C26C}" destId="{41590EE3-70B4-4E0E-8D44-18EF1FD97F2E}" srcOrd="0" destOrd="0" presId="urn:microsoft.com/office/officeart/2005/8/layout/hierarchy4"/>
    <dgm:cxn modelId="{B75B637E-2867-435B-A785-DAA3679D8B63}" type="presParOf" srcId="{5106FDE3-AC3E-4615-8C4F-829EABC2C26C}" destId="{58DAA9F4-0E18-4F78-BD4F-92D296477D35}" srcOrd="1" destOrd="0" presId="urn:microsoft.com/office/officeart/2005/8/layout/hierarchy4"/>
    <dgm:cxn modelId="{460A23A2-CD82-492E-A2D7-E24E79E454E9}" type="presParOf" srcId="{5106FDE3-AC3E-4615-8C4F-829EABC2C26C}" destId="{D1A4E4BA-FB74-44DD-88E4-672303AAC4FA}" srcOrd="2" destOrd="0" presId="urn:microsoft.com/office/officeart/2005/8/layout/hierarchy4"/>
    <dgm:cxn modelId="{06575913-3D57-4848-AA3F-AD0A530EF23E}" type="presParOf" srcId="{D1A4E4BA-FB74-44DD-88E4-672303AAC4FA}" destId="{E5B57F09-2B59-4711-A8C9-974EF4149D9A}" srcOrd="0" destOrd="0" presId="urn:microsoft.com/office/officeart/2005/8/layout/hierarchy4"/>
    <dgm:cxn modelId="{BDA2E969-F46F-4483-8551-AE37E0B25DE5}" type="presParOf" srcId="{E5B57F09-2B59-4711-A8C9-974EF4149D9A}" destId="{6CE5FDB4-BFBB-4259-A330-B441199BCE24}" srcOrd="0" destOrd="0" presId="urn:microsoft.com/office/officeart/2005/8/layout/hierarchy4"/>
    <dgm:cxn modelId="{B274953B-5728-426A-8352-5484F6C20C5B}" type="presParOf" srcId="{E5B57F09-2B59-4711-A8C9-974EF4149D9A}" destId="{333F826B-C233-4B5F-A398-764D3F47A1BA}" srcOrd="1" destOrd="0" presId="urn:microsoft.com/office/officeart/2005/8/layout/hierarchy4"/>
    <dgm:cxn modelId="{7DFFF3A3-7CBD-4759-828A-FAA2667065D7}" type="presParOf" srcId="{E5B57F09-2B59-4711-A8C9-974EF4149D9A}" destId="{E607D5B5-B0CE-46E0-84C5-F456BAF04EE4}" srcOrd="2" destOrd="0" presId="urn:microsoft.com/office/officeart/2005/8/layout/hierarchy4"/>
    <dgm:cxn modelId="{530257ED-0E09-4954-A461-F3F173E6DD23}" type="presParOf" srcId="{E607D5B5-B0CE-46E0-84C5-F456BAF04EE4}" destId="{F267116D-D0B1-4457-ABA0-2D94424C53E8}" srcOrd="0" destOrd="0" presId="urn:microsoft.com/office/officeart/2005/8/layout/hierarchy4"/>
    <dgm:cxn modelId="{5BA48741-37CE-4E23-B040-996C15FD3DC7}" type="presParOf" srcId="{F267116D-D0B1-4457-ABA0-2D94424C53E8}" destId="{89DC61A6-3199-4C88-A8D1-98ADCFDD3274}" srcOrd="0" destOrd="0" presId="urn:microsoft.com/office/officeart/2005/8/layout/hierarchy4"/>
    <dgm:cxn modelId="{23C136A3-9D67-4D87-9899-636F62320F57}" type="presParOf" srcId="{F267116D-D0B1-4457-ABA0-2D94424C53E8}" destId="{911FD772-B984-413E-A468-8F0F3007E9F5}" srcOrd="1" destOrd="0" presId="urn:microsoft.com/office/officeart/2005/8/layout/hierarchy4"/>
    <dgm:cxn modelId="{1E67C511-14B2-4F45-811E-3BADECF50D0E}" type="presParOf" srcId="{F267116D-D0B1-4457-ABA0-2D94424C53E8}" destId="{C7E808E6-5BB0-42AD-9568-7FA84FFA1273}" srcOrd="2" destOrd="0" presId="urn:microsoft.com/office/officeart/2005/8/layout/hierarchy4"/>
    <dgm:cxn modelId="{52B71DF0-EC65-4FB1-97BD-1EA3DC33FE53}" type="presParOf" srcId="{C7E808E6-5BB0-42AD-9568-7FA84FFA1273}" destId="{6143EFE8-4DC9-41D7-A90D-BEF4DD9D6775}" srcOrd="0" destOrd="0" presId="urn:microsoft.com/office/officeart/2005/8/layout/hierarchy4"/>
    <dgm:cxn modelId="{1381BE1C-4234-41DC-905B-8CCDC496B296}" type="presParOf" srcId="{6143EFE8-4DC9-41D7-A90D-BEF4DD9D6775}" destId="{B35EEDEE-A63C-4DC0-9860-A34A7BFD903E}" srcOrd="0" destOrd="0" presId="urn:microsoft.com/office/officeart/2005/8/layout/hierarchy4"/>
    <dgm:cxn modelId="{A4EC9BE1-BAE6-4D42-BB09-16305032A7F5}" type="presParOf" srcId="{6143EFE8-4DC9-41D7-A90D-BEF4DD9D6775}" destId="{2AFD5925-89E6-4CDB-B771-8976E3EAA1E0}" srcOrd="1" destOrd="0" presId="urn:microsoft.com/office/officeart/2005/8/layout/hierarchy4"/>
    <dgm:cxn modelId="{CC6C1C13-F99D-4223-8AF4-FED4CEAD8821}" type="presParOf" srcId="{B74154C5-AFFE-498C-8E4C-911D7456AC97}" destId="{8A94FD29-AE36-4272-B8B7-FF847200D7A2}" srcOrd="3" destOrd="0" presId="urn:microsoft.com/office/officeart/2005/8/layout/hierarchy4"/>
    <dgm:cxn modelId="{E894CC17-E47D-43C2-95A3-603EB5917BAC}" type="presParOf" srcId="{B74154C5-AFFE-498C-8E4C-911D7456AC97}" destId="{AF93020A-9780-4776-85B8-7147747F36CC}" srcOrd="4" destOrd="0" presId="urn:microsoft.com/office/officeart/2005/8/layout/hierarchy4"/>
    <dgm:cxn modelId="{7114E69A-F739-4BC4-BDC3-0AF35E28138B}" type="presParOf" srcId="{AF93020A-9780-4776-85B8-7147747F36CC}" destId="{A25BE625-018B-46BA-BE7F-ED875B975F26}" srcOrd="0" destOrd="0" presId="urn:microsoft.com/office/officeart/2005/8/layout/hierarchy4"/>
    <dgm:cxn modelId="{008D065B-1C2D-48D7-B97E-A1D682E05BB9}" type="presParOf" srcId="{AF93020A-9780-4776-85B8-7147747F36CC}" destId="{1A223B6C-87F7-4855-A691-FD4F8FB278AD}" srcOrd="1" destOrd="0" presId="urn:microsoft.com/office/officeart/2005/8/layout/hierarchy4"/>
    <dgm:cxn modelId="{D0710382-739C-4443-9A3A-BF5E2268A776}" type="presParOf" srcId="{AF93020A-9780-4776-85B8-7147747F36CC}" destId="{DACF82F6-95A6-4B59-9D37-F46699815612}" srcOrd="2" destOrd="0" presId="urn:microsoft.com/office/officeart/2005/8/layout/hierarchy4"/>
    <dgm:cxn modelId="{C4F195DC-BA15-46DD-819D-C7865908CCBF}" type="presParOf" srcId="{DACF82F6-95A6-4B59-9D37-F46699815612}" destId="{72E6673E-523D-4E62-80E5-5062FE589301}" srcOrd="0" destOrd="0" presId="urn:microsoft.com/office/officeart/2005/8/layout/hierarchy4"/>
    <dgm:cxn modelId="{06C52B65-83D7-46CC-BE9E-C44278B5BA48}" type="presParOf" srcId="{72E6673E-523D-4E62-80E5-5062FE589301}" destId="{CB2AF246-A0C3-4F64-A578-D38165C39147}" srcOrd="0" destOrd="0" presId="urn:microsoft.com/office/officeart/2005/8/layout/hierarchy4"/>
    <dgm:cxn modelId="{47963F31-F0E2-4CE4-8B3A-F0B43BF7C001}" type="presParOf" srcId="{72E6673E-523D-4E62-80E5-5062FE589301}" destId="{819FC9E5-E3D6-4C1A-9A2E-5E9E87CE7A56}" srcOrd="1" destOrd="0" presId="urn:microsoft.com/office/officeart/2005/8/layout/hierarchy4"/>
    <dgm:cxn modelId="{BA713E12-43A2-4CD6-8AF4-88A3274BE39B}" type="presParOf" srcId="{72E6673E-523D-4E62-80E5-5062FE589301}" destId="{F0336813-9E34-44C5-93FA-F6459A965D24}" srcOrd="2" destOrd="0" presId="urn:microsoft.com/office/officeart/2005/8/layout/hierarchy4"/>
    <dgm:cxn modelId="{CC4EF67A-7126-4D56-BF0E-1667B8F9069B}" type="presParOf" srcId="{F0336813-9E34-44C5-93FA-F6459A965D24}" destId="{BC3780EC-6A8B-44DF-B9EE-2DD1146E7F89}" srcOrd="0" destOrd="0" presId="urn:microsoft.com/office/officeart/2005/8/layout/hierarchy4"/>
    <dgm:cxn modelId="{0E2168CA-A6B8-4D2F-B714-2EC2F28005B1}" type="presParOf" srcId="{BC3780EC-6A8B-44DF-B9EE-2DD1146E7F89}" destId="{02D78884-08A2-47FD-874A-FD0B1E1D6A24}" srcOrd="0" destOrd="0" presId="urn:microsoft.com/office/officeart/2005/8/layout/hierarchy4"/>
    <dgm:cxn modelId="{66808A3F-212C-4C50-AF27-7A27D7F07065}" type="presParOf" srcId="{BC3780EC-6A8B-44DF-B9EE-2DD1146E7F89}" destId="{BEA800FD-3FF2-44D3-B095-1DA76A25312A}" srcOrd="1" destOrd="0" presId="urn:microsoft.com/office/officeart/2005/8/layout/hierarchy4"/>
    <dgm:cxn modelId="{735568DB-0F62-4399-AB59-E95588302D43}" type="presParOf" srcId="{BC3780EC-6A8B-44DF-B9EE-2DD1146E7F89}" destId="{EE518E9E-1373-401A-B06B-B7F8F1BE37AF}" srcOrd="2" destOrd="0" presId="urn:microsoft.com/office/officeart/2005/8/layout/hierarchy4"/>
    <dgm:cxn modelId="{90A2A22A-F6D2-4FFC-BBC3-47BE6FD79002}" type="presParOf" srcId="{EE518E9E-1373-401A-B06B-B7F8F1BE37AF}" destId="{4A08C748-3ACE-47B8-ABA4-F56495914AD8}" srcOrd="0" destOrd="0" presId="urn:microsoft.com/office/officeart/2005/8/layout/hierarchy4"/>
    <dgm:cxn modelId="{F7C7096D-01B7-446B-9799-E9ECE864381A}" type="presParOf" srcId="{4A08C748-3ACE-47B8-ABA4-F56495914AD8}" destId="{59176932-D6D5-4C36-BF7A-69A1297C4BAD}" srcOrd="0" destOrd="0" presId="urn:microsoft.com/office/officeart/2005/8/layout/hierarchy4"/>
    <dgm:cxn modelId="{529E736D-B62B-4B35-9F76-7D35F443EA79}" type="presParOf" srcId="{4A08C748-3ACE-47B8-ABA4-F56495914AD8}" destId="{30B75228-9E45-4192-98FC-463FCFD65011}" srcOrd="1" destOrd="0" presId="urn:microsoft.com/office/officeart/2005/8/layout/hierarchy4"/>
    <dgm:cxn modelId="{386B83CF-008A-4C32-B707-12772D5D8800}" type="presParOf" srcId="{4A08C748-3ACE-47B8-ABA4-F56495914AD8}" destId="{4E7A1119-403E-4C39-BB54-05ED8132FF0C}" srcOrd="2" destOrd="0" presId="urn:microsoft.com/office/officeart/2005/8/layout/hierarchy4"/>
    <dgm:cxn modelId="{2288C798-8AEC-40B7-87F6-0CCD5D56999C}" type="presParOf" srcId="{4E7A1119-403E-4C39-BB54-05ED8132FF0C}" destId="{F32685DE-10D4-4878-B807-45D477FFEF84}" srcOrd="0" destOrd="0" presId="urn:microsoft.com/office/officeart/2005/8/layout/hierarchy4"/>
    <dgm:cxn modelId="{721900FD-06D8-464D-8DD1-2B42E344706F}" type="presParOf" srcId="{F32685DE-10D4-4878-B807-45D477FFEF84}" destId="{BA61E3A6-0BE5-4066-9F94-BB1BFFF8EBBF}" srcOrd="0" destOrd="0" presId="urn:microsoft.com/office/officeart/2005/8/layout/hierarchy4"/>
    <dgm:cxn modelId="{EEEEB968-30B3-471B-885A-EDEE9C13711B}" type="presParOf" srcId="{F32685DE-10D4-4878-B807-45D477FFEF84}" destId="{E4A82E23-1C0A-4136-A9EF-782A3309B0A1}" srcOrd="1" destOrd="0" presId="urn:microsoft.com/office/officeart/2005/8/layout/hierarchy4"/>
    <dgm:cxn modelId="{B8E2D5A3-E94C-4EF2-BA3C-8E7566CABD32}" type="presParOf" srcId="{F32685DE-10D4-4878-B807-45D477FFEF84}" destId="{12969847-F565-4B2C-9631-4E5EF759A09C}" srcOrd="2" destOrd="0" presId="urn:microsoft.com/office/officeart/2005/8/layout/hierarchy4"/>
    <dgm:cxn modelId="{88B0AED3-12CD-4CC6-BB45-7F4A654B6FFB}" type="presParOf" srcId="{12969847-F565-4B2C-9631-4E5EF759A09C}" destId="{52B80F8A-F071-46D8-883B-7E22B84F7B82}" srcOrd="0" destOrd="0" presId="urn:microsoft.com/office/officeart/2005/8/layout/hierarchy4"/>
    <dgm:cxn modelId="{8E46B699-4DDE-46A0-AFF2-5CC7A5583D1C}" type="presParOf" srcId="{52B80F8A-F071-46D8-883B-7E22B84F7B82}" destId="{8C5A4ABB-F609-4CF2-8CFC-5593BE697C3C}" srcOrd="0" destOrd="0" presId="urn:microsoft.com/office/officeart/2005/8/layout/hierarchy4"/>
    <dgm:cxn modelId="{F3102E16-C2A3-43DF-A0AB-F749BF87A027}" type="presParOf" srcId="{52B80F8A-F071-46D8-883B-7E22B84F7B82}" destId="{628ECAEA-B4E2-4B8B-803B-B806DDFF1BEA}" srcOrd="1" destOrd="0" presId="urn:microsoft.com/office/officeart/2005/8/layout/hierarchy4"/>
    <dgm:cxn modelId="{3DCEBB6D-09A6-4CB7-8287-6D28B7C8C6BF}" type="presParOf" srcId="{52B80F8A-F071-46D8-883B-7E22B84F7B82}" destId="{363B422D-50FA-4623-87DE-F2646C7B8FA8}" srcOrd="2" destOrd="0" presId="urn:microsoft.com/office/officeart/2005/8/layout/hierarchy4"/>
    <dgm:cxn modelId="{AC40E4E6-C546-4DC3-92EB-B2B4D6C3836C}" type="presParOf" srcId="{363B422D-50FA-4623-87DE-F2646C7B8FA8}" destId="{C6A45010-9352-4A1A-8B01-AEC7EFC8D6CE}" srcOrd="0" destOrd="0" presId="urn:microsoft.com/office/officeart/2005/8/layout/hierarchy4"/>
    <dgm:cxn modelId="{467A37BA-7507-49A3-B0DE-90A92379DC36}" type="presParOf" srcId="{C6A45010-9352-4A1A-8B01-AEC7EFC8D6CE}" destId="{5CA92D6E-6985-440B-92AD-5A876699A5A4}" srcOrd="0" destOrd="0" presId="urn:microsoft.com/office/officeart/2005/8/layout/hierarchy4"/>
    <dgm:cxn modelId="{020EDAAA-FD54-4386-A029-98E29A264085}" type="presParOf" srcId="{C6A45010-9352-4A1A-8B01-AEC7EFC8D6CE}" destId="{DC7AF065-3F82-4CA6-A7AA-3C6E8866FA3D}" srcOrd="1" destOrd="0" presId="urn:microsoft.com/office/officeart/2005/8/layout/hierarchy4"/>
    <dgm:cxn modelId="{CC7D5391-8620-46A0-8DC4-D7674E727CD5}" type="presParOf" srcId="{B74154C5-AFFE-498C-8E4C-911D7456AC97}" destId="{DF99D3E9-B7CE-4F56-A161-7C0465341531}" srcOrd="5" destOrd="0" presId="urn:microsoft.com/office/officeart/2005/8/layout/hierarchy4"/>
    <dgm:cxn modelId="{355E2C80-1C8E-4AE7-A760-9118D8F1608C}" type="presParOf" srcId="{B74154C5-AFFE-498C-8E4C-911D7456AC97}" destId="{CFBC63A5-42B0-460D-9C89-B64E9E9E2922}" srcOrd="6" destOrd="0" presId="urn:microsoft.com/office/officeart/2005/8/layout/hierarchy4"/>
    <dgm:cxn modelId="{262EF6BD-7456-44D9-92EC-ABD818E71E43}" type="presParOf" srcId="{CFBC63A5-42B0-460D-9C89-B64E9E9E2922}" destId="{9E5D5161-23D7-41B4-A187-BE6D7C6483D0}" srcOrd="0" destOrd="0" presId="urn:microsoft.com/office/officeart/2005/8/layout/hierarchy4"/>
    <dgm:cxn modelId="{436D796F-F661-4FB8-85BA-7E51C62D0118}" type="presParOf" srcId="{CFBC63A5-42B0-460D-9C89-B64E9E9E2922}" destId="{8BC6FDF3-3E6D-414C-B5BC-6C5B61465391}" srcOrd="1" destOrd="0" presId="urn:microsoft.com/office/officeart/2005/8/layout/hierarchy4"/>
    <dgm:cxn modelId="{3E23109A-8879-4394-94B4-7EE41BDDCDED}" type="presParOf" srcId="{CFBC63A5-42B0-460D-9C89-B64E9E9E2922}" destId="{CEF18E39-1C73-42B9-BDF1-5DD3EC85EA0D}" srcOrd="2" destOrd="0" presId="urn:microsoft.com/office/officeart/2005/8/layout/hierarchy4"/>
    <dgm:cxn modelId="{6B2C0335-926F-4786-BD8D-DDA00BC80DB8}" type="presParOf" srcId="{CEF18E39-1C73-42B9-BDF1-5DD3EC85EA0D}" destId="{D6936C6D-17F5-4369-B1C3-901E9E722DCF}" srcOrd="0" destOrd="0" presId="urn:microsoft.com/office/officeart/2005/8/layout/hierarchy4"/>
    <dgm:cxn modelId="{F0B51DC2-EFE1-43D2-926A-FE47164958C6}" type="presParOf" srcId="{D6936C6D-17F5-4369-B1C3-901E9E722DCF}" destId="{2965B01E-C0DE-4302-ADA0-732BD580C7B1}" srcOrd="0" destOrd="0" presId="urn:microsoft.com/office/officeart/2005/8/layout/hierarchy4"/>
    <dgm:cxn modelId="{C276990D-7EF7-4229-9FC2-733219E203FE}" type="presParOf" srcId="{D6936C6D-17F5-4369-B1C3-901E9E722DCF}" destId="{DC8AC8CB-3F6F-4460-AB01-5CBE0F14A486}" srcOrd="1" destOrd="0" presId="urn:microsoft.com/office/officeart/2005/8/layout/hierarchy4"/>
    <dgm:cxn modelId="{552E6B03-869C-4A2E-8E0D-EB4415459836}" type="presParOf" srcId="{D6936C6D-17F5-4369-B1C3-901E9E722DCF}" destId="{73994466-6310-40D7-8792-BD7FD56E6AF4}" srcOrd="2" destOrd="0" presId="urn:microsoft.com/office/officeart/2005/8/layout/hierarchy4"/>
    <dgm:cxn modelId="{410EA774-4BB4-439C-9BCD-358FDA570A74}" type="presParOf" srcId="{73994466-6310-40D7-8792-BD7FD56E6AF4}" destId="{3EAD5394-E4AB-45B2-BE09-F998533ECF40}" srcOrd="0" destOrd="0" presId="urn:microsoft.com/office/officeart/2005/8/layout/hierarchy4"/>
    <dgm:cxn modelId="{37B4DFB5-9252-4DE6-8F30-C8A8014DC41F}" type="presParOf" srcId="{3EAD5394-E4AB-45B2-BE09-F998533ECF40}" destId="{A7AF9B85-BF68-40A8-954B-A40EDB5CAF9F}" srcOrd="0" destOrd="0" presId="urn:microsoft.com/office/officeart/2005/8/layout/hierarchy4"/>
    <dgm:cxn modelId="{F569AAE8-6F77-4FA7-8F2C-17E9E77A7195}" type="presParOf" srcId="{3EAD5394-E4AB-45B2-BE09-F998533ECF40}" destId="{C764A47D-7314-411D-8EF1-5B8F29829B1A}" srcOrd="1" destOrd="0" presId="urn:microsoft.com/office/officeart/2005/8/layout/hierarchy4"/>
    <dgm:cxn modelId="{4F3DC24D-0FAC-497B-8199-DB25A61FA51C}" type="presParOf" srcId="{3EAD5394-E4AB-45B2-BE09-F998533ECF40}" destId="{D5C7FEFF-BE20-4D98-A72C-52B1B8B3F4F7}" srcOrd="2" destOrd="0" presId="urn:microsoft.com/office/officeart/2005/8/layout/hierarchy4"/>
    <dgm:cxn modelId="{C5294FAE-1D58-4D5E-9E3B-D3B150204A63}" type="presParOf" srcId="{D5C7FEFF-BE20-4D98-A72C-52B1B8B3F4F7}" destId="{CA81CD2D-7A1B-4CCA-952B-6AE89CE8AAB7}" srcOrd="0" destOrd="0" presId="urn:microsoft.com/office/officeart/2005/8/layout/hierarchy4"/>
    <dgm:cxn modelId="{C4760202-CEBA-4A86-89EF-039FE2A3057D}" type="presParOf" srcId="{CA81CD2D-7A1B-4CCA-952B-6AE89CE8AAB7}" destId="{EFF40216-5B58-45C6-B485-1C9C4561DF2F}" srcOrd="0" destOrd="0" presId="urn:microsoft.com/office/officeart/2005/8/layout/hierarchy4"/>
    <dgm:cxn modelId="{F266DF77-5874-4BD0-8114-A1495F6179EF}" type="presParOf" srcId="{CA81CD2D-7A1B-4CCA-952B-6AE89CE8AAB7}" destId="{82BA7D97-E2A8-4C59-838B-E0906E156677}" srcOrd="1" destOrd="0" presId="urn:microsoft.com/office/officeart/2005/8/layout/hierarchy4"/>
    <dgm:cxn modelId="{8209B319-EAB1-4D70-A3E9-2F6095D657C0}" type="presParOf" srcId="{CA81CD2D-7A1B-4CCA-952B-6AE89CE8AAB7}" destId="{F73E662C-F722-4B4F-9DF8-BE21B2C2C700}" srcOrd="2" destOrd="0" presId="urn:microsoft.com/office/officeart/2005/8/layout/hierarchy4"/>
    <dgm:cxn modelId="{817DED74-A618-47E7-8ECC-54E55DB59E37}" type="presParOf" srcId="{F73E662C-F722-4B4F-9DF8-BE21B2C2C700}" destId="{566AACE7-A2F1-4E7A-BECC-43348B95352C}" srcOrd="0" destOrd="0" presId="urn:microsoft.com/office/officeart/2005/8/layout/hierarchy4"/>
    <dgm:cxn modelId="{8903498B-707D-4666-AF7F-CFAA9CDCFD32}" type="presParOf" srcId="{566AACE7-A2F1-4E7A-BECC-43348B95352C}" destId="{7653A429-0E18-4BE3-A07C-F1A5A9D672E3}" srcOrd="0" destOrd="0" presId="urn:microsoft.com/office/officeart/2005/8/layout/hierarchy4"/>
    <dgm:cxn modelId="{A71F1129-5946-4D28-8A62-9FB5D643381A}" type="presParOf" srcId="{566AACE7-A2F1-4E7A-BECC-43348B95352C}" destId="{BED59DE9-3C29-48CB-8A25-B7F991619843}" srcOrd="1" destOrd="0" presId="urn:microsoft.com/office/officeart/2005/8/layout/hierarchy4"/>
    <dgm:cxn modelId="{276DBA99-CFC9-4C2F-9754-D4322A1C05AD}" type="presParOf" srcId="{566AACE7-A2F1-4E7A-BECC-43348B95352C}" destId="{3A3A01C6-B3AA-4C89-92D4-EA308C8E23E1}" srcOrd="2" destOrd="0" presId="urn:microsoft.com/office/officeart/2005/8/layout/hierarchy4"/>
    <dgm:cxn modelId="{D8D43015-211C-49F8-B3CF-A369497120AF}" type="presParOf" srcId="{3A3A01C6-B3AA-4C89-92D4-EA308C8E23E1}" destId="{B8B89817-F07F-4DA9-AEBF-C4EDAD3E897E}" srcOrd="0" destOrd="0" presId="urn:microsoft.com/office/officeart/2005/8/layout/hierarchy4"/>
    <dgm:cxn modelId="{4AF98B06-8AEA-4A79-8928-8C58FCE29535}" type="presParOf" srcId="{B8B89817-F07F-4DA9-AEBF-C4EDAD3E897E}" destId="{35DF38A4-C109-469A-81F6-242705CF6432}" srcOrd="0" destOrd="0" presId="urn:microsoft.com/office/officeart/2005/8/layout/hierarchy4"/>
    <dgm:cxn modelId="{17A05C78-10C3-4789-A881-E34AECD8B83C}" type="presParOf" srcId="{B8B89817-F07F-4DA9-AEBF-C4EDAD3E897E}" destId="{316284DC-AD60-4799-9C6D-BBAE00D72CFA}" srcOrd="1" destOrd="0" presId="urn:microsoft.com/office/officeart/2005/8/layout/hierarchy4"/>
    <dgm:cxn modelId="{FB20771E-24B0-4B78-BB9C-4EBF6096EAA6}" type="presParOf" srcId="{B8B89817-F07F-4DA9-AEBF-C4EDAD3E897E}" destId="{FF9D5968-2625-4FA7-B798-123DE0850F01}" srcOrd="2" destOrd="0" presId="urn:microsoft.com/office/officeart/2005/8/layout/hierarchy4"/>
    <dgm:cxn modelId="{C2D0FD04-9DE6-4178-B26F-A3C38F8C3A18}" type="presParOf" srcId="{FF9D5968-2625-4FA7-B798-123DE0850F01}" destId="{0ACE6D06-B44A-4123-806C-A6DF04AE4987}" srcOrd="0" destOrd="0" presId="urn:microsoft.com/office/officeart/2005/8/layout/hierarchy4"/>
    <dgm:cxn modelId="{3F8D49C6-D411-46EC-BA7F-9F888B649C17}" type="presParOf" srcId="{0ACE6D06-B44A-4123-806C-A6DF04AE4987}" destId="{72D34432-C31A-4895-8C4B-497C4DC5EA4F}" srcOrd="0" destOrd="0" presId="urn:microsoft.com/office/officeart/2005/8/layout/hierarchy4"/>
    <dgm:cxn modelId="{97D56A34-35F6-4791-AF1C-9081C5974160}" type="presParOf" srcId="{0ACE6D06-B44A-4123-806C-A6DF04AE4987}" destId="{68423DB6-6E38-46B7-BEBB-F85082740DD1}" srcOrd="1" destOrd="0" presId="urn:microsoft.com/office/officeart/2005/8/layout/hierarchy4"/>
    <dgm:cxn modelId="{5FEAEFE1-7044-4BE9-9D56-3AAD9BAAE2D6}" type="presParOf" srcId="{B74154C5-AFFE-498C-8E4C-911D7456AC97}" destId="{62C0B193-30A4-4691-AF46-D5B94E7FC561}" srcOrd="7" destOrd="0" presId="urn:microsoft.com/office/officeart/2005/8/layout/hierarchy4"/>
    <dgm:cxn modelId="{6E6224D1-0333-4A5B-840F-DF6594313216}" type="presParOf" srcId="{B74154C5-AFFE-498C-8E4C-911D7456AC97}" destId="{E8090E1D-4DD8-46E0-BA1E-C3890CF14D47}" srcOrd="8" destOrd="0" presId="urn:microsoft.com/office/officeart/2005/8/layout/hierarchy4"/>
    <dgm:cxn modelId="{21AC6CC7-D7E4-4984-9502-25D49E72492C}" type="presParOf" srcId="{E8090E1D-4DD8-46E0-BA1E-C3890CF14D47}" destId="{F8905714-088D-483C-AC16-D43BF2F0BF16}" srcOrd="0" destOrd="0" presId="urn:microsoft.com/office/officeart/2005/8/layout/hierarchy4"/>
    <dgm:cxn modelId="{A8509CD1-787A-40A8-834C-092AFFA9F2E8}" type="presParOf" srcId="{E8090E1D-4DD8-46E0-BA1E-C3890CF14D47}" destId="{8825E9BC-9772-4579-B80A-08C02E6F5841}" srcOrd="1" destOrd="0" presId="urn:microsoft.com/office/officeart/2005/8/layout/hierarchy4"/>
    <dgm:cxn modelId="{8C3E30AD-4157-4720-8AEB-74F3E5BB2D72}" type="presParOf" srcId="{E8090E1D-4DD8-46E0-BA1E-C3890CF14D47}" destId="{4101F8DA-93D9-46DF-B37A-B90529D7C907}" srcOrd="2" destOrd="0" presId="urn:microsoft.com/office/officeart/2005/8/layout/hierarchy4"/>
    <dgm:cxn modelId="{1EF03309-55F3-4C31-ADF2-68E683B0B6B9}" type="presParOf" srcId="{4101F8DA-93D9-46DF-B37A-B90529D7C907}" destId="{95872D8F-BB28-4072-9DAD-3FCDEEA4A51B}" srcOrd="0" destOrd="0" presId="urn:microsoft.com/office/officeart/2005/8/layout/hierarchy4"/>
    <dgm:cxn modelId="{06B01217-53BE-4990-B291-F951BF87521B}" type="presParOf" srcId="{95872D8F-BB28-4072-9DAD-3FCDEEA4A51B}" destId="{24CEF574-2765-4D7C-A195-C900E925FBE6}" srcOrd="0" destOrd="0" presId="urn:microsoft.com/office/officeart/2005/8/layout/hierarchy4"/>
    <dgm:cxn modelId="{E5C233EC-4A88-42A3-B99C-D73194AD4E16}" type="presParOf" srcId="{95872D8F-BB28-4072-9DAD-3FCDEEA4A51B}" destId="{9ED7436C-1536-41D8-A0EE-0E39E8864FDD}" srcOrd="1" destOrd="0" presId="urn:microsoft.com/office/officeart/2005/8/layout/hierarchy4"/>
    <dgm:cxn modelId="{8440DC9D-ACF3-4693-A58E-B8A97ABE8F5E}" type="presParOf" srcId="{95872D8F-BB28-4072-9DAD-3FCDEEA4A51B}" destId="{4139EE0B-9D40-4076-B516-60260BCFF8F9}" srcOrd="2" destOrd="0" presId="urn:microsoft.com/office/officeart/2005/8/layout/hierarchy4"/>
    <dgm:cxn modelId="{6446F003-A524-4562-9D14-9750A3064038}" type="presParOf" srcId="{4139EE0B-9D40-4076-B516-60260BCFF8F9}" destId="{22447473-48A4-4C0C-8BEC-2558DB533AA4}" srcOrd="0" destOrd="0" presId="urn:microsoft.com/office/officeart/2005/8/layout/hierarchy4"/>
    <dgm:cxn modelId="{8544B3E6-E5C5-4D02-8539-6A9633ACC9F7}" type="presParOf" srcId="{22447473-48A4-4C0C-8BEC-2558DB533AA4}" destId="{4CD2A706-78CC-47E3-A8F8-D778F944372A}" srcOrd="0" destOrd="0" presId="urn:microsoft.com/office/officeart/2005/8/layout/hierarchy4"/>
    <dgm:cxn modelId="{E8A424C2-08AA-4E4A-AD1C-90E1A6A7D8B9}" type="presParOf" srcId="{22447473-48A4-4C0C-8BEC-2558DB533AA4}" destId="{4C177EB7-865B-4153-871C-6C5CF7DBC8C3}" srcOrd="1" destOrd="0" presId="urn:microsoft.com/office/officeart/2005/8/layout/hierarchy4"/>
    <dgm:cxn modelId="{1CE488DE-95A0-49E9-BF40-1E4D5D08CCB2}" type="presParOf" srcId="{22447473-48A4-4C0C-8BEC-2558DB533AA4}" destId="{20DB843D-8E62-4574-AB26-BE48E34E41C8}" srcOrd="2" destOrd="0" presId="urn:microsoft.com/office/officeart/2005/8/layout/hierarchy4"/>
    <dgm:cxn modelId="{92227A84-77AE-40D4-A379-A7D0A128BC56}" type="presParOf" srcId="{20DB843D-8E62-4574-AB26-BE48E34E41C8}" destId="{F36349D9-AAD1-4D05-8BCB-F865ABA18533}" srcOrd="0" destOrd="0" presId="urn:microsoft.com/office/officeart/2005/8/layout/hierarchy4"/>
    <dgm:cxn modelId="{AAB6CF2C-8EA5-4927-B17B-A136A1C7FDB2}" type="presParOf" srcId="{F36349D9-AAD1-4D05-8BCB-F865ABA18533}" destId="{374E99F0-AE84-4383-93E4-780F78CE6D13}" srcOrd="0" destOrd="0" presId="urn:microsoft.com/office/officeart/2005/8/layout/hierarchy4"/>
    <dgm:cxn modelId="{BA2217F8-C92D-48BB-83BF-1C638A66999F}" type="presParOf" srcId="{F36349D9-AAD1-4D05-8BCB-F865ABA18533}" destId="{FE4B595F-B001-4933-98CC-F9415F4FE45A}" srcOrd="1" destOrd="0" presId="urn:microsoft.com/office/officeart/2005/8/layout/hierarchy4"/>
    <dgm:cxn modelId="{5481E067-75D0-4774-B46B-41546E63E8B1}" type="presParOf" srcId="{F36349D9-AAD1-4D05-8BCB-F865ABA18533}" destId="{19CEB4E4-DAEB-4DAC-B74F-6A90F95E40F6}" srcOrd="2" destOrd="0" presId="urn:microsoft.com/office/officeart/2005/8/layout/hierarchy4"/>
    <dgm:cxn modelId="{9788DFA2-2F9C-4D4D-A67C-0FB9960ED461}" type="presParOf" srcId="{19CEB4E4-DAEB-4DAC-B74F-6A90F95E40F6}" destId="{4B090C7C-91FA-46FA-862C-86DC2555E033}" srcOrd="0" destOrd="0" presId="urn:microsoft.com/office/officeart/2005/8/layout/hierarchy4"/>
    <dgm:cxn modelId="{408AC30E-434B-4E06-B950-51F3AA1356FC}" type="presParOf" srcId="{4B090C7C-91FA-46FA-862C-86DC2555E033}" destId="{874CF4BC-44A5-455D-A60A-EB599B596188}" srcOrd="0" destOrd="0" presId="urn:microsoft.com/office/officeart/2005/8/layout/hierarchy4"/>
    <dgm:cxn modelId="{13FB0ED0-7AD5-4418-A181-83CF3864FA8E}" type="presParOf" srcId="{4B090C7C-91FA-46FA-862C-86DC2555E033}" destId="{7879E5A0-7B91-4ECE-AF79-8798634D07D0}" srcOrd="1" destOrd="0" presId="urn:microsoft.com/office/officeart/2005/8/layout/hierarchy4"/>
    <dgm:cxn modelId="{5F82989A-E584-48CE-8F79-4EA420D8C696}" type="presParOf" srcId="{4B090C7C-91FA-46FA-862C-86DC2555E033}" destId="{97FFE9E6-CE88-44D7-A8E9-5F178F964167}" srcOrd="2" destOrd="0" presId="urn:microsoft.com/office/officeart/2005/8/layout/hierarchy4"/>
    <dgm:cxn modelId="{C4D162BA-977E-4BEA-8722-71A047001B39}" type="presParOf" srcId="{97FFE9E6-CE88-44D7-A8E9-5F178F964167}" destId="{B45A538C-DC99-43D4-9C5E-FD6136650525}" srcOrd="0" destOrd="0" presId="urn:microsoft.com/office/officeart/2005/8/layout/hierarchy4"/>
    <dgm:cxn modelId="{EC2A35A1-10DF-4FE5-A754-F5E9B35F6279}" type="presParOf" srcId="{B45A538C-DC99-43D4-9C5E-FD6136650525}" destId="{D2D81AF8-4EA8-45A6-A84D-9694EF1BCFE7}" srcOrd="0" destOrd="0" presId="urn:microsoft.com/office/officeart/2005/8/layout/hierarchy4"/>
    <dgm:cxn modelId="{C0607E96-4343-49FB-9E30-515DD2BEC75F}" type="presParOf" srcId="{B45A538C-DC99-43D4-9C5E-FD6136650525}" destId="{31DD6202-DBD1-44BF-A1E0-17D7DF207347}" srcOrd="1" destOrd="0" presId="urn:microsoft.com/office/officeart/2005/8/layout/hierarchy4"/>
    <dgm:cxn modelId="{1540E91A-7552-47D4-AFAE-49C56469B3B0}" type="presParOf" srcId="{B45A538C-DC99-43D4-9C5E-FD6136650525}" destId="{78FA1C88-01CB-45D0-B8B1-93ED28DC0515}" srcOrd="2" destOrd="0" presId="urn:microsoft.com/office/officeart/2005/8/layout/hierarchy4"/>
    <dgm:cxn modelId="{55777E4E-6880-4653-A5D3-13BB7F81E871}" type="presParOf" srcId="{78FA1C88-01CB-45D0-B8B1-93ED28DC0515}" destId="{C388ABCD-EF97-4C36-B582-B368BFAF3A98}" srcOrd="0" destOrd="0" presId="urn:microsoft.com/office/officeart/2005/8/layout/hierarchy4"/>
    <dgm:cxn modelId="{9DFCC1FF-D2AC-47F1-BC3C-5326D990B069}" type="presParOf" srcId="{C388ABCD-EF97-4C36-B582-B368BFAF3A98}" destId="{B05C0A3E-A45E-4E74-81F8-BADC3EA7BC7D}" srcOrd="0" destOrd="0" presId="urn:microsoft.com/office/officeart/2005/8/layout/hierarchy4"/>
    <dgm:cxn modelId="{907B7342-2C48-4A46-8677-4B3F8ACDD4A8}" type="presParOf" srcId="{C388ABCD-EF97-4C36-B582-B368BFAF3A98}" destId="{3CF494E9-8292-4011-9D6D-8524C148D96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C59976-64CC-4537-8D8E-B8FCC07D4A56}" type="doc">
      <dgm:prSet loTypeId="urn:microsoft.com/office/officeart/2005/8/layout/cycle8" loCatId="cycle" qsTypeId="urn:microsoft.com/office/officeart/2005/8/quickstyle/simple5" qsCatId="simple" csTypeId="urn:microsoft.com/office/officeart/2005/8/colors/colorful1#1" csCatId="colorful" phldr="1"/>
      <dgm:spPr/>
    </dgm:pt>
    <dgm:pt modelId="{67C479B8-79CB-4E3C-AF4B-51F99AF1F0F6}">
      <dgm:prSet phldrT="[Текст]" custT="1"/>
      <dgm:spPr/>
      <dgm:t>
        <a:bodyPr/>
        <a:lstStyle/>
        <a:p>
          <a:pPr algn="r"/>
          <a:endParaRPr lang="ru-RU" sz="1400" b="1" dirty="0" smtClean="0"/>
        </a:p>
        <a:p>
          <a:pPr algn="r"/>
          <a:r>
            <a:rPr lang="ru-RU" sz="1400" b="1" dirty="0" smtClean="0"/>
            <a:t>Утверждение отчета об исполнении бюджета предыдущего года</a:t>
          </a:r>
          <a:endParaRPr lang="ru-RU" sz="1400" b="1" dirty="0"/>
        </a:p>
      </dgm:t>
    </dgm:pt>
    <dgm:pt modelId="{96F7D31E-F01D-4D75-ADAF-0C5EE9D7676C}" type="parTrans" cxnId="{16F9D93B-ACDB-49A4-AE4B-5143EA88A525}">
      <dgm:prSet/>
      <dgm:spPr/>
      <dgm:t>
        <a:bodyPr/>
        <a:lstStyle/>
        <a:p>
          <a:endParaRPr lang="ru-RU" b="1"/>
        </a:p>
      </dgm:t>
    </dgm:pt>
    <dgm:pt modelId="{FA7967A1-D43F-457B-A04F-2D6451A2B03F}" type="sibTrans" cxnId="{16F9D93B-ACDB-49A4-AE4B-5143EA88A525}">
      <dgm:prSet/>
      <dgm:spPr/>
      <dgm:t>
        <a:bodyPr/>
        <a:lstStyle/>
        <a:p>
          <a:endParaRPr lang="ru-RU" b="1"/>
        </a:p>
      </dgm:t>
    </dgm:pt>
    <dgm:pt modelId="{804975CC-6CF4-47D1-BD0A-940EBDCA7574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endParaRPr lang="ru-RU" sz="1400" b="1" dirty="0" smtClean="0"/>
        </a:p>
        <a:p>
          <a:pPr algn="l"/>
          <a:r>
            <a:rPr lang="ru-RU" sz="1400" b="1" dirty="0" smtClean="0"/>
            <a:t>Составление проекта бюджета очередного года</a:t>
          </a:r>
          <a:endParaRPr lang="ru-RU" sz="1400" b="1" dirty="0"/>
        </a:p>
      </dgm:t>
    </dgm:pt>
    <dgm:pt modelId="{0527C35E-81F7-466F-8D06-63A4EF65A333}" type="parTrans" cxnId="{4237B6ED-DDEE-42B2-8E43-820FA46C28A0}">
      <dgm:prSet/>
      <dgm:spPr/>
      <dgm:t>
        <a:bodyPr/>
        <a:lstStyle/>
        <a:p>
          <a:endParaRPr lang="ru-RU" b="1"/>
        </a:p>
      </dgm:t>
    </dgm:pt>
    <dgm:pt modelId="{76296FD6-98EC-4A51-B0AE-603F8E7D623D}" type="sibTrans" cxnId="{4237B6ED-DDEE-42B2-8E43-820FA46C28A0}">
      <dgm:prSet/>
      <dgm:spPr/>
      <dgm:t>
        <a:bodyPr/>
        <a:lstStyle/>
        <a:p>
          <a:endParaRPr lang="ru-RU" b="1"/>
        </a:p>
      </dgm:t>
    </dgm:pt>
    <dgm:pt modelId="{DB9137E0-04C3-41DD-92EF-B909727F1245}">
      <dgm:prSet phldrT="[Текст]" custT="1"/>
      <dgm:spPr/>
      <dgm:t>
        <a:bodyPr/>
        <a:lstStyle/>
        <a:p>
          <a:pPr algn="r"/>
          <a:r>
            <a:rPr lang="ru-RU" sz="1400" b="1" dirty="0" smtClean="0"/>
            <a:t>Рассмотрение проекта бюджета очередного года</a:t>
          </a:r>
          <a:endParaRPr lang="ru-RU" sz="1400" b="1" dirty="0"/>
        </a:p>
      </dgm:t>
    </dgm:pt>
    <dgm:pt modelId="{9DB6A80E-7349-44E0-A016-93394582D131}" type="sibTrans" cxnId="{41F2AC8D-068A-4633-93B3-1F7CF042C6E9}">
      <dgm:prSet/>
      <dgm:spPr/>
      <dgm:t>
        <a:bodyPr/>
        <a:lstStyle/>
        <a:p>
          <a:endParaRPr lang="ru-RU" b="1"/>
        </a:p>
      </dgm:t>
    </dgm:pt>
    <dgm:pt modelId="{1CC5151F-53A8-4196-97AA-63386F8B9A90}" type="parTrans" cxnId="{41F2AC8D-068A-4633-93B3-1F7CF042C6E9}">
      <dgm:prSet/>
      <dgm:spPr/>
      <dgm:t>
        <a:bodyPr/>
        <a:lstStyle/>
        <a:p>
          <a:endParaRPr lang="ru-RU" b="1"/>
        </a:p>
      </dgm:t>
    </dgm:pt>
    <dgm:pt modelId="{17F76E49-923E-46CA-8364-D26CACBCD025}">
      <dgm:prSet phldrT="[Текст]" custT="1"/>
      <dgm:spPr/>
      <dgm:t>
        <a:bodyPr/>
        <a:lstStyle/>
        <a:p>
          <a:pPr algn="l"/>
          <a:r>
            <a:rPr lang="ru-RU" sz="1400" b="1" dirty="0" smtClean="0"/>
            <a:t>Утверждение бюджета очередного года</a:t>
          </a:r>
          <a:endParaRPr lang="ru-RU" sz="1400" b="1" dirty="0"/>
        </a:p>
      </dgm:t>
    </dgm:pt>
    <dgm:pt modelId="{61273E43-A622-43E7-9F9E-013BA2AC3E56}" type="parTrans" cxnId="{10AC6F65-CFA1-4664-96BA-31E34285EC17}">
      <dgm:prSet/>
      <dgm:spPr/>
      <dgm:t>
        <a:bodyPr/>
        <a:lstStyle/>
        <a:p>
          <a:endParaRPr lang="ru-RU" b="1"/>
        </a:p>
      </dgm:t>
    </dgm:pt>
    <dgm:pt modelId="{482E5A08-8EA2-4BBB-B2AF-0AFA8970CC88}" type="sibTrans" cxnId="{10AC6F65-CFA1-4664-96BA-31E34285EC17}">
      <dgm:prSet/>
      <dgm:spPr/>
      <dgm:t>
        <a:bodyPr/>
        <a:lstStyle/>
        <a:p>
          <a:endParaRPr lang="ru-RU" b="1"/>
        </a:p>
      </dgm:t>
    </dgm:pt>
    <dgm:pt modelId="{ECB64474-2C4E-4705-AAF6-8050BAE96CFE}">
      <dgm:prSet phldrT="[Текст]" custT="1"/>
      <dgm:spPr/>
      <dgm:t>
        <a:bodyPr/>
        <a:lstStyle/>
        <a:p>
          <a:pPr algn="r"/>
          <a:r>
            <a:rPr lang="ru-RU" sz="1400" b="1" dirty="0" smtClean="0"/>
            <a:t>Исполнение бюджета в текущем году</a:t>
          </a:r>
          <a:endParaRPr lang="ru-RU" sz="1400" b="1" dirty="0"/>
        </a:p>
      </dgm:t>
    </dgm:pt>
    <dgm:pt modelId="{711F63B3-9B13-4AE5-AE28-0F5E81D88C2B}" type="parTrans" cxnId="{F2AF6333-9F20-4262-A99D-D03480DC94AB}">
      <dgm:prSet/>
      <dgm:spPr/>
      <dgm:t>
        <a:bodyPr/>
        <a:lstStyle/>
        <a:p>
          <a:endParaRPr lang="ru-RU" b="1"/>
        </a:p>
      </dgm:t>
    </dgm:pt>
    <dgm:pt modelId="{3BD1F4B0-7453-454F-A14A-FE56C84337AB}" type="sibTrans" cxnId="{F2AF6333-9F20-4262-A99D-D03480DC94AB}">
      <dgm:prSet/>
      <dgm:spPr/>
      <dgm:t>
        <a:bodyPr/>
        <a:lstStyle/>
        <a:p>
          <a:endParaRPr lang="ru-RU" b="1"/>
        </a:p>
      </dgm:t>
    </dgm:pt>
    <dgm:pt modelId="{05E172B5-4C68-4BC9-815B-9E2AE5DDFB57}">
      <dgm:prSet phldrT="[Текст]" custT="1"/>
      <dgm:spPr/>
      <dgm:t>
        <a:bodyPr/>
        <a:lstStyle/>
        <a:p>
          <a:pPr algn="l"/>
          <a:r>
            <a:rPr lang="ru-RU" sz="1400" b="1" dirty="0" smtClean="0"/>
            <a:t>Формирование отчета об исполнении бюджета предыдущего года</a:t>
          </a:r>
          <a:endParaRPr lang="ru-RU" sz="1400" b="1" dirty="0"/>
        </a:p>
      </dgm:t>
    </dgm:pt>
    <dgm:pt modelId="{C605A835-60BA-4E4C-A1B7-45FA8A0F045F}" type="parTrans" cxnId="{A55E5BAA-BC43-4D95-9614-81BFB1C2196C}">
      <dgm:prSet/>
      <dgm:spPr/>
      <dgm:t>
        <a:bodyPr/>
        <a:lstStyle/>
        <a:p>
          <a:endParaRPr lang="ru-RU" b="1"/>
        </a:p>
      </dgm:t>
    </dgm:pt>
    <dgm:pt modelId="{93A48A5E-E443-4EE8-BA17-BB2D05E5DCBA}" type="sibTrans" cxnId="{A55E5BAA-BC43-4D95-9614-81BFB1C2196C}">
      <dgm:prSet/>
      <dgm:spPr/>
      <dgm:t>
        <a:bodyPr/>
        <a:lstStyle/>
        <a:p>
          <a:endParaRPr lang="ru-RU" b="1"/>
        </a:p>
      </dgm:t>
    </dgm:pt>
    <dgm:pt modelId="{5A83CEAF-857D-4241-8103-98853D011D82}" type="pres">
      <dgm:prSet presAssocID="{0CC59976-64CC-4537-8D8E-B8FCC07D4A56}" presName="compositeShape" presStyleCnt="0">
        <dgm:presLayoutVars>
          <dgm:chMax val="7"/>
          <dgm:dir/>
          <dgm:resizeHandles val="exact"/>
        </dgm:presLayoutVars>
      </dgm:prSet>
      <dgm:spPr/>
    </dgm:pt>
    <dgm:pt modelId="{4AF62A4F-6281-44A9-8CCB-EC1D32ECC29E}" type="pres">
      <dgm:prSet presAssocID="{0CC59976-64CC-4537-8D8E-B8FCC07D4A56}" presName="wedge1" presStyleLbl="node1" presStyleIdx="0" presStyleCnt="6"/>
      <dgm:spPr/>
      <dgm:t>
        <a:bodyPr/>
        <a:lstStyle/>
        <a:p>
          <a:endParaRPr lang="ru-RU"/>
        </a:p>
      </dgm:t>
    </dgm:pt>
    <dgm:pt modelId="{0D278E1A-672D-4E79-A420-13FD6E1C6454}" type="pres">
      <dgm:prSet presAssocID="{0CC59976-64CC-4537-8D8E-B8FCC07D4A56}" presName="dummy1a" presStyleCnt="0"/>
      <dgm:spPr/>
    </dgm:pt>
    <dgm:pt modelId="{C0797E7B-9B21-424A-8FF5-3B0874FDD097}" type="pres">
      <dgm:prSet presAssocID="{0CC59976-64CC-4537-8D8E-B8FCC07D4A56}" presName="dummy1b" presStyleCnt="0"/>
      <dgm:spPr/>
    </dgm:pt>
    <dgm:pt modelId="{740B71DB-D616-4EF1-98F2-8EAEDB8665E1}" type="pres">
      <dgm:prSet presAssocID="{0CC59976-64CC-4537-8D8E-B8FCC07D4A56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2E3C46-EC8A-4ABB-BCAE-D9BAAC0F901D}" type="pres">
      <dgm:prSet presAssocID="{0CC59976-64CC-4537-8D8E-B8FCC07D4A56}" presName="wedge2" presStyleLbl="node1" presStyleIdx="1" presStyleCnt="6"/>
      <dgm:spPr/>
      <dgm:t>
        <a:bodyPr/>
        <a:lstStyle/>
        <a:p>
          <a:endParaRPr lang="ru-RU"/>
        </a:p>
      </dgm:t>
    </dgm:pt>
    <dgm:pt modelId="{750BBB24-9553-4978-A5C7-E6BFB7ED49D0}" type="pres">
      <dgm:prSet presAssocID="{0CC59976-64CC-4537-8D8E-B8FCC07D4A56}" presName="dummy2a" presStyleCnt="0"/>
      <dgm:spPr/>
    </dgm:pt>
    <dgm:pt modelId="{E2647F9B-D437-4C8F-80E6-471F5C0183BF}" type="pres">
      <dgm:prSet presAssocID="{0CC59976-64CC-4537-8D8E-B8FCC07D4A56}" presName="dummy2b" presStyleCnt="0"/>
      <dgm:spPr/>
    </dgm:pt>
    <dgm:pt modelId="{13877B98-6675-42E9-945C-2FAC2CCA660C}" type="pres">
      <dgm:prSet presAssocID="{0CC59976-64CC-4537-8D8E-B8FCC07D4A56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4DAB56-0E4E-4262-BFE2-5F22B9C565D7}" type="pres">
      <dgm:prSet presAssocID="{0CC59976-64CC-4537-8D8E-B8FCC07D4A56}" presName="wedge3" presStyleLbl="node1" presStyleIdx="2" presStyleCnt="6"/>
      <dgm:spPr/>
      <dgm:t>
        <a:bodyPr/>
        <a:lstStyle/>
        <a:p>
          <a:endParaRPr lang="ru-RU"/>
        </a:p>
      </dgm:t>
    </dgm:pt>
    <dgm:pt modelId="{5A7D453C-E265-42CE-8911-E2E2A2D9A579}" type="pres">
      <dgm:prSet presAssocID="{0CC59976-64CC-4537-8D8E-B8FCC07D4A56}" presName="dummy3a" presStyleCnt="0"/>
      <dgm:spPr/>
    </dgm:pt>
    <dgm:pt modelId="{598D2280-9461-4EE1-AA2C-BC3C4C3C41F1}" type="pres">
      <dgm:prSet presAssocID="{0CC59976-64CC-4537-8D8E-B8FCC07D4A56}" presName="dummy3b" presStyleCnt="0"/>
      <dgm:spPr/>
    </dgm:pt>
    <dgm:pt modelId="{CF8795A2-0B39-49CF-9E5A-203CAA8C33C6}" type="pres">
      <dgm:prSet presAssocID="{0CC59976-64CC-4537-8D8E-B8FCC07D4A56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C7F541-63A3-4EAE-B73C-7B624E9A8B04}" type="pres">
      <dgm:prSet presAssocID="{0CC59976-64CC-4537-8D8E-B8FCC07D4A56}" presName="wedge4" presStyleLbl="node1" presStyleIdx="3" presStyleCnt="6"/>
      <dgm:spPr/>
      <dgm:t>
        <a:bodyPr/>
        <a:lstStyle/>
        <a:p>
          <a:endParaRPr lang="ru-RU"/>
        </a:p>
      </dgm:t>
    </dgm:pt>
    <dgm:pt modelId="{F96A818A-D8C9-41DD-9CB3-C7DE7AE8CF4F}" type="pres">
      <dgm:prSet presAssocID="{0CC59976-64CC-4537-8D8E-B8FCC07D4A56}" presName="dummy4a" presStyleCnt="0"/>
      <dgm:spPr/>
    </dgm:pt>
    <dgm:pt modelId="{BFD46E79-D8E1-4475-A9C1-61CAA34304EE}" type="pres">
      <dgm:prSet presAssocID="{0CC59976-64CC-4537-8D8E-B8FCC07D4A56}" presName="dummy4b" presStyleCnt="0"/>
      <dgm:spPr/>
    </dgm:pt>
    <dgm:pt modelId="{68657E94-A1A4-466A-A4AE-DF569D48D293}" type="pres">
      <dgm:prSet presAssocID="{0CC59976-64CC-4537-8D8E-B8FCC07D4A56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76E67D-5740-41C1-B512-8D9664E886EA}" type="pres">
      <dgm:prSet presAssocID="{0CC59976-64CC-4537-8D8E-B8FCC07D4A56}" presName="wedge5" presStyleLbl="node1" presStyleIdx="4" presStyleCnt="6"/>
      <dgm:spPr/>
      <dgm:t>
        <a:bodyPr/>
        <a:lstStyle/>
        <a:p>
          <a:endParaRPr lang="ru-RU"/>
        </a:p>
      </dgm:t>
    </dgm:pt>
    <dgm:pt modelId="{703C93DC-6538-419A-BF89-E09F262006D9}" type="pres">
      <dgm:prSet presAssocID="{0CC59976-64CC-4537-8D8E-B8FCC07D4A56}" presName="dummy5a" presStyleCnt="0"/>
      <dgm:spPr/>
    </dgm:pt>
    <dgm:pt modelId="{8FBBB6A5-D1B6-4EC1-9D4E-3B2FA54A9325}" type="pres">
      <dgm:prSet presAssocID="{0CC59976-64CC-4537-8D8E-B8FCC07D4A56}" presName="dummy5b" presStyleCnt="0"/>
      <dgm:spPr/>
    </dgm:pt>
    <dgm:pt modelId="{2C360389-B675-45DE-A33A-F1C14C06ECE2}" type="pres">
      <dgm:prSet presAssocID="{0CC59976-64CC-4537-8D8E-B8FCC07D4A56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87E9FC-B2D7-4745-9F92-BBE64603542E}" type="pres">
      <dgm:prSet presAssocID="{0CC59976-64CC-4537-8D8E-B8FCC07D4A56}" presName="wedge6" presStyleLbl="node1" presStyleIdx="5" presStyleCnt="6"/>
      <dgm:spPr/>
      <dgm:t>
        <a:bodyPr/>
        <a:lstStyle/>
        <a:p>
          <a:endParaRPr lang="ru-RU"/>
        </a:p>
      </dgm:t>
    </dgm:pt>
    <dgm:pt modelId="{10953369-E3EE-45C5-BFC4-FB3304D1768D}" type="pres">
      <dgm:prSet presAssocID="{0CC59976-64CC-4537-8D8E-B8FCC07D4A56}" presName="dummy6a" presStyleCnt="0"/>
      <dgm:spPr/>
    </dgm:pt>
    <dgm:pt modelId="{FAA213C5-586F-4AC7-B1A6-31CDA7211B37}" type="pres">
      <dgm:prSet presAssocID="{0CC59976-64CC-4537-8D8E-B8FCC07D4A56}" presName="dummy6b" presStyleCnt="0"/>
      <dgm:spPr/>
    </dgm:pt>
    <dgm:pt modelId="{D71A6E66-33C1-424E-9406-2878A3DD5A71}" type="pres">
      <dgm:prSet presAssocID="{0CC59976-64CC-4537-8D8E-B8FCC07D4A56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5E1EC9-0933-4E6B-AECB-D952B70FC643}" type="pres">
      <dgm:prSet presAssocID="{76296FD6-98EC-4A51-B0AE-603F8E7D623D}" presName="arrowWedge1" presStyleLbl="fgSibTrans2D1" presStyleIdx="0" presStyleCnt="6"/>
      <dgm:spPr>
        <a:solidFill>
          <a:schemeClr val="accent2">
            <a:lumMod val="75000"/>
          </a:schemeClr>
        </a:solidFill>
      </dgm:spPr>
    </dgm:pt>
    <dgm:pt modelId="{A4DA3E07-BB5F-47AE-8641-79F859DB5CB5}" type="pres">
      <dgm:prSet presAssocID="{9DB6A80E-7349-44E0-A016-93394582D131}" presName="arrowWedge2" presStyleLbl="fgSibTrans2D1" presStyleIdx="1" presStyleCnt="6"/>
      <dgm:spPr/>
    </dgm:pt>
    <dgm:pt modelId="{213181CF-CFAC-4748-ABA5-035FEB22F4F7}" type="pres">
      <dgm:prSet presAssocID="{482E5A08-8EA2-4BBB-B2AF-0AFA8970CC88}" presName="arrowWedge3" presStyleLbl="fgSibTrans2D1" presStyleIdx="2" presStyleCnt="6"/>
      <dgm:spPr/>
    </dgm:pt>
    <dgm:pt modelId="{A92B7A11-A671-4B89-9347-B0ACB03A440B}" type="pres">
      <dgm:prSet presAssocID="{3BD1F4B0-7453-454F-A14A-FE56C84337AB}" presName="arrowWedge4" presStyleLbl="fgSibTrans2D1" presStyleIdx="3" presStyleCnt="6"/>
      <dgm:spPr/>
    </dgm:pt>
    <dgm:pt modelId="{7BA1513E-5EC7-4F59-860A-3B64659C2085}" type="pres">
      <dgm:prSet presAssocID="{93A48A5E-E443-4EE8-BA17-BB2D05E5DCBA}" presName="arrowWedge5" presStyleLbl="fgSibTrans2D1" presStyleIdx="4" presStyleCnt="6"/>
      <dgm:spPr/>
    </dgm:pt>
    <dgm:pt modelId="{0D69B72D-0C44-42CD-AEA0-3AD3918B2D39}" type="pres">
      <dgm:prSet presAssocID="{FA7967A1-D43F-457B-A04F-2D6451A2B03F}" presName="arrowWedge6" presStyleLbl="fgSibTrans2D1" presStyleIdx="5" presStyleCnt="6"/>
      <dgm:spPr/>
    </dgm:pt>
  </dgm:ptLst>
  <dgm:cxnLst>
    <dgm:cxn modelId="{EB3AA91D-3D7B-4374-B3F7-97C40F0CA0A7}" type="presOf" srcId="{DB9137E0-04C3-41DD-92EF-B909727F1245}" destId="{842E3C46-EC8A-4ABB-BCAE-D9BAAC0F901D}" srcOrd="0" destOrd="0" presId="urn:microsoft.com/office/officeart/2005/8/layout/cycle8"/>
    <dgm:cxn modelId="{A55E5BAA-BC43-4D95-9614-81BFB1C2196C}" srcId="{0CC59976-64CC-4537-8D8E-B8FCC07D4A56}" destId="{05E172B5-4C68-4BC9-815B-9E2AE5DDFB57}" srcOrd="4" destOrd="0" parTransId="{C605A835-60BA-4E4C-A1B7-45FA8A0F045F}" sibTransId="{93A48A5E-E443-4EE8-BA17-BB2D05E5DCBA}"/>
    <dgm:cxn modelId="{83C0B71A-83FB-40CA-ADA2-F57568F599D9}" type="presOf" srcId="{67C479B8-79CB-4E3C-AF4B-51F99AF1F0F6}" destId="{D71A6E66-33C1-424E-9406-2878A3DD5A71}" srcOrd="1" destOrd="0" presId="urn:microsoft.com/office/officeart/2005/8/layout/cycle8"/>
    <dgm:cxn modelId="{BFAB04C5-ABE3-4527-9606-9EA331365D0F}" type="presOf" srcId="{ECB64474-2C4E-4705-AAF6-8050BAE96CFE}" destId="{4EC7F541-63A3-4EAE-B73C-7B624E9A8B04}" srcOrd="0" destOrd="0" presId="urn:microsoft.com/office/officeart/2005/8/layout/cycle8"/>
    <dgm:cxn modelId="{41F2AC8D-068A-4633-93B3-1F7CF042C6E9}" srcId="{0CC59976-64CC-4537-8D8E-B8FCC07D4A56}" destId="{DB9137E0-04C3-41DD-92EF-B909727F1245}" srcOrd="1" destOrd="0" parTransId="{1CC5151F-53A8-4196-97AA-63386F8B9A90}" sibTransId="{9DB6A80E-7349-44E0-A016-93394582D131}"/>
    <dgm:cxn modelId="{96ED972A-8166-4654-A500-D4F0C7B1E3F1}" type="presOf" srcId="{17F76E49-923E-46CA-8364-D26CACBCD025}" destId="{CF8795A2-0B39-49CF-9E5A-203CAA8C33C6}" srcOrd="1" destOrd="0" presId="urn:microsoft.com/office/officeart/2005/8/layout/cycle8"/>
    <dgm:cxn modelId="{69C9B0C3-B875-49DA-8D88-AD05108DE5F0}" type="presOf" srcId="{05E172B5-4C68-4BC9-815B-9E2AE5DDFB57}" destId="{2C360389-B675-45DE-A33A-F1C14C06ECE2}" srcOrd="1" destOrd="0" presId="urn:microsoft.com/office/officeart/2005/8/layout/cycle8"/>
    <dgm:cxn modelId="{2838D954-7E13-433F-8530-C9C16978BB30}" type="presOf" srcId="{ECB64474-2C4E-4705-AAF6-8050BAE96CFE}" destId="{68657E94-A1A4-466A-A4AE-DF569D48D293}" srcOrd="1" destOrd="0" presId="urn:microsoft.com/office/officeart/2005/8/layout/cycle8"/>
    <dgm:cxn modelId="{B5252B14-6E94-499C-8743-CF815FD4832E}" type="presOf" srcId="{17F76E49-923E-46CA-8364-D26CACBCD025}" destId="{EF4DAB56-0E4E-4262-BFE2-5F22B9C565D7}" srcOrd="0" destOrd="0" presId="urn:microsoft.com/office/officeart/2005/8/layout/cycle8"/>
    <dgm:cxn modelId="{60130FF4-5BC6-40D2-9DC0-2E0FAFD52AE0}" type="presOf" srcId="{804975CC-6CF4-47D1-BD0A-940EBDCA7574}" destId="{4AF62A4F-6281-44A9-8CCB-EC1D32ECC29E}" srcOrd="0" destOrd="0" presId="urn:microsoft.com/office/officeart/2005/8/layout/cycle8"/>
    <dgm:cxn modelId="{16F9D93B-ACDB-49A4-AE4B-5143EA88A525}" srcId="{0CC59976-64CC-4537-8D8E-B8FCC07D4A56}" destId="{67C479B8-79CB-4E3C-AF4B-51F99AF1F0F6}" srcOrd="5" destOrd="0" parTransId="{96F7D31E-F01D-4D75-ADAF-0C5EE9D7676C}" sibTransId="{FA7967A1-D43F-457B-A04F-2D6451A2B03F}"/>
    <dgm:cxn modelId="{3909185B-3969-481C-AA5D-54888D04CA2D}" type="presOf" srcId="{804975CC-6CF4-47D1-BD0A-940EBDCA7574}" destId="{740B71DB-D616-4EF1-98F2-8EAEDB8665E1}" srcOrd="1" destOrd="0" presId="urn:microsoft.com/office/officeart/2005/8/layout/cycle8"/>
    <dgm:cxn modelId="{29A43981-884C-44A9-B33E-F04E02355011}" type="presOf" srcId="{67C479B8-79CB-4E3C-AF4B-51F99AF1F0F6}" destId="{DA87E9FC-B2D7-4745-9F92-BBE64603542E}" srcOrd="0" destOrd="0" presId="urn:microsoft.com/office/officeart/2005/8/layout/cycle8"/>
    <dgm:cxn modelId="{F2AF6333-9F20-4262-A99D-D03480DC94AB}" srcId="{0CC59976-64CC-4537-8D8E-B8FCC07D4A56}" destId="{ECB64474-2C4E-4705-AAF6-8050BAE96CFE}" srcOrd="3" destOrd="0" parTransId="{711F63B3-9B13-4AE5-AE28-0F5E81D88C2B}" sibTransId="{3BD1F4B0-7453-454F-A14A-FE56C84337AB}"/>
    <dgm:cxn modelId="{4237B6ED-DDEE-42B2-8E43-820FA46C28A0}" srcId="{0CC59976-64CC-4537-8D8E-B8FCC07D4A56}" destId="{804975CC-6CF4-47D1-BD0A-940EBDCA7574}" srcOrd="0" destOrd="0" parTransId="{0527C35E-81F7-466F-8D06-63A4EF65A333}" sibTransId="{76296FD6-98EC-4A51-B0AE-603F8E7D623D}"/>
    <dgm:cxn modelId="{4D951E67-1E92-4E86-B5C6-009D152A71BA}" type="presOf" srcId="{DB9137E0-04C3-41DD-92EF-B909727F1245}" destId="{13877B98-6675-42E9-945C-2FAC2CCA660C}" srcOrd="1" destOrd="0" presId="urn:microsoft.com/office/officeart/2005/8/layout/cycle8"/>
    <dgm:cxn modelId="{BBD3EB3C-B427-4F81-8525-C33F3F9EBFB9}" type="presOf" srcId="{05E172B5-4C68-4BC9-815B-9E2AE5DDFB57}" destId="{0476E67D-5740-41C1-B512-8D9664E886EA}" srcOrd="0" destOrd="0" presId="urn:microsoft.com/office/officeart/2005/8/layout/cycle8"/>
    <dgm:cxn modelId="{EF639702-1CE3-4E2E-A2D8-F12A5935547A}" type="presOf" srcId="{0CC59976-64CC-4537-8D8E-B8FCC07D4A56}" destId="{5A83CEAF-857D-4241-8103-98853D011D82}" srcOrd="0" destOrd="0" presId="urn:microsoft.com/office/officeart/2005/8/layout/cycle8"/>
    <dgm:cxn modelId="{10AC6F65-CFA1-4664-96BA-31E34285EC17}" srcId="{0CC59976-64CC-4537-8D8E-B8FCC07D4A56}" destId="{17F76E49-923E-46CA-8364-D26CACBCD025}" srcOrd="2" destOrd="0" parTransId="{61273E43-A622-43E7-9F9E-013BA2AC3E56}" sibTransId="{482E5A08-8EA2-4BBB-B2AF-0AFA8970CC88}"/>
    <dgm:cxn modelId="{A1DBA41F-53F5-4C3D-A34F-D4FB62C7FC08}" type="presParOf" srcId="{5A83CEAF-857D-4241-8103-98853D011D82}" destId="{4AF62A4F-6281-44A9-8CCB-EC1D32ECC29E}" srcOrd="0" destOrd="0" presId="urn:microsoft.com/office/officeart/2005/8/layout/cycle8"/>
    <dgm:cxn modelId="{92B6316D-0DE5-4551-BFE3-4819E5405611}" type="presParOf" srcId="{5A83CEAF-857D-4241-8103-98853D011D82}" destId="{0D278E1A-672D-4E79-A420-13FD6E1C6454}" srcOrd="1" destOrd="0" presId="urn:microsoft.com/office/officeart/2005/8/layout/cycle8"/>
    <dgm:cxn modelId="{34D4C8E0-B18E-4481-8032-6E48FDEAD7E1}" type="presParOf" srcId="{5A83CEAF-857D-4241-8103-98853D011D82}" destId="{C0797E7B-9B21-424A-8FF5-3B0874FDD097}" srcOrd="2" destOrd="0" presId="urn:microsoft.com/office/officeart/2005/8/layout/cycle8"/>
    <dgm:cxn modelId="{3FA7CD6A-380E-4045-AB58-2DD93ABA0851}" type="presParOf" srcId="{5A83CEAF-857D-4241-8103-98853D011D82}" destId="{740B71DB-D616-4EF1-98F2-8EAEDB8665E1}" srcOrd="3" destOrd="0" presId="urn:microsoft.com/office/officeart/2005/8/layout/cycle8"/>
    <dgm:cxn modelId="{049AFCE5-DD57-4E10-9B79-4E16E1932368}" type="presParOf" srcId="{5A83CEAF-857D-4241-8103-98853D011D82}" destId="{842E3C46-EC8A-4ABB-BCAE-D9BAAC0F901D}" srcOrd="4" destOrd="0" presId="urn:microsoft.com/office/officeart/2005/8/layout/cycle8"/>
    <dgm:cxn modelId="{BA3553BA-EE8F-430A-860A-684A56295C0F}" type="presParOf" srcId="{5A83CEAF-857D-4241-8103-98853D011D82}" destId="{750BBB24-9553-4978-A5C7-E6BFB7ED49D0}" srcOrd="5" destOrd="0" presId="urn:microsoft.com/office/officeart/2005/8/layout/cycle8"/>
    <dgm:cxn modelId="{10C609CC-7137-485B-A6F0-027396A47D79}" type="presParOf" srcId="{5A83CEAF-857D-4241-8103-98853D011D82}" destId="{E2647F9B-D437-4C8F-80E6-471F5C0183BF}" srcOrd="6" destOrd="0" presId="urn:microsoft.com/office/officeart/2005/8/layout/cycle8"/>
    <dgm:cxn modelId="{152C0A60-502C-4305-9D85-A7D9B9097804}" type="presParOf" srcId="{5A83CEAF-857D-4241-8103-98853D011D82}" destId="{13877B98-6675-42E9-945C-2FAC2CCA660C}" srcOrd="7" destOrd="0" presId="urn:microsoft.com/office/officeart/2005/8/layout/cycle8"/>
    <dgm:cxn modelId="{5680D80D-7452-435B-8DAC-105E3E9705F2}" type="presParOf" srcId="{5A83CEAF-857D-4241-8103-98853D011D82}" destId="{EF4DAB56-0E4E-4262-BFE2-5F22B9C565D7}" srcOrd="8" destOrd="0" presId="urn:microsoft.com/office/officeart/2005/8/layout/cycle8"/>
    <dgm:cxn modelId="{F88EC142-2894-45EC-B820-FC4759C2479F}" type="presParOf" srcId="{5A83CEAF-857D-4241-8103-98853D011D82}" destId="{5A7D453C-E265-42CE-8911-E2E2A2D9A579}" srcOrd="9" destOrd="0" presId="urn:microsoft.com/office/officeart/2005/8/layout/cycle8"/>
    <dgm:cxn modelId="{30A58B57-67CD-451F-998B-8454EEA0927E}" type="presParOf" srcId="{5A83CEAF-857D-4241-8103-98853D011D82}" destId="{598D2280-9461-4EE1-AA2C-BC3C4C3C41F1}" srcOrd="10" destOrd="0" presId="urn:microsoft.com/office/officeart/2005/8/layout/cycle8"/>
    <dgm:cxn modelId="{7F84AAF1-7FA1-4B74-85F7-6BAB691DC43F}" type="presParOf" srcId="{5A83CEAF-857D-4241-8103-98853D011D82}" destId="{CF8795A2-0B39-49CF-9E5A-203CAA8C33C6}" srcOrd="11" destOrd="0" presId="urn:microsoft.com/office/officeart/2005/8/layout/cycle8"/>
    <dgm:cxn modelId="{CD77995F-BEB4-4789-8695-3C26C537B473}" type="presParOf" srcId="{5A83CEAF-857D-4241-8103-98853D011D82}" destId="{4EC7F541-63A3-4EAE-B73C-7B624E9A8B04}" srcOrd="12" destOrd="0" presId="urn:microsoft.com/office/officeart/2005/8/layout/cycle8"/>
    <dgm:cxn modelId="{A16A6892-C17E-4C83-83B8-E448E9866430}" type="presParOf" srcId="{5A83CEAF-857D-4241-8103-98853D011D82}" destId="{F96A818A-D8C9-41DD-9CB3-C7DE7AE8CF4F}" srcOrd="13" destOrd="0" presId="urn:microsoft.com/office/officeart/2005/8/layout/cycle8"/>
    <dgm:cxn modelId="{AD7E9E1C-F36F-481D-B145-AAEC7B95CEB4}" type="presParOf" srcId="{5A83CEAF-857D-4241-8103-98853D011D82}" destId="{BFD46E79-D8E1-4475-A9C1-61CAA34304EE}" srcOrd="14" destOrd="0" presId="urn:microsoft.com/office/officeart/2005/8/layout/cycle8"/>
    <dgm:cxn modelId="{CCCD38BC-A6BB-4C56-AF21-7F81BD14D265}" type="presParOf" srcId="{5A83CEAF-857D-4241-8103-98853D011D82}" destId="{68657E94-A1A4-466A-A4AE-DF569D48D293}" srcOrd="15" destOrd="0" presId="urn:microsoft.com/office/officeart/2005/8/layout/cycle8"/>
    <dgm:cxn modelId="{B6CE9AF7-E03F-49CE-BD17-48AA2B71AE4B}" type="presParOf" srcId="{5A83CEAF-857D-4241-8103-98853D011D82}" destId="{0476E67D-5740-41C1-B512-8D9664E886EA}" srcOrd="16" destOrd="0" presId="urn:microsoft.com/office/officeart/2005/8/layout/cycle8"/>
    <dgm:cxn modelId="{279E9EF8-D243-4971-B971-3DA826871FF6}" type="presParOf" srcId="{5A83CEAF-857D-4241-8103-98853D011D82}" destId="{703C93DC-6538-419A-BF89-E09F262006D9}" srcOrd="17" destOrd="0" presId="urn:microsoft.com/office/officeart/2005/8/layout/cycle8"/>
    <dgm:cxn modelId="{6E6177CF-F496-48C1-A147-61E4E1B038E4}" type="presParOf" srcId="{5A83CEAF-857D-4241-8103-98853D011D82}" destId="{8FBBB6A5-D1B6-4EC1-9D4E-3B2FA54A9325}" srcOrd="18" destOrd="0" presId="urn:microsoft.com/office/officeart/2005/8/layout/cycle8"/>
    <dgm:cxn modelId="{A0CB4A85-0515-449C-9B3B-723DE0085A16}" type="presParOf" srcId="{5A83CEAF-857D-4241-8103-98853D011D82}" destId="{2C360389-B675-45DE-A33A-F1C14C06ECE2}" srcOrd="19" destOrd="0" presId="urn:microsoft.com/office/officeart/2005/8/layout/cycle8"/>
    <dgm:cxn modelId="{AF5E31F2-3B19-460F-A1E3-E716328A614F}" type="presParOf" srcId="{5A83CEAF-857D-4241-8103-98853D011D82}" destId="{DA87E9FC-B2D7-4745-9F92-BBE64603542E}" srcOrd="20" destOrd="0" presId="urn:microsoft.com/office/officeart/2005/8/layout/cycle8"/>
    <dgm:cxn modelId="{4AE98E9B-11C3-431A-94D5-EB08F49341C1}" type="presParOf" srcId="{5A83CEAF-857D-4241-8103-98853D011D82}" destId="{10953369-E3EE-45C5-BFC4-FB3304D1768D}" srcOrd="21" destOrd="0" presId="urn:microsoft.com/office/officeart/2005/8/layout/cycle8"/>
    <dgm:cxn modelId="{1B55A58E-9398-4D02-8443-B4CE9098FD1D}" type="presParOf" srcId="{5A83CEAF-857D-4241-8103-98853D011D82}" destId="{FAA213C5-586F-4AC7-B1A6-31CDA7211B37}" srcOrd="22" destOrd="0" presId="urn:microsoft.com/office/officeart/2005/8/layout/cycle8"/>
    <dgm:cxn modelId="{811025A9-D12C-43CE-8296-375892C7721B}" type="presParOf" srcId="{5A83CEAF-857D-4241-8103-98853D011D82}" destId="{D71A6E66-33C1-424E-9406-2878A3DD5A71}" srcOrd="23" destOrd="0" presId="urn:microsoft.com/office/officeart/2005/8/layout/cycle8"/>
    <dgm:cxn modelId="{D8A5C464-2457-4A98-8EC9-E3F9496E65B9}" type="presParOf" srcId="{5A83CEAF-857D-4241-8103-98853D011D82}" destId="{645E1EC9-0933-4E6B-AECB-D952B70FC643}" srcOrd="24" destOrd="0" presId="urn:microsoft.com/office/officeart/2005/8/layout/cycle8"/>
    <dgm:cxn modelId="{F57F9BE2-98AE-4E7A-8A80-41FFBE821901}" type="presParOf" srcId="{5A83CEAF-857D-4241-8103-98853D011D82}" destId="{A4DA3E07-BB5F-47AE-8641-79F859DB5CB5}" srcOrd="25" destOrd="0" presId="urn:microsoft.com/office/officeart/2005/8/layout/cycle8"/>
    <dgm:cxn modelId="{6B7C1D5C-21E4-4E18-BD99-C0E4FF2F1110}" type="presParOf" srcId="{5A83CEAF-857D-4241-8103-98853D011D82}" destId="{213181CF-CFAC-4748-ABA5-035FEB22F4F7}" srcOrd="26" destOrd="0" presId="urn:microsoft.com/office/officeart/2005/8/layout/cycle8"/>
    <dgm:cxn modelId="{5ECDA30B-0D4F-4D72-BDE8-F4ED9E1D0A2A}" type="presParOf" srcId="{5A83CEAF-857D-4241-8103-98853D011D82}" destId="{A92B7A11-A671-4B89-9347-B0ACB03A440B}" srcOrd="27" destOrd="0" presId="urn:microsoft.com/office/officeart/2005/8/layout/cycle8"/>
    <dgm:cxn modelId="{1256DBD4-C274-4A07-8B14-81CA67BFC5D6}" type="presParOf" srcId="{5A83CEAF-857D-4241-8103-98853D011D82}" destId="{7BA1513E-5EC7-4F59-860A-3B64659C2085}" srcOrd="28" destOrd="0" presId="urn:microsoft.com/office/officeart/2005/8/layout/cycle8"/>
    <dgm:cxn modelId="{2575776D-3AD4-4577-A6A3-BC57123EC397}" type="presParOf" srcId="{5A83CEAF-857D-4241-8103-98853D011D82}" destId="{0D69B72D-0C44-42CD-AEA0-3AD3918B2D39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1A37C2D0-E311-480D-BE74-4A10698CA5CA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51FCBF-967B-4557-978E-7A3222124EA5}">
      <dgm:prSet phldrT="[Текст]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разрезе подпрограмм в 2017 году, млн. руб.</a:t>
          </a:r>
        </a:p>
      </dgm:t>
    </dgm:pt>
    <dgm:pt modelId="{02F7ECAF-3554-4DF9-89FC-164034A7045E}" type="parTrans" cxnId="{06734997-BB3F-464B-BD88-0FF9251C0472}">
      <dgm:prSet/>
      <dgm:spPr/>
      <dgm:t>
        <a:bodyPr/>
        <a:lstStyle/>
        <a:p>
          <a:endParaRPr lang="ru-RU"/>
        </a:p>
      </dgm:t>
    </dgm:pt>
    <dgm:pt modelId="{7DEB0C03-D1E4-4C2F-9788-195499245F22}" type="sibTrans" cxnId="{06734997-BB3F-464B-BD88-0FF9251C0472}">
      <dgm:prSet/>
      <dgm:spPr/>
      <dgm:t>
        <a:bodyPr/>
        <a:lstStyle/>
        <a:p>
          <a:endParaRPr lang="ru-RU"/>
        </a:p>
      </dgm:t>
    </dgm:pt>
    <dgm:pt modelId="{6E4BDF23-D055-4600-B225-7ECA009E7556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информационных технологий</a:t>
          </a:r>
        </a:p>
      </dgm:t>
    </dgm:pt>
    <dgm:pt modelId="{4D02B540-D793-425D-B00D-FED0E450A17E}" type="parTrans" cxnId="{54EC16C4-94F1-4DA1-8192-10A416F0D1CD}">
      <dgm:prSet/>
      <dgm:spPr/>
      <dgm:t>
        <a:bodyPr/>
        <a:lstStyle/>
        <a:p>
          <a:endParaRPr lang="ru-RU"/>
        </a:p>
      </dgm:t>
    </dgm:pt>
    <dgm:pt modelId="{44280126-ADC5-4899-80CA-477D12FABF98}" type="sibTrans" cxnId="{54EC16C4-94F1-4DA1-8192-10A416F0D1CD}">
      <dgm:prSet/>
      <dgm:spPr/>
      <dgm:t>
        <a:bodyPr/>
        <a:lstStyle/>
        <a:p>
          <a:endParaRPr lang="ru-RU"/>
        </a:p>
      </dgm:t>
    </dgm:pt>
    <dgm:pt modelId="{3D89C345-4A0D-4FDC-B5A8-B2FCB828DDAB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500" dirty="0" smtClean="0">
              <a:solidFill>
                <a:schemeClr val="tx1"/>
              </a:solidFill>
            </a:rPr>
            <a:t>92,3</a:t>
          </a:r>
          <a:endParaRPr lang="ru-RU" sz="1500" dirty="0">
            <a:solidFill>
              <a:schemeClr val="tx1"/>
            </a:solidFill>
          </a:endParaRPr>
        </a:p>
      </dgm:t>
    </dgm:pt>
    <dgm:pt modelId="{E6354887-5BD7-498D-B65E-5BB3879A76B2}" type="parTrans" cxnId="{E2E60461-5992-4AA5-A3A2-574A752DCE92}">
      <dgm:prSet/>
      <dgm:spPr/>
      <dgm:t>
        <a:bodyPr/>
        <a:lstStyle/>
        <a:p>
          <a:endParaRPr lang="ru-RU"/>
        </a:p>
      </dgm:t>
    </dgm:pt>
    <dgm:pt modelId="{EA880DA5-92D7-4193-8FA5-39C6170E4C3C}" type="sibTrans" cxnId="{E2E60461-5992-4AA5-A3A2-574A752DCE92}">
      <dgm:prSet/>
      <dgm:spPr/>
      <dgm:t>
        <a:bodyPr/>
        <a:lstStyle/>
        <a:p>
          <a:endParaRPr lang="ru-RU"/>
        </a:p>
      </dgm:t>
    </dgm:pt>
    <dgm:pt modelId="{512DE50A-C5CC-4902-9E40-2F658F91C541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500" dirty="0" smtClean="0">
              <a:solidFill>
                <a:schemeClr val="tx1"/>
              </a:solidFill>
            </a:rPr>
            <a:t>87,1</a:t>
          </a:r>
          <a:endParaRPr lang="ru-RU" sz="1500" dirty="0">
            <a:solidFill>
              <a:schemeClr val="tx1"/>
            </a:solidFill>
          </a:endParaRPr>
        </a:p>
      </dgm:t>
    </dgm:pt>
    <dgm:pt modelId="{B4F8CCDA-03A5-404C-8D3C-DB13D614312F}" type="parTrans" cxnId="{CF556B83-D864-4B9F-8A1E-03D44A5E132F}">
      <dgm:prSet/>
      <dgm:spPr/>
      <dgm:t>
        <a:bodyPr/>
        <a:lstStyle/>
        <a:p>
          <a:endParaRPr lang="ru-RU"/>
        </a:p>
      </dgm:t>
    </dgm:pt>
    <dgm:pt modelId="{DA45B9E8-F93B-44F7-95AA-7CC22F6CBAFD}" type="sibTrans" cxnId="{CF556B83-D864-4B9F-8A1E-03D44A5E132F}">
      <dgm:prSet/>
      <dgm:spPr/>
      <dgm:t>
        <a:bodyPr/>
        <a:lstStyle/>
        <a:p>
          <a:endParaRPr lang="ru-RU"/>
        </a:p>
      </dgm:t>
    </dgm:pt>
    <dgm:pt modelId="{DC8ABE38-9E0B-457A-A24A-B3482434ACAB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Информационная среда</a:t>
          </a:r>
        </a:p>
      </dgm:t>
    </dgm:pt>
    <dgm:pt modelId="{66A143F5-070B-4EB2-98E1-744739FD25A0}" type="parTrans" cxnId="{0EC2FFFF-3B8A-4396-A103-CD84B8E53C3D}">
      <dgm:prSet/>
      <dgm:spPr/>
      <dgm:t>
        <a:bodyPr/>
        <a:lstStyle/>
        <a:p>
          <a:endParaRPr lang="ru-RU"/>
        </a:p>
      </dgm:t>
    </dgm:pt>
    <dgm:pt modelId="{571AE004-CF7E-444E-8136-BDA562AA7234}" type="sibTrans" cxnId="{0EC2FFFF-3B8A-4396-A103-CD84B8E53C3D}">
      <dgm:prSet/>
      <dgm:spPr/>
      <dgm:t>
        <a:bodyPr/>
        <a:lstStyle/>
        <a:p>
          <a:endParaRPr lang="ru-RU"/>
        </a:p>
      </dgm:t>
    </dgm:pt>
    <dgm:pt modelId="{E321591B-EF22-4B70-A997-F920ADD424A6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геоинформационного обеспечения с использованием результатов космической деятельности в интересах социально-экономического развития Чувашской Республики</a:t>
          </a:r>
        </a:p>
      </dgm:t>
    </dgm:pt>
    <dgm:pt modelId="{C74C1044-46DE-469D-906F-4BF972356DB2}" type="parTrans" cxnId="{65407EC4-A36F-4467-AE59-FC8B2548AD02}">
      <dgm:prSet/>
      <dgm:spPr/>
      <dgm:t>
        <a:bodyPr/>
        <a:lstStyle/>
        <a:p>
          <a:endParaRPr lang="ru-RU"/>
        </a:p>
      </dgm:t>
    </dgm:pt>
    <dgm:pt modelId="{6C66FFD2-E801-49D4-9517-86F537270F66}" type="sibTrans" cxnId="{65407EC4-A36F-4467-AE59-FC8B2548AD02}">
      <dgm:prSet/>
      <dgm:spPr/>
      <dgm:t>
        <a:bodyPr/>
        <a:lstStyle/>
        <a:p>
          <a:endParaRPr lang="ru-RU"/>
        </a:p>
      </dgm:t>
    </dgm:pt>
    <dgm:pt modelId="{4CFA4027-B689-4D18-B13F-E2AD64253F7E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реализации государственной программы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8858CD-30AE-44E9-86E2-96A0BDEB5322}" type="parTrans" cxnId="{60E599C8-95A6-44C9-900D-3497063C8FC5}">
      <dgm:prSet/>
      <dgm:spPr/>
      <dgm:t>
        <a:bodyPr/>
        <a:lstStyle/>
        <a:p>
          <a:endParaRPr lang="ru-RU"/>
        </a:p>
      </dgm:t>
    </dgm:pt>
    <dgm:pt modelId="{C61585E8-388A-4EC4-B091-1E513E88F045}" type="sibTrans" cxnId="{60E599C8-95A6-44C9-900D-3497063C8FC5}">
      <dgm:prSet/>
      <dgm:spPr/>
      <dgm:t>
        <a:bodyPr/>
        <a:lstStyle/>
        <a:p>
          <a:endParaRPr lang="ru-RU"/>
        </a:p>
      </dgm:t>
    </dgm:pt>
    <dgm:pt modelId="{2D4CF4D0-B6E1-4A60-9375-38C89B9A9028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500" dirty="0" smtClean="0">
              <a:solidFill>
                <a:schemeClr val="tx1"/>
              </a:solidFill>
            </a:rPr>
            <a:t>0,4</a:t>
          </a:r>
          <a:endParaRPr lang="ru-RU" sz="1500" dirty="0">
            <a:solidFill>
              <a:schemeClr val="tx1"/>
            </a:solidFill>
          </a:endParaRPr>
        </a:p>
      </dgm:t>
    </dgm:pt>
    <dgm:pt modelId="{EBAAD010-037F-4C11-B7B6-C136F417FF69}" type="parTrans" cxnId="{FB5AB8E4-215E-4CB5-954A-ED5414BA8842}">
      <dgm:prSet/>
      <dgm:spPr/>
      <dgm:t>
        <a:bodyPr/>
        <a:lstStyle/>
        <a:p>
          <a:endParaRPr lang="ru-RU"/>
        </a:p>
      </dgm:t>
    </dgm:pt>
    <dgm:pt modelId="{27BB5197-EF04-47D3-9FE2-9DD1B2FFD241}" type="sibTrans" cxnId="{FB5AB8E4-215E-4CB5-954A-ED5414BA8842}">
      <dgm:prSet/>
      <dgm:spPr/>
      <dgm:t>
        <a:bodyPr/>
        <a:lstStyle/>
        <a:p>
          <a:endParaRPr lang="ru-RU"/>
        </a:p>
      </dgm:t>
    </dgm:pt>
    <dgm:pt modelId="{F6B46C7E-0BD2-4198-B92C-D4AFB39D0DF3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>
          <a:solidFill>
            <a:schemeClr val="lt1">
              <a:hueOff val="0"/>
              <a:satOff val="0"/>
              <a:lumOff val="0"/>
              <a:alpha val="0"/>
            </a:schemeClr>
          </a:solidFill>
        </a:ln>
      </dgm:spPr>
      <dgm:t>
        <a:bodyPr/>
        <a:lstStyle/>
        <a:p>
          <a:r>
            <a:rPr lang="ru-RU" sz="1500" dirty="0" smtClean="0">
              <a:solidFill>
                <a:schemeClr val="tx1"/>
              </a:solidFill>
            </a:rPr>
            <a:t>19,3</a:t>
          </a:r>
          <a:endParaRPr lang="ru-RU" sz="1500" dirty="0">
            <a:solidFill>
              <a:schemeClr val="tx1"/>
            </a:solidFill>
          </a:endParaRPr>
        </a:p>
      </dgm:t>
    </dgm:pt>
    <dgm:pt modelId="{F2680510-1257-4C3D-BD09-6E8407B9CBE8}" type="parTrans" cxnId="{879B88E9-9F70-44E2-9D0A-67D5BED1F617}">
      <dgm:prSet/>
      <dgm:spPr/>
      <dgm:t>
        <a:bodyPr/>
        <a:lstStyle/>
        <a:p>
          <a:endParaRPr lang="ru-RU"/>
        </a:p>
      </dgm:t>
    </dgm:pt>
    <dgm:pt modelId="{8CC147D3-902C-4079-A67E-49FBAC3A7EB1}" type="sibTrans" cxnId="{879B88E9-9F70-44E2-9D0A-67D5BED1F617}">
      <dgm:prSet/>
      <dgm:spPr/>
      <dgm:t>
        <a:bodyPr/>
        <a:lstStyle/>
        <a:p>
          <a:endParaRPr lang="ru-RU"/>
        </a:p>
      </dgm:t>
    </dgm:pt>
    <dgm:pt modelId="{864DD87F-0B0C-4621-942E-8CB6627B1031}" type="pres">
      <dgm:prSet presAssocID="{1A37C2D0-E311-480D-BE74-4A10698CA5C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C39856A-F539-4A0A-9A68-83637FEBAC0B}" type="pres">
      <dgm:prSet presAssocID="{D351FCBF-967B-4557-978E-7A3222124EA5}" presName="vertOne" presStyleCnt="0"/>
      <dgm:spPr/>
    </dgm:pt>
    <dgm:pt modelId="{8CCC63E9-78E3-42CF-8177-76D5E588906A}" type="pres">
      <dgm:prSet presAssocID="{D351FCBF-967B-4557-978E-7A3222124EA5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9A4D6C6-8648-453E-93F2-931661CD5112}" type="pres">
      <dgm:prSet presAssocID="{D351FCBF-967B-4557-978E-7A3222124EA5}" presName="parTransOne" presStyleCnt="0"/>
      <dgm:spPr/>
    </dgm:pt>
    <dgm:pt modelId="{BE32FA8B-7078-4ADB-B5C0-7CD6AA1E3302}" type="pres">
      <dgm:prSet presAssocID="{D351FCBF-967B-4557-978E-7A3222124EA5}" presName="horzOne" presStyleCnt="0"/>
      <dgm:spPr/>
    </dgm:pt>
    <dgm:pt modelId="{3CAF2A95-9A8D-4AE2-99BD-4633CCE03CCD}" type="pres">
      <dgm:prSet presAssocID="{6E4BDF23-D055-4600-B225-7ECA009E7556}" presName="vertTwo" presStyleCnt="0"/>
      <dgm:spPr/>
    </dgm:pt>
    <dgm:pt modelId="{B5E642CB-E027-4891-9890-4C997D088B55}" type="pres">
      <dgm:prSet presAssocID="{6E4BDF23-D055-4600-B225-7ECA009E7556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CBCB08E-F0CD-439D-99D4-1112527E7B34}" type="pres">
      <dgm:prSet presAssocID="{6E4BDF23-D055-4600-B225-7ECA009E7556}" presName="parTransTwo" presStyleCnt="0"/>
      <dgm:spPr/>
    </dgm:pt>
    <dgm:pt modelId="{F7887B5A-E7EB-4C68-BB12-843A559EAFDD}" type="pres">
      <dgm:prSet presAssocID="{6E4BDF23-D055-4600-B225-7ECA009E7556}" presName="horzTwo" presStyleCnt="0"/>
      <dgm:spPr/>
    </dgm:pt>
    <dgm:pt modelId="{24ED2BF5-5E6A-4D66-B1B8-DD534C42396D}" type="pres">
      <dgm:prSet presAssocID="{DC8ABE38-9E0B-457A-A24A-B3482434ACAB}" presName="vertThree" presStyleCnt="0"/>
      <dgm:spPr/>
    </dgm:pt>
    <dgm:pt modelId="{90F499B4-F115-41CD-8117-278BB7C1079C}" type="pres">
      <dgm:prSet presAssocID="{DC8ABE38-9E0B-457A-A24A-B3482434ACAB}" presName="txThre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4D47851-8E7F-4F47-B9E6-947B6D0E1522}" type="pres">
      <dgm:prSet presAssocID="{DC8ABE38-9E0B-457A-A24A-B3482434ACAB}" presName="parTransThree" presStyleCnt="0"/>
      <dgm:spPr/>
    </dgm:pt>
    <dgm:pt modelId="{232726A3-132F-4309-8384-C87BE68D1A7D}" type="pres">
      <dgm:prSet presAssocID="{DC8ABE38-9E0B-457A-A24A-B3482434ACAB}" presName="horzThree" presStyleCnt="0"/>
      <dgm:spPr/>
    </dgm:pt>
    <dgm:pt modelId="{92F27F9C-FC65-4FA6-95B7-88DA3A778C96}" type="pres">
      <dgm:prSet presAssocID="{E321591B-EF22-4B70-A997-F920ADD424A6}" presName="vertFour" presStyleCnt="0">
        <dgm:presLayoutVars>
          <dgm:chPref val="3"/>
        </dgm:presLayoutVars>
      </dgm:prSet>
      <dgm:spPr/>
    </dgm:pt>
    <dgm:pt modelId="{90BD3D43-1A3B-485E-AFA6-70323627E9FE}" type="pres">
      <dgm:prSet presAssocID="{E321591B-EF22-4B70-A997-F920ADD424A6}" presName="txFour" presStyleLbl="node4" presStyleIdx="0" presStyleCnt="4" custScaleY="215222" custLinFactNeighborX="-261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39B552-1478-4372-B458-763D7F5D1FFF}" type="pres">
      <dgm:prSet presAssocID="{E321591B-EF22-4B70-A997-F920ADD424A6}" presName="parTransFour" presStyleCnt="0"/>
      <dgm:spPr/>
    </dgm:pt>
    <dgm:pt modelId="{0DA08D53-8029-4837-B719-F3B3638477EE}" type="pres">
      <dgm:prSet presAssocID="{E321591B-EF22-4B70-A997-F920ADD424A6}" presName="horzFour" presStyleCnt="0"/>
      <dgm:spPr/>
    </dgm:pt>
    <dgm:pt modelId="{CC463024-A47C-4314-94CD-09CDB099A1AE}" type="pres">
      <dgm:prSet presAssocID="{4CFA4027-B689-4D18-B13F-E2AD64253F7E}" presName="vertFour" presStyleCnt="0">
        <dgm:presLayoutVars>
          <dgm:chPref val="3"/>
        </dgm:presLayoutVars>
      </dgm:prSet>
      <dgm:spPr/>
    </dgm:pt>
    <dgm:pt modelId="{C4145823-F6A6-4FD0-91E7-96466CB8D1F1}" type="pres">
      <dgm:prSet presAssocID="{4CFA4027-B689-4D18-B13F-E2AD64253F7E}" presName="txFour" presStyleLbl="node4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E319265-067E-491A-ACFC-54832C34D152}" type="pres">
      <dgm:prSet presAssocID="{4CFA4027-B689-4D18-B13F-E2AD64253F7E}" presName="horzFour" presStyleCnt="0"/>
      <dgm:spPr/>
    </dgm:pt>
    <dgm:pt modelId="{4EACF355-C96D-44A7-8246-9A46B0C1B2CB}" type="pres">
      <dgm:prSet presAssocID="{44280126-ADC5-4899-80CA-477D12FABF98}" presName="sibSpaceTwo" presStyleCnt="0"/>
      <dgm:spPr/>
    </dgm:pt>
    <dgm:pt modelId="{383CB128-A4AA-4452-9004-E8AD7002E2A1}" type="pres">
      <dgm:prSet presAssocID="{3D89C345-4A0D-4FDC-B5A8-B2FCB828DDAB}" presName="vertTwo" presStyleCnt="0"/>
      <dgm:spPr/>
    </dgm:pt>
    <dgm:pt modelId="{C3D65556-9B34-4346-A99C-73E3FE9EE9C6}" type="pres">
      <dgm:prSet presAssocID="{3D89C345-4A0D-4FDC-B5A8-B2FCB828DDAB}" presName="txTwo" presStyleLbl="node2" presStyleIdx="1" presStyleCnt="2" custScaleX="25169" custLinFactY="5246" custLinFactNeighborX="-537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433F4D2-AFBC-4A07-A979-2EFBE3618D9C}" type="pres">
      <dgm:prSet presAssocID="{3D89C345-4A0D-4FDC-B5A8-B2FCB828DDAB}" presName="parTransTwo" presStyleCnt="0"/>
      <dgm:spPr/>
    </dgm:pt>
    <dgm:pt modelId="{BDED661D-16A8-437A-A61F-D108A88156E8}" type="pres">
      <dgm:prSet presAssocID="{3D89C345-4A0D-4FDC-B5A8-B2FCB828DDAB}" presName="horzTwo" presStyleCnt="0"/>
      <dgm:spPr/>
    </dgm:pt>
    <dgm:pt modelId="{A8237010-8D21-4C40-9D7B-4F8AE372C35B}" type="pres">
      <dgm:prSet presAssocID="{512DE50A-C5CC-4902-9E40-2F658F91C541}" presName="vertThree" presStyleCnt="0"/>
      <dgm:spPr/>
    </dgm:pt>
    <dgm:pt modelId="{83C0364A-A82B-41BD-93C7-EFFDB0175838}" type="pres">
      <dgm:prSet presAssocID="{512DE50A-C5CC-4902-9E40-2F658F91C541}" presName="txThree" presStyleLbl="node3" presStyleIdx="1" presStyleCnt="2" custScaleX="247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6A5D7BF-655D-4842-8872-01D4FDFAE034}" type="pres">
      <dgm:prSet presAssocID="{512DE50A-C5CC-4902-9E40-2F658F91C541}" presName="parTransThree" presStyleCnt="0"/>
      <dgm:spPr/>
    </dgm:pt>
    <dgm:pt modelId="{509CE196-0D8C-49A8-B3D7-9BB29169618F}" type="pres">
      <dgm:prSet presAssocID="{512DE50A-C5CC-4902-9E40-2F658F91C541}" presName="horzThree" presStyleCnt="0"/>
      <dgm:spPr/>
    </dgm:pt>
    <dgm:pt modelId="{433655AD-A900-41AD-8F0F-3CD31838D7EE}" type="pres">
      <dgm:prSet presAssocID="{2D4CF4D0-B6E1-4A60-9375-38C89B9A9028}" presName="vertFour" presStyleCnt="0">
        <dgm:presLayoutVars>
          <dgm:chPref val="3"/>
        </dgm:presLayoutVars>
      </dgm:prSet>
      <dgm:spPr/>
    </dgm:pt>
    <dgm:pt modelId="{E4327505-0C43-4871-8757-A50453A0C067}" type="pres">
      <dgm:prSet presAssocID="{2D4CF4D0-B6E1-4A60-9375-38C89B9A9028}" presName="txFour" presStyleLbl="node4" presStyleIdx="2" presStyleCnt="4" custScaleX="24902" custScaleY="21557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240637-8708-425C-AE8B-749787D27E7F}" type="pres">
      <dgm:prSet presAssocID="{2D4CF4D0-B6E1-4A60-9375-38C89B9A9028}" presName="parTransFour" presStyleCnt="0"/>
      <dgm:spPr/>
    </dgm:pt>
    <dgm:pt modelId="{66E87F13-839F-4F13-92F9-25D1DE1DBE89}" type="pres">
      <dgm:prSet presAssocID="{2D4CF4D0-B6E1-4A60-9375-38C89B9A9028}" presName="horzFour" presStyleCnt="0"/>
      <dgm:spPr/>
    </dgm:pt>
    <dgm:pt modelId="{66AE5943-CD57-4B0A-B8A1-D1F6E298E33B}" type="pres">
      <dgm:prSet presAssocID="{F6B46C7E-0BD2-4198-B92C-D4AFB39D0DF3}" presName="vertFour" presStyleCnt="0">
        <dgm:presLayoutVars>
          <dgm:chPref val="3"/>
        </dgm:presLayoutVars>
      </dgm:prSet>
      <dgm:spPr/>
    </dgm:pt>
    <dgm:pt modelId="{E4A8A91F-C72F-42C4-9F11-3F9AA5B7D093}" type="pres">
      <dgm:prSet presAssocID="{F6B46C7E-0BD2-4198-B92C-D4AFB39D0DF3}" presName="txFour" presStyleLbl="node4" presStyleIdx="3" presStyleCnt="4" custScaleX="2609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DB035FB-6BDA-4635-83F3-59ED0841BC23}" type="pres">
      <dgm:prSet presAssocID="{F6B46C7E-0BD2-4198-B92C-D4AFB39D0DF3}" presName="horzFour" presStyleCnt="0"/>
      <dgm:spPr/>
    </dgm:pt>
  </dgm:ptLst>
  <dgm:cxnLst>
    <dgm:cxn modelId="{B5090CF8-EA27-4B17-8910-CA498D9A45B2}" type="presOf" srcId="{3D89C345-4A0D-4FDC-B5A8-B2FCB828DDAB}" destId="{C3D65556-9B34-4346-A99C-73E3FE9EE9C6}" srcOrd="0" destOrd="0" presId="urn:microsoft.com/office/officeart/2005/8/layout/hierarchy4"/>
    <dgm:cxn modelId="{06734997-BB3F-464B-BD88-0FF9251C0472}" srcId="{1A37C2D0-E311-480D-BE74-4A10698CA5CA}" destId="{D351FCBF-967B-4557-978E-7A3222124EA5}" srcOrd="0" destOrd="0" parTransId="{02F7ECAF-3554-4DF9-89FC-164034A7045E}" sibTransId="{7DEB0C03-D1E4-4C2F-9788-195499245F22}"/>
    <dgm:cxn modelId="{E2E60461-5992-4AA5-A3A2-574A752DCE92}" srcId="{D351FCBF-967B-4557-978E-7A3222124EA5}" destId="{3D89C345-4A0D-4FDC-B5A8-B2FCB828DDAB}" srcOrd="1" destOrd="0" parTransId="{E6354887-5BD7-498D-B65E-5BB3879A76B2}" sibTransId="{EA880DA5-92D7-4193-8FA5-39C6170E4C3C}"/>
    <dgm:cxn modelId="{B6D433BC-B0D7-4DD2-B707-4569D9BA5A06}" type="presOf" srcId="{2D4CF4D0-B6E1-4A60-9375-38C89B9A9028}" destId="{E4327505-0C43-4871-8757-A50453A0C067}" srcOrd="0" destOrd="0" presId="urn:microsoft.com/office/officeart/2005/8/layout/hierarchy4"/>
    <dgm:cxn modelId="{C5119E3F-AFDD-4B17-B22B-E4005C46A215}" type="presOf" srcId="{1A37C2D0-E311-480D-BE74-4A10698CA5CA}" destId="{864DD87F-0B0C-4621-942E-8CB6627B1031}" srcOrd="0" destOrd="0" presId="urn:microsoft.com/office/officeart/2005/8/layout/hierarchy4"/>
    <dgm:cxn modelId="{392F51BA-417C-4952-AB44-623AEBAA812D}" type="presOf" srcId="{512DE50A-C5CC-4902-9E40-2F658F91C541}" destId="{83C0364A-A82B-41BD-93C7-EFFDB0175838}" srcOrd="0" destOrd="0" presId="urn:microsoft.com/office/officeart/2005/8/layout/hierarchy4"/>
    <dgm:cxn modelId="{F99E163C-BC70-48CD-B96B-F7A8E50CBBC0}" type="presOf" srcId="{D351FCBF-967B-4557-978E-7A3222124EA5}" destId="{8CCC63E9-78E3-42CF-8177-76D5E588906A}" srcOrd="0" destOrd="0" presId="urn:microsoft.com/office/officeart/2005/8/layout/hierarchy4"/>
    <dgm:cxn modelId="{65407EC4-A36F-4467-AE59-FC8B2548AD02}" srcId="{DC8ABE38-9E0B-457A-A24A-B3482434ACAB}" destId="{E321591B-EF22-4B70-A997-F920ADD424A6}" srcOrd="0" destOrd="0" parTransId="{C74C1044-46DE-469D-906F-4BF972356DB2}" sibTransId="{6C66FFD2-E801-49D4-9517-86F537270F66}"/>
    <dgm:cxn modelId="{CF556B83-D864-4B9F-8A1E-03D44A5E132F}" srcId="{3D89C345-4A0D-4FDC-B5A8-B2FCB828DDAB}" destId="{512DE50A-C5CC-4902-9E40-2F658F91C541}" srcOrd="0" destOrd="0" parTransId="{B4F8CCDA-03A5-404C-8D3C-DB13D614312F}" sibTransId="{DA45B9E8-F93B-44F7-95AA-7CC22F6CBAFD}"/>
    <dgm:cxn modelId="{879B88E9-9F70-44E2-9D0A-67D5BED1F617}" srcId="{2D4CF4D0-B6E1-4A60-9375-38C89B9A9028}" destId="{F6B46C7E-0BD2-4198-B92C-D4AFB39D0DF3}" srcOrd="0" destOrd="0" parTransId="{F2680510-1257-4C3D-BD09-6E8407B9CBE8}" sibTransId="{8CC147D3-902C-4079-A67E-49FBAC3A7EB1}"/>
    <dgm:cxn modelId="{FB5AB8E4-215E-4CB5-954A-ED5414BA8842}" srcId="{512DE50A-C5CC-4902-9E40-2F658F91C541}" destId="{2D4CF4D0-B6E1-4A60-9375-38C89B9A9028}" srcOrd="0" destOrd="0" parTransId="{EBAAD010-037F-4C11-B7B6-C136F417FF69}" sibTransId="{27BB5197-EF04-47D3-9FE2-9DD1B2FFD241}"/>
    <dgm:cxn modelId="{CCECD924-8931-4337-BD27-9E8E598F30D8}" type="presOf" srcId="{4CFA4027-B689-4D18-B13F-E2AD64253F7E}" destId="{C4145823-F6A6-4FD0-91E7-96466CB8D1F1}" srcOrd="0" destOrd="0" presId="urn:microsoft.com/office/officeart/2005/8/layout/hierarchy4"/>
    <dgm:cxn modelId="{60E599C8-95A6-44C9-900D-3497063C8FC5}" srcId="{E321591B-EF22-4B70-A997-F920ADD424A6}" destId="{4CFA4027-B689-4D18-B13F-E2AD64253F7E}" srcOrd="0" destOrd="0" parTransId="{548858CD-30AE-44E9-86E2-96A0BDEB5322}" sibTransId="{C61585E8-388A-4EC4-B091-1E513E88F045}"/>
    <dgm:cxn modelId="{B542334D-6292-487B-958E-B9C4B0413B38}" type="presOf" srcId="{F6B46C7E-0BD2-4198-B92C-D4AFB39D0DF3}" destId="{E4A8A91F-C72F-42C4-9F11-3F9AA5B7D093}" srcOrd="0" destOrd="0" presId="urn:microsoft.com/office/officeart/2005/8/layout/hierarchy4"/>
    <dgm:cxn modelId="{0EC2FFFF-3B8A-4396-A103-CD84B8E53C3D}" srcId="{6E4BDF23-D055-4600-B225-7ECA009E7556}" destId="{DC8ABE38-9E0B-457A-A24A-B3482434ACAB}" srcOrd="0" destOrd="0" parTransId="{66A143F5-070B-4EB2-98E1-744739FD25A0}" sibTransId="{571AE004-CF7E-444E-8136-BDA562AA7234}"/>
    <dgm:cxn modelId="{54EC16C4-94F1-4DA1-8192-10A416F0D1CD}" srcId="{D351FCBF-967B-4557-978E-7A3222124EA5}" destId="{6E4BDF23-D055-4600-B225-7ECA009E7556}" srcOrd="0" destOrd="0" parTransId="{4D02B540-D793-425D-B00D-FED0E450A17E}" sibTransId="{44280126-ADC5-4899-80CA-477D12FABF98}"/>
    <dgm:cxn modelId="{E5B12A86-4484-40D4-ADCF-3C03E932FCB1}" type="presOf" srcId="{DC8ABE38-9E0B-457A-A24A-B3482434ACAB}" destId="{90F499B4-F115-41CD-8117-278BB7C1079C}" srcOrd="0" destOrd="0" presId="urn:microsoft.com/office/officeart/2005/8/layout/hierarchy4"/>
    <dgm:cxn modelId="{1F810B1F-F050-422F-90AF-03CEF6513AB7}" type="presOf" srcId="{E321591B-EF22-4B70-A997-F920ADD424A6}" destId="{90BD3D43-1A3B-485E-AFA6-70323627E9FE}" srcOrd="0" destOrd="0" presId="urn:microsoft.com/office/officeart/2005/8/layout/hierarchy4"/>
    <dgm:cxn modelId="{8761DCA0-1870-4D6E-AA3F-D1FE18E719F9}" type="presOf" srcId="{6E4BDF23-D055-4600-B225-7ECA009E7556}" destId="{B5E642CB-E027-4891-9890-4C997D088B55}" srcOrd="0" destOrd="0" presId="urn:microsoft.com/office/officeart/2005/8/layout/hierarchy4"/>
    <dgm:cxn modelId="{4F44AAA9-554E-4AA2-9A4D-7C1CEEA26F0D}" type="presParOf" srcId="{864DD87F-0B0C-4621-942E-8CB6627B1031}" destId="{0C39856A-F539-4A0A-9A68-83637FEBAC0B}" srcOrd="0" destOrd="0" presId="urn:microsoft.com/office/officeart/2005/8/layout/hierarchy4"/>
    <dgm:cxn modelId="{D972F815-3C60-4023-8EAD-82E537E050EF}" type="presParOf" srcId="{0C39856A-F539-4A0A-9A68-83637FEBAC0B}" destId="{8CCC63E9-78E3-42CF-8177-76D5E588906A}" srcOrd="0" destOrd="0" presId="urn:microsoft.com/office/officeart/2005/8/layout/hierarchy4"/>
    <dgm:cxn modelId="{63DF2D70-4EB5-4607-B2E6-7527A72CFCB5}" type="presParOf" srcId="{0C39856A-F539-4A0A-9A68-83637FEBAC0B}" destId="{B9A4D6C6-8648-453E-93F2-931661CD5112}" srcOrd="1" destOrd="0" presId="urn:microsoft.com/office/officeart/2005/8/layout/hierarchy4"/>
    <dgm:cxn modelId="{3232DC5C-469A-43D7-AE3D-0DB9214E790E}" type="presParOf" srcId="{0C39856A-F539-4A0A-9A68-83637FEBAC0B}" destId="{BE32FA8B-7078-4ADB-B5C0-7CD6AA1E3302}" srcOrd="2" destOrd="0" presId="urn:microsoft.com/office/officeart/2005/8/layout/hierarchy4"/>
    <dgm:cxn modelId="{AEA95AA5-A2FA-46EE-88FC-462B30B4E676}" type="presParOf" srcId="{BE32FA8B-7078-4ADB-B5C0-7CD6AA1E3302}" destId="{3CAF2A95-9A8D-4AE2-99BD-4633CCE03CCD}" srcOrd="0" destOrd="0" presId="urn:microsoft.com/office/officeart/2005/8/layout/hierarchy4"/>
    <dgm:cxn modelId="{BA72DE1F-20A3-4781-B0B3-8A1A491F6630}" type="presParOf" srcId="{3CAF2A95-9A8D-4AE2-99BD-4633CCE03CCD}" destId="{B5E642CB-E027-4891-9890-4C997D088B55}" srcOrd="0" destOrd="0" presId="urn:microsoft.com/office/officeart/2005/8/layout/hierarchy4"/>
    <dgm:cxn modelId="{06E5D4A0-0325-4439-9D7D-C073FA30BFBC}" type="presParOf" srcId="{3CAF2A95-9A8D-4AE2-99BD-4633CCE03CCD}" destId="{ACBCB08E-F0CD-439D-99D4-1112527E7B34}" srcOrd="1" destOrd="0" presId="urn:microsoft.com/office/officeart/2005/8/layout/hierarchy4"/>
    <dgm:cxn modelId="{03C2965F-F958-4071-BF33-6FB77366E114}" type="presParOf" srcId="{3CAF2A95-9A8D-4AE2-99BD-4633CCE03CCD}" destId="{F7887B5A-E7EB-4C68-BB12-843A559EAFDD}" srcOrd="2" destOrd="0" presId="urn:microsoft.com/office/officeart/2005/8/layout/hierarchy4"/>
    <dgm:cxn modelId="{FE4C047B-240D-461D-88A5-52AB698F811C}" type="presParOf" srcId="{F7887B5A-E7EB-4C68-BB12-843A559EAFDD}" destId="{24ED2BF5-5E6A-4D66-B1B8-DD534C42396D}" srcOrd="0" destOrd="0" presId="urn:microsoft.com/office/officeart/2005/8/layout/hierarchy4"/>
    <dgm:cxn modelId="{0B729499-F4DB-412B-8E4A-56928B5070A0}" type="presParOf" srcId="{24ED2BF5-5E6A-4D66-B1B8-DD534C42396D}" destId="{90F499B4-F115-41CD-8117-278BB7C1079C}" srcOrd="0" destOrd="0" presId="urn:microsoft.com/office/officeart/2005/8/layout/hierarchy4"/>
    <dgm:cxn modelId="{B9B891F3-4F3C-467D-97C4-FF5AF94DD0AD}" type="presParOf" srcId="{24ED2BF5-5E6A-4D66-B1B8-DD534C42396D}" destId="{A4D47851-8E7F-4F47-B9E6-947B6D0E1522}" srcOrd="1" destOrd="0" presId="urn:microsoft.com/office/officeart/2005/8/layout/hierarchy4"/>
    <dgm:cxn modelId="{5FFDB106-6FC4-4E0C-8472-29C7180B3809}" type="presParOf" srcId="{24ED2BF5-5E6A-4D66-B1B8-DD534C42396D}" destId="{232726A3-132F-4309-8384-C87BE68D1A7D}" srcOrd="2" destOrd="0" presId="urn:microsoft.com/office/officeart/2005/8/layout/hierarchy4"/>
    <dgm:cxn modelId="{A76F0C15-4013-4E71-9179-69D6329AEE81}" type="presParOf" srcId="{232726A3-132F-4309-8384-C87BE68D1A7D}" destId="{92F27F9C-FC65-4FA6-95B7-88DA3A778C96}" srcOrd="0" destOrd="0" presId="urn:microsoft.com/office/officeart/2005/8/layout/hierarchy4"/>
    <dgm:cxn modelId="{D4244219-1550-4055-90F0-AD9A534810E8}" type="presParOf" srcId="{92F27F9C-FC65-4FA6-95B7-88DA3A778C96}" destId="{90BD3D43-1A3B-485E-AFA6-70323627E9FE}" srcOrd="0" destOrd="0" presId="urn:microsoft.com/office/officeart/2005/8/layout/hierarchy4"/>
    <dgm:cxn modelId="{F47E3668-048C-4FC6-949C-50340E901648}" type="presParOf" srcId="{92F27F9C-FC65-4FA6-95B7-88DA3A778C96}" destId="{8B39B552-1478-4372-B458-763D7F5D1FFF}" srcOrd="1" destOrd="0" presId="urn:microsoft.com/office/officeart/2005/8/layout/hierarchy4"/>
    <dgm:cxn modelId="{0E2553AC-705E-4853-8C78-9684FAD36E43}" type="presParOf" srcId="{92F27F9C-FC65-4FA6-95B7-88DA3A778C96}" destId="{0DA08D53-8029-4837-B719-F3B3638477EE}" srcOrd="2" destOrd="0" presId="urn:microsoft.com/office/officeart/2005/8/layout/hierarchy4"/>
    <dgm:cxn modelId="{8686BDE0-A187-4924-A97A-5D39231D4AD5}" type="presParOf" srcId="{0DA08D53-8029-4837-B719-F3B3638477EE}" destId="{CC463024-A47C-4314-94CD-09CDB099A1AE}" srcOrd="0" destOrd="0" presId="urn:microsoft.com/office/officeart/2005/8/layout/hierarchy4"/>
    <dgm:cxn modelId="{8471E113-301F-413F-BDC1-B76C1A2A3891}" type="presParOf" srcId="{CC463024-A47C-4314-94CD-09CDB099A1AE}" destId="{C4145823-F6A6-4FD0-91E7-96466CB8D1F1}" srcOrd="0" destOrd="0" presId="urn:microsoft.com/office/officeart/2005/8/layout/hierarchy4"/>
    <dgm:cxn modelId="{53BFA6D4-21AA-479D-99C4-54A7D28BF683}" type="presParOf" srcId="{CC463024-A47C-4314-94CD-09CDB099A1AE}" destId="{4E319265-067E-491A-ACFC-54832C34D152}" srcOrd="1" destOrd="0" presId="urn:microsoft.com/office/officeart/2005/8/layout/hierarchy4"/>
    <dgm:cxn modelId="{7EB1295A-5DB5-4A8F-801A-55578F796B59}" type="presParOf" srcId="{BE32FA8B-7078-4ADB-B5C0-7CD6AA1E3302}" destId="{4EACF355-C96D-44A7-8246-9A46B0C1B2CB}" srcOrd="1" destOrd="0" presId="urn:microsoft.com/office/officeart/2005/8/layout/hierarchy4"/>
    <dgm:cxn modelId="{E05943E5-1F63-4200-9F25-B4174A20BE9B}" type="presParOf" srcId="{BE32FA8B-7078-4ADB-B5C0-7CD6AA1E3302}" destId="{383CB128-A4AA-4452-9004-E8AD7002E2A1}" srcOrd="2" destOrd="0" presId="urn:microsoft.com/office/officeart/2005/8/layout/hierarchy4"/>
    <dgm:cxn modelId="{6D53C03B-FDE7-4114-9995-8FEE392EA4BF}" type="presParOf" srcId="{383CB128-A4AA-4452-9004-E8AD7002E2A1}" destId="{C3D65556-9B34-4346-A99C-73E3FE9EE9C6}" srcOrd="0" destOrd="0" presId="urn:microsoft.com/office/officeart/2005/8/layout/hierarchy4"/>
    <dgm:cxn modelId="{7CF975D5-3C85-485A-999C-14A5B240F84B}" type="presParOf" srcId="{383CB128-A4AA-4452-9004-E8AD7002E2A1}" destId="{9433F4D2-AFBC-4A07-A979-2EFBE3618D9C}" srcOrd="1" destOrd="0" presId="urn:microsoft.com/office/officeart/2005/8/layout/hierarchy4"/>
    <dgm:cxn modelId="{61172EB8-D308-4605-BA99-8CF9D222D0D9}" type="presParOf" srcId="{383CB128-A4AA-4452-9004-E8AD7002E2A1}" destId="{BDED661D-16A8-437A-A61F-D108A88156E8}" srcOrd="2" destOrd="0" presId="urn:microsoft.com/office/officeart/2005/8/layout/hierarchy4"/>
    <dgm:cxn modelId="{1C7B2FAA-3EC7-4544-AB0D-EB1CF6E6651E}" type="presParOf" srcId="{BDED661D-16A8-437A-A61F-D108A88156E8}" destId="{A8237010-8D21-4C40-9D7B-4F8AE372C35B}" srcOrd="0" destOrd="0" presId="urn:microsoft.com/office/officeart/2005/8/layout/hierarchy4"/>
    <dgm:cxn modelId="{E3BE2149-D42E-466D-9561-C4B3DD5980CF}" type="presParOf" srcId="{A8237010-8D21-4C40-9D7B-4F8AE372C35B}" destId="{83C0364A-A82B-41BD-93C7-EFFDB0175838}" srcOrd="0" destOrd="0" presId="urn:microsoft.com/office/officeart/2005/8/layout/hierarchy4"/>
    <dgm:cxn modelId="{176A9490-DE9C-49E7-9021-05B513CA75B8}" type="presParOf" srcId="{A8237010-8D21-4C40-9D7B-4F8AE372C35B}" destId="{26A5D7BF-655D-4842-8872-01D4FDFAE034}" srcOrd="1" destOrd="0" presId="urn:microsoft.com/office/officeart/2005/8/layout/hierarchy4"/>
    <dgm:cxn modelId="{33C25A5B-C043-4893-9DFB-78DEE9338F34}" type="presParOf" srcId="{A8237010-8D21-4C40-9D7B-4F8AE372C35B}" destId="{509CE196-0D8C-49A8-B3D7-9BB29169618F}" srcOrd="2" destOrd="0" presId="urn:microsoft.com/office/officeart/2005/8/layout/hierarchy4"/>
    <dgm:cxn modelId="{CC5F1D7F-FFC6-4F46-8AD9-F582F645A368}" type="presParOf" srcId="{509CE196-0D8C-49A8-B3D7-9BB29169618F}" destId="{433655AD-A900-41AD-8F0F-3CD31838D7EE}" srcOrd="0" destOrd="0" presId="urn:microsoft.com/office/officeart/2005/8/layout/hierarchy4"/>
    <dgm:cxn modelId="{9412203E-60EF-4E26-89F1-0C9B90AFFAEC}" type="presParOf" srcId="{433655AD-A900-41AD-8F0F-3CD31838D7EE}" destId="{E4327505-0C43-4871-8757-A50453A0C067}" srcOrd="0" destOrd="0" presId="urn:microsoft.com/office/officeart/2005/8/layout/hierarchy4"/>
    <dgm:cxn modelId="{3FC285B3-E97D-47FF-9734-50909B80F517}" type="presParOf" srcId="{433655AD-A900-41AD-8F0F-3CD31838D7EE}" destId="{FA240637-8708-425C-AE8B-749787D27E7F}" srcOrd="1" destOrd="0" presId="urn:microsoft.com/office/officeart/2005/8/layout/hierarchy4"/>
    <dgm:cxn modelId="{58717F52-B33C-449A-9330-2DF54458B238}" type="presParOf" srcId="{433655AD-A900-41AD-8F0F-3CD31838D7EE}" destId="{66E87F13-839F-4F13-92F9-25D1DE1DBE89}" srcOrd="2" destOrd="0" presId="urn:microsoft.com/office/officeart/2005/8/layout/hierarchy4"/>
    <dgm:cxn modelId="{353E4A7F-76CA-458C-81FE-FD8B3CBA3B18}" type="presParOf" srcId="{66E87F13-839F-4F13-92F9-25D1DE1DBE89}" destId="{66AE5943-CD57-4B0A-B8A1-D1F6E298E33B}" srcOrd="0" destOrd="0" presId="urn:microsoft.com/office/officeart/2005/8/layout/hierarchy4"/>
    <dgm:cxn modelId="{02987032-FD41-494B-B195-AD17E39DD70E}" type="presParOf" srcId="{66AE5943-CD57-4B0A-B8A1-D1F6E298E33B}" destId="{E4A8A91F-C72F-42C4-9F11-3F9AA5B7D093}" srcOrd="0" destOrd="0" presId="urn:microsoft.com/office/officeart/2005/8/layout/hierarchy4"/>
    <dgm:cxn modelId="{56DF3A39-19D3-4D78-B5C2-E03E589AB14E}" type="presParOf" srcId="{66AE5943-CD57-4B0A-B8A1-D1F6E298E33B}" destId="{BDB035FB-6BDA-4635-83F3-59ED0841BC2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ru-RU" sz="1400" b="1" dirty="0" smtClean="0"/>
            <a:t>2015 факт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1400" b="1" dirty="0" smtClean="0"/>
            <a:t>2016 факт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в числе 10 регионов России</a:t>
          </a:r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в числе 10 регионов России</a:t>
          </a:r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68</a:t>
          </a:r>
          <a:endParaRPr lang="ru-RU" sz="1400" b="1" dirty="0"/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rgbClr val="8F45C7"/>
        </a:solidFill>
      </dgm:spPr>
      <dgm:t>
        <a:bodyPr/>
        <a:lstStyle/>
        <a:p>
          <a:r>
            <a:rPr lang="ru-RU" sz="1400" b="1" dirty="0" smtClean="0"/>
            <a:t>68</a:t>
          </a:r>
          <a:endParaRPr lang="ru-RU" sz="14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400" b="1" i="1" dirty="0" smtClean="0"/>
            <a:t>75</a:t>
          </a:r>
          <a:endParaRPr lang="ru-RU" sz="1400" b="1" i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rgbClr val="8F45C7"/>
        </a:solidFill>
      </dgm:spPr>
      <dgm:t>
        <a:bodyPr/>
        <a:lstStyle/>
        <a:p>
          <a:r>
            <a:rPr lang="ru-RU" sz="1400" b="1" i="1" dirty="0" smtClean="0"/>
            <a:t>77</a:t>
          </a:r>
          <a:endParaRPr lang="ru-RU" sz="1400" b="1" i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44367D81-039C-4579-8E09-66CAF90F504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400" b="1" i="1" dirty="0" smtClean="0"/>
            <a:t>46</a:t>
          </a:r>
          <a:endParaRPr lang="ru-RU" sz="1400" b="1" i="1" dirty="0"/>
        </a:p>
      </dgm:t>
    </dgm:pt>
    <dgm:pt modelId="{67B6E404-88D1-4D88-A32E-7761881B20C7}" type="par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F7E1C861-8795-4EA1-A76A-EE2CB6232346}" type="sib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614AF9F2-E1A1-4D10-882A-EB6B0D669FCA}">
      <dgm:prSet custT="1"/>
      <dgm:spPr>
        <a:solidFill>
          <a:srgbClr val="8F45C7"/>
        </a:solidFill>
      </dgm:spPr>
      <dgm:t>
        <a:bodyPr/>
        <a:lstStyle/>
        <a:p>
          <a:r>
            <a:rPr lang="ru-RU" sz="1400" b="1" i="1" dirty="0" smtClean="0"/>
            <a:t>52</a:t>
          </a:r>
          <a:endParaRPr lang="ru-RU" sz="1400" b="1" i="1" dirty="0"/>
        </a:p>
      </dgm:t>
    </dgm:pt>
    <dgm:pt modelId="{5B0591E8-42AF-40BA-A11A-3996F9B13E48}" type="par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A52C1518-95AA-4EDF-99FF-93D999EDDD4A}" type="sib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9C715FE5-31CA-4541-A958-D2C730C134E0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40</a:t>
          </a:r>
          <a:endParaRPr lang="ru-RU" sz="1400" b="1" dirty="0"/>
        </a:p>
      </dgm:t>
    </dgm:pt>
    <dgm:pt modelId="{536A8C1B-37CE-4FCD-A098-830552423D53}" type="par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132F376-D606-4DE2-9BBB-04499697516A}" type="sib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E98D1AB-A280-4D0B-A815-73E57FD87EC3}">
      <dgm:prSet custT="1"/>
      <dgm:spPr>
        <a:solidFill>
          <a:srgbClr val="8F45C7"/>
        </a:solidFill>
      </dgm:spPr>
      <dgm:t>
        <a:bodyPr/>
        <a:lstStyle/>
        <a:p>
          <a:r>
            <a:rPr lang="ru-RU" sz="1400" b="1" dirty="0" smtClean="0"/>
            <a:t>50</a:t>
          </a:r>
          <a:endParaRPr lang="ru-RU" sz="1400" b="1" dirty="0"/>
        </a:p>
      </dgm:t>
    </dgm:pt>
    <dgm:pt modelId="{CDDECA34-9841-4A92-959B-4DB892243F64}" type="par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2FD537BC-8C4D-4BAF-9555-CDCB9FCAC8F1}" type="sib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62031802-0EE5-47DF-BB1F-2C84A19F6746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2017</a:t>
          </a:r>
          <a:endParaRPr lang="ru-RU" sz="1400" b="1" dirty="0"/>
        </a:p>
      </dgm:t>
    </dgm:pt>
    <dgm:pt modelId="{43DD85C8-BF2E-4808-BFA8-3211ED494E6D}" type="parTrans" cxnId="{C6FEAE20-8BA5-48CC-BD38-7150DFBE6AEC}">
      <dgm:prSet/>
      <dgm:spPr/>
      <dgm:t>
        <a:bodyPr/>
        <a:lstStyle/>
        <a:p>
          <a:endParaRPr lang="ru-RU"/>
        </a:p>
      </dgm:t>
    </dgm:pt>
    <dgm:pt modelId="{35694793-DDF3-4ECC-9AA3-AC178B8D026F}" type="sibTrans" cxnId="{C6FEAE20-8BA5-48CC-BD38-7150DFBE6AEC}">
      <dgm:prSet/>
      <dgm:spPr/>
      <dgm:t>
        <a:bodyPr/>
        <a:lstStyle/>
        <a:p>
          <a:endParaRPr lang="ru-RU"/>
        </a:p>
      </dgm:t>
    </dgm:pt>
    <dgm:pt modelId="{89E09F27-5F73-400B-AE18-4421B9895F64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2018</a:t>
          </a:r>
          <a:endParaRPr lang="ru-RU" sz="1400" b="1" dirty="0"/>
        </a:p>
      </dgm:t>
    </dgm:pt>
    <dgm:pt modelId="{16B02458-69C3-4316-A805-FC6C92C26552}" type="parTrans" cxnId="{A87D5022-47CD-4FFB-9BAD-37B8F3D26BB3}">
      <dgm:prSet/>
      <dgm:spPr/>
      <dgm:t>
        <a:bodyPr/>
        <a:lstStyle/>
        <a:p>
          <a:endParaRPr lang="ru-RU"/>
        </a:p>
      </dgm:t>
    </dgm:pt>
    <dgm:pt modelId="{FA1CF671-CE5A-43BE-A489-E153F0F8811C}" type="sibTrans" cxnId="{A87D5022-47CD-4FFB-9BAD-37B8F3D26BB3}">
      <dgm:prSet/>
      <dgm:spPr/>
      <dgm:t>
        <a:bodyPr/>
        <a:lstStyle/>
        <a:p>
          <a:endParaRPr lang="ru-RU"/>
        </a:p>
      </dgm:t>
    </dgm:pt>
    <dgm:pt modelId="{9E496AFB-5861-4A0B-A059-7AF344913280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2019</a:t>
          </a:r>
          <a:endParaRPr lang="ru-RU" sz="1400" b="1" dirty="0"/>
        </a:p>
      </dgm:t>
    </dgm:pt>
    <dgm:pt modelId="{6435703E-03C2-4EC2-8B8A-0AC2F1B8426B}" type="parTrans" cxnId="{23044D7B-7184-4077-9554-9305FEDD03E9}">
      <dgm:prSet/>
      <dgm:spPr/>
      <dgm:t>
        <a:bodyPr/>
        <a:lstStyle/>
        <a:p>
          <a:endParaRPr lang="ru-RU"/>
        </a:p>
      </dgm:t>
    </dgm:pt>
    <dgm:pt modelId="{7097F666-B696-4074-BF8E-24ADA840ED3B}" type="sibTrans" cxnId="{23044D7B-7184-4077-9554-9305FEDD03E9}">
      <dgm:prSet/>
      <dgm:spPr/>
      <dgm:t>
        <a:bodyPr/>
        <a:lstStyle/>
        <a:p>
          <a:endParaRPr lang="ru-RU"/>
        </a:p>
      </dgm:t>
    </dgm:pt>
    <dgm:pt modelId="{C9C8B06B-C833-4D4A-8595-4BF5AEB204E9}">
      <dgm:prSet custT="1"/>
      <dgm:spPr>
        <a:solidFill>
          <a:srgbClr val="779DCB"/>
        </a:solidFill>
      </dgm:spPr>
      <dgm:t>
        <a:bodyPr/>
        <a:lstStyle/>
        <a:p>
          <a:r>
            <a:rPr lang="ru-RU" sz="1100" b="1" dirty="0" smtClean="0"/>
            <a:t>в числе 10 регионов России</a:t>
          </a:r>
          <a:endParaRPr lang="ru-RU" sz="1100" dirty="0"/>
        </a:p>
      </dgm:t>
    </dgm:pt>
    <dgm:pt modelId="{14028F24-BEA5-47F9-87C0-7BDFCA43F3CF}" type="parTrans" cxnId="{6097BCC7-A1B5-404F-B699-13105664B528}">
      <dgm:prSet/>
      <dgm:spPr/>
      <dgm:t>
        <a:bodyPr/>
        <a:lstStyle/>
        <a:p>
          <a:endParaRPr lang="ru-RU"/>
        </a:p>
      </dgm:t>
    </dgm:pt>
    <dgm:pt modelId="{42D8C6A1-5C03-413A-99EF-223F18F536EB}" type="sibTrans" cxnId="{6097BCC7-A1B5-404F-B699-13105664B528}">
      <dgm:prSet/>
      <dgm:spPr/>
      <dgm:t>
        <a:bodyPr/>
        <a:lstStyle/>
        <a:p>
          <a:endParaRPr lang="ru-RU"/>
        </a:p>
      </dgm:t>
    </dgm:pt>
    <dgm:pt modelId="{66E38241-E965-439E-997F-74C14C213F23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74</a:t>
          </a:r>
          <a:endParaRPr lang="ru-RU" sz="1400" b="1" dirty="0"/>
        </a:p>
      </dgm:t>
    </dgm:pt>
    <dgm:pt modelId="{609CD11E-CAF4-4D39-A7D8-415A69AFCAA7}" type="parTrans" cxnId="{44D2D85A-6F4C-4ABC-8C2D-B28977898080}">
      <dgm:prSet/>
      <dgm:spPr/>
      <dgm:t>
        <a:bodyPr/>
        <a:lstStyle/>
        <a:p>
          <a:endParaRPr lang="ru-RU"/>
        </a:p>
      </dgm:t>
    </dgm:pt>
    <dgm:pt modelId="{4CC6C1EC-DF57-4C81-9B03-3A17304C52E6}" type="sibTrans" cxnId="{44D2D85A-6F4C-4ABC-8C2D-B28977898080}">
      <dgm:prSet/>
      <dgm:spPr/>
      <dgm:t>
        <a:bodyPr/>
        <a:lstStyle/>
        <a:p>
          <a:endParaRPr lang="ru-RU"/>
        </a:p>
      </dgm:t>
    </dgm:pt>
    <dgm:pt modelId="{D1936ACF-1E69-4953-BA37-9ADE2EF12E41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i="1" dirty="0" smtClean="0"/>
            <a:t>81</a:t>
          </a:r>
          <a:endParaRPr lang="ru-RU" sz="1400" b="1" i="1" dirty="0"/>
        </a:p>
      </dgm:t>
    </dgm:pt>
    <dgm:pt modelId="{A530724B-D4A2-46C1-8717-7F7FB05E23A3}" type="parTrans" cxnId="{9D786EF0-2F4F-40F5-8C60-398E9181FD35}">
      <dgm:prSet/>
      <dgm:spPr/>
      <dgm:t>
        <a:bodyPr/>
        <a:lstStyle/>
        <a:p>
          <a:endParaRPr lang="ru-RU"/>
        </a:p>
      </dgm:t>
    </dgm:pt>
    <dgm:pt modelId="{7319F631-09B1-48CB-BAF7-8445C5AC1618}" type="sibTrans" cxnId="{9D786EF0-2F4F-40F5-8C60-398E9181FD35}">
      <dgm:prSet/>
      <dgm:spPr/>
      <dgm:t>
        <a:bodyPr/>
        <a:lstStyle/>
        <a:p>
          <a:endParaRPr lang="ru-RU"/>
        </a:p>
      </dgm:t>
    </dgm:pt>
    <dgm:pt modelId="{4E5A1869-57DF-4BD2-89F2-0FF412DDC036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i="1" dirty="0" smtClean="0"/>
            <a:t>51</a:t>
          </a:r>
          <a:endParaRPr lang="ru-RU" sz="1400" b="1" i="1" dirty="0"/>
        </a:p>
      </dgm:t>
    </dgm:pt>
    <dgm:pt modelId="{2DD1E431-BE19-4798-89F6-2A2AA8604FD1}" type="parTrans" cxnId="{563B7135-C296-437E-86BC-71C9BF75CBD3}">
      <dgm:prSet/>
      <dgm:spPr/>
      <dgm:t>
        <a:bodyPr/>
        <a:lstStyle/>
        <a:p>
          <a:endParaRPr lang="ru-RU"/>
        </a:p>
      </dgm:t>
    </dgm:pt>
    <dgm:pt modelId="{1FD46F6E-8EE6-451E-A6B4-3FA6056BD416}" type="sibTrans" cxnId="{563B7135-C296-437E-86BC-71C9BF75CBD3}">
      <dgm:prSet/>
      <dgm:spPr/>
      <dgm:t>
        <a:bodyPr/>
        <a:lstStyle/>
        <a:p>
          <a:endParaRPr lang="ru-RU"/>
        </a:p>
      </dgm:t>
    </dgm:pt>
    <dgm:pt modelId="{F0AF63A1-E6C3-48D7-BA15-2982A4DC912D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60</a:t>
          </a:r>
          <a:endParaRPr lang="ru-RU" sz="1400" b="1" dirty="0"/>
        </a:p>
      </dgm:t>
    </dgm:pt>
    <dgm:pt modelId="{DFC5A12C-CC91-4A63-8252-41799CA3AEAA}" type="parTrans" cxnId="{2E3A4B0A-C6F1-498B-A616-AF6C3935B080}">
      <dgm:prSet/>
      <dgm:spPr/>
      <dgm:t>
        <a:bodyPr/>
        <a:lstStyle/>
        <a:p>
          <a:endParaRPr lang="ru-RU"/>
        </a:p>
      </dgm:t>
    </dgm:pt>
    <dgm:pt modelId="{EA539CAD-DFF5-47A4-8411-B337C730B6B2}" type="sibTrans" cxnId="{2E3A4B0A-C6F1-498B-A616-AF6C3935B080}">
      <dgm:prSet/>
      <dgm:spPr/>
      <dgm:t>
        <a:bodyPr/>
        <a:lstStyle/>
        <a:p>
          <a:endParaRPr lang="ru-RU"/>
        </a:p>
      </dgm:t>
    </dgm:pt>
    <dgm:pt modelId="{C60BD95D-8BE5-42EC-AF9D-D22E07852892}">
      <dgm:prSet custT="1"/>
      <dgm:spPr>
        <a:solidFill>
          <a:srgbClr val="779DCB"/>
        </a:solidFill>
      </dgm:spPr>
      <dgm:t>
        <a:bodyPr/>
        <a:lstStyle/>
        <a:p>
          <a:r>
            <a:rPr lang="ru-RU" sz="1100" b="1" dirty="0" smtClean="0"/>
            <a:t>в числе 10 регионов России</a:t>
          </a:r>
          <a:endParaRPr lang="ru-RU" sz="1100" dirty="0" smtClean="0"/>
        </a:p>
      </dgm:t>
    </dgm:pt>
    <dgm:pt modelId="{8DBEE901-4D78-4181-A6DB-04DBE5AFC449}" type="parTrans" cxnId="{D0FADE0F-F15B-45EB-BE1E-1190009A8ABD}">
      <dgm:prSet/>
      <dgm:spPr/>
      <dgm:t>
        <a:bodyPr/>
        <a:lstStyle/>
        <a:p>
          <a:endParaRPr lang="ru-RU"/>
        </a:p>
      </dgm:t>
    </dgm:pt>
    <dgm:pt modelId="{571AFEDE-AA12-4634-A6F3-33BC4E236E19}" type="sibTrans" cxnId="{D0FADE0F-F15B-45EB-BE1E-1190009A8ABD}">
      <dgm:prSet/>
      <dgm:spPr/>
      <dgm:t>
        <a:bodyPr/>
        <a:lstStyle/>
        <a:p>
          <a:endParaRPr lang="ru-RU"/>
        </a:p>
      </dgm:t>
    </dgm:pt>
    <dgm:pt modelId="{D5544F4D-4FD2-41EE-A356-ABCAA534BCB5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77</a:t>
          </a:r>
          <a:endParaRPr lang="ru-RU" sz="1400" b="1" dirty="0"/>
        </a:p>
      </dgm:t>
    </dgm:pt>
    <dgm:pt modelId="{BED13ABC-6FE3-4A0F-B363-3797DF01D994}" type="parTrans" cxnId="{BED1357D-2A03-4DBB-AF19-4EA3D0997E32}">
      <dgm:prSet/>
      <dgm:spPr/>
      <dgm:t>
        <a:bodyPr/>
        <a:lstStyle/>
        <a:p>
          <a:endParaRPr lang="ru-RU"/>
        </a:p>
      </dgm:t>
    </dgm:pt>
    <dgm:pt modelId="{D6C0D10C-0A55-4B4C-95CA-342CC713B4EA}" type="sibTrans" cxnId="{BED1357D-2A03-4DBB-AF19-4EA3D0997E32}">
      <dgm:prSet/>
      <dgm:spPr/>
      <dgm:t>
        <a:bodyPr/>
        <a:lstStyle/>
        <a:p>
          <a:endParaRPr lang="ru-RU"/>
        </a:p>
      </dgm:t>
    </dgm:pt>
    <dgm:pt modelId="{187C542A-BCFC-4BBB-8DCA-67690BE3FD29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i="1" dirty="0" smtClean="0"/>
            <a:t>84</a:t>
          </a:r>
          <a:endParaRPr lang="ru-RU" sz="1400" b="1" i="1" dirty="0"/>
        </a:p>
      </dgm:t>
    </dgm:pt>
    <dgm:pt modelId="{1DE6EB8F-E86E-468D-9E31-3BEF22539EFA}" type="parTrans" cxnId="{A7625AB6-5CA8-4543-AFDF-3445626B95A7}">
      <dgm:prSet/>
      <dgm:spPr/>
      <dgm:t>
        <a:bodyPr/>
        <a:lstStyle/>
        <a:p>
          <a:endParaRPr lang="ru-RU"/>
        </a:p>
      </dgm:t>
    </dgm:pt>
    <dgm:pt modelId="{FA166069-510E-430D-ABBE-E1A2B09558CE}" type="sibTrans" cxnId="{A7625AB6-5CA8-4543-AFDF-3445626B95A7}">
      <dgm:prSet/>
      <dgm:spPr/>
      <dgm:t>
        <a:bodyPr/>
        <a:lstStyle/>
        <a:p>
          <a:endParaRPr lang="ru-RU"/>
        </a:p>
      </dgm:t>
    </dgm:pt>
    <dgm:pt modelId="{593C7C55-813E-4059-B734-EC61CD9C5CBC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i="1" dirty="0" smtClean="0"/>
            <a:t>54</a:t>
          </a:r>
          <a:endParaRPr lang="ru-RU" sz="1400" b="1" i="1" dirty="0"/>
        </a:p>
      </dgm:t>
    </dgm:pt>
    <dgm:pt modelId="{17E9BED5-376D-4206-BC0B-A2BF002C0A67}" type="parTrans" cxnId="{08064794-7D33-4B3D-98EC-4C2F3CAB8822}">
      <dgm:prSet/>
      <dgm:spPr/>
      <dgm:t>
        <a:bodyPr/>
        <a:lstStyle/>
        <a:p>
          <a:endParaRPr lang="ru-RU"/>
        </a:p>
      </dgm:t>
    </dgm:pt>
    <dgm:pt modelId="{0D884A66-EF39-4789-A63B-3A3CBEB15D6A}" type="sibTrans" cxnId="{08064794-7D33-4B3D-98EC-4C2F3CAB8822}">
      <dgm:prSet/>
      <dgm:spPr/>
      <dgm:t>
        <a:bodyPr/>
        <a:lstStyle/>
        <a:p>
          <a:endParaRPr lang="ru-RU"/>
        </a:p>
      </dgm:t>
    </dgm:pt>
    <dgm:pt modelId="{9E15771F-F540-4F32-ACD6-56CFD707E80B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70</a:t>
          </a:r>
          <a:endParaRPr lang="ru-RU" sz="1400" b="1" dirty="0"/>
        </a:p>
      </dgm:t>
    </dgm:pt>
    <dgm:pt modelId="{E70BBB04-FC5B-4B12-959F-7F02FDB52BBE}" type="parTrans" cxnId="{9A5E90C4-6511-4923-BB87-9C452263074C}">
      <dgm:prSet/>
      <dgm:spPr/>
      <dgm:t>
        <a:bodyPr/>
        <a:lstStyle/>
        <a:p>
          <a:endParaRPr lang="ru-RU"/>
        </a:p>
      </dgm:t>
    </dgm:pt>
    <dgm:pt modelId="{EC763716-B14D-403A-A4A7-216861E00C47}" type="sibTrans" cxnId="{9A5E90C4-6511-4923-BB87-9C452263074C}">
      <dgm:prSet/>
      <dgm:spPr/>
      <dgm:t>
        <a:bodyPr/>
        <a:lstStyle/>
        <a:p>
          <a:endParaRPr lang="ru-RU"/>
        </a:p>
      </dgm:t>
    </dgm:pt>
    <dgm:pt modelId="{25C69CC8-098D-44A3-878A-5E3FEF1E9C10}">
      <dgm:prSet custT="1"/>
      <dgm:spPr>
        <a:solidFill>
          <a:srgbClr val="779DCB"/>
        </a:solidFill>
      </dgm:spPr>
      <dgm:t>
        <a:bodyPr/>
        <a:lstStyle/>
        <a:p>
          <a:r>
            <a:rPr lang="ru-RU" sz="1100" b="1" dirty="0" smtClean="0"/>
            <a:t>в числе 10 регионов России</a:t>
          </a:r>
          <a:endParaRPr lang="ru-RU" sz="1100" dirty="0"/>
        </a:p>
      </dgm:t>
    </dgm:pt>
    <dgm:pt modelId="{28799DE6-79A2-4C3E-B141-55C8FB729A4A}" type="parTrans" cxnId="{7EAEC371-553E-4E9D-A4CC-83A632C1A866}">
      <dgm:prSet/>
      <dgm:spPr/>
      <dgm:t>
        <a:bodyPr/>
        <a:lstStyle/>
        <a:p>
          <a:endParaRPr lang="ru-RU"/>
        </a:p>
      </dgm:t>
    </dgm:pt>
    <dgm:pt modelId="{41B933A1-9AB0-4413-9012-F89B9C70741E}" type="sibTrans" cxnId="{7EAEC371-553E-4E9D-A4CC-83A632C1A866}">
      <dgm:prSet/>
      <dgm:spPr/>
      <dgm:t>
        <a:bodyPr/>
        <a:lstStyle/>
        <a:p>
          <a:endParaRPr lang="ru-RU"/>
        </a:p>
      </dgm:t>
    </dgm:pt>
    <dgm:pt modelId="{BDDF592B-1C58-40EE-9108-0DC798BB2F08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79</a:t>
          </a:r>
          <a:endParaRPr lang="ru-RU" sz="1400" b="1" dirty="0"/>
        </a:p>
      </dgm:t>
    </dgm:pt>
    <dgm:pt modelId="{B756F4C0-E80B-4D51-98DD-9ED456BC9850}" type="parTrans" cxnId="{BCC1FE31-0246-43DC-9367-3E68D1580877}">
      <dgm:prSet/>
      <dgm:spPr/>
      <dgm:t>
        <a:bodyPr/>
        <a:lstStyle/>
        <a:p>
          <a:endParaRPr lang="ru-RU"/>
        </a:p>
      </dgm:t>
    </dgm:pt>
    <dgm:pt modelId="{A8539F8F-5449-4F69-9D5B-CD73E9384FB2}" type="sibTrans" cxnId="{BCC1FE31-0246-43DC-9367-3E68D1580877}">
      <dgm:prSet/>
      <dgm:spPr/>
      <dgm:t>
        <a:bodyPr/>
        <a:lstStyle/>
        <a:p>
          <a:endParaRPr lang="ru-RU"/>
        </a:p>
      </dgm:t>
    </dgm:pt>
    <dgm:pt modelId="{1B20A584-E8E7-451F-84AF-E95BD5B40EA1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i="1" dirty="0" smtClean="0"/>
            <a:t>87</a:t>
          </a:r>
          <a:endParaRPr lang="ru-RU" sz="1400" b="1" i="1" dirty="0"/>
        </a:p>
      </dgm:t>
    </dgm:pt>
    <dgm:pt modelId="{7E48482B-E88A-45F7-BC59-A70F71B3034D}" type="parTrans" cxnId="{DF667443-0DAC-4B0C-935A-F0465B69CBFB}">
      <dgm:prSet/>
      <dgm:spPr/>
      <dgm:t>
        <a:bodyPr/>
        <a:lstStyle/>
        <a:p>
          <a:endParaRPr lang="ru-RU"/>
        </a:p>
      </dgm:t>
    </dgm:pt>
    <dgm:pt modelId="{1F3B44A3-41F0-4FE2-8FE9-2EEC4DC3DA9C}" type="sibTrans" cxnId="{DF667443-0DAC-4B0C-935A-F0465B69CBFB}">
      <dgm:prSet/>
      <dgm:spPr/>
      <dgm:t>
        <a:bodyPr/>
        <a:lstStyle/>
        <a:p>
          <a:endParaRPr lang="ru-RU"/>
        </a:p>
      </dgm:t>
    </dgm:pt>
    <dgm:pt modelId="{DF86BB99-07F8-490F-B6E9-4F22F5A8A955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i="1" dirty="0" smtClean="0"/>
            <a:t>57</a:t>
          </a:r>
          <a:endParaRPr lang="ru-RU" sz="1400" b="1" i="1" dirty="0"/>
        </a:p>
      </dgm:t>
    </dgm:pt>
    <dgm:pt modelId="{C985FE44-C5E5-4D58-805E-13170B646D27}" type="parTrans" cxnId="{E90B9AD5-6B9D-460A-B8D4-0169929EE8C4}">
      <dgm:prSet/>
      <dgm:spPr/>
      <dgm:t>
        <a:bodyPr/>
        <a:lstStyle/>
        <a:p>
          <a:endParaRPr lang="ru-RU"/>
        </a:p>
      </dgm:t>
    </dgm:pt>
    <dgm:pt modelId="{38C2B751-10AB-424B-8533-370958D28C0F}" type="sibTrans" cxnId="{E90B9AD5-6B9D-460A-B8D4-0169929EE8C4}">
      <dgm:prSet/>
      <dgm:spPr/>
      <dgm:t>
        <a:bodyPr/>
        <a:lstStyle/>
        <a:p>
          <a:endParaRPr lang="ru-RU"/>
        </a:p>
      </dgm:t>
    </dgm:pt>
    <dgm:pt modelId="{04C3AC0E-965B-48C1-827A-5D93B22D2057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70</a:t>
          </a:r>
          <a:endParaRPr lang="ru-RU" sz="1400" b="1" dirty="0"/>
        </a:p>
      </dgm:t>
    </dgm:pt>
    <dgm:pt modelId="{0CE8D822-733A-4BA8-B539-C3F84FDFC933}" type="parTrans" cxnId="{F48F33E0-C1C5-4342-8DCC-7C57E3E3B48C}">
      <dgm:prSet/>
      <dgm:spPr/>
      <dgm:t>
        <a:bodyPr/>
        <a:lstStyle/>
        <a:p>
          <a:endParaRPr lang="ru-RU"/>
        </a:p>
      </dgm:t>
    </dgm:pt>
    <dgm:pt modelId="{1AF301AF-4DFB-4C78-9067-8B4C4FDC04D9}" type="sibTrans" cxnId="{F48F33E0-C1C5-4342-8DCC-7C57E3E3B48C}">
      <dgm:prSet/>
      <dgm:spPr/>
      <dgm:t>
        <a:bodyPr/>
        <a:lstStyle/>
        <a:p>
          <a:endParaRPr lang="ru-RU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  <dgm:t>
        <a:bodyPr/>
        <a:lstStyle/>
        <a:p>
          <a:endParaRPr lang="ru-RU"/>
        </a:p>
      </dgm:t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  <dgm:t>
        <a:bodyPr/>
        <a:lstStyle/>
        <a:p>
          <a:endParaRPr lang="ru-RU"/>
        </a:p>
      </dgm:t>
    </dgm:pt>
    <dgm:pt modelId="{B74154C5-AFFE-498C-8E4C-911D7456AC97}" type="pres">
      <dgm:prSet presAssocID="{946393D2-3BB5-4D19-BAF6-84B7339845C4}" presName="horzOne" presStyleCnt="0"/>
      <dgm:spPr/>
      <dgm:t>
        <a:bodyPr/>
        <a:lstStyle/>
        <a:p>
          <a:endParaRPr lang="ru-RU"/>
        </a:p>
      </dgm:t>
    </dgm:pt>
    <dgm:pt modelId="{AA6E5317-C9D5-49D6-9218-04A9A8CDF9E8}" type="pres">
      <dgm:prSet presAssocID="{5A6BA2F8-AB86-4FEA-9FCE-F9FA52A7F9A0}" presName="vertTwo" presStyleCnt="0"/>
      <dgm:spPr/>
      <dgm:t>
        <a:bodyPr/>
        <a:lstStyle/>
        <a:p>
          <a:endParaRPr lang="ru-RU"/>
        </a:p>
      </dgm:t>
    </dgm:pt>
    <dgm:pt modelId="{EFD09625-1EEB-463A-9D51-52F09A5E039B}" type="pres">
      <dgm:prSet presAssocID="{5A6BA2F8-AB86-4FEA-9FCE-F9FA52A7F9A0}" presName="txTwo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  <dgm:t>
        <a:bodyPr/>
        <a:lstStyle/>
        <a:p>
          <a:endParaRPr lang="ru-RU"/>
        </a:p>
      </dgm:t>
    </dgm:pt>
    <dgm:pt modelId="{ED986375-36F5-4143-A5F0-85653599471E}" type="pres">
      <dgm:prSet presAssocID="{5A6BA2F8-AB86-4FEA-9FCE-F9FA52A7F9A0}" presName="horzTwo" presStyleCnt="0"/>
      <dgm:spPr/>
      <dgm:t>
        <a:bodyPr/>
        <a:lstStyle/>
        <a:p>
          <a:endParaRPr lang="ru-RU"/>
        </a:p>
      </dgm:t>
    </dgm:pt>
    <dgm:pt modelId="{72DE6149-9A73-4029-9C01-1DA1EF77D264}" type="pres">
      <dgm:prSet presAssocID="{F6F97186-B344-4193-9FE9-6DFB5403A289}" presName="vertThree" presStyleCnt="0"/>
      <dgm:spPr/>
    </dgm:pt>
    <dgm:pt modelId="{B7B68934-E179-4D36-8AD9-7637EF3F0019}" type="pres">
      <dgm:prSet presAssocID="{F6F97186-B344-4193-9FE9-6DFB5403A289}" presName="txThre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986455-5145-43D1-AB19-A5C822796874}" type="pres">
      <dgm:prSet presAssocID="{F6F97186-B344-4193-9FE9-6DFB5403A289}" presName="parTransThree" presStyleCnt="0"/>
      <dgm:spPr/>
    </dgm:pt>
    <dgm:pt modelId="{E4CD0B37-6C75-4A8F-946C-21E075E1E2CF}" type="pres">
      <dgm:prSet presAssocID="{F6F97186-B344-4193-9FE9-6DFB5403A289}" presName="horzThree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BABD28-5047-47A3-A701-B7AFBBE28819}" type="pres">
      <dgm:prSet presAssocID="{CD119780-6575-4106-AE5B-2CC6B48E5482}" presName="txFour" presStyleLbl="node4" presStyleIdx="0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  <dgm:t>
        <a:bodyPr/>
        <a:lstStyle/>
        <a:p>
          <a:endParaRPr lang="ru-RU"/>
        </a:p>
      </dgm:t>
    </dgm:pt>
    <dgm:pt modelId="{D0D594F6-8533-4A50-8AE7-20755C3BFFA9}" type="pres">
      <dgm:prSet presAssocID="{CD119780-6575-4106-AE5B-2CC6B48E5482}" presName="horzFour" presStyleCnt="0"/>
      <dgm:spPr/>
      <dgm:t>
        <a:bodyPr/>
        <a:lstStyle/>
        <a:p>
          <a:endParaRPr lang="ru-RU"/>
        </a:p>
      </dgm:t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7E2D4A-62E6-4A23-A5DD-552A63903B64}" type="pres">
      <dgm:prSet presAssocID="{93520637-36B3-4AB9-B949-92D55141E733}" presName="txFour" presStyleLbl="node4" presStyleIdx="1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83630-5D09-45D7-92AD-109BAA43CF48}" type="pres">
      <dgm:prSet presAssocID="{93520637-36B3-4AB9-B949-92D55141E733}" presName="parTransFour" presStyleCnt="0"/>
      <dgm:spPr/>
      <dgm:t>
        <a:bodyPr/>
        <a:lstStyle/>
        <a:p>
          <a:endParaRPr lang="ru-RU"/>
        </a:p>
      </dgm:t>
    </dgm:pt>
    <dgm:pt modelId="{B338BAF6-59FE-4215-B697-18ED9B1E550D}" type="pres">
      <dgm:prSet presAssocID="{93520637-36B3-4AB9-B949-92D55141E733}" presName="horzFour" presStyleCnt="0"/>
      <dgm:spPr/>
      <dgm:t>
        <a:bodyPr/>
        <a:lstStyle/>
        <a:p>
          <a:endParaRPr lang="ru-RU"/>
        </a:p>
      </dgm:t>
    </dgm:pt>
    <dgm:pt modelId="{C2D8D153-FBF9-44C5-B447-F4BF501D8FA1}" type="pres">
      <dgm:prSet presAssocID="{44367D81-039C-4579-8E09-66CAF90F5041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85136A3-D02F-461C-B31C-FD1D69D16759}" type="pres">
      <dgm:prSet presAssocID="{44367D81-039C-4579-8E09-66CAF90F5041}" presName="txFour" presStyleLbl="node4" presStyleIdx="2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6CF81-D743-4AD3-A3A1-3DF9D9BFBC77}" type="pres">
      <dgm:prSet presAssocID="{44367D81-039C-4579-8E09-66CAF90F5041}" presName="parTransFour" presStyleCnt="0"/>
      <dgm:spPr/>
      <dgm:t>
        <a:bodyPr/>
        <a:lstStyle/>
        <a:p>
          <a:endParaRPr lang="ru-RU"/>
        </a:p>
      </dgm:t>
    </dgm:pt>
    <dgm:pt modelId="{8A9FECDA-0971-4926-9F35-6C36E65B14A9}" type="pres">
      <dgm:prSet presAssocID="{44367D81-039C-4579-8E09-66CAF90F5041}" presName="horzFour" presStyleCnt="0"/>
      <dgm:spPr/>
      <dgm:t>
        <a:bodyPr/>
        <a:lstStyle/>
        <a:p>
          <a:endParaRPr lang="ru-RU"/>
        </a:p>
      </dgm:t>
    </dgm:pt>
    <dgm:pt modelId="{4A1D7939-C139-4889-AA8A-C0FC12630CEE}" type="pres">
      <dgm:prSet presAssocID="{9C715FE5-31CA-4541-A958-D2C730C134E0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C9EB28-F68D-4321-836D-A642C2C0DAB1}" type="pres">
      <dgm:prSet presAssocID="{9C715FE5-31CA-4541-A958-D2C730C134E0}" presName="txFour" presStyleLbl="node4" presStyleIdx="3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F93EC46-9C8D-4119-8F52-CCFA2BE3D856}" type="pres">
      <dgm:prSet presAssocID="{9C715FE5-31CA-4541-A958-D2C730C134E0}" presName="horzFour" presStyleCnt="0"/>
      <dgm:spPr/>
      <dgm:t>
        <a:bodyPr/>
        <a:lstStyle/>
        <a:p>
          <a:endParaRPr lang="ru-RU"/>
        </a:p>
      </dgm:t>
    </dgm:pt>
    <dgm:pt modelId="{694C6A3E-E1B4-4940-ABED-A0BE47161CCE}" type="pres">
      <dgm:prSet presAssocID="{C6F24F42-97B0-4B65-A4C6-FEB3AD0E1596}" presName="sibSpaceTwo" presStyleCnt="0"/>
      <dgm:spPr/>
      <dgm:t>
        <a:bodyPr/>
        <a:lstStyle/>
        <a:p>
          <a:endParaRPr lang="ru-RU"/>
        </a:p>
      </dgm:t>
    </dgm:pt>
    <dgm:pt modelId="{22BDFE06-8D1B-4C76-8FF0-2DABD4B35522}" type="pres">
      <dgm:prSet presAssocID="{7711325B-E859-44FE-8B41-57F9AFDCA54B}" presName="vertTwo" presStyleCnt="0"/>
      <dgm:spPr/>
      <dgm:t>
        <a:bodyPr/>
        <a:lstStyle/>
        <a:p>
          <a:endParaRPr lang="ru-RU"/>
        </a:p>
      </dgm:t>
    </dgm:pt>
    <dgm:pt modelId="{576C6983-4618-426C-8177-DEA9FE3AC4EB}" type="pres">
      <dgm:prSet presAssocID="{7711325B-E859-44FE-8B41-57F9AFDCA54B}" presName="txTwo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  <dgm:t>
        <a:bodyPr/>
        <a:lstStyle/>
        <a:p>
          <a:endParaRPr lang="ru-RU"/>
        </a:p>
      </dgm:t>
    </dgm:pt>
    <dgm:pt modelId="{508A389B-C0F5-43D4-BD46-7C9F058EB2F7}" type="pres">
      <dgm:prSet presAssocID="{7711325B-E859-44FE-8B41-57F9AFDCA54B}" presName="horzTwo" presStyleCnt="0"/>
      <dgm:spPr/>
      <dgm:t>
        <a:bodyPr/>
        <a:lstStyle/>
        <a:p>
          <a:endParaRPr lang="ru-RU"/>
        </a:p>
      </dgm:t>
    </dgm:pt>
    <dgm:pt modelId="{2E9427EC-521F-45BD-95BD-C2EA62236516}" type="pres">
      <dgm:prSet presAssocID="{A1BB5A2E-A45D-4F6A-B329-CD4782193917}" presName="vertThree" presStyleCnt="0"/>
      <dgm:spPr/>
    </dgm:pt>
    <dgm:pt modelId="{672DFC88-43F4-433B-9B7F-D5CE282279E3}" type="pres">
      <dgm:prSet presAssocID="{A1BB5A2E-A45D-4F6A-B329-CD4782193917}" presName="txThre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C873B0-A9FE-4F45-AD2E-ED28CA5DFD9A}" type="pres">
      <dgm:prSet presAssocID="{A1BB5A2E-A45D-4F6A-B329-CD4782193917}" presName="parTransThree" presStyleCnt="0"/>
      <dgm:spPr/>
    </dgm:pt>
    <dgm:pt modelId="{68FB6F70-C047-4E46-9E82-A09946504644}" type="pres">
      <dgm:prSet presAssocID="{A1BB5A2E-A45D-4F6A-B329-CD4782193917}" presName="horzThree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86111C-58B6-40AF-8D8A-60EE680572BA}" type="pres">
      <dgm:prSet presAssocID="{B34B6A16-5EF9-4B63-A5E4-12B190B34880}" presName="txFour" presStyleLbl="node4" presStyleIdx="4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  <dgm:t>
        <a:bodyPr/>
        <a:lstStyle/>
        <a:p>
          <a:endParaRPr lang="ru-RU"/>
        </a:p>
      </dgm:t>
    </dgm:pt>
    <dgm:pt modelId="{FFF447F9-BACE-4B19-B5DF-5D71FE61C4DC}" type="pres">
      <dgm:prSet presAssocID="{B34B6A16-5EF9-4B63-A5E4-12B190B34880}" presName="horzFour" presStyleCnt="0"/>
      <dgm:spPr/>
      <dgm:t>
        <a:bodyPr/>
        <a:lstStyle/>
        <a:p>
          <a:endParaRPr lang="ru-RU"/>
        </a:p>
      </dgm:t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590EE3-70B4-4E0E-8D44-18EF1FD97F2E}" type="pres">
      <dgm:prSet presAssocID="{9A0A1B48-08CE-44F2-8C66-5814C06EE4CC}" presName="txFour" presStyleLbl="node4" presStyleIdx="5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AA9F4-0E18-4F78-BD4F-92D296477D35}" type="pres">
      <dgm:prSet presAssocID="{9A0A1B48-08CE-44F2-8C66-5814C06EE4CC}" presName="parTransFour" presStyleCnt="0"/>
      <dgm:spPr/>
      <dgm:t>
        <a:bodyPr/>
        <a:lstStyle/>
        <a:p>
          <a:endParaRPr lang="ru-RU"/>
        </a:p>
      </dgm:t>
    </dgm:pt>
    <dgm:pt modelId="{D1A4E4BA-FB74-44DD-88E4-672303AAC4FA}" type="pres">
      <dgm:prSet presAssocID="{9A0A1B48-08CE-44F2-8C66-5814C06EE4CC}" presName="horzFour" presStyleCnt="0"/>
      <dgm:spPr/>
      <dgm:t>
        <a:bodyPr/>
        <a:lstStyle/>
        <a:p>
          <a:endParaRPr lang="ru-RU"/>
        </a:p>
      </dgm:t>
    </dgm:pt>
    <dgm:pt modelId="{E5B57F09-2B59-4711-A8C9-974EF4149D9A}" type="pres">
      <dgm:prSet presAssocID="{614AF9F2-E1A1-4D10-882A-EB6B0D669FCA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CE5FDB4-BFBB-4259-A330-B441199BCE24}" type="pres">
      <dgm:prSet presAssocID="{614AF9F2-E1A1-4D10-882A-EB6B0D669FCA}" presName="txFour" presStyleLbl="node4" presStyleIdx="6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3F826B-C233-4B5F-A398-764D3F47A1BA}" type="pres">
      <dgm:prSet presAssocID="{614AF9F2-E1A1-4D10-882A-EB6B0D669FCA}" presName="parTransFour" presStyleCnt="0"/>
      <dgm:spPr/>
      <dgm:t>
        <a:bodyPr/>
        <a:lstStyle/>
        <a:p>
          <a:endParaRPr lang="ru-RU"/>
        </a:p>
      </dgm:t>
    </dgm:pt>
    <dgm:pt modelId="{E607D5B5-B0CE-46E0-84C5-F456BAF04EE4}" type="pres">
      <dgm:prSet presAssocID="{614AF9F2-E1A1-4D10-882A-EB6B0D669FCA}" presName="horzFour" presStyleCnt="0"/>
      <dgm:spPr/>
      <dgm:t>
        <a:bodyPr/>
        <a:lstStyle/>
        <a:p>
          <a:endParaRPr lang="ru-RU"/>
        </a:p>
      </dgm:t>
    </dgm:pt>
    <dgm:pt modelId="{F267116D-D0B1-4457-ABA0-2D94424C53E8}" type="pres">
      <dgm:prSet presAssocID="{BE98D1AB-A280-4D0B-A815-73E57FD87EC3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DC61A6-3199-4C88-A8D1-98ADCFDD3274}" type="pres">
      <dgm:prSet presAssocID="{BE98D1AB-A280-4D0B-A815-73E57FD87EC3}" presName="txFour" presStyleLbl="node4" presStyleIdx="7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E808E6-5BB0-42AD-9568-7FA84FFA1273}" type="pres">
      <dgm:prSet presAssocID="{BE98D1AB-A280-4D0B-A815-73E57FD87EC3}" presName="horzFour" presStyleCnt="0"/>
      <dgm:spPr/>
      <dgm:t>
        <a:bodyPr/>
        <a:lstStyle/>
        <a:p>
          <a:endParaRPr lang="ru-RU"/>
        </a:p>
      </dgm:t>
    </dgm:pt>
    <dgm:pt modelId="{8A94FD29-AE36-4272-B8B7-FF847200D7A2}" type="pres">
      <dgm:prSet presAssocID="{A670FA7C-7403-44C0-BA19-83B2BA693E61}" presName="sibSpaceTwo" presStyleCnt="0"/>
      <dgm:spPr/>
    </dgm:pt>
    <dgm:pt modelId="{AF93020A-9780-4776-85B8-7147747F36CC}" type="pres">
      <dgm:prSet presAssocID="{62031802-0EE5-47DF-BB1F-2C84A19F6746}" presName="vertTwo" presStyleCnt="0"/>
      <dgm:spPr/>
    </dgm:pt>
    <dgm:pt modelId="{A25BE625-018B-46BA-BE7F-ED875B975F26}" type="pres">
      <dgm:prSet presAssocID="{62031802-0EE5-47DF-BB1F-2C84A19F6746}" presName="txTwo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223B6C-87F7-4855-A691-FD4F8FB278AD}" type="pres">
      <dgm:prSet presAssocID="{62031802-0EE5-47DF-BB1F-2C84A19F6746}" presName="parTransTwo" presStyleCnt="0"/>
      <dgm:spPr/>
    </dgm:pt>
    <dgm:pt modelId="{DACF82F6-95A6-4B59-9D37-F46699815612}" type="pres">
      <dgm:prSet presAssocID="{62031802-0EE5-47DF-BB1F-2C84A19F6746}" presName="horzTwo" presStyleCnt="0"/>
      <dgm:spPr/>
    </dgm:pt>
    <dgm:pt modelId="{72E6673E-523D-4E62-80E5-5062FE589301}" type="pres">
      <dgm:prSet presAssocID="{C9C8B06B-C833-4D4A-8595-4BF5AEB204E9}" presName="vertThree" presStyleCnt="0"/>
      <dgm:spPr/>
    </dgm:pt>
    <dgm:pt modelId="{CB2AF246-A0C3-4F64-A578-D38165C39147}" type="pres">
      <dgm:prSet presAssocID="{C9C8B06B-C833-4D4A-8595-4BF5AEB204E9}" presName="txThre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9FC9E5-E3D6-4C1A-9A2E-5E9E87CE7A56}" type="pres">
      <dgm:prSet presAssocID="{C9C8B06B-C833-4D4A-8595-4BF5AEB204E9}" presName="parTransThree" presStyleCnt="0"/>
      <dgm:spPr/>
    </dgm:pt>
    <dgm:pt modelId="{F0336813-9E34-44C5-93FA-F6459A965D24}" type="pres">
      <dgm:prSet presAssocID="{C9C8B06B-C833-4D4A-8595-4BF5AEB204E9}" presName="horzThree" presStyleCnt="0"/>
      <dgm:spPr/>
    </dgm:pt>
    <dgm:pt modelId="{BC3780EC-6A8B-44DF-B9EE-2DD1146E7F89}" type="pres">
      <dgm:prSet presAssocID="{66E38241-E965-439E-997F-74C14C213F23}" presName="vertFour" presStyleCnt="0">
        <dgm:presLayoutVars>
          <dgm:chPref val="3"/>
        </dgm:presLayoutVars>
      </dgm:prSet>
      <dgm:spPr/>
    </dgm:pt>
    <dgm:pt modelId="{02D78884-08A2-47FD-874A-FD0B1E1D6A24}" type="pres">
      <dgm:prSet presAssocID="{66E38241-E965-439E-997F-74C14C213F23}" presName="txFour" presStyleLbl="node4" presStyleIdx="8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A800FD-3FF2-44D3-B095-1DA76A25312A}" type="pres">
      <dgm:prSet presAssocID="{66E38241-E965-439E-997F-74C14C213F23}" presName="parTransFour" presStyleCnt="0"/>
      <dgm:spPr/>
    </dgm:pt>
    <dgm:pt modelId="{EE518E9E-1373-401A-B06B-B7F8F1BE37AF}" type="pres">
      <dgm:prSet presAssocID="{66E38241-E965-439E-997F-74C14C213F23}" presName="horzFour" presStyleCnt="0"/>
      <dgm:spPr/>
    </dgm:pt>
    <dgm:pt modelId="{4A08C748-3ACE-47B8-ABA4-F56495914AD8}" type="pres">
      <dgm:prSet presAssocID="{D1936ACF-1E69-4953-BA37-9ADE2EF12E41}" presName="vertFour" presStyleCnt="0">
        <dgm:presLayoutVars>
          <dgm:chPref val="3"/>
        </dgm:presLayoutVars>
      </dgm:prSet>
      <dgm:spPr/>
    </dgm:pt>
    <dgm:pt modelId="{59176932-D6D5-4C36-BF7A-69A1297C4BAD}" type="pres">
      <dgm:prSet presAssocID="{D1936ACF-1E69-4953-BA37-9ADE2EF12E41}" presName="txFour" presStyleLbl="node4" presStyleIdx="9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B75228-9E45-4192-98FC-463FCFD65011}" type="pres">
      <dgm:prSet presAssocID="{D1936ACF-1E69-4953-BA37-9ADE2EF12E41}" presName="parTransFour" presStyleCnt="0"/>
      <dgm:spPr/>
    </dgm:pt>
    <dgm:pt modelId="{4E7A1119-403E-4C39-BB54-05ED8132FF0C}" type="pres">
      <dgm:prSet presAssocID="{D1936ACF-1E69-4953-BA37-9ADE2EF12E41}" presName="horzFour" presStyleCnt="0"/>
      <dgm:spPr/>
    </dgm:pt>
    <dgm:pt modelId="{F32685DE-10D4-4878-B807-45D477FFEF84}" type="pres">
      <dgm:prSet presAssocID="{4E5A1869-57DF-4BD2-89F2-0FF412DDC036}" presName="vertFour" presStyleCnt="0">
        <dgm:presLayoutVars>
          <dgm:chPref val="3"/>
        </dgm:presLayoutVars>
      </dgm:prSet>
      <dgm:spPr/>
    </dgm:pt>
    <dgm:pt modelId="{BA61E3A6-0BE5-4066-9F94-BB1BFFF8EBBF}" type="pres">
      <dgm:prSet presAssocID="{4E5A1869-57DF-4BD2-89F2-0FF412DDC036}" presName="txFour" presStyleLbl="node4" presStyleIdx="10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4A82E23-1C0A-4136-A9EF-782A3309B0A1}" type="pres">
      <dgm:prSet presAssocID="{4E5A1869-57DF-4BD2-89F2-0FF412DDC036}" presName="parTransFour" presStyleCnt="0"/>
      <dgm:spPr/>
    </dgm:pt>
    <dgm:pt modelId="{12969847-F565-4B2C-9631-4E5EF759A09C}" type="pres">
      <dgm:prSet presAssocID="{4E5A1869-57DF-4BD2-89F2-0FF412DDC036}" presName="horzFour" presStyleCnt="0"/>
      <dgm:spPr/>
    </dgm:pt>
    <dgm:pt modelId="{52B80F8A-F071-46D8-883B-7E22B84F7B82}" type="pres">
      <dgm:prSet presAssocID="{F0AF63A1-E6C3-48D7-BA15-2982A4DC912D}" presName="vertFour" presStyleCnt="0">
        <dgm:presLayoutVars>
          <dgm:chPref val="3"/>
        </dgm:presLayoutVars>
      </dgm:prSet>
      <dgm:spPr/>
    </dgm:pt>
    <dgm:pt modelId="{8C5A4ABB-F609-4CF2-8CFC-5593BE697C3C}" type="pres">
      <dgm:prSet presAssocID="{F0AF63A1-E6C3-48D7-BA15-2982A4DC912D}" presName="txFour" presStyleLbl="node4" presStyleIdx="11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63B422D-50FA-4623-87DE-F2646C7B8FA8}" type="pres">
      <dgm:prSet presAssocID="{F0AF63A1-E6C3-48D7-BA15-2982A4DC912D}" presName="horzFour" presStyleCnt="0"/>
      <dgm:spPr/>
    </dgm:pt>
    <dgm:pt modelId="{DF99D3E9-B7CE-4F56-A161-7C0465341531}" type="pres">
      <dgm:prSet presAssocID="{35694793-DDF3-4ECC-9AA3-AC178B8D026F}" presName="sibSpaceTwo" presStyleCnt="0"/>
      <dgm:spPr/>
    </dgm:pt>
    <dgm:pt modelId="{CFBC63A5-42B0-460D-9C89-B64E9E9E2922}" type="pres">
      <dgm:prSet presAssocID="{89E09F27-5F73-400B-AE18-4421B9895F64}" presName="vertTwo" presStyleCnt="0"/>
      <dgm:spPr/>
    </dgm:pt>
    <dgm:pt modelId="{9E5D5161-23D7-41B4-A187-BE6D7C6483D0}" type="pres">
      <dgm:prSet presAssocID="{89E09F27-5F73-400B-AE18-4421B9895F64}" presName="txTwo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C6FDF3-3E6D-414C-B5BC-6C5B61465391}" type="pres">
      <dgm:prSet presAssocID="{89E09F27-5F73-400B-AE18-4421B9895F64}" presName="parTransTwo" presStyleCnt="0"/>
      <dgm:spPr/>
    </dgm:pt>
    <dgm:pt modelId="{CEF18E39-1C73-42B9-BDF1-5DD3EC85EA0D}" type="pres">
      <dgm:prSet presAssocID="{89E09F27-5F73-400B-AE18-4421B9895F64}" presName="horzTwo" presStyleCnt="0"/>
      <dgm:spPr/>
    </dgm:pt>
    <dgm:pt modelId="{D6936C6D-17F5-4369-B1C3-901E9E722DCF}" type="pres">
      <dgm:prSet presAssocID="{C60BD95D-8BE5-42EC-AF9D-D22E07852892}" presName="vertThree" presStyleCnt="0"/>
      <dgm:spPr/>
    </dgm:pt>
    <dgm:pt modelId="{2965B01E-C0DE-4302-ADA0-732BD580C7B1}" type="pres">
      <dgm:prSet presAssocID="{C60BD95D-8BE5-42EC-AF9D-D22E07852892}" presName="txThre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8AC8CB-3F6F-4460-AB01-5CBE0F14A486}" type="pres">
      <dgm:prSet presAssocID="{C60BD95D-8BE5-42EC-AF9D-D22E07852892}" presName="parTransThree" presStyleCnt="0"/>
      <dgm:spPr/>
    </dgm:pt>
    <dgm:pt modelId="{73994466-6310-40D7-8792-BD7FD56E6AF4}" type="pres">
      <dgm:prSet presAssocID="{C60BD95D-8BE5-42EC-AF9D-D22E07852892}" presName="horzThree" presStyleCnt="0"/>
      <dgm:spPr/>
    </dgm:pt>
    <dgm:pt modelId="{3EAD5394-E4AB-45B2-BE09-F998533ECF40}" type="pres">
      <dgm:prSet presAssocID="{D5544F4D-4FD2-41EE-A356-ABCAA534BCB5}" presName="vertFour" presStyleCnt="0">
        <dgm:presLayoutVars>
          <dgm:chPref val="3"/>
        </dgm:presLayoutVars>
      </dgm:prSet>
      <dgm:spPr/>
    </dgm:pt>
    <dgm:pt modelId="{A7AF9B85-BF68-40A8-954B-A40EDB5CAF9F}" type="pres">
      <dgm:prSet presAssocID="{D5544F4D-4FD2-41EE-A356-ABCAA534BCB5}" presName="txFour" presStyleLbl="node4" presStyleIdx="12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64A47D-7314-411D-8EF1-5B8F29829B1A}" type="pres">
      <dgm:prSet presAssocID="{D5544F4D-4FD2-41EE-A356-ABCAA534BCB5}" presName="parTransFour" presStyleCnt="0"/>
      <dgm:spPr/>
    </dgm:pt>
    <dgm:pt modelId="{D5C7FEFF-BE20-4D98-A72C-52B1B8B3F4F7}" type="pres">
      <dgm:prSet presAssocID="{D5544F4D-4FD2-41EE-A356-ABCAA534BCB5}" presName="horzFour" presStyleCnt="0"/>
      <dgm:spPr/>
    </dgm:pt>
    <dgm:pt modelId="{CA81CD2D-7A1B-4CCA-952B-6AE89CE8AAB7}" type="pres">
      <dgm:prSet presAssocID="{187C542A-BCFC-4BBB-8DCA-67690BE3FD29}" presName="vertFour" presStyleCnt="0">
        <dgm:presLayoutVars>
          <dgm:chPref val="3"/>
        </dgm:presLayoutVars>
      </dgm:prSet>
      <dgm:spPr/>
    </dgm:pt>
    <dgm:pt modelId="{EFF40216-5B58-45C6-B485-1C9C4561DF2F}" type="pres">
      <dgm:prSet presAssocID="{187C542A-BCFC-4BBB-8DCA-67690BE3FD29}" presName="txFour" presStyleLbl="node4" presStyleIdx="13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2BA7D97-E2A8-4C59-838B-E0906E156677}" type="pres">
      <dgm:prSet presAssocID="{187C542A-BCFC-4BBB-8DCA-67690BE3FD29}" presName="parTransFour" presStyleCnt="0"/>
      <dgm:spPr/>
    </dgm:pt>
    <dgm:pt modelId="{F73E662C-F722-4B4F-9DF8-BE21B2C2C700}" type="pres">
      <dgm:prSet presAssocID="{187C542A-BCFC-4BBB-8DCA-67690BE3FD29}" presName="horzFour" presStyleCnt="0"/>
      <dgm:spPr/>
    </dgm:pt>
    <dgm:pt modelId="{566AACE7-A2F1-4E7A-BECC-43348B95352C}" type="pres">
      <dgm:prSet presAssocID="{593C7C55-813E-4059-B734-EC61CD9C5CBC}" presName="vertFour" presStyleCnt="0">
        <dgm:presLayoutVars>
          <dgm:chPref val="3"/>
        </dgm:presLayoutVars>
      </dgm:prSet>
      <dgm:spPr/>
    </dgm:pt>
    <dgm:pt modelId="{7653A429-0E18-4BE3-A07C-F1A5A9D672E3}" type="pres">
      <dgm:prSet presAssocID="{593C7C55-813E-4059-B734-EC61CD9C5CBC}" presName="txFour" presStyleLbl="node4" presStyleIdx="14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D59DE9-3C29-48CB-8A25-B7F991619843}" type="pres">
      <dgm:prSet presAssocID="{593C7C55-813E-4059-B734-EC61CD9C5CBC}" presName="parTransFour" presStyleCnt="0"/>
      <dgm:spPr/>
    </dgm:pt>
    <dgm:pt modelId="{3A3A01C6-B3AA-4C89-92D4-EA308C8E23E1}" type="pres">
      <dgm:prSet presAssocID="{593C7C55-813E-4059-B734-EC61CD9C5CBC}" presName="horzFour" presStyleCnt="0"/>
      <dgm:spPr/>
    </dgm:pt>
    <dgm:pt modelId="{B8B89817-F07F-4DA9-AEBF-C4EDAD3E897E}" type="pres">
      <dgm:prSet presAssocID="{9E15771F-F540-4F32-ACD6-56CFD707E80B}" presName="vertFour" presStyleCnt="0">
        <dgm:presLayoutVars>
          <dgm:chPref val="3"/>
        </dgm:presLayoutVars>
      </dgm:prSet>
      <dgm:spPr/>
    </dgm:pt>
    <dgm:pt modelId="{35DF38A4-C109-469A-81F6-242705CF6432}" type="pres">
      <dgm:prSet presAssocID="{9E15771F-F540-4F32-ACD6-56CFD707E80B}" presName="txFour" presStyleLbl="node4" presStyleIdx="15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F9D5968-2625-4FA7-B798-123DE0850F01}" type="pres">
      <dgm:prSet presAssocID="{9E15771F-F540-4F32-ACD6-56CFD707E80B}" presName="horzFour" presStyleCnt="0"/>
      <dgm:spPr/>
    </dgm:pt>
    <dgm:pt modelId="{62C0B193-30A4-4691-AF46-D5B94E7FC561}" type="pres">
      <dgm:prSet presAssocID="{FA1CF671-CE5A-43BE-A489-E153F0F8811C}" presName="sibSpaceTwo" presStyleCnt="0"/>
      <dgm:spPr/>
    </dgm:pt>
    <dgm:pt modelId="{E8090E1D-4DD8-46E0-BA1E-C3890CF14D47}" type="pres">
      <dgm:prSet presAssocID="{9E496AFB-5861-4A0B-A059-7AF344913280}" presName="vertTwo" presStyleCnt="0"/>
      <dgm:spPr/>
    </dgm:pt>
    <dgm:pt modelId="{F8905714-088D-483C-AC16-D43BF2F0BF16}" type="pres">
      <dgm:prSet presAssocID="{9E496AFB-5861-4A0B-A059-7AF344913280}" presName="txTwo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25E9BC-9772-4579-B80A-08C02E6F5841}" type="pres">
      <dgm:prSet presAssocID="{9E496AFB-5861-4A0B-A059-7AF344913280}" presName="parTransTwo" presStyleCnt="0"/>
      <dgm:spPr/>
    </dgm:pt>
    <dgm:pt modelId="{4101F8DA-93D9-46DF-B37A-B90529D7C907}" type="pres">
      <dgm:prSet presAssocID="{9E496AFB-5861-4A0B-A059-7AF344913280}" presName="horzTwo" presStyleCnt="0"/>
      <dgm:spPr/>
    </dgm:pt>
    <dgm:pt modelId="{95872D8F-BB28-4072-9DAD-3FCDEEA4A51B}" type="pres">
      <dgm:prSet presAssocID="{25C69CC8-098D-44A3-878A-5E3FEF1E9C10}" presName="vertThree" presStyleCnt="0"/>
      <dgm:spPr/>
    </dgm:pt>
    <dgm:pt modelId="{24CEF574-2765-4D7C-A195-C900E925FBE6}" type="pres">
      <dgm:prSet presAssocID="{25C69CC8-098D-44A3-878A-5E3FEF1E9C10}" presName="txThre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D7436C-1536-41D8-A0EE-0E39E8864FDD}" type="pres">
      <dgm:prSet presAssocID="{25C69CC8-098D-44A3-878A-5E3FEF1E9C10}" presName="parTransThree" presStyleCnt="0"/>
      <dgm:spPr/>
    </dgm:pt>
    <dgm:pt modelId="{4139EE0B-9D40-4076-B516-60260BCFF8F9}" type="pres">
      <dgm:prSet presAssocID="{25C69CC8-098D-44A3-878A-5E3FEF1E9C10}" presName="horzThree" presStyleCnt="0"/>
      <dgm:spPr/>
    </dgm:pt>
    <dgm:pt modelId="{22447473-48A4-4C0C-8BEC-2558DB533AA4}" type="pres">
      <dgm:prSet presAssocID="{BDDF592B-1C58-40EE-9108-0DC798BB2F08}" presName="vertFour" presStyleCnt="0">
        <dgm:presLayoutVars>
          <dgm:chPref val="3"/>
        </dgm:presLayoutVars>
      </dgm:prSet>
      <dgm:spPr/>
    </dgm:pt>
    <dgm:pt modelId="{4CD2A706-78CC-47E3-A8F8-D778F944372A}" type="pres">
      <dgm:prSet presAssocID="{BDDF592B-1C58-40EE-9108-0DC798BB2F08}" presName="txFour" presStyleLbl="node4" presStyleIdx="16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C177EB7-865B-4153-871C-6C5CF7DBC8C3}" type="pres">
      <dgm:prSet presAssocID="{BDDF592B-1C58-40EE-9108-0DC798BB2F08}" presName="parTransFour" presStyleCnt="0"/>
      <dgm:spPr/>
    </dgm:pt>
    <dgm:pt modelId="{20DB843D-8E62-4574-AB26-BE48E34E41C8}" type="pres">
      <dgm:prSet presAssocID="{BDDF592B-1C58-40EE-9108-0DC798BB2F08}" presName="horzFour" presStyleCnt="0"/>
      <dgm:spPr/>
    </dgm:pt>
    <dgm:pt modelId="{F36349D9-AAD1-4D05-8BCB-F865ABA18533}" type="pres">
      <dgm:prSet presAssocID="{1B20A584-E8E7-451F-84AF-E95BD5B40EA1}" presName="vertFour" presStyleCnt="0">
        <dgm:presLayoutVars>
          <dgm:chPref val="3"/>
        </dgm:presLayoutVars>
      </dgm:prSet>
      <dgm:spPr/>
    </dgm:pt>
    <dgm:pt modelId="{374E99F0-AE84-4383-93E4-780F78CE6D13}" type="pres">
      <dgm:prSet presAssocID="{1B20A584-E8E7-451F-84AF-E95BD5B40EA1}" presName="txFour" presStyleLbl="node4" presStyleIdx="17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4B595F-B001-4933-98CC-F9415F4FE45A}" type="pres">
      <dgm:prSet presAssocID="{1B20A584-E8E7-451F-84AF-E95BD5B40EA1}" presName="parTransFour" presStyleCnt="0"/>
      <dgm:spPr/>
    </dgm:pt>
    <dgm:pt modelId="{19CEB4E4-DAEB-4DAC-B74F-6A90F95E40F6}" type="pres">
      <dgm:prSet presAssocID="{1B20A584-E8E7-451F-84AF-E95BD5B40EA1}" presName="horzFour" presStyleCnt="0"/>
      <dgm:spPr/>
    </dgm:pt>
    <dgm:pt modelId="{4B090C7C-91FA-46FA-862C-86DC2555E033}" type="pres">
      <dgm:prSet presAssocID="{DF86BB99-07F8-490F-B6E9-4F22F5A8A955}" presName="vertFour" presStyleCnt="0">
        <dgm:presLayoutVars>
          <dgm:chPref val="3"/>
        </dgm:presLayoutVars>
      </dgm:prSet>
      <dgm:spPr/>
    </dgm:pt>
    <dgm:pt modelId="{874CF4BC-44A5-455D-A60A-EB599B596188}" type="pres">
      <dgm:prSet presAssocID="{DF86BB99-07F8-490F-B6E9-4F22F5A8A955}" presName="txFour" presStyleLbl="node4" presStyleIdx="18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79E5A0-7B91-4ECE-AF79-8798634D07D0}" type="pres">
      <dgm:prSet presAssocID="{DF86BB99-07F8-490F-B6E9-4F22F5A8A955}" presName="parTransFour" presStyleCnt="0"/>
      <dgm:spPr/>
    </dgm:pt>
    <dgm:pt modelId="{97FFE9E6-CE88-44D7-A8E9-5F178F964167}" type="pres">
      <dgm:prSet presAssocID="{DF86BB99-07F8-490F-B6E9-4F22F5A8A955}" presName="horzFour" presStyleCnt="0"/>
      <dgm:spPr/>
    </dgm:pt>
    <dgm:pt modelId="{B45A538C-DC99-43D4-9C5E-FD6136650525}" type="pres">
      <dgm:prSet presAssocID="{04C3AC0E-965B-48C1-827A-5D93B22D2057}" presName="vertFour" presStyleCnt="0">
        <dgm:presLayoutVars>
          <dgm:chPref val="3"/>
        </dgm:presLayoutVars>
      </dgm:prSet>
      <dgm:spPr/>
    </dgm:pt>
    <dgm:pt modelId="{D2D81AF8-4EA8-45A6-A84D-9694EF1BCFE7}" type="pres">
      <dgm:prSet presAssocID="{04C3AC0E-965B-48C1-827A-5D93B22D2057}" presName="txFour" presStyleLbl="node4" presStyleIdx="19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FA1C88-01CB-45D0-B8B1-93ED28DC0515}" type="pres">
      <dgm:prSet presAssocID="{04C3AC0E-965B-48C1-827A-5D93B22D2057}" presName="horzFour" presStyleCnt="0"/>
      <dgm:spPr/>
    </dgm:pt>
  </dgm:ptLst>
  <dgm:cxnLst>
    <dgm:cxn modelId="{BED1357D-2A03-4DBB-AF19-4EA3D0997E32}" srcId="{C60BD95D-8BE5-42EC-AF9D-D22E07852892}" destId="{D5544F4D-4FD2-41EE-A356-ABCAA534BCB5}" srcOrd="0" destOrd="0" parTransId="{BED13ABC-6FE3-4A0F-B363-3797DF01D994}" sibTransId="{D6C0D10C-0A55-4B4C-95CA-342CC713B4EA}"/>
    <dgm:cxn modelId="{6704C051-5170-411F-B451-A3A750E95B8A}" type="presOf" srcId="{04C3AC0E-965B-48C1-827A-5D93B22D2057}" destId="{D2D81AF8-4EA8-45A6-A84D-9694EF1BCFE7}" srcOrd="0" destOrd="0" presId="urn:microsoft.com/office/officeart/2005/8/layout/hierarchy4"/>
    <dgm:cxn modelId="{6F780B66-C687-41E5-9F19-D1339172F0F0}" type="presOf" srcId="{1B20A584-E8E7-451F-84AF-E95BD5B40EA1}" destId="{374E99F0-AE84-4383-93E4-780F78CE6D13}" srcOrd="0" destOrd="0" presId="urn:microsoft.com/office/officeart/2005/8/layout/hierarchy4"/>
    <dgm:cxn modelId="{F1D9D270-AECF-4F03-87DB-1FE8BCAFEC8D}" srcId="{9A0A1B48-08CE-44F2-8C66-5814C06EE4CC}" destId="{614AF9F2-E1A1-4D10-882A-EB6B0D669FCA}" srcOrd="0" destOrd="0" parTransId="{5B0591E8-42AF-40BA-A11A-3996F9B13E48}" sibTransId="{A52C1518-95AA-4EDF-99FF-93D999EDDD4A}"/>
    <dgm:cxn modelId="{A87D5022-47CD-4FFB-9BAD-37B8F3D26BB3}" srcId="{946393D2-3BB5-4D19-BAF6-84B7339845C4}" destId="{89E09F27-5F73-400B-AE18-4421B9895F64}" srcOrd="3" destOrd="0" parTransId="{16B02458-69C3-4316-A805-FC6C92C26552}" sibTransId="{FA1CF671-CE5A-43BE-A489-E153F0F8811C}"/>
    <dgm:cxn modelId="{E0BAE222-50C4-4602-A622-5F1ACF6EFDBF}" type="presOf" srcId="{A1BB5A2E-A45D-4F6A-B329-CD4782193917}" destId="{672DFC88-43F4-433B-9B7F-D5CE282279E3}" srcOrd="0" destOrd="0" presId="urn:microsoft.com/office/officeart/2005/8/layout/hierarchy4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E3E9AFA1-EDF1-48E8-8283-95D6DF5C5F19}" type="presOf" srcId="{44367D81-039C-4579-8E09-66CAF90F5041}" destId="{085136A3-D02F-461C-B31C-FD1D69D16759}" srcOrd="0" destOrd="0" presId="urn:microsoft.com/office/officeart/2005/8/layout/hierarchy4"/>
    <dgm:cxn modelId="{C9783B98-F94A-4071-9410-5B46274CD291}" type="presOf" srcId="{614AF9F2-E1A1-4D10-882A-EB6B0D669FCA}" destId="{6CE5FDB4-BFBB-4259-A330-B441199BCE24}" srcOrd="0" destOrd="0" presId="urn:microsoft.com/office/officeart/2005/8/layout/hierarchy4"/>
    <dgm:cxn modelId="{CBFD894D-BBB9-4B90-9474-EAC11783F425}" type="presOf" srcId="{7711325B-E859-44FE-8B41-57F9AFDCA54B}" destId="{576C6983-4618-426C-8177-DEA9FE3AC4EB}" srcOrd="0" destOrd="0" presId="urn:microsoft.com/office/officeart/2005/8/layout/hierarchy4"/>
    <dgm:cxn modelId="{F48F33E0-C1C5-4342-8DCC-7C57E3E3B48C}" srcId="{DF86BB99-07F8-490F-B6E9-4F22F5A8A955}" destId="{04C3AC0E-965B-48C1-827A-5D93B22D2057}" srcOrd="0" destOrd="0" parTransId="{0CE8D822-733A-4BA8-B539-C3F84FDFC933}" sibTransId="{1AF301AF-4DFB-4C78-9067-8B4C4FDC04D9}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3B9C8055-3604-4C0F-BB04-665E7BEB2FE5}" type="presOf" srcId="{5A6BA2F8-AB86-4FEA-9FCE-F9FA52A7F9A0}" destId="{EFD09625-1EEB-463A-9D51-52F09A5E039B}" srcOrd="0" destOrd="0" presId="urn:microsoft.com/office/officeart/2005/8/layout/hierarchy4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B865F12F-30EB-4ED9-8E08-B3F7F4278610}" type="presOf" srcId="{CD119780-6575-4106-AE5B-2CC6B48E5482}" destId="{14BABD28-5047-47A3-A701-B7AFBBE28819}" srcOrd="0" destOrd="0" presId="urn:microsoft.com/office/officeart/2005/8/layout/hierarchy4"/>
    <dgm:cxn modelId="{A7625AB6-5CA8-4543-AFDF-3445626B95A7}" srcId="{D5544F4D-4FD2-41EE-A356-ABCAA534BCB5}" destId="{187C542A-BCFC-4BBB-8DCA-67690BE3FD29}" srcOrd="0" destOrd="0" parTransId="{1DE6EB8F-E86E-468D-9E31-3BEF22539EFA}" sibTransId="{FA166069-510E-430D-ABBE-E1A2B09558CE}"/>
    <dgm:cxn modelId="{C28CBCF7-3139-40F7-B426-1830BB2434D9}" srcId="{5A6BA2F8-AB86-4FEA-9FCE-F9FA52A7F9A0}" destId="{F6F97186-B344-4193-9FE9-6DFB5403A289}" srcOrd="0" destOrd="0" parTransId="{F22CCE59-9B42-4DA2-949C-34E1E0586A20}" sibTransId="{01E5FF1C-8ED4-4ED1-A0DD-0AA37640AF28}"/>
    <dgm:cxn modelId="{563B7135-C296-437E-86BC-71C9BF75CBD3}" srcId="{D1936ACF-1E69-4953-BA37-9ADE2EF12E41}" destId="{4E5A1869-57DF-4BD2-89F2-0FF412DDC036}" srcOrd="0" destOrd="0" parTransId="{2DD1E431-BE19-4798-89F6-2A2AA8604FD1}" sibTransId="{1FD46F6E-8EE6-451E-A6B4-3FA6056BD416}"/>
    <dgm:cxn modelId="{84DD1BC0-72C2-4912-88F4-A6A61827AA69}" type="presOf" srcId="{9A0A1B48-08CE-44F2-8C66-5814C06EE4CC}" destId="{41590EE3-70B4-4E0E-8D44-18EF1FD97F2E}" srcOrd="0" destOrd="0" presId="urn:microsoft.com/office/officeart/2005/8/layout/hierarchy4"/>
    <dgm:cxn modelId="{44D2D85A-6F4C-4ABC-8C2D-B28977898080}" srcId="{C9C8B06B-C833-4D4A-8595-4BF5AEB204E9}" destId="{66E38241-E965-439E-997F-74C14C213F23}" srcOrd="0" destOrd="0" parTransId="{609CD11E-CAF4-4D39-A7D8-415A69AFCAA7}" sibTransId="{4CC6C1EC-DF57-4C81-9B03-3A17304C52E6}"/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15B242EC-11A3-40F7-B2A4-A7E917E37951}" srcId="{614AF9F2-E1A1-4D10-882A-EB6B0D669FCA}" destId="{BE98D1AB-A280-4D0B-A815-73E57FD87EC3}" srcOrd="0" destOrd="0" parTransId="{CDDECA34-9841-4A92-959B-4DB892243F64}" sibTransId="{2FD537BC-8C4D-4BAF-9555-CDCB9FCAC8F1}"/>
    <dgm:cxn modelId="{7EAEC371-553E-4E9D-A4CC-83A632C1A866}" srcId="{9E496AFB-5861-4A0B-A059-7AF344913280}" destId="{25C69CC8-098D-44A3-878A-5E3FEF1E9C10}" srcOrd="0" destOrd="0" parTransId="{28799DE6-79A2-4C3E-B141-55C8FB729A4A}" sibTransId="{41B933A1-9AB0-4413-9012-F89B9C70741E}"/>
    <dgm:cxn modelId="{9D786EF0-2F4F-40F5-8C60-398E9181FD35}" srcId="{66E38241-E965-439E-997F-74C14C213F23}" destId="{D1936ACF-1E69-4953-BA37-9ADE2EF12E41}" srcOrd="0" destOrd="0" parTransId="{A530724B-D4A2-46C1-8717-7F7FB05E23A3}" sibTransId="{7319F631-09B1-48CB-BAF7-8445C5AC1618}"/>
    <dgm:cxn modelId="{BC9F5E44-043F-4770-91AD-8F97F8619658}" type="presOf" srcId="{D5544F4D-4FD2-41EE-A356-ABCAA534BCB5}" destId="{A7AF9B85-BF68-40A8-954B-A40EDB5CAF9F}" srcOrd="0" destOrd="0" presId="urn:microsoft.com/office/officeart/2005/8/layout/hierarchy4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A991234B-276D-4392-876A-E45C7FA5D1A8}" type="presOf" srcId="{9E496AFB-5861-4A0B-A059-7AF344913280}" destId="{F8905714-088D-483C-AC16-D43BF2F0BF16}" srcOrd="0" destOrd="0" presId="urn:microsoft.com/office/officeart/2005/8/layout/hierarchy4"/>
    <dgm:cxn modelId="{2E3A4B0A-C6F1-498B-A616-AF6C3935B080}" srcId="{4E5A1869-57DF-4BD2-89F2-0FF412DDC036}" destId="{F0AF63A1-E6C3-48D7-BA15-2982A4DC912D}" srcOrd="0" destOrd="0" parTransId="{DFC5A12C-CC91-4A63-8252-41799CA3AEAA}" sibTransId="{EA539CAD-DFF5-47A4-8411-B337C730B6B2}"/>
    <dgm:cxn modelId="{24A359AD-18C0-45E2-9CF5-494516459345}" type="presOf" srcId="{BDDF592B-1C58-40EE-9108-0DC798BB2F08}" destId="{4CD2A706-78CC-47E3-A8F8-D778F944372A}" srcOrd="0" destOrd="0" presId="urn:microsoft.com/office/officeart/2005/8/layout/hierarchy4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BCA3E32A-A61A-4381-B8FB-9E56CFA1BF31}" type="presOf" srcId="{66E38241-E965-439E-997F-74C14C213F23}" destId="{02D78884-08A2-47FD-874A-FD0B1E1D6A24}" srcOrd="0" destOrd="0" presId="urn:microsoft.com/office/officeart/2005/8/layout/hierarchy4"/>
    <dgm:cxn modelId="{C6FEAE20-8BA5-48CC-BD38-7150DFBE6AEC}" srcId="{946393D2-3BB5-4D19-BAF6-84B7339845C4}" destId="{62031802-0EE5-47DF-BB1F-2C84A19F6746}" srcOrd="2" destOrd="0" parTransId="{43DD85C8-BF2E-4808-BFA8-3211ED494E6D}" sibTransId="{35694793-DDF3-4ECC-9AA3-AC178B8D026F}"/>
    <dgm:cxn modelId="{133788C2-9B44-47DA-8301-F21B0260C19F}" type="presOf" srcId="{593C7C55-813E-4059-B734-EC61CD9C5CBC}" destId="{7653A429-0E18-4BE3-A07C-F1A5A9D672E3}" srcOrd="0" destOrd="0" presId="urn:microsoft.com/office/officeart/2005/8/layout/hierarchy4"/>
    <dgm:cxn modelId="{EFA08DB9-2A00-43D3-B718-DCFAD41C9E5B}" srcId="{7711325B-E859-44FE-8B41-57F9AFDCA54B}" destId="{A1BB5A2E-A45D-4F6A-B329-CD4782193917}" srcOrd="0" destOrd="0" parTransId="{64F31578-307B-4AF8-9DDD-FA0365BF46F7}" sibTransId="{EE696C4B-FDDD-492E-99F0-85F84DCD2C36}"/>
    <dgm:cxn modelId="{D0FADE0F-F15B-45EB-BE1E-1190009A8ABD}" srcId="{89E09F27-5F73-400B-AE18-4421B9895F64}" destId="{C60BD95D-8BE5-42EC-AF9D-D22E07852892}" srcOrd="0" destOrd="0" parTransId="{8DBEE901-4D78-4181-A6DB-04DBE5AFC449}" sibTransId="{571AFEDE-AA12-4634-A6F3-33BC4E236E19}"/>
    <dgm:cxn modelId="{1B0CAFC5-293E-4509-B628-E5B22E5C27B2}" type="presOf" srcId="{BE98D1AB-A280-4D0B-A815-73E57FD87EC3}" destId="{89DC61A6-3199-4C88-A8D1-98ADCFDD3274}" srcOrd="0" destOrd="0" presId="urn:microsoft.com/office/officeart/2005/8/layout/hierarchy4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7D205D5E-6C14-4C30-B253-953210B426DC}" type="presOf" srcId="{9E15771F-F540-4F32-ACD6-56CFD707E80B}" destId="{35DF38A4-C109-469A-81F6-242705CF6432}" srcOrd="0" destOrd="0" presId="urn:microsoft.com/office/officeart/2005/8/layout/hierarchy4"/>
    <dgm:cxn modelId="{D73132F0-179A-47F8-9522-6CE1D12BF9B3}" type="presOf" srcId="{C9C8B06B-C833-4D4A-8595-4BF5AEB204E9}" destId="{CB2AF246-A0C3-4F64-A578-D38165C39147}" srcOrd="0" destOrd="0" presId="urn:microsoft.com/office/officeart/2005/8/layout/hierarchy4"/>
    <dgm:cxn modelId="{27525ABC-AA55-41B9-A81D-99DBC6F0F677}" type="presOf" srcId="{F0AF63A1-E6C3-48D7-BA15-2982A4DC912D}" destId="{8C5A4ABB-F609-4CF2-8CFC-5593BE697C3C}" srcOrd="0" destOrd="0" presId="urn:microsoft.com/office/officeart/2005/8/layout/hierarchy4"/>
    <dgm:cxn modelId="{DF667443-0DAC-4B0C-935A-F0465B69CBFB}" srcId="{BDDF592B-1C58-40EE-9108-0DC798BB2F08}" destId="{1B20A584-E8E7-451F-84AF-E95BD5B40EA1}" srcOrd="0" destOrd="0" parTransId="{7E48482B-E88A-45F7-BC59-A70F71B3034D}" sibTransId="{1F3B44A3-41F0-4FE2-8FE9-2EEC4DC3DA9C}"/>
    <dgm:cxn modelId="{62519E9F-BE7F-4B1D-BC96-C3ADD9EF0163}" type="presOf" srcId="{DF86BB99-07F8-490F-B6E9-4F22F5A8A955}" destId="{874CF4BC-44A5-455D-A60A-EB599B596188}" srcOrd="0" destOrd="0" presId="urn:microsoft.com/office/officeart/2005/8/layout/hierarchy4"/>
    <dgm:cxn modelId="{1A8840EA-2639-4CE4-AC4D-BF13792084E5}" type="presOf" srcId="{B34B6A16-5EF9-4B63-A5E4-12B190B34880}" destId="{C586111C-58B6-40AF-8D8A-60EE680572BA}" srcOrd="0" destOrd="0" presId="urn:microsoft.com/office/officeart/2005/8/layout/hierarchy4"/>
    <dgm:cxn modelId="{A6D02C0D-A569-4DFC-83E5-C528DFA4AB26}" type="presOf" srcId="{CE075476-E9CA-4A59-A127-31223E8D37A1}" destId="{25DDEEC2-9BA5-4367-BB24-33CAA47BBC09}" srcOrd="0" destOrd="0" presId="urn:microsoft.com/office/officeart/2005/8/layout/hierarchy4"/>
    <dgm:cxn modelId="{3309F21D-4431-4903-BB3C-90427A73504C}" srcId="{44367D81-039C-4579-8E09-66CAF90F5041}" destId="{9C715FE5-31CA-4541-A958-D2C730C134E0}" srcOrd="0" destOrd="0" parTransId="{536A8C1B-37CE-4FCD-A098-830552423D53}" sibTransId="{B132F376-D606-4DE2-9BBB-04499697516A}"/>
    <dgm:cxn modelId="{6E318411-8BD9-4C0B-A2DF-0E88154C4936}" type="presOf" srcId="{9C715FE5-31CA-4541-A958-D2C730C134E0}" destId="{2BC9EB28-F68D-4321-836D-A642C2C0DAB1}" srcOrd="0" destOrd="0" presId="urn:microsoft.com/office/officeart/2005/8/layout/hierarchy4"/>
    <dgm:cxn modelId="{08064794-7D33-4B3D-98EC-4C2F3CAB8822}" srcId="{187C542A-BCFC-4BBB-8DCA-67690BE3FD29}" destId="{593C7C55-813E-4059-B734-EC61CD9C5CBC}" srcOrd="0" destOrd="0" parTransId="{17E9BED5-376D-4206-BC0B-A2BF002C0A67}" sibTransId="{0D884A66-EF39-4789-A63B-3A3CBEB15D6A}"/>
    <dgm:cxn modelId="{DCE2A436-BDC4-4758-9F3D-CBE7377C10C0}" type="presOf" srcId="{4E5A1869-57DF-4BD2-89F2-0FF412DDC036}" destId="{BA61E3A6-0BE5-4066-9F94-BB1BFFF8EBBF}" srcOrd="0" destOrd="0" presId="urn:microsoft.com/office/officeart/2005/8/layout/hierarchy4"/>
    <dgm:cxn modelId="{9A5E90C4-6511-4923-BB87-9C452263074C}" srcId="{593C7C55-813E-4059-B734-EC61CD9C5CBC}" destId="{9E15771F-F540-4F32-ACD6-56CFD707E80B}" srcOrd="0" destOrd="0" parTransId="{E70BBB04-FC5B-4B12-959F-7F02FDB52BBE}" sibTransId="{EC763716-B14D-403A-A4A7-216861E00C47}"/>
    <dgm:cxn modelId="{6097BCC7-A1B5-404F-B699-13105664B528}" srcId="{62031802-0EE5-47DF-BB1F-2C84A19F6746}" destId="{C9C8B06B-C833-4D4A-8595-4BF5AEB204E9}" srcOrd="0" destOrd="0" parTransId="{14028F24-BEA5-47F9-87C0-7BDFCA43F3CF}" sibTransId="{42D8C6A1-5C03-413A-99EF-223F18F536EB}"/>
    <dgm:cxn modelId="{E63A5866-58AA-4159-A6F9-3318DC201E63}" type="presOf" srcId="{93520637-36B3-4AB9-B949-92D55141E733}" destId="{8E7E2D4A-62E6-4A23-A5DD-552A63903B64}" srcOrd="0" destOrd="0" presId="urn:microsoft.com/office/officeart/2005/8/layout/hierarchy4"/>
    <dgm:cxn modelId="{049390E2-2904-43C7-9FA3-DDBFEC6E579D}" type="presOf" srcId="{89E09F27-5F73-400B-AE18-4421B9895F64}" destId="{9E5D5161-23D7-41B4-A187-BE6D7C6483D0}" srcOrd="0" destOrd="0" presId="urn:microsoft.com/office/officeart/2005/8/layout/hierarchy4"/>
    <dgm:cxn modelId="{547A9288-8C36-4AC5-B53C-E8180C69B150}" type="presOf" srcId="{F6F97186-B344-4193-9FE9-6DFB5403A289}" destId="{B7B68934-E179-4D36-8AD9-7637EF3F0019}" srcOrd="0" destOrd="0" presId="urn:microsoft.com/office/officeart/2005/8/layout/hierarchy4"/>
    <dgm:cxn modelId="{23044D7B-7184-4077-9554-9305FEDD03E9}" srcId="{946393D2-3BB5-4D19-BAF6-84B7339845C4}" destId="{9E496AFB-5861-4A0B-A059-7AF344913280}" srcOrd="4" destOrd="0" parTransId="{6435703E-03C2-4EC2-8B8A-0AC2F1B8426B}" sibTransId="{7097F666-B696-4074-BF8E-24ADA840ED3B}"/>
    <dgm:cxn modelId="{289D4D8C-DDC4-468F-91A7-D6BEC14B1142}" type="presOf" srcId="{62031802-0EE5-47DF-BB1F-2C84A19F6746}" destId="{A25BE625-018B-46BA-BE7F-ED875B975F26}" srcOrd="0" destOrd="0" presId="urn:microsoft.com/office/officeart/2005/8/layout/hierarchy4"/>
    <dgm:cxn modelId="{994E86B2-9F54-445F-9BC4-39F5C0763225}" type="presOf" srcId="{25C69CC8-098D-44A3-878A-5E3FEF1E9C10}" destId="{24CEF574-2765-4D7C-A195-C900E925FBE6}" srcOrd="0" destOrd="0" presId="urn:microsoft.com/office/officeart/2005/8/layout/hierarchy4"/>
    <dgm:cxn modelId="{0DC76281-AE6D-4D6E-81A2-1B2B3B2AF0AA}" srcId="{93520637-36B3-4AB9-B949-92D55141E733}" destId="{44367D81-039C-4579-8E09-66CAF90F5041}" srcOrd="0" destOrd="0" parTransId="{67B6E404-88D1-4D88-A32E-7761881B20C7}" sibTransId="{F7E1C861-8795-4EA1-A76A-EE2CB6232346}"/>
    <dgm:cxn modelId="{792F8D0E-0CEB-43D0-9D39-D3AEBC41331A}" type="presOf" srcId="{187C542A-BCFC-4BBB-8DCA-67690BE3FD29}" destId="{EFF40216-5B58-45C6-B485-1C9C4561DF2F}" srcOrd="0" destOrd="0" presId="urn:microsoft.com/office/officeart/2005/8/layout/hierarchy4"/>
    <dgm:cxn modelId="{4A150A83-BCB1-4758-A9D6-A62D5D31E631}" type="presOf" srcId="{C60BD95D-8BE5-42EC-AF9D-D22E07852892}" destId="{2965B01E-C0DE-4302-ADA0-732BD580C7B1}" srcOrd="0" destOrd="0" presId="urn:microsoft.com/office/officeart/2005/8/layout/hierarchy4"/>
    <dgm:cxn modelId="{E37A1102-772C-4D03-8C78-3AFEC29FF2C5}" type="presOf" srcId="{946393D2-3BB5-4D19-BAF6-84B7339845C4}" destId="{9DF12F5D-797B-4C71-93F7-7C835BFF7982}" srcOrd="0" destOrd="0" presId="urn:microsoft.com/office/officeart/2005/8/layout/hierarchy4"/>
    <dgm:cxn modelId="{BCC1FE31-0246-43DC-9367-3E68D1580877}" srcId="{25C69CC8-098D-44A3-878A-5E3FEF1E9C10}" destId="{BDDF592B-1C58-40EE-9108-0DC798BB2F08}" srcOrd="0" destOrd="0" parTransId="{B756F4C0-E80B-4D51-98DD-9ED456BC9850}" sibTransId="{A8539F8F-5449-4F69-9D5B-CD73E9384FB2}"/>
    <dgm:cxn modelId="{9FE1414D-10D3-4B08-83CD-C87385F0B28C}" type="presOf" srcId="{D1936ACF-1E69-4953-BA37-9ADE2EF12E41}" destId="{59176932-D6D5-4C36-BF7A-69A1297C4BAD}" srcOrd="0" destOrd="0" presId="urn:microsoft.com/office/officeart/2005/8/layout/hierarchy4"/>
    <dgm:cxn modelId="{E90B9AD5-6B9D-460A-B8D4-0169929EE8C4}" srcId="{1B20A584-E8E7-451F-84AF-E95BD5B40EA1}" destId="{DF86BB99-07F8-490F-B6E9-4F22F5A8A955}" srcOrd="0" destOrd="0" parTransId="{C985FE44-C5E5-4D58-805E-13170B646D27}" sibTransId="{38C2B751-10AB-424B-8533-370958D28C0F}"/>
    <dgm:cxn modelId="{1ED3725F-B8A9-48BD-B14E-7365EEC6991F}" type="presParOf" srcId="{25DDEEC2-9BA5-4367-BB24-33CAA47BBC09}" destId="{87933F1B-038B-4A5D-83E8-61DBF60EC4B3}" srcOrd="0" destOrd="0" presId="urn:microsoft.com/office/officeart/2005/8/layout/hierarchy4"/>
    <dgm:cxn modelId="{1A544044-742E-409D-BC83-D1267EA028F0}" type="presParOf" srcId="{87933F1B-038B-4A5D-83E8-61DBF60EC4B3}" destId="{9DF12F5D-797B-4C71-93F7-7C835BFF7982}" srcOrd="0" destOrd="0" presId="urn:microsoft.com/office/officeart/2005/8/layout/hierarchy4"/>
    <dgm:cxn modelId="{57E40669-364D-480F-9F9B-251980147FAB}" type="presParOf" srcId="{87933F1B-038B-4A5D-83E8-61DBF60EC4B3}" destId="{BB51C614-670C-40C7-BCBD-B3150FB090FB}" srcOrd="1" destOrd="0" presId="urn:microsoft.com/office/officeart/2005/8/layout/hierarchy4"/>
    <dgm:cxn modelId="{48378014-7E41-453F-A0DD-1D638B287E2E}" type="presParOf" srcId="{87933F1B-038B-4A5D-83E8-61DBF60EC4B3}" destId="{B74154C5-AFFE-498C-8E4C-911D7456AC97}" srcOrd="2" destOrd="0" presId="urn:microsoft.com/office/officeart/2005/8/layout/hierarchy4"/>
    <dgm:cxn modelId="{82224632-DD2F-42D2-A90F-B0445EF6DFFD}" type="presParOf" srcId="{B74154C5-AFFE-498C-8E4C-911D7456AC97}" destId="{AA6E5317-C9D5-49D6-9218-04A9A8CDF9E8}" srcOrd="0" destOrd="0" presId="urn:microsoft.com/office/officeart/2005/8/layout/hierarchy4"/>
    <dgm:cxn modelId="{F35BB903-366B-4EC7-A0E9-DA79D02A850C}" type="presParOf" srcId="{AA6E5317-C9D5-49D6-9218-04A9A8CDF9E8}" destId="{EFD09625-1EEB-463A-9D51-52F09A5E039B}" srcOrd="0" destOrd="0" presId="urn:microsoft.com/office/officeart/2005/8/layout/hierarchy4"/>
    <dgm:cxn modelId="{E8180533-CEDD-4783-9B5A-548C58EA839C}" type="presParOf" srcId="{AA6E5317-C9D5-49D6-9218-04A9A8CDF9E8}" destId="{D65A41FF-7035-4133-9240-517AEBC67369}" srcOrd="1" destOrd="0" presId="urn:microsoft.com/office/officeart/2005/8/layout/hierarchy4"/>
    <dgm:cxn modelId="{9365252B-0D04-4540-9968-D61F9C2C28CD}" type="presParOf" srcId="{AA6E5317-C9D5-49D6-9218-04A9A8CDF9E8}" destId="{ED986375-36F5-4143-A5F0-85653599471E}" srcOrd="2" destOrd="0" presId="urn:microsoft.com/office/officeart/2005/8/layout/hierarchy4"/>
    <dgm:cxn modelId="{4E7F2BFA-B4C8-4F14-8AE6-E92CE6FEA6F3}" type="presParOf" srcId="{ED986375-36F5-4143-A5F0-85653599471E}" destId="{72DE6149-9A73-4029-9C01-1DA1EF77D264}" srcOrd="0" destOrd="0" presId="urn:microsoft.com/office/officeart/2005/8/layout/hierarchy4"/>
    <dgm:cxn modelId="{BE391AFB-8470-417B-8B54-7488272A822F}" type="presParOf" srcId="{72DE6149-9A73-4029-9C01-1DA1EF77D264}" destId="{B7B68934-E179-4D36-8AD9-7637EF3F0019}" srcOrd="0" destOrd="0" presId="urn:microsoft.com/office/officeart/2005/8/layout/hierarchy4"/>
    <dgm:cxn modelId="{EAD8C9BE-4ED2-445E-9FEA-C8935193604E}" type="presParOf" srcId="{72DE6149-9A73-4029-9C01-1DA1EF77D264}" destId="{7E986455-5145-43D1-AB19-A5C822796874}" srcOrd="1" destOrd="0" presId="urn:microsoft.com/office/officeart/2005/8/layout/hierarchy4"/>
    <dgm:cxn modelId="{0A871760-A362-44FD-8C70-B80871CADD61}" type="presParOf" srcId="{72DE6149-9A73-4029-9C01-1DA1EF77D264}" destId="{E4CD0B37-6C75-4A8F-946C-21E075E1E2CF}" srcOrd="2" destOrd="0" presId="urn:microsoft.com/office/officeart/2005/8/layout/hierarchy4"/>
    <dgm:cxn modelId="{E8E09B88-FE3D-4EFB-B8CA-2E2773F1CD0B}" type="presParOf" srcId="{E4CD0B37-6C75-4A8F-946C-21E075E1E2CF}" destId="{0149EBE6-AA59-4F78-AF18-137F8047AB47}" srcOrd="0" destOrd="0" presId="urn:microsoft.com/office/officeart/2005/8/layout/hierarchy4"/>
    <dgm:cxn modelId="{1D9713C5-ADEE-4690-8386-356D8D423AD3}" type="presParOf" srcId="{0149EBE6-AA59-4F78-AF18-137F8047AB47}" destId="{14BABD28-5047-47A3-A701-B7AFBBE28819}" srcOrd="0" destOrd="0" presId="urn:microsoft.com/office/officeart/2005/8/layout/hierarchy4"/>
    <dgm:cxn modelId="{99ADC42D-31DA-4584-AE96-C1B0556DFFF6}" type="presParOf" srcId="{0149EBE6-AA59-4F78-AF18-137F8047AB47}" destId="{3F489D25-51FA-4C91-9DDF-6BA1DB51256D}" srcOrd="1" destOrd="0" presId="urn:microsoft.com/office/officeart/2005/8/layout/hierarchy4"/>
    <dgm:cxn modelId="{B1AEB570-E5DD-4F5E-BD98-B158536F601F}" type="presParOf" srcId="{0149EBE6-AA59-4F78-AF18-137F8047AB47}" destId="{D0D594F6-8533-4A50-8AE7-20755C3BFFA9}" srcOrd="2" destOrd="0" presId="urn:microsoft.com/office/officeart/2005/8/layout/hierarchy4"/>
    <dgm:cxn modelId="{E504F4A0-8A0D-40E1-8B34-6E88A032A153}" type="presParOf" srcId="{D0D594F6-8533-4A50-8AE7-20755C3BFFA9}" destId="{25C7D557-F0AE-4C4E-8B80-BC2468777DC6}" srcOrd="0" destOrd="0" presId="urn:microsoft.com/office/officeart/2005/8/layout/hierarchy4"/>
    <dgm:cxn modelId="{A390B80A-ECEF-45A8-B869-606EEF325D28}" type="presParOf" srcId="{25C7D557-F0AE-4C4E-8B80-BC2468777DC6}" destId="{8E7E2D4A-62E6-4A23-A5DD-552A63903B64}" srcOrd="0" destOrd="0" presId="urn:microsoft.com/office/officeart/2005/8/layout/hierarchy4"/>
    <dgm:cxn modelId="{B6714943-E807-480B-BFD0-4E0BC66C1CC1}" type="presParOf" srcId="{25C7D557-F0AE-4C4E-8B80-BC2468777DC6}" destId="{9B983630-5D09-45D7-92AD-109BAA43CF48}" srcOrd="1" destOrd="0" presId="urn:microsoft.com/office/officeart/2005/8/layout/hierarchy4"/>
    <dgm:cxn modelId="{43D0D961-F098-4C4C-9310-8A0083D96540}" type="presParOf" srcId="{25C7D557-F0AE-4C4E-8B80-BC2468777DC6}" destId="{B338BAF6-59FE-4215-B697-18ED9B1E550D}" srcOrd="2" destOrd="0" presId="urn:microsoft.com/office/officeart/2005/8/layout/hierarchy4"/>
    <dgm:cxn modelId="{E6C1FC6D-787D-4F8D-B3D1-3D45D759359C}" type="presParOf" srcId="{B338BAF6-59FE-4215-B697-18ED9B1E550D}" destId="{C2D8D153-FBF9-44C5-B447-F4BF501D8FA1}" srcOrd="0" destOrd="0" presId="urn:microsoft.com/office/officeart/2005/8/layout/hierarchy4"/>
    <dgm:cxn modelId="{E106F6C3-A44C-4268-B0E7-3B88FA6B6570}" type="presParOf" srcId="{C2D8D153-FBF9-44C5-B447-F4BF501D8FA1}" destId="{085136A3-D02F-461C-B31C-FD1D69D16759}" srcOrd="0" destOrd="0" presId="urn:microsoft.com/office/officeart/2005/8/layout/hierarchy4"/>
    <dgm:cxn modelId="{9ABA4598-FD43-41D1-BFDD-D63AB152051F}" type="presParOf" srcId="{C2D8D153-FBF9-44C5-B447-F4BF501D8FA1}" destId="{DCA6CF81-D743-4AD3-A3A1-3DF9D9BFBC77}" srcOrd="1" destOrd="0" presId="urn:microsoft.com/office/officeart/2005/8/layout/hierarchy4"/>
    <dgm:cxn modelId="{09262EF7-F347-427E-B7ED-AC8D509A80C1}" type="presParOf" srcId="{C2D8D153-FBF9-44C5-B447-F4BF501D8FA1}" destId="{8A9FECDA-0971-4926-9F35-6C36E65B14A9}" srcOrd="2" destOrd="0" presId="urn:microsoft.com/office/officeart/2005/8/layout/hierarchy4"/>
    <dgm:cxn modelId="{F7E20008-E421-4AEF-9407-16C1787A1DBF}" type="presParOf" srcId="{8A9FECDA-0971-4926-9F35-6C36E65B14A9}" destId="{4A1D7939-C139-4889-AA8A-C0FC12630CEE}" srcOrd="0" destOrd="0" presId="urn:microsoft.com/office/officeart/2005/8/layout/hierarchy4"/>
    <dgm:cxn modelId="{D1B415D5-BDD7-42B0-AEC8-D481FC8EE012}" type="presParOf" srcId="{4A1D7939-C139-4889-AA8A-C0FC12630CEE}" destId="{2BC9EB28-F68D-4321-836D-A642C2C0DAB1}" srcOrd="0" destOrd="0" presId="urn:microsoft.com/office/officeart/2005/8/layout/hierarchy4"/>
    <dgm:cxn modelId="{AD34176A-E07C-4B13-8097-C5B326C2AAE0}" type="presParOf" srcId="{4A1D7939-C139-4889-AA8A-C0FC12630CEE}" destId="{7F93EC46-9C8D-4119-8F52-CCFA2BE3D856}" srcOrd="1" destOrd="0" presId="urn:microsoft.com/office/officeart/2005/8/layout/hierarchy4"/>
    <dgm:cxn modelId="{170C779D-578F-4E6F-94D0-9DABD6D7B1F5}" type="presParOf" srcId="{B74154C5-AFFE-498C-8E4C-911D7456AC97}" destId="{694C6A3E-E1B4-4940-ABED-A0BE47161CCE}" srcOrd="1" destOrd="0" presId="urn:microsoft.com/office/officeart/2005/8/layout/hierarchy4"/>
    <dgm:cxn modelId="{2921C0C1-6247-4E7D-9BFA-50B352DBD11E}" type="presParOf" srcId="{B74154C5-AFFE-498C-8E4C-911D7456AC97}" destId="{22BDFE06-8D1B-4C76-8FF0-2DABD4B35522}" srcOrd="2" destOrd="0" presId="urn:microsoft.com/office/officeart/2005/8/layout/hierarchy4"/>
    <dgm:cxn modelId="{816897B4-2B21-4688-B110-D307D13A2837}" type="presParOf" srcId="{22BDFE06-8D1B-4C76-8FF0-2DABD4B35522}" destId="{576C6983-4618-426C-8177-DEA9FE3AC4EB}" srcOrd="0" destOrd="0" presId="urn:microsoft.com/office/officeart/2005/8/layout/hierarchy4"/>
    <dgm:cxn modelId="{B57FF3C6-C4C3-4116-A781-9532770B95DA}" type="presParOf" srcId="{22BDFE06-8D1B-4C76-8FF0-2DABD4B35522}" destId="{498D5BED-6816-45E0-A418-8DCFF49902AF}" srcOrd="1" destOrd="0" presId="urn:microsoft.com/office/officeart/2005/8/layout/hierarchy4"/>
    <dgm:cxn modelId="{1E09793C-E85D-46F8-B222-D646CC7291C4}" type="presParOf" srcId="{22BDFE06-8D1B-4C76-8FF0-2DABD4B35522}" destId="{508A389B-C0F5-43D4-BD46-7C9F058EB2F7}" srcOrd="2" destOrd="0" presId="urn:microsoft.com/office/officeart/2005/8/layout/hierarchy4"/>
    <dgm:cxn modelId="{2E69DAC9-3AA4-4580-B9F5-E113A2F9D7E7}" type="presParOf" srcId="{508A389B-C0F5-43D4-BD46-7C9F058EB2F7}" destId="{2E9427EC-521F-45BD-95BD-C2EA62236516}" srcOrd="0" destOrd="0" presId="urn:microsoft.com/office/officeart/2005/8/layout/hierarchy4"/>
    <dgm:cxn modelId="{A7014B6D-F138-447A-969F-68E584EFB885}" type="presParOf" srcId="{2E9427EC-521F-45BD-95BD-C2EA62236516}" destId="{672DFC88-43F4-433B-9B7F-D5CE282279E3}" srcOrd="0" destOrd="0" presId="urn:microsoft.com/office/officeart/2005/8/layout/hierarchy4"/>
    <dgm:cxn modelId="{8C42BD62-2682-4FEE-BB69-B70BB2451091}" type="presParOf" srcId="{2E9427EC-521F-45BD-95BD-C2EA62236516}" destId="{BCC873B0-A9FE-4F45-AD2E-ED28CA5DFD9A}" srcOrd="1" destOrd="0" presId="urn:microsoft.com/office/officeart/2005/8/layout/hierarchy4"/>
    <dgm:cxn modelId="{021CDE34-195D-406F-83D0-98F42720F6E2}" type="presParOf" srcId="{2E9427EC-521F-45BD-95BD-C2EA62236516}" destId="{68FB6F70-C047-4E46-9E82-A09946504644}" srcOrd="2" destOrd="0" presId="urn:microsoft.com/office/officeart/2005/8/layout/hierarchy4"/>
    <dgm:cxn modelId="{5A78D9A9-BB85-4C7A-B056-AF2C4881B4A9}" type="presParOf" srcId="{68FB6F70-C047-4E46-9E82-A09946504644}" destId="{FF422C5A-2F9A-4C9D-854E-BFC785439DEC}" srcOrd="0" destOrd="0" presId="urn:microsoft.com/office/officeart/2005/8/layout/hierarchy4"/>
    <dgm:cxn modelId="{DD2E5D45-45E9-470F-9EFF-76A872D33FD9}" type="presParOf" srcId="{FF422C5A-2F9A-4C9D-854E-BFC785439DEC}" destId="{C586111C-58B6-40AF-8D8A-60EE680572BA}" srcOrd="0" destOrd="0" presId="urn:microsoft.com/office/officeart/2005/8/layout/hierarchy4"/>
    <dgm:cxn modelId="{CFF5B8FE-580C-4283-B1F6-4F0E2B0482E3}" type="presParOf" srcId="{FF422C5A-2F9A-4C9D-854E-BFC785439DEC}" destId="{A0E0AB26-1DEA-4D08-AD62-8A7E0816A59C}" srcOrd="1" destOrd="0" presId="urn:microsoft.com/office/officeart/2005/8/layout/hierarchy4"/>
    <dgm:cxn modelId="{BEFFF000-3016-4022-A13C-1B8916173034}" type="presParOf" srcId="{FF422C5A-2F9A-4C9D-854E-BFC785439DEC}" destId="{FFF447F9-BACE-4B19-B5DF-5D71FE61C4DC}" srcOrd="2" destOrd="0" presId="urn:microsoft.com/office/officeart/2005/8/layout/hierarchy4"/>
    <dgm:cxn modelId="{967C7E1D-9BFB-49B4-B733-BA1A74653C7F}" type="presParOf" srcId="{FFF447F9-BACE-4B19-B5DF-5D71FE61C4DC}" destId="{5106FDE3-AC3E-4615-8C4F-829EABC2C26C}" srcOrd="0" destOrd="0" presId="urn:microsoft.com/office/officeart/2005/8/layout/hierarchy4"/>
    <dgm:cxn modelId="{5022839A-320E-4025-8317-954CB8B715AE}" type="presParOf" srcId="{5106FDE3-AC3E-4615-8C4F-829EABC2C26C}" destId="{41590EE3-70B4-4E0E-8D44-18EF1FD97F2E}" srcOrd="0" destOrd="0" presId="urn:microsoft.com/office/officeart/2005/8/layout/hierarchy4"/>
    <dgm:cxn modelId="{227B5A31-8321-435C-A0F2-4F80E125AB7A}" type="presParOf" srcId="{5106FDE3-AC3E-4615-8C4F-829EABC2C26C}" destId="{58DAA9F4-0E18-4F78-BD4F-92D296477D35}" srcOrd="1" destOrd="0" presId="urn:microsoft.com/office/officeart/2005/8/layout/hierarchy4"/>
    <dgm:cxn modelId="{6D01CA52-AFF8-4181-8209-622154D3C770}" type="presParOf" srcId="{5106FDE3-AC3E-4615-8C4F-829EABC2C26C}" destId="{D1A4E4BA-FB74-44DD-88E4-672303AAC4FA}" srcOrd="2" destOrd="0" presId="urn:microsoft.com/office/officeart/2005/8/layout/hierarchy4"/>
    <dgm:cxn modelId="{9013CEB5-78AC-4CF5-9F8B-273D86440710}" type="presParOf" srcId="{D1A4E4BA-FB74-44DD-88E4-672303AAC4FA}" destId="{E5B57F09-2B59-4711-A8C9-974EF4149D9A}" srcOrd="0" destOrd="0" presId="urn:microsoft.com/office/officeart/2005/8/layout/hierarchy4"/>
    <dgm:cxn modelId="{C54AF56F-1D9E-49A6-AF6C-38EDD04AC281}" type="presParOf" srcId="{E5B57F09-2B59-4711-A8C9-974EF4149D9A}" destId="{6CE5FDB4-BFBB-4259-A330-B441199BCE24}" srcOrd="0" destOrd="0" presId="urn:microsoft.com/office/officeart/2005/8/layout/hierarchy4"/>
    <dgm:cxn modelId="{AE69C383-5C63-48BF-A38D-82FFF44BB089}" type="presParOf" srcId="{E5B57F09-2B59-4711-A8C9-974EF4149D9A}" destId="{333F826B-C233-4B5F-A398-764D3F47A1BA}" srcOrd="1" destOrd="0" presId="urn:microsoft.com/office/officeart/2005/8/layout/hierarchy4"/>
    <dgm:cxn modelId="{BED50929-41F2-4394-BC97-43AB127B6208}" type="presParOf" srcId="{E5B57F09-2B59-4711-A8C9-974EF4149D9A}" destId="{E607D5B5-B0CE-46E0-84C5-F456BAF04EE4}" srcOrd="2" destOrd="0" presId="urn:microsoft.com/office/officeart/2005/8/layout/hierarchy4"/>
    <dgm:cxn modelId="{C042EA23-CA53-4A70-95C3-B12117CF5670}" type="presParOf" srcId="{E607D5B5-B0CE-46E0-84C5-F456BAF04EE4}" destId="{F267116D-D0B1-4457-ABA0-2D94424C53E8}" srcOrd="0" destOrd="0" presId="urn:microsoft.com/office/officeart/2005/8/layout/hierarchy4"/>
    <dgm:cxn modelId="{B62998FE-E308-4FBE-862D-256F597D2B8A}" type="presParOf" srcId="{F267116D-D0B1-4457-ABA0-2D94424C53E8}" destId="{89DC61A6-3199-4C88-A8D1-98ADCFDD3274}" srcOrd="0" destOrd="0" presId="urn:microsoft.com/office/officeart/2005/8/layout/hierarchy4"/>
    <dgm:cxn modelId="{0F814552-34D0-4239-94CA-49BD80C683E0}" type="presParOf" srcId="{F267116D-D0B1-4457-ABA0-2D94424C53E8}" destId="{C7E808E6-5BB0-42AD-9568-7FA84FFA1273}" srcOrd="1" destOrd="0" presId="urn:microsoft.com/office/officeart/2005/8/layout/hierarchy4"/>
    <dgm:cxn modelId="{EDCD0F5A-CA8B-4AB7-B79E-85B8BA6B6E21}" type="presParOf" srcId="{B74154C5-AFFE-498C-8E4C-911D7456AC97}" destId="{8A94FD29-AE36-4272-B8B7-FF847200D7A2}" srcOrd="3" destOrd="0" presId="urn:microsoft.com/office/officeart/2005/8/layout/hierarchy4"/>
    <dgm:cxn modelId="{C64C7B6F-F3F8-4892-8D79-09C2E369EFE5}" type="presParOf" srcId="{B74154C5-AFFE-498C-8E4C-911D7456AC97}" destId="{AF93020A-9780-4776-85B8-7147747F36CC}" srcOrd="4" destOrd="0" presId="urn:microsoft.com/office/officeart/2005/8/layout/hierarchy4"/>
    <dgm:cxn modelId="{B79399E7-D424-4FA6-897E-D76EE420E2BC}" type="presParOf" srcId="{AF93020A-9780-4776-85B8-7147747F36CC}" destId="{A25BE625-018B-46BA-BE7F-ED875B975F26}" srcOrd="0" destOrd="0" presId="urn:microsoft.com/office/officeart/2005/8/layout/hierarchy4"/>
    <dgm:cxn modelId="{E96A8878-68EF-4201-8B98-0545F12C01C1}" type="presParOf" srcId="{AF93020A-9780-4776-85B8-7147747F36CC}" destId="{1A223B6C-87F7-4855-A691-FD4F8FB278AD}" srcOrd="1" destOrd="0" presId="urn:microsoft.com/office/officeart/2005/8/layout/hierarchy4"/>
    <dgm:cxn modelId="{C7AB860A-6ECE-437A-A882-B49CAF6800BA}" type="presParOf" srcId="{AF93020A-9780-4776-85B8-7147747F36CC}" destId="{DACF82F6-95A6-4B59-9D37-F46699815612}" srcOrd="2" destOrd="0" presId="urn:microsoft.com/office/officeart/2005/8/layout/hierarchy4"/>
    <dgm:cxn modelId="{0D1F7BBC-E72B-41C3-A367-258F951875E5}" type="presParOf" srcId="{DACF82F6-95A6-4B59-9D37-F46699815612}" destId="{72E6673E-523D-4E62-80E5-5062FE589301}" srcOrd="0" destOrd="0" presId="urn:microsoft.com/office/officeart/2005/8/layout/hierarchy4"/>
    <dgm:cxn modelId="{CF010AAF-FBD8-4ECB-8D05-433BC72A216B}" type="presParOf" srcId="{72E6673E-523D-4E62-80E5-5062FE589301}" destId="{CB2AF246-A0C3-4F64-A578-D38165C39147}" srcOrd="0" destOrd="0" presId="urn:microsoft.com/office/officeart/2005/8/layout/hierarchy4"/>
    <dgm:cxn modelId="{0A99D02D-E1D0-42ED-936C-108F07F44E73}" type="presParOf" srcId="{72E6673E-523D-4E62-80E5-5062FE589301}" destId="{819FC9E5-E3D6-4C1A-9A2E-5E9E87CE7A56}" srcOrd="1" destOrd="0" presId="urn:microsoft.com/office/officeart/2005/8/layout/hierarchy4"/>
    <dgm:cxn modelId="{BC9B6A26-5D66-40FC-AD19-7696DDF568ED}" type="presParOf" srcId="{72E6673E-523D-4E62-80E5-5062FE589301}" destId="{F0336813-9E34-44C5-93FA-F6459A965D24}" srcOrd="2" destOrd="0" presId="urn:microsoft.com/office/officeart/2005/8/layout/hierarchy4"/>
    <dgm:cxn modelId="{D13D36BD-350A-4376-A08F-158B0A8073FA}" type="presParOf" srcId="{F0336813-9E34-44C5-93FA-F6459A965D24}" destId="{BC3780EC-6A8B-44DF-B9EE-2DD1146E7F89}" srcOrd="0" destOrd="0" presId="urn:microsoft.com/office/officeart/2005/8/layout/hierarchy4"/>
    <dgm:cxn modelId="{AA4AEFEB-4655-4D86-860C-C12DEAAF974F}" type="presParOf" srcId="{BC3780EC-6A8B-44DF-B9EE-2DD1146E7F89}" destId="{02D78884-08A2-47FD-874A-FD0B1E1D6A24}" srcOrd="0" destOrd="0" presId="urn:microsoft.com/office/officeart/2005/8/layout/hierarchy4"/>
    <dgm:cxn modelId="{DB362424-7277-47F2-9497-4531BFE2B5F8}" type="presParOf" srcId="{BC3780EC-6A8B-44DF-B9EE-2DD1146E7F89}" destId="{BEA800FD-3FF2-44D3-B095-1DA76A25312A}" srcOrd="1" destOrd="0" presId="urn:microsoft.com/office/officeart/2005/8/layout/hierarchy4"/>
    <dgm:cxn modelId="{7D9F3852-7F2E-4FD3-A2B4-9834DE015BA6}" type="presParOf" srcId="{BC3780EC-6A8B-44DF-B9EE-2DD1146E7F89}" destId="{EE518E9E-1373-401A-B06B-B7F8F1BE37AF}" srcOrd="2" destOrd="0" presId="urn:microsoft.com/office/officeart/2005/8/layout/hierarchy4"/>
    <dgm:cxn modelId="{A4C0EF96-55B2-4A53-A38A-A350CED22F86}" type="presParOf" srcId="{EE518E9E-1373-401A-B06B-B7F8F1BE37AF}" destId="{4A08C748-3ACE-47B8-ABA4-F56495914AD8}" srcOrd="0" destOrd="0" presId="urn:microsoft.com/office/officeart/2005/8/layout/hierarchy4"/>
    <dgm:cxn modelId="{2F603905-CB2C-4CE5-AF45-26A165DEC5C2}" type="presParOf" srcId="{4A08C748-3ACE-47B8-ABA4-F56495914AD8}" destId="{59176932-D6D5-4C36-BF7A-69A1297C4BAD}" srcOrd="0" destOrd="0" presId="urn:microsoft.com/office/officeart/2005/8/layout/hierarchy4"/>
    <dgm:cxn modelId="{578E4FC6-C02B-40E4-A929-BE9765A05363}" type="presParOf" srcId="{4A08C748-3ACE-47B8-ABA4-F56495914AD8}" destId="{30B75228-9E45-4192-98FC-463FCFD65011}" srcOrd="1" destOrd="0" presId="urn:microsoft.com/office/officeart/2005/8/layout/hierarchy4"/>
    <dgm:cxn modelId="{529150AF-6BD4-4E32-96B6-B1FBAB7EE3A8}" type="presParOf" srcId="{4A08C748-3ACE-47B8-ABA4-F56495914AD8}" destId="{4E7A1119-403E-4C39-BB54-05ED8132FF0C}" srcOrd="2" destOrd="0" presId="urn:microsoft.com/office/officeart/2005/8/layout/hierarchy4"/>
    <dgm:cxn modelId="{6B2E2D18-D951-479D-AF70-C10B9A314F58}" type="presParOf" srcId="{4E7A1119-403E-4C39-BB54-05ED8132FF0C}" destId="{F32685DE-10D4-4878-B807-45D477FFEF84}" srcOrd="0" destOrd="0" presId="urn:microsoft.com/office/officeart/2005/8/layout/hierarchy4"/>
    <dgm:cxn modelId="{BEF649F1-B98A-4B02-B8BC-E1E103087D48}" type="presParOf" srcId="{F32685DE-10D4-4878-B807-45D477FFEF84}" destId="{BA61E3A6-0BE5-4066-9F94-BB1BFFF8EBBF}" srcOrd="0" destOrd="0" presId="urn:microsoft.com/office/officeart/2005/8/layout/hierarchy4"/>
    <dgm:cxn modelId="{85918FFC-65AC-47FB-B837-DADFF60F0233}" type="presParOf" srcId="{F32685DE-10D4-4878-B807-45D477FFEF84}" destId="{E4A82E23-1C0A-4136-A9EF-782A3309B0A1}" srcOrd="1" destOrd="0" presId="urn:microsoft.com/office/officeart/2005/8/layout/hierarchy4"/>
    <dgm:cxn modelId="{B1E43519-AA54-4A2E-BD9F-94B7F13CF33B}" type="presParOf" srcId="{F32685DE-10D4-4878-B807-45D477FFEF84}" destId="{12969847-F565-4B2C-9631-4E5EF759A09C}" srcOrd="2" destOrd="0" presId="urn:microsoft.com/office/officeart/2005/8/layout/hierarchy4"/>
    <dgm:cxn modelId="{65004B61-4AE0-442E-9729-3D08AEE2E35F}" type="presParOf" srcId="{12969847-F565-4B2C-9631-4E5EF759A09C}" destId="{52B80F8A-F071-46D8-883B-7E22B84F7B82}" srcOrd="0" destOrd="0" presId="urn:microsoft.com/office/officeart/2005/8/layout/hierarchy4"/>
    <dgm:cxn modelId="{A873B9CF-C99F-4628-B444-7BCFC9AAD6DC}" type="presParOf" srcId="{52B80F8A-F071-46D8-883B-7E22B84F7B82}" destId="{8C5A4ABB-F609-4CF2-8CFC-5593BE697C3C}" srcOrd="0" destOrd="0" presId="urn:microsoft.com/office/officeart/2005/8/layout/hierarchy4"/>
    <dgm:cxn modelId="{8EF394C3-7075-4E2E-AB01-A5703DBCB3FF}" type="presParOf" srcId="{52B80F8A-F071-46D8-883B-7E22B84F7B82}" destId="{363B422D-50FA-4623-87DE-F2646C7B8FA8}" srcOrd="1" destOrd="0" presId="urn:microsoft.com/office/officeart/2005/8/layout/hierarchy4"/>
    <dgm:cxn modelId="{8A5B3905-BDF8-41CA-8A6D-693491BFE160}" type="presParOf" srcId="{B74154C5-AFFE-498C-8E4C-911D7456AC97}" destId="{DF99D3E9-B7CE-4F56-A161-7C0465341531}" srcOrd="5" destOrd="0" presId="urn:microsoft.com/office/officeart/2005/8/layout/hierarchy4"/>
    <dgm:cxn modelId="{43B27E1B-A6C5-4388-BF08-34241B829BC1}" type="presParOf" srcId="{B74154C5-AFFE-498C-8E4C-911D7456AC97}" destId="{CFBC63A5-42B0-460D-9C89-B64E9E9E2922}" srcOrd="6" destOrd="0" presId="urn:microsoft.com/office/officeart/2005/8/layout/hierarchy4"/>
    <dgm:cxn modelId="{1D5ABB36-B065-4D00-B05C-8D3D08025C1F}" type="presParOf" srcId="{CFBC63A5-42B0-460D-9C89-B64E9E9E2922}" destId="{9E5D5161-23D7-41B4-A187-BE6D7C6483D0}" srcOrd="0" destOrd="0" presId="urn:microsoft.com/office/officeart/2005/8/layout/hierarchy4"/>
    <dgm:cxn modelId="{8E802F6E-4522-410E-A065-EF3597F92FF0}" type="presParOf" srcId="{CFBC63A5-42B0-460D-9C89-B64E9E9E2922}" destId="{8BC6FDF3-3E6D-414C-B5BC-6C5B61465391}" srcOrd="1" destOrd="0" presId="urn:microsoft.com/office/officeart/2005/8/layout/hierarchy4"/>
    <dgm:cxn modelId="{08AD46C4-09FE-4BA7-883C-67FF3F617135}" type="presParOf" srcId="{CFBC63A5-42B0-460D-9C89-B64E9E9E2922}" destId="{CEF18E39-1C73-42B9-BDF1-5DD3EC85EA0D}" srcOrd="2" destOrd="0" presId="urn:microsoft.com/office/officeart/2005/8/layout/hierarchy4"/>
    <dgm:cxn modelId="{D4761414-D637-446E-9A9D-E9A7453C6B60}" type="presParOf" srcId="{CEF18E39-1C73-42B9-BDF1-5DD3EC85EA0D}" destId="{D6936C6D-17F5-4369-B1C3-901E9E722DCF}" srcOrd="0" destOrd="0" presId="urn:microsoft.com/office/officeart/2005/8/layout/hierarchy4"/>
    <dgm:cxn modelId="{6C15A7EB-1643-4579-81D2-CD2D647BD65A}" type="presParOf" srcId="{D6936C6D-17F5-4369-B1C3-901E9E722DCF}" destId="{2965B01E-C0DE-4302-ADA0-732BD580C7B1}" srcOrd="0" destOrd="0" presId="urn:microsoft.com/office/officeart/2005/8/layout/hierarchy4"/>
    <dgm:cxn modelId="{D2FA7503-3416-4B26-9D4A-6A14BF1DD1E9}" type="presParOf" srcId="{D6936C6D-17F5-4369-B1C3-901E9E722DCF}" destId="{DC8AC8CB-3F6F-4460-AB01-5CBE0F14A486}" srcOrd="1" destOrd="0" presId="urn:microsoft.com/office/officeart/2005/8/layout/hierarchy4"/>
    <dgm:cxn modelId="{D8EB8192-5830-470B-80E2-C00868D91041}" type="presParOf" srcId="{D6936C6D-17F5-4369-B1C3-901E9E722DCF}" destId="{73994466-6310-40D7-8792-BD7FD56E6AF4}" srcOrd="2" destOrd="0" presId="urn:microsoft.com/office/officeart/2005/8/layout/hierarchy4"/>
    <dgm:cxn modelId="{69D53BC8-DBE0-40E4-9032-E75E5A5AB709}" type="presParOf" srcId="{73994466-6310-40D7-8792-BD7FD56E6AF4}" destId="{3EAD5394-E4AB-45B2-BE09-F998533ECF40}" srcOrd="0" destOrd="0" presId="urn:microsoft.com/office/officeart/2005/8/layout/hierarchy4"/>
    <dgm:cxn modelId="{8C333E00-3196-4A55-BB10-F6087F043670}" type="presParOf" srcId="{3EAD5394-E4AB-45B2-BE09-F998533ECF40}" destId="{A7AF9B85-BF68-40A8-954B-A40EDB5CAF9F}" srcOrd="0" destOrd="0" presId="urn:microsoft.com/office/officeart/2005/8/layout/hierarchy4"/>
    <dgm:cxn modelId="{A2488F14-3ACF-4573-B4B7-3C4DEC7AEB19}" type="presParOf" srcId="{3EAD5394-E4AB-45B2-BE09-F998533ECF40}" destId="{C764A47D-7314-411D-8EF1-5B8F29829B1A}" srcOrd="1" destOrd="0" presId="urn:microsoft.com/office/officeart/2005/8/layout/hierarchy4"/>
    <dgm:cxn modelId="{DA470A7F-7158-44F1-BFAD-B64920C9E64B}" type="presParOf" srcId="{3EAD5394-E4AB-45B2-BE09-F998533ECF40}" destId="{D5C7FEFF-BE20-4D98-A72C-52B1B8B3F4F7}" srcOrd="2" destOrd="0" presId="urn:microsoft.com/office/officeart/2005/8/layout/hierarchy4"/>
    <dgm:cxn modelId="{8431E9EC-8D1B-4297-8D3A-1CDA1ACEC7FD}" type="presParOf" srcId="{D5C7FEFF-BE20-4D98-A72C-52B1B8B3F4F7}" destId="{CA81CD2D-7A1B-4CCA-952B-6AE89CE8AAB7}" srcOrd="0" destOrd="0" presId="urn:microsoft.com/office/officeart/2005/8/layout/hierarchy4"/>
    <dgm:cxn modelId="{D268D6A9-A537-4C3A-B826-4550C20FAF63}" type="presParOf" srcId="{CA81CD2D-7A1B-4CCA-952B-6AE89CE8AAB7}" destId="{EFF40216-5B58-45C6-B485-1C9C4561DF2F}" srcOrd="0" destOrd="0" presId="urn:microsoft.com/office/officeart/2005/8/layout/hierarchy4"/>
    <dgm:cxn modelId="{6E1FE485-10C5-46E3-A314-45D24E0369DA}" type="presParOf" srcId="{CA81CD2D-7A1B-4CCA-952B-6AE89CE8AAB7}" destId="{82BA7D97-E2A8-4C59-838B-E0906E156677}" srcOrd="1" destOrd="0" presId="urn:microsoft.com/office/officeart/2005/8/layout/hierarchy4"/>
    <dgm:cxn modelId="{C270F3C9-5910-476F-9FDC-3077E87D608C}" type="presParOf" srcId="{CA81CD2D-7A1B-4CCA-952B-6AE89CE8AAB7}" destId="{F73E662C-F722-4B4F-9DF8-BE21B2C2C700}" srcOrd="2" destOrd="0" presId="urn:microsoft.com/office/officeart/2005/8/layout/hierarchy4"/>
    <dgm:cxn modelId="{71A0852D-357A-4B70-BD56-D19BDF5D9CA7}" type="presParOf" srcId="{F73E662C-F722-4B4F-9DF8-BE21B2C2C700}" destId="{566AACE7-A2F1-4E7A-BECC-43348B95352C}" srcOrd="0" destOrd="0" presId="urn:microsoft.com/office/officeart/2005/8/layout/hierarchy4"/>
    <dgm:cxn modelId="{9F9B7127-2128-45CD-A3A8-FD48904DE9F6}" type="presParOf" srcId="{566AACE7-A2F1-4E7A-BECC-43348B95352C}" destId="{7653A429-0E18-4BE3-A07C-F1A5A9D672E3}" srcOrd="0" destOrd="0" presId="urn:microsoft.com/office/officeart/2005/8/layout/hierarchy4"/>
    <dgm:cxn modelId="{B3BC6475-0295-49BE-853A-6841BAF8D2CA}" type="presParOf" srcId="{566AACE7-A2F1-4E7A-BECC-43348B95352C}" destId="{BED59DE9-3C29-48CB-8A25-B7F991619843}" srcOrd="1" destOrd="0" presId="urn:microsoft.com/office/officeart/2005/8/layout/hierarchy4"/>
    <dgm:cxn modelId="{ACFD167A-78BE-42D7-B7C7-5C755442F315}" type="presParOf" srcId="{566AACE7-A2F1-4E7A-BECC-43348B95352C}" destId="{3A3A01C6-B3AA-4C89-92D4-EA308C8E23E1}" srcOrd="2" destOrd="0" presId="urn:microsoft.com/office/officeart/2005/8/layout/hierarchy4"/>
    <dgm:cxn modelId="{50ACF4BF-CE23-489B-8FA7-30F83A55BE8D}" type="presParOf" srcId="{3A3A01C6-B3AA-4C89-92D4-EA308C8E23E1}" destId="{B8B89817-F07F-4DA9-AEBF-C4EDAD3E897E}" srcOrd="0" destOrd="0" presId="urn:microsoft.com/office/officeart/2005/8/layout/hierarchy4"/>
    <dgm:cxn modelId="{F29DF0EB-5985-4FA3-9F28-077115474443}" type="presParOf" srcId="{B8B89817-F07F-4DA9-AEBF-C4EDAD3E897E}" destId="{35DF38A4-C109-469A-81F6-242705CF6432}" srcOrd="0" destOrd="0" presId="urn:microsoft.com/office/officeart/2005/8/layout/hierarchy4"/>
    <dgm:cxn modelId="{2CA3B75A-3B49-4EAE-B160-EFC2A32CC5F7}" type="presParOf" srcId="{B8B89817-F07F-4DA9-AEBF-C4EDAD3E897E}" destId="{FF9D5968-2625-4FA7-B798-123DE0850F01}" srcOrd="1" destOrd="0" presId="urn:microsoft.com/office/officeart/2005/8/layout/hierarchy4"/>
    <dgm:cxn modelId="{B7D53A6B-F048-4383-896C-BAE94C35AE9B}" type="presParOf" srcId="{B74154C5-AFFE-498C-8E4C-911D7456AC97}" destId="{62C0B193-30A4-4691-AF46-D5B94E7FC561}" srcOrd="7" destOrd="0" presId="urn:microsoft.com/office/officeart/2005/8/layout/hierarchy4"/>
    <dgm:cxn modelId="{A51A0D71-2ADE-4CDE-9B28-A303F5EE94AC}" type="presParOf" srcId="{B74154C5-AFFE-498C-8E4C-911D7456AC97}" destId="{E8090E1D-4DD8-46E0-BA1E-C3890CF14D47}" srcOrd="8" destOrd="0" presId="urn:microsoft.com/office/officeart/2005/8/layout/hierarchy4"/>
    <dgm:cxn modelId="{B97A0284-ED49-4A7D-80A1-812C289F7964}" type="presParOf" srcId="{E8090E1D-4DD8-46E0-BA1E-C3890CF14D47}" destId="{F8905714-088D-483C-AC16-D43BF2F0BF16}" srcOrd="0" destOrd="0" presId="urn:microsoft.com/office/officeart/2005/8/layout/hierarchy4"/>
    <dgm:cxn modelId="{D72E79FA-58B2-4C50-B970-E1985F425016}" type="presParOf" srcId="{E8090E1D-4DD8-46E0-BA1E-C3890CF14D47}" destId="{8825E9BC-9772-4579-B80A-08C02E6F5841}" srcOrd="1" destOrd="0" presId="urn:microsoft.com/office/officeart/2005/8/layout/hierarchy4"/>
    <dgm:cxn modelId="{A5E6731F-7372-418B-9EE1-B9E3D0EB53CF}" type="presParOf" srcId="{E8090E1D-4DD8-46E0-BA1E-C3890CF14D47}" destId="{4101F8DA-93D9-46DF-B37A-B90529D7C907}" srcOrd="2" destOrd="0" presId="urn:microsoft.com/office/officeart/2005/8/layout/hierarchy4"/>
    <dgm:cxn modelId="{3DE091EA-18A2-4AA1-AB76-8E803D02FF2F}" type="presParOf" srcId="{4101F8DA-93D9-46DF-B37A-B90529D7C907}" destId="{95872D8F-BB28-4072-9DAD-3FCDEEA4A51B}" srcOrd="0" destOrd="0" presId="urn:microsoft.com/office/officeart/2005/8/layout/hierarchy4"/>
    <dgm:cxn modelId="{69836D2E-03DD-4EEC-AB10-D746F765FF98}" type="presParOf" srcId="{95872D8F-BB28-4072-9DAD-3FCDEEA4A51B}" destId="{24CEF574-2765-4D7C-A195-C900E925FBE6}" srcOrd="0" destOrd="0" presId="urn:microsoft.com/office/officeart/2005/8/layout/hierarchy4"/>
    <dgm:cxn modelId="{280912FF-E0BD-4DD0-9613-805A82AF09FC}" type="presParOf" srcId="{95872D8F-BB28-4072-9DAD-3FCDEEA4A51B}" destId="{9ED7436C-1536-41D8-A0EE-0E39E8864FDD}" srcOrd="1" destOrd="0" presId="urn:microsoft.com/office/officeart/2005/8/layout/hierarchy4"/>
    <dgm:cxn modelId="{30544215-E64E-4DA0-BF75-C8D33FEA2C99}" type="presParOf" srcId="{95872D8F-BB28-4072-9DAD-3FCDEEA4A51B}" destId="{4139EE0B-9D40-4076-B516-60260BCFF8F9}" srcOrd="2" destOrd="0" presId="urn:microsoft.com/office/officeart/2005/8/layout/hierarchy4"/>
    <dgm:cxn modelId="{A1F7CDFE-8954-425E-9D6D-A6FE7D2A8AA5}" type="presParOf" srcId="{4139EE0B-9D40-4076-B516-60260BCFF8F9}" destId="{22447473-48A4-4C0C-8BEC-2558DB533AA4}" srcOrd="0" destOrd="0" presId="urn:microsoft.com/office/officeart/2005/8/layout/hierarchy4"/>
    <dgm:cxn modelId="{3492B1B9-F8BA-4A0B-A14B-DFFB270219B7}" type="presParOf" srcId="{22447473-48A4-4C0C-8BEC-2558DB533AA4}" destId="{4CD2A706-78CC-47E3-A8F8-D778F944372A}" srcOrd="0" destOrd="0" presId="urn:microsoft.com/office/officeart/2005/8/layout/hierarchy4"/>
    <dgm:cxn modelId="{BC760159-3B58-4331-B4B9-F61BC68AA848}" type="presParOf" srcId="{22447473-48A4-4C0C-8BEC-2558DB533AA4}" destId="{4C177EB7-865B-4153-871C-6C5CF7DBC8C3}" srcOrd="1" destOrd="0" presId="urn:microsoft.com/office/officeart/2005/8/layout/hierarchy4"/>
    <dgm:cxn modelId="{BFD5CDF1-96DE-40DF-8683-DB3AEA2DF687}" type="presParOf" srcId="{22447473-48A4-4C0C-8BEC-2558DB533AA4}" destId="{20DB843D-8E62-4574-AB26-BE48E34E41C8}" srcOrd="2" destOrd="0" presId="urn:microsoft.com/office/officeart/2005/8/layout/hierarchy4"/>
    <dgm:cxn modelId="{0A36DD6D-1C39-4D07-90B3-6A48AF03D02C}" type="presParOf" srcId="{20DB843D-8E62-4574-AB26-BE48E34E41C8}" destId="{F36349D9-AAD1-4D05-8BCB-F865ABA18533}" srcOrd="0" destOrd="0" presId="urn:microsoft.com/office/officeart/2005/8/layout/hierarchy4"/>
    <dgm:cxn modelId="{D51106FB-0F8F-48B5-B7CD-95C4C1EC33C6}" type="presParOf" srcId="{F36349D9-AAD1-4D05-8BCB-F865ABA18533}" destId="{374E99F0-AE84-4383-93E4-780F78CE6D13}" srcOrd="0" destOrd="0" presId="urn:microsoft.com/office/officeart/2005/8/layout/hierarchy4"/>
    <dgm:cxn modelId="{6A8D9D3A-BB04-4644-A5DB-335C0244992D}" type="presParOf" srcId="{F36349D9-AAD1-4D05-8BCB-F865ABA18533}" destId="{FE4B595F-B001-4933-98CC-F9415F4FE45A}" srcOrd="1" destOrd="0" presId="urn:microsoft.com/office/officeart/2005/8/layout/hierarchy4"/>
    <dgm:cxn modelId="{9DFB9421-CE25-4FE8-8053-3A2F9CCB70A5}" type="presParOf" srcId="{F36349D9-AAD1-4D05-8BCB-F865ABA18533}" destId="{19CEB4E4-DAEB-4DAC-B74F-6A90F95E40F6}" srcOrd="2" destOrd="0" presId="urn:microsoft.com/office/officeart/2005/8/layout/hierarchy4"/>
    <dgm:cxn modelId="{F7ACCBC7-7749-4378-BDA7-56D27D8C2D4E}" type="presParOf" srcId="{19CEB4E4-DAEB-4DAC-B74F-6A90F95E40F6}" destId="{4B090C7C-91FA-46FA-862C-86DC2555E033}" srcOrd="0" destOrd="0" presId="urn:microsoft.com/office/officeart/2005/8/layout/hierarchy4"/>
    <dgm:cxn modelId="{22DF5D01-07E2-431D-8EDE-4269E1D62EC0}" type="presParOf" srcId="{4B090C7C-91FA-46FA-862C-86DC2555E033}" destId="{874CF4BC-44A5-455D-A60A-EB599B596188}" srcOrd="0" destOrd="0" presId="urn:microsoft.com/office/officeart/2005/8/layout/hierarchy4"/>
    <dgm:cxn modelId="{6C72BC50-E7E6-440A-9985-4CC0C5A5C52D}" type="presParOf" srcId="{4B090C7C-91FA-46FA-862C-86DC2555E033}" destId="{7879E5A0-7B91-4ECE-AF79-8798634D07D0}" srcOrd="1" destOrd="0" presId="urn:microsoft.com/office/officeart/2005/8/layout/hierarchy4"/>
    <dgm:cxn modelId="{49D059C9-7C8D-4375-9903-CBAB2D2B9EC0}" type="presParOf" srcId="{4B090C7C-91FA-46FA-862C-86DC2555E033}" destId="{97FFE9E6-CE88-44D7-A8E9-5F178F964167}" srcOrd="2" destOrd="0" presId="urn:microsoft.com/office/officeart/2005/8/layout/hierarchy4"/>
    <dgm:cxn modelId="{CA2F6778-7F11-4A63-ADC6-05F365A768AF}" type="presParOf" srcId="{97FFE9E6-CE88-44D7-A8E9-5F178F964167}" destId="{B45A538C-DC99-43D4-9C5E-FD6136650525}" srcOrd="0" destOrd="0" presId="urn:microsoft.com/office/officeart/2005/8/layout/hierarchy4"/>
    <dgm:cxn modelId="{91A8E190-6E16-4F59-AD4B-B290E62D6829}" type="presParOf" srcId="{B45A538C-DC99-43D4-9C5E-FD6136650525}" destId="{D2D81AF8-4EA8-45A6-A84D-9694EF1BCFE7}" srcOrd="0" destOrd="0" presId="urn:microsoft.com/office/officeart/2005/8/layout/hierarchy4"/>
    <dgm:cxn modelId="{C4BFCE14-5D2D-4FD0-BC7C-D5BCA31B6286}" type="presParOf" srcId="{B45A538C-DC99-43D4-9C5E-FD6136650525}" destId="{78FA1C88-01CB-45D0-B8B1-93ED28DC051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1A37C2D0-E311-480D-BE74-4A10698CA5CA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51FCBF-967B-4557-978E-7A3222124EA5}">
      <dgm:prSet phldrT="[Текст]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разрезе подпрограмм в 2017 году, млн. руб.</a:t>
          </a:r>
        </a:p>
      </dgm:t>
    </dgm:pt>
    <dgm:pt modelId="{02F7ECAF-3554-4DF9-89FC-164034A7045E}" type="parTrans" cxnId="{06734997-BB3F-464B-BD88-0FF9251C0472}">
      <dgm:prSet/>
      <dgm:spPr/>
      <dgm:t>
        <a:bodyPr/>
        <a:lstStyle/>
        <a:p>
          <a:endParaRPr lang="ru-RU"/>
        </a:p>
      </dgm:t>
    </dgm:pt>
    <dgm:pt modelId="{7DEB0C03-D1E4-4C2F-9788-195499245F22}" type="sibTrans" cxnId="{06734997-BB3F-464B-BD88-0FF9251C0472}">
      <dgm:prSet/>
      <dgm:spPr/>
      <dgm:t>
        <a:bodyPr/>
        <a:lstStyle/>
        <a:p>
          <a:endParaRPr lang="ru-RU"/>
        </a:p>
      </dgm:t>
    </dgm:pt>
    <dgm:pt modelId="{6E4BDF23-D055-4600-B225-7ECA009E7556}">
      <dgm:prSet phldrT="[Текст]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Использование минерально-сырьевых ресурсов и оценка их состояния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02B540-D793-425D-B00D-FED0E450A17E}" type="parTrans" cxnId="{54EC16C4-94F1-4DA1-8192-10A416F0D1CD}">
      <dgm:prSet/>
      <dgm:spPr/>
      <dgm:t>
        <a:bodyPr/>
        <a:lstStyle/>
        <a:p>
          <a:endParaRPr lang="ru-RU"/>
        </a:p>
      </dgm:t>
    </dgm:pt>
    <dgm:pt modelId="{44280126-ADC5-4899-80CA-477D12FABF98}" type="sibTrans" cxnId="{54EC16C4-94F1-4DA1-8192-10A416F0D1CD}">
      <dgm:prSet/>
      <dgm:spPr/>
      <dgm:t>
        <a:bodyPr/>
        <a:lstStyle/>
        <a:p>
          <a:endParaRPr lang="ru-RU"/>
        </a:p>
      </dgm:t>
    </dgm:pt>
    <dgm:pt modelId="{3D89C345-4A0D-4FDC-B5A8-B2FCB828DDAB}">
      <dgm:prSet phldrT="[Текст]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0,3</a:t>
          </a:r>
          <a:endParaRPr lang="ru-RU" dirty="0">
            <a:solidFill>
              <a:schemeClr val="tx1"/>
            </a:solidFill>
          </a:endParaRPr>
        </a:p>
      </dgm:t>
    </dgm:pt>
    <dgm:pt modelId="{E6354887-5BD7-498D-B65E-5BB3879A76B2}" type="parTrans" cxnId="{E2E60461-5992-4AA5-A3A2-574A752DCE92}">
      <dgm:prSet/>
      <dgm:spPr/>
      <dgm:t>
        <a:bodyPr/>
        <a:lstStyle/>
        <a:p>
          <a:endParaRPr lang="ru-RU"/>
        </a:p>
      </dgm:t>
    </dgm:pt>
    <dgm:pt modelId="{EA880DA5-92D7-4193-8FA5-39C6170E4C3C}" type="sibTrans" cxnId="{E2E60461-5992-4AA5-A3A2-574A752DCE92}">
      <dgm:prSet/>
      <dgm:spPr/>
      <dgm:t>
        <a:bodyPr/>
        <a:lstStyle/>
        <a:p>
          <a:endParaRPr lang="ru-RU"/>
        </a:p>
      </dgm:t>
    </dgm:pt>
    <dgm:pt modelId="{512DE50A-C5CC-4902-9E40-2F658F91C541}">
      <dgm:prSet phldrT="[Текст]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13,1</a:t>
          </a:r>
          <a:endParaRPr lang="ru-RU" dirty="0">
            <a:solidFill>
              <a:schemeClr val="tx1"/>
            </a:solidFill>
          </a:endParaRPr>
        </a:p>
      </dgm:t>
    </dgm:pt>
    <dgm:pt modelId="{B4F8CCDA-03A5-404C-8D3C-DB13D614312F}" type="parTrans" cxnId="{CF556B83-D864-4B9F-8A1E-03D44A5E132F}">
      <dgm:prSet/>
      <dgm:spPr/>
      <dgm:t>
        <a:bodyPr/>
        <a:lstStyle/>
        <a:p>
          <a:endParaRPr lang="ru-RU"/>
        </a:p>
      </dgm:t>
    </dgm:pt>
    <dgm:pt modelId="{DA45B9E8-F93B-44F7-95AA-7CC22F6CBAFD}" type="sibTrans" cxnId="{CF556B83-D864-4B9F-8A1E-03D44A5E132F}">
      <dgm:prSet/>
      <dgm:spPr/>
      <dgm:t>
        <a:bodyPr/>
        <a:lstStyle/>
        <a:p>
          <a:endParaRPr lang="ru-RU"/>
        </a:p>
      </dgm:t>
    </dgm:pt>
    <dgm:pt modelId="{DC8ABE38-9E0B-457A-A24A-B3482434ACAB}">
      <dgm:prSet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экологической безопасности на территории Чувашской Республики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A143F5-070B-4EB2-98E1-744739FD25A0}" type="parTrans" cxnId="{0EC2FFFF-3B8A-4396-A103-CD84B8E53C3D}">
      <dgm:prSet/>
      <dgm:spPr/>
      <dgm:t>
        <a:bodyPr/>
        <a:lstStyle/>
        <a:p>
          <a:endParaRPr lang="ru-RU"/>
        </a:p>
      </dgm:t>
    </dgm:pt>
    <dgm:pt modelId="{571AE004-CF7E-444E-8136-BDA562AA7234}" type="sibTrans" cxnId="{0EC2FFFF-3B8A-4396-A103-CD84B8E53C3D}">
      <dgm:prSet/>
      <dgm:spPr/>
      <dgm:t>
        <a:bodyPr/>
        <a:lstStyle/>
        <a:p>
          <a:endParaRPr lang="ru-RU"/>
        </a:p>
      </dgm:t>
    </dgm:pt>
    <dgm:pt modelId="{E321591B-EF22-4B70-A997-F920ADD424A6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Охрана и воспроизводство объектов животного мира и среды их обитания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4C1044-46DE-469D-906F-4BF972356DB2}" type="parTrans" cxnId="{65407EC4-A36F-4467-AE59-FC8B2548AD02}">
      <dgm:prSet/>
      <dgm:spPr/>
      <dgm:t>
        <a:bodyPr/>
        <a:lstStyle/>
        <a:p>
          <a:endParaRPr lang="ru-RU"/>
        </a:p>
      </dgm:t>
    </dgm:pt>
    <dgm:pt modelId="{6C66FFD2-E801-49D4-9517-86F537270F66}" type="sibTrans" cxnId="{65407EC4-A36F-4467-AE59-FC8B2548AD02}">
      <dgm:prSet/>
      <dgm:spPr/>
      <dgm:t>
        <a:bodyPr/>
        <a:lstStyle/>
        <a:p>
          <a:endParaRPr lang="ru-RU"/>
        </a:p>
      </dgm:t>
    </dgm:pt>
    <dgm:pt modelId="{11F9C3DB-3694-4C6F-9480-413338C10FBB}">
      <dgm:prSet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водохозяйственного комплекса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AF0889-00EE-4A2D-80F8-9E69973D9BB1}" type="parTrans" cxnId="{47085E78-F323-461C-ABA0-3C00F129E846}">
      <dgm:prSet/>
      <dgm:spPr/>
      <dgm:t>
        <a:bodyPr/>
        <a:lstStyle/>
        <a:p>
          <a:endParaRPr lang="ru-RU"/>
        </a:p>
      </dgm:t>
    </dgm:pt>
    <dgm:pt modelId="{959BAB1B-4ED2-49C7-A434-265946C911A4}" type="sibTrans" cxnId="{47085E78-F323-461C-ABA0-3C00F129E846}">
      <dgm:prSet/>
      <dgm:spPr/>
      <dgm:t>
        <a:bodyPr/>
        <a:lstStyle/>
        <a:p>
          <a:endParaRPr lang="ru-RU"/>
        </a:p>
      </dgm:t>
    </dgm:pt>
    <dgm:pt modelId="{B6569DD0-5CAF-4EBD-812F-CAA384C5D95A}">
      <dgm:prSet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лесного хозяйства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0F804D-9F9A-414F-8363-9F071A1BCA86}" type="parTrans" cxnId="{4261F136-DE99-446C-BCB6-DA60F64402AD}">
      <dgm:prSet/>
      <dgm:spPr/>
      <dgm:t>
        <a:bodyPr/>
        <a:lstStyle/>
        <a:p>
          <a:endParaRPr lang="ru-RU"/>
        </a:p>
      </dgm:t>
    </dgm:pt>
    <dgm:pt modelId="{6BFBC289-7E47-481C-93FB-38C6FF93EE5A}" type="sibTrans" cxnId="{4261F136-DE99-446C-BCB6-DA60F64402AD}">
      <dgm:prSet/>
      <dgm:spPr/>
      <dgm:t>
        <a:bodyPr/>
        <a:lstStyle/>
        <a:p>
          <a:endParaRPr lang="ru-RU"/>
        </a:p>
      </dgm:t>
    </dgm:pt>
    <dgm:pt modelId="{4CFA4027-B689-4D18-B13F-E2AD64253F7E}">
      <dgm:prSet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реализации государственной программы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8858CD-30AE-44E9-86E2-96A0BDEB5322}" type="parTrans" cxnId="{60E599C8-95A6-44C9-900D-3497063C8FC5}">
      <dgm:prSet/>
      <dgm:spPr/>
      <dgm:t>
        <a:bodyPr/>
        <a:lstStyle/>
        <a:p>
          <a:endParaRPr lang="ru-RU"/>
        </a:p>
      </dgm:t>
    </dgm:pt>
    <dgm:pt modelId="{C61585E8-388A-4EC4-B091-1E513E88F045}" type="sibTrans" cxnId="{60E599C8-95A6-44C9-900D-3497063C8FC5}">
      <dgm:prSet/>
      <dgm:spPr/>
      <dgm:t>
        <a:bodyPr/>
        <a:lstStyle/>
        <a:p>
          <a:endParaRPr lang="ru-RU"/>
        </a:p>
      </dgm:t>
    </dgm:pt>
    <dgm:pt modelId="{2D4CF4D0-B6E1-4A60-9375-38C89B9A9028}">
      <dgm:prSet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11,0</a:t>
          </a:r>
          <a:endParaRPr lang="ru-RU" dirty="0">
            <a:solidFill>
              <a:schemeClr val="tx1"/>
            </a:solidFill>
          </a:endParaRPr>
        </a:p>
      </dgm:t>
    </dgm:pt>
    <dgm:pt modelId="{EBAAD010-037F-4C11-B7B6-C136F417FF69}" type="parTrans" cxnId="{FB5AB8E4-215E-4CB5-954A-ED5414BA8842}">
      <dgm:prSet/>
      <dgm:spPr/>
      <dgm:t>
        <a:bodyPr/>
        <a:lstStyle/>
        <a:p>
          <a:endParaRPr lang="ru-RU"/>
        </a:p>
      </dgm:t>
    </dgm:pt>
    <dgm:pt modelId="{27BB5197-EF04-47D3-9FE2-9DD1B2FFD241}" type="sibTrans" cxnId="{FB5AB8E4-215E-4CB5-954A-ED5414BA8842}">
      <dgm:prSet/>
      <dgm:spPr/>
      <dgm:t>
        <a:bodyPr/>
        <a:lstStyle/>
        <a:p>
          <a:endParaRPr lang="ru-RU"/>
        </a:p>
      </dgm:t>
    </dgm:pt>
    <dgm:pt modelId="{5D59B49C-8193-4B9D-A524-24260E5DC43A}">
      <dgm:prSet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mtClean="0">
              <a:solidFill>
                <a:schemeClr val="tx1"/>
              </a:solidFill>
            </a:rPr>
            <a:t>53,6</a:t>
          </a:r>
          <a:endParaRPr lang="ru-RU" dirty="0">
            <a:solidFill>
              <a:schemeClr val="tx1"/>
            </a:solidFill>
          </a:endParaRPr>
        </a:p>
      </dgm:t>
    </dgm:pt>
    <dgm:pt modelId="{5F514B5F-7E9E-4D86-87E2-615FDF271CE8}" type="parTrans" cxnId="{D4F5E715-8A9C-4394-B1A7-27E0708936FE}">
      <dgm:prSet/>
      <dgm:spPr/>
      <dgm:t>
        <a:bodyPr/>
        <a:lstStyle/>
        <a:p>
          <a:endParaRPr lang="ru-RU"/>
        </a:p>
      </dgm:t>
    </dgm:pt>
    <dgm:pt modelId="{B2212DC2-0DC6-4C79-AF8C-D2E0529EEE4F}" type="sibTrans" cxnId="{D4F5E715-8A9C-4394-B1A7-27E0708936FE}">
      <dgm:prSet/>
      <dgm:spPr/>
      <dgm:t>
        <a:bodyPr/>
        <a:lstStyle/>
        <a:p>
          <a:endParaRPr lang="ru-RU"/>
        </a:p>
      </dgm:t>
    </dgm:pt>
    <dgm:pt modelId="{185ECEAA-E9EC-4803-BDA2-150F3705D74B}">
      <dgm:prSet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151,8</a:t>
          </a:r>
          <a:endParaRPr lang="ru-RU" dirty="0">
            <a:solidFill>
              <a:schemeClr val="tx1"/>
            </a:solidFill>
          </a:endParaRPr>
        </a:p>
      </dgm:t>
    </dgm:pt>
    <dgm:pt modelId="{51F421F0-2C98-4F6D-BF71-C5BF8C5D3CE4}" type="parTrans" cxnId="{1B2D7BCC-8BE9-42D3-A5C7-9032F83D87E1}">
      <dgm:prSet/>
      <dgm:spPr/>
      <dgm:t>
        <a:bodyPr/>
        <a:lstStyle/>
        <a:p>
          <a:endParaRPr lang="ru-RU"/>
        </a:p>
      </dgm:t>
    </dgm:pt>
    <dgm:pt modelId="{B6172A86-0ED0-4857-B188-95714E8AB943}" type="sibTrans" cxnId="{1B2D7BCC-8BE9-42D3-A5C7-9032F83D87E1}">
      <dgm:prSet/>
      <dgm:spPr/>
      <dgm:t>
        <a:bodyPr/>
        <a:lstStyle/>
        <a:p>
          <a:endParaRPr lang="ru-RU"/>
        </a:p>
      </dgm:t>
    </dgm:pt>
    <dgm:pt modelId="{F6B46C7E-0BD2-4198-B92C-D4AFB39D0DF3}">
      <dgm:prSet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>
          <a:solidFill>
            <a:schemeClr val="lt1">
              <a:hueOff val="0"/>
              <a:satOff val="0"/>
              <a:lumOff val="0"/>
              <a:alpha val="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15,2</a:t>
          </a:r>
          <a:endParaRPr lang="ru-RU" dirty="0">
            <a:solidFill>
              <a:schemeClr val="tx1"/>
            </a:solidFill>
          </a:endParaRPr>
        </a:p>
      </dgm:t>
    </dgm:pt>
    <dgm:pt modelId="{F2680510-1257-4C3D-BD09-6E8407B9CBE8}" type="parTrans" cxnId="{879B88E9-9F70-44E2-9D0A-67D5BED1F617}">
      <dgm:prSet/>
      <dgm:spPr/>
      <dgm:t>
        <a:bodyPr/>
        <a:lstStyle/>
        <a:p>
          <a:endParaRPr lang="ru-RU"/>
        </a:p>
      </dgm:t>
    </dgm:pt>
    <dgm:pt modelId="{8CC147D3-902C-4079-A67E-49FBAC3A7EB1}" type="sibTrans" cxnId="{879B88E9-9F70-44E2-9D0A-67D5BED1F617}">
      <dgm:prSet/>
      <dgm:spPr/>
      <dgm:t>
        <a:bodyPr/>
        <a:lstStyle/>
        <a:p>
          <a:endParaRPr lang="ru-RU"/>
        </a:p>
      </dgm:t>
    </dgm:pt>
    <dgm:pt modelId="{88DF974B-B270-4D3B-A9B4-7E9145FE5B54}">
      <dgm:prSet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Обращение с отходами, в том числе с твердыми коммунальными отходами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9679B1-A62A-4C72-8370-C34133ADC0D1}" type="parTrans" cxnId="{9FEA75D5-FF99-4EED-B29D-DC121EC79BB1}">
      <dgm:prSet/>
      <dgm:spPr/>
      <dgm:t>
        <a:bodyPr/>
        <a:lstStyle/>
        <a:p>
          <a:endParaRPr lang="ru-RU"/>
        </a:p>
      </dgm:t>
    </dgm:pt>
    <dgm:pt modelId="{C9DBB2B2-FB18-48A7-972B-A7955468218B}" type="sibTrans" cxnId="{9FEA75D5-FF99-4EED-B29D-DC121EC79BB1}">
      <dgm:prSet/>
      <dgm:spPr/>
      <dgm:t>
        <a:bodyPr/>
        <a:lstStyle/>
        <a:p>
          <a:endParaRPr lang="ru-RU"/>
        </a:p>
      </dgm:t>
    </dgm:pt>
    <dgm:pt modelId="{082EC1CC-CD0D-43DE-A613-150E1A8DBE60}">
      <dgm:prSet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117,6</a:t>
          </a:r>
          <a:endParaRPr lang="ru-RU" dirty="0">
            <a:solidFill>
              <a:schemeClr val="tx1"/>
            </a:solidFill>
          </a:endParaRPr>
        </a:p>
      </dgm:t>
    </dgm:pt>
    <dgm:pt modelId="{7C55675F-CABC-4758-8574-80AB776D85A6}" type="parTrans" cxnId="{02D1B5F0-5194-4C6A-A604-3AAE159768A3}">
      <dgm:prSet/>
      <dgm:spPr/>
      <dgm:t>
        <a:bodyPr/>
        <a:lstStyle/>
        <a:p>
          <a:endParaRPr lang="ru-RU"/>
        </a:p>
      </dgm:t>
    </dgm:pt>
    <dgm:pt modelId="{833B821C-191A-4E73-B688-E558D18292A6}" type="sibTrans" cxnId="{02D1B5F0-5194-4C6A-A604-3AAE159768A3}">
      <dgm:prSet/>
      <dgm:spPr/>
      <dgm:t>
        <a:bodyPr/>
        <a:lstStyle/>
        <a:p>
          <a:endParaRPr lang="ru-RU"/>
        </a:p>
      </dgm:t>
    </dgm:pt>
    <dgm:pt modelId="{864DD87F-0B0C-4621-942E-8CB6627B1031}" type="pres">
      <dgm:prSet presAssocID="{1A37C2D0-E311-480D-BE74-4A10698CA5C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C39856A-F539-4A0A-9A68-83637FEBAC0B}" type="pres">
      <dgm:prSet presAssocID="{D351FCBF-967B-4557-978E-7A3222124EA5}" presName="vertOne" presStyleCnt="0"/>
      <dgm:spPr/>
    </dgm:pt>
    <dgm:pt modelId="{8CCC63E9-78E3-42CF-8177-76D5E588906A}" type="pres">
      <dgm:prSet presAssocID="{D351FCBF-967B-4557-978E-7A3222124EA5}" presName="txOne" presStyleLbl="node0" presStyleIdx="0" presStyleCnt="1" custLinFactNeighborX="-33" custLinFactNeighborY="-1358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9A4D6C6-8648-453E-93F2-931661CD5112}" type="pres">
      <dgm:prSet presAssocID="{D351FCBF-967B-4557-978E-7A3222124EA5}" presName="parTransOne" presStyleCnt="0"/>
      <dgm:spPr/>
    </dgm:pt>
    <dgm:pt modelId="{BE32FA8B-7078-4ADB-B5C0-7CD6AA1E3302}" type="pres">
      <dgm:prSet presAssocID="{D351FCBF-967B-4557-978E-7A3222124EA5}" presName="horzOne" presStyleCnt="0"/>
      <dgm:spPr/>
    </dgm:pt>
    <dgm:pt modelId="{3CAF2A95-9A8D-4AE2-99BD-4633CCE03CCD}" type="pres">
      <dgm:prSet presAssocID="{6E4BDF23-D055-4600-B225-7ECA009E7556}" presName="vertTwo" presStyleCnt="0"/>
      <dgm:spPr/>
    </dgm:pt>
    <dgm:pt modelId="{B5E642CB-E027-4891-9890-4C997D088B55}" type="pres">
      <dgm:prSet presAssocID="{6E4BDF23-D055-4600-B225-7ECA009E7556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CBCB08E-F0CD-439D-99D4-1112527E7B34}" type="pres">
      <dgm:prSet presAssocID="{6E4BDF23-D055-4600-B225-7ECA009E7556}" presName="parTransTwo" presStyleCnt="0"/>
      <dgm:spPr/>
    </dgm:pt>
    <dgm:pt modelId="{F7887B5A-E7EB-4C68-BB12-843A559EAFDD}" type="pres">
      <dgm:prSet presAssocID="{6E4BDF23-D055-4600-B225-7ECA009E7556}" presName="horzTwo" presStyleCnt="0"/>
      <dgm:spPr/>
    </dgm:pt>
    <dgm:pt modelId="{24ED2BF5-5E6A-4D66-B1B8-DD534C42396D}" type="pres">
      <dgm:prSet presAssocID="{DC8ABE38-9E0B-457A-A24A-B3482434ACAB}" presName="vertThree" presStyleCnt="0"/>
      <dgm:spPr/>
    </dgm:pt>
    <dgm:pt modelId="{90F499B4-F115-41CD-8117-278BB7C1079C}" type="pres">
      <dgm:prSet presAssocID="{DC8ABE38-9E0B-457A-A24A-B3482434ACAB}" presName="txThre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4D47851-8E7F-4F47-B9E6-947B6D0E1522}" type="pres">
      <dgm:prSet presAssocID="{DC8ABE38-9E0B-457A-A24A-B3482434ACAB}" presName="parTransThree" presStyleCnt="0"/>
      <dgm:spPr/>
    </dgm:pt>
    <dgm:pt modelId="{232726A3-132F-4309-8384-C87BE68D1A7D}" type="pres">
      <dgm:prSet presAssocID="{DC8ABE38-9E0B-457A-A24A-B3482434ACAB}" presName="horzThree" presStyleCnt="0"/>
      <dgm:spPr/>
    </dgm:pt>
    <dgm:pt modelId="{92F27F9C-FC65-4FA6-95B7-88DA3A778C96}" type="pres">
      <dgm:prSet presAssocID="{E321591B-EF22-4B70-A997-F920ADD424A6}" presName="vertFour" presStyleCnt="0">
        <dgm:presLayoutVars>
          <dgm:chPref val="3"/>
        </dgm:presLayoutVars>
      </dgm:prSet>
      <dgm:spPr/>
    </dgm:pt>
    <dgm:pt modelId="{90BD3D43-1A3B-485E-AFA6-70323627E9FE}" type="pres">
      <dgm:prSet presAssocID="{E321591B-EF22-4B70-A997-F920ADD424A6}" presName="txFour" presStyleLbl="node4" presStyleIdx="0" presStyleCnt="10" custLinFactNeighborX="-261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39B552-1478-4372-B458-763D7F5D1FFF}" type="pres">
      <dgm:prSet presAssocID="{E321591B-EF22-4B70-A997-F920ADD424A6}" presName="parTransFour" presStyleCnt="0"/>
      <dgm:spPr/>
    </dgm:pt>
    <dgm:pt modelId="{0DA08D53-8029-4837-B719-F3B3638477EE}" type="pres">
      <dgm:prSet presAssocID="{E321591B-EF22-4B70-A997-F920ADD424A6}" presName="horzFour" presStyleCnt="0"/>
      <dgm:spPr/>
    </dgm:pt>
    <dgm:pt modelId="{507CAB7A-9F39-457C-BEC3-5B3BFB169094}" type="pres">
      <dgm:prSet presAssocID="{11F9C3DB-3694-4C6F-9480-413338C10FBB}" presName="vertFour" presStyleCnt="0">
        <dgm:presLayoutVars>
          <dgm:chPref val="3"/>
        </dgm:presLayoutVars>
      </dgm:prSet>
      <dgm:spPr/>
    </dgm:pt>
    <dgm:pt modelId="{E46628DA-DFCB-494E-9EDB-9DEB3E961771}" type="pres">
      <dgm:prSet presAssocID="{11F9C3DB-3694-4C6F-9480-413338C10FBB}" presName="txFour" presStyleLbl="node4" presStyleIdx="1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B95A24A-02CF-475E-ACB6-B20FB895244B}" type="pres">
      <dgm:prSet presAssocID="{11F9C3DB-3694-4C6F-9480-413338C10FBB}" presName="parTransFour" presStyleCnt="0"/>
      <dgm:spPr/>
    </dgm:pt>
    <dgm:pt modelId="{E8E4A673-71C9-45AE-9B5F-AE8A221A53FE}" type="pres">
      <dgm:prSet presAssocID="{11F9C3DB-3694-4C6F-9480-413338C10FBB}" presName="horzFour" presStyleCnt="0"/>
      <dgm:spPr/>
    </dgm:pt>
    <dgm:pt modelId="{F21DC648-3513-4AF5-A8C4-E58B02684BB0}" type="pres">
      <dgm:prSet presAssocID="{B6569DD0-5CAF-4EBD-812F-CAA384C5D95A}" presName="vertFour" presStyleCnt="0">
        <dgm:presLayoutVars>
          <dgm:chPref val="3"/>
        </dgm:presLayoutVars>
      </dgm:prSet>
      <dgm:spPr/>
    </dgm:pt>
    <dgm:pt modelId="{0AC65D80-99D6-40C0-8E49-2EECF2BCE3A9}" type="pres">
      <dgm:prSet presAssocID="{B6569DD0-5CAF-4EBD-812F-CAA384C5D95A}" presName="txFour" presStyleLbl="node4" presStyleIdx="2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C625336-5F9E-4C1E-8CBB-82208AE6B470}" type="pres">
      <dgm:prSet presAssocID="{B6569DD0-5CAF-4EBD-812F-CAA384C5D95A}" presName="parTransFour" presStyleCnt="0"/>
      <dgm:spPr/>
    </dgm:pt>
    <dgm:pt modelId="{979289AA-7FC3-4CB3-8C21-27E1F1EAD018}" type="pres">
      <dgm:prSet presAssocID="{B6569DD0-5CAF-4EBD-812F-CAA384C5D95A}" presName="horzFour" presStyleCnt="0"/>
      <dgm:spPr/>
    </dgm:pt>
    <dgm:pt modelId="{4615F3C8-9335-490B-B503-4FBB78B73EC4}" type="pres">
      <dgm:prSet presAssocID="{88DF974B-B270-4D3B-A9B4-7E9145FE5B54}" presName="vertFour" presStyleCnt="0">
        <dgm:presLayoutVars>
          <dgm:chPref val="3"/>
        </dgm:presLayoutVars>
      </dgm:prSet>
      <dgm:spPr/>
    </dgm:pt>
    <dgm:pt modelId="{C2A5106F-03A4-46E1-8897-B6F86B1EB211}" type="pres">
      <dgm:prSet presAssocID="{88DF974B-B270-4D3B-A9B4-7E9145FE5B54}" presName="txFour" presStyleLbl="node4" presStyleIdx="3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5D8ECC3-E270-4826-BFE6-09E54329EA4B}" type="pres">
      <dgm:prSet presAssocID="{88DF974B-B270-4D3B-A9B4-7E9145FE5B54}" presName="parTransFour" presStyleCnt="0"/>
      <dgm:spPr/>
    </dgm:pt>
    <dgm:pt modelId="{DDA9E0B0-1AFC-449C-A6AD-55DA549E0F32}" type="pres">
      <dgm:prSet presAssocID="{88DF974B-B270-4D3B-A9B4-7E9145FE5B54}" presName="horzFour" presStyleCnt="0"/>
      <dgm:spPr/>
    </dgm:pt>
    <dgm:pt modelId="{CC463024-A47C-4314-94CD-09CDB099A1AE}" type="pres">
      <dgm:prSet presAssocID="{4CFA4027-B689-4D18-B13F-E2AD64253F7E}" presName="vertFour" presStyleCnt="0">
        <dgm:presLayoutVars>
          <dgm:chPref val="3"/>
        </dgm:presLayoutVars>
      </dgm:prSet>
      <dgm:spPr/>
    </dgm:pt>
    <dgm:pt modelId="{C4145823-F6A6-4FD0-91E7-96466CB8D1F1}" type="pres">
      <dgm:prSet presAssocID="{4CFA4027-B689-4D18-B13F-E2AD64253F7E}" presName="txFour" presStyleLbl="node4" presStyleIdx="4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E319265-067E-491A-ACFC-54832C34D152}" type="pres">
      <dgm:prSet presAssocID="{4CFA4027-B689-4D18-B13F-E2AD64253F7E}" presName="horzFour" presStyleCnt="0"/>
      <dgm:spPr/>
    </dgm:pt>
    <dgm:pt modelId="{4EACF355-C96D-44A7-8246-9A46B0C1B2CB}" type="pres">
      <dgm:prSet presAssocID="{44280126-ADC5-4899-80CA-477D12FABF98}" presName="sibSpaceTwo" presStyleCnt="0"/>
      <dgm:spPr/>
    </dgm:pt>
    <dgm:pt modelId="{383CB128-A4AA-4452-9004-E8AD7002E2A1}" type="pres">
      <dgm:prSet presAssocID="{3D89C345-4A0D-4FDC-B5A8-B2FCB828DDAB}" presName="vertTwo" presStyleCnt="0"/>
      <dgm:spPr/>
    </dgm:pt>
    <dgm:pt modelId="{C3D65556-9B34-4346-A99C-73E3FE9EE9C6}" type="pres">
      <dgm:prSet presAssocID="{3D89C345-4A0D-4FDC-B5A8-B2FCB828DDAB}" presName="txTwo" presStyleLbl="node2" presStyleIdx="1" presStyleCnt="2" custScaleX="251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433F4D2-AFBC-4A07-A979-2EFBE3618D9C}" type="pres">
      <dgm:prSet presAssocID="{3D89C345-4A0D-4FDC-B5A8-B2FCB828DDAB}" presName="parTransTwo" presStyleCnt="0"/>
      <dgm:spPr/>
    </dgm:pt>
    <dgm:pt modelId="{BDED661D-16A8-437A-A61F-D108A88156E8}" type="pres">
      <dgm:prSet presAssocID="{3D89C345-4A0D-4FDC-B5A8-B2FCB828DDAB}" presName="horzTwo" presStyleCnt="0"/>
      <dgm:spPr/>
    </dgm:pt>
    <dgm:pt modelId="{A8237010-8D21-4C40-9D7B-4F8AE372C35B}" type="pres">
      <dgm:prSet presAssocID="{512DE50A-C5CC-4902-9E40-2F658F91C541}" presName="vertThree" presStyleCnt="0"/>
      <dgm:spPr/>
    </dgm:pt>
    <dgm:pt modelId="{83C0364A-A82B-41BD-93C7-EFFDB0175838}" type="pres">
      <dgm:prSet presAssocID="{512DE50A-C5CC-4902-9E40-2F658F91C541}" presName="txThree" presStyleLbl="node3" presStyleIdx="1" presStyleCnt="2" custScaleX="247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6A5D7BF-655D-4842-8872-01D4FDFAE034}" type="pres">
      <dgm:prSet presAssocID="{512DE50A-C5CC-4902-9E40-2F658F91C541}" presName="parTransThree" presStyleCnt="0"/>
      <dgm:spPr/>
    </dgm:pt>
    <dgm:pt modelId="{509CE196-0D8C-49A8-B3D7-9BB29169618F}" type="pres">
      <dgm:prSet presAssocID="{512DE50A-C5CC-4902-9E40-2F658F91C541}" presName="horzThree" presStyleCnt="0"/>
      <dgm:spPr/>
    </dgm:pt>
    <dgm:pt modelId="{433655AD-A900-41AD-8F0F-3CD31838D7EE}" type="pres">
      <dgm:prSet presAssocID="{2D4CF4D0-B6E1-4A60-9375-38C89B9A9028}" presName="vertFour" presStyleCnt="0">
        <dgm:presLayoutVars>
          <dgm:chPref val="3"/>
        </dgm:presLayoutVars>
      </dgm:prSet>
      <dgm:spPr/>
    </dgm:pt>
    <dgm:pt modelId="{E4327505-0C43-4871-8757-A50453A0C067}" type="pres">
      <dgm:prSet presAssocID="{2D4CF4D0-B6E1-4A60-9375-38C89B9A9028}" presName="txFour" presStyleLbl="node4" presStyleIdx="5" presStyleCnt="10" custScaleX="249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240637-8708-425C-AE8B-749787D27E7F}" type="pres">
      <dgm:prSet presAssocID="{2D4CF4D0-B6E1-4A60-9375-38C89B9A9028}" presName="parTransFour" presStyleCnt="0"/>
      <dgm:spPr/>
    </dgm:pt>
    <dgm:pt modelId="{66E87F13-839F-4F13-92F9-25D1DE1DBE89}" type="pres">
      <dgm:prSet presAssocID="{2D4CF4D0-B6E1-4A60-9375-38C89B9A9028}" presName="horzFour" presStyleCnt="0"/>
      <dgm:spPr/>
    </dgm:pt>
    <dgm:pt modelId="{59E9A1C9-BF43-46B0-BA12-280660F3E0B5}" type="pres">
      <dgm:prSet presAssocID="{5D59B49C-8193-4B9D-A524-24260E5DC43A}" presName="vertFour" presStyleCnt="0">
        <dgm:presLayoutVars>
          <dgm:chPref val="3"/>
        </dgm:presLayoutVars>
      </dgm:prSet>
      <dgm:spPr/>
    </dgm:pt>
    <dgm:pt modelId="{26A96B2E-8431-4887-87F9-A88D05F1F01E}" type="pres">
      <dgm:prSet presAssocID="{5D59B49C-8193-4B9D-A524-24260E5DC43A}" presName="txFour" presStyleLbl="node4" presStyleIdx="6" presStyleCnt="10" custScaleX="252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4BE5888-BFB2-42F3-8CFB-F35EA527E485}" type="pres">
      <dgm:prSet presAssocID="{5D59B49C-8193-4B9D-A524-24260E5DC43A}" presName="parTransFour" presStyleCnt="0"/>
      <dgm:spPr/>
    </dgm:pt>
    <dgm:pt modelId="{8C91A089-9E02-46C5-B968-BACB80AECC4C}" type="pres">
      <dgm:prSet presAssocID="{5D59B49C-8193-4B9D-A524-24260E5DC43A}" presName="horzFour" presStyleCnt="0"/>
      <dgm:spPr/>
    </dgm:pt>
    <dgm:pt modelId="{4CCC690B-26B3-47CA-AEB9-46CDA2E15A25}" type="pres">
      <dgm:prSet presAssocID="{185ECEAA-E9EC-4803-BDA2-150F3705D74B}" presName="vertFour" presStyleCnt="0">
        <dgm:presLayoutVars>
          <dgm:chPref val="3"/>
        </dgm:presLayoutVars>
      </dgm:prSet>
      <dgm:spPr/>
    </dgm:pt>
    <dgm:pt modelId="{8E8AC1E9-FB6F-42A5-9474-FD92A989D567}" type="pres">
      <dgm:prSet presAssocID="{185ECEAA-E9EC-4803-BDA2-150F3705D74B}" presName="txFour" presStyleLbl="node4" presStyleIdx="7" presStyleCnt="10" custScaleX="2609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A410C9B-3DF5-4E41-8896-D54FC96A86A9}" type="pres">
      <dgm:prSet presAssocID="{185ECEAA-E9EC-4803-BDA2-150F3705D74B}" presName="parTransFour" presStyleCnt="0"/>
      <dgm:spPr/>
    </dgm:pt>
    <dgm:pt modelId="{244BCC4F-DF14-434C-801F-C854F38E0855}" type="pres">
      <dgm:prSet presAssocID="{185ECEAA-E9EC-4803-BDA2-150F3705D74B}" presName="horzFour" presStyleCnt="0"/>
      <dgm:spPr/>
    </dgm:pt>
    <dgm:pt modelId="{52333AC2-4451-4B24-A3B1-C092ADC59525}" type="pres">
      <dgm:prSet presAssocID="{082EC1CC-CD0D-43DE-A613-150E1A8DBE60}" presName="vertFour" presStyleCnt="0">
        <dgm:presLayoutVars>
          <dgm:chPref val="3"/>
        </dgm:presLayoutVars>
      </dgm:prSet>
      <dgm:spPr/>
    </dgm:pt>
    <dgm:pt modelId="{E540DE68-EB53-4C30-AC40-243EE7A10C17}" type="pres">
      <dgm:prSet presAssocID="{082EC1CC-CD0D-43DE-A613-150E1A8DBE60}" presName="txFour" presStyleLbl="node4" presStyleIdx="8" presStyleCnt="10" custScaleX="247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A6494E5-4937-4C73-AA74-07766BF905B9}" type="pres">
      <dgm:prSet presAssocID="{082EC1CC-CD0D-43DE-A613-150E1A8DBE60}" presName="parTransFour" presStyleCnt="0"/>
      <dgm:spPr/>
    </dgm:pt>
    <dgm:pt modelId="{08935F06-7E86-4669-8A72-0BB000B4CAA3}" type="pres">
      <dgm:prSet presAssocID="{082EC1CC-CD0D-43DE-A613-150E1A8DBE60}" presName="horzFour" presStyleCnt="0"/>
      <dgm:spPr/>
    </dgm:pt>
    <dgm:pt modelId="{66AE5943-CD57-4B0A-B8A1-D1F6E298E33B}" type="pres">
      <dgm:prSet presAssocID="{F6B46C7E-0BD2-4198-B92C-D4AFB39D0DF3}" presName="vertFour" presStyleCnt="0">
        <dgm:presLayoutVars>
          <dgm:chPref val="3"/>
        </dgm:presLayoutVars>
      </dgm:prSet>
      <dgm:spPr/>
    </dgm:pt>
    <dgm:pt modelId="{E4A8A91F-C72F-42C4-9F11-3F9AA5B7D093}" type="pres">
      <dgm:prSet presAssocID="{F6B46C7E-0BD2-4198-B92C-D4AFB39D0DF3}" presName="txFour" presStyleLbl="node4" presStyleIdx="9" presStyleCnt="10" custScaleX="2609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DB035FB-6BDA-4635-83F3-59ED0841BC23}" type="pres">
      <dgm:prSet presAssocID="{F6B46C7E-0BD2-4198-B92C-D4AFB39D0DF3}" presName="horzFour" presStyleCnt="0"/>
      <dgm:spPr/>
    </dgm:pt>
  </dgm:ptLst>
  <dgm:cxnLst>
    <dgm:cxn modelId="{9FEA75D5-FF99-4EED-B29D-DC121EC79BB1}" srcId="{B6569DD0-5CAF-4EBD-812F-CAA384C5D95A}" destId="{88DF974B-B270-4D3B-A9B4-7E9145FE5B54}" srcOrd="0" destOrd="0" parTransId="{4E9679B1-A62A-4C72-8370-C34133ADC0D1}" sibTransId="{C9DBB2B2-FB18-48A7-972B-A7955468218B}"/>
    <dgm:cxn modelId="{70DFAC7B-E702-4604-B972-62FF46B956A4}" type="presOf" srcId="{5D59B49C-8193-4B9D-A524-24260E5DC43A}" destId="{26A96B2E-8431-4887-87F9-A88D05F1F01E}" srcOrd="0" destOrd="0" presId="urn:microsoft.com/office/officeart/2005/8/layout/hierarchy4"/>
    <dgm:cxn modelId="{47085E78-F323-461C-ABA0-3C00F129E846}" srcId="{E321591B-EF22-4B70-A997-F920ADD424A6}" destId="{11F9C3DB-3694-4C6F-9480-413338C10FBB}" srcOrd="0" destOrd="0" parTransId="{82AF0889-00EE-4A2D-80F8-9E69973D9BB1}" sibTransId="{959BAB1B-4ED2-49C7-A434-265946C911A4}"/>
    <dgm:cxn modelId="{D4F5E715-8A9C-4394-B1A7-27E0708936FE}" srcId="{2D4CF4D0-B6E1-4A60-9375-38C89B9A9028}" destId="{5D59B49C-8193-4B9D-A524-24260E5DC43A}" srcOrd="0" destOrd="0" parTransId="{5F514B5F-7E9E-4D86-87E2-615FDF271CE8}" sibTransId="{B2212DC2-0DC6-4C79-AF8C-D2E0529EEE4F}"/>
    <dgm:cxn modelId="{3EA77901-4AC4-4FF1-A2FF-30514D720D0C}" type="presOf" srcId="{E321591B-EF22-4B70-A997-F920ADD424A6}" destId="{90BD3D43-1A3B-485E-AFA6-70323627E9FE}" srcOrd="0" destOrd="0" presId="urn:microsoft.com/office/officeart/2005/8/layout/hierarchy4"/>
    <dgm:cxn modelId="{1B2D7BCC-8BE9-42D3-A5C7-9032F83D87E1}" srcId="{5D59B49C-8193-4B9D-A524-24260E5DC43A}" destId="{185ECEAA-E9EC-4803-BDA2-150F3705D74B}" srcOrd="0" destOrd="0" parTransId="{51F421F0-2C98-4F6D-BF71-C5BF8C5D3CE4}" sibTransId="{B6172A86-0ED0-4857-B188-95714E8AB943}"/>
    <dgm:cxn modelId="{E2E60461-5992-4AA5-A3A2-574A752DCE92}" srcId="{D351FCBF-967B-4557-978E-7A3222124EA5}" destId="{3D89C345-4A0D-4FDC-B5A8-B2FCB828DDAB}" srcOrd="1" destOrd="0" parTransId="{E6354887-5BD7-498D-B65E-5BB3879A76B2}" sibTransId="{EA880DA5-92D7-4193-8FA5-39C6170E4C3C}"/>
    <dgm:cxn modelId="{11F12D97-5396-47C8-B6CD-A3831BC0F706}" type="presOf" srcId="{2D4CF4D0-B6E1-4A60-9375-38C89B9A9028}" destId="{E4327505-0C43-4871-8757-A50453A0C067}" srcOrd="0" destOrd="0" presId="urn:microsoft.com/office/officeart/2005/8/layout/hierarchy4"/>
    <dgm:cxn modelId="{E3D7255B-9A19-4660-9FF9-28B7BAE748AF}" type="presOf" srcId="{3D89C345-4A0D-4FDC-B5A8-B2FCB828DDAB}" destId="{C3D65556-9B34-4346-A99C-73E3FE9EE9C6}" srcOrd="0" destOrd="0" presId="urn:microsoft.com/office/officeart/2005/8/layout/hierarchy4"/>
    <dgm:cxn modelId="{981609A2-0CBA-4447-8A5C-571D75F670A9}" type="presOf" srcId="{512DE50A-C5CC-4902-9E40-2F658F91C541}" destId="{83C0364A-A82B-41BD-93C7-EFFDB0175838}" srcOrd="0" destOrd="0" presId="urn:microsoft.com/office/officeart/2005/8/layout/hierarchy4"/>
    <dgm:cxn modelId="{3059904E-CE9A-48CC-989C-4D1907C2693C}" type="presOf" srcId="{F6B46C7E-0BD2-4198-B92C-D4AFB39D0DF3}" destId="{E4A8A91F-C72F-42C4-9F11-3F9AA5B7D093}" srcOrd="0" destOrd="0" presId="urn:microsoft.com/office/officeart/2005/8/layout/hierarchy4"/>
    <dgm:cxn modelId="{BAF3859D-7EFF-4810-9BAB-304347B08E37}" type="presOf" srcId="{B6569DD0-5CAF-4EBD-812F-CAA384C5D95A}" destId="{0AC65D80-99D6-40C0-8E49-2EECF2BCE3A9}" srcOrd="0" destOrd="0" presId="urn:microsoft.com/office/officeart/2005/8/layout/hierarchy4"/>
    <dgm:cxn modelId="{F7A023EB-5F1F-4075-9EDC-4E2F0FE1A4C2}" type="presOf" srcId="{11F9C3DB-3694-4C6F-9480-413338C10FBB}" destId="{E46628DA-DFCB-494E-9EDB-9DEB3E961771}" srcOrd="0" destOrd="0" presId="urn:microsoft.com/office/officeart/2005/8/layout/hierarchy4"/>
    <dgm:cxn modelId="{DCFFE997-ED8E-4D87-A8B1-104F41321094}" type="presOf" srcId="{4CFA4027-B689-4D18-B13F-E2AD64253F7E}" destId="{C4145823-F6A6-4FD0-91E7-96466CB8D1F1}" srcOrd="0" destOrd="0" presId="urn:microsoft.com/office/officeart/2005/8/layout/hierarchy4"/>
    <dgm:cxn modelId="{FB5AB8E4-215E-4CB5-954A-ED5414BA8842}" srcId="{512DE50A-C5CC-4902-9E40-2F658F91C541}" destId="{2D4CF4D0-B6E1-4A60-9375-38C89B9A9028}" srcOrd="0" destOrd="0" parTransId="{EBAAD010-037F-4C11-B7B6-C136F417FF69}" sibTransId="{27BB5197-EF04-47D3-9FE2-9DD1B2FFD241}"/>
    <dgm:cxn modelId="{A59ABBF1-32C0-4E6F-83ED-CA9FCC295E9D}" type="presOf" srcId="{6E4BDF23-D055-4600-B225-7ECA009E7556}" destId="{B5E642CB-E027-4891-9890-4C997D088B55}" srcOrd="0" destOrd="0" presId="urn:microsoft.com/office/officeart/2005/8/layout/hierarchy4"/>
    <dgm:cxn modelId="{758EF1B0-5EF6-4D49-A2B3-C1D0231FD3B4}" type="presOf" srcId="{DC8ABE38-9E0B-457A-A24A-B3482434ACAB}" destId="{90F499B4-F115-41CD-8117-278BB7C1079C}" srcOrd="0" destOrd="0" presId="urn:microsoft.com/office/officeart/2005/8/layout/hierarchy4"/>
    <dgm:cxn modelId="{A2296AEE-F9BA-4B0A-8E2D-F9C59133F695}" type="presOf" srcId="{082EC1CC-CD0D-43DE-A613-150E1A8DBE60}" destId="{E540DE68-EB53-4C30-AC40-243EE7A10C17}" srcOrd="0" destOrd="0" presId="urn:microsoft.com/office/officeart/2005/8/layout/hierarchy4"/>
    <dgm:cxn modelId="{4261F136-DE99-446C-BCB6-DA60F64402AD}" srcId="{11F9C3DB-3694-4C6F-9480-413338C10FBB}" destId="{B6569DD0-5CAF-4EBD-812F-CAA384C5D95A}" srcOrd="0" destOrd="0" parTransId="{A90F804D-9F9A-414F-8363-9F071A1BCA86}" sibTransId="{6BFBC289-7E47-481C-93FB-38C6FF93EE5A}"/>
    <dgm:cxn modelId="{879B88E9-9F70-44E2-9D0A-67D5BED1F617}" srcId="{082EC1CC-CD0D-43DE-A613-150E1A8DBE60}" destId="{F6B46C7E-0BD2-4198-B92C-D4AFB39D0DF3}" srcOrd="0" destOrd="0" parTransId="{F2680510-1257-4C3D-BD09-6E8407B9CBE8}" sibTransId="{8CC147D3-902C-4079-A67E-49FBAC3A7EB1}"/>
    <dgm:cxn modelId="{DD9AABA7-2962-4176-8BBD-5ED5E63B2059}" type="presOf" srcId="{185ECEAA-E9EC-4803-BDA2-150F3705D74B}" destId="{8E8AC1E9-FB6F-42A5-9474-FD92A989D567}" srcOrd="0" destOrd="0" presId="urn:microsoft.com/office/officeart/2005/8/layout/hierarchy4"/>
    <dgm:cxn modelId="{06734997-BB3F-464B-BD88-0FF9251C0472}" srcId="{1A37C2D0-E311-480D-BE74-4A10698CA5CA}" destId="{D351FCBF-967B-4557-978E-7A3222124EA5}" srcOrd="0" destOrd="0" parTransId="{02F7ECAF-3554-4DF9-89FC-164034A7045E}" sibTransId="{7DEB0C03-D1E4-4C2F-9788-195499245F22}"/>
    <dgm:cxn modelId="{5646C9EC-5C93-49AE-9364-54D44944DFCC}" type="presOf" srcId="{1A37C2D0-E311-480D-BE74-4A10698CA5CA}" destId="{864DD87F-0B0C-4621-942E-8CB6627B1031}" srcOrd="0" destOrd="0" presId="urn:microsoft.com/office/officeart/2005/8/layout/hierarchy4"/>
    <dgm:cxn modelId="{0EC2FFFF-3B8A-4396-A103-CD84B8E53C3D}" srcId="{6E4BDF23-D055-4600-B225-7ECA009E7556}" destId="{DC8ABE38-9E0B-457A-A24A-B3482434ACAB}" srcOrd="0" destOrd="0" parTransId="{66A143F5-070B-4EB2-98E1-744739FD25A0}" sibTransId="{571AE004-CF7E-444E-8136-BDA562AA7234}"/>
    <dgm:cxn modelId="{BCE38914-F3E2-47DE-88AA-D5EEE7B52909}" type="presOf" srcId="{D351FCBF-967B-4557-978E-7A3222124EA5}" destId="{8CCC63E9-78E3-42CF-8177-76D5E588906A}" srcOrd="0" destOrd="0" presId="urn:microsoft.com/office/officeart/2005/8/layout/hierarchy4"/>
    <dgm:cxn modelId="{CF556B83-D864-4B9F-8A1E-03D44A5E132F}" srcId="{3D89C345-4A0D-4FDC-B5A8-B2FCB828DDAB}" destId="{512DE50A-C5CC-4902-9E40-2F658F91C541}" srcOrd="0" destOrd="0" parTransId="{B4F8CCDA-03A5-404C-8D3C-DB13D614312F}" sibTransId="{DA45B9E8-F93B-44F7-95AA-7CC22F6CBAFD}"/>
    <dgm:cxn modelId="{02D1B5F0-5194-4C6A-A604-3AAE159768A3}" srcId="{185ECEAA-E9EC-4803-BDA2-150F3705D74B}" destId="{082EC1CC-CD0D-43DE-A613-150E1A8DBE60}" srcOrd="0" destOrd="0" parTransId="{7C55675F-CABC-4758-8574-80AB776D85A6}" sibTransId="{833B821C-191A-4E73-B688-E558D18292A6}"/>
    <dgm:cxn modelId="{60E599C8-95A6-44C9-900D-3497063C8FC5}" srcId="{88DF974B-B270-4D3B-A9B4-7E9145FE5B54}" destId="{4CFA4027-B689-4D18-B13F-E2AD64253F7E}" srcOrd="0" destOrd="0" parTransId="{548858CD-30AE-44E9-86E2-96A0BDEB5322}" sibTransId="{C61585E8-388A-4EC4-B091-1E513E88F045}"/>
    <dgm:cxn modelId="{54EC16C4-94F1-4DA1-8192-10A416F0D1CD}" srcId="{D351FCBF-967B-4557-978E-7A3222124EA5}" destId="{6E4BDF23-D055-4600-B225-7ECA009E7556}" srcOrd="0" destOrd="0" parTransId="{4D02B540-D793-425D-B00D-FED0E450A17E}" sibTransId="{44280126-ADC5-4899-80CA-477D12FABF98}"/>
    <dgm:cxn modelId="{789C78AD-2E5A-47FA-BCCF-8FA8C96F48AD}" type="presOf" srcId="{88DF974B-B270-4D3B-A9B4-7E9145FE5B54}" destId="{C2A5106F-03A4-46E1-8897-B6F86B1EB211}" srcOrd="0" destOrd="0" presId="urn:microsoft.com/office/officeart/2005/8/layout/hierarchy4"/>
    <dgm:cxn modelId="{65407EC4-A36F-4467-AE59-FC8B2548AD02}" srcId="{DC8ABE38-9E0B-457A-A24A-B3482434ACAB}" destId="{E321591B-EF22-4B70-A997-F920ADD424A6}" srcOrd="0" destOrd="0" parTransId="{C74C1044-46DE-469D-906F-4BF972356DB2}" sibTransId="{6C66FFD2-E801-49D4-9517-86F537270F66}"/>
    <dgm:cxn modelId="{7AF401FB-61EB-4425-9499-18731505BEDF}" type="presParOf" srcId="{864DD87F-0B0C-4621-942E-8CB6627B1031}" destId="{0C39856A-F539-4A0A-9A68-83637FEBAC0B}" srcOrd="0" destOrd="0" presId="urn:microsoft.com/office/officeart/2005/8/layout/hierarchy4"/>
    <dgm:cxn modelId="{6DEEBAE0-9398-406F-BF57-7C794240BA31}" type="presParOf" srcId="{0C39856A-F539-4A0A-9A68-83637FEBAC0B}" destId="{8CCC63E9-78E3-42CF-8177-76D5E588906A}" srcOrd="0" destOrd="0" presId="urn:microsoft.com/office/officeart/2005/8/layout/hierarchy4"/>
    <dgm:cxn modelId="{BF8B4DFA-6B4F-4911-A20D-D4113786DE41}" type="presParOf" srcId="{0C39856A-F539-4A0A-9A68-83637FEBAC0B}" destId="{B9A4D6C6-8648-453E-93F2-931661CD5112}" srcOrd="1" destOrd="0" presId="urn:microsoft.com/office/officeart/2005/8/layout/hierarchy4"/>
    <dgm:cxn modelId="{5CFD74CE-2612-4386-AC3A-4D45142EB740}" type="presParOf" srcId="{0C39856A-F539-4A0A-9A68-83637FEBAC0B}" destId="{BE32FA8B-7078-4ADB-B5C0-7CD6AA1E3302}" srcOrd="2" destOrd="0" presId="urn:microsoft.com/office/officeart/2005/8/layout/hierarchy4"/>
    <dgm:cxn modelId="{B83C8293-64B9-4065-A033-CA11C416CDA7}" type="presParOf" srcId="{BE32FA8B-7078-4ADB-B5C0-7CD6AA1E3302}" destId="{3CAF2A95-9A8D-4AE2-99BD-4633CCE03CCD}" srcOrd="0" destOrd="0" presId="urn:microsoft.com/office/officeart/2005/8/layout/hierarchy4"/>
    <dgm:cxn modelId="{AA5DF155-F853-46ED-A398-449009881377}" type="presParOf" srcId="{3CAF2A95-9A8D-4AE2-99BD-4633CCE03CCD}" destId="{B5E642CB-E027-4891-9890-4C997D088B55}" srcOrd="0" destOrd="0" presId="urn:microsoft.com/office/officeart/2005/8/layout/hierarchy4"/>
    <dgm:cxn modelId="{6DF6CCAA-F382-483F-B0EA-F40A1EA97A57}" type="presParOf" srcId="{3CAF2A95-9A8D-4AE2-99BD-4633CCE03CCD}" destId="{ACBCB08E-F0CD-439D-99D4-1112527E7B34}" srcOrd="1" destOrd="0" presId="urn:microsoft.com/office/officeart/2005/8/layout/hierarchy4"/>
    <dgm:cxn modelId="{523C1244-A632-4C65-98B6-0A2F95A36B36}" type="presParOf" srcId="{3CAF2A95-9A8D-4AE2-99BD-4633CCE03CCD}" destId="{F7887B5A-E7EB-4C68-BB12-843A559EAFDD}" srcOrd="2" destOrd="0" presId="urn:microsoft.com/office/officeart/2005/8/layout/hierarchy4"/>
    <dgm:cxn modelId="{DA33869B-70E1-42E5-9C6D-154B7C58C5F5}" type="presParOf" srcId="{F7887B5A-E7EB-4C68-BB12-843A559EAFDD}" destId="{24ED2BF5-5E6A-4D66-B1B8-DD534C42396D}" srcOrd="0" destOrd="0" presId="urn:microsoft.com/office/officeart/2005/8/layout/hierarchy4"/>
    <dgm:cxn modelId="{975CDAB3-9170-476D-946D-3528E5A158C8}" type="presParOf" srcId="{24ED2BF5-5E6A-4D66-B1B8-DD534C42396D}" destId="{90F499B4-F115-41CD-8117-278BB7C1079C}" srcOrd="0" destOrd="0" presId="urn:microsoft.com/office/officeart/2005/8/layout/hierarchy4"/>
    <dgm:cxn modelId="{5B4AA8AE-12A4-4B9A-9683-5DB2096C4461}" type="presParOf" srcId="{24ED2BF5-5E6A-4D66-B1B8-DD534C42396D}" destId="{A4D47851-8E7F-4F47-B9E6-947B6D0E1522}" srcOrd="1" destOrd="0" presId="urn:microsoft.com/office/officeart/2005/8/layout/hierarchy4"/>
    <dgm:cxn modelId="{5CA9E064-3993-4AD7-8D1E-388818DFF15A}" type="presParOf" srcId="{24ED2BF5-5E6A-4D66-B1B8-DD534C42396D}" destId="{232726A3-132F-4309-8384-C87BE68D1A7D}" srcOrd="2" destOrd="0" presId="urn:microsoft.com/office/officeart/2005/8/layout/hierarchy4"/>
    <dgm:cxn modelId="{5BC56DA9-BBF9-4F18-AC0A-4E61BE102CF0}" type="presParOf" srcId="{232726A3-132F-4309-8384-C87BE68D1A7D}" destId="{92F27F9C-FC65-4FA6-95B7-88DA3A778C96}" srcOrd="0" destOrd="0" presId="urn:microsoft.com/office/officeart/2005/8/layout/hierarchy4"/>
    <dgm:cxn modelId="{AB2D9EE9-D648-4BA4-999B-6FF8264A27D0}" type="presParOf" srcId="{92F27F9C-FC65-4FA6-95B7-88DA3A778C96}" destId="{90BD3D43-1A3B-485E-AFA6-70323627E9FE}" srcOrd="0" destOrd="0" presId="urn:microsoft.com/office/officeart/2005/8/layout/hierarchy4"/>
    <dgm:cxn modelId="{3CCF4BB1-5951-4B05-B3EA-76010F3A30EE}" type="presParOf" srcId="{92F27F9C-FC65-4FA6-95B7-88DA3A778C96}" destId="{8B39B552-1478-4372-B458-763D7F5D1FFF}" srcOrd="1" destOrd="0" presId="urn:microsoft.com/office/officeart/2005/8/layout/hierarchy4"/>
    <dgm:cxn modelId="{FED1FE41-EDA3-4DBE-B8BF-F9F76566D849}" type="presParOf" srcId="{92F27F9C-FC65-4FA6-95B7-88DA3A778C96}" destId="{0DA08D53-8029-4837-B719-F3B3638477EE}" srcOrd="2" destOrd="0" presId="urn:microsoft.com/office/officeart/2005/8/layout/hierarchy4"/>
    <dgm:cxn modelId="{F8100498-1783-40ED-BA6F-9DD8CC6A2A89}" type="presParOf" srcId="{0DA08D53-8029-4837-B719-F3B3638477EE}" destId="{507CAB7A-9F39-457C-BEC3-5B3BFB169094}" srcOrd="0" destOrd="0" presId="urn:microsoft.com/office/officeart/2005/8/layout/hierarchy4"/>
    <dgm:cxn modelId="{DB630687-C5BF-4C29-B21C-397B830EAE31}" type="presParOf" srcId="{507CAB7A-9F39-457C-BEC3-5B3BFB169094}" destId="{E46628DA-DFCB-494E-9EDB-9DEB3E961771}" srcOrd="0" destOrd="0" presId="urn:microsoft.com/office/officeart/2005/8/layout/hierarchy4"/>
    <dgm:cxn modelId="{FED06BBA-0D0B-4378-98E6-E93771838D22}" type="presParOf" srcId="{507CAB7A-9F39-457C-BEC3-5B3BFB169094}" destId="{1B95A24A-02CF-475E-ACB6-B20FB895244B}" srcOrd="1" destOrd="0" presId="urn:microsoft.com/office/officeart/2005/8/layout/hierarchy4"/>
    <dgm:cxn modelId="{54A41DD6-5E6D-46A1-AA09-76FCE9613A93}" type="presParOf" srcId="{507CAB7A-9F39-457C-BEC3-5B3BFB169094}" destId="{E8E4A673-71C9-45AE-9B5F-AE8A221A53FE}" srcOrd="2" destOrd="0" presId="urn:microsoft.com/office/officeart/2005/8/layout/hierarchy4"/>
    <dgm:cxn modelId="{09D8BA68-53C0-4512-9FE8-036725B4DC10}" type="presParOf" srcId="{E8E4A673-71C9-45AE-9B5F-AE8A221A53FE}" destId="{F21DC648-3513-4AF5-A8C4-E58B02684BB0}" srcOrd="0" destOrd="0" presId="urn:microsoft.com/office/officeart/2005/8/layout/hierarchy4"/>
    <dgm:cxn modelId="{D07303DF-578C-488A-B7DA-6F09E89BABA7}" type="presParOf" srcId="{F21DC648-3513-4AF5-A8C4-E58B02684BB0}" destId="{0AC65D80-99D6-40C0-8E49-2EECF2BCE3A9}" srcOrd="0" destOrd="0" presId="urn:microsoft.com/office/officeart/2005/8/layout/hierarchy4"/>
    <dgm:cxn modelId="{0D644DA5-F422-4440-B2B6-DA4A9173BC05}" type="presParOf" srcId="{F21DC648-3513-4AF5-A8C4-E58B02684BB0}" destId="{1C625336-5F9E-4C1E-8CBB-82208AE6B470}" srcOrd="1" destOrd="0" presId="urn:microsoft.com/office/officeart/2005/8/layout/hierarchy4"/>
    <dgm:cxn modelId="{B8F2FDD3-6CC2-4E90-82E5-95D6EBB84AC1}" type="presParOf" srcId="{F21DC648-3513-4AF5-A8C4-E58B02684BB0}" destId="{979289AA-7FC3-4CB3-8C21-27E1F1EAD018}" srcOrd="2" destOrd="0" presId="urn:microsoft.com/office/officeart/2005/8/layout/hierarchy4"/>
    <dgm:cxn modelId="{D61B24D8-81EE-4D4E-AB75-A5E2596AC68F}" type="presParOf" srcId="{979289AA-7FC3-4CB3-8C21-27E1F1EAD018}" destId="{4615F3C8-9335-490B-B503-4FBB78B73EC4}" srcOrd="0" destOrd="0" presId="urn:microsoft.com/office/officeart/2005/8/layout/hierarchy4"/>
    <dgm:cxn modelId="{7F969608-5ACE-41A7-9FCE-5396BC920F8C}" type="presParOf" srcId="{4615F3C8-9335-490B-B503-4FBB78B73EC4}" destId="{C2A5106F-03A4-46E1-8897-B6F86B1EB211}" srcOrd="0" destOrd="0" presId="urn:microsoft.com/office/officeart/2005/8/layout/hierarchy4"/>
    <dgm:cxn modelId="{D096820A-FFEC-423C-9AAA-0387CC4558F7}" type="presParOf" srcId="{4615F3C8-9335-490B-B503-4FBB78B73EC4}" destId="{35D8ECC3-E270-4826-BFE6-09E54329EA4B}" srcOrd="1" destOrd="0" presId="urn:microsoft.com/office/officeart/2005/8/layout/hierarchy4"/>
    <dgm:cxn modelId="{1AB87CF0-0372-4ED4-BEF6-C62F69C920D4}" type="presParOf" srcId="{4615F3C8-9335-490B-B503-4FBB78B73EC4}" destId="{DDA9E0B0-1AFC-449C-A6AD-55DA549E0F32}" srcOrd="2" destOrd="0" presId="urn:microsoft.com/office/officeart/2005/8/layout/hierarchy4"/>
    <dgm:cxn modelId="{7E84621A-47A5-4984-AAAF-5ADEEA96197C}" type="presParOf" srcId="{DDA9E0B0-1AFC-449C-A6AD-55DA549E0F32}" destId="{CC463024-A47C-4314-94CD-09CDB099A1AE}" srcOrd="0" destOrd="0" presId="urn:microsoft.com/office/officeart/2005/8/layout/hierarchy4"/>
    <dgm:cxn modelId="{8C393DA4-79BE-49F6-BC55-15E5B47857A5}" type="presParOf" srcId="{CC463024-A47C-4314-94CD-09CDB099A1AE}" destId="{C4145823-F6A6-4FD0-91E7-96466CB8D1F1}" srcOrd="0" destOrd="0" presId="urn:microsoft.com/office/officeart/2005/8/layout/hierarchy4"/>
    <dgm:cxn modelId="{C9FDF80F-EBD7-46EF-BFF8-ED84D29AFF05}" type="presParOf" srcId="{CC463024-A47C-4314-94CD-09CDB099A1AE}" destId="{4E319265-067E-491A-ACFC-54832C34D152}" srcOrd="1" destOrd="0" presId="urn:microsoft.com/office/officeart/2005/8/layout/hierarchy4"/>
    <dgm:cxn modelId="{22034A02-7C39-4F82-BC1F-B44EDCA80104}" type="presParOf" srcId="{BE32FA8B-7078-4ADB-B5C0-7CD6AA1E3302}" destId="{4EACF355-C96D-44A7-8246-9A46B0C1B2CB}" srcOrd="1" destOrd="0" presId="urn:microsoft.com/office/officeart/2005/8/layout/hierarchy4"/>
    <dgm:cxn modelId="{2C42F54C-70F3-4387-ABD6-CBE9E4B238FA}" type="presParOf" srcId="{BE32FA8B-7078-4ADB-B5C0-7CD6AA1E3302}" destId="{383CB128-A4AA-4452-9004-E8AD7002E2A1}" srcOrd="2" destOrd="0" presId="urn:microsoft.com/office/officeart/2005/8/layout/hierarchy4"/>
    <dgm:cxn modelId="{4D222143-2FCE-4880-979E-F27B8B6B4BCC}" type="presParOf" srcId="{383CB128-A4AA-4452-9004-E8AD7002E2A1}" destId="{C3D65556-9B34-4346-A99C-73E3FE9EE9C6}" srcOrd="0" destOrd="0" presId="urn:microsoft.com/office/officeart/2005/8/layout/hierarchy4"/>
    <dgm:cxn modelId="{1440FA89-2526-4262-A85C-9A3092330EE0}" type="presParOf" srcId="{383CB128-A4AA-4452-9004-E8AD7002E2A1}" destId="{9433F4D2-AFBC-4A07-A979-2EFBE3618D9C}" srcOrd="1" destOrd="0" presId="urn:microsoft.com/office/officeart/2005/8/layout/hierarchy4"/>
    <dgm:cxn modelId="{F68BB7D1-AF05-4184-9470-69BACB2166A5}" type="presParOf" srcId="{383CB128-A4AA-4452-9004-E8AD7002E2A1}" destId="{BDED661D-16A8-437A-A61F-D108A88156E8}" srcOrd="2" destOrd="0" presId="urn:microsoft.com/office/officeart/2005/8/layout/hierarchy4"/>
    <dgm:cxn modelId="{3752D240-9F04-4EA1-BAEF-5F63A06C5C0B}" type="presParOf" srcId="{BDED661D-16A8-437A-A61F-D108A88156E8}" destId="{A8237010-8D21-4C40-9D7B-4F8AE372C35B}" srcOrd="0" destOrd="0" presId="urn:microsoft.com/office/officeart/2005/8/layout/hierarchy4"/>
    <dgm:cxn modelId="{6BA324A2-1D51-48A1-8BCC-C4CDFCDB8533}" type="presParOf" srcId="{A8237010-8D21-4C40-9D7B-4F8AE372C35B}" destId="{83C0364A-A82B-41BD-93C7-EFFDB0175838}" srcOrd="0" destOrd="0" presId="urn:microsoft.com/office/officeart/2005/8/layout/hierarchy4"/>
    <dgm:cxn modelId="{08B92AA2-A5E5-4F76-BDFD-579A2BDFDA60}" type="presParOf" srcId="{A8237010-8D21-4C40-9D7B-4F8AE372C35B}" destId="{26A5D7BF-655D-4842-8872-01D4FDFAE034}" srcOrd="1" destOrd="0" presId="urn:microsoft.com/office/officeart/2005/8/layout/hierarchy4"/>
    <dgm:cxn modelId="{DFEB76D1-B2AB-4265-9935-BC250797F599}" type="presParOf" srcId="{A8237010-8D21-4C40-9D7B-4F8AE372C35B}" destId="{509CE196-0D8C-49A8-B3D7-9BB29169618F}" srcOrd="2" destOrd="0" presId="urn:microsoft.com/office/officeart/2005/8/layout/hierarchy4"/>
    <dgm:cxn modelId="{D8FB3EF7-773B-449E-97B6-6B678006C716}" type="presParOf" srcId="{509CE196-0D8C-49A8-B3D7-9BB29169618F}" destId="{433655AD-A900-41AD-8F0F-3CD31838D7EE}" srcOrd="0" destOrd="0" presId="urn:microsoft.com/office/officeart/2005/8/layout/hierarchy4"/>
    <dgm:cxn modelId="{CD9C1172-C5E5-40C1-A622-D498F73B3F1A}" type="presParOf" srcId="{433655AD-A900-41AD-8F0F-3CD31838D7EE}" destId="{E4327505-0C43-4871-8757-A50453A0C067}" srcOrd="0" destOrd="0" presId="urn:microsoft.com/office/officeart/2005/8/layout/hierarchy4"/>
    <dgm:cxn modelId="{07212B84-BA1F-429C-B072-CA70CE077E23}" type="presParOf" srcId="{433655AD-A900-41AD-8F0F-3CD31838D7EE}" destId="{FA240637-8708-425C-AE8B-749787D27E7F}" srcOrd="1" destOrd="0" presId="urn:microsoft.com/office/officeart/2005/8/layout/hierarchy4"/>
    <dgm:cxn modelId="{0225C863-AFFD-42B3-84DA-33751E2D3114}" type="presParOf" srcId="{433655AD-A900-41AD-8F0F-3CD31838D7EE}" destId="{66E87F13-839F-4F13-92F9-25D1DE1DBE89}" srcOrd="2" destOrd="0" presId="urn:microsoft.com/office/officeart/2005/8/layout/hierarchy4"/>
    <dgm:cxn modelId="{50E5F388-BF63-4730-A4E1-75A2CD80EF11}" type="presParOf" srcId="{66E87F13-839F-4F13-92F9-25D1DE1DBE89}" destId="{59E9A1C9-BF43-46B0-BA12-280660F3E0B5}" srcOrd="0" destOrd="0" presId="urn:microsoft.com/office/officeart/2005/8/layout/hierarchy4"/>
    <dgm:cxn modelId="{BC1933B7-1918-4F11-A5BA-0EEC1F1392DD}" type="presParOf" srcId="{59E9A1C9-BF43-46B0-BA12-280660F3E0B5}" destId="{26A96B2E-8431-4887-87F9-A88D05F1F01E}" srcOrd="0" destOrd="0" presId="urn:microsoft.com/office/officeart/2005/8/layout/hierarchy4"/>
    <dgm:cxn modelId="{3A404ACC-889C-481A-98BA-8A240E778A7D}" type="presParOf" srcId="{59E9A1C9-BF43-46B0-BA12-280660F3E0B5}" destId="{44BE5888-BFB2-42F3-8CFB-F35EA527E485}" srcOrd="1" destOrd="0" presId="urn:microsoft.com/office/officeart/2005/8/layout/hierarchy4"/>
    <dgm:cxn modelId="{BBADE99C-00E3-49A8-8A3A-55F864F67916}" type="presParOf" srcId="{59E9A1C9-BF43-46B0-BA12-280660F3E0B5}" destId="{8C91A089-9E02-46C5-B968-BACB80AECC4C}" srcOrd="2" destOrd="0" presId="urn:microsoft.com/office/officeart/2005/8/layout/hierarchy4"/>
    <dgm:cxn modelId="{EC7F9260-A197-4CCE-A0B4-E07EBA691F19}" type="presParOf" srcId="{8C91A089-9E02-46C5-B968-BACB80AECC4C}" destId="{4CCC690B-26B3-47CA-AEB9-46CDA2E15A25}" srcOrd="0" destOrd="0" presId="urn:microsoft.com/office/officeart/2005/8/layout/hierarchy4"/>
    <dgm:cxn modelId="{81A8A3F8-5247-4729-B64C-B47838CDB59C}" type="presParOf" srcId="{4CCC690B-26B3-47CA-AEB9-46CDA2E15A25}" destId="{8E8AC1E9-FB6F-42A5-9474-FD92A989D567}" srcOrd="0" destOrd="0" presId="urn:microsoft.com/office/officeart/2005/8/layout/hierarchy4"/>
    <dgm:cxn modelId="{1CBBFF88-CDB6-4498-B4ED-59EDF6FA70E3}" type="presParOf" srcId="{4CCC690B-26B3-47CA-AEB9-46CDA2E15A25}" destId="{0A410C9B-3DF5-4E41-8896-D54FC96A86A9}" srcOrd="1" destOrd="0" presId="urn:microsoft.com/office/officeart/2005/8/layout/hierarchy4"/>
    <dgm:cxn modelId="{D1AF2009-6489-4DF0-B92C-C356A8743227}" type="presParOf" srcId="{4CCC690B-26B3-47CA-AEB9-46CDA2E15A25}" destId="{244BCC4F-DF14-434C-801F-C854F38E0855}" srcOrd="2" destOrd="0" presId="urn:microsoft.com/office/officeart/2005/8/layout/hierarchy4"/>
    <dgm:cxn modelId="{5D8D74F6-5679-49BC-9091-090556879F3B}" type="presParOf" srcId="{244BCC4F-DF14-434C-801F-C854F38E0855}" destId="{52333AC2-4451-4B24-A3B1-C092ADC59525}" srcOrd="0" destOrd="0" presId="urn:microsoft.com/office/officeart/2005/8/layout/hierarchy4"/>
    <dgm:cxn modelId="{2692DD5D-0FF3-4D2A-B75D-3F31FE09EB87}" type="presParOf" srcId="{52333AC2-4451-4B24-A3B1-C092ADC59525}" destId="{E540DE68-EB53-4C30-AC40-243EE7A10C17}" srcOrd="0" destOrd="0" presId="urn:microsoft.com/office/officeart/2005/8/layout/hierarchy4"/>
    <dgm:cxn modelId="{F37276BB-AB5A-4649-A0C1-AD3842B5A4B3}" type="presParOf" srcId="{52333AC2-4451-4B24-A3B1-C092ADC59525}" destId="{5A6494E5-4937-4C73-AA74-07766BF905B9}" srcOrd="1" destOrd="0" presId="urn:microsoft.com/office/officeart/2005/8/layout/hierarchy4"/>
    <dgm:cxn modelId="{9DA4842F-6F69-447E-B415-064FB1FA7E72}" type="presParOf" srcId="{52333AC2-4451-4B24-A3B1-C092ADC59525}" destId="{08935F06-7E86-4669-8A72-0BB000B4CAA3}" srcOrd="2" destOrd="0" presId="urn:microsoft.com/office/officeart/2005/8/layout/hierarchy4"/>
    <dgm:cxn modelId="{37CF9D2A-40CA-49BA-AA5F-BEC4E41CF78D}" type="presParOf" srcId="{08935F06-7E86-4669-8A72-0BB000B4CAA3}" destId="{66AE5943-CD57-4B0A-B8A1-D1F6E298E33B}" srcOrd="0" destOrd="0" presId="urn:microsoft.com/office/officeart/2005/8/layout/hierarchy4"/>
    <dgm:cxn modelId="{2386ECA0-625C-4F02-A694-6621C353DE21}" type="presParOf" srcId="{66AE5943-CD57-4B0A-B8A1-D1F6E298E33B}" destId="{E4A8A91F-C72F-42C4-9F11-3F9AA5B7D093}" srcOrd="0" destOrd="0" presId="urn:microsoft.com/office/officeart/2005/8/layout/hierarchy4"/>
    <dgm:cxn modelId="{B4C24AA5-8F34-4CF6-A5F0-B8AA44D7B6C2}" type="presParOf" srcId="{66AE5943-CD57-4B0A-B8A1-D1F6E298E33B}" destId="{BDB035FB-6BDA-4635-83F3-59ED0841BC2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ru-RU" sz="1400" b="1" dirty="0" smtClean="0"/>
            <a:t>2015 факт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1400" b="1" dirty="0" smtClean="0"/>
            <a:t>2016 факт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2966</a:t>
          </a:r>
          <a:endParaRPr lang="ru-RU" sz="1100" b="1" dirty="0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2453</a:t>
          </a:r>
          <a:endParaRPr lang="ru-RU" sz="1100" b="1" dirty="0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4</a:t>
          </a:r>
          <a:endParaRPr lang="ru-RU" sz="1100" b="1" dirty="0"/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5</a:t>
          </a:r>
          <a:endParaRPr lang="ru-RU" sz="11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56,8</a:t>
          </a:r>
          <a:endParaRPr lang="ru-RU" sz="1100" b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48,4</a:t>
          </a:r>
          <a:endParaRPr lang="ru-RU" sz="11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44367D81-039C-4579-8E09-66CAF90F504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3,7</a:t>
          </a:r>
          <a:endParaRPr lang="ru-RU" sz="1100" b="1" dirty="0"/>
        </a:p>
      </dgm:t>
    </dgm:pt>
    <dgm:pt modelId="{67B6E404-88D1-4D88-A32E-7761881B20C7}" type="par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F7E1C861-8795-4EA1-A76A-EE2CB6232346}" type="sib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614AF9F2-E1A1-4D10-882A-EB6B0D669FCA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25,5</a:t>
          </a:r>
          <a:endParaRPr lang="ru-RU" sz="1100" b="1" dirty="0"/>
        </a:p>
      </dgm:t>
    </dgm:pt>
    <dgm:pt modelId="{5B0591E8-42AF-40BA-A11A-3996F9B13E48}" type="par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A52C1518-95AA-4EDF-99FF-93D999EDDD4A}" type="sib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9C715FE5-31CA-4541-A958-D2C730C134E0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10,5</a:t>
          </a:r>
          <a:endParaRPr lang="ru-RU" sz="1100" b="1" dirty="0"/>
        </a:p>
      </dgm:t>
    </dgm:pt>
    <dgm:pt modelId="{536A8C1B-37CE-4FCD-A098-830552423D53}" type="par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132F376-D606-4DE2-9BBB-04499697516A}" type="sib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E98D1AB-A280-4D0B-A815-73E57FD87EC3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43,1</a:t>
          </a:r>
          <a:endParaRPr lang="ru-RU" sz="1100" b="1" dirty="0"/>
        </a:p>
      </dgm:t>
    </dgm:pt>
    <dgm:pt modelId="{CDDECA34-9841-4A92-959B-4DB892243F64}" type="par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2FD537BC-8C4D-4BAF-9555-CDCB9FCAC8F1}" type="sib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8536FD6B-8AD2-4A43-B337-6FD60B3FD4B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58,3</a:t>
          </a:r>
          <a:endParaRPr lang="ru-RU" sz="1100" b="1" dirty="0"/>
        </a:p>
      </dgm:t>
    </dgm:pt>
    <dgm:pt modelId="{AE96D71A-01B8-4654-A8DF-88EC5108171C}" type="par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60DD4894-6B75-4AA7-A724-54B5BA9C59B6}" type="sib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4D9EF634-1BF2-4A35-90CA-8A6D73717D8F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58,9</a:t>
          </a:r>
          <a:endParaRPr lang="ru-RU" sz="1100" b="1" dirty="0"/>
        </a:p>
      </dgm:t>
    </dgm:pt>
    <dgm:pt modelId="{D6488317-C95D-43C5-9B8A-714D8EF3A555}" type="par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0BFC9299-BE1F-43E4-88A9-E9437E2FDE3A}" type="sib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62031802-0EE5-47DF-BB1F-2C84A19F6746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2017</a:t>
          </a:r>
          <a:endParaRPr lang="ru-RU" sz="1400" b="1" dirty="0"/>
        </a:p>
      </dgm:t>
    </dgm:pt>
    <dgm:pt modelId="{43DD85C8-BF2E-4808-BFA8-3211ED494E6D}" type="parTrans" cxnId="{C6FEAE20-8BA5-48CC-BD38-7150DFBE6AEC}">
      <dgm:prSet/>
      <dgm:spPr/>
      <dgm:t>
        <a:bodyPr/>
        <a:lstStyle/>
        <a:p>
          <a:endParaRPr lang="ru-RU"/>
        </a:p>
      </dgm:t>
    </dgm:pt>
    <dgm:pt modelId="{35694793-DDF3-4ECC-9AA3-AC178B8D026F}" type="sibTrans" cxnId="{C6FEAE20-8BA5-48CC-BD38-7150DFBE6AEC}">
      <dgm:prSet/>
      <dgm:spPr/>
      <dgm:t>
        <a:bodyPr/>
        <a:lstStyle/>
        <a:p>
          <a:endParaRPr lang="ru-RU"/>
        </a:p>
      </dgm:t>
    </dgm:pt>
    <dgm:pt modelId="{89E09F27-5F73-400B-AE18-4421B9895F64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2018</a:t>
          </a:r>
          <a:endParaRPr lang="ru-RU" sz="1400" b="1" dirty="0"/>
        </a:p>
      </dgm:t>
    </dgm:pt>
    <dgm:pt modelId="{16B02458-69C3-4316-A805-FC6C92C26552}" type="parTrans" cxnId="{A87D5022-47CD-4FFB-9BAD-37B8F3D26BB3}">
      <dgm:prSet/>
      <dgm:spPr/>
      <dgm:t>
        <a:bodyPr/>
        <a:lstStyle/>
        <a:p>
          <a:endParaRPr lang="ru-RU"/>
        </a:p>
      </dgm:t>
    </dgm:pt>
    <dgm:pt modelId="{FA1CF671-CE5A-43BE-A489-E153F0F8811C}" type="sibTrans" cxnId="{A87D5022-47CD-4FFB-9BAD-37B8F3D26BB3}">
      <dgm:prSet/>
      <dgm:spPr/>
      <dgm:t>
        <a:bodyPr/>
        <a:lstStyle/>
        <a:p>
          <a:endParaRPr lang="ru-RU"/>
        </a:p>
      </dgm:t>
    </dgm:pt>
    <dgm:pt modelId="{9E496AFB-5861-4A0B-A059-7AF344913280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2019</a:t>
          </a:r>
          <a:endParaRPr lang="ru-RU" sz="1400" b="1" dirty="0"/>
        </a:p>
      </dgm:t>
    </dgm:pt>
    <dgm:pt modelId="{6435703E-03C2-4EC2-8B8A-0AC2F1B8426B}" type="parTrans" cxnId="{23044D7B-7184-4077-9554-9305FEDD03E9}">
      <dgm:prSet/>
      <dgm:spPr/>
      <dgm:t>
        <a:bodyPr/>
        <a:lstStyle/>
        <a:p>
          <a:endParaRPr lang="ru-RU"/>
        </a:p>
      </dgm:t>
    </dgm:pt>
    <dgm:pt modelId="{7097F666-B696-4074-BF8E-24ADA840ED3B}" type="sibTrans" cxnId="{23044D7B-7184-4077-9554-9305FEDD03E9}">
      <dgm:prSet/>
      <dgm:spPr/>
      <dgm:t>
        <a:bodyPr/>
        <a:lstStyle/>
        <a:p>
          <a:endParaRPr lang="ru-RU"/>
        </a:p>
      </dgm:t>
    </dgm:pt>
    <dgm:pt modelId="{C9C8B06B-C833-4D4A-8595-4BF5AEB204E9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3700</a:t>
          </a:r>
          <a:endParaRPr lang="ru-RU" sz="1100" dirty="0"/>
        </a:p>
      </dgm:t>
    </dgm:pt>
    <dgm:pt modelId="{14028F24-BEA5-47F9-87C0-7BDFCA43F3CF}" type="parTrans" cxnId="{6097BCC7-A1B5-404F-B699-13105664B528}">
      <dgm:prSet/>
      <dgm:spPr/>
      <dgm:t>
        <a:bodyPr/>
        <a:lstStyle/>
        <a:p>
          <a:endParaRPr lang="ru-RU"/>
        </a:p>
      </dgm:t>
    </dgm:pt>
    <dgm:pt modelId="{42D8C6A1-5C03-413A-99EF-223F18F536EB}" type="sibTrans" cxnId="{6097BCC7-A1B5-404F-B699-13105664B528}">
      <dgm:prSet/>
      <dgm:spPr/>
      <dgm:t>
        <a:bodyPr/>
        <a:lstStyle/>
        <a:p>
          <a:endParaRPr lang="ru-RU"/>
        </a:p>
      </dgm:t>
    </dgm:pt>
    <dgm:pt modelId="{66E38241-E965-439E-997F-74C14C213F23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8</a:t>
          </a:r>
          <a:endParaRPr lang="ru-RU" sz="1100" dirty="0"/>
        </a:p>
      </dgm:t>
    </dgm:pt>
    <dgm:pt modelId="{609CD11E-CAF4-4D39-A7D8-415A69AFCAA7}" type="parTrans" cxnId="{44D2D85A-6F4C-4ABC-8C2D-B28977898080}">
      <dgm:prSet/>
      <dgm:spPr/>
      <dgm:t>
        <a:bodyPr/>
        <a:lstStyle/>
        <a:p>
          <a:endParaRPr lang="ru-RU"/>
        </a:p>
      </dgm:t>
    </dgm:pt>
    <dgm:pt modelId="{4CC6C1EC-DF57-4C81-9B03-3A17304C52E6}" type="sibTrans" cxnId="{44D2D85A-6F4C-4ABC-8C2D-B28977898080}">
      <dgm:prSet/>
      <dgm:spPr/>
      <dgm:t>
        <a:bodyPr/>
        <a:lstStyle/>
        <a:p>
          <a:endParaRPr lang="ru-RU"/>
        </a:p>
      </dgm:t>
    </dgm:pt>
    <dgm:pt modelId="{D1936ACF-1E69-4953-BA37-9ADE2EF12E41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58</a:t>
          </a:r>
          <a:endParaRPr lang="ru-RU" sz="1100" dirty="0"/>
        </a:p>
      </dgm:t>
    </dgm:pt>
    <dgm:pt modelId="{A530724B-D4A2-46C1-8717-7F7FB05E23A3}" type="parTrans" cxnId="{9D786EF0-2F4F-40F5-8C60-398E9181FD35}">
      <dgm:prSet/>
      <dgm:spPr/>
      <dgm:t>
        <a:bodyPr/>
        <a:lstStyle/>
        <a:p>
          <a:endParaRPr lang="ru-RU"/>
        </a:p>
      </dgm:t>
    </dgm:pt>
    <dgm:pt modelId="{7319F631-09B1-48CB-BAF7-8445C5AC1618}" type="sibTrans" cxnId="{9D786EF0-2F4F-40F5-8C60-398E9181FD35}">
      <dgm:prSet/>
      <dgm:spPr/>
      <dgm:t>
        <a:bodyPr/>
        <a:lstStyle/>
        <a:p>
          <a:endParaRPr lang="ru-RU"/>
        </a:p>
      </dgm:t>
    </dgm:pt>
    <dgm:pt modelId="{4E5A1869-57DF-4BD2-89F2-0FF412DDC036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5,25</a:t>
          </a:r>
          <a:endParaRPr lang="ru-RU" sz="1100" dirty="0"/>
        </a:p>
      </dgm:t>
    </dgm:pt>
    <dgm:pt modelId="{2DD1E431-BE19-4798-89F6-2A2AA8604FD1}" type="parTrans" cxnId="{563B7135-C296-437E-86BC-71C9BF75CBD3}">
      <dgm:prSet/>
      <dgm:spPr/>
      <dgm:t>
        <a:bodyPr/>
        <a:lstStyle/>
        <a:p>
          <a:endParaRPr lang="ru-RU"/>
        </a:p>
      </dgm:t>
    </dgm:pt>
    <dgm:pt modelId="{1FD46F6E-8EE6-451E-A6B4-3FA6056BD416}" type="sibTrans" cxnId="{563B7135-C296-437E-86BC-71C9BF75CBD3}">
      <dgm:prSet/>
      <dgm:spPr/>
      <dgm:t>
        <a:bodyPr/>
        <a:lstStyle/>
        <a:p>
          <a:endParaRPr lang="ru-RU"/>
        </a:p>
      </dgm:t>
    </dgm:pt>
    <dgm:pt modelId="{F0AF63A1-E6C3-48D7-BA15-2982A4DC912D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16,5</a:t>
          </a:r>
          <a:endParaRPr lang="ru-RU" sz="1100" dirty="0"/>
        </a:p>
      </dgm:t>
    </dgm:pt>
    <dgm:pt modelId="{DFC5A12C-CC91-4A63-8252-41799CA3AEAA}" type="parTrans" cxnId="{2E3A4B0A-C6F1-498B-A616-AF6C3935B080}">
      <dgm:prSet/>
      <dgm:spPr/>
      <dgm:t>
        <a:bodyPr/>
        <a:lstStyle/>
        <a:p>
          <a:endParaRPr lang="ru-RU"/>
        </a:p>
      </dgm:t>
    </dgm:pt>
    <dgm:pt modelId="{EA539CAD-DFF5-47A4-8411-B337C730B6B2}" type="sibTrans" cxnId="{2E3A4B0A-C6F1-498B-A616-AF6C3935B080}">
      <dgm:prSet/>
      <dgm:spPr/>
      <dgm:t>
        <a:bodyPr/>
        <a:lstStyle/>
        <a:p>
          <a:endParaRPr lang="ru-RU"/>
        </a:p>
      </dgm:t>
    </dgm:pt>
    <dgm:pt modelId="{8EC1F942-64B7-4407-8F49-B1183D54A886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59,5</a:t>
          </a:r>
          <a:endParaRPr lang="ru-RU" sz="1100" dirty="0"/>
        </a:p>
      </dgm:t>
    </dgm:pt>
    <dgm:pt modelId="{E04DD0A5-B7E8-4C3D-BB6D-64003A10B98C}" type="parTrans" cxnId="{8A336B02-824A-4870-A5AB-F675FD21E054}">
      <dgm:prSet/>
      <dgm:spPr/>
      <dgm:t>
        <a:bodyPr/>
        <a:lstStyle/>
        <a:p>
          <a:endParaRPr lang="ru-RU"/>
        </a:p>
      </dgm:t>
    </dgm:pt>
    <dgm:pt modelId="{20EF07A7-0904-4C91-B9DD-C227E82D20B1}" type="sibTrans" cxnId="{8A336B02-824A-4870-A5AB-F675FD21E054}">
      <dgm:prSet/>
      <dgm:spPr/>
      <dgm:t>
        <a:bodyPr/>
        <a:lstStyle/>
        <a:p>
          <a:endParaRPr lang="ru-RU"/>
        </a:p>
      </dgm:t>
    </dgm:pt>
    <dgm:pt modelId="{C60BD95D-8BE5-42EC-AF9D-D22E07852892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3800</a:t>
          </a:r>
          <a:endParaRPr lang="ru-RU" sz="1100" dirty="0" smtClean="0"/>
        </a:p>
      </dgm:t>
    </dgm:pt>
    <dgm:pt modelId="{8DBEE901-4D78-4181-A6DB-04DBE5AFC449}" type="parTrans" cxnId="{D0FADE0F-F15B-45EB-BE1E-1190009A8ABD}">
      <dgm:prSet/>
      <dgm:spPr/>
      <dgm:t>
        <a:bodyPr/>
        <a:lstStyle/>
        <a:p>
          <a:endParaRPr lang="ru-RU"/>
        </a:p>
      </dgm:t>
    </dgm:pt>
    <dgm:pt modelId="{571AFEDE-AA12-4634-A6F3-33BC4E236E19}" type="sibTrans" cxnId="{D0FADE0F-F15B-45EB-BE1E-1190009A8ABD}">
      <dgm:prSet/>
      <dgm:spPr/>
      <dgm:t>
        <a:bodyPr/>
        <a:lstStyle/>
        <a:p>
          <a:endParaRPr lang="ru-RU"/>
        </a:p>
      </dgm:t>
    </dgm:pt>
    <dgm:pt modelId="{D5544F4D-4FD2-41EE-A356-ABCAA534BCB5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10</a:t>
          </a:r>
          <a:endParaRPr lang="ru-RU" sz="1100" dirty="0"/>
        </a:p>
      </dgm:t>
    </dgm:pt>
    <dgm:pt modelId="{BED13ABC-6FE3-4A0F-B363-3797DF01D994}" type="parTrans" cxnId="{BED1357D-2A03-4DBB-AF19-4EA3D0997E32}">
      <dgm:prSet/>
      <dgm:spPr/>
      <dgm:t>
        <a:bodyPr/>
        <a:lstStyle/>
        <a:p>
          <a:endParaRPr lang="ru-RU"/>
        </a:p>
      </dgm:t>
    </dgm:pt>
    <dgm:pt modelId="{D6C0D10C-0A55-4B4C-95CA-342CC713B4EA}" type="sibTrans" cxnId="{BED1357D-2A03-4DBB-AF19-4EA3D0997E32}">
      <dgm:prSet/>
      <dgm:spPr/>
      <dgm:t>
        <a:bodyPr/>
        <a:lstStyle/>
        <a:p>
          <a:endParaRPr lang="ru-RU"/>
        </a:p>
      </dgm:t>
    </dgm:pt>
    <dgm:pt modelId="{187C542A-BCFC-4BBB-8DCA-67690BE3FD29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60</a:t>
          </a:r>
          <a:endParaRPr lang="ru-RU" sz="1100" dirty="0"/>
        </a:p>
      </dgm:t>
    </dgm:pt>
    <dgm:pt modelId="{1DE6EB8F-E86E-468D-9E31-3BEF22539EFA}" type="parTrans" cxnId="{A7625AB6-5CA8-4543-AFDF-3445626B95A7}">
      <dgm:prSet/>
      <dgm:spPr/>
      <dgm:t>
        <a:bodyPr/>
        <a:lstStyle/>
        <a:p>
          <a:endParaRPr lang="ru-RU"/>
        </a:p>
      </dgm:t>
    </dgm:pt>
    <dgm:pt modelId="{FA166069-510E-430D-ABBE-E1A2B09558CE}" type="sibTrans" cxnId="{A7625AB6-5CA8-4543-AFDF-3445626B95A7}">
      <dgm:prSet/>
      <dgm:spPr/>
      <dgm:t>
        <a:bodyPr/>
        <a:lstStyle/>
        <a:p>
          <a:endParaRPr lang="ru-RU"/>
        </a:p>
      </dgm:t>
    </dgm:pt>
    <dgm:pt modelId="{593C7C55-813E-4059-B734-EC61CD9C5CBC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6</a:t>
          </a:r>
          <a:endParaRPr lang="ru-RU" sz="1100" dirty="0"/>
        </a:p>
      </dgm:t>
    </dgm:pt>
    <dgm:pt modelId="{17E9BED5-376D-4206-BC0B-A2BF002C0A67}" type="parTrans" cxnId="{08064794-7D33-4B3D-98EC-4C2F3CAB8822}">
      <dgm:prSet/>
      <dgm:spPr/>
      <dgm:t>
        <a:bodyPr/>
        <a:lstStyle/>
        <a:p>
          <a:endParaRPr lang="ru-RU"/>
        </a:p>
      </dgm:t>
    </dgm:pt>
    <dgm:pt modelId="{0D884A66-EF39-4789-A63B-3A3CBEB15D6A}" type="sibTrans" cxnId="{08064794-7D33-4B3D-98EC-4C2F3CAB8822}">
      <dgm:prSet/>
      <dgm:spPr/>
      <dgm:t>
        <a:bodyPr/>
        <a:lstStyle/>
        <a:p>
          <a:endParaRPr lang="ru-RU"/>
        </a:p>
      </dgm:t>
    </dgm:pt>
    <dgm:pt modelId="{9E15771F-F540-4F32-ACD6-56CFD707E80B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19,5</a:t>
          </a:r>
          <a:endParaRPr lang="ru-RU" sz="1100" dirty="0"/>
        </a:p>
      </dgm:t>
    </dgm:pt>
    <dgm:pt modelId="{E70BBB04-FC5B-4B12-959F-7F02FDB52BBE}" type="parTrans" cxnId="{9A5E90C4-6511-4923-BB87-9C452263074C}">
      <dgm:prSet/>
      <dgm:spPr/>
      <dgm:t>
        <a:bodyPr/>
        <a:lstStyle/>
        <a:p>
          <a:endParaRPr lang="ru-RU"/>
        </a:p>
      </dgm:t>
    </dgm:pt>
    <dgm:pt modelId="{EC763716-B14D-403A-A4A7-216861E00C47}" type="sibTrans" cxnId="{9A5E90C4-6511-4923-BB87-9C452263074C}">
      <dgm:prSet/>
      <dgm:spPr/>
      <dgm:t>
        <a:bodyPr/>
        <a:lstStyle/>
        <a:p>
          <a:endParaRPr lang="ru-RU"/>
        </a:p>
      </dgm:t>
    </dgm:pt>
    <dgm:pt modelId="{20671797-DAB3-483D-81A6-EB33F8E5D325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60,1</a:t>
          </a:r>
          <a:endParaRPr lang="ru-RU" sz="1100" dirty="0"/>
        </a:p>
      </dgm:t>
    </dgm:pt>
    <dgm:pt modelId="{1917A2FC-0EC7-4FB8-B415-CD8FE3AAD307}" type="parTrans" cxnId="{90D57730-3A4C-47CA-BBD0-42D8464C56FD}">
      <dgm:prSet/>
      <dgm:spPr/>
      <dgm:t>
        <a:bodyPr/>
        <a:lstStyle/>
        <a:p>
          <a:endParaRPr lang="ru-RU"/>
        </a:p>
      </dgm:t>
    </dgm:pt>
    <dgm:pt modelId="{9DA74383-E61F-415F-8262-DF5C37B5A3CC}" type="sibTrans" cxnId="{90D57730-3A4C-47CA-BBD0-42D8464C56FD}">
      <dgm:prSet/>
      <dgm:spPr/>
      <dgm:t>
        <a:bodyPr/>
        <a:lstStyle/>
        <a:p>
          <a:endParaRPr lang="ru-RU"/>
        </a:p>
      </dgm:t>
    </dgm:pt>
    <dgm:pt modelId="{25C69CC8-098D-44A3-878A-5E3FEF1E9C10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3900</a:t>
          </a:r>
          <a:endParaRPr lang="ru-RU" sz="1100" dirty="0"/>
        </a:p>
      </dgm:t>
    </dgm:pt>
    <dgm:pt modelId="{28799DE6-79A2-4C3E-B141-55C8FB729A4A}" type="parTrans" cxnId="{7EAEC371-553E-4E9D-A4CC-83A632C1A866}">
      <dgm:prSet/>
      <dgm:spPr/>
      <dgm:t>
        <a:bodyPr/>
        <a:lstStyle/>
        <a:p>
          <a:endParaRPr lang="ru-RU"/>
        </a:p>
      </dgm:t>
    </dgm:pt>
    <dgm:pt modelId="{41B933A1-9AB0-4413-9012-F89B9C70741E}" type="sibTrans" cxnId="{7EAEC371-553E-4E9D-A4CC-83A632C1A866}">
      <dgm:prSet/>
      <dgm:spPr/>
      <dgm:t>
        <a:bodyPr/>
        <a:lstStyle/>
        <a:p>
          <a:endParaRPr lang="ru-RU"/>
        </a:p>
      </dgm:t>
    </dgm:pt>
    <dgm:pt modelId="{BDDF592B-1C58-40EE-9108-0DC798BB2F08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15</a:t>
          </a:r>
          <a:endParaRPr lang="ru-RU" sz="1100" dirty="0"/>
        </a:p>
      </dgm:t>
    </dgm:pt>
    <dgm:pt modelId="{B756F4C0-E80B-4D51-98DD-9ED456BC9850}" type="parTrans" cxnId="{BCC1FE31-0246-43DC-9367-3E68D1580877}">
      <dgm:prSet/>
      <dgm:spPr/>
      <dgm:t>
        <a:bodyPr/>
        <a:lstStyle/>
        <a:p>
          <a:endParaRPr lang="ru-RU"/>
        </a:p>
      </dgm:t>
    </dgm:pt>
    <dgm:pt modelId="{A8539F8F-5449-4F69-9D5B-CD73E9384FB2}" type="sibTrans" cxnId="{BCC1FE31-0246-43DC-9367-3E68D1580877}">
      <dgm:prSet/>
      <dgm:spPr/>
      <dgm:t>
        <a:bodyPr/>
        <a:lstStyle/>
        <a:p>
          <a:endParaRPr lang="ru-RU"/>
        </a:p>
      </dgm:t>
    </dgm:pt>
    <dgm:pt modelId="{1B20A584-E8E7-451F-84AF-E95BD5B40EA1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62</a:t>
          </a:r>
          <a:endParaRPr lang="ru-RU" sz="1100" dirty="0"/>
        </a:p>
      </dgm:t>
    </dgm:pt>
    <dgm:pt modelId="{7E48482B-E88A-45F7-BC59-A70F71B3034D}" type="parTrans" cxnId="{DF667443-0DAC-4B0C-935A-F0465B69CBFB}">
      <dgm:prSet/>
      <dgm:spPr/>
      <dgm:t>
        <a:bodyPr/>
        <a:lstStyle/>
        <a:p>
          <a:endParaRPr lang="ru-RU"/>
        </a:p>
      </dgm:t>
    </dgm:pt>
    <dgm:pt modelId="{1F3B44A3-41F0-4FE2-8FE9-2EEC4DC3DA9C}" type="sibTrans" cxnId="{DF667443-0DAC-4B0C-935A-F0465B69CBFB}">
      <dgm:prSet/>
      <dgm:spPr/>
      <dgm:t>
        <a:bodyPr/>
        <a:lstStyle/>
        <a:p>
          <a:endParaRPr lang="ru-RU"/>
        </a:p>
      </dgm:t>
    </dgm:pt>
    <dgm:pt modelId="{DF86BB99-07F8-490F-B6E9-4F22F5A8A955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6,75</a:t>
          </a:r>
          <a:endParaRPr lang="ru-RU" sz="1100" dirty="0"/>
        </a:p>
      </dgm:t>
    </dgm:pt>
    <dgm:pt modelId="{C985FE44-C5E5-4D58-805E-13170B646D27}" type="parTrans" cxnId="{E90B9AD5-6B9D-460A-B8D4-0169929EE8C4}">
      <dgm:prSet/>
      <dgm:spPr/>
      <dgm:t>
        <a:bodyPr/>
        <a:lstStyle/>
        <a:p>
          <a:endParaRPr lang="ru-RU"/>
        </a:p>
      </dgm:t>
    </dgm:pt>
    <dgm:pt modelId="{38C2B751-10AB-424B-8533-370958D28C0F}" type="sibTrans" cxnId="{E90B9AD5-6B9D-460A-B8D4-0169929EE8C4}">
      <dgm:prSet/>
      <dgm:spPr/>
      <dgm:t>
        <a:bodyPr/>
        <a:lstStyle/>
        <a:p>
          <a:endParaRPr lang="ru-RU"/>
        </a:p>
      </dgm:t>
    </dgm:pt>
    <dgm:pt modelId="{04C3AC0E-965B-48C1-827A-5D93B22D2057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22,5</a:t>
          </a:r>
          <a:endParaRPr lang="ru-RU" sz="1100" dirty="0"/>
        </a:p>
      </dgm:t>
    </dgm:pt>
    <dgm:pt modelId="{0CE8D822-733A-4BA8-B539-C3F84FDFC933}" type="parTrans" cxnId="{F48F33E0-C1C5-4342-8DCC-7C57E3E3B48C}">
      <dgm:prSet/>
      <dgm:spPr/>
      <dgm:t>
        <a:bodyPr/>
        <a:lstStyle/>
        <a:p>
          <a:endParaRPr lang="ru-RU"/>
        </a:p>
      </dgm:t>
    </dgm:pt>
    <dgm:pt modelId="{1AF301AF-4DFB-4C78-9067-8B4C4FDC04D9}" type="sibTrans" cxnId="{F48F33E0-C1C5-4342-8DCC-7C57E3E3B48C}">
      <dgm:prSet/>
      <dgm:spPr/>
      <dgm:t>
        <a:bodyPr/>
        <a:lstStyle/>
        <a:p>
          <a:endParaRPr lang="ru-RU"/>
        </a:p>
      </dgm:t>
    </dgm:pt>
    <dgm:pt modelId="{FD657B6D-8ACE-4CCE-A7E1-4A6249E61467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60,7</a:t>
          </a:r>
          <a:endParaRPr lang="ru-RU" sz="1100" dirty="0"/>
        </a:p>
      </dgm:t>
    </dgm:pt>
    <dgm:pt modelId="{900F6249-A425-4874-AD40-878D59EB5E1E}" type="parTrans" cxnId="{369C14D0-D141-47E5-B8C5-F9D42F2C1451}">
      <dgm:prSet/>
      <dgm:spPr/>
      <dgm:t>
        <a:bodyPr/>
        <a:lstStyle/>
        <a:p>
          <a:endParaRPr lang="ru-RU"/>
        </a:p>
      </dgm:t>
    </dgm:pt>
    <dgm:pt modelId="{7EAD3F99-24A3-44B5-8758-2E6EAE874C53}" type="sibTrans" cxnId="{369C14D0-D141-47E5-B8C5-F9D42F2C1451}">
      <dgm:prSet/>
      <dgm:spPr/>
      <dgm:t>
        <a:bodyPr/>
        <a:lstStyle/>
        <a:p>
          <a:endParaRPr lang="ru-RU"/>
        </a:p>
      </dgm:t>
    </dgm:pt>
    <dgm:pt modelId="{B0C58C76-3334-44F2-A7BC-AF33D7E57D0C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39,8</a:t>
          </a:r>
          <a:endParaRPr lang="ru-RU" sz="1100" dirty="0"/>
        </a:p>
      </dgm:t>
    </dgm:pt>
    <dgm:pt modelId="{7F20FAB3-7B79-44CC-BB9F-6DAD7C9D4F81}" type="parTrans" cxnId="{2266538B-0BAB-4BA2-82C2-D43F5442AAB0}">
      <dgm:prSet/>
      <dgm:spPr/>
      <dgm:t>
        <a:bodyPr/>
        <a:lstStyle/>
        <a:p>
          <a:endParaRPr lang="ru-RU"/>
        </a:p>
      </dgm:t>
    </dgm:pt>
    <dgm:pt modelId="{B1AEE3B0-E088-431B-890C-1F60D5BF7A2C}" type="sibTrans" cxnId="{2266538B-0BAB-4BA2-82C2-D43F5442AAB0}">
      <dgm:prSet/>
      <dgm:spPr/>
      <dgm:t>
        <a:bodyPr/>
        <a:lstStyle/>
        <a:p>
          <a:endParaRPr lang="ru-RU"/>
        </a:p>
      </dgm:t>
    </dgm:pt>
    <dgm:pt modelId="{D87D88DC-89E1-4A2E-B73B-2DDCF52A77FF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39,9</a:t>
          </a:r>
          <a:endParaRPr lang="ru-RU" sz="1100" dirty="0"/>
        </a:p>
      </dgm:t>
    </dgm:pt>
    <dgm:pt modelId="{48CDB92F-8654-463F-B933-09E3D3BA2F5B}" type="parTrans" cxnId="{5ED50E4A-09A6-4A15-9676-2DA142804779}">
      <dgm:prSet/>
      <dgm:spPr/>
      <dgm:t>
        <a:bodyPr/>
        <a:lstStyle/>
        <a:p>
          <a:endParaRPr lang="ru-RU"/>
        </a:p>
      </dgm:t>
    </dgm:pt>
    <dgm:pt modelId="{F7BB7D28-CAD0-424D-9CC0-11EFEA741B96}" type="sibTrans" cxnId="{5ED50E4A-09A6-4A15-9676-2DA142804779}">
      <dgm:prSet/>
      <dgm:spPr/>
      <dgm:t>
        <a:bodyPr/>
        <a:lstStyle/>
        <a:p>
          <a:endParaRPr lang="ru-RU"/>
        </a:p>
      </dgm:t>
    </dgm:pt>
    <dgm:pt modelId="{3C09CBBB-2BBF-4F09-B3FB-2E08B6349CAD}">
      <dgm:prSet custT="1"/>
      <dgm:spPr/>
      <dgm:t>
        <a:bodyPr/>
        <a:lstStyle/>
        <a:p>
          <a:r>
            <a:rPr lang="ru-RU" sz="1100" b="1" dirty="0" smtClean="0"/>
            <a:t>40,1</a:t>
          </a:r>
          <a:endParaRPr lang="ru-RU" sz="1100" dirty="0"/>
        </a:p>
      </dgm:t>
    </dgm:pt>
    <dgm:pt modelId="{09E04083-787E-4895-80F1-96FD266FDA7A}" type="parTrans" cxnId="{73161FAC-109E-4BD7-9D06-8BF731EF21AE}">
      <dgm:prSet/>
      <dgm:spPr/>
      <dgm:t>
        <a:bodyPr/>
        <a:lstStyle/>
        <a:p>
          <a:endParaRPr lang="ru-RU"/>
        </a:p>
      </dgm:t>
    </dgm:pt>
    <dgm:pt modelId="{E7B51CE9-45E1-47D8-89A0-1C27A57A6517}" type="sibTrans" cxnId="{73161FAC-109E-4BD7-9D06-8BF731EF21AE}">
      <dgm:prSet/>
      <dgm:spPr/>
      <dgm:t>
        <a:bodyPr/>
        <a:lstStyle/>
        <a:p>
          <a:endParaRPr lang="ru-RU"/>
        </a:p>
      </dgm:t>
    </dgm:pt>
    <dgm:pt modelId="{510FB267-D8DF-41DF-98BC-2B1BA7CB894F}">
      <dgm:prSet custT="1"/>
      <dgm:spPr/>
      <dgm:t>
        <a:bodyPr/>
        <a:lstStyle/>
        <a:p>
          <a:r>
            <a:rPr lang="ru-RU" sz="1100" b="1" dirty="0" smtClean="0"/>
            <a:t>40,5</a:t>
          </a:r>
          <a:endParaRPr lang="ru-RU" sz="1100" dirty="0"/>
        </a:p>
      </dgm:t>
    </dgm:pt>
    <dgm:pt modelId="{BF338676-E54D-41B6-9E87-EB99A4B9AB5A}" type="parTrans" cxnId="{A33BF564-C10B-4EA7-B24C-1A1C60BFC174}">
      <dgm:prSet/>
      <dgm:spPr/>
      <dgm:t>
        <a:bodyPr/>
        <a:lstStyle/>
        <a:p>
          <a:endParaRPr lang="ru-RU"/>
        </a:p>
      </dgm:t>
    </dgm:pt>
    <dgm:pt modelId="{4CBC58AC-E6E0-4170-8D7C-70BCE2EFF8A8}" type="sibTrans" cxnId="{A33BF564-C10B-4EA7-B24C-1A1C60BFC174}">
      <dgm:prSet/>
      <dgm:spPr/>
      <dgm:t>
        <a:bodyPr/>
        <a:lstStyle/>
        <a:p>
          <a:endParaRPr lang="ru-RU"/>
        </a:p>
      </dgm:t>
    </dgm:pt>
    <dgm:pt modelId="{44D6622D-A959-494D-B326-744663B42E4C}">
      <dgm:prSet custT="1"/>
      <dgm:spPr/>
      <dgm:t>
        <a:bodyPr/>
        <a:lstStyle/>
        <a:p>
          <a:r>
            <a:rPr lang="ru-RU" sz="1100" b="1" dirty="0" smtClean="0"/>
            <a:t>64,2</a:t>
          </a:r>
          <a:endParaRPr lang="ru-RU" sz="1100" dirty="0"/>
        </a:p>
      </dgm:t>
    </dgm:pt>
    <dgm:pt modelId="{5550CC4F-875F-44F1-86EE-5493365EA475}" type="parTrans" cxnId="{6941A8D7-8E02-46C5-87E9-5770A870C0CF}">
      <dgm:prSet/>
      <dgm:spPr/>
      <dgm:t>
        <a:bodyPr/>
        <a:lstStyle/>
        <a:p>
          <a:endParaRPr lang="ru-RU"/>
        </a:p>
      </dgm:t>
    </dgm:pt>
    <dgm:pt modelId="{511F8561-5B97-4940-AD93-ABAFFD81779C}" type="sibTrans" cxnId="{6941A8D7-8E02-46C5-87E9-5770A870C0CF}">
      <dgm:prSet/>
      <dgm:spPr/>
      <dgm:t>
        <a:bodyPr/>
        <a:lstStyle/>
        <a:p>
          <a:endParaRPr lang="ru-RU"/>
        </a:p>
      </dgm:t>
    </dgm:pt>
    <dgm:pt modelId="{B41BE6EF-37E3-4EDE-9CEC-DDCB7A0F4624}">
      <dgm:prSet custT="1"/>
      <dgm:spPr/>
      <dgm:t>
        <a:bodyPr/>
        <a:lstStyle/>
        <a:p>
          <a:r>
            <a:rPr lang="ru-RU" sz="1100" b="1" dirty="0" smtClean="0"/>
            <a:t>40,6</a:t>
          </a:r>
          <a:endParaRPr lang="ru-RU" sz="1100" dirty="0"/>
        </a:p>
      </dgm:t>
    </dgm:pt>
    <dgm:pt modelId="{E2127B85-50B6-4B9D-B950-263D9E672907}" type="parTrans" cxnId="{E1026D39-4F2B-4943-9D50-558C6D3080A0}">
      <dgm:prSet/>
      <dgm:spPr/>
      <dgm:t>
        <a:bodyPr/>
        <a:lstStyle/>
        <a:p>
          <a:endParaRPr lang="ru-RU"/>
        </a:p>
      </dgm:t>
    </dgm:pt>
    <dgm:pt modelId="{69745AD0-21C1-4DEE-9A24-A835CDB7021B}" type="sibTrans" cxnId="{E1026D39-4F2B-4943-9D50-558C6D3080A0}">
      <dgm:prSet/>
      <dgm:spPr/>
      <dgm:t>
        <a:bodyPr/>
        <a:lstStyle/>
        <a:p>
          <a:endParaRPr lang="ru-RU"/>
        </a:p>
      </dgm:t>
    </dgm:pt>
    <dgm:pt modelId="{A95EF8BE-757C-4312-AD66-D7C4A2248A5B}">
      <dgm:prSet custT="1"/>
      <dgm:spPr/>
      <dgm:t>
        <a:bodyPr/>
        <a:lstStyle/>
        <a:p>
          <a:r>
            <a:rPr lang="ru-RU" sz="1100" b="1" dirty="0" smtClean="0"/>
            <a:t>64,5</a:t>
          </a:r>
          <a:endParaRPr lang="ru-RU" sz="1100" dirty="0"/>
        </a:p>
      </dgm:t>
    </dgm:pt>
    <dgm:pt modelId="{681F4083-01F5-493E-9C5F-58733AFB74A8}" type="parTrans" cxnId="{E856A9DC-DC68-4EB1-AB4C-6EBA4F03B835}">
      <dgm:prSet/>
      <dgm:spPr/>
      <dgm:t>
        <a:bodyPr/>
        <a:lstStyle/>
        <a:p>
          <a:endParaRPr lang="ru-RU"/>
        </a:p>
      </dgm:t>
    </dgm:pt>
    <dgm:pt modelId="{8EBD4553-4865-4328-B882-F45C1570B9B0}" type="sibTrans" cxnId="{E856A9DC-DC68-4EB1-AB4C-6EBA4F03B835}">
      <dgm:prSet/>
      <dgm:spPr/>
      <dgm:t>
        <a:bodyPr/>
        <a:lstStyle/>
        <a:p>
          <a:endParaRPr lang="ru-RU"/>
        </a:p>
      </dgm:t>
    </dgm:pt>
    <dgm:pt modelId="{01B83A56-3908-455C-B2D9-2D462A50F6C8}">
      <dgm:prSet custT="1"/>
      <dgm:spPr/>
      <dgm:t>
        <a:bodyPr/>
        <a:lstStyle/>
        <a:p>
          <a:r>
            <a:rPr lang="ru-RU" sz="1100" b="1" dirty="0" smtClean="0"/>
            <a:t>63,9</a:t>
          </a:r>
          <a:endParaRPr lang="ru-RU" sz="1100" dirty="0"/>
        </a:p>
      </dgm:t>
    </dgm:pt>
    <dgm:pt modelId="{E137FDFE-E4E6-48D7-A39D-1376DF8226B9}" type="parTrans" cxnId="{43253D37-BF48-471E-851C-231573E1E15B}">
      <dgm:prSet/>
      <dgm:spPr/>
      <dgm:t>
        <a:bodyPr/>
        <a:lstStyle/>
        <a:p>
          <a:endParaRPr lang="ru-RU"/>
        </a:p>
      </dgm:t>
    </dgm:pt>
    <dgm:pt modelId="{2BEB2F58-8FC1-4804-B66F-C0C908EDE0CB}" type="sibTrans" cxnId="{43253D37-BF48-471E-851C-231573E1E15B}">
      <dgm:prSet/>
      <dgm:spPr/>
      <dgm:t>
        <a:bodyPr/>
        <a:lstStyle/>
        <a:p>
          <a:endParaRPr lang="ru-RU"/>
        </a:p>
      </dgm:t>
    </dgm:pt>
    <dgm:pt modelId="{956789E8-D62D-44A2-8F84-54F32C614147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63,6</a:t>
          </a:r>
          <a:endParaRPr lang="ru-RU" sz="1100" dirty="0"/>
        </a:p>
      </dgm:t>
    </dgm:pt>
    <dgm:pt modelId="{F1E57473-ED4F-44BC-817F-231EEE4287CC}" type="parTrans" cxnId="{83538480-E4B8-42D6-9B41-AD5D64489DFF}">
      <dgm:prSet/>
      <dgm:spPr/>
      <dgm:t>
        <a:bodyPr/>
        <a:lstStyle/>
        <a:p>
          <a:endParaRPr lang="ru-RU"/>
        </a:p>
      </dgm:t>
    </dgm:pt>
    <dgm:pt modelId="{C92D73F3-A3E0-4A64-BEE5-C0A8A231438A}" type="sibTrans" cxnId="{83538480-E4B8-42D6-9B41-AD5D64489DFF}">
      <dgm:prSet/>
      <dgm:spPr/>
      <dgm:t>
        <a:bodyPr/>
        <a:lstStyle/>
        <a:p>
          <a:endParaRPr lang="ru-RU"/>
        </a:p>
      </dgm:t>
    </dgm:pt>
    <dgm:pt modelId="{380B7261-7F88-4089-9088-812F4405634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63,3</a:t>
          </a:r>
          <a:endParaRPr lang="ru-RU" sz="1100" dirty="0"/>
        </a:p>
      </dgm:t>
    </dgm:pt>
    <dgm:pt modelId="{61A9880D-24B9-41E8-9BA7-0148C0FA21F1}" type="parTrans" cxnId="{A632AF7A-60A4-40D6-BF02-B2E307929DB6}">
      <dgm:prSet/>
      <dgm:spPr/>
      <dgm:t>
        <a:bodyPr/>
        <a:lstStyle/>
        <a:p>
          <a:endParaRPr lang="ru-RU"/>
        </a:p>
      </dgm:t>
    </dgm:pt>
    <dgm:pt modelId="{12880620-8BB3-427D-AE89-8139871C21F5}" type="sibTrans" cxnId="{A632AF7A-60A4-40D6-BF02-B2E307929DB6}">
      <dgm:prSet/>
      <dgm:spPr/>
      <dgm:t>
        <a:bodyPr/>
        <a:lstStyle/>
        <a:p>
          <a:endParaRPr lang="ru-RU"/>
        </a:p>
      </dgm:t>
    </dgm:pt>
    <dgm:pt modelId="{03138010-0FD8-469A-B6F6-F606CEC1E03C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101,8</a:t>
          </a:r>
          <a:endParaRPr lang="ru-RU" sz="1100" dirty="0"/>
        </a:p>
      </dgm:t>
    </dgm:pt>
    <dgm:pt modelId="{339A1818-A25F-49F1-8901-8941324E9286}" type="parTrans" cxnId="{4A765A20-231C-43CB-B0E4-4EC8CABF343A}">
      <dgm:prSet/>
      <dgm:spPr/>
      <dgm:t>
        <a:bodyPr/>
        <a:lstStyle/>
        <a:p>
          <a:endParaRPr lang="ru-RU"/>
        </a:p>
      </dgm:t>
    </dgm:pt>
    <dgm:pt modelId="{37E2B562-471B-4991-AB18-88FAEB63BD20}" type="sibTrans" cxnId="{4A765A20-231C-43CB-B0E4-4EC8CABF343A}">
      <dgm:prSet/>
      <dgm:spPr/>
      <dgm:t>
        <a:bodyPr/>
        <a:lstStyle/>
        <a:p>
          <a:endParaRPr lang="ru-RU"/>
        </a:p>
      </dgm:t>
    </dgm:pt>
    <dgm:pt modelId="{EB5B86C7-48A3-40BE-9310-17CE39A41F7C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101,7</a:t>
          </a:r>
          <a:endParaRPr lang="ru-RU" sz="1100" dirty="0"/>
        </a:p>
      </dgm:t>
    </dgm:pt>
    <dgm:pt modelId="{3F0D8EB5-9446-4910-99C3-EDEAE0CF9BAF}" type="parTrans" cxnId="{AB577EA9-E0C0-46B5-A8FD-79C5D7D6501E}">
      <dgm:prSet/>
      <dgm:spPr/>
      <dgm:t>
        <a:bodyPr/>
        <a:lstStyle/>
        <a:p>
          <a:endParaRPr lang="ru-RU"/>
        </a:p>
      </dgm:t>
    </dgm:pt>
    <dgm:pt modelId="{CFBC2C59-C636-421C-847C-92C8A36EA5DD}" type="sibTrans" cxnId="{AB577EA9-E0C0-46B5-A8FD-79C5D7D6501E}">
      <dgm:prSet/>
      <dgm:spPr/>
      <dgm:t>
        <a:bodyPr/>
        <a:lstStyle/>
        <a:p>
          <a:endParaRPr lang="ru-RU"/>
        </a:p>
      </dgm:t>
    </dgm:pt>
    <dgm:pt modelId="{FFD5EE1E-6674-4433-8B8D-F2407E8162C6}">
      <dgm:prSet custT="1"/>
      <dgm:spPr/>
      <dgm:t>
        <a:bodyPr/>
        <a:lstStyle/>
        <a:p>
          <a:r>
            <a:rPr lang="ru-RU" sz="1100" b="1" dirty="0" smtClean="0"/>
            <a:t>101,6</a:t>
          </a:r>
          <a:endParaRPr lang="ru-RU" sz="1100" dirty="0"/>
        </a:p>
      </dgm:t>
    </dgm:pt>
    <dgm:pt modelId="{923CD593-8582-449C-8B18-75B56880717F}" type="parTrans" cxnId="{630D4044-E921-42F6-969B-D22F536111EB}">
      <dgm:prSet/>
      <dgm:spPr/>
      <dgm:t>
        <a:bodyPr/>
        <a:lstStyle/>
        <a:p>
          <a:endParaRPr lang="ru-RU"/>
        </a:p>
      </dgm:t>
    </dgm:pt>
    <dgm:pt modelId="{3E878A50-31E0-42EF-87E4-F47674394431}" type="sibTrans" cxnId="{630D4044-E921-42F6-969B-D22F536111EB}">
      <dgm:prSet/>
      <dgm:spPr/>
      <dgm:t>
        <a:bodyPr/>
        <a:lstStyle/>
        <a:p>
          <a:endParaRPr lang="ru-RU"/>
        </a:p>
      </dgm:t>
    </dgm:pt>
    <dgm:pt modelId="{57005CAC-F81F-4775-B3D4-6F4D1CFD4A97}">
      <dgm:prSet custT="1"/>
      <dgm:spPr/>
      <dgm:t>
        <a:bodyPr/>
        <a:lstStyle/>
        <a:p>
          <a:r>
            <a:rPr lang="ru-RU" sz="1100" b="1" dirty="0" smtClean="0"/>
            <a:t>101,5</a:t>
          </a:r>
          <a:endParaRPr lang="ru-RU" sz="1100" dirty="0"/>
        </a:p>
      </dgm:t>
    </dgm:pt>
    <dgm:pt modelId="{09544266-2A5A-4E7F-8D05-AE0463DB785F}" type="parTrans" cxnId="{D15D42A7-9644-4F11-AA57-BCE04152782B}">
      <dgm:prSet/>
      <dgm:spPr/>
      <dgm:t>
        <a:bodyPr/>
        <a:lstStyle/>
        <a:p>
          <a:endParaRPr lang="ru-RU"/>
        </a:p>
      </dgm:t>
    </dgm:pt>
    <dgm:pt modelId="{5A99692C-74AE-4523-A709-6F111107C91D}" type="sibTrans" cxnId="{D15D42A7-9644-4F11-AA57-BCE04152782B}">
      <dgm:prSet/>
      <dgm:spPr/>
      <dgm:t>
        <a:bodyPr/>
        <a:lstStyle/>
        <a:p>
          <a:endParaRPr lang="ru-RU"/>
        </a:p>
      </dgm:t>
    </dgm:pt>
    <dgm:pt modelId="{46915E2D-1290-4FB9-9B01-1EDF696A46B9}">
      <dgm:prSet custT="1"/>
      <dgm:spPr/>
      <dgm:t>
        <a:bodyPr/>
        <a:lstStyle/>
        <a:p>
          <a:r>
            <a:rPr lang="ru-RU" sz="1100" b="1" dirty="0" smtClean="0"/>
            <a:t>101,4</a:t>
          </a:r>
          <a:endParaRPr lang="ru-RU" sz="1100" dirty="0"/>
        </a:p>
      </dgm:t>
    </dgm:pt>
    <dgm:pt modelId="{298F200A-5119-4D19-ADCC-411B3762AC16}" type="parTrans" cxnId="{F4ED1A8B-476C-4971-9D06-B0265A391615}">
      <dgm:prSet/>
      <dgm:spPr/>
      <dgm:t>
        <a:bodyPr/>
        <a:lstStyle/>
        <a:p>
          <a:endParaRPr lang="ru-RU"/>
        </a:p>
      </dgm:t>
    </dgm:pt>
    <dgm:pt modelId="{25BE1EB3-E995-4ED7-B34B-F05604EEA01F}" type="sibTrans" cxnId="{F4ED1A8B-476C-4971-9D06-B0265A391615}">
      <dgm:prSet/>
      <dgm:spPr/>
      <dgm:t>
        <a:bodyPr/>
        <a:lstStyle/>
        <a:p>
          <a:endParaRPr lang="ru-RU"/>
        </a:p>
      </dgm:t>
    </dgm:pt>
    <dgm:pt modelId="{091B3B0C-AE63-4556-B283-DDE13B0BD28A}">
      <dgm:prSet custT="1"/>
      <dgm:spPr/>
      <dgm:t>
        <a:bodyPr/>
        <a:lstStyle/>
        <a:p>
          <a:r>
            <a:rPr lang="ru-RU" sz="1100" b="1" smtClean="0"/>
            <a:t>53,3</a:t>
          </a:r>
          <a:endParaRPr lang="ru-RU" sz="1100" dirty="0"/>
        </a:p>
      </dgm:t>
    </dgm:pt>
    <dgm:pt modelId="{7D46B732-CE58-49E5-93BC-64D6F710B241}" type="parTrans" cxnId="{55B6B471-6D40-45BA-8235-E9054D108E50}">
      <dgm:prSet/>
      <dgm:spPr/>
      <dgm:t>
        <a:bodyPr/>
        <a:lstStyle/>
        <a:p>
          <a:endParaRPr lang="ru-RU"/>
        </a:p>
      </dgm:t>
    </dgm:pt>
    <dgm:pt modelId="{3D47E3A7-9645-470D-92F4-898AE90831C8}" type="sibTrans" cxnId="{55B6B471-6D40-45BA-8235-E9054D108E50}">
      <dgm:prSet/>
      <dgm:spPr/>
      <dgm:t>
        <a:bodyPr/>
        <a:lstStyle/>
        <a:p>
          <a:endParaRPr lang="ru-RU"/>
        </a:p>
      </dgm:t>
    </dgm:pt>
    <dgm:pt modelId="{04C1D32B-60AB-477E-943F-FA7F35C8F82E}">
      <dgm:prSet custT="1"/>
      <dgm:spPr/>
      <dgm:t>
        <a:bodyPr/>
        <a:lstStyle/>
        <a:p>
          <a:r>
            <a:rPr lang="ru-RU" sz="1100" b="1" dirty="0" smtClean="0"/>
            <a:t>90</a:t>
          </a:r>
          <a:endParaRPr lang="ru-RU" sz="1100" dirty="0"/>
        </a:p>
      </dgm:t>
    </dgm:pt>
    <dgm:pt modelId="{F9D6ED2A-BA78-472B-AECC-F78FCB0FEDBA}" type="parTrans" cxnId="{35D2A9FD-3A0C-4FBA-B184-7F214BDCD9B8}">
      <dgm:prSet/>
      <dgm:spPr/>
      <dgm:t>
        <a:bodyPr/>
        <a:lstStyle/>
        <a:p>
          <a:endParaRPr lang="ru-RU"/>
        </a:p>
      </dgm:t>
    </dgm:pt>
    <dgm:pt modelId="{08CC84F4-951D-47DF-BB6F-56A1E104BD70}" type="sibTrans" cxnId="{35D2A9FD-3A0C-4FBA-B184-7F214BDCD9B8}">
      <dgm:prSet/>
      <dgm:spPr/>
      <dgm:t>
        <a:bodyPr/>
        <a:lstStyle/>
        <a:p>
          <a:endParaRPr lang="ru-RU"/>
        </a:p>
      </dgm:t>
    </dgm:pt>
    <dgm:pt modelId="{95F1E737-152E-420A-8FB8-0932263CBF5F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53,7</a:t>
          </a:r>
          <a:endParaRPr lang="ru-RU" sz="1100" dirty="0"/>
        </a:p>
      </dgm:t>
    </dgm:pt>
    <dgm:pt modelId="{5CE3CB53-FCF3-4F8A-BE45-C6C4FA9C940B}" type="parTrans" cxnId="{D8790537-8C4F-4221-BE80-E391A3365D48}">
      <dgm:prSet/>
      <dgm:spPr/>
      <dgm:t>
        <a:bodyPr/>
        <a:lstStyle/>
        <a:p>
          <a:endParaRPr lang="ru-RU"/>
        </a:p>
      </dgm:t>
    </dgm:pt>
    <dgm:pt modelId="{876302DA-76D5-4F68-AD50-03D3FDEE5751}" type="sibTrans" cxnId="{D8790537-8C4F-4221-BE80-E391A3365D48}">
      <dgm:prSet/>
      <dgm:spPr/>
      <dgm:t>
        <a:bodyPr/>
        <a:lstStyle/>
        <a:p>
          <a:endParaRPr lang="ru-RU"/>
        </a:p>
      </dgm:t>
    </dgm:pt>
    <dgm:pt modelId="{53135FD7-1627-42BA-8CC4-AD6741493D4A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12</a:t>
          </a:r>
          <a:endParaRPr lang="ru-RU" sz="1100" dirty="0"/>
        </a:p>
      </dgm:t>
    </dgm:pt>
    <dgm:pt modelId="{F676DA2C-A788-4D11-84E0-997C2F78EE10}" type="parTrans" cxnId="{592CCC5F-295B-4BF4-B0DD-4016E6CE1445}">
      <dgm:prSet/>
      <dgm:spPr/>
      <dgm:t>
        <a:bodyPr/>
        <a:lstStyle/>
        <a:p>
          <a:endParaRPr lang="ru-RU"/>
        </a:p>
      </dgm:t>
    </dgm:pt>
    <dgm:pt modelId="{95DF61E5-014F-4A72-825A-284788F063D9}" type="sibTrans" cxnId="{592CCC5F-295B-4BF4-B0DD-4016E6CE1445}">
      <dgm:prSet/>
      <dgm:spPr/>
      <dgm:t>
        <a:bodyPr/>
        <a:lstStyle/>
        <a:p>
          <a:endParaRPr lang="ru-RU"/>
        </a:p>
      </dgm:t>
    </dgm:pt>
    <dgm:pt modelId="{35296387-E039-44BC-8EB2-DC6BC7E85232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53,6</a:t>
          </a:r>
          <a:endParaRPr lang="ru-RU" sz="1100" dirty="0"/>
        </a:p>
      </dgm:t>
    </dgm:pt>
    <dgm:pt modelId="{6DAFFC9B-9EA8-4F45-B8EC-86399E32114C}" type="parTrans" cxnId="{48D07158-D0B3-4407-8193-721CEF1C8744}">
      <dgm:prSet/>
      <dgm:spPr/>
      <dgm:t>
        <a:bodyPr/>
        <a:lstStyle/>
        <a:p>
          <a:endParaRPr lang="ru-RU"/>
        </a:p>
      </dgm:t>
    </dgm:pt>
    <dgm:pt modelId="{087C7DB6-E5AD-463D-880E-037D8B9B1BF9}" type="sibTrans" cxnId="{48D07158-D0B3-4407-8193-721CEF1C8744}">
      <dgm:prSet/>
      <dgm:spPr/>
      <dgm:t>
        <a:bodyPr/>
        <a:lstStyle/>
        <a:p>
          <a:endParaRPr lang="ru-RU"/>
        </a:p>
      </dgm:t>
    </dgm:pt>
    <dgm:pt modelId="{4BA8B0D5-CD8C-4DC1-AD8E-53808DD972EB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86,2</a:t>
          </a:r>
          <a:endParaRPr lang="ru-RU" sz="1100" dirty="0"/>
        </a:p>
      </dgm:t>
    </dgm:pt>
    <dgm:pt modelId="{0FBF4CA7-56C2-4A00-A229-B0E0A2EEE3DB}" type="parTrans" cxnId="{4080E88B-30DE-4D81-AD9E-320BAA87967C}">
      <dgm:prSet/>
      <dgm:spPr/>
      <dgm:t>
        <a:bodyPr/>
        <a:lstStyle/>
        <a:p>
          <a:endParaRPr lang="ru-RU"/>
        </a:p>
      </dgm:t>
    </dgm:pt>
    <dgm:pt modelId="{347A7B1A-C115-4EA9-ABE5-3C980ED0C462}" type="sibTrans" cxnId="{4080E88B-30DE-4D81-AD9E-320BAA87967C}">
      <dgm:prSet/>
      <dgm:spPr/>
      <dgm:t>
        <a:bodyPr/>
        <a:lstStyle/>
        <a:p>
          <a:endParaRPr lang="ru-RU"/>
        </a:p>
      </dgm:t>
    </dgm:pt>
    <dgm:pt modelId="{A93579BC-17F3-49AE-9E25-7EC9E33C7168}">
      <dgm:prSet custT="1"/>
      <dgm:spPr/>
      <dgm:t>
        <a:bodyPr/>
        <a:lstStyle/>
        <a:p>
          <a:r>
            <a:rPr lang="ru-RU" sz="1100" b="1" dirty="0" smtClean="0"/>
            <a:t>53,5</a:t>
          </a:r>
          <a:endParaRPr lang="ru-RU" sz="1100" dirty="0"/>
        </a:p>
      </dgm:t>
    </dgm:pt>
    <dgm:pt modelId="{BB39C9C7-CBE4-416B-8446-C08D96F30BC5}" type="parTrans" cxnId="{A915B0D4-B952-4C82-8770-E122723A4241}">
      <dgm:prSet/>
      <dgm:spPr/>
      <dgm:t>
        <a:bodyPr/>
        <a:lstStyle/>
        <a:p>
          <a:endParaRPr lang="ru-RU"/>
        </a:p>
      </dgm:t>
    </dgm:pt>
    <dgm:pt modelId="{9E0E1454-7081-4E37-B41B-CB49D8A67305}" type="sibTrans" cxnId="{A915B0D4-B952-4C82-8770-E122723A4241}">
      <dgm:prSet/>
      <dgm:spPr/>
      <dgm:t>
        <a:bodyPr/>
        <a:lstStyle/>
        <a:p>
          <a:endParaRPr lang="ru-RU"/>
        </a:p>
      </dgm:t>
    </dgm:pt>
    <dgm:pt modelId="{CC0D81AC-A600-4C73-BB9F-65D0E2038743}">
      <dgm:prSet custT="1"/>
      <dgm:spPr/>
      <dgm:t>
        <a:bodyPr/>
        <a:lstStyle/>
        <a:p>
          <a:r>
            <a:rPr lang="ru-RU" sz="1100" b="1" dirty="0" smtClean="0"/>
            <a:t>70</a:t>
          </a:r>
          <a:endParaRPr lang="ru-RU" sz="1100" dirty="0"/>
        </a:p>
      </dgm:t>
    </dgm:pt>
    <dgm:pt modelId="{AE7CE6A1-A446-4EDF-AF04-77988B2CCF63}" type="parTrans" cxnId="{59772841-05A3-4061-AD9F-00E2AD277EAD}">
      <dgm:prSet/>
      <dgm:spPr/>
      <dgm:t>
        <a:bodyPr/>
        <a:lstStyle/>
        <a:p>
          <a:endParaRPr lang="ru-RU"/>
        </a:p>
      </dgm:t>
    </dgm:pt>
    <dgm:pt modelId="{471460F4-C788-4E3B-860A-503C5CDBF9AE}" type="sibTrans" cxnId="{59772841-05A3-4061-AD9F-00E2AD277EAD}">
      <dgm:prSet/>
      <dgm:spPr/>
      <dgm:t>
        <a:bodyPr/>
        <a:lstStyle/>
        <a:p>
          <a:endParaRPr lang="ru-RU"/>
        </a:p>
      </dgm:t>
    </dgm:pt>
    <dgm:pt modelId="{7C16FA55-4076-4505-8878-AB46FB185D1D}">
      <dgm:prSet custT="1"/>
      <dgm:spPr/>
      <dgm:t>
        <a:bodyPr/>
        <a:lstStyle/>
        <a:p>
          <a:r>
            <a:rPr lang="ru-RU" sz="1100" b="1" dirty="0" smtClean="0"/>
            <a:t>53,4</a:t>
          </a:r>
          <a:endParaRPr lang="ru-RU" sz="1100" dirty="0"/>
        </a:p>
      </dgm:t>
    </dgm:pt>
    <dgm:pt modelId="{8CA23D45-E54D-40D8-A123-6B72CBB524B5}" type="parTrans" cxnId="{B4E884A3-4997-4058-A267-B84A13B0A112}">
      <dgm:prSet/>
      <dgm:spPr/>
      <dgm:t>
        <a:bodyPr/>
        <a:lstStyle/>
        <a:p>
          <a:endParaRPr lang="ru-RU"/>
        </a:p>
      </dgm:t>
    </dgm:pt>
    <dgm:pt modelId="{99357CF2-C77A-4A97-8406-928D647C0433}" type="sibTrans" cxnId="{B4E884A3-4997-4058-A267-B84A13B0A112}">
      <dgm:prSet/>
      <dgm:spPr/>
      <dgm:t>
        <a:bodyPr/>
        <a:lstStyle/>
        <a:p>
          <a:endParaRPr lang="ru-RU"/>
        </a:p>
      </dgm:t>
    </dgm:pt>
    <dgm:pt modelId="{DF788440-6CFB-46F2-AF83-CCACBC63DFDF}">
      <dgm:prSet custT="1"/>
      <dgm:spPr/>
      <dgm:t>
        <a:bodyPr/>
        <a:lstStyle/>
        <a:p>
          <a:r>
            <a:rPr lang="ru-RU" sz="1100" b="1" dirty="0" smtClean="0"/>
            <a:t>80</a:t>
          </a:r>
          <a:endParaRPr lang="ru-RU" sz="1100" dirty="0"/>
        </a:p>
      </dgm:t>
    </dgm:pt>
    <dgm:pt modelId="{6D5D287F-E8EC-40EF-BB64-14BD502B7220}" type="parTrans" cxnId="{A71867E3-8566-41C5-92C8-D2F5D0E56D83}">
      <dgm:prSet/>
      <dgm:spPr/>
      <dgm:t>
        <a:bodyPr/>
        <a:lstStyle/>
        <a:p>
          <a:endParaRPr lang="ru-RU"/>
        </a:p>
      </dgm:t>
    </dgm:pt>
    <dgm:pt modelId="{42A693C7-B9BB-4DF7-905A-9D02E78F9C2C}" type="sibTrans" cxnId="{A71867E3-8566-41C5-92C8-D2F5D0E56D83}">
      <dgm:prSet/>
      <dgm:spPr/>
      <dgm:t>
        <a:bodyPr/>
        <a:lstStyle/>
        <a:p>
          <a:endParaRPr lang="ru-RU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  <dgm:t>
        <a:bodyPr/>
        <a:lstStyle/>
        <a:p>
          <a:endParaRPr lang="ru-RU"/>
        </a:p>
      </dgm:t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  <dgm:t>
        <a:bodyPr/>
        <a:lstStyle/>
        <a:p>
          <a:endParaRPr lang="ru-RU"/>
        </a:p>
      </dgm:t>
    </dgm:pt>
    <dgm:pt modelId="{B74154C5-AFFE-498C-8E4C-911D7456AC97}" type="pres">
      <dgm:prSet presAssocID="{946393D2-3BB5-4D19-BAF6-84B7339845C4}" presName="horzOne" presStyleCnt="0"/>
      <dgm:spPr/>
      <dgm:t>
        <a:bodyPr/>
        <a:lstStyle/>
        <a:p>
          <a:endParaRPr lang="ru-RU"/>
        </a:p>
      </dgm:t>
    </dgm:pt>
    <dgm:pt modelId="{AA6E5317-C9D5-49D6-9218-04A9A8CDF9E8}" type="pres">
      <dgm:prSet presAssocID="{5A6BA2F8-AB86-4FEA-9FCE-F9FA52A7F9A0}" presName="vertTwo" presStyleCnt="0"/>
      <dgm:spPr/>
      <dgm:t>
        <a:bodyPr/>
        <a:lstStyle/>
        <a:p>
          <a:endParaRPr lang="ru-RU"/>
        </a:p>
      </dgm:t>
    </dgm:pt>
    <dgm:pt modelId="{EFD09625-1EEB-463A-9D51-52F09A5E039B}" type="pres">
      <dgm:prSet presAssocID="{5A6BA2F8-AB86-4FEA-9FCE-F9FA52A7F9A0}" presName="txTwo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  <dgm:t>
        <a:bodyPr/>
        <a:lstStyle/>
        <a:p>
          <a:endParaRPr lang="ru-RU"/>
        </a:p>
      </dgm:t>
    </dgm:pt>
    <dgm:pt modelId="{ED986375-36F5-4143-A5F0-85653599471E}" type="pres">
      <dgm:prSet presAssocID="{5A6BA2F8-AB86-4FEA-9FCE-F9FA52A7F9A0}" presName="horzTwo" presStyleCnt="0"/>
      <dgm:spPr/>
      <dgm:t>
        <a:bodyPr/>
        <a:lstStyle/>
        <a:p>
          <a:endParaRPr lang="ru-RU"/>
        </a:p>
      </dgm:t>
    </dgm:pt>
    <dgm:pt modelId="{72DE6149-9A73-4029-9C01-1DA1EF77D264}" type="pres">
      <dgm:prSet presAssocID="{F6F97186-B344-4193-9FE9-6DFB5403A289}" presName="vertThree" presStyleCnt="0"/>
      <dgm:spPr/>
    </dgm:pt>
    <dgm:pt modelId="{B7B68934-E179-4D36-8AD9-7637EF3F0019}" type="pres">
      <dgm:prSet presAssocID="{F6F97186-B344-4193-9FE9-6DFB5403A289}" presName="txThre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986455-5145-43D1-AB19-A5C822796874}" type="pres">
      <dgm:prSet presAssocID="{F6F97186-B344-4193-9FE9-6DFB5403A289}" presName="parTransThree" presStyleCnt="0"/>
      <dgm:spPr/>
    </dgm:pt>
    <dgm:pt modelId="{E4CD0B37-6C75-4A8F-946C-21E075E1E2CF}" type="pres">
      <dgm:prSet presAssocID="{F6F97186-B344-4193-9FE9-6DFB5403A289}" presName="horzThree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BABD28-5047-47A3-A701-B7AFBBE28819}" type="pres">
      <dgm:prSet presAssocID="{CD119780-6575-4106-AE5B-2CC6B48E5482}" presName="txFour" presStyleLbl="node4" presStyleIdx="0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  <dgm:t>
        <a:bodyPr/>
        <a:lstStyle/>
        <a:p>
          <a:endParaRPr lang="ru-RU"/>
        </a:p>
      </dgm:t>
    </dgm:pt>
    <dgm:pt modelId="{D0D594F6-8533-4A50-8AE7-20755C3BFFA9}" type="pres">
      <dgm:prSet presAssocID="{CD119780-6575-4106-AE5B-2CC6B48E5482}" presName="horzFour" presStyleCnt="0"/>
      <dgm:spPr/>
      <dgm:t>
        <a:bodyPr/>
        <a:lstStyle/>
        <a:p>
          <a:endParaRPr lang="ru-RU"/>
        </a:p>
      </dgm:t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7E2D4A-62E6-4A23-A5DD-552A63903B64}" type="pres">
      <dgm:prSet presAssocID="{93520637-36B3-4AB9-B949-92D55141E733}" presName="txFour" presStyleLbl="node4" presStyleIdx="1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83630-5D09-45D7-92AD-109BAA43CF48}" type="pres">
      <dgm:prSet presAssocID="{93520637-36B3-4AB9-B949-92D55141E733}" presName="parTransFour" presStyleCnt="0"/>
      <dgm:spPr/>
      <dgm:t>
        <a:bodyPr/>
        <a:lstStyle/>
        <a:p>
          <a:endParaRPr lang="ru-RU"/>
        </a:p>
      </dgm:t>
    </dgm:pt>
    <dgm:pt modelId="{B338BAF6-59FE-4215-B697-18ED9B1E550D}" type="pres">
      <dgm:prSet presAssocID="{93520637-36B3-4AB9-B949-92D55141E733}" presName="horzFour" presStyleCnt="0"/>
      <dgm:spPr/>
      <dgm:t>
        <a:bodyPr/>
        <a:lstStyle/>
        <a:p>
          <a:endParaRPr lang="ru-RU"/>
        </a:p>
      </dgm:t>
    </dgm:pt>
    <dgm:pt modelId="{C2D8D153-FBF9-44C5-B447-F4BF501D8FA1}" type="pres">
      <dgm:prSet presAssocID="{44367D81-039C-4579-8E09-66CAF90F5041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85136A3-D02F-461C-B31C-FD1D69D16759}" type="pres">
      <dgm:prSet presAssocID="{44367D81-039C-4579-8E09-66CAF90F5041}" presName="txFour" presStyleLbl="node4" presStyleIdx="2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6CF81-D743-4AD3-A3A1-3DF9D9BFBC77}" type="pres">
      <dgm:prSet presAssocID="{44367D81-039C-4579-8E09-66CAF90F5041}" presName="parTransFour" presStyleCnt="0"/>
      <dgm:spPr/>
      <dgm:t>
        <a:bodyPr/>
        <a:lstStyle/>
        <a:p>
          <a:endParaRPr lang="ru-RU"/>
        </a:p>
      </dgm:t>
    </dgm:pt>
    <dgm:pt modelId="{8A9FECDA-0971-4926-9F35-6C36E65B14A9}" type="pres">
      <dgm:prSet presAssocID="{44367D81-039C-4579-8E09-66CAF90F5041}" presName="horzFour" presStyleCnt="0"/>
      <dgm:spPr/>
      <dgm:t>
        <a:bodyPr/>
        <a:lstStyle/>
        <a:p>
          <a:endParaRPr lang="ru-RU"/>
        </a:p>
      </dgm:t>
    </dgm:pt>
    <dgm:pt modelId="{4A1D7939-C139-4889-AA8A-C0FC12630CEE}" type="pres">
      <dgm:prSet presAssocID="{9C715FE5-31CA-4541-A958-D2C730C134E0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C9EB28-F68D-4321-836D-A642C2C0DAB1}" type="pres">
      <dgm:prSet presAssocID="{9C715FE5-31CA-4541-A958-D2C730C134E0}" presName="txFour" presStyleLbl="node4" presStyleIdx="3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FCCA56-038C-4613-B7B2-16CD590F385E}" type="pres">
      <dgm:prSet presAssocID="{9C715FE5-31CA-4541-A958-D2C730C134E0}" presName="parTransFour" presStyleCnt="0"/>
      <dgm:spPr/>
      <dgm:t>
        <a:bodyPr/>
        <a:lstStyle/>
        <a:p>
          <a:endParaRPr lang="ru-RU"/>
        </a:p>
      </dgm:t>
    </dgm:pt>
    <dgm:pt modelId="{7F93EC46-9C8D-4119-8F52-CCFA2BE3D856}" type="pres">
      <dgm:prSet presAssocID="{9C715FE5-31CA-4541-A958-D2C730C134E0}" presName="horzFour" presStyleCnt="0"/>
      <dgm:spPr/>
      <dgm:t>
        <a:bodyPr/>
        <a:lstStyle/>
        <a:p>
          <a:endParaRPr lang="ru-RU"/>
        </a:p>
      </dgm:t>
    </dgm:pt>
    <dgm:pt modelId="{57E5281D-099B-4146-8847-39F267019B93}" type="pres">
      <dgm:prSet presAssocID="{8536FD6B-8AD2-4A43-B337-6FD60B3FD4B2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5D767EC-FAE5-4312-B23F-9B41F2C6B7D7}" type="pres">
      <dgm:prSet presAssocID="{8536FD6B-8AD2-4A43-B337-6FD60B3FD4B2}" presName="txFour" presStyleLbl="node4" presStyleIdx="4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D41BC3-7A48-45B0-A05F-6990E182F579}" type="pres">
      <dgm:prSet presAssocID="{8536FD6B-8AD2-4A43-B337-6FD60B3FD4B2}" presName="parTransFour" presStyleCnt="0"/>
      <dgm:spPr/>
    </dgm:pt>
    <dgm:pt modelId="{E795CE46-C816-4100-AC67-9520DA742BDE}" type="pres">
      <dgm:prSet presAssocID="{8536FD6B-8AD2-4A43-B337-6FD60B3FD4B2}" presName="horzFour" presStyleCnt="0"/>
      <dgm:spPr/>
      <dgm:t>
        <a:bodyPr/>
        <a:lstStyle/>
        <a:p>
          <a:endParaRPr lang="ru-RU"/>
        </a:p>
      </dgm:t>
    </dgm:pt>
    <dgm:pt modelId="{4BA28D9D-1E7D-471E-A53F-C305A9E0BBCF}" type="pres">
      <dgm:prSet presAssocID="{B0C58C76-3334-44F2-A7BC-AF33D7E57D0C}" presName="vertFour" presStyleCnt="0">
        <dgm:presLayoutVars>
          <dgm:chPref val="3"/>
        </dgm:presLayoutVars>
      </dgm:prSet>
      <dgm:spPr/>
    </dgm:pt>
    <dgm:pt modelId="{5723D116-E6E9-4E30-8E5E-41AD138E91BC}" type="pres">
      <dgm:prSet presAssocID="{B0C58C76-3334-44F2-A7BC-AF33D7E57D0C}" presName="txFour" presStyleLbl="node4" presStyleIdx="5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AF86536-00CE-4F29-BEAA-2368CEBE7EE6}" type="pres">
      <dgm:prSet presAssocID="{B0C58C76-3334-44F2-A7BC-AF33D7E57D0C}" presName="parTransFour" presStyleCnt="0"/>
      <dgm:spPr/>
    </dgm:pt>
    <dgm:pt modelId="{1E34C7E0-A105-4DC4-B56C-7AD239583EBC}" type="pres">
      <dgm:prSet presAssocID="{B0C58C76-3334-44F2-A7BC-AF33D7E57D0C}" presName="horzFour" presStyleCnt="0"/>
      <dgm:spPr/>
    </dgm:pt>
    <dgm:pt modelId="{A5201136-FFA0-4918-8899-096EF8D2697A}" type="pres">
      <dgm:prSet presAssocID="{380B7261-7F88-4089-9088-812F44056341}" presName="vertFour" presStyleCnt="0">
        <dgm:presLayoutVars>
          <dgm:chPref val="3"/>
        </dgm:presLayoutVars>
      </dgm:prSet>
      <dgm:spPr/>
    </dgm:pt>
    <dgm:pt modelId="{3A78BFE4-0937-43B3-95F4-BFC602B975D7}" type="pres">
      <dgm:prSet presAssocID="{380B7261-7F88-4089-9088-812F44056341}" presName="txFour" presStyleLbl="node4" presStyleIdx="6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FD768A2-17C4-4A02-BF19-2EE431FC164B}" type="pres">
      <dgm:prSet presAssocID="{380B7261-7F88-4089-9088-812F44056341}" presName="parTransFour" presStyleCnt="0"/>
      <dgm:spPr/>
    </dgm:pt>
    <dgm:pt modelId="{5B9AA447-0660-49B7-910D-E87F5D4E2708}" type="pres">
      <dgm:prSet presAssocID="{380B7261-7F88-4089-9088-812F44056341}" presName="horzFour" presStyleCnt="0"/>
      <dgm:spPr/>
    </dgm:pt>
    <dgm:pt modelId="{865F79F9-D537-42AC-9C28-2F10F0B99162}" type="pres">
      <dgm:prSet presAssocID="{03138010-0FD8-469A-B6F6-F606CEC1E03C}" presName="vertFour" presStyleCnt="0">
        <dgm:presLayoutVars>
          <dgm:chPref val="3"/>
        </dgm:presLayoutVars>
      </dgm:prSet>
      <dgm:spPr/>
    </dgm:pt>
    <dgm:pt modelId="{DAC35B90-9924-435A-A9E4-FDF447F24324}" type="pres">
      <dgm:prSet presAssocID="{03138010-0FD8-469A-B6F6-F606CEC1E03C}" presName="txFour" presStyleLbl="node4" presStyleIdx="7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DFEE111-CA3A-47B5-92AB-E0AA9685AC8A}" type="pres">
      <dgm:prSet presAssocID="{03138010-0FD8-469A-B6F6-F606CEC1E03C}" presName="parTransFour" presStyleCnt="0"/>
      <dgm:spPr/>
    </dgm:pt>
    <dgm:pt modelId="{FFE5D777-909D-4733-BDB1-E4E7E5A2C2FD}" type="pres">
      <dgm:prSet presAssocID="{03138010-0FD8-469A-B6F6-F606CEC1E03C}" presName="horzFour" presStyleCnt="0"/>
      <dgm:spPr/>
    </dgm:pt>
    <dgm:pt modelId="{FB742728-2F7F-4098-B21A-0AACDF57FAA8}" type="pres">
      <dgm:prSet presAssocID="{95F1E737-152E-420A-8FB8-0932263CBF5F}" presName="vertFour" presStyleCnt="0">
        <dgm:presLayoutVars>
          <dgm:chPref val="3"/>
        </dgm:presLayoutVars>
      </dgm:prSet>
      <dgm:spPr/>
    </dgm:pt>
    <dgm:pt modelId="{3CD13E3B-1737-4DF7-83C7-396F6D9B8BDB}" type="pres">
      <dgm:prSet presAssocID="{95F1E737-152E-420A-8FB8-0932263CBF5F}" presName="txFour" presStyleLbl="node4" presStyleIdx="8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0D34300-0AA2-4870-B1C9-886A1B1878BA}" type="pres">
      <dgm:prSet presAssocID="{95F1E737-152E-420A-8FB8-0932263CBF5F}" presName="parTransFour" presStyleCnt="0"/>
      <dgm:spPr/>
    </dgm:pt>
    <dgm:pt modelId="{94A1AE0F-3B77-4DD8-847A-C6A10F1D2B06}" type="pres">
      <dgm:prSet presAssocID="{95F1E737-152E-420A-8FB8-0932263CBF5F}" presName="horzFour" presStyleCnt="0"/>
      <dgm:spPr/>
    </dgm:pt>
    <dgm:pt modelId="{50E76EB0-2E11-494F-8900-1B91C3A3158F}" type="pres">
      <dgm:prSet presAssocID="{53135FD7-1627-42BA-8CC4-AD6741493D4A}" presName="vertFour" presStyleCnt="0">
        <dgm:presLayoutVars>
          <dgm:chPref val="3"/>
        </dgm:presLayoutVars>
      </dgm:prSet>
      <dgm:spPr/>
    </dgm:pt>
    <dgm:pt modelId="{B8BC055A-120C-4F0D-8EC0-5DAFE49250F4}" type="pres">
      <dgm:prSet presAssocID="{53135FD7-1627-42BA-8CC4-AD6741493D4A}" presName="txFour" presStyleLbl="node4" presStyleIdx="9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16C950-BB77-4AAF-AA2E-22D8D46E1EA4}" type="pres">
      <dgm:prSet presAssocID="{53135FD7-1627-42BA-8CC4-AD6741493D4A}" presName="horzFour" presStyleCnt="0"/>
      <dgm:spPr/>
    </dgm:pt>
    <dgm:pt modelId="{694C6A3E-E1B4-4940-ABED-A0BE47161CCE}" type="pres">
      <dgm:prSet presAssocID="{C6F24F42-97B0-4B65-A4C6-FEB3AD0E1596}" presName="sibSpaceTwo" presStyleCnt="0"/>
      <dgm:spPr/>
      <dgm:t>
        <a:bodyPr/>
        <a:lstStyle/>
        <a:p>
          <a:endParaRPr lang="ru-RU"/>
        </a:p>
      </dgm:t>
    </dgm:pt>
    <dgm:pt modelId="{22BDFE06-8D1B-4C76-8FF0-2DABD4B35522}" type="pres">
      <dgm:prSet presAssocID="{7711325B-E859-44FE-8B41-57F9AFDCA54B}" presName="vertTwo" presStyleCnt="0"/>
      <dgm:spPr/>
      <dgm:t>
        <a:bodyPr/>
        <a:lstStyle/>
        <a:p>
          <a:endParaRPr lang="ru-RU"/>
        </a:p>
      </dgm:t>
    </dgm:pt>
    <dgm:pt modelId="{576C6983-4618-426C-8177-DEA9FE3AC4EB}" type="pres">
      <dgm:prSet presAssocID="{7711325B-E859-44FE-8B41-57F9AFDCA54B}" presName="txTwo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  <dgm:t>
        <a:bodyPr/>
        <a:lstStyle/>
        <a:p>
          <a:endParaRPr lang="ru-RU"/>
        </a:p>
      </dgm:t>
    </dgm:pt>
    <dgm:pt modelId="{508A389B-C0F5-43D4-BD46-7C9F058EB2F7}" type="pres">
      <dgm:prSet presAssocID="{7711325B-E859-44FE-8B41-57F9AFDCA54B}" presName="horzTwo" presStyleCnt="0"/>
      <dgm:spPr/>
      <dgm:t>
        <a:bodyPr/>
        <a:lstStyle/>
        <a:p>
          <a:endParaRPr lang="ru-RU"/>
        </a:p>
      </dgm:t>
    </dgm:pt>
    <dgm:pt modelId="{2E9427EC-521F-45BD-95BD-C2EA62236516}" type="pres">
      <dgm:prSet presAssocID="{A1BB5A2E-A45D-4F6A-B329-CD4782193917}" presName="vertThree" presStyleCnt="0"/>
      <dgm:spPr/>
    </dgm:pt>
    <dgm:pt modelId="{672DFC88-43F4-433B-9B7F-D5CE282279E3}" type="pres">
      <dgm:prSet presAssocID="{A1BB5A2E-A45D-4F6A-B329-CD4782193917}" presName="txThre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C873B0-A9FE-4F45-AD2E-ED28CA5DFD9A}" type="pres">
      <dgm:prSet presAssocID="{A1BB5A2E-A45D-4F6A-B329-CD4782193917}" presName="parTransThree" presStyleCnt="0"/>
      <dgm:spPr/>
    </dgm:pt>
    <dgm:pt modelId="{68FB6F70-C047-4E46-9E82-A09946504644}" type="pres">
      <dgm:prSet presAssocID="{A1BB5A2E-A45D-4F6A-B329-CD4782193917}" presName="horzThree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86111C-58B6-40AF-8D8A-60EE680572BA}" type="pres">
      <dgm:prSet presAssocID="{B34B6A16-5EF9-4B63-A5E4-12B190B34880}" presName="txFour" presStyleLbl="node4" presStyleIdx="10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  <dgm:t>
        <a:bodyPr/>
        <a:lstStyle/>
        <a:p>
          <a:endParaRPr lang="ru-RU"/>
        </a:p>
      </dgm:t>
    </dgm:pt>
    <dgm:pt modelId="{FFF447F9-BACE-4B19-B5DF-5D71FE61C4DC}" type="pres">
      <dgm:prSet presAssocID="{B34B6A16-5EF9-4B63-A5E4-12B190B34880}" presName="horzFour" presStyleCnt="0"/>
      <dgm:spPr/>
      <dgm:t>
        <a:bodyPr/>
        <a:lstStyle/>
        <a:p>
          <a:endParaRPr lang="ru-RU"/>
        </a:p>
      </dgm:t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590EE3-70B4-4E0E-8D44-18EF1FD97F2E}" type="pres">
      <dgm:prSet presAssocID="{9A0A1B48-08CE-44F2-8C66-5814C06EE4CC}" presName="txFour" presStyleLbl="node4" presStyleIdx="11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AA9F4-0E18-4F78-BD4F-92D296477D35}" type="pres">
      <dgm:prSet presAssocID="{9A0A1B48-08CE-44F2-8C66-5814C06EE4CC}" presName="parTransFour" presStyleCnt="0"/>
      <dgm:spPr/>
      <dgm:t>
        <a:bodyPr/>
        <a:lstStyle/>
        <a:p>
          <a:endParaRPr lang="ru-RU"/>
        </a:p>
      </dgm:t>
    </dgm:pt>
    <dgm:pt modelId="{D1A4E4BA-FB74-44DD-88E4-672303AAC4FA}" type="pres">
      <dgm:prSet presAssocID="{9A0A1B48-08CE-44F2-8C66-5814C06EE4CC}" presName="horzFour" presStyleCnt="0"/>
      <dgm:spPr/>
      <dgm:t>
        <a:bodyPr/>
        <a:lstStyle/>
        <a:p>
          <a:endParaRPr lang="ru-RU"/>
        </a:p>
      </dgm:t>
    </dgm:pt>
    <dgm:pt modelId="{E5B57F09-2B59-4711-A8C9-974EF4149D9A}" type="pres">
      <dgm:prSet presAssocID="{614AF9F2-E1A1-4D10-882A-EB6B0D669FCA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CE5FDB4-BFBB-4259-A330-B441199BCE24}" type="pres">
      <dgm:prSet presAssocID="{614AF9F2-E1A1-4D10-882A-EB6B0D669FCA}" presName="txFour" presStyleLbl="node4" presStyleIdx="12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3F826B-C233-4B5F-A398-764D3F47A1BA}" type="pres">
      <dgm:prSet presAssocID="{614AF9F2-E1A1-4D10-882A-EB6B0D669FCA}" presName="parTransFour" presStyleCnt="0"/>
      <dgm:spPr/>
      <dgm:t>
        <a:bodyPr/>
        <a:lstStyle/>
        <a:p>
          <a:endParaRPr lang="ru-RU"/>
        </a:p>
      </dgm:t>
    </dgm:pt>
    <dgm:pt modelId="{E607D5B5-B0CE-46E0-84C5-F456BAF04EE4}" type="pres">
      <dgm:prSet presAssocID="{614AF9F2-E1A1-4D10-882A-EB6B0D669FCA}" presName="horzFour" presStyleCnt="0"/>
      <dgm:spPr/>
      <dgm:t>
        <a:bodyPr/>
        <a:lstStyle/>
        <a:p>
          <a:endParaRPr lang="ru-RU"/>
        </a:p>
      </dgm:t>
    </dgm:pt>
    <dgm:pt modelId="{F267116D-D0B1-4457-ABA0-2D94424C53E8}" type="pres">
      <dgm:prSet presAssocID="{BE98D1AB-A280-4D0B-A815-73E57FD87EC3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DC61A6-3199-4C88-A8D1-98ADCFDD3274}" type="pres">
      <dgm:prSet presAssocID="{BE98D1AB-A280-4D0B-A815-73E57FD87EC3}" presName="txFour" presStyleLbl="node4" presStyleIdx="13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1FD772-B984-413E-A468-8F0F3007E9F5}" type="pres">
      <dgm:prSet presAssocID="{BE98D1AB-A280-4D0B-A815-73E57FD87EC3}" presName="parTransFour" presStyleCnt="0"/>
      <dgm:spPr/>
      <dgm:t>
        <a:bodyPr/>
        <a:lstStyle/>
        <a:p>
          <a:endParaRPr lang="ru-RU"/>
        </a:p>
      </dgm:t>
    </dgm:pt>
    <dgm:pt modelId="{C7E808E6-5BB0-42AD-9568-7FA84FFA1273}" type="pres">
      <dgm:prSet presAssocID="{BE98D1AB-A280-4D0B-A815-73E57FD87EC3}" presName="horzFour" presStyleCnt="0"/>
      <dgm:spPr/>
      <dgm:t>
        <a:bodyPr/>
        <a:lstStyle/>
        <a:p>
          <a:endParaRPr lang="ru-RU"/>
        </a:p>
      </dgm:t>
    </dgm:pt>
    <dgm:pt modelId="{6143EFE8-4DC9-41D7-A90D-BEF4DD9D6775}" type="pres">
      <dgm:prSet presAssocID="{4D9EF634-1BF2-4A35-90CA-8A6D73717D8F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5EEDEE-A63C-4DC0-9860-A34A7BFD903E}" type="pres">
      <dgm:prSet presAssocID="{4D9EF634-1BF2-4A35-90CA-8A6D73717D8F}" presName="txFour" presStyleLbl="node4" presStyleIdx="14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387D10E-C6C5-4760-A0E8-A00968C0BABA}" type="pres">
      <dgm:prSet presAssocID="{4D9EF634-1BF2-4A35-90CA-8A6D73717D8F}" presName="parTransFour" presStyleCnt="0"/>
      <dgm:spPr/>
    </dgm:pt>
    <dgm:pt modelId="{2AFD5925-89E6-4CDB-B771-8976E3EAA1E0}" type="pres">
      <dgm:prSet presAssocID="{4D9EF634-1BF2-4A35-90CA-8A6D73717D8F}" presName="horzFour" presStyleCnt="0"/>
      <dgm:spPr/>
      <dgm:t>
        <a:bodyPr/>
        <a:lstStyle/>
        <a:p>
          <a:endParaRPr lang="ru-RU"/>
        </a:p>
      </dgm:t>
    </dgm:pt>
    <dgm:pt modelId="{E052B193-C0EE-492D-A4D8-F609A9142A89}" type="pres">
      <dgm:prSet presAssocID="{D87D88DC-89E1-4A2E-B73B-2DDCF52A77FF}" presName="vertFour" presStyleCnt="0">
        <dgm:presLayoutVars>
          <dgm:chPref val="3"/>
        </dgm:presLayoutVars>
      </dgm:prSet>
      <dgm:spPr/>
    </dgm:pt>
    <dgm:pt modelId="{88014210-1086-4442-92DA-669AEAB25114}" type="pres">
      <dgm:prSet presAssocID="{D87D88DC-89E1-4A2E-B73B-2DDCF52A77FF}" presName="txFour" presStyleLbl="node4" presStyleIdx="15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60A170-B55A-45BE-A87D-9B3F5136B630}" type="pres">
      <dgm:prSet presAssocID="{D87D88DC-89E1-4A2E-B73B-2DDCF52A77FF}" presName="parTransFour" presStyleCnt="0"/>
      <dgm:spPr/>
    </dgm:pt>
    <dgm:pt modelId="{8362FE4E-CACE-4674-99AC-A233A4DA2C52}" type="pres">
      <dgm:prSet presAssocID="{D87D88DC-89E1-4A2E-B73B-2DDCF52A77FF}" presName="horzFour" presStyleCnt="0"/>
      <dgm:spPr/>
    </dgm:pt>
    <dgm:pt modelId="{840160DF-DBBC-481C-A157-79E635A3B9C4}" type="pres">
      <dgm:prSet presAssocID="{956789E8-D62D-44A2-8F84-54F32C614147}" presName="vertFour" presStyleCnt="0">
        <dgm:presLayoutVars>
          <dgm:chPref val="3"/>
        </dgm:presLayoutVars>
      </dgm:prSet>
      <dgm:spPr/>
    </dgm:pt>
    <dgm:pt modelId="{5024C7B3-EE12-4411-95EF-FD933CC37083}" type="pres">
      <dgm:prSet presAssocID="{956789E8-D62D-44A2-8F84-54F32C614147}" presName="txFour" presStyleLbl="node4" presStyleIdx="16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E6F8549-AC19-45D8-984F-EB69D17F1CBE}" type="pres">
      <dgm:prSet presAssocID="{956789E8-D62D-44A2-8F84-54F32C614147}" presName="parTransFour" presStyleCnt="0"/>
      <dgm:spPr/>
    </dgm:pt>
    <dgm:pt modelId="{3CD4094A-01A6-419B-BDD9-D063FA39BD36}" type="pres">
      <dgm:prSet presAssocID="{956789E8-D62D-44A2-8F84-54F32C614147}" presName="horzFour" presStyleCnt="0"/>
      <dgm:spPr/>
    </dgm:pt>
    <dgm:pt modelId="{7DCFFC97-5336-433C-A854-7F6BA57B8253}" type="pres">
      <dgm:prSet presAssocID="{EB5B86C7-48A3-40BE-9310-17CE39A41F7C}" presName="vertFour" presStyleCnt="0">
        <dgm:presLayoutVars>
          <dgm:chPref val="3"/>
        </dgm:presLayoutVars>
      </dgm:prSet>
      <dgm:spPr/>
    </dgm:pt>
    <dgm:pt modelId="{7C7E1B03-8455-4A3F-A01E-3BA847FF7D73}" type="pres">
      <dgm:prSet presAssocID="{EB5B86C7-48A3-40BE-9310-17CE39A41F7C}" presName="txFour" presStyleLbl="node4" presStyleIdx="17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B4E640F-7F64-4838-B289-9386272174EF}" type="pres">
      <dgm:prSet presAssocID="{EB5B86C7-48A3-40BE-9310-17CE39A41F7C}" presName="parTransFour" presStyleCnt="0"/>
      <dgm:spPr/>
    </dgm:pt>
    <dgm:pt modelId="{BF70E850-E42E-444F-B7E0-57DE0B014331}" type="pres">
      <dgm:prSet presAssocID="{EB5B86C7-48A3-40BE-9310-17CE39A41F7C}" presName="horzFour" presStyleCnt="0"/>
      <dgm:spPr/>
    </dgm:pt>
    <dgm:pt modelId="{E9C84629-1B9E-4F9D-BF7B-0B0C19BA659A}" type="pres">
      <dgm:prSet presAssocID="{35296387-E039-44BC-8EB2-DC6BC7E85232}" presName="vertFour" presStyleCnt="0">
        <dgm:presLayoutVars>
          <dgm:chPref val="3"/>
        </dgm:presLayoutVars>
      </dgm:prSet>
      <dgm:spPr/>
    </dgm:pt>
    <dgm:pt modelId="{0D930089-2293-4DA0-A2AD-C603A34B68F8}" type="pres">
      <dgm:prSet presAssocID="{35296387-E039-44BC-8EB2-DC6BC7E85232}" presName="txFour" presStyleLbl="node4" presStyleIdx="18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8F7928D-2D7B-4C16-9134-AA58DD9A01E8}" type="pres">
      <dgm:prSet presAssocID="{35296387-E039-44BC-8EB2-DC6BC7E85232}" presName="parTransFour" presStyleCnt="0"/>
      <dgm:spPr/>
    </dgm:pt>
    <dgm:pt modelId="{EF9EEA46-1475-4C8D-A78C-B8B56682D595}" type="pres">
      <dgm:prSet presAssocID="{35296387-E039-44BC-8EB2-DC6BC7E85232}" presName="horzFour" presStyleCnt="0"/>
      <dgm:spPr/>
    </dgm:pt>
    <dgm:pt modelId="{779604CB-B318-49AE-BDD3-8E6831CB004F}" type="pres">
      <dgm:prSet presAssocID="{4BA8B0D5-CD8C-4DC1-AD8E-53808DD972EB}" presName="vertFour" presStyleCnt="0">
        <dgm:presLayoutVars>
          <dgm:chPref val="3"/>
        </dgm:presLayoutVars>
      </dgm:prSet>
      <dgm:spPr/>
    </dgm:pt>
    <dgm:pt modelId="{538186FB-B20B-4B74-9FA7-21000508ABB3}" type="pres">
      <dgm:prSet presAssocID="{4BA8B0D5-CD8C-4DC1-AD8E-53808DD972EB}" presName="txFour" presStyleLbl="node4" presStyleIdx="19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B2CB22B-BA19-4C05-8160-964DD893F26C}" type="pres">
      <dgm:prSet presAssocID="{4BA8B0D5-CD8C-4DC1-AD8E-53808DD972EB}" presName="horzFour" presStyleCnt="0"/>
      <dgm:spPr/>
    </dgm:pt>
    <dgm:pt modelId="{8A94FD29-AE36-4272-B8B7-FF847200D7A2}" type="pres">
      <dgm:prSet presAssocID="{A670FA7C-7403-44C0-BA19-83B2BA693E61}" presName="sibSpaceTwo" presStyleCnt="0"/>
      <dgm:spPr/>
    </dgm:pt>
    <dgm:pt modelId="{AF93020A-9780-4776-85B8-7147747F36CC}" type="pres">
      <dgm:prSet presAssocID="{62031802-0EE5-47DF-BB1F-2C84A19F6746}" presName="vertTwo" presStyleCnt="0"/>
      <dgm:spPr/>
    </dgm:pt>
    <dgm:pt modelId="{A25BE625-018B-46BA-BE7F-ED875B975F26}" type="pres">
      <dgm:prSet presAssocID="{62031802-0EE5-47DF-BB1F-2C84A19F6746}" presName="txTwo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223B6C-87F7-4855-A691-FD4F8FB278AD}" type="pres">
      <dgm:prSet presAssocID="{62031802-0EE5-47DF-BB1F-2C84A19F6746}" presName="parTransTwo" presStyleCnt="0"/>
      <dgm:spPr/>
    </dgm:pt>
    <dgm:pt modelId="{DACF82F6-95A6-4B59-9D37-F46699815612}" type="pres">
      <dgm:prSet presAssocID="{62031802-0EE5-47DF-BB1F-2C84A19F6746}" presName="horzTwo" presStyleCnt="0"/>
      <dgm:spPr/>
    </dgm:pt>
    <dgm:pt modelId="{72E6673E-523D-4E62-80E5-5062FE589301}" type="pres">
      <dgm:prSet presAssocID="{C9C8B06B-C833-4D4A-8595-4BF5AEB204E9}" presName="vertThree" presStyleCnt="0"/>
      <dgm:spPr/>
    </dgm:pt>
    <dgm:pt modelId="{CB2AF246-A0C3-4F64-A578-D38165C39147}" type="pres">
      <dgm:prSet presAssocID="{C9C8B06B-C833-4D4A-8595-4BF5AEB204E9}" presName="txThre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9FC9E5-E3D6-4C1A-9A2E-5E9E87CE7A56}" type="pres">
      <dgm:prSet presAssocID="{C9C8B06B-C833-4D4A-8595-4BF5AEB204E9}" presName="parTransThree" presStyleCnt="0"/>
      <dgm:spPr/>
    </dgm:pt>
    <dgm:pt modelId="{F0336813-9E34-44C5-93FA-F6459A965D24}" type="pres">
      <dgm:prSet presAssocID="{C9C8B06B-C833-4D4A-8595-4BF5AEB204E9}" presName="horzThree" presStyleCnt="0"/>
      <dgm:spPr/>
    </dgm:pt>
    <dgm:pt modelId="{BC3780EC-6A8B-44DF-B9EE-2DD1146E7F89}" type="pres">
      <dgm:prSet presAssocID="{66E38241-E965-439E-997F-74C14C213F23}" presName="vertFour" presStyleCnt="0">
        <dgm:presLayoutVars>
          <dgm:chPref val="3"/>
        </dgm:presLayoutVars>
      </dgm:prSet>
      <dgm:spPr/>
    </dgm:pt>
    <dgm:pt modelId="{02D78884-08A2-47FD-874A-FD0B1E1D6A24}" type="pres">
      <dgm:prSet presAssocID="{66E38241-E965-439E-997F-74C14C213F23}" presName="txFour" presStyleLbl="node4" presStyleIdx="20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A800FD-3FF2-44D3-B095-1DA76A25312A}" type="pres">
      <dgm:prSet presAssocID="{66E38241-E965-439E-997F-74C14C213F23}" presName="parTransFour" presStyleCnt="0"/>
      <dgm:spPr/>
    </dgm:pt>
    <dgm:pt modelId="{EE518E9E-1373-401A-B06B-B7F8F1BE37AF}" type="pres">
      <dgm:prSet presAssocID="{66E38241-E965-439E-997F-74C14C213F23}" presName="horzFour" presStyleCnt="0"/>
      <dgm:spPr/>
    </dgm:pt>
    <dgm:pt modelId="{4A08C748-3ACE-47B8-ABA4-F56495914AD8}" type="pres">
      <dgm:prSet presAssocID="{D1936ACF-1E69-4953-BA37-9ADE2EF12E41}" presName="vertFour" presStyleCnt="0">
        <dgm:presLayoutVars>
          <dgm:chPref val="3"/>
        </dgm:presLayoutVars>
      </dgm:prSet>
      <dgm:spPr/>
    </dgm:pt>
    <dgm:pt modelId="{59176932-D6D5-4C36-BF7A-69A1297C4BAD}" type="pres">
      <dgm:prSet presAssocID="{D1936ACF-1E69-4953-BA37-9ADE2EF12E41}" presName="txFour" presStyleLbl="node4" presStyleIdx="21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B75228-9E45-4192-98FC-463FCFD65011}" type="pres">
      <dgm:prSet presAssocID="{D1936ACF-1E69-4953-BA37-9ADE2EF12E41}" presName="parTransFour" presStyleCnt="0"/>
      <dgm:spPr/>
    </dgm:pt>
    <dgm:pt modelId="{4E7A1119-403E-4C39-BB54-05ED8132FF0C}" type="pres">
      <dgm:prSet presAssocID="{D1936ACF-1E69-4953-BA37-9ADE2EF12E41}" presName="horzFour" presStyleCnt="0"/>
      <dgm:spPr/>
    </dgm:pt>
    <dgm:pt modelId="{F32685DE-10D4-4878-B807-45D477FFEF84}" type="pres">
      <dgm:prSet presAssocID="{4E5A1869-57DF-4BD2-89F2-0FF412DDC036}" presName="vertFour" presStyleCnt="0">
        <dgm:presLayoutVars>
          <dgm:chPref val="3"/>
        </dgm:presLayoutVars>
      </dgm:prSet>
      <dgm:spPr/>
    </dgm:pt>
    <dgm:pt modelId="{BA61E3A6-0BE5-4066-9F94-BB1BFFF8EBBF}" type="pres">
      <dgm:prSet presAssocID="{4E5A1869-57DF-4BD2-89F2-0FF412DDC036}" presName="txFour" presStyleLbl="node4" presStyleIdx="22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4A82E23-1C0A-4136-A9EF-782A3309B0A1}" type="pres">
      <dgm:prSet presAssocID="{4E5A1869-57DF-4BD2-89F2-0FF412DDC036}" presName="parTransFour" presStyleCnt="0"/>
      <dgm:spPr/>
    </dgm:pt>
    <dgm:pt modelId="{12969847-F565-4B2C-9631-4E5EF759A09C}" type="pres">
      <dgm:prSet presAssocID="{4E5A1869-57DF-4BD2-89F2-0FF412DDC036}" presName="horzFour" presStyleCnt="0"/>
      <dgm:spPr/>
    </dgm:pt>
    <dgm:pt modelId="{52B80F8A-F071-46D8-883B-7E22B84F7B82}" type="pres">
      <dgm:prSet presAssocID="{F0AF63A1-E6C3-48D7-BA15-2982A4DC912D}" presName="vertFour" presStyleCnt="0">
        <dgm:presLayoutVars>
          <dgm:chPref val="3"/>
        </dgm:presLayoutVars>
      </dgm:prSet>
      <dgm:spPr/>
    </dgm:pt>
    <dgm:pt modelId="{8C5A4ABB-F609-4CF2-8CFC-5593BE697C3C}" type="pres">
      <dgm:prSet presAssocID="{F0AF63A1-E6C3-48D7-BA15-2982A4DC912D}" presName="txFour" presStyleLbl="node4" presStyleIdx="23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8ECAEA-B4E2-4B8B-803B-B806DDFF1BEA}" type="pres">
      <dgm:prSet presAssocID="{F0AF63A1-E6C3-48D7-BA15-2982A4DC912D}" presName="parTransFour" presStyleCnt="0"/>
      <dgm:spPr/>
    </dgm:pt>
    <dgm:pt modelId="{363B422D-50FA-4623-87DE-F2646C7B8FA8}" type="pres">
      <dgm:prSet presAssocID="{F0AF63A1-E6C3-48D7-BA15-2982A4DC912D}" presName="horzFour" presStyleCnt="0"/>
      <dgm:spPr/>
    </dgm:pt>
    <dgm:pt modelId="{C6A45010-9352-4A1A-8B01-AEC7EFC8D6CE}" type="pres">
      <dgm:prSet presAssocID="{8EC1F942-64B7-4407-8F49-B1183D54A886}" presName="vertFour" presStyleCnt="0">
        <dgm:presLayoutVars>
          <dgm:chPref val="3"/>
        </dgm:presLayoutVars>
      </dgm:prSet>
      <dgm:spPr/>
    </dgm:pt>
    <dgm:pt modelId="{5CA92D6E-6985-440B-92AD-5A876699A5A4}" type="pres">
      <dgm:prSet presAssocID="{8EC1F942-64B7-4407-8F49-B1183D54A886}" presName="txFour" presStyleLbl="node4" presStyleIdx="24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0C4A06-58D1-4B14-BBC2-188501595898}" type="pres">
      <dgm:prSet presAssocID="{8EC1F942-64B7-4407-8F49-B1183D54A886}" presName="parTransFour" presStyleCnt="0"/>
      <dgm:spPr/>
    </dgm:pt>
    <dgm:pt modelId="{DC7AF065-3F82-4CA6-A7AA-3C6E8866FA3D}" type="pres">
      <dgm:prSet presAssocID="{8EC1F942-64B7-4407-8F49-B1183D54A886}" presName="horzFour" presStyleCnt="0"/>
      <dgm:spPr/>
    </dgm:pt>
    <dgm:pt modelId="{DAF21887-616D-4C81-A046-DD5971F24499}" type="pres">
      <dgm:prSet presAssocID="{3C09CBBB-2BBF-4F09-B3FB-2E08B6349CAD}" presName="vertFour" presStyleCnt="0">
        <dgm:presLayoutVars>
          <dgm:chPref val="3"/>
        </dgm:presLayoutVars>
      </dgm:prSet>
      <dgm:spPr/>
    </dgm:pt>
    <dgm:pt modelId="{87969A2D-5692-4CC9-884E-666C5AEEEFF4}" type="pres">
      <dgm:prSet presAssocID="{3C09CBBB-2BBF-4F09-B3FB-2E08B6349CAD}" presName="txFour" presStyleLbl="node4" presStyleIdx="25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CCA00F0-E357-4FDF-B8CC-73B900C54AC1}" type="pres">
      <dgm:prSet presAssocID="{3C09CBBB-2BBF-4F09-B3FB-2E08B6349CAD}" presName="parTransFour" presStyleCnt="0"/>
      <dgm:spPr/>
    </dgm:pt>
    <dgm:pt modelId="{DBD3C1EC-25E2-41EF-9251-9E92768EE040}" type="pres">
      <dgm:prSet presAssocID="{3C09CBBB-2BBF-4F09-B3FB-2E08B6349CAD}" presName="horzFour" presStyleCnt="0"/>
      <dgm:spPr/>
    </dgm:pt>
    <dgm:pt modelId="{77F6A10A-C549-411E-BF18-6DFA6F2D2B62}" type="pres">
      <dgm:prSet presAssocID="{01B83A56-3908-455C-B2D9-2D462A50F6C8}" presName="vertFour" presStyleCnt="0">
        <dgm:presLayoutVars>
          <dgm:chPref val="3"/>
        </dgm:presLayoutVars>
      </dgm:prSet>
      <dgm:spPr/>
    </dgm:pt>
    <dgm:pt modelId="{1AD84C0F-8AFE-43C0-9868-CF819B520AFB}" type="pres">
      <dgm:prSet presAssocID="{01B83A56-3908-455C-B2D9-2D462A50F6C8}" presName="txFour" presStyleLbl="node4" presStyleIdx="26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F81B39-8FF9-45A2-BD87-46364FA265E0}" type="pres">
      <dgm:prSet presAssocID="{01B83A56-3908-455C-B2D9-2D462A50F6C8}" presName="parTransFour" presStyleCnt="0"/>
      <dgm:spPr/>
    </dgm:pt>
    <dgm:pt modelId="{A13F99D9-5C82-4C63-BE17-8B720467D0CF}" type="pres">
      <dgm:prSet presAssocID="{01B83A56-3908-455C-B2D9-2D462A50F6C8}" presName="horzFour" presStyleCnt="0"/>
      <dgm:spPr/>
    </dgm:pt>
    <dgm:pt modelId="{35FC682C-8269-42A8-AA46-B784154E14EF}" type="pres">
      <dgm:prSet presAssocID="{FFD5EE1E-6674-4433-8B8D-F2407E8162C6}" presName="vertFour" presStyleCnt="0">
        <dgm:presLayoutVars>
          <dgm:chPref val="3"/>
        </dgm:presLayoutVars>
      </dgm:prSet>
      <dgm:spPr/>
    </dgm:pt>
    <dgm:pt modelId="{D9DB4073-BDFF-4C59-8442-57C4C416C439}" type="pres">
      <dgm:prSet presAssocID="{FFD5EE1E-6674-4433-8B8D-F2407E8162C6}" presName="txFour" presStyleLbl="node4" presStyleIdx="27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74319B-C7C6-4D38-8C6D-EE03134CDA0D}" type="pres">
      <dgm:prSet presAssocID="{FFD5EE1E-6674-4433-8B8D-F2407E8162C6}" presName="parTransFour" presStyleCnt="0"/>
      <dgm:spPr/>
    </dgm:pt>
    <dgm:pt modelId="{9B5AEEC2-1E3F-4BA1-BB22-3182931027B6}" type="pres">
      <dgm:prSet presAssocID="{FFD5EE1E-6674-4433-8B8D-F2407E8162C6}" presName="horzFour" presStyleCnt="0"/>
      <dgm:spPr/>
    </dgm:pt>
    <dgm:pt modelId="{5E776F1A-585D-42B7-B4E8-B8203EF97C57}" type="pres">
      <dgm:prSet presAssocID="{A93579BC-17F3-49AE-9E25-7EC9E33C7168}" presName="vertFour" presStyleCnt="0">
        <dgm:presLayoutVars>
          <dgm:chPref val="3"/>
        </dgm:presLayoutVars>
      </dgm:prSet>
      <dgm:spPr/>
    </dgm:pt>
    <dgm:pt modelId="{7875EF03-4483-4118-9FF3-1ED10A0A5A9F}" type="pres">
      <dgm:prSet presAssocID="{A93579BC-17F3-49AE-9E25-7EC9E33C7168}" presName="txFour" presStyleLbl="node4" presStyleIdx="28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9512F85-F110-4785-9B13-4C99BAB29EA8}" type="pres">
      <dgm:prSet presAssocID="{A93579BC-17F3-49AE-9E25-7EC9E33C7168}" presName="parTransFour" presStyleCnt="0"/>
      <dgm:spPr/>
    </dgm:pt>
    <dgm:pt modelId="{30F6C6BC-162D-4417-8945-848A158EEDE4}" type="pres">
      <dgm:prSet presAssocID="{A93579BC-17F3-49AE-9E25-7EC9E33C7168}" presName="horzFour" presStyleCnt="0"/>
      <dgm:spPr/>
    </dgm:pt>
    <dgm:pt modelId="{7531824F-6DBD-48D2-AAEA-4E254070D082}" type="pres">
      <dgm:prSet presAssocID="{CC0D81AC-A600-4C73-BB9F-65D0E2038743}" presName="vertFour" presStyleCnt="0">
        <dgm:presLayoutVars>
          <dgm:chPref val="3"/>
        </dgm:presLayoutVars>
      </dgm:prSet>
      <dgm:spPr/>
    </dgm:pt>
    <dgm:pt modelId="{DC6C973C-C6D3-4FB9-AF43-35160F043C23}" type="pres">
      <dgm:prSet presAssocID="{CC0D81AC-A600-4C73-BB9F-65D0E2038743}" presName="txFour" presStyleLbl="node4" presStyleIdx="29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12C0203-F202-4A2E-B6F7-B9AF67CB43A3}" type="pres">
      <dgm:prSet presAssocID="{CC0D81AC-A600-4C73-BB9F-65D0E2038743}" presName="horzFour" presStyleCnt="0"/>
      <dgm:spPr/>
    </dgm:pt>
    <dgm:pt modelId="{DF99D3E9-B7CE-4F56-A161-7C0465341531}" type="pres">
      <dgm:prSet presAssocID="{35694793-DDF3-4ECC-9AA3-AC178B8D026F}" presName="sibSpaceTwo" presStyleCnt="0"/>
      <dgm:spPr/>
    </dgm:pt>
    <dgm:pt modelId="{CFBC63A5-42B0-460D-9C89-B64E9E9E2922}" type="pres">
      <dgm:prSet presAssocID="{89E09F27-5F73-400B-AE18-4421B9895F64}" presName="vertTwo" presStyleCnt="0"/>
      <dgm:spPr/>
    </dgm:pt>
    <dgm:pt modelId="{9E5D5161-23D7-41B4-A187-BE6D7C6483D0}" type="pres">
      <dgm:prSet presAssocID="{89E09F27-5F73-400B-AE18-4421B9895F64}" presName="txTwo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C6FDF3-3E6D-414C-B5BC-6C5B61465391}" type="pres">
      <dgm:prSet presAssocID="{89E09F27-5F73-400B-AE18-4421B9895F64}" presName="parTransTwo" presStyleCnt="0"/>
      <dgm:spPr/>
    </dgm:pt>
    <dgm:pt modelId="{CEF18E39-1C73-42B9-BDF1-5DD3EC85EA0D}" type="pres">
      <dgm:prSet presAssocID="{89E09F27-5F73-400B-AE18-4421B9895F64}" presName="horzTwo" presStyleCnt="0"/>
      <dgm:spPr/>
    </dgm:pt>
    <dgm:pt modelId="{D6936C6D-17F5-4369-B1C3-901E9E722DCF}" type="pres">
      <dgm:prSet presAssocID="{C60BD95D-8BE5-42EC-AF9D-D22E07852892}" presName="vertThree" presStyleCnt="0"/>
      <dgm:spPr/>
    </dgm:pt>
    <dgm:pt modelId="{2965B01E-C0DE-4302-ADA0-732BD580C7B1}" type="pres">
      <dgm:prSet presAssocID="{C60BD95D-8BE5-42EC-AF9D-D22E07852892}" presName="txThre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8AC8CB-3F6F-4460-AB01-5CBE0F14A486}" type="pres">
      <dgm:prSet presAssocID="{C60BD95D-8BE5-42EC-AF9D-D22E07852892}" presName="parTransThree" presStyleCnt="0"/>
      <dgm:spPr/>
    </dgm:pt>
    <dgm:pt modelId="{73994466-6310-40D7-8792-BD7FD56E6AF4}" type="pres">
      <dgm:prSet presAssocID="{C60BD95D-8BE5-42EC-AF9D-D22E07852892}" presName="horzThree" presStyleCnt="0"/>
      <dgm:spPr/>
    </dgm:pt>
    <dgm:pt modelId="{3EAD5394-E4AB-45B2-BE09-F998533ECF40}" type="pres">
      <dgm:prSet presAssocID="{D5544F4D-4FD2-41EE-A356-ABCAA534BCB5}" presName="vertFour" presStyleCnt="0">
        <dgm:presLayoutVars>
          <dgm:chPref val="3"/>
        </dgm:presLayoutVars>
      </dgm:prSet>
      <dgm:spPr/>
    </dgm:pt>
    <dgm:pt modelId="{A7AF9B85-BF68-40A8-954B-A40EDB5CAF9F}" type="pres">
      <dgm:prSet presAssocID="{D5544F4D-4FD2-41EE-A356-ABCAA534BCB5}" presName="txFour" presStyleLbl="node4" presStyleIdx="30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64A47D-7314-411D-8EF1-5B8F29829B1A}" type="pres">
      <dgm:prSet presAssocID="{D5544F4D-4FD2-41EE-A356-ABCAA534BCB5}" presName="parTransFour" presStyleCnt="0"/>
      <dgm:spPr/>
    </dgm:pt>
    <dgm:pt modelId="{D5C7FEFF-BE20-4D98-A72C-52B1B8B3F4F7}" type="pres">
      <dgm:prSet presAssocID="{D5544F4D-4FD2-41EE-A356-ABCAA534BCB5}" presName="horzFour" presStyleCnt="0"/>
      <dgm:spPr/>
    </dgm:pt>
    <dgm:pt modelId="{CA81CD2D-7A1B-4CCA-952B-6AE89CE8AAB7}" type="pres">
      <dgm:prSet presAssocID="{187C542A-BCFC-4BBB-8DCA-67690BE3FD29}" presName="vertFour" presStyleCnt="0">
        <dgm:presLayoutVars>
          <dgm:chPref val="3"/>
        </dgm:presLayoutVars>
      </dgm:prSet>
      <dgm:spPr/>
    </dgm:pt>
    <dgm:pt modelId="{EFF40216-5B58-45C6-B485-1C9C4561DF2F}" type="pres">
      <dgm:prSet presAssocID="{187C542A-BCFC-4BBB-8DCA-67690BE3FD29}" presName="txFour" presStyleLbl="node4" presStyleIdx="31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2BA7D97-E2A8-4C59-838B-E0906E156677}" type="pres">
      <dgm:prSet presAssocID="{187C542A-BCFC-4BBB-8DCA-67690BE3FD29}" presName="parTransFour" presStyleCnt="0"/>
      <dgm:spPr/>
    </dgm:pt>
    <dgm:pt modelId="{F73E662C-F722-4B4F-9DF8-BE21B2C2C700}" type="pres">
      <dgm:prSet presAssocID="{187C542A-BCFC-4BBB-8DCA-67690BE3FD29}" presName="horzFour" presStyleCnt="0"/>
      <dgm:spPr/>
    </dgm:pt>
    <dgm:pt modelId="{566AACE7-A2F1-4E7A-BECC-43348B95352C}" type="pres">
      <dgm:prSet presAssocID="{593C7C55-813E-4059-B734-EC61CD9C5CBC}" presName="vertFour" presStyleCnt="0">
        <dgm:presLayoutVars>
          <dgm:chPref val="3"/>
        </dgm:presLayoutVars>
      </dgm:prSet>
      <dgm:spPr/>
    </dgm:pt>
    <dgm:pt modelId="{7653A429-0E18-4BE3-A07C-F1A5A9D672E3}" type="pres">
      <dgm:prSet presAssocID="{593C7C55-813E-4059-B734-EC61CD9C5CBC}" presName="txFour" presStyleLbl="node4" presStyleIdx="32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D59DE9-3C29-48CB-8A25-B7F991619843}" type="pres">
      <dgm:prSet presAssocID="{593C7C55-813E-4059-B734-EC61CD9C5CBC}" presName="parTransFour" presStyleCnt="0"/>
      <dgm:spPr/>
    </dgm:pt>
    <dgm:pt modelId="{3A3A01C6-B3AA-4C89-92D4-EA308C8E23E1}" type="pres">
      <dgm:prSet presAssocID="{593C7C55-813E-4059-B734-EC61CD9C5CBC}" presName="horzFour" presStyleCnt="0"/>
      <dgm:spPr/>
    </dgm:pt>
    <dgm:pt modelId="{B8B89817-F07F-4DA9-AEBF-C4EDAD3E897E}" type="pres">
      <dgm:prSet presAssocID="{9E15771F-F540-4F32-ACD6-56CFD707E80B}" presName="vertFour" presStyleCnt="0">
        <dgm:presLayoutVars>
          <dgm:chPref val="3"/>
        </dgm:presLayoutVars>
      </dgm:prSet>
      <dgm:spPr/>
    </dgm:pt>
    <dgm:pt modelId="{35DF38A4-C109-469A-81F6-242705CF6432}" type="pres">
      <dgm:prSet presAssocID="{9E15771F-F540-4F32-ACD6-56CFD707E80B}" presName="txFour" presStyleLbl="node4" presStyleIdx="33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6284DC-AD60-4799-9C6D-BBAE00D72CFA}" type="pres">
      <dgm:prSet presAssocID="{9E15771F-F540-4F32-ACD6-56CFD707E80B}" presName="parTransFour" presStyleCnt="0"/>
      <dgm:spPr/>
    </dgm:pt>
    <dgm:pt modelId="{FF9D5968-2625-4FA7-B798-123DE0850F01}" type="pres">
      <dgm:prSet presAssocID="{9E15771F-F540-4F32-ACD6-56CFD707E80B}" presName="horzFour" presStyleCnt="0"/>
      <dgm:spPr/>
    </dgm:pt>
    <dgm:pt modelId="{0ACE6D06-B44A-4123-806C-A6DF04AE4987}" type="pres">
      <dgm:prSet presAssocID="{20671797-DAB3-483D-81A6-EB33F8E5D325}" presName="vertFour" presStyleCnt="0">
        <dgm:presLayoutVars>
          <dgm:chPref val="3"/>
        </dgm:presLayoutVars>
      </dgm:prSet>
      <dgm:spPr/>
    </dgm:pt>
    <dgm:pt modelId="{72D34432-C31A-4895-8C4B-497C4DC5EA4F}" type="pres">
      <dgm:prSet presAssocID="{20671797-DAB3-483D-81A6-EB33F8E5D325}" presName="txFour" presStyleLbl="node4" presStyleIdx="34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C5345C5-0E7B-4D3C-A101-6429FC0E9741}" type="pres">
      <dgm:prSet presAssocID="{20671797-DAB3-483D-81A6-EB33F8E5D325}" presName="parTransFour" presStyleCnt="0"/>
      <dgm:spPr/>
    </dgm:pt>
    <dgm:pt modelId="{68423DB6-6E38-46B7-BEBB-F85082740DD1}" type="pres">
      <dgm:prSet presAssocID="{20671797-DAB3-483D-81A6-EB33F8E5D325}" presName="horzFour" presStyleCnt="0"/>
      <dgm:spPr/>
    </dgm:pt>
    <dgm:pt modelId="{D112905B-82D3-471E-9A3E-1549B037C4F2}" type="pres">
      <dgm:prSet presAssocID="{510FB267-D8DF-41DF-98BC-2B1BA7CB894F}" presName="vertFour" presStyleCnt="0">
        <dgm:presLayoutVars>
          <dgm:chPref val="3"/>
        </dgm:presLayoutVars>
      </dgm:prSet>
      <dgm:spPr/>
    </dgm:pt>
    <dgm:pt modelId="{045D0221-8BD3-4C96-BFC2-9785CD8963A7}" type="pres">
      <dgm:prSet presAssocID="{510FB267-D8DF-41DF-98BC-2B1BA7CB894F}" presName="txFour" presStyleLbl="node4" presStyleIdx="35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2B6CCBE-8317-4CBE-94F3-0BEA51CE3148}" type="pres">
      <dgm:prSet presAssocID="{510FB267-D8DF-41DF-98BC-2B1BA7CB894F}" presName="parTransFour" presStyleCnt="0"/>
      <dgm:spPr/>
    </dgm:pt>
    <dgm:pt modelId="{3A81494E-8DFD-4756-BD90-23F975BC0B49}" type="pres">
      <dgm:prSet presAssocID="{510FB267-D8DF-41DF-98BC-2B1BA7CB894F}" presName="horzFour" presStyleCnt="0"/>
      <dgm:spPr/>
    </dgm:pt>
    <dgm:pt modelId="{7EEFA233-EBB6-46EA-9330-F9303C457E7C}" type="pres">
      <dgm:prSet presAssocID="{44D6622D-A959-494D-B326-744663B42E4C}" presName="vertFour" presStyleCnt="0">
        <dgm:presLayoutVars>
          <dgm:chPref val="3"/>
        </dgm:presLayoutVars>
      </dgm:prSet>
      <dgm:spPr/>
    </dgm:pt>
    <dgm:pt modelId="{B32920AD-CA25-4F00-99B3-FE0C85B281E2}" type="pres">
      <dgm:prSet presAssocID="{44D6622D-A959-494D-B326-744663B42E4C}" presName="txFour" presStyleLbl="node4" presStyleIdx="36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2269731-D1D4-4F55-B42E-7EDBC782B1ED}" type="pres">
      <dgm:prSet presAssocID="{44D6622D-A959-494D-B326-744663B42E4C}" presName="parTransFour" presStyleCnt="0"/>
      <dgm:spPr/>
    </dgm:pt>
    <dgm:pt modelId="{A7E07104-8E5C-4FAA-AF8B-3D53E5D8C2C9}" type="pres">
      <dgm:prSet presAssocID="{44D6622D-A959-494D-B326-744663B42E4C}" presName="horzFour" presStyleCnt="0"/>
      <dgm:spPr/>
    </dgm:pt>
    <dgm:pt modelId="{29E888FB-5F29-45BE-8EEA-EF16D9CECBF6}" type="pres">
      <dgm:prSet presAssocID="{57005CAC-F81F-4775-B3D4-6F4D1CFD4A97}" presName="vertFour" presStyleCnt="0">
        <dgm:presLayoutVars>
          <dgm:chPref val="3"/>
        </dgm:presLayoutVars>
      </dgm:prSet>
      <dgm:spPr/>
    </dgm:pt>
    <dgm:pt modelId="{1DC44EE5-BB20-4855-9487-686EF587A66B}" type="pres">
      <dgm:prSet presAssocID="{57005CAC-F81F-4775-B3D4-6F4D1CFD4A97}" presName="txFour" presStyleLbl="node4" presStyleIdx="37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14361D0-D6BB-485C-AD04-90AEF54E6982}" type="pres">
      <dgm:prSet presAssocID="{57005CAC-F81F-4775-B3D4-6F4D1CFD4A97}" presName="parTransFour" presStyleCnt="0"/>
      <dgm:spPr/>
    </dgm:pt>
    <dgm:pt modelId="{EA21BA38-2642-46A6-922F-8F532E0C91AF}" type="pres">
      <dgm:prSet presAssocID="{57005CAC-F81F-4775-B3D4-6F4D1CFD4A97}" presName="horzFour" presStyleCnt="0"/>
      <dgm:spPr/>
    </dgm:pt>
    <dgm:pt modelId="{886A44ED-F509-4CBF-82CF-820D4B8BDDDF}" type="pres">
      <dgm:prSet presAssocID="{7C16FA55-4076-4505-8878-AB46FB185D1D}" presName="vertFour" presStyleCnt="0">
        <dgm:presLayoutVars>
          <dgm:chPref val="3"/>
        </dgm:presLayoutVars>
      </dgm:prSet>
      <dgm:spPr/>
    </dgm:pt>
    <dgm:pt modelId="{628AF6C3-31B6-4D83-8E6E-4C6B426E9132}" type="pres">
      <dgm:prSet presAssocID="{7C16FA55-4076-4505-8878-AB46FB185D1D}" presName="txFour" presStyleLbl="node4" presStyleIdx="38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1ADBB26-DB25-490F-95ED-02E57A7462DC}" type="pres">
      <dgm:prSet presAssocID="{7C16FA55-4076-4505-8878-AB46FB185D1D}" presName="parTransFour" presStyleCnt="0"/>
      <dgm:spPr/>
    </dgm:pt>
    <dgm:pt modelId="{13864044-C497-4434-B9C8-2E54D1DDB670}" type="pres">
      <dgm:prSet presAssocID="{7C16FA55-4076-4505-8878-AB46FB185D1D}" presName="horzFour" presStyleCnt="0"/>
      <dgm:spPr/>
    </dgm:pt>
    <dgm:pt modelId="{191DAE87-52A6-4A61-B227-5139B89570AA}" type="pres">
      <dgm:prSet presAssocID="{DF788440-6CFB-46F2-AF83-CCACBC63DFDF}" presName="vertFour" presStyleCnt="0">
        <dgm:presLayoutVars>
          <dgm:chPref val="3"/>
        </dgm:presLayoutVars>
      </dgm:prSet>
      <dgm:spPr/>
    </dgm:pt>
    <dgm:pt modelId="{00FB6936-01F5-4D69-AF36-37F715DAE13B}" type="pres">
      <dgm:prSet presAssocID="{DF788440-6CFB-46F2-AF83-CCACBC63DFDF}" presName="txFour" presStyleLbl="node4" presStyleIdx="39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6B0196E-A8A4-43A5-93D1-2F78D5FBB03E}" type="pres">
      <dgm:prSet presAssocID="{DF788440-6CFB-46F2-AF83-CCACBC63DFDF}" presName="horzFour" presStyleCnt="0"/>
      <dgm:spPr/>
    </dgm:pt>
    <dgm:pt modelId="{62C0B193-30A4-4691-AF46-D5B94E7FC561}" type="pres">
      <dgm:prSet presAssocID="{FA1CF671-CE5A-43BE-A489-E153F0F8811C}" presName="sibSpaceTwo" presStyleCnt="0"/>
      <dgm:spPr/>
    </dgm:pt>
    <dgm:pt modelId="{E8090E1D-4DD8-46E0-BA1E-C3890CF14D47}" type="pres">
      <dgm:prSet presAssocID="{9E496AFB-5861-4A0B-A059-7AF344913280}" presName="vertTwo" presStyleCnt="0"/>
      <dgm:spPr/>
    </dgm:pt>
    <dgm:pt modelId="{F8905714-088D-483C-AC16-D43BF2F0BF16}" type="pres">
      <dgm:prSet presAssocID="{9E496AFB-5861-4A0B-A059-7AF344913280}" presName="txTwo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25E9BC-9772-4579-B80A-08C02E6F5841}" type="pres">
      <dgm:prSet presAssocID="{9E496AFB-5861-4A0B-A059-7AF344913280}" presName="parTransTwo" presStyleCnt="0"/>
      <dgm:spPr/>
    </dgm:pt>
    <dgm:pt modelId="{4101F8DA-93D9-46DF-B37A-B90529D7C907}" type="pres">
      <dgm:prSet presAssocID="{9E496AFB-5861-4A0B-A059-7AF344913280}" presName="horzTwo" presStyleCnt="0"/>
      <dgm:spPr/>
    </dgm:pt>
    <dgm:pt modelId="{95872D8F-BB28-4072-9DAD-3FCDEEA4A51B}" type="pres">
      <dgm:prSet presAssocID="{25C69CC8-098D-44A3-878A-5E3FEF1E9C10}" presName="vertThree" presStyleCnt="0"/>
      <dgm:spPr/>
    </dgm:pt>
    <dgm:pt modelId="{24CEF574-2765-4D7C-A195-C900E925FBE6}" type="pres">
      <dgm:prSet presAssocID="{25C69CC8-098D-44A3-878A-5E3FEF1E9C10}" presName="txThre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D7436C-1536-41D8-A0EE-0E39E8864FDD}" type="pres">
      <dgm:prSet presAssocID="{25C69CC8-098D-44A3-878A-5E3FEF1E9C10}" presName="parTransThree" presStyleCnt="0"/>
      <dgm:spPr/>
    </dgm:pt>
    <dgm:pt modelId="{4139EE0B-9D40-4076-B516-60260BCFF8F9}" type="pres">
      <dgm:prSet presAssocID="{25C69CC8-098D-44A3-878A-5E3FEF1E9C10}" presName="horzThree" presStyleCnt="0"/>
      <dgm:spPr/>
    </dgm:pt>
    <dgm:pt modelId="{22447473-48A4-4C0C-8BEC-2558DB533AA4}" type="pres">
      <dgm:prSet presAssocID="{BDDF592B-1C58-40EE-9108-0DC798BB2F08}" presName="vertFour" presStyleCnt="0">
        <dgm:presLayoutVars>
          <dgm:chPref val="3"/>
        </dgm:presLayoutVars>
      </dgm:prSet>
      <dgm:spPr/>
    </dgm:pt>
    <dgm:pt modelId="{4CD2A706-78CC-47E3-A8F8-D778F944372A}" type="pres">
      <dgm:prSet presAssocID="{BDDF592B-1C58-40EE-9108-0DC798BB2F08}" presName="txFour" presStyleLbl="node4" presStyleIdx="40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C177EB7-865B-4153-871C-6C5CF7DBC8C3}" type="pres">
      <dgm:prSet presAssocID="{BDDF592B-1C58-40EE-9108-0DC798BB2F08}" presName="parTransFour" presStyleCnt="0"/>
      <dgm:spPr/>
    </dgm:pt>
    <dgm:pt modelId="{20DB843D-8E62-4574-AB26-BE48E34E41C8}" type="pres">
      <dgm:prSet presAssocID="{BDDF592B-1C58-40EE-9108-0DC798BB2F08}" presName="horzFour" presStyleCnt="0"/>
      <dgm:spPr/>
    </dgm:pt>
    <dgm:pt modelId="{F36349D9-AAD1-4D05-8BCB-F865ABA18533}" type="pres">
      <dgm:prSet presAssocID="{1B20A584-E8E7-451F-84AF-E95BD5B40EA1}" presName="vertFour" presStyleCnt="0">
        <dgm:presLayoutVars>
          <dgm:chPref val="3"/>
        </dgm:presLayoutVars>
      </dgm:prSet>
      <dgm:spPr/>
    </dgm:pt>
    <dgm:pt modelId="{374E99F0-AE84-4383-93E4-780F78CE6D13}" type="pres">
      <dgm:prSet presAssocID="{1B20A584-E8E7-451F-84AF-E95BD5B40EA1}" presName="txFour" presStyleLbl="node4" presStyleIdx="41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4B595F-B001-4933-98CC-F9415F4FE45A}" type="pres">
      <dgm:prSet presAssocID="{1B20A584-E8E7-451F-84AF-E95BD5B40EA1}" presName="parTransFour" presStyleCnt="0"/>
      <dgm:spPr/>
    </dgm:pt>
    <dgm:pt modelId="{19CEB4E4-DAEB-4DAC-B74F-6A90F95E40F6}" type="pres">
      <dgm:prSet presAssocID="{1B20A584-E8E7-451F-84AF-E95BD5B40EA1}" presName="horzFour" presStyleCnt="0"/>
      <dgm:spPr/>
    </dgm:pt>
    <dgm:pt modelId="{4B090C7C-91FA-46FA-862C-86DC2555E033}" type="pres">
      <dgm:prSet presAssocID="{DF86BB99-07F8-490F-B6E9-4F22F5A8A955}" presName="vertFour" presStyleCnt="0">
        <dgm:presLayoutVars>
          <dgm:chPref val="3"/>
        </dgm:presLayoutVars>
      </dgm:prSet>
      <dgm:spPr/>
    </dgm:pt>
    <dgm:pt modelId="{874CF4BC-44A5-455D-A60A-EB599B596188}" type="pres">
      <dgm:prSet presAssocID="{DF86BB99-07F8-490F-B6E9-4F22F5A8A955}" presName="txFour" presStyleLbl="node4" presStyleIdx="42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79E5A0-7B91-4ECE-AF79-8798634D07D0}" type="pres">
      <dgm:prSet presAssocID="{DF86BB99-07F8-490F-B6E9-4F22F5A8A955}" presName="parTransFour" presStyleCnt="0"/>
      <dgm:spPr/>
    </dgm:pt>
    <dgm:pt modelId="{97FFE9E6-CE88-44D7-A8E9-5F178F964167}" type="pres">
      <dgm:prSet presAssocID="{DF86BB99-07F8-490F-B6E9-4F22F5A8A955}" presName="horzFour" presStyleCnt="0"/>
      <dgm:spPr/>
    </dgm:pt>
    <dgm:pt modelId="{B45A538C-DC99-43D4-9C5E-FD6136650525}" type="pres">
      <dgm:prSet presAssocID="{04C3AC0E-965B-48C1-827A-5D93B22D2057}" presName="vertFour" presStyleCnt="0">
        <dgm:presLayoutVars>
          <dgm:chPref val="3"/>
        </dgm:presLayoutVars>
      </dgm:prSet>
      <dgm:spPr/>
    </dgm:pt>
    <dgm:pt modelId="{D2D81AF8-4EA8-45A6-A84D-9694EF1BCFE7}" type="pres">
      <dgm:prSet presAssocID="{04C3AC0E-965B-48C1-827A-5D93B22D2057}" presName="txFour" presStyleLbl="node4" presStyleIdx="43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DD6202-DBD1-44BF-A1E0-17D7DF207347}" type="pres">
      <dgm:prSet presAssocID="{04C3AC0E-965B-48C1-827A-5D93B22D2057}" presName="parTransFour" presStyleCnt="0"/>
      <dgm:spPr/>
    </dgm:pt>
    <dgm:pt modelId="{78FA1C88-01CB-45D0-B8B1-93ED28DC0515}" type="pres">
      <dgm:prSet presAssocID="{04C3AC0E-965B-48C1-827A-5D93B22D2057}" presName="horzFour" presStyleCnt="0"/>
      <dgm:spPr/>
    </dgm:pt>
    <dgm:pt modelId="{C388ABCD-EF97-4C36-B582-B368BFAF3A98}" type="pres">
      <dgm:prSet presAssocID="{FD657B6D-8ACE-4CCE-A7E1-4A6249E61467}" presName="vertFour" presStyleCnt="0">
        <dgm:presLayoutVars>
          <dgm:chPref val="3"/>
        </dgm:presLayoutVars>
      </dgm:prSet>
      <dgm:spPr/>
    </dgm:pt>
    <dgm:pt modelId="{B05C0A3E-A45E-4E74-81F8-BADC3EA7BC7D}" type="pres">
      <dgm:prSet presAssocID="{FD657B6D-8ACE-4CCE-A7E1-4A6249E61467}" presName="txFour" presStyleLbl="node4" presStyleIdx="44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42C98DD-3AFC-497C-9F54-91B3E0272B26}" type="pres">
      <dgm:prSet presAssocID="{FD657B6D-8ACE-4CCE-A7E1-4A6249E61467}" presName="parTransFour" presStyleCnt="0"/>
      <dgm:spPr/>
    </dgm:pt>
    <dgm:pt modelId="{3CF494E9-8292-4011-9D6D-8524C148D964}" type="pres">
      <dgm:prSet presAssocID="{FD657B6D-8ACE-4CCE-A7E1-4A6249E61467}" presName="horzFour" presStyleCnt="0"/>
      <dgm:spPr/>
    </dgm:pt>
    <dgm:pt modelId="{1A85E779-8FFB-44A4-9717-51B8E92977B3}" type="pres">
      <dgm:prSet presAssocID="{B41BE6EF-37E3-4EDE-9CEC-DDCB7A0F4624}" presName="vertFour" presStyleCnt="0">
        <dgm:presLayoutVars>
          <dgm:chPref val="3"/>
        </dgm:presLayoutVars>
      </dgm:prSet>
      <dgm:spPr/>
    </dgm:pt>
    <dgm:pt modelId="{BCCEAE2D-9CDB-4932-BA94-8ED94F1B37EB}" type="pres">
      <dgm:prSet presAssocID="{B41BE6EF-37E3-4EDE-9CEC-DDCB7A0F4624}" presName="txFour" presStyleLbl="node4" presStyleIdx="45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68B0D77-C7CE-4B04-8A0E-AA42DED7B80A}" type="pres">
      <dgm:prSet presAssocID="{B41BE6EF-37E3-4EDE-9CEC-DDCB7A0F4624}" presName="parTransFour" presStyleCnt="0"/>
      <dgm:spPr/>
    </dgm:pt>
    <dgm:pt modelId="{AE03C183-A187-492D-8100-C00BFA21C0B9}" type="pres">
      <dgm:prSet presAssocID="{B41BE6EF-37E3-4EDE-9CEC-DDCB7A0F4624}" presName="horzFour" presStyleCnt="0"/>
      <dgm:spPr/>
    </dgm:pt>
    <dgm:pt modelId="{DA23F892-1A22-498E-BE98-6441C67C5529}" type="pres">
      <dgm:prSet presAssocID="{A95EF8BE-757C-4312-AD66-D7C4A2248A5B}" presName="vertFour" presStyleCnt="0">
        <dgm:presLayoutVars>
          <dgm:chPref val="3"/>
        </dgm:presLayoutVars>
      </dgm:prSet>
      <dgm:spPr/>
    </dgm:pt>
    <dgm:pt modelId="{BFFADC69-15E2-46D7-A0AA-F422C3EC12BE}" type="pres">
      <dgm:prSet presAssocID="{A95EF8BE-757C-4312-AD66-D7C4A2248A5B}" presName="txFour" presStyleLbl="node4" presStyleIdx="46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A934923-3C1C-4CFE-BCE1-54D7EC51E28D}" type="pres">
      <dgm:prSet presAssocID="{A95EF8BE-757C-4312-AD66-D7C4A2248A5B}" presName="parTransFour" presStyleCnt="0"/>
      <dgm:spPr/>
    </dgm:pt>
    <dgm:pt modelId="{9C65A5FF-EDE1-451D-B0C9-DFE5B0EC4848}" type="pres">
      <dgm:prSet presAssocID="{A95EF8BE-757C-4312-AD66-D7C4A2248A5B}" presName="horzFour" presStyleCnt="0"/>
      <dgm:spPr/>
    </dgm:pt>
    <dgm:pt modelId="{4C261C14-366F-4F59-B65E-95D2F932A224}" type="pres">
      <dgm:prSet presAssocID="{46915E2D-1290-4FB9-9B01-1EDF696A46B9}" presName="vertFour" presStyleCnt="0">
        <dgm:presLayoutVars>
          <dgm:chPref val="3"/>
        </dgm:presLayoutVars>
      </dgm:prSet>
      <dgm:spPr/>
    </dgm:pt>
    <dgm:pt modelId="{F16C6A01-17E0-44A4-B227-5BD9A26C1192}" type="pres">
      <dgm:prSet presAssocID="{46915E2D-1290-4FB9-9B01-1EDF696A46B9}" presName="txFour" presStyleLbl="node4" presStyleIdx="47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FB4CA9-8263-4026-A5D7-2E745069D971}" type="pres">
      <dgm:prSet presAssocID="{46915E2D-1290-4FB9-9B01-1EDF696A46B9}" presName="parTransFour" presStyleCnt="0"/>
      <dgm:spPr/>
    </dgm:pt>
    <dgm:pt modelId="{DB5FAA59-CC88-4239-90C5-0176680CDAC4}" type="pres">
      <dgm:prSet presAssocID="{46915E2D-1290-4FB9-9B01-1EDF696A46B9}" presName="horzFour" presStyleCnt="0"/>
      <dgm:spPr/>
    </dgm:pt>
    <dgm:pt modelId="{3A906B70-B15A-47BC-B65C-81490C40BF91}" type="pres">
      <dgm:prSet presAssocID="{091B3B0C-AE63-4556-B283-DDE13B0BD28A}" presName="vertFour" presStyleCnt="0">
        <dgm:presLayoutVars>
          <dgm:chPref val="3"/>
        </dgm:presLayoutVars>
      </dgm:prSet>
      <dgm:spPr/>
    </dgm:pt>
    <dgm:pt modelId="{969F2946-C23A-4579-B0D4-9061F075A0E2}" type="pres">
      <dgm:prSet presAssocID="{091B3B0C-AE63-4556-B283-DDE13B0BD28A}" presName="txFour" presStyleLbl="node4" presStyleIdx="48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2B6C85B-70BE-4DF9-A791-DE6E7BDBA58A}" type="pres">
      <dgm:prSet presAssocID="{091B3B0C-AE63-4556-B283-DDE13B0BD28A}" presName="parTransFour" presStyleCnt="0"/>
      <dgm:spPr/>
    </dgm:pt>
    <dgm:pt modelId="{2D446878-DF69-49DE-A3FF-3A0377CBF062}" type="pres">
      <dgm:prSet presAssocID="{091B3B0C-AE63-4556-B283-DDE13B0BD28A}" presName="horzFour" presStyleCnt="0"/>
      <dgm:spPr/>
    </dgm:pt>
    <dgm:pt modelId="{A13CA68F-CD7D-4256-AD1B-13D034D1FE30}" type="pres">
      <dgm:prSet presAssocID="{04C1D32B-60AB-477E-943F-FA7F35C8F82E}" presName="vertFour" presStyleCnt="0">
        <dgm:presLayoutVars>
          <dgm:chPref val="3"/>
        </dgm:presLayoutVars>
      </dgm:prSet>
      <dgm:spPr/>
    </dgm:pt>
    <dgm:pt modelId="{23B1EF05-E0CC-41F4-B462-189D827372C2}" type="pres">
      <dgm:prSet presAssocID="{04C1D32B-60AB-477E-943F-FA7F35C8F82E}" presName="txFour" presStyleLbl="node4" presStyleIdx="49" presStyleCnt="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E20A98D-FF2D-44EF-9B63-B05099C5E2A6}" type="pres">
      <dgm:prSet presAssocID="{04C1D32B-60AB-477E-943F-FA7F35C8F82E}" presName="horzFour" presStyleCnt="0"/>
      <dgm:spPr/>
    </dgm:pt>
  </dgm:ptLst>
  <dgm:cxnLst>
    <dgm:cxn modelId="{E90B9AD5-6B9D-460A-B8D4-0169929EE8C4}" srcId="{1B20A584-E8E7-451F-84AF-E95BD5B40EA1}" destId="{DF86BB99-07F8-490F-B6E9-4F22F5A8A955}" srcOrd="0" destOrd="0" parTransId="{C985FE44-C5E5-4D58-805E-13170B646D27}" sibTransId="{38C2B751-10AB-424B-8533-370958D28C0F}"/>
    <dgm:cxn modelId="{19D6DF00-9AC1-4225-A823-CBB67E0E5CEA}" type="presOf" srcId="{B41BE6EF-37E3-4EDE-9CEC-DDCB7A0F4624}" destId="{BCCEAE2D-9CDB-4932-BA94-8ED94F1B37EB}" srcOrd="0" destOrd="0" presId="urn:microsoft.com/office/officeart/2005/8/layout/hierarchy4"/>
    <dgm:cxn modelId="{4BB8B9B1-A0AF-4090-946A-CCAD32BE3899}" type="presOf" srcId="{D87D88DC-89E1-4A2E-B73B-2DDCF52A77FF}" destId="{88014210-1086-4442-92DA-669AEAB25114}" srcOrd="0" destOrd="0" presId="urn:microsoft.com/office/officeart/2005/8/layout/hierarchy4"/>
    <dgm:cxn modelId="{0D26EDFF-0C53-44DC-A7AF-92ED5F72D63C}" type="presOf" srcId="{BE98D1AB-A280-4D0B-A815-73E57FD87EC3}" destId="{89DC61A6-3199-4C88-A8D1-98ADCFDD3274}" srcOrd="0" destOrd="0" presId="urn:microsoft.com/office/officeart/2005/8/layout/hierarchy4"/>
    <dgm:cxn modelId="{878F58CD-5A2F-41A6-9357-F72F26DB1345}" type="presOf" srcId="{187C542A-BCFC-4BBB-8DCA-67690BE3FD29}" destId="{EFF40216-5B58-45C6-B485-1C9C4561DF2F}" srcOrd="0" destOrd="0" presId="urn:microsoft.com/office/officeart/2005/8/layout/hierarchy4"/>
    <dgm:cxn modelId="{613C707E-0CC4-4F27-A187-0680A59B9DFB}" type="presOf" srcId="{8EC1F942-64B7-4407-8F49-B1183D54A886}" destId="{5CA92D6E-6985-440B-92AD-5A876699A5A4}" srcOrd="0" destOrd="0" presId="urn:microsoft.com/office/officeart/2005/8/layout/hierarchy4"/>
    <dgm:cxn modelId="{C6FEAE20-8BA5-48CC-BD38-7150DFBE6AEC}" srcId="{946393D2-3BB5-4D19-BAF6-84B7339845C4}" destId="{62031802-0EE5-47DF-BB1F-2C84A19F6746}" srcOrd="2" destOrd="0" parTransId="{43DD85C8-BF2E-4808-BFA8-3211ED494E6D}" sibTransId="{35694793-DDF3-4ECC-9AA3-AC178B8D026F}"/>
    <dgm:cxn modelId="{7B8278F1-6E17-4EBD-B3B5-0FB51D1BCB6E}" type="presOf" srcId="{03138010-0FD8-469A-B6F6-F606CEC1E03C}" destId="{DAC35B90-9924-435A-A9E4-FDF447F24324}" srcOrd="0" destOrd="0" presId="urn:microsoft.com/office/officeart/2005/8/layout/hierarchy4"/>
    <dgm:cxn modelId="{6097BCC7-A1B5-404F-B699-13105664B528}" srcId="{62031802-0EE5-47DF-BB1F-2C84A19F6746}" destId="{C9C8B06B-C833-4D4A-8595-4BF5AEB204E9}" srcOrd="0" destOrd="0" parTransId="{14028F24-BEA5-47F9-87C0-7BDFCA43F3CF}" sibTransId="{42D8C6A1-5C03-413A-99EF-223F18F536EB}"/>
    <dgm:cxn modelId="{B77FFFDE-1DFB-46B9-8555-E297360A0DF9}" type="presOf" srcId="{EB5B86C7-48A3-40BE-9310-17CE39A41F7C}" destId="{7C7E1B03-8455-4A3F-A01E-3BA847FF7D73}" srcOrd="0" destOrd="0" presId="urn:microsoft.com/office/officeart/2005/8/layout/hierarchy4"/>
    <dgm:cxn modelId="{592CCC5F-295B-4BF4-B0DD-4016E6CE1445}" srcId="{95F1E737-152E-420A-8FB8-0932263CBF5F}" destId="{53135FD7-1627-42BA-8CC4-AD6741493D4A}" srcOrd="0" destOrd="0" parTransId="{F676DA2C-A788-4D11-84E0-997C2F78EE10}" sibTransId="{95DF61E5-014F-4A72-825A-284788F063D9}"/>
    <dgm:cxn modelId="{8A336B02-824A-4870-A5AB-F675FD21E054}" srcId="{F0AF63A1-E6C3-48D7-BA15-2982A4DC912D}" destId="{8EC1F942-64B7-4407-8F49-B1183D54A886}" srcOrd="0" destOrd="0" parTransId="{E04DD0A5-B7E8-4C3D-BB6D-64003A10B98C}" sibTransId="{20EF07A7-0904-4C91-B9DD-C227E82D20B1}"/>
    <dgm:cxn modelId="{5BBEF86B-81D5-443B-87C4-EC77187EE247}" type="presOf" srcId="{CD119780-6575-4106-AE5B-2CC6B48E5482}" destId="{14BABD28-5047-47A3-A701-B7AFBBE28819}" srcOrd="0" destOrd="0" presId="urn:microsoft.com/office/officeart/2005/8/layout/hierarchy4"/>
    <dgm:cxn modelId="{48D07158-D0B3-4407-8193-721CEF1C8744}" srcId="{EB5B86C7-48A3-40BE-9310-17CE39A41F7C}" destId="{35296387-E039-44BC-8EB2-DC6BC7E85232}" srcOrd="0" destOrd="0" parTransId="{6DAFFC9B-9EA8-4F45-B8EC-86399E32114C}" sibTransId="{087C7DB6-E5AD-463D-880E-037D8B9B1BF9}"/>
    <dgm:cxn modelId="{73161FAC-109E-4BD7-9D06-8BF731EF21AE}" srcId="{8EC1F942-64B7-4407-8F49-B1183D54A886}" destId="{3C09CBBB-2BBF-4F09-B3FB-2E08B6349CAD}" srcOrd="0" destOrd="0" parTransId="{09E04083-787E-4895-80F1-96FD266FDA7A}" sibTransId="{E7B51CE9-45E1-47D8-89A0-1C27A57A6517}"/>
    <dgm:cxn modelId="{B76BFAAA-3202-4690-B930-77C303A55D65}" type="presOf" srcId="{DF788440-6CFB-46F2-AF83-CCACBC63DFDF}" destId="{00FB6936-01F5-4D69-AF36-37F715DAE13B}" srcOrd="0" destOrd="0" presId="urn:microsoft.com/office/officeart/2005/8/layout/hierarchy4"/>
    <dgm:cxn modelId="{E7FEBCCB-FA4C-4CCE-892E-9AC1C00AF26F}" type="presOf" srcId="{9E496AFB-5861-4A0B-A059-7AF344913280}" destId="{F8905714-088D-483C-AC16-D43BF2F0BF16}" srcOrd="0" destOrd="0" presId="urn:microsoft.com/office/officeart/2005/8/layout/hierarchy4"/>
    <dgm:cxn modelId="{8602D2AC-4777-44E2-83B1-F44C7A43ECEB}" type="presOf" srcId="{946393D2-3BB5-4D19-BAF6-84B7339845C4}" destId="{9DF12F5D-797B-4C71-93F7-7C835BFF7982}" srcOrd="0" destOrd="0" presId="urn:microsoft.com/office/officeart/2005/8/layout/hierarchy4"/>
    <dgm:cxn modelId="{55B6B471-6D40-45BA-8235-E9054D108E50}" srcId="{46915E2D-1290-4FB9-9B01-1EDF696A46B9}" destId="{091B3B0C-AE63-4556-B283-DDE13B0BD28A}" srcOrd="0" destOrd="0" parTransId="{7D46B732-CE58-49E5-93BC-64D6F710B241}" sibTransId="{3D47E3A7-9645-470D-92F4-898AE90831C8}"/>
    <dgm:cxn modelId="{3309F21D-4431-4903-BB3C-90427A73504C}" srcId="{44367D81-039C-4579-8E09-66CAF90F5041}" destId="{9C715FE5-31CA-4541-A958-D2C730C134E0}" srcOrd="0" destOrd="0" parTransId="{536A8C1B-37CE-4FCD-A098-830552423D53}" sibTransId="{B132F376-D606-4DE2-9BBB-04499697516A}"/>
    <dgm:cxn modelId="{88AB034A-33CA-42E6-AADF-C5B863CFC8AC}" type="presOf" srcId="{25C69CC8-098D-44A3-878A-5E3FEF1E9C10}" destId="{24CEF574-2765-4D7C-A195-C900E925FBE6}" srcOrd="0" destOrd="0" presId="urn:microsoft.com/office/officeart/2005/8/layout/hierarchy4"/>
    <dgm:cxn modelId="{6941A8D7-8E02-46C5-87E9-5770A870C0CF}" srcId="{510FB267-D8DF-41DF-98BC-2B1BA7CB894F}" destId="{44D6622D-A959-494D-B326-744663B42E4C}" srcOrd="0" destOrd="0" parTransId="{5550CC4F-875F-44F1-86EE-5493365EA475}" sibTransId="{511F8561-5B97-4940-AD93-ABAFFD81779C}"/>
    <dgm:cxn modelId="{A632AF7A-60A4-40D6-BF02-B2E307929DB6}" srcId="{B0C58C76-3334-44F2-A7BC-AF33D7E57D0C}" destId="{380B7261-7F88-4089-9088-812F44056341}" srcOrd="0" destOrd="0" parTransId="{61A9880D-24B9-41E8-9BA7-0148C0FA21F1}" sibTransId="{12880620-8BB3-427D-AE89-8139871C21F5}"/>
    <dgm:cxn modelId="{E45202FD-9155-4057-ABF9-87D15972B027}" type="presOf" srcId="{44D6622D-A959-494D-B326-744663B42E4C}" destId="{B32920AD-CA25-4F00-99B3-FE0C85B281E2}" srcOrd="0" destOrd="0" presId="urn:microsoft.com/office/officeart/2005/8/layout/hierarchy4"/>
    <dgm:cxn modelId="{536398CF-6C85-4736-85D7-F585B2D443E4}" type="presOf" srcId="{C60BD95D-8BE5-42EC-AF9D-D22E07852892}" destId="{2965B01E-C0DE-4302-ADA0-732BD580C7B1}" srcOrd="0" destOrd="0" presId="urn:microsoft.com/office/officeart/2005/8/layout/hierarchy4"/>
    <dgm:cxn modelId="{2C868F97-62A2-4410-B07F-7EB1B446EFCA}" type="presOf" srcId="{D5544F4D-4FD2-41EE-A356-ABCAA534BCB5}" destId="{A7AF9B85-BF68-40A8-954B-A40EDB5CAF9F}" srcOrd="0" destOrd="0" presId="urn:microsoft.com/office/officeart/2005/8/layout/hierarchy4"/>
    <dgm:cxn modelId="{35324AC9-724F-4146-B248-8DAAF77EDF91}" type="presOf" srcId="{F6F97186-B344-4193-9FE9-6DFB5403A289}" destId="{B7B68934-E179-4D36-8AD9-7637EF3F0019}" srcOrd="0" destOrd="0" presId="urn:microsoft.com/office/officeart/2005/8/layout/hierarchy4"/>
    <dgm:cxn modelId="{C28CBCF7-3139-40F7-B426-1830BB2434D9}" srcId="{5A6BA2F8-AB86-4FEA-9FCE-F9FA52A7F9A0}" destId="{F6F97186-B344-4193-9FE9-6DFB5403A289}" srcOrd="0" destOrd="0" parTransId="{F22CCE59-9B42-4DA2-949C-34E1E0586A20}" sibTransId="{01E5FF1C-8ED4-4ED1-A0DD-0AA37640AF28}"/>
    <dgm:cxn modelId="{5ED50E4A-09A6-4A15-9676-2DA142804779}" srcId="{4D9EF634-1BF2-4A35-90CA-8A6D73717D8F}" destId="{D87D88DC-89E1-4A2E-B73B-2DDCF52A77FF}" srcOrd="0" destOrd="0" parTransId="{48CDB92F-8654-463F-B933-09E3D3BA2F5B}" sibTransId="{F7BB7D28-CAD0-424D-9CC0-11EFEA741B96}"/>
    <dgm:cxn modelId="{BBA290F6-BEEF-4BBC-BB2C-52D9C83C9157}" type="presOf" srcId="{9C715FE5-31CA-4541-A958-D2C730C134E0}" destId="{2BC9EB28-F68D-4321-836D-A642C2C0DAB1}" srcOrd="0" destOrd="0" presId="urn:microsoft.com/office/officeart/2005/8/layout/hierarchy4"/>
    <dgm:cxn modelId="{2266538B-0BAB-4BA2-82C2-D43F5442AAB0}" srcId="{8536FD6B-8AD2-4A43-B337-6FD60B3FD4B2}" destId="{B0C58C76-3334-44F2-A7BC-AF33D7E57D0C}" srcOrd="0" destOrd="0" parTransId="{7F20FAB3-7B79-44CC-BB9F-6DAD7C9D4F81}" sibTransId="{B1AEE3B0-E088-431B-890C-1F60D5BF7A2C}"/>
    <dgm:cxn modelId="{9A5E90C4-6511-4923-BB87-9C452263074C}" srcId="{593C7C55-813E-4059-B734-EC61CD9C5CBC}" destId="{9E15771F-F540-4F32-ACD6-56CFD707E80B}" srcOrd="0" destOrd="0" parTransId="{E70BBB04-FC5B-4B12-959F-7F02FDB52BBE}" sibTransId="{EC763716-B14D-403A-A4A7-216861E00C47}"/>
    <dgm:cxn modelId="{4080E88B-30DE-4D81-AD9E-320BAA87967C}" srcId="{35296387-E039-44BC-8EB2-DC6BC7E85232}" destId="{4BA8B0D5-CD8C-4DC1-AD8E-53808DD972EB}" srcOrd="0" destOrd="0" parTransId="{0FBF4CA7-56C2-4A00-A229-B0E0A2EEE3DB}" sibTransId="{347A7B1A-C115-4EA9-ABE5-3C980ED0C462}"/>
    <dgm:cxn modelId="{81116C78-61E8-4066-A3A7-A47D7738A0FD}" type="presOf" srcId="{01B83A56-3908-455C-B2D9-2D462A50F6C8}" destId="{1AD84C0F-8AFE-43C0-9868-CF819B520AFB}" srcOrd="0" destOrd="0" presId="urn:microsoft.com/office/officeart/2005/8/layout/hierarchy4"/>
    <dgm:cxn modelId="{7B1B7FEF-1D46-467A-8292-DA0158A9BFFE}" type="presOf" srcId="{1B20A584-E8E7-451F-84AF-E95BD5B40EA1}" destId="{374E99F0-AE84-4383-93E4-780F78CE6D13}" srcOrd="0" destOrd="0" presId="urn:microsoft.com/office/officeart/2005/8/layout/hierarchy4"/>
    <dgm:cxn modelId="{216CD7A9-B545-4CAB-8AE1-0E93C7B409A8}" type="presOf" srcId="{89E09F27-5F73-400B-AE18-4421B9895F64}" destId="{9E5D5161-23D7-41B4-A187-BE6D7C6483D0}" srcOrd="0" destOrd="0" presId="urn:microsoft.com/office/officeart/2005/8/layout/hierarchy4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EC614909-97C1-44AC-B602-147164920E26}" type="presOf" srcId="{FFD5EE1E-6674-4433-8B8D-F2407E8162C6}" destId="{D9DB4073-BDFF-4C59-8442-57C4C416C439}" srcOrd="0" destOrd="0" presId="urn:microsoft.com/office/officeart/2005/8/layout/hierarchy4"/>
    <dgm:cxn modelId="{BED1357D-2A03-4DBB-AF19-4EA3D0997E32}" srcId="{C60BD95D-8BE5-42EC-AF9D-D22E07852892}" destId="{D5544F4D-4FD2-41EE-A356-ABCAA534BCB5}" srcOrd="0" destOrd="0" parTransId="{BED13ABC-6FE3-4A0F-B363-3797DF01D994}" sibTransId="{D6C0D10C-0A55-4B4C-95CA-342CC713B4EA}"/>
    <dgm:cxn modelId="{7EAEC371-553E-4E9D-A4CC-83A632C1A866}" srcId="{9E496AFB-5861-4A0B-A059-7AF344913280}" destId="{25C69CC8-098D-44A3-878A-5E3FEF1E9C10}" srcOrd="0" destOrd="0" parTransId="{28799DE6-79A2-4C3E-B141-55C8FB729A4A}" sibTransId="{41B933A1-9AB0-4413-9012-F89B9C70741E}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D0252066-F20E-4B79-9F65-81B6D33A81E3}" type="presOf" srcId="{CC0D81AC-A600-4C73-BB9F-65D0E2038743}" destId="{DC6C973C-C6D3-4FB9-AF43-35160F043C23}" srcOrd="0" destOrd="0" presId="urn:microsoft.com/office/officeart/2005/8/layout/hierarchy4"/>
    <dgm:cxn modelId="{90D57730-3A4C-47CA-BBD0-42D8464C56FD}" srcId="{9E15771F-F540-4F32-ACD6-56CFD707E80B}" destId="{20671797-DAB3-483D-81A6-EB33F8E5D325}" srcOrd="0" destOrd="0" parTransId="{1917A2FC-0EC7-4FB8-B415-CD8FE3AAD307}" sibTransId="{9DA74383-E61F-415F-8262-DF5C37B5A3CC}"/>
    <dgm:cxn modelId="{9ACACCFD-2537-4A2C-8BE3-8F551DB710B1}" type="presOf" srcId="{A93579BC-17F3-49AE-9E25-7EC9E33C7168}" destId="{7875EF03-4483-4118-9FF3-1ED10A0A5A9F}" srcOrd="0" destOrd="0" presId="urn:microsoft.com/office/officeart/2005/8/layout/hierarchy4"/>
    <dgm:cxn modelId="{563B7135-C296-437E-86BC-71C9BF75CBD3}" srcId="{D1936ACF-1E69-4953-BA37-9ADE2EF12E41}" destId="{4E5A1869-57DF-4BD2-89F2-0FF412DDC036}" srcOrd="0" destOrd="0" parTransId="{2DD1E431-BE19-4798-89F6-2A2AA8604FD1}" sibTransId="{1FD46F6E-8EE6-451E-A6B4-3FA6056BD416}"/>
    <dgm:cxn modelId="{A87D5022-47CD-4FFB-9BAD-37B8F3D26BB3}" srcId="{946393D2-3BB5-4D19-BAF6-84B7339845C4}" destId="{89E09F27-5F73-400B-AE18-4421B9895F64}" srcOrd="3" destOrd="0" parTransId="{16B02458-69C3-4316-A805-FC6C92C26552}" sibTransId="{FA1CF671-CE5A-43BE-A489-E153F0F8811C}"/>
    <dgm:cxn modelId="{EFA08DB9-2A00-43D3-B718-DCFAD41C9E5B}" srcId="{7711325B-E859-44FE-8B41-57F9AFDCA54B}" destId="{A1BB5A2E-A45D-4F6A-B329-CD4782193917}" srcOrd="0" destOrd="0" parTransId="{64F31578-307B-4AF8-9DDD-FA0365BF46F7}" sibTransId="{EE696C4B-FDDD-492E-99F0-85F84DCD2C36}"/>
    <dgm:cxn modelId="{16935143-09A2-4796-83AD-E423F8702FB0}" type="presOf" srcId="{93520637-36B3-4AB9-B949-92D55141E733}" destId="{8E7E2D4A-62E6-4A23-A5DD-552A63903B64}" srcOrd="0" destOrd="0" presId="urn:microsoft.com/office/officeart/2005/8/layout/hierarchy4"/>
    <dgm:cxn modelId="{B4E884A3-4997-4058-A267-B84A13B0A112}" srcId="{57005CAC-F81F-4775-B3D4-6F4D1CFD4A97}" destId="{7C16FA55-4076-4505-8878-AB46FB185D1D}" srcOrd="0" destOrd="0" parTransId="{8CA23D45-E54D-40D8-A123-6B72CBB524B5}" sibTransId="{99357CF2-C77A-4A97-8406-928D647C0433}"/>
    <dgm:cxn modelId="{B4669D6C-100B-4DDE-BC8D-A183F46CA72E}" type="presOf" srcId="{F0AF63A1-E6C3-48D7-BA15-2982A4DC912D}" destId="{8C5A4ABB-F609-4CF2-8CFC-5593BE697C3C}" srcOrd="0" destOrd="0" presId="urn:microsoft.com/office/officeart/2005/8/layout/hierarchy4"/>
    <dgm:cxn modelId="{AA5FBC9F-66DE-4EFB-B8A6-506EFA1CAF22}" type="presOf" srcId="{4BA8B0D5-CD8C-4DC1-AD8E-53808DD972EB}" destId="{538186FB-B20B-4B74-9FA7-21000508ABB3}" srcOrd="0" destOrd="0" presId="urn:microsoft.com/office/officeart/2005/8/layout/hierarchy4"/>
    <dgm:cxn modelId="{DF667443-0DAC-4B0C-935A-F0465B69CBFB}" srcId="{BDDF592B-1C58-40EE-9108-0DC798BB2F08}" destId="{1B20A584-E8E7-451F-84AF-E95BD5B40EA1}" srcOrd="0" destOrd="0" parTransId="{7E48482B-E88A-45F7-BC59-A70F71B3034D}" sibTransId="{1F3B44A3-41F0-4FE2-8FE9-2EEC4DC3DA9C}"/>
    <dgm:cxn modelId="{35D2A9FD-3A0C-4FBA-B184-7F214BDCD9B8}" srcId="{091B3B0C-AE63-4556-B283-DDE13B0BD28A}" destId="{04C1D32B-60AB-477E-943F-FA7F35C8F82E}" srcOrd="0" destOrd="0" parTransId="{F9D6ED2A-BA78-472B-AECC-F78FCB0FEDBA}" sibTransId="{08CC84F4-951D-47DF-BB6F-56A1E104BD70}"/>
    <dgm:cxn modelId="{A71867E3-8566-41C5-92C8-D2F5D0E56D83}" srcId="{7C16FA55-4076-4505-8878-AB46FB185D1D}" destId="{DF788440-6CFB-46F2-AF83-CCACBC63DFDF}" srcOrd="0" destOrd="0" parTransId="{6D5D287F-E8EC-40EF-BB64-14BD502B7220}" sibTransId="{42A693C7-B9BB-4DF7-905A-9D02E78F9C2C}"/>
    <dgm:cxn modelId="{58FFE8E1-F2D1-456E-AE56-E572B968D082}" type="presOf" srcId="{04C1D32B-60AB-477E-943F-FA7F35C8F82E}" destId="{23B1EF05-E0CC-41F4-B462-189D827372C2}" srcOrd="0" destOrd="0" presId="urn:microsoft.com/office/officeart/2005/8/layout/hierarchy4"/>
    <dgm:cxn modelId="{35204839-88C6-45DC-A2A5-20A30D202FAF}" type="presOf" srcId="{9E15771F-F540-4F32-ACD6-56CFD707E80B}" destId="{35DF38A4-C109-469A-81F6-242705CF6432}" srcOrd="0" destOrd="0" presId="urn:microsoft.com/office/officeart/2005/8/layout/hierarchy4"/>
    <dgm:cxn modelId="{5445FF4E-6185-4A2F-BECD-8B8CA191249A}" type="presOf" srcId="{66E38241-E965-439E-997F-74C14C213F23}" destId="{02D78884-08A2-47FD-874A-FD0B1E1D6A24}" srcOrd="0" destOrd="0" presId="urn:microsoft.com/office/officeart/2005/8/layout/hierarchy4"/>
    <dgm:cxn modelId="{6B03CE89-6360-43AB-B9F2-6B5D6337321A}" type="presOf" srcId="{5A6BA2F8-AB86-4FEA-9FCE-F9FA52A7F9A0}" destId="{EFD09625-1EEB-463A-9D51-52F09A5E039B}" srcOrd="0" destOrd="0" presId="urn:microsoft.com/office/officeart/2005/8/layout/hierarchy4"/>
    <dgm:cxn modelId="{369C14D0-D141-47E5-B8C5-F9D42F2C1451}" srcId="{04C3AC0E-965B-48C1-827A-5D93B22D2057}" destId="{FD657B6D-8ACE-4CCE-A7E1-4A6249E61467}" srcOrd="0" destOrd="0" parTransId="{900F6249-A425-4874-AD40-878D59EB5E1E}" sibTransId="{7EAD3F99-24A3-44B5-8758-2E6EAE874C53}"/>
    <dgm:cxn modelId="{9DA5347D-C64A-4CBF-AD13-F5FCF63D50E6}" type="presOf" srcId="{956789E8-D62D-44A2-8F84-54F32C614147}" destId="{5024C7B3-EE12-4411-95EF-FD933CC37083}" srcOrd="0" destOrd="0" presId="urn:microsoft.com/office/officeart/2005/8/layout/hierarchy4"/>
    <dgm:cxn modelId="{D24B49FF-1C59-459F-8B92-AE0406E1D80F}" type="presOf" srcId="{593C7C55-813E-4059-B734-EC61CD9C5CBC}" destId="{7653A429-0E18-4BE3-A07C-F1A5A9D672E3}" srcOrd="0" destOrd="0" presId="urn:microsoft.com/office/officeart/2005/8/layout/hierarchy4"/>
    <dgm:cxn modelId="{EB4BBE54-79B0-4D22-9421-C21EBD1EA191}" type="presOf" srcId="{62031802-0EE5-47DF-BB1F-2C84A19F6746}" destId="{A25BE625-018B-46BA-BE7F-ED875B975F26}" srcOrd="0" destOrd="0" presId="urn:microsoft.com/office/officeart/2005/8/layout/hierarchy4"/>
    <dgm:cxn modelId="{9D786EF0-2F4F-40F5-8C60-398E9181FD35}" srcId="{66E38241-E965-439E-997F-74C14C213F23}" destId="{D1936ACF-1E69-4953-BA37-9ADE2EF12E41}" srcOrd="0" destOrd="0" parTransId="{A530724B-D4A2-46C1-8717-7F7FB05E23A3}" sibTransId="{7319F631-09B1-48CB-BAF7-8445C5AC1618}"/>
    <dgm:cxn modelId="{F6EB30E9-6490-41A6-80DE-754555975478}" type="presOf" srcId="{7C16FA55-4076-4505-8878-AB46FB185D1D}" destId="{628AF6C3-31B6-4D83-8E6E-4C6B426E9132}" srcOrd="0" destOrd="0" presId="urn:microsoft.com/office/officeart/2005/8/layout/hierarchy4"/>
    <dgm:cxn modelId="{42CAD33B-9A27-4FA6-95FF-F90781AEBB54}" type="presOf" srcId="{4E5A1869-57DF-4BD2-89F2-0FF412DDC036}" destId="{BA61E3A6-0BE5-4066-9F94-BB1BFFF8EBBF}" srcOrd="0" destOrd="0" presId="urn:microsoft.com/office/officeart/2005/8/layout/hierarchy4"/>
    <dgm:cxn modelId="{77498F8F-E29C-490F-B3E1-DC99A2090174}" type="presOf" srcId="{A95EF8BE-757C-4312-AD66-D7C4A2248A5B}" destId="{BFFADC69-15E2-46D7-A0AA-F422C3EC12BE}" srcOrd="0" destOrd="0" presId="urn:microsoft.com/office/officeart/2005/8/layout/hierarchy4"/>
    <dgm:cxn modelId="{EE08F3E1-4048-489C-B5CE-A9EE78DAE2A6}" srcId="{BE98D1AB-A280-4D0B-A815-73E57FD87EC3}" destId="{4D9EF634-1BF2-4A35-90CA-8A6D73717D8F}" srcOrd="0" destOrd="0" parTransId="{D6488317-C95D-43C5-9B8A-714D8EF3A555}" sibTransId="{0BFC9299-BE1F-43E4-88A9-E9437E2FDE3A}"/>
    <dgm:cxn modelId="{5C747810-186E-4A68-A690-9B3FBF1F3625}" type="presOf" srcId="{FD657B6D-8ACE-4CCE-A7E1-4A6249E61467}" destId="{B05C0A3E-A45E-4E74-81F8-BADC3EA7BC7D}" srcOrd="0" destOrd="0" presId="urn:microsoft.com/office/officeart/2005/8/layout/hierarchy4"/>
    <dgm:cxn modelId="{A7625AB6-5CA8-4543-AFDF-3445626B95A7}" srcId="{D5544F4D-4FD2-41EE-A356-ABCAA534BCB5}" destId="{187C542A-BCFC-4BBB-8DCA-67690BE3FD29}" srcOrd="0" destOrd="0" parTransId="{1DE6EB8F-E86E-468D-9E31-3BEF22539EFA}" sibTransId="{FA166069-510E-430D-ABBE-E1A2B09558CE}"/>
    <dgm:cxn modelId="{A915B0D4-B952-4C82-8770-E122723A4241}" srcId="{FFD5EE1E-6674-4433-8B8D-F2407E8162C6}" destId="{A93579BC-17F3-49AE-9E25-7EC9E33C7168}" srcOrd="0" destOrd="0" parTransId="{BB39C9C7-CBE4-416B-8446-C08D96F30BC5}" sibTransId="{9E0E1454-7081-4E37-B41B-CB49D8A67305}"/>
    <dgm:cxn modelId="{411A641D-72A0-46AB-860F-64E75B436501}" type="presOf" srcId="{B0C58C76-3334-44F2-A7BC-AF33D7E57D0C}" destId="{5723D116-E6E9-4E30-8E5E-41AD138E91BC}" srcOrd="0" destOrd="0" presId="urn:microsoft.com/office/officeart/2005/8/layout/hierarchy4"/>
    <dgm:cxn modelId="{482ED848-89B6-4FA9-9D60-BB07EF92D22B}" type="presOf" srcId="{04C3AC0E-965B-48C1-827A-5D93B22D2057}" destId="{D2D81AF8-4EA8-45A6-A84D-9694EF1BCFE7}" srcOrd="0" destOrd="0" presId="urn:microsoft.com/office/officeart/2005/8/layout/hierarchy4"/>
    <dgm:cxn modelId="{0DC76281-AE6D-4D6E-81A2-1B2B3B2AF0AA}" srcId="{93520637-36B3-4AB9-B949-92D55141E733}" destId="{44367D81-039C-4579-8E09-66CAF90F5041}" srcOrd="0" destOrd="0" parTransId="{67B6E404-88D1-4D88-A32E-7761881B20C7}" sibTransId="{F7E1C861-8795-4EA1-A76A-EE2CB6232346}"/>
    <dgm:cxn modelId="{F48F33E0-C1C5-4342-8DCC-7C57E3E3B48C}" srcId="{DF86BB99-07F8-490F-B6E9-4F22F5A8A955}" destId="{04C3AC0E-965B-48C1-827A-5D93B22D2057}" srcOrd="0" destOrd="0" parTransId="{0CE8D822-733A-4BA8-B539-C3F84FDFC933}" sibTransId="{1AF301AF-4DFB-4C78-9067-8B4C4FDC04D9}"/>
    <dgm:cxn modelId="{15B242EC-11A3-40F7-B2A4-A7E917E37951}" srcId="{614AF9F2-E1A1-4D10-882A-EB6B0D669FCA}" destId="{BE98D1AB-A280-4D0B-A815-73E57FD87EC3}" srcOrd="0" destOrd="0" parTransId="{CDDECA34-9841-4A92-959B-4DB892243F64}" sibTransId="{2FD537BC-8C4D-4BAF-9555-CDCB9FCAC8F1}"/>
    <dgm:cxn modelId="{23044D7B-7184-4077-9554-9305FEDD03E9}" srcId="{946393D2-3BB5-4D19-BAF6-84B7339845C4}" destId="{9E496AFB-5861-4A0B-A059-7AF344913280}" srcOrd="4" destOrd="0" parTransId="{6435703E-03C2-4EC2-8B8A-0AC2F1B8426B}" sibTransId="{7097F666-B696-4074-BF8E-24ADA840ED3B}"/>
    <dgm:cxn modelId="{0B555278-47F3-4A29-B82F-97EDE2A60C8F}" type="presOf" srcId="{46915E2D-1290-4FB9-9B01-1EDF696A46B9}" destId="{F16C6A01-17E0-44A4-B227-5BD9A26C1192}" srcOrd="0" destOrd="0" presId="urn:microsoft.com/office/officeart/2005/8/layout/hierarchy4"/>
    <dgm:cxn modelId="{953E52E3-A584-4C81-A79E-158157454478}" type="presOf" srcId="{3C09CBBB-2BBF-4F09-B3FB-2E08B6349CAD}" destId="{87969A2D-5692-4CC9-884E-666C5AEEEFF4}" srcOrd="0" destOrd="0" presId="urn:microsoft.com/office/officeart/2005/8/layout/hierarchy4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1AD91A1B-182D-4BC3-B1C0-D7071BD9EA77}" type="presOf" srcId="{35296387-E039-44BC-8EB2-DC6BC7E85232}" destId="{0D930089-2293-4DA0-A2AD-C603A34B68F8}" srcOrd="0" destOrd="0" presId="urn:microsoft.com/office/officeart/2005/8/layout/hierarchy4"/>
    <dgm:cxn modelId="{73109285-44A3-4112-A756-88DD6BA77A96}" type="presOf" srcId="{380B7261-7F88-4089-9088-812F44056341}" destId="{3A78BFE4-0937-43B3-95F4-BFC602B975D7}" srcOrd="0" destOrd="0" presId="urn:microsoft.com/office/officeart/2005/8/layout/hierarchy4"/>
    <dgm:cxn modelId="{B9F1EF43-210F-4C92-A169-FF983BA3BCB9}" type="presOf" srcId="{8536FD6B-8AD2-4A43-B337-6FD60B3FD4B2}" destId="{85D767EC-FAE5-4312-B23F-9B41F2C6B7D7}" srcOrd="0" destOrd="0" presId="urn:microsoft.com/office/officeart/2005/8/layout/hierarchy4"/>
    <dgm:cxn modelId="{4A765A20-231C-43CB-B0E4-4EC8CABF343A}" srcId="{380B7261-7F88-4089-9088-812F44056341}" destId="{03138010-0FD8-469A-B6F6-F606CEC1E03C}" srcOrd="0" destOrd="0" parTransId="{339A1818-A25F-49F1-8901-8941324E9286}" sibTransId="{37E2B562-471B-4991-AB18-88FAEB63BD20}"/>
    <dgm:cxn modelId="{5DDCAC3C-EB60-4085-BF34-FE3BC37A74C7}" type="presOf" srcId="{B34B6A16-5EF9-4B63-A5E4-12B190B34880}" destId="{C586111C-58B6-40AF-8D8A-60EE680572BA}" srcOrd="0" destOrd="0" presId="urn:microsoft.com/office/officeart/2005/8/layout/hierarchy4"/>
    <dgm:cxn modelId="{2E3A4B0A-C6F1-498B-A616-AF6C3935B080}" srcId="{4E5A1869-57DF-4BD2-89F2-0FF412DDC036}" destId="{F0AF63A1-E6C3-48D7-BA15-2982A4DC912D}" srcOrd="0" destOrd="0" parTransId="{DFC5A12C-CC91-4A63-8252-41799CA3AEAA}" sibTransId="{EA539CAD-DFF5-47A4-8411-B337C730B6B2}"/>
    <dgm:cxn modelId="{E1026D39-4F2B-4943-9D50-558C6D3080A0}" srcId="{FD657B6D-8ACE-4CCE-A7E1-4A6249E61467}" destId="{B41BE6EF-37E3-4EDE-9CEC-DDCB7A0F4624}" srcOrd="0" destOrd="0" parTransId="{E2127B85-50B6-4B9D-B950-263D9E672907}" sibTransId="{69745AD0-21C1-4DEE-9A24-A835CDB7021B}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D8790537-8C4F-4221-BE80-E391A3365D48}" srcId="{03138010-0FD8-469A-B6F6-F606CEC1E03C}" destId="{95F1E737-152E-420A-8FB8-0932263CBF5F}" srcOrd="0" destOrd="0" parTransId="{5CE3CB53-FCF3-4F8A-BE45-C6C4FA9C940B}" sibTransId="{876302DA-76D5-4F68-AD50-03D3FDEE5751}"/>
    <dgm:cxn modelId="{DA45CE97-5389-4F3A-A180-BE0527D205D0}" type="presOf" srcId="{20671797-DAB3-483D-81A6-EB33F8E5D325}" destId="{72D34432-C31A-4895-8C4B-497C4DC5EA4F}" srcOrd="0" destOrd="0" presId="urn:microsoft.com/office/officeart/2005/8/layout/hierarchy4"/>
    <dgm:cxn modelId="{44D2D85A-6F4C-4ABC-8C2D-B28977898080}" srcId="{C9C8B06B-C833-4D4A-8595-4BF5AEB204E9}" destId="{66E38241-E965-439E-997F-74C14C213F23}" srcOrd="0" destOrd="0" parTransId="{609CD11E-CAF4-4D39-A7D8-415A69AFCAA7}" sibTransId="{4CC6C1EC-DF57-4C81-9B03-3A17304C52E6}"/>
    <dgm:cxn modelId="{CBE78D91-55A2-4E54-916E-040AEB2FDDD3}" type="presOf" srcId="{44367D81-039C-4579-8E09-66CAF90F5041}" destId="{085136A3-D02F-461C-B31C-FD1D69D16759}" srcOrd="0" destOrd="0" presId="urn:microsoft.com/office/officeart/2005/8/layout/hierarchy4"/>
    <dgm:cxn modelId="{83A0CBE9-A709-4B8B-A263-6B1FD59E912D}" type="presOf" srcId="{D1936ACF-1E69-4953-BA37-9ADE2EF12E41}" destId="{59176932-D6D5-4C36-BF7A-69A1297C4BAD}" srcOrd="0" destOrd="0" presId="urn:microsoft.com/office/officeart/2005/8/layout/hierarchy4"/>
    <dgm:cxn modelId="{F4ED1A8B-476C-4971-9D06-B0265A391615}" srcId="{A95EF8BE-757C-4312-AD66-D7C4A2248A5B}" destId="{46915E2D-1290-4FB9-9B01-1EDF696A46B9}" srcOrd="0" destOrd="0" parTransId="{298F200A-5119-4D19-ADCC-411B3762AC16}" sibTransId="{25BE1EB3-E995-4ED7-B34B-F05604EEA01F}"/>
    <dgm:cxn modelId="{D7776E0F-64D2-4350-8A13-72A6D638A2A4}" type="presOf" srcId="{95F1E737-152E-420A-8FB8-0932263CBF5F}" destId="{3CD13E3B-1737-4DF7-83C7-396F6D9B8BDB}" srcOrd="0" destOrd="0" presId="urn:microsoft.com/office/officeart/2005/8/layout/hierarchy4"/>
    <dgm:cxn modelId="{779AF970-F6BB-47CB-9D4C-E4DD77FFB1C5}" type="presOf" srcId="{614AF9F2-E1A1-4D10-882A-EB6B0D669FCA}" destId="{6CE5FDB4-BFBB-4259-A330-B441199BCE24}" srcOrd="0" destOrd="0" presId="urn:microsoft.com/office/officeart/2005/8/layout/hierarchy4"/>
    <dgm:cxn modelId="{AB577EA9-E0C0-46B5-A8FD-79C5D7D6501E}" srcId="{956789E8-D62D-44A2-8F84-54F32C614147}" destId="{EB5B86C7-48A3-40BE-9310-17CE39A41F7C}" srcOrd="0" destOrd="0" parTransId="{3F0D8EB5-9446-4910-99C3-EDEAE0CF9BAF}" sibTransId="{CFBC2C59-C636-421C-847C-92C8A36EA5DD}"/>
    <dgm:cxn modelId="{E9B88981-7112-43E1-A896-2C75F19CC601}" type="presOf" srcId="{53135FD7-1627-42BA-8CC4-AD6741493D4A}" destId="{B8BC055A-120C-4F0D-8EC0-5DAFE49250F4}" srcOrd="0" destOrd="0" presId="urn:microsoft.com/office/officeart/2005/8/layout/hierarchy4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D15E585F-D60E-452C-BB20-C1707D1E1AAD}" type="presOf" srcId="{9A0A1B48-08CE-44F2-8C66-5814C06EE4CC}" destId="{41590EE3-70B4-4E0E-8D44-18EF1FD97F2E}" srcOrd="0" destOrd="0" presId="urn:microsoft.com/office/officeart/2005/8/layout/hierarchy4"/>
    <dgm:cxn modelId="{A33BF564-C10B-4EA7-B24C-1A1C60BFC174}" srcId="{20671797-DAB3-483D-81A6-EB33F8E5D325}" destId="{510FB267-D8DF-41DF-98BC-2B1BA7CB894F}" srcOrd="0" destOrd="0" parTransId="{BF338676-E54D-41B6-9E87-EB99A4B9AB5A}" sibTransId="{4CBC58AC-E6E0-4170-8D7C-70BCE2EFF8A8}"/>
    <dgm:cxn modelId="{8872D16F-DD56-4B4A-845F-94354C935EAA}" type="presOf" srcId="{A1BB5A2E-A45D-4F6A-B329-CD4782193917}" destId="{672DFC88-43F4-433B-9B7F-D5CE282279E3}" srcOrd="0" destOrd="0" presId="urn:microsoft.com/office/officeart/2005/8/layout/hierarchy4"/>
    <dgm:cxn modelId="{9C500218-733C-43E7-BB06-892635C0F7E2}" srcId="{9C715FE5-31CA-4541-A958-D2C730C134E0}" destId="{8536FD6B-8AD2-4A43-B337-6FD60B3FD4B2}" srcOrd="0" destOrd="0" parTransId="{AE96D71A-01B8-4654-A8DF-88EC5108171C}" sibTransId="{60DD4894-6B75-4AA7-A724-54B5BA9C59B6}"/>
    <dgm:cxn modelId="{C0C03622-66E2-4BD1-A912-392A7E512684}" type="presOf" srcId="{7711325B-E859-44FE-8B41-57F9AFDCA54B}" destId="{576C6983-4618-426C-8177-DEA9FE3AC4EB}" srcOrd="0" destOrd="0" presId="urn:microsoft.com/office/officeart/2005/8/layout/hierarchy4"/>
    <dgm:cxn modelId="{F1D9D270-AECF-4F03-87DB-1FE8BCAFEC8D}" srcId="{9A0A1B48-08CE-44F2-8C66-5814C06EE4CC}" destId="{614AF9F2-E1A1-4D10-882A-EB6B0D669FCA}" srcOrd="0" destOrd="0" parTransId="{5B0591E8-42AF-40BA-A11A-3996F9B13E48}" sibTransId="{A52C1518-95AA-4EDF-99FF-93D999EDDD4A}"/>
    <dgm:cxn modelId="{85F8E795-B1C2-4A21-BB54-8D3D31BDC3B9}" type="presOf" srcId="{091B3B0C-AE63-4556-B283-DDE13B0BD28A}" destId="{969F2946-C23A-4579-B0D4-9061F075A0E2}" srcOrd="0" destOrd="0" presId="urn:microsoft.com/office/officeart/2005/8/layout/hierarchy4"/>
    <dgm:cxn modelId="{904A2943-55FD-469F-AC39-A7290C8CEB2B}" type="presOf" srcId="{57005CAC-F81F-4775-B3D4-6F4D1CFD4A97}" destId="{1DC44EE5-BB20-4855-9487-686EF587A66B}" srcOrd="0" destOrd="0" presId="urn:microsoft.com/office/officeart/2005/8/layout/hierarchy4"/>
    <dgm:cxn modelId="{43253D37-BF48-471E-851C-231573E1E15B}" srcId="{3C09CBBB-2BBF-4F09-B3FB-2E08B6349CAD}" destId="{01B83A56-3908-455C-B2D9-2D462A50F6C8}" srcOrd="0" destOrd="0" parTransId="{E137FDFE-E4E6-48D7-A39D-1376DF8226B9}" sibTransId="{2BEB2F58-8FC1-4804-B66F-C0C908EDE0CB}"/>
    <dgm:cxn modelId="{08064794-7D33-4B3D-98EC-4C2F3CAB8822}" srcId="{187C542A-BCFC-4BBB-8DCA-67690BE3FD29}" destId="{593C7C55-813E-4059-B734-EC61CD9C5CBC}" srcOrd="0" destOrd="0" parTransId="{17E9BED5-376D-4206-BC0B-A2BF002C0A67}" sibTransId="{0D884A66-EF39-4789-A63B-3A3CBEB15D6A}"/>
    <dgm:cxn modelId="{4EF0DA6E-7C14-4DD6-99D6-7E204D79ABEA}" type="presOf" srcId="{4D9EF634-1BF2-4A35-90CA-8A6D73717D8F}" destId="{B35EEDEE-A63C-4DC0-9860-A34A7BFD903E}" srcOrd="0" destOrd="0" presId="urn:microsoft.com/office/officeart/2005/8/layout/hierarchy4"/>
    <dgm:cxn modelId="{082A81FB-51B7-4507-A33F-A9329A6400A2}" type="presOf" srcId="{BDDF592B-1C58-40EE-9108-0DC798BB2F08}" destId="{4CD2A706-78CC-47E3-A8F8-D778F944372A}" srcOrd="0" destOrd="0" presId="urn:microsoft.com/office/officeart/2005/8/layout/hierarchy4"/>
    <dgm:cxn modelId="{8D3D934B-95B9-4AB5-8628-C4939E07BE15}" type="presOf" srcId="{510FB267-D8DF-41DF-98BC-2B1BA7CB894F}" destId="{045D0221-8BD3-4C96-BFC2-9785CD8963A7}" srcOrd="0" destOrd="0" presId="urn:microsoft.com/office/officeart/2005/8/layout/hierarchy4"/>
    <dgm:cxn modelId="{E856A9DC-DC68-4EB1-AB4C-6EBA4F03B835}" srcId="{B41BE6EF-37E3-4EDE-9CEC-DDCB7A0F4624}" destId="{A95EF8BE-757C-4312-AD66-D7C4A2248A5B}" srcOrd="0" destOrd="0" parTransId="{681F4083-01F5-493E-9C5F-58733AFB74A8}" sibTransId="{8EBD4553-4865-4328-B882-F45C1570B9B0}"/>
    <dgm:cxn modelId="{D15D42A7-9644-4F11-AA57-BCE04152782B}" srcId="{44D6622D-A959-494D-B326-744663B42E4C}" destId="{57005CAC-F81F-4775-B3D4-6F4D1CFD4A97}" srcOrd="0" destOrd="0" parTransId="{09544266-2A5A-4E7F-8D05-AE0463DB785F}" sibTransId="{5A99692C-74AE-4523-A709-6F111107C91D}"/>
    <dgm:cxn modelId="{F17F2B03-3BDB-4A9A-8849-C538D10A1521}" type="presOf" srcId="{CE075476-E9CA-4A59-A127-31223E8D37A1}" destId="{25DDEEC2-9BA5-4367-BB24-33CAA47BBC09}" srcOrd="0" destOrd="0" presId="urn:microsoft.com/office/officeart/2005/8/layout/hierarchy4"/>
    <dgm:cxn modelId="{83538480-E4B8-42D6-9B41-AD5D64489DFF}" srcId="{D87D88DC-89E1-4A2E-B73B-2DDCF52A77FF}" destId="{956789E8-D62D-44A2-8F84-54F32C614147}" srcOrd="0" destOrd="0" parTransId="{F1E57473-ED4F-44BC-817F-231EEE4287CC}" sibTransId="{C92D73F3-A3E0-4A64-BEE5-C0A8A231438A}"/>
    <dgm:cxn modelId="{BCC1FE31-0246-43DC-9367-3E68D1580877}" srcId="{25C69CC8-098D-44A3-878A-5E3FEF1E9C10}" destId="{BDDF592B-1C58-40EE-9108-0DC798BB2F08}" srcOrd="0" destOrd="0" parTransId="{B756F4C0-E80B-4D51-98DD-9ED456BC9850}" sibTransId="{A8539F8F-5449-4F69-9D5B-CD73E9384FB2}"/>
    <dgm:cxn modelId="{09BF3075-6CE0-43BA-B154-C5233BF30434}" type="presOf" srcId="{DF86BB99-07F8-490F-B6E9-4F22F5A8A955}" destId="{874CF4BC-44A5-455D-A60A-EB599B596188}" srcOrd="0" destOrd="0" presId="urn:microsoft.com/office/officeart/2005/8/layout/hierarchy4"/>
    <dgm:cxn modelId="{59772841-05A3-4061-AD9F-00E2AD277EAD}" srcId="{A93579BC-17F3-49AE-9E25-7EC9E33C7168}" destId="{CC0D81AC-A600-4C73-BB9F-65D0E2038743}" srcOrd="0" destOrd="0" parTransId="{AE7CE6A1-A446-4EDF-AF04-77988B2CCF63}" sibTransId="{471460F4-C788-4E3B-860A-503C5CDBF9AE}"/>
    <dgm:cxn modelId="{105AAA0B-26DE-4F7C-8430-C9E88EC0F1FC}" type="presOf" srcId="{C9C8B06B-C833-4D4A-8595-4BF5AEB204E9}" destId="{CB2AF246-A0C3-4F64-A578-D38165C39147}" srcOrd="0" destOrd="0" presId="urn:microsoft.com/office/officeart/2005/8/layout/hierarchy4"/>
    <dgm:cxn modelId="{D0FADE0F-F15B-45EB-BE1E-1190009A8ABD}" srcId="{89E09F27-5F73-400B-AE18-4421B9895F64}" destId="{C60BD95D-8BE5-42EC-AF9D-D22E07852892}" srcOrd="0" destOrd="0" parTransId="{8DBEE901-4D78-4181-A6DB-04DBE5AFC449}" sibTransId="{571AFEDE-AA12-4634-A6F3-33BC4E236E19}"/>
    <dgm:cxn modelId="{630D4044-E921-42F6-969B-D22F536111EB}" srcId="{01B83A56-3908-455C-B2D9-2D462A50F6C8}" destId="{FFD5EE1E-6674-4433-8B8D-F2407E8162C6}" srcOrd="0" destOrd="0" parTransId="{923CD593-8582-449C-8B18-75B56880717F}" sibTransId="{3E878A50-31E0-42EF-87E4-F47674394431}"/>
    <dgm:cxn modelId="{1EEC1CAD-B679-4328-B7F4-8EE0FE7462A9}" type="presParOf" srcId="{25DDEEC2-9BA5-4367-BB24-33CAA47BBC09}" destId="{87933F1B-038B-4A5D-83E8-61DBF60EC4B3}" srcOrd="0" destOrd="0" presId="urn:microsoft.com/office/officeart/2005/8/layout/hierarchy4"/>
    <dgm:cxn modelId="{D458732B-C389-4A28-B595-C23D4235FB4B}" type="presParOf" srcId="{87933F1B-038B-4A5D-83E8-61DBF60EC4B3}" destId="{9DF12F5D-797B-4C71-93F7-7C835BFF7982}" srcOrd="0" destOrd="0" presId="urn:microsoft.com/office/officeart/2005/8/layout/hierarchy4"/>
    <dgm:cxn modelId="{02B46035-D958-4C9B-B82C-D744FB73245B}" type="presParOf" srcId="{87933F1B-038B-4A5D-83E8-61DBF60EC4B3}" destId="{BB51C614-670C-40C7-BCBD-B3150FB090FB}" srcOrd="1" destOrd="0" presId="urn:microsoft.com/office/officeart/2005/8/layout/hierarchy4"/>
    <dgm:cxn modelId="{FB90F883-30B9-4060-A373-8C4EAEA9CD47}" type="presParOf" srcId="{87933F1B-038B-4A5D-83E8-61DBF60EC4B3}" destId="{B74154C5-AFFE-498C-8E4C-911D7456AC97}" srcOrd="2" destOrd="0" presId="urn:microsoft.com/office/officeart/2005/8/layout/hierarchy4"/>
    <dgm:cxn modelId="{D44D40C9-C592-44AF-9DF4-04166D44C2D1}" type="presParOf" srcId="{B74154C5-AFFE-498C-8E4C-911D7456AC97}" destId="{AA6E5317-C9D5-49D6-9218-04A9A8CDF9E8}" srcOrd="0" destOrd="0" presId="urn:microsoft.com/office/officeart/2005/8/layout/hierarchy4"/>
    <dgm:cxn modelId="{3DFB8400-1443-482B-81F4-8995F7CABD6D}" type="presParOf" srcId="{AA6E5317-C9D5-49D6-9218-04A9A8CDF9E8}" destId="{EFD09625-1EEB-463A-9D51-52F09A5E039B}" srcOrd="0" destOrd="0" presId="urn:microsoft.com/office/officeart/2005/8/layout/hierarchy4"/>
    <dgm:cxn modelId="{6D2F3985-5205-4419-B928-C84BF956AA5C}" type="presParOf" srcId="{AA6E5317-C9D5-49D6-9218-04A9A8CDF9E8}" destId="{D65A41FF-7035-4133-9240-517AEBC67369}" srcOrd="1" destOrd="0" presId="urn:microsoft.com/office/officeart/2005/8/layout/hierarchy4"/>
    <dgm:cxn modelId="{AD96ED20-F5D1-4CF2-8576-C2B81F7EC2CE}" type="presParOf" srcId="{AA6E5317-C9D5-49D6-9218-04A9A8CDF9E8}" destId="{ED986375-36F5-4143-A5F0-85653599471E}" srcOrd="2" destOrd="0" presId="urn:microsoft.com/office/officeart/2005/8/layout/hierarchy4"/>
    <dgm:cxn modelId="{E7AA739D-7174-422B-BF59-8BABD940DABB}" type="presParOf" srcId="{ED986375-36F5-4143-A5F0-85653599471E}" destId="{72DE6149-9A73-4029-9C01-1DA1EF77D264}" srcOrd="0" destOrd="0" presId="urn:microsoft.com/office/officeart/2005/8/layout/hierarchy4"/>
    <dgm:cxn modelId="{B9F1DA2B-C131-4BEB-AC60-BF2580DD7492}" type="presParOf" srcId="{72DE6149-9A73-4029-9C01-1DA1EF77D264}" destId="{B7B68934-E179-4D36-8AD9-7637EF3F0019}" srcOrd="0" destOrd="0" presId="urn:microsoft.com/office/officeart/2005/8/layout/hierarchy4"/>
    <dgm:cxn modelId="{8C1437A8-F638-4CEE-9D66-5AB8E714F3F7}" type="presParOf" srcId="{72DE6149-9A73-4029-9C01-1DA1EF77D264}" destId="{7E986455-5145-43D1-AB19-A5C822796874}" srcOrd="1" destOrd="0" presId="urn:microsoft.com/office/officeart/2005/8/layout/hierarchy4"/>
    <dgm:cxn modelId="{9C73F7D7-B6F2-4B41-A852-539EA62F50D3}" type="presParOf" srcId="{72DE6149-9A73-4029-9C01-1DA1EF77D264}" destId="{E4CD0B37-6C75-4A8F-946C-21E075E1E2CF}" srcOrd="2" destOrd="0" presId="urn:microsoft.com/office/officeart/2005/8/layout/hierarchy4"/>
    <dgm:cxn modelId="{A9562ECE-BECB-4452-BED8-9105C4D8A798}" type="presParOf" srcId="{E4CD0B37-6C75-4A8F-946C-21E075E1E2CF}" destId="{0149EBE6-AA59-4F78-AF18-137F8047AB47}" srcOrd="0" destOrd="0" presId="urn:microsoft.com/office/officeart/2005/8/layout/hierarchy4"/>
    <dgm:cxn modelId="{B6A42DD7-FD63-42CC-AD09-497C042D54B2}" type="presParOf" srcId="{0149EBE6-AA59-4F78-AF18-137F8047AB47}" destId="{14BABD28-5047-47A3-A701-B7AFBBE28819}" srcOrd="0" destOrd="0" presId="urn:microsoft.com/office/officeart/2005/8/layout/hierarchy4"/>
    <dgm:cxn modelId="{F068A855-C7DA-4AE5-B5AD-08801304BB15}" type="presParOf" srcId="{0149EBE6-AA59-4F78-AF18-137F8047AB47}" destId="{3F489D25-51FA-4C91-9DDF-6BA1DB51256D}" srcOrd="1" destOrd="0" presId="urn:microsoft.com/office/officeart/2005/8/layout/hierarchy4"/>
    <dgm:cxn modelId="{1612E9E5-A8F9-4DE5-982D-4135E915828B}" type="presParOf" srcId="{0149EBE6-AA59-4F78-AF18-137F8047AB47}" destId="{D0D594F6-8533-4A50-8AE7-20755C3BFFA9}" srcOrd="2" destOrd="0" presId="urn:microsoft.com/office/officeart/2005/8/layout/hierarchy4"/>
    <dgm:cxn modelId="{CC62E17B-3199-426E-A082-75A167A5B694}" type="presParOf" srcId="{D0D594F6-8533-4A50-8AE7-20755C3BFFA9}" destId="{25C7D557-F0AE-4C4E-8B80-BC2468777DC6}" srcOrd="0" destOrd="0" presId="urn:microsoft.com/office/officeart/2005/8/layout/hierarchy4"/>
    <dgm:cxn modelId="{32836A0F-65A8-4CB8-9A62-F745C023DCAA}" type="presParOf" srcId="{25C7D557-F0AE-4C4E-8B80-BC2468777DC6}" destId="{8E7E2D4A-62E6-4A23-A5DD-552A63903B64}" srcOrd="0" destOrd="0" presId="urn:microsoft.com/office/officeart/2005/8/layout/hierarchy4"/>
    <dgm:cxn modelId="{4E617A1D-AAA0-4F50-9524-EAB70047C7C4}" type="presParOf" srcId="{25C7D557-F0AE-4C4E-8B80-BC2468777DC6}" destId="{9B983630-5D09-45D7-92AD-109BAA43CF48}" srcOrd="1" destOrd="0" presId="urn:microsoft.com/office/officeart/2005/8/layout/hierarchy4"/>
    <dgm:cxn modelId="{8CC3CAF6-D43A-4A20-9E13-C5991DDA6E80}" type="presParOf" srcId="{25C7D557-F0AE-4C4E-8B80-BC2468777DC6}" destId="{B338BAF6-59FE-4215-B697-18ED9B1E550D}" srcOrd="2" destOrd="0" presId="urn:microsoft.com/office/officeart/2005/8/layout/hierarchy4"/>
    <dgm:cxn modelId="{FEFB045D-DF93-4687-892C-0BD325B8DD3A}" type="presParOf" srcId="{B338BAF6-59FE-4215-B697-18ED9B1E550D}" destId="{C2D8D153-FBF9-44C5-B447-F4BF501D8FA1}" srcOrd="0" destOrd="0" presId="urn:microsoft.com/office/officeart/2005/8/layout/hierarchy4"/>
    <dgm:cxn modelId="{CFE22698-AB1D-48F0-A96C-205E6AA44048}" type="presParOf" srcId="{C2D8D153-FBF9-44C5-B447-F4BF501D8FA1}" destId="{085136A3-D02F-461C-B31C-FD1D69D16759}" srcOrd="0" destOrd="0" presId="urn:microsoft.com/office/officeart/2005/8/layout/hierarchy4"/>
    <dgm:cxn modelId="{D07966F1-3BCA-45C8-8C20-7EE63BE25D39}" type="presParOf" srcId="{C2D8D153-FBF9-44C5-B447-F4BF501D8FA1}" destId="{DCA6CF81-D743-4AD3-A3A1-3DF9D9BFBC77}" srcOrd="1" destOrd="0" presId="urn:microsoft.com/office/officeart/2005/8/layout/hierarchy4"/>
    <dgm:cxn modelId="{E1490D6B-CA05-401B-9909-F4424BE95BFA}" type="presParOf" srcId="{C2D8D153-FBF9-44C5-B447-F4BF501D8FA1}" destId="{8A9FECDA-0971-4926-9F35-6C36E65B14A9}" srcOrd="2" destOrd="0" presId="urn:microsoft.com/office/officeart/2005/8/layout/hierarchy4"/>
    <dgm:cxn modelId="{54DFD0EF-DBC8-4282-B806-0E50DB8E08EC}" type="presParOf" srcId="{8A9FECDA-0971-4926-9F35-6C36E65B14A9}" destId="{4A1D7939-C139-4889-AA8A-C0FC12630CEE}" srcOrd="0" destOrd="0" presId="urn:microsoft.com/office/officeart/2005/8/layout/hierarchy4"/>
    <dgm:cxn modelId="{8F3FD42B-895E-49A0-BEA7-92430FC07FFB}" type="presParOf" srcId="{4A1D7939-C139-4889-AA8A-C0FC12630CEE}" destId="{2BC9EB28-F68D-4321-836D-A642C2C0DAB1}" srcOrd="0" destOrd="0" presId="urn:microsoft.com/office/officeart/2005/8/layout/hierarchy4"/>
    <dgm:cxn modelId="{2D9BCCE9-3B26-425D-BB2A-3F658A9F629F}" type="presParOf" srcId="{4A1D7939-C139-4889-AA8A-C0FC12630CEE}" destId="{27FCCA56-038C-4613-B7B2-16CD590F385E}" srcOrd="1" destOrd="0" presId="urn:microsoft.com/office/officeart/2005/8/layout/hierarchy4"/>
    <dgm:cxn modelId="{A7E4427B-1CC7-44C6-9DD9-9B348972221D}" type="presParOf" srcId="{4A1D7939-C139-4889-AA8A-C0FC12630CEE}" destId="{7F93EC46-9C8D-4119-8F52-CCFA2BE3D856}" srcOrd="2" destOrd="0" presId="urn:microsoft.com/office/officeart/2005/8/layout/hierarchy4"/>
    <dgm:cxn modelId="{36906A7A-D593-4866-BBF3-27B8D7CE15DD}" type="presParOf" srcId="{7F93EC46-9C8D-4119-8F52-CCFA2BE3D856}" destId="{57E5281D-099B-4146-8847-39F267019B93}" srcOrd="0" destOrd="0" presId="urn:microsoft.com/office/officeart/2005/8/layout/hierarchy4"/>
    <dgm:cxn modelId="{D8A60F93-3F85-4E2D-B70B-25F0B52F5AEF}" type="presParOf" srcId="{57E5281D-099B-4146-8847-39F267019B93}" destId="{85D767EC-FAE5-4312-B23F-9B41F2C6B7D7}" srcOrd="0" destOrd="0" presId="urn:microsoft.com/office/officeart/2005/8/layout/hierarchy4"/>
    <dgm:cxn modelId="{3D224D83-F734-44A6-9E44-541075B14619}" type="presParOf" srcId="{57E5281D-099B-4146-8847-39F267019B93}" destId="{D7D41BC3-7A48-45B0-A05F-6990E182F579}" srcOrd="1" destOrd="0" presId="urn:microsoft.com/office/officeart/2005/8/layout/hierarchy4"/>
    <dgm:cxn modelId="{47E0ED6E-782F-49C0-AB92-CCE6603CC804}" type="presParOf" srcId="{57E5281D-099B-4146-8847-39F267019B93}" destId="{E795CE46-C816-4100-AC67-9520DA742BDE}" srcOrd="2" destOrd="0" presId="urn:microsoft.com/office/officeart/2005/8/layout/hierarchy4"/>
    <dgm:cxn modelId="{559284F1-2706-4CAC-A298-6C90741E46E1}" type="presParOf" srcId="{E795CE46-C816-4100-AC67-9520DA742BDE}" destId="{4BA28D9D-1E7D-471E-A53F-C305A9E0BBCF}" srcOrd="0" destOrd="0" presId="urn:microsoft.com/office/officeart/2005/8/layout/hierarchy4"/>
    <dgm:cxn modelId="{AEB042F9-2D2E-4A49-A419-03DB6ED9658D}" type="presParOf" srcId="{4BA28D9D-1E7D-471E-A53F-C305A9E0BBCF}" destId="{5723D116-E6E9-4E30-8E5E-41AD138E91BC}" srcOrd="0" destOrd="0" presId="urn:microsoft.com/office/officeart/2005/8/layout/hierarchy4"/>
    <dgm:cxn modelId="{7967A87E-6AD0-43FE-8238-986FFE118658}" type="presParOf" srcId="{4BA28D9D-1E7D-471E-A53F-C305A9E0BBCF}" destId="{0AF86536-00CE-4F29-BEAA-2368CEBE7EE6}" srcOrd="1" destOrd="0" presId="urn:microsoft.com/office/officeart/2005/8/layout/hierarchy4"/>
    <dgm:cxn modelId="{4E6EF6EF-7520-4BD4-842A-573002F59C5A}" type="presParOf" srcId="{4BA28D9D-1E7D-471E-A53F-C305A9E0BBCF}" destId="{1E34C7E0-A105-4DC4-B56C-7AD239583EBC}" srcOrd="2" destOrd="0" presId="urn:microsoft.com/office/officeart/2005/8/layout/hierarchy4"/>
    <dgm:cxn modelId="{76FE2F49-3CFE-4550-83CE-C8C8F881C91A}" type="presParOf" srcId="{1E34C7E0-A105-4DC4-B56C-7AD239583EBC}" destId="{A5201136-FFA0-4918-8899-096EF8D2697A}" srcOrd="0" destOrd="0" presId="urn:microsoft.com/office/officeart/2005/8/layout/hierarchy4"/>
    <dgm:cxn modelId="{7EBBB674-9676-4883-B492-637275B261DA}" type="presParOf" srcId="{A5201136-FFA0-4918-8899-096EF8D2697A}" destId="{3A78BFE4-0937-43B3-95F4-BFC602B975D7}" srcOrd="0" destOrd="0" presId="urn:microsoft.com/office/officeart/2005/8/layout/hierarchy4"/>
    <dgm:cxn modelId="{5A47B973-B8ED-4958-A730-D4DE17CB0460}" type="presParOf" srcId="{A5201136-FFA0-4918-8899-096EF8D2697A}" destId="{4FD768A2-17C4-4A02-BF19-2EE431FC164B}" srcOrd="1" destOrd="0" presId="urn:microsoft.com/office/officeart/2005/8/layout/hierarchy4"/>
    <dgm:cxn modelId="{DC6C93C4-87EF-45BA-A3A9-B6329C235553}" type="presParOf" srcId="{A5201136-FFA0-4918-8899-096EF8D2697A}" destId="{5B9AA447-0660-49B7-910D-E87F5D4E2708}" srcOrd="2" destOrd="0" presId="urn:microsoft.com/office/officeart/2005/8/layout/hierarchy4"/>
    <dgm:cxn modelId="{8020A8BB-1274-4636-8559-8B734BD53EB3}" type="presParOf" srcId="{5B9AA447-0660-49B7-910D-E87F5D4E2708}" destId="{865F79F9-D537-42AC-9C28-2F10F0B99162}" srcOrd="0" destOrd="0" presId="urn:microsoft.com/office/officeart/2005/8/layout/hierarchy4"/>
    <dgm:cxn modelId="{E4E61DF7-427D-4DBD-9424-4258269BD7FD}" type="presParOf" srcId="{865F79F9-D537-42AC-9C28-2F10F0B99162}" destId="{DAC35B90-9924-435A-A9E4-FDF447F24324}" srcOrd="0" destOrd="0" presId="urn:microsoft.com/office/officeart/2005/8/layout/hierarchy4"/>
    <dgm:cxn modelId="{1464FA37-3A87-475C-B30D-CE3679A86388}" type="presParOf" srcId="{865F79F9-D537-42AC-9C28-2F10F0B99162}" destId="{CDFEE111-CA3A-47B5-92AB-E0AA9685AC8A}" srcOrd="1" destOrd="0" presId="urn:microsoft.com/office/officeart/2005/8/layout/hierarchy4"/>
    <dgm:cxn modelId="{53328BB9-81FB-4436-AC9D-E7C38B89F697}" type="presParOf" srcId="{865F79F9-D537-42AC-9C28-2F10F0B99162}" destId="{FFE5D777-909D-4733-BDB1-E4E7E5A2C2FD}" srcOrd="2" destOrd="0" presId="urn:microsoft.com/office/officeart/2005/8/layout/hierarchy4"/>
    <dgm:cxn modelId="{DCD0A6CE-43ED-4117-BFBE-5E19E2713C64}" type="presParOf" srcId="{FFE5D777-909D-4733-BDB1-E4E7E5A2C2FD}" destId="{FB742728-2F7F-4098-B21A-0AACDF57FAA8}" srcOrd="0" destOrd="0" presId="urn:microsoft.com/office/officeart/2005/8/layout/hierarchy4"/>
    <dgm:cxn modelId="{2D204E91-CD6D-42C6-BB42-72153D6E17ED}" type="presParOf" srcId="{FB742728-2F7F-4098-B21A-0AACDF57FAA8}" destId="{3CD13E3B-1737-4DF7-83C7-396F6D9B8BDB}" srcOrd="0" destOrd="0" presId="urn:microsoft.com/office/officeart/2005/8/layout/hierarchy4"/>
    <dgm:cxn modelId="{8E483072-B7B1-44D2-B67E-7887D3D9FA79}" type="presParOf" srcId="{FB742728-2F7F-4098-B21A-0AACDF57FAA8}" destId="{00D34300-0AA2-4870-B1C9-886A1B1878BA}" srcOrd="1" destOrd="0" presId="urn:microsoft.com/office/officeart/2005/8/layout/hierarchy4"/>
    <dgm:cxn modelId="{DB410228-FE60-43FF-8FFA-4A5C3AD8BC2B}" type="presParOf" srcId="{FB742728-2F7F-4098-B21A-0AACDF57FAA8}" destId="{94A1AE0F-3B77-4DD8-847A-C6A10F1D2B06}" srcOrd="2" destOrd="0" presId="urn:microsoft.com/office/officeart/2005/8/layout/hierarchy4"/>
    <dgm:cxn modelId="{2C174B31-250E-4435-9318-F18A46D93623}" type="presParOf" srcId="{94A1AE0F-3B77-4DD8-847A-C6A10F1D2B06}" destId="{50E76EB0-2E11-494F-8900-1B91C3A3158F}" srcOrd="0" destOrd="0" presId="urn:microsoft.com/office/officeart/2005/8/layout/hierarchy4"/>
    <dgm:cxn modelId="{EB07D7DB-B51E-4E1B-86D2-F976C72C05F3}" type="presParOf" srcId="{50E76EB0-2E11-494F-8900-1B91C3A3158F}" destId="{B8BC055A-120C-4F0D-8EC0-5DAFE49250F4}" srcOrd="0" destOrd="0" presId="urn:microsoft.com/office/officeart/2005/8/layout/hierarchy4"/>
    <dgm:cxn modelId="{5437BDB4-CA18-45B3-87A0-E9C04CCA4F4E}" type="presParOf" srcId="{50E76EB0-2E11-494F-8900-1B91C3A3158F}" destId="{BA16C950-BB77-4AAF-AA2E-22D8D46E1EA4}" srcOrd="1" destOrd="0" presId="urn:microsoft.com/office/officeart/2005/8/layout/hierarchy4"/>
    <dgm:cxn modelId="{EC04B8D7-2AEC-40A1-B42B-F2DB6E90B4EA}" type="presParOf" srcId="{B74154C5-AFFE-498C-8E4C-911D7456AC97}" destId="{694C6A3E-E1B4-4940-ABED-A0BE47161CCE}" srcOrd="1" destOrd="0" presId="urn:microsoft.com/office/officeart/2005/8/layout/hierarchy4"/>
    <dgm:cxn modelId="{49380E17-BCFB-4AEC-BA53-D2CA7EEA1609}" type="presParOf" srcId="{B74154C5-AFFE-498C-8E4C-911D7456AC97}" destId="{22BDFE06-8D1B-4C76-8FF0-2DABD4B35522}" srcOrd="2" destOrd="0" presId="urn:microsoft.com/office/officeart/2005/8/layout/hierarchy4"/>
    <dgm:cxn modelId="{586D5155-4206-45A9-BCA6-E5FAA5D83BA3}" type="presParOf" srcId="{22BDFE06-8D1B-4C76-8FF0-2DABD4B35522}" destId="{576C6983-4618-426C-8177-DEA9FE3AC4EB}" srcOrd="0" destOrd="0" presId="urn:microsoft.com/office/officeart/2005/8/layout/hierarchy4"/>
    <dgm:cxn modelId="{16AA14AA-5790-4D48-A99C-0A947183474D}" type="presParOf" srcId="{22BDFE06-8D1B-4C76-8FF0-2DABD4B35522}" destId="{498D5BED-6816-45E0-A418-8DCFF49902AF}" srcOrd="1" destOrd="0" presId="urn:microsoft.com/office/officeart/2005/8/layout/hierarchy4"/>
    <dgm:cxn modelId="{DE7E12F5-6BB3-4047-8B96-6DCA548AE358}" type="presParOf" srcId="{22BDFE06-8D1B-4C76-8FF0-2DABD4B35522}" destId="{508A389B-C0F5-43D4-BD46-7C9F058EB2F7}" srcOrd="2" destOrd="0" presId="urn:microsoft.com/office/officeart/2005/8/layout/hierarchy4"/>
    <dgm:cxn modelId="{BCDAE39A-D301-428F-A966-FFC22A6743C7}" type="presParOf" srcId="{508A389B-C0F5-43D4-BD46-7C9F058EB2F7}" destId="{2E9427EC-521F-45BD-95BD-C2EA62236516}" srcOrd="0" destOrd="0" presId="urn:microsoft.com/office/officeart/2005/8/layout/hierarchy4"/>
    <dgm:cxn modelId="{C01E9C8C-0C7F-4FC2-BAB8-858F8499FD3E}" type="presParOf" srcId="{2E9427EC-521F-45BD-95BD-C2EA62236516}" destId="{672DFC88-43F4-433B-9B7F-D5CE282279E3}" srcOrd="0" destOrd="0" presId="urn:microsoft.com/office/officeart/2005/8/layout/hierarchy4"/>
    <dgm:cxn modelId="{AD7972A2-7D00-4624-B1CB-8235C7839DAD}" type="presParOf" srcId="{2E9427EC-521F-45BD-95BD-C2EA62236516}" destId="{BCC873B0-A9FE-4F45-AD2E-ED28CA5DFD9A}" srcOrd="1" destOrd="0" presId="urn:microsoft.com/office/officeart/2005/8/layout/hierarchy4"/>
    <dgm:cxn modelId="{82742D5B-6173-4121-8726-8F4CC6F209C2}" type="presParOf" srcId="{2E9427EC-521F-45BD-95BD-C2EA62236516}" destId="{68FB6F70-C047-4E46-9E82-A09946504644}" srcOrd="2" destOrd="0" presId="urn:microsoft.com/office/officeart/2005/8/layout/hierarchy4"/>
    <dgm:cxn modelId="{458C18F7-5422-4F82-82B7-A78F7DBD0D6F}" type="presParOf" srcId="{68FB6F70-C047-4E46-9E82-A09946504644}" destId="{FF422C5A-2F9A-4C9D-854E-BFC785439DEC}" srcOrd="0" destOrd="0" presId="urn:microsoft.com/office/officeart/2005/8/layout/hierarchy4"/>
    <dgm:cxn modelId="{DF02E147-649C-49C9-B58A-A9F086722D57}" type="presParOf" srcId="{FF422C5A-2F9A-4C9D-854E-BFC785439DEC}" destId="{C586111C-58B6-40AF-8D8A-60EE680572BA}" srcOrd="0" destOrd="0" presId="urn:microsoft.com/office/officeart/2005/8/layout/hierarchy4"/>
    <dgm:cxn modelId="{815CE26C-16E9-42BD-9BD6-DE624273DD35}" type="presParOf" srcId="{FF422C5A-2F9A-4C9D-854E-BFC785439DEC}" destId="{A0E0AB26-1DEA-4D08-AD62-8A7E0816A59C}" srcOrd="1" destOrd="0" presId="urn:microsoft.com/office/officeart/2005/8/layout/hierarchy4"/>
    <dgm:cxn modelId="{ED461B90-0A3D-45CB-8EE6-F388BB351F03}" type="presParOf" srcId="{FF422C5A-2F9A-4C9D-854E-BFC785439DEC}" destId="{FFF447F9-BACE-4B19-B5DF-5D71FE61C4DC}" srcOrd="2" destOrd="0" presId="urn:microsoft.com/office/officeart/2005/8/layout/hierarchy4"/>
    <dgm:cxn modelId="{B71DD4FC-B66D-49CE-96CE-9C79527C01D5}" type="presParOf" srcId="{FFF447F9-BACE-4B19-B5DF-5D71FE61C4DC}" destId="{5106FDE3-AC3E-4615-8C4F-829EABC2C26C}" srcOrd="0" destOrd="0" presId="urn:microsoft.com/office/officeart/2005/8/layout/hierarchy4"/>
    <dgm:cxn modelId="{188C3B6B-C632-45B1-B135-F0AD9285F9A0}" type="presParOf" srcId="{5106FDE3-AC3E-4615-8C4F-829EABC2C26C}" destId="{41590EE3-70B4-4E0E-8D44-18EF1FD97F2E}" srcOrd="0" destOrd="0" presId="urn:microsoft.com/office/officeart/2005/8/layout/hierarchy4"/>
    <dgm:cxn modelId="{0F6E8F9F-C380-4C73-B39B-A0A7DA114536}" type="presParOf" srcId="{5106FDE3-AC3E-4615-8C4F-829EABC2C26C}" destId="{58DAA9F4-0E18-4F78-BD4F-92D296477D35}" srcOrd="1" destOrd="0" presId="urn:microsoft.com/office/officeart/2005/8/layout/hierarchy4"/>
    <dgm:cxn modelId="{B07929A6-FB48-4DA0-9453-A094F037C42A}" type="presParOf" srcId="{5106FDE3-AC3E-4615-8C4F-829EABC2C26C}" destId="{D1A4E4BA-FB74-44DD-88E4-672303AAC4FA}" srcOrd="2" destOrd="0" presId="urn:microsoft.com/office/officeart/2005/8/layout/hierarchy4"/>
    <dgm:cxn modelId="{8D91F768-B77D-49FD-A7AF-03A82FC2BBC3}" type="presParOf" srcId="{D1A4E4BA-FB74-44DD-88E4-672303AAC4FA}" destId="{E5B57F09-2B59-4711-A8C9-974EF4149D9A}" srcOrd="0" destOrd="0" presId="urn:microsoft.com/office/officeart/2005/8/layout/hierarchy4"/>
    <dgm:cxn modelId="{22AD80CB-9D67-4C16-9FB3-40298A67C2CE}" type="presParOf" srcId="{E5B57F09-2B59-4711-A8C9-974EF4149D9A}" destId="{6CE5FDB4-BFBB-4259-A330-B441199BCE24}" srcOrd="0" destOrd="0" presId="urn:microsoft.com/office/officeart/2005/8/layout/hierarchy4"/>
    <dgm:cxn modelId="{F10AC11B-2D12-4836-85E1-89AEB88C5A97}" type="presParOf" srcId="{E5B57F09-2B59-4711-A8C9-974EF4149D9A}" destId="{333F826B-C233-4B5F-A398-764D3F47A1BA}" srcOrd="1" destOrd="0" presId="urn:microsoft.com/office/officeart/2005/8/layout/hierarchy4"/>
    <dgm:cxn modelId="{AE2E14CE-D527-490B-9A44-AD64CD4DF5A6}" type="presParOf" srcId="{E5B57F09-2B59-4711-A8C9-974EF4149D9A}" destId="{E607D5B5-B0CE-46E0-84C5-F456BAF04EE4}" srcOrd="2" destOrd="0" presId="urn:microsoft.com/office/officeart/2005/8/layout/hierarchy4"/>
    <dgm:cxn modelId="{308A3E72-8476-45EE-9DFF-9B638C5303E5}" type="presParOf" srcId="{E607D5B5-B0CE-46E0-84C5-F456BAF04EE4}" destId="{F267116D-D0B1-4457-ABA0-2D94424C53E8}" srcOrd="0" destOrd="0" presId="urn:microsoft.com/office/officeart/2005/8/layout/hierarchy4"/>
    <dgm:cxn modelId="{3638B0F2-E475-43C6-ADA1-FFCBE5C1688B}" type="presParOf" srcId="{F267116D-D0B1-4457-ABA0-2D94424C53E8}" destId="{89DC61A6-3199-4C88-A8D1-98ADCFDD3274}" srcOrd="0" destOrd="0" presId="urn:microsoft.com/office/officeart/2005/8/layout/hierarchy4"/>
    <dgm:cxn modelId="{6DAC9E8A-39A5-4928-AE9F-8C506B3F108C}" type="presParOf" srcId="{F267116D-D0B1-4457-ABA0-2D94424C53E8}" destId="{911FD772-B984-413E-A468-8F0F3007E9F5}" srcOrd="1" destOrd="0" presId="urn:microsoft.com/office/officeart/2005/8/layout/hierarchy4"/>
    <dgm:cxn modelId="{465074A5-FCB5-463C-825D-CD56EDAED8BD}" type="presParOf" srcId="{F267116D-D0B1-4457-ABA0-2D94424C53E8}" destId="{C7E808E6-5BB0-42AD-9568-7FA84FFA1273}" srcOrd="2" destOrd="0" presId="urn:microsoft.com/office/officeart/2005/8/layout/hierarchy4"/>
    <dgm:cxn modelId="{F66E62FB-8A11-4016-BD8B-ADD0C6D30935}" type="presParOf" srcId="{C7E808E6-5BB0-42AD-9568-7FA84FFA1273}" destId="{6143EFE8-4DC9-41D7-A90D-BEF4DD9D6775}" srcOrd="0" destOrd="0" presId="urn:microsoft.com/office/officeart/2005/8/layout/hierarchy4"/>
    <dgm:cxn modelId="{E7628E71-11A8-4A21-B27E-3E21F1861FD5}" type="presParOf" srcId="{6143EFE8-4DC9-41D7-A90D-BEF4DD9D6775}" destId="{B35EEDEE-A63C-4DC0-9860-A34A7BFD903E}" srcOrd="0" destOrd="0" presId="urn:microsoft.com/office/officeart/2005/8/layout/hierarchy4"/>
    <dgm:cxn modelId="{36747D3A-F415-46D0-A2C1-46C2AFB88E0B}" type="presParOf" srcId="{6143EFE8-4DC9-41D7-A90D-BEF4DD9D6775}" destId="{E387D10E-C6C5-4760-A0E8-A00968C0BABA}" srcOrd="1" destOrd="0" presId="urn:microsoft.com/office/officeart/2005/8/layout/hierarchy4"/>
    <dgm:cxn modelId="{77C48F81-7D7B-42C4-910F-CAEC29242806}" type="presParOf" srcId="{6143EFE8-4DC9-41D7-A90D-BEF4DD9D6775}" destId="{2AFD5925-89E6-4CDB-B771-8976E3EAA1E0}" srcOrd="2" destOrd="0" presId="urn:microsoft.com/office/officeart/2005/8/layout/hierarchy4"/>
    <dgm:cxn modelId="{834C683B-285C-42D9-9577-852A0B5D2A5A}" type="presParOf" srcId="{2AFD5925-89E6-4CDB-B771-8976E3EAA1E0}" destId="{E052B193-C0EE-492D-A4D8-F609A9142A89}" srcOrd="0" destOrd="0" presId="urn:microsoft.com/office/officeart/2005/8/layout/hierarchy4"/>
    <dgm:cxn modelId="{916C068C-FBEE-43F0-94F1-DFD59DADEFC9}" type="presParOf" srcId="{E052B193-C0EE-492D-A4D8-F609A9142A89}" destId="{88014210-1086-4442-92DA-669AEAB25114}" srcOrd="0" destOrd="0" presId="urn:microsoft.com/office/officeart/2005/8/layout/hierarchy4"/>
    <dgm:cxn modelId="{6EDC7BFC-441F-441B-90BD-F89875C597F0}" type="presParOf" srcId="{E052B193-C0EE-492D-A4D8-F609A9142A89}" destId="{7860A170-B55A-45BE-A87D-9B3F5136B630}" srcOrd="1" destOrd="0" presId="urn:microsoft.com/office/officeart/2005/8/layout/hierarchy4"/>
    <dgm:cxn modelId="{368016C4-2FAD-4FBC-B8FC-B8E52739713A}" type="presParOf" srcId="{E052B193-C0EE-492D-A4D8-F609A9142A89}" destId="{8362FE4E-CACE-4674-99AC-A233A4DA2C52}" srcOrd="2" destOrd="0" presId="urn:microsoft.com/office/officeart/2005/8/layout/hierarchy4"/>
    <dgm:cxn modelId="{F4868EF3-57E6-46B2-92B2-11131D91DDC2}" type="presParOf" srcId="{8362FE4E-CACE-4674-99AC-A233A4DA2C52}" destId="{840160DF-DBBC-481C-A157-79E635A3B9C4}" srcOrd="0" destOrd="0" presId="urn:microsoft.com/office/officeart/2005/8/layout/hierarchy4"/>
    <dgm:cxn modelId="{5B0114F8-2B10-4127-A907-10C66C9F50B9}" type="presParOf" srcId="{840160DF-DBBC-481C-A157-79E635A3B9C4}" destId="{5024C7B3-EE12-4411-95EF-FD933CC37083}" srcOrd="0" destOrd="0" presId="urn:microsoft.com/office/officeart/2005/8/layout/hierarchy4"/>
    <dgm:cxn modelId="{429A8CB5-9945-44CE-91EC-0DC83B2847F5}" type="presParOf" srcId="{840160DF-DBBC-481C-A157-79E635A3B9C4}" destId="{AE6F8549-AC19-45D8-984F-EB69D17F1CBE}" srcOrd="1" destOrd="0" presId="urn:microsoft.com/office/officeart/2005/8/layout/hierarchy4"/>
    <dgm:cxn modelId="{7BB31234-281A-4345-B205-301B3B35C66F}" type="presParOf" srcId="{840160DF-DBBC-481C-A157-79E635A3B9C4}" destId="{3CD4094A-01A6-419B-BDD9-D063FA39BD36}" srcOrd="2" destOrd="0" presId="urn:microsoft.com/office/officeart/2005/8/layout/hierarchy4"/>
    <dgm:cxn modelId="{A6BA86BE-BF8C-4574-9405-F119CCA3DF7C}" type="presParOf" srcId="{3CD4094A-01A6-419B-BDD9-D063FA39BD36}" destId="{7DCFFC97-5336-433C-A854-7F6BA57B8253}" srcOrd="0" destOrd="0" presId="urn:microsoft.com/office/officeart/2005/8/layout/hierarchy4"/>
    <dgm:cxn modelId="{37604F03-D36E-43A7-A04D-AF400C849D05}" type="presParOf" srcId="{7DCFFC97-5336-433C-A854-7F6BA57B8253}" destId="{7C7E1B03-8455-4A3F-A01E-3BA847FF7D73}" srcOrd="0" destOrd="0" presId="urn:microsoft.com/office/officeart/2005/8/layout/hierarchy4"/>
    <dgm:cxn modelId="{B18EF5F1-7F36-4009-9CCD-167979EDFDB5}" type="presParOf" srcId="{7DCFFC97-5336-433C-A854-7F6BA57B8253}" destId="{0B4E640F-7F64-4838-B289-9386272174EF}" srcOrd="1" destOrd="0" presId="urn:microsoft.com/office/officeart/2005/8/layout/hierarchy4"/>
    <dgm:cxn modelId="{A38F2CEF-4A75-48B1-B598-B6DC90F3E5EB}" type="presParOf" srcId="{7DCFFC97-5336-433C-A854-7F6BA57B8253}" destId="{BF70E850-E42E-444F-B7E0-57DE0B014331}" srcOrd="2" destOrd="0" presId="urn:microsoft.com/office/officeart/2005/8/layout/hierarchy4"/>
    <dgm:cxn modelId="{64DD4685-A189-42B4-96CC-9165481D9DBC}" type="presParOf" srcId="{BF70E850-E42E-444F-B7E0-57DE0B014331}" destId="{E9C84629-1B9E-4F9D-BF7B-0B0C19BA659A}" srcOrd="0" destOrd="0" presId="urn:microsoft.com/office/officeart/2005/8/layout/hierarchy4"/>
    <dgm:cxn modelId="{7C5EEEDF-565E-455B-9F18-D4B7536EF2AA}" type="presParOf" srcId="{E9C84629-1B9E-4F9D-BF7B-0B0C19BA659A}" destId="{0D930089-2293-4DA0-A2AD-C603A34B68F8}" srcOrd="0" destOrd="0" presId="urn:microsoft.com/office/officeart/2005/8/layout/hierarchy4"/>
    <dgm:cxn modelId="{38B605A0-F8C9-4F22-A6DB-6FD5ED17A4D7}" type="presParOf" srcId="{E9C84629-1B9E-4F9D-BF7B-0B0C19BA659A}" destId="{08F7928D-2D7B-4C16-9134-AA58DD9A01E8}" srcOrd="1" destOrd="0" presId="urn:microsoft.com/office/officeart/2005/8/layout/hierarchy4"/>
    <dgm:cxn modelId="{E1463F6C-A076-4B50-9E7C-00CCEA84B317}" type="presParOf" srcId="{E9C84629-1B9E-4F9D-BF7B-0B0C19BA659A}" destId="{EF9EEA46-1475-4C8D-A78C-B8B56682D595}" srcOrd="2" destOrd="0" presId="urn:microsoft.com/office/officeart/2005/8/layout/hierarchy4"/>
    <dgm:cxn modelId="{12431D75-E967-4FB5-81C9-B76D0BF6BC38}" type="presParOf" srcId="{EF9EEA46-1475-4C8D-A78C-B8B56682D595}" destId="{779604CB-B318-49AE-BDD3-8E6831CB004F}" srcOrd="0" destOrd="0" presId="urn:microsoft.com/office/officeart/2005/8/layout/hierarchy4"/>
    <dgm:cxn modelId="{778D1BB8-3216-4985-A692-6708E1E80B74}" type="presParOf" srcId="{779604CB-B318-49AE-BDD3-8E6831CB004F}" destId="{538186FB-B20B-4B74-9FA7-21000508ABB3}" srcOrd="0" destOrd="0" presId="urn:microsoft.com/office/officeart/2005/8/layout/hierarchy4"/>
    <dgm:cxn modelId="{0EF635AE-5D5B-4C85-9D46-4188ADFBFF46}" type="presParOf" srcId="{779604CB-B318-49AE-BDD3-8E6831CB004F}" destId="{3B2CB22B-BA19-4C05-8160-964DD893F26C}" srcOrd="1" destOrd="0" presId="urn:microsoft.com/office/officeart/2005/8/layout/hierarchy4"/>
    <dgm:cxn modelId="{2D35B1BA-8931-42D3-B124-5D457906C875}" type="presParOf" srcId="{B74154C5-AFFE-498C-8E4C-911D7456AC97}" destId="{8A94FD29-AE36-4272-B8B7-FF847200D7A2}" srcOrd="3" destOrd="0" presId="urn:microsoft.com/office/officeart/2005/8/layout/hierarchy4"/>
    <dgm:cxn modelId="{CBC78F9B-46AF-4E62-829C-2A0397AF66E8}" type="presParOf" srcId="{B74154C5-AFFE-498C-8E4C-911D7456AC97}" destId="{AF93020A-9780-4776-85B8-7147747F36CC}" srcOrd="4" destOrd="0" presId="urn:microsoft.com/office/officeart/2005/8/layout/hierarchy4"/>
    <dgm:cxn modelId="{B3491DED-D2CF-46BC-9BB2-92AF55F6A24F}" type="presParOf" srcId="{AF93020A-9780-4776-85B8-7147747F36CC}" destId="{A25BE625-018B-46BA-BE7F-ED875B975F26}" srcOrd="0" destOrd="0" presId="urn:microsoft.com/office/officeart/2005/8/layout/hierarchy4"/>
    <dgm:cxn modelId="{D5F58169-2132-4425-9347-AB487E357568}" type="presParOf" srcId="{AF93020A-9780-4776-85B8-7147747F36CC}" destId="{1A223B6C-87F7-4855-A691-FD4F8FB278AD}" srcOrd="1" destOrd="0" presId="urn:microsoft.com/office/officeart/2005/8/layout/hierarchy4"/>
    <dgm:cxn modelId="{ACCA57F2-7059-4C8E-834B-D16786F2CAA3}" type="presParOf" srcId="{AF93020A-9780-4776-85B8-7147747F36CC}" destId="{DACF82F6-95A6-4B59-9D37-F46699815612}" srcOrd="2" destOrd="0" presId="urn:microsoft.com/office/officeart/2005/8/layout/hierarchy4"/>
    <dgm:cxn modelId="{9B266A3B-5B8C-48E2-BDFD-0B3521ECF0E3}" type="presParOf" srcId="{DACF82F6-95A6-4B59-9D37-F46699815612}" destId="{72E6673E-523D-4E62-80E5-5062FE589301}" srcOrd="0" destOrd="0" presId="urn:microsoft.com/office/officeart/2005/8/layout/hierarchy4"/>
    <dgm:cxn modelId="{F81B7D8A-4944-43EE-9292-55747F502B03}" type="presParOf" srcId="{72E6673E-523D-4E62-80E5-5062FE589301}" destId="{CB2AF246-A0C3-4F64-A578-D38165C39147}" srcOrd="0" destOrd="0" presId="urn:microsoft.com/office/officeart/2005/8/layout/hierarchy4"/>
    <dgm:cxn modelId="{1675D923-1111-4EE3-B2E3-4978308DC84D}" type="presParOf" srcId="{72E6673E-523D-4E62-80E5-5062FE589301}" destId="{819FC9E5-E3D6-4C1A-9A2E-5E9E87CE7A56}" srcOrd="1" destOrd="0" presId="urn:microsoft.com/office/officeart/2005/8/layout/hierarchy4"/>
    <dgm:cxn modelId="{A763A75F-D2E2-436E-9B70-42AB07B55156}" type="presParOf" srcId="{72E6673E-523D-4E62-80E5-5062FE589301}" destId="{F0336813-9E34-44C5-93FA-F6459A965D24}" srcOrd="2" destOrd="0" presId="urn:microsoft.com/office/officeart/2005/8/layout/hierarchy4"/>
    <dgm:cxn modelId="{42A14335-F3F7-47C1-90E3-F11FF4A6A73A}" type="presParOf" srcId="{F0336813-9E34-44C5-93FA-F6459A965D24}" destId="{BC3780EC-6A8B-44DF-B9EE-2DD1146E7F89}" srcOrd="0" destOrd="0" presId="urn:microsoft.com/office/officeart/2005/8/layout/hierarchy4"/>
    <dgm:cxn modelId="{1CEE2A76-9DEE-4970-B567-898C8F10B147}" type="presParOf" srcId="{BC3780EC-6A8B-44DF-B9EE-2DD1146E7F89}" destId="{02D78884-08A2-47FD-874A-FD0B1E1D6A24}" srcOrd="0" destOrd="0" presId="urn:microsoft.com/office/officeart/2005/8/layout/hierarchy4"/>
    <dgm:cxn modelId="{D63E4C05-A3CC-4DE0-8901-AD7A03617A56}" type="presParOf" srcId="{BC3780EC-6A8B-44DF-B9EE-2DD1146E7F89}" destId="{BEA800FD-3FF2-44D3-B095-1DA76A25312A}" srcOrd="1" destOrd="0" presId="urn:microsoft.com/office/officeart/2005/8/layout/hierarchy4"/>
    <dgm:cxn modelId="{F4B15D8A-62A1-4ACB-B408-1985E9B132A7}" type="presParOf" srcId="{BC3780EC-6A8B-44DF-B9EE-2DD1146E7F89}" destId="{EE518E9E-1373-401A-B06B-B7F8F1BE37AF}" srcOrd="2" destOrd="0" presId="urn:microsoft.com/office/officeart/2005/8/layout/hierarchy4"/>
    <dgm:cxn modelId="{0703CF4C-82F7-4989-BF64-D7DBB0BB28FF}" type="presParOf" srcId="{EE518E9E-1373-401A-B06B-B7F8F1BE37AF}" destId="{4A08C748-3ACE-47B8-ABA4-F56495914AD8}" srcOrd="0" destOrd="0" presId="urn:microsoft.com/office/officeart/2005/8/layout/hierarchy4"/>
    <dgm:cxn modelId="{084FC73C-8734-48FB-A662-A88F39C4ED4B}" type="presParOf" srcId="{4A08C748-3ACE-47B8-ABA4-F56495914AD8}" destId="{59176932-D6D5-4C36-BF7A-69A1297C4BAD}" srcOrd="0" destOrd="0" presId="urn:microsoft.com/office/officeart/2005/8/layout/hierarchy4"/>
    <dgm:cxn modelId="{51C0504D-C53E-4389-A496-38EE459A86D9}" type="presParOf" srcId="{4A08C748-3ACE-47B8-ABA4-F56495914AD8}" destId="{30B75228-9E45-4192-98FC-463FCFD65011}" srcOrd="1" destOrd="0" presId="urn:microsoft.com/office/officeart/2005/8/layout/hierarchy4"/>
    <dgm:cxn modelId="{262807F8-A2C2-4A97-8961-C81AB7DA3042}" type="presParOf" srcId="{4A08C748-3ACE-47B8-ABA4-F56495914AD8}" destId="{4E7A1119-403E-4C39-BB54-05ED8132FF0C}" srcOrd="2" destOrd="0" presId="urn:microsoft.com/office/officeart/2005/8/layout/hierarchy4"/>
    <dgm:cxn modelId="{00DD69E9-0594-4FDA-B2B5-5115BF373BC3}" type="presParOf" srcId="{4E7A1119-403E-4C39-BB54-05ED8132FF0C}" destId="{F32685DE-10D4-4878-B807-45D477FFEF84}" srcOrd="0" destOrd="0" presId="urn:microsoft.com/office/officeart/2005/8/layout/hierarchy4"/>
    <dgm:cxn modelId="{E2ABBB4F-CBE9-4E0F-AFE3-7F3CBC4B2675}" type="presParOf" srcId="{F32685DE-10D4-4878-B807-45D477FFEF84}" destId="{BA61E3A6-0BE5-4066-9F94-BB1BFFF8EBBF}" srcOrd="0" destOrd="0" presId="urn:microsoft.com/office/officeart/2005/8/layout/hierarchy4"/>
    <dgm:cxn modelId="{973C5528-8295-4B67-AA5A-901C0C094C6A}" type="presParOf" srcId="{F32685DE-10D4-4878-B807-45D477FFEF84}" destId="{E4A82E23-1C0A-4136-A9EF-782A3309B0A1}" srcOrd="1" destOrd="0" presId="urn:microsoft.com/office/officeart/2005/8/layout/hierarchy4"/>
    <dgm:cxn modelId="{09F7204C-74A4-4BA0-BF81-A972DCD9C515}" type="presParOf" srcId="{F32685DE-10D4-4878-B807-45D477FFEF84}" destId="{12969847-F565-4B2C-9631-4E5EF759A09C}" srcOrd="2" destOrd="0" presId="urn:microsoft.com/office/officeart/2005/8/layout/hierarchy4"/>
    <dgm:cxn modelId="{E71DB072-34EB-484F-9932-9A4CC4FCA871}" type="presParOf" srcId="{12969847-F565-4B2C-9631-4E5EF759A09C}" destId="{52B80F8A-F071-46D8-883B-7E22B84F7B82}" srcOrd="0" destOrd="0" presId="urn:microsoft.com/office/officeart/2005/8/layout/hierarchy4"/>
    <dgm:cxn modelId="{078CAE55-F8E8-42CC-A6BC-AEF1E32180C1}" type="presParOf" srcId="{52B80F8A-F071-46D8-883B-7E22B84F7B82}" destId="{8C5A4ABB-F609-4CF2-8CFC-5593BE697C3C}" srcOrd="0" destOrd="0" presId="urn:microsoft.com/office/officeart/2005/8/layout/hierarchy4"/>
    <dgm:cxn modelId="{A381B8A0-249B-43DA-86F7-8FB5BF28C14C}" type="presParOf" srcId="{52B80F8A-F071-46D8-883B-7E22B84F7B82}" destId="{628ECAEA-B4E2-4B8B-803B-B806DDFF1BEA}" srcOrd="1" destOrd="0" presId="urn:microsoft.com/office/officeart/2005/8/layout/hierarchy4"/>
    <dgm:cxn modelId="{90F90F3E-D300-415F-855C-43922758FBEF}" type="presParOf" srcId="{52B80F8A-F071-46D8-883B-7E22B84F7B82}" destId="{363B422D-50FA-4623-87DE-F2646C7B8FA8}" srcOrd="2" destOrd="0" presId="urn:microsoft.com/office/officeart/2005/8/layout/hierarchy4"/>
    <dgm:cxn modelId="{4AF013C5-DFB7-4D50-A8ED-0DD4BFD79E52}" type="presParOf" srcId="{363B422D-50FA-4623-87DE-F2646C7B8FA8}" destId="{C6A45010-9352-4A1A-8B01-AEC7EFC8D6CE}" srcOrd="0" destOrd="0" presId="urn:microsoft.com/office/officeart/2005/8/layout/hierarchy4"/>
    <dgm:cxn modelId="{14C27FEC-AD13-4696-AAB0-A6DF2D9DCD3C}" type="presParOf" srcId="{C6A45010-9352-4A1A-8B01-AEC7EFC8D6CE}" destId="{5CA92D6E-6985-440B-92AD-5A876699A5A4}" srcOrd="0" destOrd="0" presId="urn:microsoft.com/office/officeart/2005/8/layout/hierarchy4"/>
    <dgm:cxn modelId="{62C54061-ABB4-4CA1-A47C-2E55DADC8EBB}" type="presParOf" srcId="{C6A45010-9352-4A1A-8B01-AEC7EFC8D6CE}" destId="{430C4A06-58D1-4B14-BBC2-188501595898}" srcOrd="1" destOrd="0" presId="urn:microsoft.com/office/officeart/2005/8/layout/hierarchy4"/>
    <dgm:cxn modelId="{6E54EC45-2F9F-4E09-8A9F-586E62A1DE37}" type="presParOf" srcId="{C6A45010-9352-4A1A-8B01-AEC7EFC8D6CE}" destId="{DC7AF065-3F82-4CA6-A7AA-3C6E8866FA3D}" srcOrd="2" destOrd="0" presId="urn:microsoft.com/office/officeart/2005/8/layout/hierarchy4"/>
    <dgm:cxn modelId="{1DD80657-F023-45E9-8CEF-7DEBFD537437}" type="presParOf" srcId="{DC7AF065-3F82-4CA6-A7AA-3C6E8866FA3D}" destId="{DAF21887-616D-4C81-A046-DD5971F24499}" srcOrd="0" destOrd="0" presId="urn:microsoft.com/office/officeart/2005/8/layout/hierarchy4"/>
    <dgm:cxn modelId="{EF0F21D2-B703-4999-854F-E0C90AC20964}" type="presParOf" srcId="{DAF21887-616D-4C81-A046-DD5971F24499}" destId="{87969A2D-5692-4CC9-884E-666C5AEEEFF4}" srcOrd="0" destOrd="0" presId="urn:microsoft.com/office/officeart/2005/8/layout/hierarchy4"/>
    <dgm:cxn modelId="{B476B873-96F4-4317-B02B-0F2F4B95F7F0}" type="presParOf" srcId="{DAF21887-616D-4C81-A046-DD5971F24499}" destId="{4CCA00F0-E357-4FDF-B8CC-73B900C54AC1}" srcOrd="1" destOrd="0" presId="urn:microsoft.com/office/officeart/2005/8/layout/hierarchy4"/>
    <dgm:cxn modelId="{EC67AF08-5D26-4C71-A4CE-47489F20D429}" type="presParOf" srcId="{DAF21887-616D-4C81-A046-DD5971F24499}" destId="{DBD3C1EC-25E2-41EF-9251-9E92768EE040}" srcOrd="2" destOrd="0" presId="urn:microsoft.com/office/officeart/2005/8/layout/hierarchy4"/>
    <dgm:cxn modelId="{FB57B823-BBD4-4F96-83CD-B7D9063EBFBB}" type="presParOf" srcId="{DBD3C1EC-25E2-41EF-9251-9E92768EE040}" destId="{77F6A10A-C549-411E-BF18-6DFA6F2D2B62}" srcOrd="0" destOrd="0" presId="urn:microsoft.com/office/officeart/2005/8/layout/hierarchy4"/>
    <dgm:cxn modelId="{6A3CF3D4-9FD1-4E91-BBB5-B8C74AFDCADF}" type="presParOf" srcId="{77F6A10A-C549-411E-BF18-6DFA6F2D2B62}" destId="{1AD84C0F-8AFE-43C0-9868-CF819B520AFB}" srcOrd="0" destOrd="0" presId="urn:microsoft.com/office/officeart/2005/8/layout/hierarchy4"/>
    <dgm:cxn modelId="{354063EC-516E-486B-A394-C90B45F009BA}" type="presParOf" srcId="{77F6A10A-C549-411E-BF18-6DFA6F2D2B62}" destId="{62F81B39-8FF9-45A2-BD87-46364FA265E0}" srcOrd="1" destOrd="0" presId="urn:microsoft.com/office/officeart/2005/8/layout/hierarchy4"/>
    <dgm:cxn modelId="{CAD77965-71BC-46ED-A34A-A8D2756ABA00}" type="presParOf" srcId="{77F6A10A-C549-411E-BF18-6DFA6F2D2B62}" destId="{A13F99D9-5C82-4C63-BE17-8B720467D0CF}" srcOrd="2" destOrd="0" presId="urn:microsoft.com/office/officeart/2005/8/layout/hierarchy4"/>
    <dgm:cxn modelId="{9AED2C35-BBFD-4B46-AF22-7B3129E816D4}" type="presParOf" srcId="{A13F99D9-5C82-4C63-BE17-8B720467D0CF}" destId="{35FC682C-8269-42A8-AA46-B784154E14EF}" srcOrd="0" destOrd="0" presId="urn:microsoft.com/office/officeart/2005/8/layout/hierarchy4"/>
    <dgm:cxn modelId="{16465180-71E5-4225-86DB-334FDD5DFB65}" type="presParOf" srcId="{35FC682C-8269-42A8-AA46-B784154E14EF}" destId="{D9DB4073-BDFF-4C59-8442-57C4C416C439}" srcOrd="0" destOrd="0" presId="urn:microsoft.com/office/officeart/2005/8/layout/hierarchy4"/>
    <dgm:cxn modelId="{E675F622-54EC-4793-9ACA-3B3B454DD457}" type="presParOf" srcId="{35FC682C-8269-42A8-AA46-B784154E14EF}" destId="{DA74319B-C7C6-4D38-8C6D-EE03134CDA0D}" srcOrd="1" destOrd="0" presId="urn:microsoft.com/office/officeart/2005/8/layout/hierarchy4"/>
    <dgm:cxn modelId="{D517251A-44AB-4FB9-8EC1-1703679AE5C8}" type="presParOf" srcId="{35FC682C-8269-42A8-AA46-B784154E14EF}" destId="{9B5AEEC2-1E3F-4BA1-BB22-3182931027B6}" srcOrd="2" destOrd="0" presId="urn:microsoft.com/office/officeart/2005/8/layout/hierarchy4"/>
    <dgm:cxn modelId="{2C63190E-2D6B-45DA-BE2B-145FA18A9539}" type="presParOf" srcId="{9B5AEEC2-1E3F-4BA1-BB22-3182931027B6}" destId="{5E776F1A-585D-42B7-B4E8-B8203EF97C57}" srcOrd="0" destOrd="0" presId="urn:microsoft.com/office/officeart/2005/8/layout/hierarchy4"/>
    <dgm:cxn modelId="{1A9EB637-45D0-4FBD-B559-BFBD221B46EF}" type="presParOf" srcId="{5E776F1A-585D-42B7-B4E8-B8203EF97C57}" destId="{7875EF03-4483-4118-9FF3-1ED10A0A5A9F}" srcOrd="0" destOrd="0" presId="urn:microsoft.com/office/officeart/2005/8/layout/hierarchy4"/>
    <dgm:cxn modelId="{22B657F3-B425-45B8-8EB5-F316C51F4A7D}" type="presParOf" srcId="{5E776F1A-585D-42B7-B4E8-B8203EF97C57}" destId="{79512F85-F110-4785-9B13-4C99BAB29EA8}" srcOrd="1" destOrd="0" presId="urn:microsoft.com/office/officeart/2005/8/layout/hierarchy4"/>
    <dgm:cxn modelId="{8D1C20F5-B65A-49ED-AB54-E55C35D89CDF}" type="presParOf" srcId="{5E776F1A-585D-42B7-B4E8-B8203EF97C57}" destId="{30F6C6BC-162D-4417-8945-848A158EEDE4}" srcOrd="2" destOrd="0" presId="urn:microsoft.com/office/officeart/2005/8/layout/hierarchy4"/>
    <dgm:cxn modelId="{92D2A370-16C3-44B0-9921-E9C95F3A5C9A}" type="presParOf" srcId="{30F6C6BC-162D-4417-8945-848A158EEDE4}" destId="{7531824F-6DBD-48D2-AAEA-4E254070D082}" srcOrd="0" destOrd="0" presId="urn:microsoft.com/office/officeart/2005/8/layout/hierarchy4"/>
    <dgm:cxn modelId="{5C42BC54-35DE-43A1-B237-AF7A67667BD0}" type="presParOf" srcId="{7531824F-6DBD-48D2-AAEA-4E254070D082}" destId="{DC6C973C-C6D3-4FB9-AF43-35160F043C23}" srcOrd="0" destOrd="0" presId="urn:microsoft.com/office/officeart/2005/8/layout/hierarchy4"/>
    <dgm:cxn modelId="{D1D79BF5-6425-4D9C-888D-82DA45C414B3}" type="presParOf" srcId="{7531824F-6DBD-48D2-AAEA-4E254070D082}" destId="{012C0203-F202-4A2E-B6F7-B9AF67CB43A3}" srcOrd="1" destOrd="0" presId="urn:microsoft.com/office/officeart/2005/8/layout/hierarchy4"/>
    <dgm:cxn modelId="{545CD05C-C0EF-4628-9F98-0396695E5B89}" type="presParOf" srcId="{B74154C5-AFFE-498C-8E4C-911D7456AC97}" destId="{DF99D3E9-B7CE-4F56-A161-7C0465341531}" srcOrd="5" destOrd="0" presId="urn:microsoft.com/office/officeart/2005/8/layout/hierarchy4"/>
    <dgm:cxn modelId="{6B2BA12A-3246-4A0B-BAD3-1C748E3BF44E}" type="presParOf" srcId="{B74154C5-AFFE-498C-8E4C-911D7456AC97}" destId="{CFBC63A5-42B0-460D-9C89-B64E9E9E2922}" srcOrd="6" destOrd="0" presId="urn:microsoft.com/office/officeart/2005/8/layout/hierarchy4"/>
    <dgm:cxn modelId="{5833653E-7FC0-46D1-9845-3B7A5FF6B2CC}" type="presParOf" srcId="{CFBC63A5-42B0-460D-9C89-B64E9E9E2922}" destId="{9E5D5161-23D7-41B4-A187-BE6D7C6483D0}" srcOrd="0" destOrd="0" presId="urn:microsoft.com/office/officeart/2005/8/layout/hierarchy4"/>
    <dgm:cxn modelId="{E5544E97-2771-451D-8221-F779D026F598}" type="presParOf" srcId="{CFBC63A5-42B0-460D-9C89-B64E9E9E2922}" destId="{8BC6FDF3-3E6D-414C-B5BC-6C5B61465391}" srcOrd="1" destOrd="0" presId="urn:microsoft.com/office/officeart/2005/8/layout/hierarchy4"/>
    <dgm:cxn modelId="{545E6BEA-EF7A-46FD-A77C-F12997DCD39C}" type="presParOf" srcId="{CFBC63A5-42B0-460D-9C89-B64E9E9E2922}" destId="{CEF18E39-1C73-42B9-BDF1-5DD3EC85EA0D}" srcOrd="2" destOrd="0" presId="urn:microsoft.com/office/officeart/2005/8/layout/hierarchy4"/>
    <dgm:cxn modelId="{B6D1A994-A12E-472A-935A-E0D8D0ABCA0A}" type="presParOf" srcId="{CEF18E39-1C73-42B9-BDF1-5DD3EC85EA0D}" destId="{D6936C6D-17F5-4369-B1C3-901E9E722DCF}" srcOrd="0" destOrd="0" presId="urn:microsoft.com/office/officeart/2005/8/layout/hierarchy4"/>
    <dgm:cxn modelId="{6A70342C-5F5E-4B73-8F12-B6EA35CE8D40}" type="presParOf" srcId="{D6936C6D-17F5-4369-B1C3-901E9E722DCF}" destId="{2965B01E-C0DE-4302-ADA0-732BD580C7B1}" srcOrd="0" destOrd="0" presId="urn:microsoft.com/office/officeart/2005/8/layout/hierarchy4"/>
    <dgm:cxn modelId="{8A02FD3C-E223-452A-98B8-6E625C244BA4}" type="presParOf" srcId="{D6936C6D-17F5-4369-B1C3-901E9E722DCF}" destId="{DC8AC8CB-3F6F-4460-AB01-5CBE0F14A486}" srcOrd="1" destOrd="0" presId="urn:microsoft.com/office/officeart/2005/8/layout/hierarchy4"/>
    <dgm:cxn modelId="{54BF555A-3A6A-4E9D-9544-93BDE386351C}" type="presParOf" srcId="{D6936C6D-17F5-4369-B1C3-901E9E722DCF}" destId="{73994466-6310-40D7-8792-BD7FD56E6AF4}" srcOrd="2" destOrd="0" presId="urn:microsoft.com/office/officeart/2005/8/layout/hierarchy4"/>
    <dgm:cxn modelId="{00530BCF-2261-4839-9112-35B8E1E78ED8}" type="presParOf" srcId="{73994466-6310-40D7-8792-BD7FD56E6AF4}" destId="{3EAD5394-E4AB-45B2-BE09-F998533ECF40}" srcOrd="0" destOrd="0" presId="urn:microsoft.com/office/officeart/2005/8/layout/hierarchy4"/>
    <dgm:cxn modelId="{8C0FE529-86D5-42B1-ADF5-A1E2FF810662}" type="presParOf" srcId="{3EAD5394-E4AB-45B2-BE09-F998533ECF40}" destId="{A7AF9B85-BF68-40A8-954B-A40EDB5CAF9F}" srcOrd="0" destOrd="0" presId="urn:microsoft.com/office/officeart/2005/8/layout/hierarchy4"/>
    <dgm:cxn modelId="{D062F34C-6383-4C02-916D-D24F2E062920}" type="presParOf" srcId="{3EAD5394-E4AB-45B2-BE09-F998533ECF40}" destId="{C764A47D-7314-411D-8EF1-5B8F29829B1A}" srcOrd="1" destOrd="0" presId="urn:microsoft.com/office/officeart/2005/8/layout/hierarchy4"/>
    <dgm:cxn modelId="{92A8B103-6185-4980-806E-053DEF55E8E1}" type="presParOf" srcId="{3EAD5394-E4AB-45B2-BE09-F998533ECF40}" destId="{D5C7FEFF-BE20-4D98-A72C-52B1B8B3F4F7}" srcOrd="2" destOrd="0" presId="urn:microsoft.com/office/officeart/2005/8/layout/hierarchy4"/>
    <dgm:cxn modelId="{C256E929-A29D-4476-BCBD-1C082C5E73A8}" type="presParOf" srcId="{D5C7FEFF-BE20-4D98-A72C-52B1B8B3F4F7}" destId="{CA81CD2D-7A1B-4CCA-952B-6AE89CE8AAB7}" srcOrd="0" destOrd="0" presId="urn:microsoft.com/office/officeart/2005/8/layout/hierarchy4"/>
    <dgm:cxn modelId="{F08316D6-3CAC-4302-AF28-E6C2CB52F5C8}" type="presParOf" srcId="{CA81CD2D-7A1B-4CCA-952B-6AE89CE8AAB7}" destId="{EFF40216-5B58-45C6-B485-1C9C4561DF2F}" srcOrd="0" destOrd="0" presId="urn:microsoft.com/office/officeart/2005/8/layout/hierarchy4"/>
    <dgm:cxn modelId="{508AD146-4167-4309-B502-626C2535E06F}" type="presParOf" srcId="{CA81CD2D-7A1B-4CCA-952B-6AE89CE8AAB7}" destId="{82BA7D97-E2A8-4C59-838B-E0906E156677}" srcOrd="1" destOrd="0" presId="urn:microsoft.com/office/officeart/2005/8/layout/hierarchy4"/>
    <dgm:cxn modelId="{98FABDA1-3E1D-4765-8E5F-56E87D0B09A9}" type="presParOf" srcId="{CA81CD2D-7A1B-4CCA-952B-6AE89CE8AAB7}" destId="{F73E662C-F722-4B4F-9DF8-BE21B2C2C700}" srcOrd="2" destOrd="0" presId="urn:microsoft.com/office/officeart/2005/8/layout/hierarchy4"/>
    <dgm:cxn modelId="{A51B56A4-15BF-446B-BEF6-B7C32A3AAAE7}" type="presParOf" srcId="{F73E662C-F722-4B4F-9DF8-BE21B2C2C700}" destId="{566AACE7-A2F1-4E7A-BECC-43348B95352C}" srcOrd="0" destOrd="0" presId="urn:microsoft.com/office/officeart/2005/8/layout/hierarchy4"/>
    <dgm:cxn modelId="{1BB3DBB9-9E1D-44AE-B6B4-1ACFB3FC35B3}" type="presParOf" srcId="{566AACE7-A2F1-4E7A-BECC-43348B95352C}" destId="{7653A429-0E18-4BE3-A07C-F1A5A9D672E3}" srcOrd="0" destOrd="0" presId="urn:microsoft.com/office/officeart/2005/8/layout/hierarchy4"/>
    <dgm:cxn modelId="{D7EEA9BA-97D9-419E-BA85-3CABFF14264A}" type="presParOf" srcId="{566AACE7-A2F1-4E7A-BECC-43348B95352C}" destId="{BED59DE9-3C29-48CB-8A25-B7F991619843}" srcOrd="1" destOrd="0" presId="urn:microsoft.com/office/officeart/2005/8/layout/hierarchy4"/>
    <dgm:cxn modelId="{A408E79B-795C-4E54-965F-7749C2AF8630}" type="presParOf" srcId="{566AACE7-A2F1-4E7A-BECC-43348B95352C}" destId="{3A3A01C6-B3AA-4C89-92D4-EA308C8E23E1}" srcOrd="2" destOrd="0" presId="urn:microsoft.com/office/officeart/2005/8/layout/hierarchy4"/>
    <dgm:cxn modelId="{518B222A-006C-476D-AF21-43FB5E6D628E}" type="presParOf" srcId="{3A3A01C6-B3AA-4C89-92D4-EA308C8E23E1}" destId="{B8B89817-F07F-4DA9-AEBF-C4EDAD3E897E}" srcOrd="0" destOrd="0" presId="urn:microsoft.com/office/officeart/2005/8/layout/hierarchy4"/>
    <dgm:cxn modelId="{D2CB6E33-6947-44EC-86D9-F11A65F33A3E}" type="presParOf" srcId="{B8B89817-F07F-4DA9-AEBF-C4EDAD3E897E}" destId="{35DF38A4-C109-469A-81F6-242705CF6432}" srcOrd="0" destOrd="0" presId="urn:microsoft.com/office/officeart/2005/8/layout/hierarchy4"/>
    <dgm:cxn modelId="{E056662F-0146-4E7E-BF8D-373721668EB7}" type="presParOf" srcId="{B8B89817-F07F-4DA9-AEBF-C4EDAD3E897E}" destId="{316284DC-AD60-4799-9C6D-BBAE00D72CFA}" srcOrd="1" destOrd="0" presId="urn:microsoft.com/office/officeart/2005/8/layout/hierarchy4"/>
    <dgm:cxn modelId="{D98797FA-D042-492A-B995-B2DA0090A866}" type="presParOf" srcId="{B8B89817-F07F-4DA9-AEBF-C4EDAD3E897E}" destId="{FF9D5968-2625-4FA7-B798-123DE0850F01}" srcOrd="2" destOrd="0" presId="urn:microsoft.com/office/officeart/2005/8/layout/hierarchy4"/>
    <dgm:cxn modelId="{E7D2F788-DFD1-420D-8C8D-579ED40250D5}" type="presParOf" srcId="{FF9D5968-2625-4FA7-B798-123DE0850F01}" destId="{0ACE6D06-B44A-4123-806C-A6DF04AE4987}" srcOrd="0" destOrd="0" presId="urn:microsoft.com/office/officeart/2005/8/layout/hierarchy4"/>
    <dgm:cxn modelId="{3F519A2E-B8C0-45E3-9FB0-871669169179}" type="presParOf" srcId="{0ACE6D06-B44A-4123-806C-A6DF04AE4987}" destId="{72D34432-C31A-4895-8C4B-497C4DC5EA4F}" srcOrd="0" destOrd="0" presId="urn:microsoft.com/office/officeart/2005/8/layout/hierarchy4"/>
    <dgm:cxn modelId="{71A0EEE7-EF55-4711-9813-823830F78031}" type="presParOf" srcId="{0ACE6D06-B44A-4123-806C-A6DF04AE4987}" destId="{2C5345C5-0E7B-4D3C-A101-6429FC0E9741}" srcOrd="1" destOrd="0" presId="urn:microsoft.com/office/officeart/2005/8/layout/hierarchy4"/>
    <dgm:cxn modelId="{4FB08986-8AC5-4AA2-B911-D7556387FC97}" type="presParOf" srcId="{0ACE6D06-B44A-4123-806C-A6DF04AE4987}" destId="{68423DB6-6E38-46B7-BEBB-F85082740DD1}" srcOrd="2" destOrd="0" presId="urn:microsoft.com/office/officeart/2005/8/layout/hierarchy4"/>
    <dgm:cxn modelId="{28013F9D-5322-4763-B2E8-02EF74801B2C}" type="presParOf" srcId="{68423DB6-6E38-46B7-BEBB-F85082740DD1}" destId="{D112905B-82D3-471E-9A3E-1549B037C4F2}" srcOrd="0" destOrd="0" presId="urn:microsoft.com/office/officeart/2005/8/layout/hierarchy4"/>
    <dgm:cxn modelId="{81ABE427-3981-4042-AF3A-4D029656CA82}" type="presParOf" srcId="{D112905B-82D3-471E-9A3E-1549B037C4F2}" destId="{045D0221-8BD3-4C96-BFC2-9785CD8963A7}" srcOrd="0" destOrd="0" presId="urn:microsoft.com/office/officeart/2005/8/layout/hierarchy4"/>
    <dgm:cxn modelId="{7397F739-0571-4535-8F55-0436786CACCC}" type="presParOf" srcId="{D112905B-82D3-471E-9A3E-1549B037C4F2}" destId="{C2B6CCBE-8317-4CBE-94F3-0BEA51CE3148}" srcOrd="1" destOrd="0" presId="urn:microsoft.com/office/officeart/2005/8/layout/hierarchy4"/>
    <dgm:cxn modelId="{29EA1E75-7EAA-469C-A8AE-4C0AEE005DA9}" type="presParOf" srcId="{D112905B-82D3-471E-9A3E-1549B037C4F2}" destId="{3A81494E-8DFD-4756-BD90-23F975BC0B49}" srcOrd="2" destOrd="0" presId="urn:microsoft.com/office/officeart/2005/8/layout/hierarchy4"/>
    <dgm:cxn modelId="{6A505C83-D854-4016-A206-7C23CA5FB87B}" type="presParOf" srcId="{3A81494E-8DFD-4756-BD90-23F975BC0B49}" destId="{7EEFA233-EBB6-46EA-9330-F9303C457E7C}" srcOrd="0" destOrd="0" presId="urn:microsoft.com/office/officeart/2005/8/layout/hierarchy4"/>
    <dgm:cxn modelId="{719B7FBD-BEED-485D-9476-5AB5CE79835C}" type="presParOf" srcId="{7EEFA233-EBB6-46EA-9330-F9303C457E7C}" destId="{B32920AD-CA25-4F00-99B3-FE0C85B281E2}" srcOrd="0" destOrd="0" presId="urn:microsoft.com/office/officeart/2005/8/layout/hierarchy4"/>
    <dgm:cxn modelId="{963C1995-7B9C-4620-A16E-152707C9D7BD}" type="presParOf" srcId="{7EEFA233-EBB6-46EA-9330-F9303C457E7C}" destId="{A2269731-D1D4-4F55-B42E-7EDBC782B1ED}" srcOrd="1" destOrd="0" presId="urn:microsoft.com/office/officeart/2005/8/layout/hierarchy4"/>
    <dgm:cxn modelId="{FF0B8EF8-15E3-44C0-A937-1DDF93054323}" type="presParOf" srcId="{7EEFA233-EBB6-46EA-9330-F9303C457E7C}" destId="{A7E07104-8E5C-4FAA-AF8B-3D53E5D8C2C9}" srcOrd="2" destOrd="0" presId="urn:microsoft.com/office/officeart/2005/8/layout/hierarchy4"/>
    <dgm:cxn modelId="{EC93E115-0024-41C8-8F2E-7B061545F723}" type="presParOf" srcId="{A7E07104-8E5C-4FAA-AF8B-3D53E5D8C2C9}" destId="{29E888FB-5F29-45BE-8EEA-EF16D9CECBF6}" srcOrd="0" destOrd="0" presId="urn:microsoft.com/office/officeart/2005/8/layout/hierarchy4"/>
    <dgm:cxn modelId="{938F7507-F423-4FA9-B3AB-BA043DEE2BFC}" type="presParOf" srcId="{29E888FB-5F29-45BE-8EEA-EF16D9CECBF6}" destId="{1DC44EE5-BB20-4855-9487-686EF587A66B}" srcOrd="0" destOrd="0" presId="urn:microsoft.com/office/officeart/2005/8/layout/hierarchy4"/>
    <dgm:cxn modelId="{54522790-9A4C-47BF-9B4C-8362A390C7E8}" type="presParOf" srcId="{29E888FB-5F29-45BE-8EEA-EF16D9CECBF6}" destId="{B14361D0-D6BB-485C-AD04-90AEF54E6982}" srcOrd="1" destOrd="0" presId="urn:microsoft.com/office/officeart/2005/8/layout/hierarchy4"/>
    <dgm:cxn modelId="{E3138D25-0479-46EA-AE1D-D4D9322F22A7}" type="presParOf" srcId="{29E888FB-5F29-45BE-8EEA-EF16D9CECBF6}" destId="{EA21BA38-2642-46A6-922F-8F532E0C91AF}" srcOrd="2" destOrd="0" presId="urn:microsoft.com/office/officeart/2005/8/layout/hierarchy4"/>
    <dgm:cxn modelId="{17EF127C-6FC1-4652-BD68-D1DB3B2A1DF0}" type="presParOf" srcId="{EA21BA38-2642-46A6-922F-8F532E0C91AF}" destId="{886A44ED-F509-4CBF-82CF-820D4B8BDDDF}" srcOrd="0" destOrd="0" presId="urn:microsoft.com/office/officeart/2005/8/layout/hierarchy4"/>
    <dgm:cxn modelId="{DB6E0998-9807-4375-9CC0-4B95C915AA83}" type="presParOf" srcId="{886A44ED-F509-4CBF-82CF-820D4B8BDDDF}" destId="{628AF6C3-31B6-4D83-8E6E-4C6B426E9132}" srcOrd="0" destOrd="0" presId="urn:microsoft.com/office/officeart/2005/8/layout/hierarchy4"/>
    <dgm:cxn modelId="{E399A0C9-D1D6-4D64-877E-E69242778F25}" type="presParOf" srcId="{886A44ED-F509-4CBF-82CF-820D4B8BDDDF}" destId="{01ADBB26-DB25-490F-95ED-02E57A7462DC}" srcOrd="1" destOrd="0" presId="urn:microsoft.com/office/officeart/2005/8/layout/hierarchy4"/>
    <dgm:cxn modelId="{FF54E894-C8C2-4571-80EC-501949FF51B1}" type="presParOf" srcId="{886A44ED-F509-4CBF-82CF-820D4B8BDDDF}" destId="{13864044-C497-4434-B9C8-2E54D1DDB670}" srcOrd="2" destOrd="0" presId="urn:microsoft.com/office/officeart/2005/8/layout/hierarchy4"/>
    <dgm:cxn modelId="{B789FE9A-250B-49E4-9695-E386CF62D2B3}" type="presParOf" srcId="{13864044-C497-4434-B9C8-2E54D1DDB670}" destId="{191DAE87-52A6-4A61-B227-5139B89570AA}" srcOrd="0" destOrd="0" presId="urn:microsoft.com/office/officeart/2005/8/layout/hierarchy4"/>
    <dgm:cxn modelId="{E5680715-F26D-41D6-AF11-49788D4E284D}" type="presParOf" srcId="{191DAE87-52A6-4A61-B227-5139B89570AA}" destId="{00FB6936-01F5-4D69-AF36-37F715DAE13B}" srcOrd="0" destOrd="0" presId="urn:microsoft.com/office/officeart/2005/8/layout/hierarchy4"/>
    <dgm:cxn modelId="{ECA2E2D3-2191-41AD-9108-8A28EFF0CBE5}" type="presParOf" srcId="{191DAE87-52A6-4A61-B227-5139B89570AA}" destId="{E6B0196E-A8A4-43A5-93D1-2F78D5FBB03E}" srcOrd="1" destOrd="0" presId="urn:microsoft.com/office/officeart/2005/8/layout/hierarchy4"/>
    <dgm:cxn modelId="{762A9AB7-9C21-4F42-8A5D-0646061C6925}" type="presParOf" srcId="{B74154C5-AFFE-498C-8E4C-911D7456AC97}" destId="{62C0B193-30A4-4691-AF46-D5B94E7FC561}" srcOrd="7" destOrd="0" presId="urn:microsoft.com/office/officeart/2005/8/layout/hierarchy4"/>
    <dgm:cxn modelId="{3B983EB6-C944-49C7-BC60-DD3BCD66D5B8}" type="presParOf" srcId="{B74154C5-AFFE-498C-8E4C-911D7456AC97}" destId="{E8090E1D-4DD8-46E0-BA1E-C3890CF14D47}" srcOrd="8" destOrd="0" presId="urn:microsoft.com/office/officeart/2005/8/layout/hierarchy4"/>
    <dgm:cxn modelId="{9BEC7D11-508A-4573-B1E9-55F298A28BAD}" type="presParOf" srcId="{E8090E1D-4DD8-46E0-BA1E-C3890CF14D47}" destId="{F8905714-088D-483C-AC16-D43BF2F0BF16}" srcOrd="0" destOrd="0" presId="urn:microsoft.com/office/officeart/2005/8/layout/hierarchy4"/>
    <dgm:cxn modelId="{BD31E4F5-BAFD-4F5F-B238-089A49DF9137}" type="presParOf" srcId="{E8090E1D-4DD8-46E0-BA1E-C3890CF14D47}" destId="{8825E9BC-9772-4579-B80A-08C02E6F5841}" srcOrd="1" destOrd="0" presId="urn:microsoft.com/office/officeart/2005/8/layout/hierarchy4"/>
    <dgm:cxn modelId="{512F4827-DA5F-48DF-98A1-7E3D6023752B}" type="presParOf" srcId="{E8090E1D-4DD8-46E0-BA1E-C3890CF14D47}" destId="{4101F8DA-93D9-46DF-B37A-B90529D7C907}" srcOrd="2" destOrd="0" presId="urn:microsoft.com/office/officeart/2005/8/layout/hierarchy4"/>
    <dgm:cxn modelId="{10CDEF29-7479-4B52-A0C6-BF43C0232ABC}" type="presParOf" srcId="{4101F8DA-93D9-46DF-B37A-B90529D7C907}" destId="{95872D8F-BB28-4072-9DAD-3FCDEEA4A51B}" srcOrd="0" destOrd="0" presId="urn:microsoft.com/office/officeart/2005/8/layout/hierarchy4"/>
    <dgm:cxn modelId="{457B2704-9CCE-458C-9843-F9AAAF5AA1E1}" type="presParOf" srcId="{95872D8F-BB28-4072-9DAD-3FCDEEA4A51B}" destId="{24CEF574-2765-4D7C-A195-C900E925FBE6}" srcOrd="0" destOrd="0" presId="urn:microsoft.com/office/officeart/2005/8/layout/hierarchy4"/>
    <dgm:cxn modelId="{78C677B2-F76A-4D2D-8B09-6AA8C5875E3F}" type="presParOf" srcId="{95872D8F-BB28-4072-9DAD-3FCDEEA4A51B}" destId="{9ED7436C-1536-41D8-A0EE-0E39E8864FDD}" srcOrd="1" destOrd="0" presId="urn:microsoft.com/office/officeart/2005/8/layout/hierarchy4"/>
    <dgm:cxn modelId="{EFA0467E-F9A8-4259-B033-41597AD33B93}" type="presParOf" srcId="{95872D8F-BB28-4072-9DAD-3FCDEEA4A51B}" destId="{4139EE0B-9D40-4076-B516-60260BCFF8F9}" srcOrd="2" destOrd="0" presId="urn:microsoft.com/office/officeart/2005/8/layout/hierarchy4"/>
    <dgm:cxn modelId="{E600BB04-99DA-46DC-8685-A42BF1D0189B}" type="presParOf" srcId="{4139EE0B-9D40-4076-B516-60260BCFF8F9}" destId="{22447473-48A4-4C0C-8BEC-2558DB533AA4}" srcOrd="0" destOrd="0" presId="urn:microsoft.com/office/officeart/2005/8/layout/hierarchy4"/>
    <dgm:cxn modelId="{47CCBE5E-3FD5-4295-B65C-BCA59EEAD7E4}" type="presParOf" srcId="{22447473-48A4-4C0C-8BEC-2558DB533AA4}" destId="{4CD2A706-78CC-47E3-A8F8-D778F944372A}" srcOrd="0" destOrd="0" presId="urn:microsoft.com/office/officeart/2005/8/layout/hierarchy4"/>
    <dgm:cxn modelId="{5C503D79-36A8-43C6-902A-7B22530B5DD5}" type="presParOf" srcId="{22447473-48A4-4C0C-8BEC-2558DB533AA4}" destId="{4C177EB7-865B-4153-871C-6C5CF7DBC8C3}" srcOrd="1" destOrd="0" presId="urn:microsoft.com/office/officeart/2005/8/layout/hierarchy4"/>
    <dgm:cxn modelId="{F3F3EEF4-18DF-4563-8A35-F59014906762}" type="presParOf" srcId="{22447473-48A4-4C0C-8BEC-2558DB533AA4}" destId="{20DB843D-8E62-4574-AB26-BE48E34E41C8}" srcOrd="2" destOrd="0" presId="urn:microsoft.com/office/officeart/2005/8/layout/hierarchy4"/>
    <dgm:cxn modelId="{92659E8E-E156-44FB-AE1B-433FE0E8502B}" type="presParOf" srcId="{20DB843D-8E62-4574-AB26-BE48E34E41C8}" destId="{F36349D9-AAD1-4D05-8BCB-F865ABA18533}" srcOrd="0" destOrd="0" presId="urn:microsoft.com/office/officeart/2005/8/layout/hierarchy4"/>
    <dgm:cxn modelId="{4DEB2D0B-D6FC-43FB-AB8B-C3DBAA7A2762}" type="presParOf" srcId="{F36349D9-AAD1-4D05-8BCB-F865ABA18533}" destId="{374E99F0-AE84-4383-93E4-780F78CE6D13}" srcOrd="0" destOrd="0" presId="urn:microsoft.com/office/officeart/2005/8/layout/hierarchy4"/>
    <dgm:cxn modelId="{361BE7A1-A025-48EA-B7D2-858804F4CD81}" type="presParOf" srcId="{F36349D9-AAD1-4D05-8BCB-F865ABA18533}" destId="{FE4B595F-B001-4933-98CC-F9415F4FE45A}" srcOrd="1" destOrd="0" presId="urn:microsoft.com/office/officeart/2005/8/layout/hierarchy4"/>
    <dgm:cxn modelId="{27BB631E-6DD3-4006-B772-2D564905F832}" type="presParOf" srcId="{F36349D9-AAD1-4D05-8BCB-F865ABA18533}" destId="{19CEB4E4-DAEB-4DAC-B74F-6A90F95E40F6}" srcOrd="2" destOrd="0" presId="urn:microsoft.com/office/officeart/2005/8/layout/hierarchy4"/>
    <dgm:cxn modelId="{4A601101-6576-4DC3-BB29-73685B47BB77}" type="presParOf" srcId="{19CEB4E4-DAEB-4DAC-B74F-6A90F95E40F6}" destId="{4B090C7C-91FA-46FA-862C-86DC2555E033}" srcOrd="0" destOrd="0" presId="urn:microsoft.com/office/officeart/2005/8/layout/hierarchy4"/>
    <dgm:cxn modelId="{B81E91AC-FDAE-451A-B30C-AED57236CB98}" type="presParOf" srcId="{4B090C7C-91FA-46FA-862C-86DC2555E033}" destId="{874CF4BC-44A5-455D-A60A-EB599B596188}" srcOrd="0" destOrd="0" presId="urn:microsoft.com/office/officeart/2005/8/layout/hierarchy4"/>
    <dgm:cxn modelId="{2607E8A9-A219-4CA1-AA15-22062FE06A6F}" type="presParOf" srcId="{4B090C7C-91FA-46FA-862C-86DC2555E033}" destId="{7879E5A0-7B91-4ECE-AF79-8798634D07D0}" srcOrd="1" destOrd="0" presId="urn:microsoft.com/office/officeart/2005/8/layout/hierarchy4"/>
    <dgm:cxn modelId="{539C58A9-0CC1-42A7-89BE-78F35B1DD292}" type="presParOf" srcId="{4B090C7C-91FA-46FA-862C-86DC2555E033}" destId="{97FFE9E6-CE88-44D7-A8E9-5F178F964167}" srcOrd="2" destOrd="0" presId="urn:microsoft.com/office/officeart/2005/8/layout/hierarchy4"/>
    <dgm:cxn modelId="{02B2A87D-8A66-40D3-A9F4-B3324B25265C}" type="presParOf" srcId="{97FFE9E6-CE88-44D7-A8E9-5F178F964167}" destId="{B45A538C-DC99-43D4-9C5E-FD6136650525}" srcOrd="0" destOrd="0" presId="urn:microsoft.com/office/officeart/2005/8/layout/hierarchy4"/>
    <dgm:cxn modelId="{A2EAACE7-A824-403E-B930-76D01D8E95B6}" type="presParOf" srcId="{B45A538C-DC99-43D4-9C5E-FD6136650525}" destId="{D2D81AF8-4EA8-45A6-A84D-9694EF1BCFE7}" srcOrd="0" destOrd="0" presId="urn:microsoft.com/office/officeart/2005/8/layout/hierarchy4"/>
    <dgm:cxn modelId="{C232EA49-A781-4B13-AA85-DED06065C0E1}" type="presParOf" srcId="{B45A538C-DC99-43D4-9C5E-FD6136650525}" destId="{31DD6202-DBD1-44BF-A1E0-17D7DF207347}" srcOrd="1" destOrd="0" presId="urn:microsoft.com/office/officeart/2005/8/layout/hierarchy4"/>
    <dgm:cxn modelId="{10C59B63-E4C5-40C2-A669-7DC76D36D909}" type="presParOf" srcId="{B45A538C-DC99-43D4-9C5E-FD6136650525}" destId="{78FA1C88-01CB-45D0-B8B1-93ED28DC0515}" srcOrd="2" destOrd="0" presId="urn:microsoft.com/office/officeart/2005/8/layout/hierarchy4"/>
    <dgm:cxn modelId="{EBD15A95-9224-4BF1-840F-F93D25BADF6A}" type="presParOf" srcId="{78FA1C88-01CB-45D0-B8B1-93ED28DC0515}" destId="{C388ABCD-EF97-4C36-B582-B368BFAF3A98}" srcOrd="0" destOrd="0" presId="urn:microsoft.com/office/officeart/2005/8/layout/hierarchy4"/>
    <dgm:cxn modelId="{29C43A74-11E8-4B47-BC1C-86C1E932392C}" type="presParOf" srcId="{C388ABCD-EF97-4C36-B582-B368BFAF3A98}" destId="{B05C0A3E-A45E-4E74-81F8-BADC3EA7BC7D}" srcOrd="0" destOrd="0" presId="urn:microsoft.com/office/officeart/2005/8/layout/hierarchy4"/>
    <dgm:cxn modelId="{D090C70D-52D2-42CC-82A8-557F724EC0CF}" type="presParOf" srcId="{C388ABCD-EF97-4C36-B582-B368BFAF3A98}" destId="{A42C98DD-3AFC-497C-9F54-91B3E0272B26}" srcOrd="1" destOrd="0" presId="urn:microsoft.com/office/officeart/2005/8/layout/hierarchy4"/>
    <dgm:cxn modelId="{6CF399C8-E7FB-4A3B-9FD8-B863F841466E}" type="presParOf" srcId="{C388ABCD-EF97-4C36-B582-B368BFAF3A98}" destId="{3CF494E9-8292-4011-9D6D-8524C148D964}" srcOrd="2" destOrd="0" presId="urn:microsoft.com/office/officeart/2005/8/layout/hierarchy4"/>
    <dgm:cxn modelId="{B510FC8A-419D-4B2B-B524-AF2BEF314226}" type="presParOf" srcId="{3CF494E9-8292-4011-9D6D-8524C148D964}" destId="{1A85E779-8FFB-44A4-9717-51B8E92977B3}" srcOrd="0" destOrd="0" presId="urn:microsoft.com/office/officeart/2005/8/layout/hierarchy4"/>
    <dgm:cxn modelId="{D4EC1196-53A3-4580-94D2-F8B057E7D05E}" type="presParOf" srcId="{1A85E779-8FFB-44A4-9717-51B8E92977B3}" destId="{BCCEAE2D-9CDB-4932-BA94-8ED94F1B37EB}" srcOrd="0" destOrd="0" presId="urn:microsoft.com/office/officeart/2005/8/layout/hierarchy4"/>
    <dgm:cxn modelId="{D12729A9-9DD9-4556-8C87-09907A1E439C}" type="presParOf" srcId="{1A85E779-8FFB-44A4-9717-51B8E92977B3}" destId="{068B0D77-C7CE-4B04-8A0E-AA42DED7B80A}" srcOrd="1" destOrd="0" presId="urn:microsoft.com/office/officeart/2005/8/layout/hierarchy4"/>
    <dgm:cxn modelId="{21EBC682-926D-49AB-B042-92BD3C815D1C}" type="presParOf" srcId="{1A85E779-8FFB-44A4-9717-51B8E92977B3}" destId="{AE03C183-A187-492D-8100-C00BFA21C0B9}" srcOrd="2" destOrd="0" presId="urn:microsoft.com/office/officeart/2005/8/layout/hierarchy4"/>
    <dgm:cxn modelId="{F8F7D515-BAF8-4A26-8D96-DEAA7959D8B7}" type="presParOf" srcId="{AE03C183-A187-492D-8100-C00BFA21C0B9}" destId="{DA23F892-1A22-498E-BE98-6441C67C5529}" srcOrd="0" destOrd="0" presId="urn:microsoft.com/office/officeart/2005/8/layout/hierarchy4"/>
    <dgm:cxn modelId="{5B9DE791-CB3D-4115-B6AB-E7E68A4A608F}" type="presParOf" srcId="{DA23F892-1A22-498E-BE98-6441C67C5529}" destId="{BFFADC69-15E2-46D7-A0AA-F422C3EC12BE}" srcOrd="0" destOrd="0" presId="urn:microsoft.com/office/officeart/2005/8/layout/hierarchy4"/>
    <dgm:cxn modelId="{B23B0809-3406-41B2-B2ED-26DB90077882}" type="presParOf" srcId="{DA23F892-1A22-498E-BE98-6441C67C5529}" destId="{CA934923-3C1C-4CFE-BCE1-54D7EC51E28D}" srcOrd="1" destOrd="0" presId="urn:microsoft.com/office/officeart/2005/8/layout/hierarchy4"/>
    <dgm:cxn modelId="{AAFE6EE9-769A-45BC-8B47-464B5670FDE3}" type="presParOf" srcId="{DA23F892-1A22-498E-BE98-6441C67C5529}" destId="{9C65A5FF-EDE1-451D-B0C9-DFE5B0EC4848}" srcOrd="2" destOrd="0" presId="urn:microsoft.com/office/officeart/2005/8/layout/hierarchy4"/>
    <dgm:cxn modelId="{05D04F7F-D055-4C7F-AE5F-955C4D2A5491}" type="presParOf" srcId="{9C65A5FF-EDE1-451D-B0C9-DFE5B0EC4848}" destId="{4C261C14-366F-4F59-B65E-95D2F932A224}" srcOrd="0" destOrd="0" presId="urn:microsoft.com/office/officeart/2005/8/layout/hierarchy4"/>
    <dgm:cxn modelId="{1322443C-E60D-4F63-887C-3E6A81E873A0}" type="presParOf" srcId="{4C261C14-366F-4F59-B65E-95D2F932A224}" destId="{F16C6A01-17E0-44A4-B227-5BD9A26C1192}" srcOrd="0" destOrd="0" presId="urn:microsoft.com/office/officeart/2005/8/layout/hierarchy4"/>
    <dgm:cxn modelId="{979CC28A-16B0-44DD-9932-C5DEB3D28E3B}" type="presParOf" srcId="{4C261C14-366F-4F59-B65E-95D2F932A224}" destId="{2BFB4CA9-8263-4026-A5D7-2E745069D971}" srcOrd="1" destOrd="0" presId="urn:microsoft.com/office/officeart/2005/8/layout/hierarchy4"/>
    <dgm:cxn modelId="{9FCC1965-703F-42BC-ACB3-EBC65E9AB61A}" type="presParOf" srcId="{4C261C14-366F-4F59-B65E-95D2F932A224}" destId="{DB5FAA59-CC88-4239-90C5-0176680CDAC4}" srcOrd="2" destOrd="0" presId="urn:microsoft.com/office/officeart/2005/8/layout/hierarchy4"/>
    <dgm:cxn modelId="{502E5085-13C0-40A1-AB57-530F290A7BE4}" type="presParOf" srcId="{DB5FAA59-CC88-4239-90C5-0176680CDAC4}" destId="{3A906B70-B15A-47BC-B65C-81490C40BF91}" srcOrd="0" destOrd="0" presId="urn:microsoft.com/office/officeart/2005/8/layout/hierarchy4"/>
    <dgm:cxn modelId="{C1545696-3428-4AD9-8208-181EFC8BB533}" type="presParOf" srcId="{3A906B70-B15A-47BC-B65C-81490C40BF91}" destId="{969F2946-C23A-4579-B0D4-9061F075A0E2}" srcOrd="0" destOrd="0" presId="urn:microsoft.com/office/officeart/2005/8/layout/hierarchy4"/>
    <dgm:cxn modelId="{CED0A9B4-D068-4301-9AA6-C48612847BD5}" type="presParOf" srcId="{3A906B70-B15A-47BC-B65C-81490C40BF91}" destId="{82B6C85B-70BE-4DF9-A791-DE6E7BDBA58A}" srcOrd="1" destOrd="0" presId="urn:microsoft.com/office/officeart/2005/8/layout/hierarchy4"/>
    <dgm:cxn modelId="{5D932A6D-DB78-46C4-894D-F452681EED99}" type="presParOf" srcId="{3A906B70-B15A-47BC-B65C-81490C40BF91}" destId="{2D446878-DF69-49DE-A3FF-3A0377CBF062}" srcOrd="2" destOrd="0" presId="urn:microsoft.com/office/officeart/2005/8/layout/hierarchy4"/>
    <dgm:cxn modelId="{2BFDF333-0FF1-4821-AB3B-A69BC5759A58}" type="presParOf" srcId="{2D446878-DF69-49DE-A3FF-3A0377CBF062}" destId="{A13CA68F-CD7D-4256-AD1B-13D034D1FE30}" srcOrd="0" destOrd="0" presId="urn:microsoft.com/office/officeart/2005/8/layout/hierarchy4"/>
    <dgm:cxn modelId="{F9534EF8-8FA5-4B7C-950F-9FD9E8557108}" type="presParOf" srcId="{A13CA68F-CD7D-4256-AD1B-13D034D1FE30}" destId="{23B1EF05-E0CC-41F4-B462-189D827372C2}" srcOrd="0" destOrd="0" presId="urn:microsoft.com/office/officeart/2005/8/layout/hierarchy4"/>
    <dgm:cxn modelId="{5A883816-5F5B-4699-9D0D-C62FCB4F64C6}" type="presParOf" srcId="{A13CA68F-CD7D-4256-AD1B-13D034D1FE30}" destId="{CE20A98D-FF2D-44EF-9B63-B05099C5E2A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ru-RU" sz="1400" b="1" dirty="0" smtClean="0"/>
            <a:t>2015 факт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1400" b="1" dirty="0" smtClean="0"/>
            <a:t>2016 факт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107,3</a:t>
          </a:r>
          <a:endParaRPr lang="ru-RU" sz="1100" b="1" dirty="0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101,4</a:t>
          </a:r>
          <a:endParaRPr lang="ru-RU" sz="1100" b="1" dirty="0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108,7</a:t>
          </a:r>
          <a:endParaRPr lang="ru-RU" sz="1100" b="1" dirty="0"/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101,0</a:t>
          </a:r>
          <a:endParaRPr lang="ru-RU" sz="11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105,7</a:t>
          </a:r>
          <a:endParaRPr lang="ru-RU" sz="1100" b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smtClean="0"/>
            <a:t>101,8</a:t>
          </a:r>
          <a:endParaRPr lang="ru-RU" sz="11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44367D81-039C-4579-8E09-66CAF90F504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110,0</a:t>
          </a:r>
          <a:endParaRPr lang="ru-RU" sz="1100" b="1" dirty="0"/>
        </a:p>
      </dgm:t>
    </dgm:pt>
    <dgm:pt modelId="{67B6E404-88D1-4D88-A32E-7761881B20C7}" type="par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F7E1C861-8795-4EA1-A76A-EE2CB6232346}" type="sib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614AF9F2-E1A1-4D10-882A-EB6B0D669FCA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98,0</a:t>
          </a:r>
          <a:endParaRPr lang="ru-RU" sz="1100" b="1" dirty="0"/>
        </a:p>
      </dgm:t>
    </dgm:pt>
    <dgm:pt modelId="{5B0591E8-42AF-40BA-A11A-3996F9B13E48}" type="par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A52C1518-95AA-4EDF-99FF-93D999EDDD4A}" type="sib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9C715FE5-31CA-4541-A958-D2C730C134E0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109,5</a:t>
          </a:r>
          <a:endParaRPr lang="ru-RU" sz="1100" b="1" dirty="0"/>
        </a:p>
      </dgm:t>
    </dgm:pt>
    <dgm:pt modelId="{536A8C1B-37CE-4FCD-A098-830552423D53}" type="par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132F376-D606-4DE2-9BBB-04499697516A}" type="sib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E98D1AB-A280-4D0B-A815-73E57FD87EC3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40,0</a:t>
          </a:r>
          <a:endParaRPr lang="ru-RU" sz="1100" b="1" dirty="0"/>
        </a:p>
      </dgm:t>
    </dgm:pt>
    <dgm:pt modelId="{CDDECA34-9841-4A92-959B-4DB892243F64}" type="par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2FD537BC-8C4D-4BAF-9555-CDCB9FCAC8F1}" type="sib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8536FD6B-8AD2-4A43-B337-6FD60B3FD4B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19,3</a:t>
          </a:r>
          <a:endParaRPr lang="ru-RU" sz="1100" b="1" dirty="0"/>
        </a:p>
      </dgm:t>
    </dgm:pt>
    <dgm:pt modelId="{AE96D71A-01B8-4654-A8DF-88EC5108171C}" type="par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60DD4894-6B75-4AA7-A724-54B5BA9C59B6}" type="sib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4D9EF634-1BF2-4A35-90CA-8A6D73717D8F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18,3</a:t>
          </a:r>
          <a:endParaRPr lang="ru-RU" sz="1100" b="1" dirty="0"/>
        </a:p>
      </dgm:t>
    </dgm:pt>
    <dgm:pt modelId="{D6488317-C95D-43C5-9B8A-714D8EF3A555}" type="par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0BFC9299-BE1F-43E4-88A9-E9437E2FDE3A}" type="sib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62031802-0EE5-47DF-BB1F-2C84A19F6746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2017</a:t>
          </a:r>
          <a:endParaRPr lang="ru-RU" sz="1400" b="1" dirty="0"/>
        </a:p>
      </dgm:t>
    </dgm:pt>
    <dgm:pt modelId="{43DD85C8-BF2E-4808-BFA8-3211ED494E6D}" type="parTrans" cxnId="{C6FEAE20-8BA5-48CC-BD38-7150DFBE6AEC}">
      <dgm:prSet/>
      <dgm:spPr/>
      <dgm:t>
        <a:bodyPr/>
        <a:lstStyle/>
        <a:p>
          <a:endParaRPr lang="ru-RU"/>
        </a:p>
      </dgm:t>
    </dgm:pt>
    <dgm:pt modelId="{35694793-DDF3-4ECC-9AA3-AC178B8D026F}" type="sibTrans" cxnId="{C6FEAE20-8BA5-48CC-BD38-7150DFBE6AEC}">
      <dgm:prSet/>
      <dgm:spPr/>
      <dgm:t>
        <a:bodyPr/>
        <a:lstStyle/>
        <a:p>
          <a:endParaRPr lang="ru-RU"/>
        </a:p>
      </dgm:t>
    </dgm:pt>
    <dgm:pt modelId="{89E09F27-5F73-400B-AE18-4421B9895F64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2018</a:t>
          </a:r>
          <a:endParaRPr lang="ru-RU" sz="1400" b="1" dirty="0"/>
        </a:p>
      </dgm:t>
    </dgm:pt>
    <dgm:pt modelId="{16B02458-69C3-4316-A805-FC6C92C26552}" type="parTrans" cxnId="{A87D5022-47CD-4FFB-9BAD-37B8F3D26BB3}">
      <dgm:prSet/>
      <dgm:spPr/>
      <dgm:t>
        <a:bodyPr/>
        <a:lstStyle/>
        <a:p>
          <a:endParaRPr lang="ru-RU"/>
        </a:p>
      </dgm:t>
    </dgm:pt>
    <dgm:pt modelId="{FA1CF671-CE5A-43BE-A489-E153F0F8811C}" type="sibTrans" cxnId="{A87D5022-47CD-4FFB-9BAD-37B8F3D26BB3}">
      <dgm:prSet/>
      <dgm:spPr/>
      <dgm:t>
        <a:bodyPr/>
        <a:lstStyle/>
        <a:p>
          <a:endParaRPr lang="ru-RU"/>
        </a:p>
      </dgm:t>
    </dgm:pt>
    <dgm:pt modelId="{9E496AFB-5861-4A0B-A059-7AF344913280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2019</a:t>
          </a:r>
          <a:endParaRPr lang="ru-RU" sz="1400" b="1" dirty="0"/>
        </a:p>
      </dgm:t>
    </dgm:pt>
    <dgm:pt modelId="{6435703E-03C2-4EC2-8B8A-0AC2F1B8426B}" type="parTrans" cxnId="{23044D7B-7184-4077-9554-9305FEDD03E9}">
      <dgm:prSet/>
      <dgm:spPr/>
      <dgm:t>
        <a:bodyPr/>
        <a:lstStyle/>
        <a:p>
          <a:endParaRPr lang="ru-RU"/>
        </a:p>
      </dgm:t>
    </dgm:pt>
    <dgm:pt modelId="{7097F666-B696-4074-BF8E-24ADA840ED3B}" type="sibTrans" cxnId="{23044D7B-7184-4077-9554-9305FEDD03E9}">
      <dgm:prSet/>
      <dgm:spPr/>
      <dgm:t>
        <a:bodyPr/>
        <a:lstStyle/>
        <a:p>
          <a:endParaRPr lang="ru-RU"/>
        </a:p>
      </dgm:t>
    </dgm:pt>
    <dgm:pt modelId="{C9C8B06B-C833-4D4A-8595-4BF5AEB204E9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104,0</a:t>
          </a:r>
          <a:endParaRPr lang="ru-RU" sz="1100" b="1" dirty="0"/>
        </a:p>
      </dgm:t>
    </dgm:pt>
    <dgm:pt modelId="{14028F24-BEA5-47F9-87C0-7BDFCA43F3CF}" type="parTrans" cxnId="{6097BCC7-A1B5-404F-B699-13105664B528}">
      <dgm:prSet/>
      <dgm:spPr/>
      <dgm:t>
        <a:bodyPr/>
        <a:lstStyle/>
        <a:p>
          <a:endParaRPr lang="ru-RU"/>
        </a:p>
      </dgm:t>
    </dgm:pt>
    <dgm:pt modelId="{42D8C6A1-5C03-413A-99EF-223F18F536EB}" type="sibTrans" cxnId="{6097BCC7-A1B5-404F-B699-13105664B528}">
      <dgm:prSet/>
      <dgm:spPr/>
      <dgm:t>
        <a:bodyPr/>
        <a:lstStyle/>
        <a:p>
          <a:endParaRPr lang="ru-RU"/>
        </a:p>
      </dgm:t>
    </dgm:pt>
    <dgm:pt modelId="{66E38241-E965-439E-997F-74C14C213F23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103,6</a:t>
          </a:r>
          <a:endParaRPr lang="ru-RU" sz="1100" b="1" dirty="0"/>
        </a:p>
      </dgm:t>
    </dgm:pt>
    <dgm:pt modelId="{609CD11E-CAF4-4D39-A7D8-415A69AFCAA7}" type="parTrans" cxnId="{44D2D85A-6F4C-4ABC-8C2D-B28977898080}">
      <dgm:prSet/>
      <dgm:spPr/>
      <dgm:t>
        <a:bodyPr/>
        <a:lstStyle/>
        <a:p>
          <a:endParaRPr lang="ru-RU"/>
        </a:p>
      </dgm:t>
    </dgm:pt>
    <dgm:pt modelId="{4CC6C1EC-DF57-4C81-9B03-3A17304C52E6}" type="sibTrans" cxnId="{44D2D85A-6F4C-4ABC-8C2D-B28977898080}">
      <dgm:prSet/>
      <dgm:spPr/>
      <dgm:t>
        <a:bodyPr/>
        <a:lstStyle/>
        <a:p>
          <a:endParaRPr lang="ru-RU"/>
        </a:p>
      </dgm:t>
    </dgm:pt>
    <dgm:pt modelId="{D1936ACF-1E69-4953-BA37-9ADE2EF12E41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104,5</a:t>
          </a:r>
          <a:endParaRPr lang="ru-RU" sz="1100" b="1" dirty="0"/>
        </a:p>
      </dgm:t>
    </dgm:pt>
    <dgm:pt modelId="{A530724B-D4A2-46C1-8717-7F7FB05E23A3}" type="parTrans" cxnId="{9D786EF0-2F4F-40F5-8C60-398E9181FD35}">
      <dgm:prSet/>
      <dgm:spPr/>
      <dgm:t>
        <a:bodyPr/>
        <a:lstStyle/>
        <a:p>
          <a:endParaRPr lang="ru-RU"/>
        </a:p>
      </dgm:t>
    </dgm:pt>
    <dgm:pt modelId="{7319F631-09B1-48CB-BAF7-8445C5AC1618}" type="sibTrans" cxnId="{9D786EF0-2F4F-40F5-8C60-398E9181FD35}">
      <dgm:prSet/>
      <dgm:spPr/>
      <dgm:t>
        <a:bodyPr/>
        <a:lstStyle/>
        <a:p>
          <a:endParaRPr lang="ru-RU"/>
        </a:p>
      </dgm:t>
    </dgm:pt>
    <dgm:pt modelId="{4E5A1869-57DF-4BD2-89F2-0FF412DDC036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104,5</a:t>
          </a:r>
          <a:endParaRPr lang="ru-RU" sz="1100" b="1" dirty="0"/>
        </a:p>
      </dgm:t>
    </dgm:pt>
    <dgm:pt modelId="{2DD1E431-BE19-4798-89F6-2A2AA8604FD1}" type="parTrans" cxnId="{563B7135-C296-437E-86BC-71C9BF75CBD3}">
      <dgm:prSet/>
      <dgm:spPr/>
      <dgm:t>
        <a:bodyPr/>
        <a:lstStyle/>
        <a:p>
          <a:endParaRPr lang="ru-RU"/>
        </a:p>
      </dgm:t>
    </dgm:pt>
    <dgm:pt modelId="{1FD46F6E-8EE6-451E-A6B4-3FA6056BD416}" type="sibTrans" cxnId="{563B7135-C296-437E-86BC-71C9BF75CBD3}">
      <dgm:prSet/>
      <dgm:spPr/>
      <dgm:t>
        <a:bodyPr/>
        <a:lstStyle/>
        <a:p>
          <a:endParaRPr lang="ru-RU"/>
        </a:p>
      </dgm:t>
    </dgm:pt>
    <dgm:pt modelId="{F0AF63A1-E6C3-48D7-BA15-2982A4DC912D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104,5</a:t>
          </a:r>
          <a:endParaRPr lang="ru-RU" sz="1100" b="1" dirty="0"/>
        </a:p>
      </dgm:t>
    </dgm:pt>
    <dgm:pt modelId="{DFC5A12C-CC91-4A63-8252-41799CA3AEAA}" type="parTrans" cxnId="{2E3A4B0A-C6F1-498B-A616-AF6C3935B080}">
      <dgm:prSet/>
      <dgm:spPr/>
      <dgm:t>
        <a:bodyPr/>
        <a:lstStyle/>
        <a:p>
          <a:endParaRPr lang="ru-RU"/>
        </a:p>
      </dgm:t>
    </dgm:pt>
    <dgm:pt modelId="{EA539CAD-DFF5-47A4-8411-B337C730B6B2}" type="sibTrans" cxnId="{2E3A4B0A-C6F1-498B-A616-AF6C3935B080}">
      <dgm:prSet/>
      <dgm:spPr/>
      <dgm:t>
        <a:bodyPr/>
        <a:lstStyle/>
        <a:p>
          <a:endParaRPr lang="ru-RU"/>
        </a:p>
      </dgm:t>
    </dgm:pt>
    <dgm:pt modelId="{8EC1F942-64B7-4407-8F49-B1183D54A886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13,0</a:t>
          </a:r>
          <a:endParaRPr lang="ru-RU" sz="1100" b="1" dirty="0"/>
        </a:p>
      </dgm:t>
    </dgm:pt>
    <dgm:pt modelId="{E04DD0A5-B7E8-4C3D-BB6D-64003A10B98C}" type="parTrans" cxnId="{8A336B02-824A-4870-A5AB-F675FD21E054}">
      <dgm:prSet/>
      <dgm:spPr/>
      <dgm:t>
        <a:bodyPr/>
        <a:lstStyle/>
        <a:p>
          <a:endParaRPr lang="ru-RU"/>
        </a:p>
      </dgm:t>
    </dgm:pt>
    <dgm:pt modelId="{20EF07A7-0904-4C91-B9DD-C227E82D20B1}" type="sibTrans" cxnId="{8A336B02-824A-4870-A5AB-F675FD21E054}">
      <dgm:prSet/>
      <dgm:spPr/>
      <dgm:t>
        <a:bodyPr/>
        <a:lstStyle/>
        <a:p>
          <a:endParaRPr lang="ru-RU"/>
        </a:p>
      </dgm:t>
    </dgm:pt>
    <dgm:pt modelId="{C60BD95D-8BE5-42EC-AF9D-D22E07852892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104,3</a:t>
          </a:r>
        </a:p>
      </dgm:t>
    </dgm:pt>
    <dgm:pt modelId="{8DBEE901-4D78-4181-A6DB-04DBE5AFC449}" type="parTrans" cxnId="{D0FADE0F-F15B-45EB-BE1E-1190009A8ABD}">
      <dgm:prSet/>
      <dgm:spPr/>
      <dgm:t>
        <a:bodyPr/>
        <a:lstStyle/>
        <a:p>
          <a:endParaRPr lang="ru-RU"/>
        </a:p>
      </dgm:t>
    </dgm:pt>
    <dgm:pt modelId="{571AFEDE-AA12-4634-A6F3-33BC4E236E19}" type="sibTrans" cxnId="{D0FADE0F-F15B-45EB-BE1E-1190009A8ABD}">
      <dgm:prSet/>
      <dgm:spPr/>
      <dgm:t>
        <a:bodyPr/>
        <a:lstStyle/>
        <a:p>
          <a:endParaRPr lang="ru-RU"/>
        </a:p>
      </dgm:t>
    </dgm:pt>
    <dgm:pt modelId="{D5544F4D-4FD2-41EE-A356-ABCAA534BCB5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103,7</a:t>
          </a:r>
          <a:endParaRPr lang="ru-RU" sz="1100" b="1" dirty="0"/>
        </a:p>
      </dgm:t>
    </dgm:pt>
    <dgm:pt modelId="{BED13ABC-6FE3-4A0F-B363-3797DF01D994}" type="parTrans" cxnId="{BED1357D-2A03-4DBB-AF19-4EA3D0997E32}">
      <dgm:prSet/>
      <dgm:spPr/>
      <dgm:t>
        <a:bodyPr/>
        <a:lstStyle/>
        <a:p>
          <a:endParaRPr lang="ru-RU"/>
        </a:p>
      </dgm:t>
    </dgm:pt>
    <dgm:pt modelId="{D6C0D10C-0A55-4B4C-95CA-342CC713B4EA}" type="sibTrans" cxnId="{BED1357D-2A03-4DBB-AF19-4EA3D0997E32}">
      <dgm:prSet/>
      <dgm:spPr/>
      <dgm:t>
        <a:bodyPr/>
        <a:lstStyle/>
        <a:p>
          <a:endParaRPr lang="ru-RU"/>
        </a:p>
      </dgm:t>
    </dgm:pt>
    <dgm:pt modelId="{187C542A-BCFC-4BBB-8DCA-67690BE3FD29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105,0</a:t>
          </a:r>
          <a:endParaRPr lang="ru-RU" sz="1100" b="1" dirty="0"/>
        </a:p>
      </dgm:t>
    </dgm:pt>
    <dgm:pt modelId="{1DE6EB8F-E86E-468D-9E31-3BEF22539EFA}" type="parTrans" cxnId="{A7625AB6-5CA8-4543-AFDF-3445626B95A7}">
      <dgm:prSet/>
      <dgm:spPr/>
      <dgm:t>
        <a:bodyPr/>
        <a:lstStyle/>
        <a:p>
          <a:endParaRPr lang="ru-RU"/>
        </a:p>
      </dgm:t>
    </dgm:pt>
    <dgm:pt modelId="{FA166069-510E-430D-ABBE-E1A2B09558CE}" type="sibTrans" cxnId="{A7625AB6-5CA8-4543-AFDF-3445626B95A7}">
      <dgm:prSet/>
      <dgm:spPr/>
      <dgm:t>
        <a:bodyPr/>
        <a:lstStyle/>
        <a:p>
          <a:endParaRPr lang="ru-RU"/>
        </a:p>
      </dgm:t>
    </dgm:pt>
    <dgm:pt modelId="{593C7C55-813E-4059-B734-EC61CD9C5CBC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104,8</a:t>
          </a:r>
          <a:endParaRPr lang="ru-RU" sz="1100" b="1" dirty="0"/>
        </a:p>
      </dgm:t>
    </dgm:pt>
    <dgm:pt modelId="{17E9BED5-376D-4206-BC0B-A2BF002C0A67}" type="parTrans" cxnId="{08064794-7D33-4B3D-98EC-4C2F3CAB8822}">
      <dgm:prSet/>
      <dgm:spPr/>
      <dgm:t>
        <a:bodyPr/>
        <a:lstStyle/>
        <a:p>
          <a:endParaRPr lang="ru-RU"/>
        </a:p>
      </dgm:t>
    </dgm:pt>
    <dgm:pt modelId="{0D884A66-EF39-4789-A63B-3A3CBEB15D6A}" type="sibTrans" cxnId="{08064794-7D33-4B3D-98EC-4C2F3CAB8822}">
      <dgm:prSet/>
      <dgm:spPr/>
      <dgm:t>
        <a:bodyPr/>
        <a:lstStyle/>
        <a:p>
          <a:endParaRPr lang="ru-RU"/>
        </a:p>
      </dgm:t>
    </dgm:pt>
    <dgm:pt modelId="{9E15771F-F540-4F32-ACD6-56CFD707E80B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104,8</a:t>
          </a:r>
          <a:endParaRPr lang="ru-RU" sz="1100" b="1" dirty="0"/>
        </a:p>
      </dgm:t>
    </dgm:pt>
    <dgm:pt modelId="{E70BBB04-FC5B-4B12-959F-7F02FDB52BBE}" type="parTrans" cxnId="{9A5E90C4-6511-4923-BB87-9C452263074C}">
      <dgm:prSet/>
      <dgm:spPr/>
      <dgm:t>
        <a:bodyPr/>
        <a:lstStyle/>
        <a:p>
          <a:endParaRPr lang="ru-RU"/>
        </a:p>
      </dgm:t>
    </dgm:pt>
    <dgm:pt modelId="{EC763716-B14D-403A-A4A7-216861E00C47}" type="sibTrans" cxnId="{9A5E90C4-6511-4923-BB87-9C452263074C}">
      <dgm:prSet/>
      <dgm:spPr/>
      <dgm:t>
        <a:bodyPr/>
        <a:lstStyle/>
        <a:p>
          <a:endParaRPr lang="ru-RU"/>
        </a:p>
      </dgm:t>
    </dgm:pt>
    <dgm:pt modelId="{20671797-DAB3-483D-81A6-EB33F8E5D325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14,0</a:t>
          </a:r>
          <a:endParaRPr lang="ru-RU" sz="1100" b="1" dirty="0"/>
        </a:p>
      </dgm:t>
    </dgm:pt>
    <dgm:pt modelId="{1917A2FC-0EC7-4FB8-B415-CD8FE3AAD307}" type="parTrans" cxnId="{90D57730-3A4C-47CA-BBD0-42D8464C56FD}">
      <dgm:prSet/>
      <dgm:spPr/>
      <dgm:t>
        <a:bodyPr/>
        <a:lstStyle/>
        <a:p>
          <a:endParaRPr lang="ru-RU"/>
        </a:p>
      </dgm:t>
    </dgm:pt>
    <dgm:pt modelId="{9DA74383-E61F-415F-8262-DF5C37B5A3CC}" type="sibTrans" cxnId="{90D57730-3A4C-47CA-BBD0-42D8464C56FD}">
      <dgm:prSet/>
      <dgm:spPr/>
      <dgm:t>
        <a:bodyPr/>
        <a:lstStyle/>
        <a:p>
          <a:endParaRPr lang="ru-RU"/>
        </a:p>
      </dgm:t>
    </dgm:pt>
    <dgm:pt modelId="{25C69CC8-098D-44A3-878A-5E3FEF1E9C10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104,5</a:t>
          </a:r>
          <a:endParaRPr lang="ru-RU" sz="1100" b="1" dirty="0"/>
        </a:p>
      </dgm:t>
    </dgm:pt>
    <dgm:pt modelId="{28799DE6-79A2-4C3E-B141-55C8FB729A4A}" type="parTrans" cxnId="{7EAEC371-553E-4E9D-A4CC-83A632C1A866}">
      <dgm:prSet/>
      <dgm:spPr/>
      <dgm:t>
        <a:bodyPr/>
        <a:lstStyle/>
        <a:p>
          <a:endParaRPr lang="ru-RU"/>
        </a:p>
      </dgm:t>
    </dgm:pt>
    <dgm:pt modelId="{41B933A1-9AB0-4413-9012-F89B9C70741E}" type="sibTrans" cxnId="{7EAEC371-553E-4E9D-A4CC-83A632C1A866}">
      <dgm:prSet/>
      <dgm:spPr/>
      <dgm:t>
        <a:bodyPr/>
        <a:lstStyle/>
        <a:p>
          <a:endParaRPr lang="ru-RU"/>
        </a:p>
      </dgm:t>
    </dgm:pt>
    <dgm:pt modelId="{BDDF592B-1C58-40EE-9108-0DC798BB2F08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103,2</a:t>
          </a:r>
          <a:endParaRPr lang="ru-RU" sz="1100" b="1" dirty="0"/>
        </a:p>
      </dgm:t>
    </dgm:pt>
    <dgm:pt modelId="{B756F4C0-E80B-4D51-98DD-9ED456BC9850}" type="parTrans" cxnId="{BCC1FE31-0246-43DC-9367-3E68D1580877}">
      <dgm:prSet/>
      <dgm:spPr/>
      <dgm:t>
        <a:bodyPr/>
        <a:lstStyle/>
        <a:p>
          <a:endParaRPr lang="ru-RU"/>
        </a:p>
      </dgm:t>
    </dgm:pt>
    <dgm:pt modelId="{A8539F8F-5449-4F69-9D5B-CD73E9384FB2}" type="sibTrans" cxnId="{BCC1FE31-0246-43DC-9367-3E68D1580877}">
      <dgm:prSet/>
      <dgm:spPr/>
      <dgm:t>
        <a:bodyPr/>
        <a:lstStyle/>
        <a:p>
          <a:endParaRPr lang="ru-RU"/>
        </a:p>
      </dgm:t>
    </dgm:pt>
    <dgm:pt modelId="{1B20A584-E8E7-451F-84AF-E95BD5B40EA1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106,0</a:t>
          </a:r>
          <a:endParaRPr lang="ru-RU" sz="1100" b="1" dirty="0"/>
        </a:p>
      </dgm:t>
    </dgm:pt>
    <dgm:pt modelId="{7E48482B-E88A-45F7-BC59-A70F71B3034D}" type="parTrans" cxnId="{DF667443-0DAC-4B0C-935A-F0465B69CBFB}">
      <dgm:prSet/>
      <dgm:spPr/>
      <dgm:t>
        <a:bodyPr/>
        <a:lstStyle/>
        <a:p>
          <a:endParaRPr lang="ru-RU"/>
        </a:p>
      </dgm:t>
    </dgm:pt>
    <dgm:pt modelId="{1F3B44A3-41F0-4FE2-8FE9-2EEC4DC3DA9C}" type="sibTrans" cxnId="{DF667443-0DAC-4B0C-935A-F0465B69CBFB}">
      <dgm:prSet/>
      <dgm:spPr/>
      <dgm:t>
        <a:bodyPr/>
        <a:lstStyle/>
        <a:p>
          <a:endParaRPr lang="ru-RU"/>
        </a:p>
      </dgm:t>
    </dgm:pt>
    <dgm:pt modelId="{DF86BB99-07F8-490F-B6E9-4F22F5A8A955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104,9</a:t>
          </a:r>
          <a:endParaRPr lang="ru-RU" sz="1100" b="1" dirty="0"/>
        </a:p>
      </dgm:t>
    </dgm:pt>
    <dgm:pt modelId="{C985FE44-C5E5-4D58-805E-13170B646D27}" type="parTrans" cxnId="{E90B9AD5-6B9D-460A-B8D4-0169929EE8C4}">
      <dgm:prSet/>
      <dgm:spPr/>
      <dgm:t>
        <a:bodyPr/>
        <a:lstStyle/>
        <a:p>
          <a:endParaRPr lang="ru-RU"/>
        </a:p>
      </dgm:t>
    </dgm:pt>
    <dgm:pt modelId="{38C2B751-10AB-424B-8533-370958D28C0F}" type="sibTrans" cxnId="{E90B9AD5-6B9D-460A-B8D4-0169929EE8C4}">
      <dgm:prSet/>
      <dgm:spPr/>
      <dgm:t>
        <a:bodyPr/>
        <a:lstStyle/>
        <a:p>
          <a:endParaRPr lang="ru-RU"/>
        </a:p>
      </dgm:t>
    </dgm:pt>
    <dgm:pt modelId="{04C3AC0E-965B-48C1-827A-5D93B22D2057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104,9</a:t>
          </a:r>
          <a:endParaRPr lang="ru-RU" sz="1100" b="1" dirty="0"/>
        </a:p>
      </dgm:t>
    </dgm:pt>
    <dgm:pt modelId="{0CE8D822-733A-4BA8-B539-C3F84FDFC933}" type="parTrans" cxnId="{F48F33E0-C1C5-4342-8DCC-7C57E3E3B48C}">
      <dgm:prSet/>
      <dgm:spPr/>
      <dgm:t>
        <a:bodyPr/>
        <a:lstStyle/>
        <a:p>
          <a:endParaRPr lang="ru-RU"/>
        </a:p>
      </dgm:t>
    </dgm:pt>
    <dgm:pt modelId="{1AF301AF-4DFB-4C78-9067-8B4C4FDC04D9}" type="sibTrans" cxnId="{F48F33E0-C1C5-4342-8DCC-7C57E3E3B48C}">
      <dgm:prSet/>
      <dgm:spPr/>
      <dgm:t>
        <a:bodyPr/>
        <a:lstStyle/>
        <a:p>
          <a:endParaRPr lang="ru-RU"/>
        </a:p>
      </dgm:t>
    </dgm:pt>
    <dgm:pt modelId="{FD657B6D-8ACE-4CCE-A7E1-4A6249E61467}">
      <dgm:prSet custT="1"/>
      <dgm:spPr>
        <a:solidFill>
          <a:schemeClr val="accent1"/>
        </a:solidFill>
      </dgm:spPr>
      <dgm:t>
        <a:bodyPr/>
        <a:lstStyle/>
        <a:p>
          <a:r>
            <a:rPr lang="ru-RU" sz="1100" b="1" dirty="0" smtClean="0"/>
            <a:t>14,0</a:t>
          </a:r>
          <a:endParaRPr lang="ru-RU" sz="1100" b="1" dirty="0"/>
        </a:p>
      </dgm:t>
    </dgm:pt>
    <dgm:pt modelId="{900F6249-A425-4874-AD40-878D59EB5E1E}" type="parTrans" cxnId="{369C14D0-D141-47E5-B8C5-F9D42F2C1451}">
      <dgm:prSet/>
      <dgm:spPr/>
      <dgm:t>
        <a:bodyPr/>
        <a:lstStyle/>
        <a:p>
          <a:endParaRPr lang="ru-RU"/>
        </a:p>
      </dgm:t>
    </dgm:pt>
    <dgm:pt modelId="{7EAD3F99-24A3-44B5-8758-2E6EAE874C53}" type="sibTrans" cxnId="{369C14D0-D141-47E5-B8C5-F9D42F2C1451}">
      <dgm:prSet/>
      <dgm:spPr/>
      <dgm:t>
        <a:bodyPr/>
        <a:lstStyle/>
        <a:p>
          <a:endParaRPr lang="ru-RU"/>
        </a:p>
      </dgm:t>
    </dgm:pt>
    <dgm:pt modelId="{32221C69-A003-4580-9837-60D9DB81E598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14498,4</a:t>
          </a:r>
          <a:endParaRPr lang="ru-RU" sz="1100" b="1" dirty="0"/>
        </a:p>
      </dgm:t>
    </dgm:pt>
    <dgm:pt modelId="{6284838E-4ABA-4F9D-A8C4-F6E80FB9B47B}" type="parTrans" cxnId="{58430DBA-7E00-4B78-8E66-69447EC9F5B4}">
      <dgm:prSet/>
      <dgm:spPr/>
      <dgm:t>
        <a:bodyPr/>
        <a:lstStyle/>
        <a:p>
          <a:endParaRPr lang="ru-RU"/>
        </a:p>
      </dgm:t>
    </dgm:pt>
    <dgm:pt modelId="{F5FB532E-2378-421D-B02D-5AF26F5E328F}" type="sibTrans" cxnId="{58430DBA-7E00-4B78-8E66-69447EC9F5B4}">
      <dgm:prSet/>
      <dgm:spPr/>
      <dgm:t>
        <a:bodyPr/>
        <a:lstStyle/>
        <a:p>
          <a:endParaRPr lang="ru-RU"/>
        </a:p>
      </dgm:t>
    </dgm:pt>
    <dgm:pt modelId="{263B9CB9-52A7-4874-9E91-5BF7E99DDF8B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15974,2</a:t>
          </a:r>
          <a:endParaRPr lang="ru-RU" sz="1100" b="1" dirty="0"/>
        </a:p>
      </dgm:t>
    </dgm:pt>
    <dgm:pt modelId="{52E3DEB0-DA51-485C-82A7-D1B97BD8E0BE}" type="parTrans" cxnId="{D0BC3710-E883-43E6-93E4-F53876409028}">
      <dgm:prSet/>
      <dgm:spPr/>
      <dgm:t>
        <a:bodyPr/>
        <a:lstStyle/>
        <a:p>
          <a:endParaRPr lang="ru-RU"/>
        </a:p>
      </dgm:t>
    </dgm:pt>
    <dgm:pt modelId="{CDF29342-6A28-401B-BC8A-6B3AE3317B57}" type="sibTrans" cxnId="{D0BC3710-E883-43E6-93E4-F53876409028}">
      <dgm:prSet/>
      <dgm:spPr/>
      <dgm:t>
        <a:bodyPr/>
        <a:lstStyle/>
        <a:p>
          <a:endParaRPr lang="ru-RU"/>
        </a:p>
      </dgm:t>
    </dgm:pt>
    <dgm:pt modelId="{5A4818C3-17C5-4D41-96F8-ECDEE77C52D8}">
      <dgm:prSet custT="1"/>
      <dgm:spPr/>
      <dgm:t>
        <a:bodyPr/>
        <a:lstStyle/>
        <a:p>
          <a:r>
            <a:rPr lang="ru-RU" sz="1100" b="1" dirty="0" smtClean="0"/>
            <a:t>17404</a:t>
          </a:r>
          <a:endParaRPr lang="ru-RU" sz="1100" b="1" dirty="0"/>
        </a:p>
      </dgm:t>
    </dgm:pt>
    <dgm:pt modelId="{B86BEC18-C21C-45DC-A71F-1F5042CDDA0B}" type="parTrans" cxnId="{4E56E0A9-838C-42EE-B15B-EC7DA4B47426}">
      <dgm:prSet/>
      <dgm:spPr/>
      <dgm:t>
        <a:bodyPr/>
        <a:lstStyle/>
        <a:p>
          <a:endParaRPr lang="ru-RU"/>
        </a:p>
      </dgm:t>
    </dgm:pt>
    <dgm:pt modelId="{E3131D9B-1B59-4F50-A722-E5B5BB0FB9E9}" type="sibTrans" cxnId="{4E56E0A9-838C-42EE-B15B-EC7DA4B47426}">
      <dgm:prSet/>
      <dgm:spPr/>
      <dgm:t>
        <a:bodyPr/>
        <a:lstStyle/>
        <a:p>
          <a:endParaRPr lang="ru-RU"/>
        </a:p>
      </dgm:t>
    </dgm:pt>
    <dgm:pt modelId="{16E89ECF-BF0A-4766-82BA-84AED34912A2}">
      <dgm:prSet custT="1"/>
      <dgm:spPr/>
      <dgm:t>
        <a:bodyPr/>
        <a:lstStyle/>
        <a:p>
          <a:r>
            <a:rPr lang="ru-RU" sz="1100" b="1" dirty="0" smtClean="0"/>
            <a:t>19224</a:t>
          </a:r>
          <a:endParaRPr lang="ru-RU" sz="1100" b="1" dirty="0"/>
        </a:p>
      </dgm:t>
    </dgm:pt>
    <dgm:pt modelId="{59EB3F69-D877-4434-9822-E49C14C06553}" type="parTrans" cxnId="{86AE09C1-FD96-4531-9CB5-2B32004C0A26}">
      <dgm:prSet/>
      <dgm:spPr/>
      <dgm:t>
        <a:bodyPr/>
        <a:lstStyle/>
        <a:p>
          <a:endParaRPr lang="ru-RU"/>
        </a:p>
      </dgm:t>
    </dgm:pt>
    <dgm:pt modelId="{2BD7964D-C594-47CC-9725-A5B38DB569F5}" type="sibTrans" cxnId="{86AE09C1-FD96-4531-9CB5-2B32004C0A26}">
      <dgm:prSet/>
      <dgm:spPr/>
      <dgm:t>
        <a:bodyPr/>
        <a:lstStyle/>
        <a:p>
          <a:endParaRPr lang="ru-RU"/>
        </a:p>
      </dgm:t>
    </dgm:pt>
    <dgm:pt modelId="{5C919D87-C507-4A57-8D9E-B3AE1C7A557A}">
      <dgm:prSet custT="1"/>
      <dgm:spPr/>
      <dgm:t>
        <a:bodyPr/>
        <a:lstStyle/>
        <a:p>
          <a:r>
            <a:rPr lang="ru-RU" sz="1100" b="1" dirty="0" smtClean="0"/>
            <a:t>21016</a:t>
          </a:r>
          <a:endParaRPr lang="ru-RU" sz="1100" b="1" dirty="0"/>
        </a:p>
      </dgm:t>
    </dgm:pt>
    <dgm:pt modelId="{D92A6606-846F-4738-A3DF-25D1A7B8C82F}" type="parTrans" cxnId="{617E8A87-FE8E-4BE0-9985-DD97C88803CA}">
      <dgm:prSet/>
      <dgm:spPr/>
      <dgm:t>
        <a:bodyPr/>
        <a:lstStyle/>
        <a:p>
          <a:endParaRPr lang="ru-RU"/>
        </a:p>
      </dgm:t>
    </dgm:pt>
    <dgm:pt modelId="{F386328E-E7F9-4BCA-81EB-92CBF14EDB09}" type="sibTrans" cxnId="{617E8A87-FE8E-4BE0-9985-DD97C88803CA}">
      <dgm:prSet/>
      <dgm:spPr/>
      <dgm:t>
        <a:bodyPr/>
        <a:lstStyle/>
        <a:p>
          <a:endParaRPr lang="ru-RU"/>
        </a:p>
      </dgm:t>
    </dgm:pt>
    <dgm:pt modelId="{9A4F9831-D6CF-494E-A13D-C01F1C1296F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114,2</a:t>
          </a:r>
          <a:endParaRPr lang="ru-RU" sz="1100" b="1" dirty="0"/>
        </a:p>
      </dgm:t>
    </dgm:pt>
    <dgm:pt modelId="{18B309E9-FCFF-4922-B569-B6EC040C1816}" type="parTrans" cxnId="{F9EFE87E-DACA-47C8-9A8F-77FFBAF54E55}">
      <dgm:prSet/>
      <dgm:spPr/>
      <dgm:t>
        <a:bodyPr/>
        <a:lstStyle/>
        <a:p>
          <a:endParaRPr lang="ru-RU"/>
        </a:p>
      </dgm:t>
    </dgm:pt>
    <dgm:pt modelId="{A610DAD3-DA7A-49C1-AD40-0E8445F070BD}" type="sibTrans" cxnId="{F9EFE87E-DACA-47C8-9A8F-77FFBAF54E55}">
      <dgm:prSet/>
      <dgm:spPr/>
      <dgm:t>
        <a:bodyPr/>
        <a:lstStyle/>
        <a:p>
          <a:endParaRPr lang="ru-RU"/>
        </a:p>
      </dgm:t>
    </dgm:pt>
    <dgm:pt modelId="{2AB46285-29A8-42BB-868A-BFDE0FFE5727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112,0</a:t>
          </a:r>
          <a:endParaRPr lang="ru-RU" sz="1100" b="1" dirty="0"/>
        </a:p>
      </dgm:t>
    </dgm:pt>
    <dgm:pt modelId="{7F29D1A2-95A7-4F6F-85F2-C9C531F86A36}" type="parTrans" cxnId="{B9315277-FD18-474E-90EE-12FD58FFF508}">
      <dgm:prSet/>
      <dgm:spPr/>
      <dgm:t>
        <a:bodyPr/>
        <a:lstStyle/>
        <a:p>
          <a:endParaRPr lang="ru-RU"/>
        </a:p>
      </dgm:t>
    </dgm:pt>
    <dgm:pt modelId="{5CFCD3A4-A4C9-41C9-8E6C-7FF8B65E22C1}" type="sibTrans" cxnId="{B9315277-FD18-474E-90EE-12FD58FFF508}">
      <dgm:prSet/>
      <dgm:spPr/>
      <dgm:t>
        <a:bodyPr/>
        <a:lstStyle/>
        <a:p>
          <a:endParaRPr lang="ru-RU"/>
        </a:p>
      </dgm:t>
    </dgm:pt>
    <dgm:pt modelId="{F2B65674-5C97-4957-9520-E325D172DC5B}">
      <dgm:prSet custT="1"/>
      <dgm:spPr/>
      <dgm:t>
        <a:bodyPr/>
        <a:lstStyle/>
        <a:p>
          <a:r>
            <a:rPr lang="ru-RU" sz="1100" b="1" dirty="0" smtClean="0"/>
            <a:t>111,4</a:t>
          </a:r>
          <a:endParaRPr lang="ru-RU" sz="1100" b="1" dirty="0"/>
        </a:p>
      </dgm:t>
    </dgm:pt>
    <dgm:pt modelId="{4A380DB8-22E9-45F9-99FA-095D5A478AED}" type="parTrans" cxnId="{4197289B-38BB-42E7-9855-053DCB8A2948}">
      <dgm:prSet/>
      <dgm:spPr/>
      <dgm:t>
        <a:bodyPr/>
        <a:lstStyle/>
        <a:p>
          <a:endParaRPr lang="ru-RU"/>
        </a:p>
      </dgm:t>
    </dgm:pt>
    <dgm:pt modelId="{F67B4686-C991-4857-BEDB-1D3097578463}" type="sibTrans" cxnId="{4197289B-38BB-42E7-9855-053DCB8A2948}">
      <dgm:prSet/>
      <dgm:spPr/>
      <dgm:t>
        <a:bodyPr/>
        <a:lstStyle/>
        <a:p>
          <a:endParaRPr lang="ru-RU"/>
        </a:p>
      </dgm:t>
    </dgm:pt>
    <dgm:pt modelId="{4A17D62D-85FA-450A-86D4-161E798A8273}">
      <dgm:prSet custT="1"/>
      <dgm:spPr/>
      <dgm:t>
        <a:bodyPr/>
        <a:lstStyle/>
        <a:p>
          <a:r>
            <a:rPr lang="ru-RU" sz="1100" b="1" dirty="0" smtClean="0"/>
            <a:t>110,8</a:t>
          </a:r>
          <a:endParaRPr lang="ru-RU" sz="1100" b="1" dirty="0"/>
        </a:p>
      </dgm:t>
    </dgm:pt>
    <dgm:pt modelId="{F04FEA69-6ECF-49E6-AEAD-DD2CFCBF463C}" type="parTrans" cxnId="{A717BC1D-CF7E-4D14-9413-B6AA59D2AE16}">
      <dgm:prSet/>
      <dgm:spPr/>
      <dgm:t>
        <a:bodyPr/>
        <a:lstStyle/>
        <a:p>
          <a:endParaRPr lang="ru-RU"/>
        </a:p>
      </dgm:t>
    </dgm:pt>
    <dgm:pt modelId="{AB5BD516-4D93-4260-AA86-E061C6D28167}" type="sibTrans" cxnId="{A717BC1D-CF7E-4D14-9413-B6AA59D2AE16}">
      <dgm:prSet/>
      <dgm:spPr/>
      <dgm:t>
        <a:bodyPr/>
        <a:lstStyle/>
        <a:p>
          <a:endParaRPr lang="ru-RU"/>
        </a:p>
      </dgm:t>
    </dgm:pt>
    <dgm:pt modelId="{0247636D-783D-4249-B6A1-390DC255C8CF}">
      <dgm:prSet custT="1"/>
      <dgm:spPr/>
      <dgm:t>
        <a:bodyPr/>
        <a:lstStyle/>
        <a:p>
          <a:r>
            <a:rPr lang="ru-RU" sz="1100" b="1" dirty="0" smtClean="0"/>
            <a:t>110,3</a:t>
          </a:r>
          <a:endParaRPr lang="ru-RU" sz="1100" b="1" dirty="0"/>
        </a:p>
      </dgm:t>
    </dgm:pt>
    <dgm:pt modelId="{A3178C8E-6312-4C33-B3DC-CDEA1428FF63}" type="parTrans" cxnId="{3C303ADF-D682-4008-87BC-6CA4E6FCDB80}">
      <dgm:prSet/>
      <dgm:spPr/>
      <dgm:t>
        <a:bodyPr/>
        <a:lstStyle/>
        <a:p>
          <a:endParaRPr lang="ru-RU"/>
        </a:p>
      </dgm:t>
    </dgm:pt>
    <dgm:pt modelId="{1D19CD88-1909-412C-8948-50469E000AED}" type="sibTrans" cxnId="{3C303ADF-D682-4008-87BC-6CA4E6FCDB80}">
      <dgm:prSet/>
      <dgm:spPr/>
      <dgm:t>
        <a:bodyPr/>
        <a:lstStyle/>
        <a:p>
          <a:endParaRPr lang="ru-RU"/>
        </a:p>
      </dgm:t>
    </dgm:pt>
    <dgm:pt modelId="{D442DBB9-47A5-4802-BD61-420B3248433D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728</a:t>
          </a:r>
          <a:endParaRPr lang="ru-RU" sz="1100" b="1" dirty="0"/>
        </a:p>
      </dgm:t>
    </dgm:pt>
    <dgm:pt modelId="{9DBC24D4-42A7-40BD-A4CC-E9795709FDAB}" type="parTrans" cxnId="{B0A7B39F-C4F7-4D8D-8963-87971AE890C0}">
      <dgm:prSet/>
      <dgm:spPr/>
      <dgm:t>
        <a:bodyPr/>
        <a:lstStyle/>
        <a:p>
          <a:endParaRPr lang="ru-RU"/>
        </a:p>
      </dgm:t>
    </dgm:pt>
    <dgm:pt modelId="{4A72F1FF-F8B9-4D07-AF08-CB2A4C1285D5}" type="sibTrans" cxnId="{B0A7B39F-C4F7-4D8D-8963-87971AE890C0}">
      <dgm:prSet/>
      <dgm:spPr/>
      <dgm:t>
        <a:bodyPr/>
        <a:lstStyle/>
        <a:p>
          <a:endParaRPr lang="ru-RU"/>
        </a:p>
      </dgm:t>
    </dgm:pt>
    <dgm:pt modelId="{B3E02284-B3C4-4492-A618-ACAA20CC702A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758</a:t>
          </a:r>
          <a:endParaRPr lang="ru-RU" sz="1100" b="1" dirty="0"/>
        </a:p>
      </dgm:t>
    </dgm:pt>
    <dgm:pt modelId="{4D5CC293-66C2-4297-97DD-3809C540D029}" type="parTrans" cxnId="{1D9B7425-046F-4008-BC4B-78AC41FACD4A}">
      <dgm:prSet/>
      <dgm:spPr/>
      <dgm:t>
        <a:bodyPr/>
        <a:lstStyle/>
        <a:p>
          <a:endParaRPr lang="ru-RU"/>
        </a:p>
      </dgm:t>
    </dgm:pt>
    <dgm:pt modelId="{394404C6-4AB0-4396-BE0A-0AB6E96698B6}" type="sibTrans" cxnId="{1D9B7425-046F-4008-BC4B-78AC41FACD4A}">
      <dgm:prSet/>
      <dgm:spPr/>
      <dgm:t>
        <a:bodyPr/>
        <a:lstStyle/>
        <a:p>
          <a:endParaRPr lang="ru-RU"/>
        </a:p>
      </dgm:t>
    </dgm:pt>
    <dgm:pt modelId="{9F02D80C-EA69-46A6-BFB4-BA4080CB1F28}">
      <dgm:prSet custT="1"/>
      <dgm:spPr/>
      <dgm:t>
        <a:bodyPr/>
        <a:lstStyle/>
        <a:p>
          <a:r>
            <a:rPr lang="ru-RU" sz="1100" b="1" dirty="0" smtClean="0"/>
            <a:t>1145</a:t>
          </a:r>
          <a:endParaRPr lang="ru-RU" sz="1100" b="1" dirty="0"/>
        </a:p>
      </dgm:t>
    </dgm:pt>
    <dgm:pt modelId="{E060003B-58A2-4E7F-88B2-9126A17951FD}" type="parTrans" cxnId="{9434DF74-4FCF-4BBC-A2AC-77ED77D2B1AD}">
      <dgm:prSet/>
      <dgm:spPr/>
      <dgm:t>
        <a:bodyPr/>
        <a:lstStyle/>
        <a:p>
          <a:endParaRPr lang="ru-RU"/>
        </a:p>
      </dgm:t>
    </dgm:pt>
    <dgm:pt modelId="{C8E04D7B-3990-4771-BAF9-6576AE5C8416}" type="sibTrans" cxnId="{9434DF74-4FCF-4BBC-A2AC-77ED77D2B1AD}">
      <dgm:prSet/>
      <dgm:spPr/>
      <dgm:t>
        <a:bodyPr/>
        <a:lstStyle/>
        <a:p>
          <a:endParaRPr lang="ru-RU"/>
        </a:p>
      </dgm:t>
    </dgm:pt>
    <dgm:pt modelId="{DB47BA9A-953D-4300-A53A-35F9C22887CE}">
      <dgm:prSet custT="1"/>
      <dgm:spPr/>
      <dgm:t>
        <a:bodyPr/>
        <a:lstStyle/>
        <a:p>
          <a:r>
            <a:rPr lang="ru-RU" sz="1100" b="1" dirty="0" smtClean="0"/>
            <a:t>1175</a:t>
          </a:r>
          <a:endParaRPr lang="ru-RU" sz="1100" b="1" dirty="0"/>
        </a:p>
      </dgm:t>
    </dgm:pt>
    <dgm:pt modelId="{2671E65B-539D-43FD-8191-4C95430D8B75}" type="parTrans" cxnId="{5841134B-00A8-4CEA-92A7-0547B19D2ECE}">
      <dgm:prSet/>
      <dgm:spPr/>
      <dgm:t>
        <a:bodyPr/>
        <a:lstStyle/>
        <a:p>
          <a:endParaRPr lang="ru-RU"/>
        </a:p>
      </dgm:t>
    </dgm:pt>
    <dgm:pt modelId="{DFE034D4-B79E-46E8-93DF-E31DD8DF9545}" type="sibTrans" cxnId="{5841134B-00A8-4CEA-92A7-0547B19D2ECE}">
      <dgm:prSet/>
      <dgm:spPr/>
      <dgm:t>
        <a:bodyPr/>
        <a:lstStyle/>
        <a:p>
          <a:endParaRPr lang="ru-RU"/>
        </a:p>
      </dgm:t>
    </dgm:pt>
    <dgm:pt modelId="{D45DAE52-951C-49A4-B152-60B579B0ED79}">
      <dgm:prSet custT="1"/>
      <dgm:spPr/>
      <dgm:t>
        <a:bodyPr/>
        <a:lstStyle/>
        <a:p>
          <a:r>
            <a:rPr lang="ru-RU" sz="1100" b="1" dirty="0" smtClean="0"/>
            <a:t>1210</a:t>
          </a:r>
          <a:endParaRPr lang="ru-RU" sz="1100" b="1" dirty="0"/>
        </a:p>
      </dgm:t>
    </dgm:pt>
    <dgm:pt modelId="{D9360DC0-6C9D-4789-A072-DCE2F0A81B5C}" type="parTrans" cxnId="{546E2B14-2E2C-4162-AA8D-E55762D91951}">
      <dgm:prSet/>
      <dgm:spPr/>
      <dgm:t>
        <a:bodyPr/>
        <a:lstStyle/>
        <a:p>
          <a:endParaRPr lang="ru-RU"/>
        </a:p>
      </dgm:t>
    </dgm:pt>
    <dgm:pt modelId="{36197802-67B1-4B3E-B917-E44C0EF3AD15}" type="sibTrans" cxnId="{546E2B14-2E2C-4162-AA8D-E55762D91951}">
      <dgm:prSet/>
      <dgm:spPr/>
      <dgm:t>
        <a:bodyPr/>
        <a:lstStyle/>
        <a:p>
          <a:endParaRPr lang="ru-RU"/>
        </a:p>
      </dgm:t>
    </dgm:pt>
    <dgm:pt modelId="{8A9B9F6B-69CA-45EE-AEA8-8F5EF1FB568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9,9</a:t>
          </a:r>
          <a:endParaRPr lang="ru-RU" sz="1100" b="1" dirty="0"/>
        </a:p>
      </dgm:t>
    </dgm:pt>
    <dgm:pt modelId="{6AFB6790-5FE9-4389-8E5B-5D2A3F164CB1}" type="parTrans" cxnId="{0E2A41BB-C114-45A9-A672-8ECC1418B9AF}">
      <dgm:prSet/>
      <dgm:spPr/>
      <dgm:t>
        <a:bodyPr/>
        <a:lstStyle/>
        <a:p>
          <a:endParaRPr lang="ru-RU"/>
        </a:p>
      </dgm:t>
    </dgm:pt>
    <dgm:pt modelId="{7FDFCBC6-8952-4A8B-AACE-036267B02CE1}" type="sibTrans" cxnId="{0E2A41BB-C114-45A9-A672-8ECC1418B9AF}">
      <dgm:prSet/>
      <dgm:spPr/>
      <dgm:t>
        <a:bodyPr/>
        <a:lstStyle/>
        <a:p>
          <a:endParaRPr lang="ru-RU"/>
        </a:p>
      </dgm:t>
    </dgm:pt>
    <dgm:pt modelId="{5FAC156D-E4C3-4576-83E0-9E1B55A253FE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9,8</a:t>
          </a:r>
          <a:endParaRPr lang="ru-RU" sz="1100" b="1" dirty="0"/>
        </a:p>
      </dgm:t>
    </dgm:pt>
    <dgm:pt modelId="{11949E78-5693-41E4-BED8-EA30966B9C00}" type="parTrans" cxnId="{55335CAE-4314-4B9A-9FD6-1200DFF8131B}">
      <dgm:prSet/>
      <dgm:spPr/>
      <dgm:t>
        <a:bodyPr/>
        <a:lstStyle/>
        <a:p>
          <a:endParaRPr lang="ru-RU"/>
        </a:p>
      </dgm:t>
    </dgm:pt>
    <dgm:pt modelId="{FAC81FE0-CB77-4C01-94A3-C659B704CD5B}" type="sibTrans" cxnId="{55335CAE-4314-4B9A-9FD6-1200DFF8131B}">
      <dgm:prSet/>
      <dgm:spPr/>
      <dgm:t>
        <a:bodyPr/>
        <a:lstStyle/>
        <a:p>
          <a:endParaRPr lang="ru-RU"/>
        </a:p>
      </dgm:t>
    </dgm:pt>
    <dgm:pt modelId="{A2438642-730F-43FC-AD03-05B6C4A3D00B}">
      <dgm:prSet custT="1"/>
      <dgm:spPr/>
      <dgm:t>
        <a:bodyPr/>
        <a:lstStyle/>
        <a:p>
          <a:r>
            <a:rPr lang="ru-RU" sz="1100" b="1" dirty="0" smtClean="0"/>
            <a:t>9,7</a:t>
          </a:r>
          <a:endParaRPr lang="ru-RU" sz="1100" b="1" dirty="0"/>
        </a:p>
      </dgm:t>
    </dgm:pt>
    <dgm:pt modelId="{ABEB61C6-6F26-46DE-8863-413F7DC3B378}" type="parTrans" cxnId="{4E4DFFD4-9C36-4492-AE80-CA974021D2EE}">
      <dgm:prSet/>
      <dgm:spPr/>
      <dgm:t>
        <a:bodyPr/>
        <a:lstStyle/>
        <a:p>
          <a:endParaRPr lang="ru-RU"/>
        </a:p>
      </dgm:t>
    </dgm:pt>
    <dgm:pt modelId="{943261AD-4D15-4ABE-8B24-0352DD925B3A}" type="sibTrans" cxnId="{4E4DFFD4-9C36-4492-AE80-CA974021D2EE}">
      <dgm:prSet/>
      <dgm:spPr/>
      <dgm:t>
        <a:bodyPr/>
        <a:lstStyle/>
        <a:p>
          <a:endParaRPr lang="ru-RU"/>
        </a:p>
      </dgm:t>
    </dgm:pt>
    <dgm:pt modelId="{4E336ED9-532D-4824-98EE-661D7E9A915D}">
      <dgm:prSet custT="1"/>
      <dgm:spPr/>
      <dgm:t>
        <a:bodyPr/>
        <a:lstStyle/>
        <a:p>
          <a:r>
            <a:rPr lang="ru-RU" sz="1100" b="1" dirty="0" smtClean="0"/>
            <a:t>9,6</a:t>
          </a:r>
          <a:endParaRPr lang="ru-RU" sz="1100" b="1" dirty="0"/>
        </a:p>
      </dgm:t>
    </dgm:pt>
    <dgm:pt modelId="{25E3032D-C7E6-463C-ABE8-D4B67A37A56E}" type="parTrans" cxnId="{9A34F49A-7674-48DA-8058-59DFB9501725}">
      <dgm:prSet/>
      <dgm:spPr/>
      <dgm:t>
        <a:bodyPr/>
        <a:lstStyle/>
        <a:p>
          <a:endParaRPr lang="ru-RU"/>
        </a:p>
      </dgm:t>
    </dgm:pt>
    <dgm:pt modelId="{EC19706C-FA51-4D4B-97C5-1ADECB241922}" type="sibTrans" cxnId="{9A34F49A-7674-48DA-8058-59DFB9501725}">
      <dgm:prSet/>
      <dgm:spPr/>
      <dgm:t>
        <a:bodyPr/>
        <a:lstStyle/>
        <a:p>
          <a:endParaRPr lang="ru-RU"/>
        </a:p>
      </dgm:t>
    </dgm:pt>
    <dgm:pt modelId="{4BF16F7B-0097-4DC7-93A6-2F83D1035606}">
      <dgm:prSet custT="1"/>
      <dgm:spPr/>
      <dgm:t>
        <a:bodyPr/>
        <a:lstStyle/>
        <a:p>
          <a:r>
            <a:rPr lang="ru-RU" sz="1100" b="1" dirty="0" smtClean="0"/>
            <a:t>9,5</a:t>
          </a:r>
          <a:endParaRPr lang="ru-RU" sz="1100" b="1" dirty="0"/>
        </a:p>
      </dgm:t>
    </dgm:pt>
    <dgm:pt modelId="{FCEC8974-EE14-413C-8393-43F029C44B07}" type="parTrans" cxnId="{E5AB24E1-2283-4127-B92D-B9E5739F0410}">
      <dgm:prSet/>
      <dgm:spPr/>
      <dgm:t>
        <a:bodyPr/>
        <a:lstStyle/>
        <a:p>
          <a:endParaRPr lang="ru-RU"/>
        </a:p>
      </dgm:t>
    </dgm:pt>
    <dgm:pt modelId="{AAABF096-2E81-4D35-8678-2CCAD06B9DA4}" type="sibTrans" cxnId="{E5AB24E1-2283-4127-B92D-B9E5739F0410}">
      <dgm:prSet/>
      <dgm:spPr/>
      <dgm:t>
        <a:bodyPr/>
        <a:lstStyle/>
        <a:p>
          <a:endParaRPr lang="ru-RU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  <dgm:t>
        <a:bodyPr/>
        <a:lstStyle/>
        <a:p>
          <a:endParaRPr lang="ru-RU"/>
        </a:p>
      </dgm:t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  <dgm:t>
        <a:bodyPr/>
        <a:lstStyle/>
        <a:p>
          <a:endParaRPr lang="ru-RU"/>
        </a:p>
      </dgm:t>
    </dgm:pt>
    <dgm:pt modelId="{B74154C5-AFFE-498C-8E4C-911D7456AC97}" type="pres">
      <dgm:prSet presAssocID="{946393D2-3BB5-4D19-BAF6-84B7339845C4}" presName="horzOne" presStyleCnt="0"/>
      <dgm:spPr/>
      <dgm:t>
        <a:bodyPr/>
        <a:lstStyle/>
        <a:p>
          <a:endParaRPr lang="ru-RU"/>
        </a:p>
      </dgm:t>
    </dgm:pt>
    <dgm:pt modelId="{AA6E5317-C9D5-49D6-9218-04A9A8CDF9E8}" type="pres">
      <dgm:prSet presAssocID="{5A6BA2F8-AB86-4FEA-9FCE-F9FA52A7F9A0}" presName="vertTwo" presStyleCnt="0"/>
      <dgm:spPr/>
      <dgm:t>
        <a:bodyPr/>
        <a:lstStyle/>
        <a:p>
          <a:endParaRPr lang="ru-RU"/>
        </a:p>
      </dgm:t>
    </dgm:pt>
    <dgm:pt modelId="{EFD09625-1EEB-463A-9D51-52F09A5E039B}" type="pres">
      <dgm:prSet presAssocID="{5A6BA2F8-AB86-4FEA-9FCE-F9FA52A7F9A0}" presName="txTwo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  <dgm:t>
        <a:bodyPr/>
        <a:lstStyle/>
        <a:p>
          <a:endParaRPr lang="ru-RU"/>
        </a:p>
      </dgm:t>
    </dgm:pt>
    <dgm:pt modelId="{ED986375-36F5-4143-A5F0-85653599471E}" type="pres">
      <dgm:prSet presAssocID="{5A6BA2F8-AB86-4FEA-9FCE-F9FA52A7F9A0}" presName="horzTwo" presStyleCnt="0"/>
      <dgm:spPr/>
      <dgm:t>
        <a:bodyPr/>
        <a:lstStyle/>
        <a:p>
          <a:endParaRPr lang="ru-RU"/>
        </a:p>
      </dgm:t>
    </dgm:pt>
    <dgm:pt modelId="{72DE6149-9A73-4029-9C01-1DA1EF77D264}" type="pres">
      <dgm:prSet presAssocID="{F6F97186-B344-4193-9FE9-6DFB5403A289}" presName="vertThree" presStyleCnt="0"/>
      <dgm:spPr/>
    </dgm:pt>
    <dgm:pt modelId="{B7B68934-E179-4D36-8AD9-7637EF3F0019}" type="pres">
      <dgm:prSet presAssocID="{F6F97186-B344-4193-9FE9-6DFB5403A289}" presName="txThre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986455-5145-43D1-AB19-A5C822796874}" type="pres">
      <dgm:prSet presAssocID="{F6F97186-B344-4193-9FE9-6DFB5403A289}" presName="parTransThree" presStyleCnt="0"/>
      <dgm:spPr/>
    </dgm:pt>
    <dgm:pt modelId="{E4CD0B37-6C75-4A8F-946C-21E075E1E2CF}" type="pres">
      <dgm:prSet presAssocID="{F6F97186-B344-4193-9FE9-6DFB5403A289}" presName="horzThree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BABD28-5047-47A3-A701-B7AFBBE28819}" type="pres">
      <dgm:prSet presAssocID="{CD119780-6575-4106-AE5B-2CC6B48E5482}" presName="txFour" presStyleLbl="node4" presStyleIdx="0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  <dgm:t>
        <a:bodyPr/>
        <a:lstStyle/>
        <a:p>
          <a:endParaRPr lang="ru-RU"/>
        </a:p>
      </dgm:t>
    </dgm:pt>
    <dgm:pt modelId="{D0D594F6-8533-4A50-8AE7-20755C3BFFA9}" type="pres">
      <dgm:prSet presAssocID="{CD119780-6575-4106-AE5B-2CC6B48E5482}" presName="horzFour" presStyleCnt="0"/>
      <dgm:spPr/>
      <dgm:t>
        <a:bodyPr/>
        <a:lstStyle/>
        <a:p>
          <a:endParaRPr lang="ru-RU"/>
        </a:p>
      </dgm:t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7E2D4A-62E6-4A23-A5DD-552A63903B64}" type="pres">
      <dgm:prSet presAssocID="{93520637-36B3-4AB9-B949-92D55141E733}" presName="txFour" presStyleLbl="node4" presStyleIdx="1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83630-5D09-45D7-92AD-109BAA43CF48}" type="pres">
      <dgm:prSet presAssocID="{93520637-36B3-4AB9-B949-92D55141E733}" presName="parTransFour" presStyleCnt="0"/>
      <dgm:spPr/>
      <dgm:t>
        <a:bodyPr/>
        <a:lstStyle/>
        <a:p>
          <a:endParaRPr lang="ru-RU"/>
        </a:p>
      </dgm:t>
    </dgm:pt>
    <dgm:pt modelId="{B338BAF6-59FE-4215-B697-18ED9B1E550D}" type="pres">
      <dgm:prSet presAssocID="{93520637-36B3-4AB9-B949-92D55141E733}" presName="horzFour" presStyleCnt="0"/>
      <dgm:spPr/>
      <dgm:t>
        <a:bodyPr/>
        <a:lstStyle/>
        <a:p>
          <a:endParaRPr lang="ru-RU"/>
        </a:p>
      </dgm:t>
    </dgm:pt>
    <dgm:pt modelId="{C2D8D153-FBF9-44C5-B447-F4BF501D8FA1}" type="pres">
      <dgm:prSet presAssocID="{44367D81-039C-4579-8E09-66CAF90F5041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85136A3-D02F-461C-B31C-FD1D69D16759}" type="pres">
      <dgm:prSet presAssocID="{44367D81-039C-4579-8E09-66CAF90F5041}" presName="txFour" presStyleLbl="node4" presStyleIdx="2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6CF81-D743-4AD3-A3A1-3DF9D9BFBC77}" type="pres">
      <dgm:prSet presAssocID="{44367D81-039C-4579-8E09-66CAF90F5041}" presName="parTransFour" presStyleCnt="0"/>
      <dgm:spPr/>
      <dgm:t>
        <a:bodyPr/>
        <a:lstStyle/>
        <a:p>
          <a:endParaRPr lang="ru-RU"/>
        </a:p>
      </dgm:t>
    </dgm:pt>
    <dgm:pt modelId="{8A9FECDA-0971-4926-9F35-6C36E65B14A9}" type="pres">
      <dgm:prSet presAssocID="{44367D81-039C-4579-8E09-66CAF90F5041}" presName="horzFour" presStyleCnt="0"/>
      <dgm:spPr/>
      <dgm:t>
        <a:bodyPr/>
        <a:lstStyle/>
        <a:p>
          <a:endParaRPr lang="ru-RU"/>
        </a:p>
      </dgm:t>
    </dgm:pt>
    <dgm:pt modelId="{4A1D7939-C139-4889-AA8A-C0FC12630CEE}" type="pres">
      <dgm:prSet presAssocID="{9C715FE5-31CA-4541-A958-D2C730C134E0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C9EB28-F68D-4321-836D-A642C2C0DAB1}" type="pres">
      <dgm:prSet presAssocID="{9C715FE5-31CA-4541-A958-D2C730C134E0}" presName="txFour" presStyleLbl="node4" presStyleIdx="3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FCCA56-038C-4613-B7B2-16CD590F385E}" type="pres">
      <dgm:prSet presAssocID="{9C715FE5-31CA-4541-A958-D2C730C134E0}" presName="parTransFour" presStyleCnt="0"/>
      <dgm:spPr/>
      <dgm:t>
        <a:bodyPr/>
        <a:lstStyle/>
        <a:p>
          <a:endParaRPr lang="ru-RU"/>
        </a:p>
      </dgm:t>
    </dgm:pt>
    <dgm:pt modelId="{7F93EC46-9C8D-4119-8F52-CCFA2BE3D856}" type="pres">
      <dgm:prSet presAssocID="{9C715FE5-31CA-4541-A958-D2C730C134E0}" presName="horzFour" presStyleCnt="0"/>
      <dgm:spPr/>
      <dgm:t>
        <a:bodyPr/>
        <a:lstStyle/>
        <a:p>
          <a:endParaRPr lang="ru-RU"/>
        </a:p>
      </dgm:t>
    </dgm:pt>
    <dgm:pt modelId="{57E5281D-099B-4146-8847-39F267019B93}" type="pres">
      <dgm:prSet presAssocID="{8536FD6B-8AD2-4A43-B337-6FD60B3FD4B2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5D767EC-FAE5-4312-B23F-9B41F2C6B7D7}" type="pres">
      <dgm:prSet presAssocID="{8536FD6B-8AD2-4A43-B337-6FD60B3FD4B2}" presName="txFour" presStyleLbl="node4" presStyleIdx="4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235A571-E7D1-4212-916B-3AF6CE2BD5B1}" type="pres">
      <dgm:prSet presAssocID="{8536FD6B-8AD2-4A43-B337-6FD60B3FD4B2}" presName="parTransFour" presStyleCnt="0"/>
      <dgm:spPr/>
    </dgm:pt>
    <dgm:pt modelId="{E795CE46-C816-4100-AC67-9520DA742BDE}" type="pres">
      <dgm:prSet presAssocID="{8536FD6B-8AD2-4A43-B337-6FD60B3FD4B2}" presName="horzFour" presStyleCnt="0"/>
      <dgm:spPr/>
      <dgm:t>
        <a:bodyPr/>
        <a:lstStyle/>
        <a:p>
          <a:endParaRPr lang="ru-RU"/>
        </a:p>
      </dgm:t>
    </dgm:pt>
    <dgm:pt modelId="{F459F5F6-238C-43D7-9326-885053A3556B}" type="pres">
      <dgm:prSet presAssocID="{32221C69-A003-4580-9837-60D9DB81E598}" presName="vertFour" presStyleCnt="0">
        <dgm:presLayoutVars>
          <dgm:chPref val="3"/>
        </dgm:presLayoutVars>
      </dgm:prSet>
      <dgm:spPr/>
    </dgm:pt>
    <dgm:pt modelId="{DA43826B-0B4B-4920-A285-F98E19D5941D}" type="pres">
      <dgm:prSet presAssocID="{32221C69-A003-4580-9837-60D9DB81E598}" presName="txFour" presStyleLbl="node4" presStyleIdx="5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D8117C8-E0A5-4647-AA88-A60119B95A5E}" type="pres">
      <dgm:prSet presAssocID="{32221C69-A003-4580-9837-60D9DB81E598}" presName="parTransFour" presStyleCnt="0"/>
      <dgm:spPr/>
    </dgm:pt>
    <dgm:pt modelId="{342AD675-02AB-4425-A3AB-59DA91C5AA19}" type="pres">
      <dgm:prSet presAssocID="{32221C69-A003-4580-9837-60D9DB81E598}" presName="horzFour" presStyleCnt="0"/>
      <dgm:spPr/>
    </dgm:pt>
    <dgm:pt modelId="{4F4BA98D-31FB-406E-B1A7-3271B5677A6D}" type="pres">
      <dgm:prSet presAssocID="{9A4F9831-D6CF-494E-A13D-C01F1C1296F9}" presName="vertFour" presStyleCnt="0">
        <dgm:presLayoutVars>
          <dgm:chPref val="3"/>
        </dgm:presLayoutVars>
      </dgm:prSet>
      <dgm:spPr/>
    </dgm:pt>
    <dgm:pt modelId="{DFE4F096-5C89-4A55-B599-B9DE90644DC7}" type="pres">
      <dgm:prSet presAssocID="{9A4F9831-D6CF-494E-A13D-C01F1C1296F9}" presName="txFour" presStyleLbl="node4" presStyleIdx="6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D2C0CD-7C22-472C-BB8B-D7E9EB5181C7}" type="pres">
      <dgm:prSet presAssocID="{9A4F9831-D6CF-494E-A13D-C01F1C1296F9}" presName="parTransFour" presStyleCnt="0"/>
      <dgm:spPr/>
    </dgm:pt>
    <dgm:pt modelId="{2A4BA3EB-A05A-48B7-881B-F569E9521F49}" type="pres">
      <dgm:prSet presAssocID="{9A4F9831-D6CF-494E-A13D-C01F1C1296F9}" presName="horzFour" presStyleCnt="0"/>
      <dgm:spPr/>
    </dgm:pt>
    <dgm:pt modelId="{970D4EAA-8D84-4C79-A2F4-C864585A901C}" type="pres">
      <dgm:prSet presAssocID="{D442DBB9-47A5-4802-BD61-420B3248433D}" presName="vertFour" presStyleCnt="0">
        <dgm:presLayoutVars>
          <dgm:chPref val="3"/>
        </dgm:presLayoutVars>
      </dgm:prSet>
      <dgm:spPr/>
    </dgm:pt>
    <dgm:pt modelId="{41BC3A0A-9B3E-48C2-AF7E-4561F1972853}" type="pres">
      <dgm:prSet presAssocID="{D442DBB9-47A5-4802-BD61-420B3248433D}" presName="txFour" presStyleLbl="node4" presStyleIdx="7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125B104-8180-4B37-9338-0541545B2C08}" type="pres">
      <dgm:prSet presAssocID="{D442DBB9-47A5-4802-BD61-420B3248433D}" presName="parTransFour" presStyleCnt="0"/>
      <dgm:spPr/>
    </dgm:pt>
    <dgm:pt modelId="{1A2EDCCA-4C4A-4915-BA82-F26A7552469F}" type="pres">
      <dgm:prSet presAssocID="{D442DBB9-47A5-4802-BD61-420B3248433D}" presName="horzFour" presStyleCnt="0"/>
      <dgm:spPr/>
    </dgm:pt>
    <dgm:pt modelId="{B05551F1-1422-4887-BC4A-D0D04B427AFF}" type="pres">
      <dgm:prSet presAssocID="{8A9B9F6B-69CA-45EE-AEA8-8F5EF1FB5683}" presName="vertFour" presStyleCnt="0">
        <dgm:presLayoutVars>
          <dgm:chPref val="3"/>
        </dgm:presLayoutVars>
      </dgm:prSet>
      <dgm:spPr/>
    </dgm:pt>
    <dgm:pt modelId="{4D68AAC1-344C-4817-9DEB-5154E6D78C3B}" type="pres">
      <dgm:prSet presAssocID="{8A9B9F6B-69CA-45EE-AEA8-8F5EF1FB5683}" presName="txFour" presStyleLbl="node4" presStyleIdx="8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C90392D-4F9F-4099-B387-F8CC7F554EEF}" type="pres">
      <dgm:prSet presAssocID="{8A9B9F6B-69CA-45EE-AEA8-8F5EF1FB5683}" presName="horzFour" presStyleCnt="0"/>
      <dgm:spPr/>
    </dgm:pt>
    <dgm:pt modelId="{694C6A3E-E1B4-4940-ABED-A0BE47161CCE}" type="pres">
      <dgm:prSet presAssocID="{C6F24F42-97B0-4B65-A4C6-FEB3AD0E1596}" presName="sibSpaceTwo" presStyleCnt="0"/>
      <dgm:spPr/>
      <dgm:t>
        <a:bodyPr/>
        <a:lstStyle/>
        <a:p>
          <a:endParaRPr lang="ru-RU"/>
        </a:p>
      </dgm:t>
    </dgm:pt>
    <dgm:pt modelId="{22BDFE06-8D1B-4C76-8FF0-2DABD4B35522}" type="pres">
      <dgm:prSet presAssocID="{7711325B-E859-44FE-8B41-57F9AFDCA54B}" presName="vertTwo" presStyleCnt="0"/>
      <dgm:spPr/>
      <dgm:t>
        <a:bodyPr/>
        <a:lstStyle/>
        <a:p>
          <a:endParaRPr lang="ru-RU"/>
        </a:p>
      </dgm:t>
    </dgm:pt>
    <dgm:pt modelId="{576C6983-4618-426C-8177-DEA9FE3AC4EB}" type="pres">
      <dgm:prSet presAssocID="{7711325B-E859-44FE-8B41-57F9AFDCA54B}" presName="txTwo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  <dgm:t>
        <a:bodyPr/>
        <a:lstStyle/>
        <a:p>
          <a:endParaRPr lang="ru-RU"/>
        </a:p>
      </dgm:t>
    </dgm:pt>
    <dgm:pt modelId="{508A389B-C0F5-43D4-BD46-7C9F058EB2F7}" type="pres">
      <dgm:prSet presAssocID="{7711325B-E859-44FE-8B41-57F9AFDCA54B}" presName="horzTwo" presStyleCnt="0"/>
      <dgm:spPr/>
      <dgm:t>
        <a:bodyPr/>
        <a:lstStyle/>
        <a:p>
          <a:endParaRPr lang="ru-RU"/>
        </a:p>
      </dgm:t>
    </dgm:pt>
    <dgm:pt modelId="{2E9427EC-521F-45BD-95BD-C2EA62236516}" type="pres">
      <dgm:prSet presAssocID="{A1BB5A2E-A45D-4F6A-B329-CD4782193917}" presName="vertThree" presStyleCnt="0"/>
      <dgm:spPr/>
    </dgm:pt>
    <dgm:pt modelId="{672DFC88-43F4-433B-9B7F-D5CE282279E3}" type="pres">
      <dgm:prSet presAssocID="{A1BB5A2E-A45D-4F6A-B329-CD4782193917}" presName="txThre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C873B0-A9FE-4F45-AD2E-ED28CA5DFD9A}" type="pres">
      <dgm:prSet presAssocID="{A1BB5A2E-A45D-4F6A-B329-CD4782193917}" presName="parTransThree" presStyleCnt="0"/>
      <dgm:spPr/>
    </dgm:pt>
    <dgm:pt modelId="{68FB6F70-C047-4E46-9E82-A09946504644}" type="pres">
      <dgm:prSet presAssocID="{A1BB5A2E-A45D-4F6A-B329-CD4782193917}" presName="horzThree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86111C-58B6-40AF-8D8A-60EE680572BA}" type="pres">
      <dgm:prSet presAssocID="{B34B6A16-5EF9-4B63-A5E4-12B190B34880}" presName="txFour" presStyleLbl="node4" presStyleIdx="9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  <dgm:t>
        <a:bodyPr/>
        <a:lstStyle/>
        <a:p>
          <a:endParaRPr lang="ru-RU"/>
        </a:p>
      </dgm:t>
    </dgm:pt>
    <dgm:pt modelId="{FFF447F9-BACE-4B19-B5DF-5D71FE61C4DC}" type="pres">
      <dgm:prSet presAssocID="{B34B6A16-5EF9-4B63-A5E4-12B190B34880}" presName="horzFour" presStyleCnt="0"/>
      <dgm:spPr/>
      <dgm:t>
        <a:bodyPr/>
        <a:lstStyle/>
        <a:p>
          <a:endParaRPr lang="ru-RU"/>
        </a:p>
      </dgm:t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590EE3-70B4-4E0E-8D44-18EF1FD97F2E}" type="pres">
      <dgm:prSet presAssocID="{9A0A1B48-08CE-44F2-8C66-5814C06EE4CC}" presName="txFour" presStyleLbl="node4" presStyleIdx="10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AA9F4-0E18-4F78-BD4F-92D296477D35}" type="pres">
      <dgm:prSet presAssocID="{9A0A1B48-08CE-44F2-8C66-5814C06EE4CC}" presName="parTransFour" presStyleCnt="0"/>
      <dgm:spPr/>
      <dgm:t>
        <a:bodyPr/>
        <a:lstStyle/>
        <a:p>
          <a:endParaRPr lang="ru-RU"/>
        </a:p>
      </dgm:t>
    </dgm:pt>
    <dgm:pt modelId="{D1A4E4BA-FB74-44DD-88E4-672303AAC4FA}" type="pres">
      <dgm:prSet presAssocID="{9A0A1B48-08CE-44F2-8C66-5814C06EE4CC}" presName="horzFour" presStyleCnt="0"/>
      <dgm:spPr/>
      <dgm:t>
        <a:bodyPr/>
        <a:lstStyle/>
        <a:p>
          <a:endParaRPr lang="ru-RU"/>
        </a:p>
      </dgm:t>
    </dgm:pt>
    <dgm:pt modelId="{E5B57F09-2B59-4711-A8C9-974EF4149D9A}" type="pres">
      <dgm:prSet presAssocID="{614AF9F2-E1A1-4D10-882A-EB6B0D669FCA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CE5FDB4-BFBB-4259-A330-B441199BCE24}" type="pres">
      <dgm:prSet presAssocID="{614AF9F2-E1A1-4D10-882A-EB6B0D669FCA}" presName="txFour" presStyleLbl="node4" presStyleIdx="11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3F826B-C233-4B5F-A398-764D3F47A1BA}" type="pres">
      <dgm:prSet presAssocID="{614AF9F2-E1A1-4D10-882A-EB6B0D669FCA}" presName="parTransFour" presStyleCnt="0"/>
      <dgm:spPr/>
      <dgm:t>
        <a:bodyPr/>
        <a:lstStyle/>
        <a:p>
          <a:endParaRPr lang="ru-RU"/>
        </a:p>
      </dgm:t>
    </dgm:pt>
    <dgm:pt modelId="{E607D5B5-B0CE-46E0-84C5-F456BAF04EE4}" type="pres">
      <dgm:prSet presAssocID="{614AF9F2-E1A1-4D10-882A-EB6B0D669FCA}" presName="horzFour" presStyleCnt="0"/>
      <dgm:spPr/>
      <dgm:t>
        <a:bodyPr/>
        <a:lstStyle/>
        <a:p>
          <a:endParaRPr lang="ru-RU"/>
        </a:p>
      </dgm:t>
    </dgm:pt>
    <dgm:pt modelId="{F267116D-D0B1-4457-ABA0-2D94424C53E8}" type="pres">
      <dgm:prSet presAssocID="{BE98D1AB-A280-4D0B-A815-73E57FD87EC3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DC61A6-3199-4C88-A8D1-98ADCFDD3274}" type="pres">
      <dgm:prSet presAssocID="{BE98D1AB-A280-4D0B-A815-73E57FD87EC3}" presName="txFour" presStyleLbl="node4" presStyleIdx="12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1FD772-B984-413E-A468-8F0F3007E9F5}" type="pres">
      <dgm:prSet presAssocID="{BE98D1AB-A280-4D0B-A815-73E57FD87EC3}" presName="parTransFour" presStyleCnt="0"/>
      <dgm:spPr/>
      <dgm:t>
        <a:bodyPr/>
        <a:lstStyle/>
        <a:p>
          <a:endParaRPr lang="ru-RU"/>
        </a:p>
      </dgm:t>
    </dgm:pt>
    <dgm:pt modelId="{C7E808E6-5BB0-42AD-9568-7FA84FFA1273}" type="pres">
      <dgm:prSet presAssocID="{BE98D1AB-A280-4D0B-A815-73E57FD87EC3}" presName="horzFour" presStyleCnt="0"/>
      <dgm:spPr/>
      <dgm:t>
        <a:bodyPr/>
        <a:lstStyle/>
        <a:p>
          <a:endParaRPr lang="ru-RU"/>
        </a:p>
      </dgm:t>
    </dgm:pt>
    <dgm:pt modelId="{6143EFE8-4DC9-41D7-A90D-BEF4DD9D6775}" type="pres">
      <dgm:prSet presAssocID="{4D9EF634-1BF2-4A35-90CA-8A6D73717D8F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5EEDEE-A63C-4DC0-9860-A34A7BFD903E}" type="pres">
      <dgm:prSet presAssocID="{4D9EF634-1BF2-4A35-90CA-8A6D73717D8F}" presName="txFour" presStyleLbl="node4" presStyleIdx="13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FCBD9CD-B110-42C6-8A12-77938593864B}" type="pres">
      <dgm:prSet presAssocID="{4D9EF634-1BF2-4A35-90CA-8A6D73717D8F}" presName="parTransFour" presStyleCnt="0"/>
      <dgm:spPr/>
    </dgm:pt>
    <dgm:pt modelId="{2AFD5925-89E6-4CDB-B771-8976E3EAA1E0}" type="pres">
      <dgm:prSet presAssocID="{4D9EF634-1BF2-4A35-90CA-8A6D73717D8F}" presName="horzFour" presStyleCnt="0"/>
      <dgm:spPr/>
      <dgm:t>
        <a:bodyPr/>
        <a:lstStyle/>
        <a:p>
          <a:endParaRPr lang="ru-RU"/>
        </a:p>
      </dgm:t>
    </dgm:pt>
    <dgm:pt modelId="{217CF23E-7F38-4259-96F8-E5CAAE02379B}" type="pres">
      <dgm:prSet presAssocID="{263B9CB9-52A7-4874-9E91-5BF7E99DDF8B}" presName="vertFour" presStyleCnt="0">
        <dgm:presLayoutVars>
          <dgm:chPref val="3"/>
        </dgm:presLayoutVars>
      </dgm:prSet>
      <dgm:spPr/>
    </dgm:pt>
    <dgm:pt modelId="{2D6E7E78-D303-4B4D-A63A-55D54230421A}" type="pres">
      <dgm:prSet presAssocID="{263B9CB9-52A7-4874-9E91-5BF7E99DDF8B}" presName="txFour" presStyleLbl="node4" presStyleIdx="14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702E03-83E1-45E5-AC33-212451A31002}" type="pres">
      <dgm:prSet presAssocID="{263B9CB9-52A7-4874-9E91-5BF7E99DDF8B}" presName="parTransFour" presStyleCnt="0"/>
      <dgm:spPr/>
    </dgm:pt>
    <dgm:pt modelId="{BAC09310-64C2-4072-B5A6-9D6D534F4B56}" type="pres">
      <dgm:prSet presAssocID="{263B9CB9-52A7-4874-9E91-5BF7E99DDF8B}" presName="horzFour" presStyleCnt="0"/>
      <dgm:spPr/>
    </dgm:pt>
    <dgm:pt modelId="{6B89A1EE-F9B9-40CC-B77B-C3631EA4C4F3}" type="pres">
      <dgm:prSet presAssocID="{2AB46285-29A8-42BB-868A-BFDE0FFE5727}" presName="vertFour" presStyleCnt="0">
        <dgm:presLayoutVars>
          <dgm:chPref val="3"/>
        </dgm:presLayoutVars>
      </dgm:prSet>
      <dgm:spPr/>
    </dgm:pt>
    <dgm:pt modelId="{EFAA2913-A55B-4945-83EE-1B390A45B139}" type="pres">
      <dgm:prSet presAssocID="{2AB46285-29A8-42BB-868A-BFDE0FFE5727}" presName="txFour" presStyleLbl="node4" presStyleIdx="15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56F5B0-232F-4954-BD3F-52C3876F227D}" type="pres">
      <dgm:prSet presAssocID="{2AB46285-29A8-42BB-868A-BFDE0FFE5727}" presName="parTransFour" presStyleCnt="0"/>
      <dgm:spPr/>
    </dgm:pt>
    <dgm:pt modelId="{D80EBF72-1112-436E-9C72-8CEE867647AF}" type="pres">
      <dgm:prSet presAssocID="{2AB46285-29A8-42BB-868A-BFDE0FFE5727}" presName="horzFour" presStyleCnt="0"/>
      <dgm:spPr/>
    </dgm:pt>
    <dgm:pt modelId="{4AA5A3B7-E661-41F2-A1BC-986B6B357F41}" type="pres">
      <dgm:prSet presAssocID="{B3E02284-B3C4-4492-A618-ACAA20CC702A}" presName="vertFour" presStyleCnt="0">
        <dgm:presLayoutVars>
          <dgm:chPref val="3"/>
        </dgm:presLayoutVars>
      </dgm:prSet>
      <dgm:spPr/>
    </dgm:pt>
    <dgm:pt modelId="{BA9BB791-5ED8-4E0A-B0BF-B2BA7DD3E29D}" type="pres">
      <dgm:prSet presAssocID="{B3E02284-B3C4-4492-A618-ACAA20CC702A}" presName="txFour" presStyleLbl="node4" presStyleIdx="16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BEE759B-DD56-47E5-A110-4807B96F7035}" type="pres">
      <dgm:prSet presAssocID="{B3E02284-B3C4-4492-A618-ACAA20CC702A}" presName="parTransFour" presStyleCnt="0"/>
      <dgm:spPr/>
    </dgm:pt>
    <dgm:pt modelId="{DC8F6C01-5DB4-4CE2-9A84-D801235E8829}" type="pres">
      <dgm:prSet presAssocID="{B3E02284-B3C4-4492-A618-ACAA20CC702A}" presName="horzFour" presStyleCnt="0"/>
      <dgm:spPr/>
    </dgm:pt>
    <dgm:pt modelId="{8804206F-B57E-4503-A546-6CD7DF3006F0}" type="pres">
      <dgm:prSet presAssocID="{5FAC156D-E4C3-4576-83E0-9E1B55A253FE}" presName="vertFour" presStyleCnt="0">
        <dgm:presLayoutVars>
          <dgm:chPref val="3"/>
        </dgm:presLayoutVars>
      </dgm:prSet>
      <dgm:spPr/>
    </dgm:pt>
    <dgm:pt modelId="{EF877C3E-1AED-4E5C-B9B2-BAE3107D0A00}" type="pres">
      <dgm:prSet presAssocID="{5FAC156D-E4C3-4576-83E0-9E1B55A253FE}" presName="txFour" presStyleLbl="node4" presStyleIdx="17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07DDC55-3231-4B44-BE32-70A02FAEF6A6}" type="pres">
      <dgm:prSet presAssocID="{5FAC156D-E4C3-4576-83E0-9E1B55A253FE}" presName="horzFour" presStyleCnt="0"/>
      <dgm:spPr/>
    </dgm:pt>
    <dgm:pt modelId="{8A94FD29-AE36-4272-B8B7-FF847200D7A2}" type="pres">
      <dgm:prSet presAssocID="{A670FA7C-7403-44C0-BA19-83B2BA693E61}" presName="sibSpaceTwo" presStyleCnt="0"/>
      <dgm:spPr/>
    </dgm:pt>
    <dgm:pt modelId="{AF93020A-9780-4776-85B8-7147747F36CC}" type="pres">
      <dgm:prSet presAssocID="{62031802-0EE5-47DF-BB1F-2C84A19F6746}" presName="vertTwo" presStyleCnt="0"/>
      <dgm:spPr/>
    </dgm:pt>
    <dgm:pt modelId="{A25BE625-018B-46BA-BE7F-ED875B975F26}" type="pres">
      <dgm:prSet presAssocID="{62031802-0EE5-47DF-BB1F-2C84A19F6746}" presName="txTwo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223B6C-87F7-4855-A691-FD4F8FB278AD}" type="pres">
      <dgm:prSet presAssocID="{62031802-0EE5-47DF-BB1F-2C84A19F6746}" presName="parTransTwo" presStyleCnt="0"/>
      <dgm:spPr/>
    </dgm:pt>
    <dgm:pt modelId="{DACF82F6-95A6-4B59-9D37-F46699815612}" type="pres">
      <dgm:prSet presAssocID="{62031802-0EE5-47DF-BB1F-2C84A19F6746}" presName="horzTwo" presStyleCnt="0"/>
      <dgm:spPr/>
    </dgm:pt>
    <dgm:pt modelId="{72E6673E-523D-4E62-80E5-5062FE589301}" type="pres">
      <dgm:prSet presAssocID="{C9C8B06B-C833-4D4A-8595-4BF5AEB204E9}" presName="vertThree" presStyleCnt="0"/>
      <dgm:spPr/>
    </dgm:pt>
    <dgm:pt modelId="{CB2AF246-A0C3-4F64-A578-D38165C39147}" type="pres">
      <dgm:prSet presAssocID="{C9C8B06B-C833-4D4A-8595-4BF5AEB204E9}" presName="txThre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9FC9E5-E3D6-4C1A-9A2E-5E9E87CE7A56}" type="pres">
      <dgm:prSet presAssocID="{C9C8B06B-C833-4D4A-8595-4BF5AEB204E9}" presName="parTransThree" presStyleCnt="0"/>
      <dgm:spPr/>
    </dgm:pt>
    <dgm:pt modelId="{F0336813-9E34-44C5-93FA-F6459A965D24}" type="pres">
      <dgm:prSet presAssocID="{C9C8B06B-C833-4D4A-8595-4BF5AEB204E9}" presName="horzThree" presStyleCnt="0"/>
      <dgm:spPr/>
    </dgm:pt>
    <dgm:pt modelId="{BC3780EC-6A8B-44DF-B9EE-2DD1146E7F89}" type="pres">
      <dgm:prSet presAssocID="{66E38241-E965-439E-997F-74C14C213F23}" presName="vertFour" presStyleCnt="0">
        <dgm:presLayoutVars>
          <dgm:chPref val="3"/>
        </dgm:presLayoutVars>
      </dgm:prSet>
      <dgm:spPr/>
    </dgm:pt>
    <dgm:pt modelId="{02D78884-08A2-47FD-874A-FD0B1E1D6A24}" type="pres">
      <dgm:prSet presAssocID="{66E38241-E965-439E-997F-74C14C213F23}" presName="txFour" presStyleLbl="node4" presStyleIdx="18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A800FD-3FF2-44D3-B095-1DA76A25312A}" type="pres">
      <dgm:prSet presAssocID="{66E38241-E965-439E-997F-74C14C213F23}" presName="parTransFour" presStyleCnt="0"/>
      <dgm:spPr/>
    </dgm:pt>
    <dgm:pt modelId="{EE518E9E-1373-401A-B06B-B7F8F1BE37AF}" type="pres">
      <dgm:prSet presAssocID="{66E38241-E965-439E-997F-74C14C213F23}" presName="horzFour" presStyleCnt="0"/>
      <dgm:spPr/>
    </dgm:pt>
    <dgm:pt modelId="{4A08C748-3ACE-47B8-ABA4-F56495914AD8}" type="pres">
      <dgm:prSet presAssocID="{D1936ACF-1E69-4953-BA37-9ADE2EF12E41}" presName="vertFour" presStyleCnt="0">
        <dgm:presLayoutVars>
          <dgm:chPref val="3"/>
        </dgm:presLayoutVars>
      </dgm:prSet>
      <dgm:spPr/>
    </dgm:pt>
    <dgm:pt modelId="{59176932-D6D5-4C36-BF7A-69A1297C4BAD}" type="pres">
      <dgm:prSet presAssocID="{D1936ACF-1E69-4953-BA37-9ADE2EF12E41}" presName="txFour" presStyleLbl="node4" presStyleIdx="19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B75228-9E45-4192-98FC-463FCFD65011}" type="pres">
      <dgm:prSet presAssocID="{D1936ACF-1E69-4953-BA37-9ADE2EF12E41}" presName="parTransFour" presStyleCnt="0"/>
      <dgm:spPr/>
    </dgm:pt>
    <dgm:pt modelId="{4E7A1119-403E-4C39-BB54-05ED8132FF0C}" type="pres">
      <dgm:prSet presAssocID="{D1936ACF-1E69-4953-BA37-9ADE2EF12E41}" presName="horzFour" presStyleCnt="0"/>
      <dgm:spPr/>
    </dgm:pt>
    <dgm:pt modelId="{F32685DE-10D4-4878-B807-45D477FFEF84}" type="pres">
      <dgm:prSet presAssocID="{4E5A1869-57DF-4BD2-89F2-0FF412DDC036}" presName="vertFour" presStyleCnt="0">
        <dgm:presLayoutVars>
          <dgm:chPref val="3"/>
        </dgm:presLayoutVars>
      </dgm:prSet>
      <dgm:spPr/>
    </dgm:pt>
    <dgm:pt modelId="{BA61E3A6-0BE5-4066-9F94-BB1BFFF8EBBF}" type="pres">
      <dgm:prSet presAssocID="{4E5A1869-57DF-4BD2-89F2-0FF412DDC036}" presName="txFour" presStyleLbl="node4" presStyleIdx="20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4A82E23-1C0A-4136-A9EF-782A3309B0A1}" type="pres">
      <dgm:prSet presAssocID="{4E5A1869-57DF-4BD2-89F2-0FF412DDC036}" presName="parTransFour" presStyleCnt="0"/>
      <dgm:spPr/>
    </dgm:pt>
    <dgm:pt modelId="{12969847-F565-4B2C-9631-4E5EF759A09C}" type="pres">
      <dgm:prSet presAssocID="{4E5A1869-57DF-4BD2-89F2-0FF412DDC036}" presName="horzFour" presStyleCnt="0"/>
      <dgm:spPr/>
    </dgm:pt>
    <dgm:pt modelId="{52B80F8A-F071-46D8-883B-7E22B84F7B82}" type="pres">
      <dgm:prSet presAssocID="{F0AF63A1-E6C3-48D7-BA15-2982A4DC912D}" presName="vertFour" presStyleCnt="0">
        <dgm:presLayoutVars>
          <dgm:chPref val="3"/>
        </dgm:presLayoutVars>
      </dgm:prSet>
      <dgm:spPr/>
    </dgm:pt>
    <dgm:pt modelId="{8C5A4ABB-F609-4CF2-8CFC-5593BE697C3C}" type="pres">
      <dgm:prSet presAssocID="{F0AF63A1-E6C3-48D7-BA15-2982A4DC912D}" presName="txFour" presStyleLbl="node4" presStyleIdx="21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8ECAEA-B4E2-4B8B-803B-B806DDFF1BEA}" type="pres">
      <dgm:prSet presAssocID="{F0AF63A1-E6C3-48D7-BA15-2982A4DC912D}" presName="parTransFour" presStyleCnt="0"/>
      <dgm:spPr/>
    </dgm:pt>
    <dgm:pt modelId="{363B422D-50FA-4623-87DE-F2646C7B8FA8}" type="pres">
      <dgm:prSet presAssocID="{F0AF63A1-E6C3-48D7-BA15-2982A4DC912D}" presName="horzFour" presStyleCnt="0"/>
      <dgm:spPr/>
    </dgm:pt>
    <dgm:pt modelId="{C6A45010-9352-4A1A-8B01-AEC7EFC8D6CE}" type="pres">
      <dgm:prSet presAssocID="{8EC1F942-64B7-4407-8F49-B1183D54A886}" presName="vertFour" presStyleCnt="0">
        <dgm:presLayoutVars>
          <dgm:chPref val="3"/>
        </dgm:presLayoutVars>
      </dgm:prSet>
      <dgm:spPr/>
    </dgm:pt>
    <dgm:pt modelId="{5CA92D6E-6985-440B-92AD-5A876699A5A4}" type="pres">
      <dgm:prSet presAssocID="{8EC1F942-64B7-4407-8F49-B1183D54A886}" presName="txFour" presStyleLbl="node4" presStyleIdx="22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9254DA0-656D-4EA7-88BA-E395EC3AF8B9}" type="pres">
      <dgm:prSet presAssocID="{8EC1F942-64B7-4407-8F49-B1183D54A886}" presName="parTransFour" presStyleCnt="0"/>
      <dgm:spPr/>
    </dgm:pt>
    <dgm:pt modelId="{DC7AF065-3F82-4CA6-A7AA-3C6E8866FA3D}" type="pres">
      <dgm:prSet presAssocID="{8EC1F942-64B7-4407-8F49-B1183D54A886}" presName="horzFour" presStyleCnt="0"/>
      <dgm:spPr/>
    </dgm:pt>
    <dgm:pt modelId="{6B58E69A-77C2-4C43-9442-11E57252E831}" type="pres">
      <dgm:prSet presAssocID="{5A4818C3-17C5-4D41-96F8-ECDEE77C52D8}" presName="vertFour" presStyleCnt="0">
        <dgm:presLayoutVars>
          <dgm:chPref val="3"/>
        </dgm:presLayoutVars>
      </dgm:prSet>
      <dgm:spPr/>
    </dgm:pt>
    <dgm:pt modelId="{18AC92DF-083C-4989-8ADA-6707D01CCCF4}" type="pres">
      <dgm:prSet presAssocID="{5A4818C3-17C5-4D41-96F8-ECDEE77C52D8}" presName="txFour" presStyleLbl="node4" presStyleIdx="23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B009CC2-58A0-45B8-8CF1-AEBF4BD3909C}" type="pres">
      <dgm:prSet presAssocID="{5A4818C3-17C5-4D41-96F8-ECDEE77C52D8}" presName="parTransFour" presStyleCnt="0"/>
      <dgm:spPr/>
    </dgm:pt>
    <dgm:pt modelId="{3D7CE568-A150-4BE1-B2A1-29D954331A37}" type="pres">
      <dgm:prSet presAssocID="{5A4818C3-17C5-4D41-96F8-ECDEE77C52D8}" presName="horzFour" presStyleCnt="0"/>
      <dgm:spPr/>
    </dgm:pt>
    <dgm:pt modelId="{51163814-E3BC-4FE1-9FA8-C18F72C1B8AC}" type="pres">
      <dgm:prSet presAssocID="{F2B65674-5C97-4957-9520-E325D172DC5B}" presName="vertFour" presStyleCnt="0">
        <dgm:presLayoutVars>
          <dgm:chPref val="3"/>
        </dgm:presLayoutVars>
      </dgm:prSet>
      <dgm:spPr/>
    </dgm:pt>
    <dgm:pt modelId="{A522CAB1-FCC4-443F-8FD3-24E781281F54}" type="pres">
      <dgm:prSet presAssocID="{F2B65674-5C97-4957-9520-E325D172DC5B}" presName="txFour" presStyleLbl="node4" presStyleIdx="24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AB765A-CBD8-42EE-9563-20F5EBF4CBDF}" type="pres">
      <dgm:prSet presAssocID="{F2B65674-5C97-4957-9520-E325D172DC5B}" presName="parTransFour" presStyleCnt="0"/>
      <dgm:spPr/>
    </dgm:pt>
    <dgm:pt modelId="{4919BA61-09ED-4617-9876-3C754E477BEC}" type="pres">
      <dgm:prSet presAssocID="{F2B65674-5C97-4957-9520-E325D172DC5B}" presName="horzFour" presStyleCnt="0"/>
      <dgm:spPr/>
    </dgm:pt>
    <dgm:pt modelId="{B895BBEE-F8D4-484D-9501-928871353F07}" type="pres">
      <dgm:prSet presAssocID="{9F02D80C-EA69-46A6-BFB4-BA4080CB1F28}" presName="vertFour" presStyleCnt="0">
        <dgm:presLayoutVars>
          <dgm:chPref val="3"/>
        </dgm:presLayoutVars>
      </dgm:prSet>
      <dgm:spPr/>
    </dgm:pt>
    <dgm:pt modelId="{D4C72088-8A4D-4CDF-AE61-70BF448279A6}" type="pres">
      <dgm:prSet presAssocID="{9F02D80C-EA69-46A6-BFB4-BA4080CB1F28}" presName="txFour" presStyleLbl="node4" presStyleIdx="25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9C1014C-F732-421D-8669-CAB7579B423B}" type="pres">
      <dgm:prSet presAssocID="{9F02D80C-EA69-46A6-BFB4-BA4080CB1F28}" presName="parTransFour" presStyleCnt="0"/>
      <dgm:spPr/>
    </dgm:pt>
    <dgm:pt modelId="{87C6F535-2034-4929-A5E3-905B64ADC50D}" type="pres">
      <dgm:prSet presAssocID="{9F02D80C-EA69-46A6-BFB4-BA4080CB1F28}" presName="horzFour" presStyleCnt="0"/>
      <dgm:spPr/>
    </dgm:pt>
    <dgm:pt modelId="{89264EB9-C267-4BED-BA85-6100B2B34F3F}" type="pres">
      <dgm:prSet presAssocID="{A2438642-730F-43FC-AD03-05B6C4A3D00B}" presName="vertFour" presStyleCnt="0">
        <dgm:presLayoutVars>
          <dgm:chPref val="3"/>
        </dgm:presLayoutVars>
      </dgm:prSet>
      <dgm:spPr/>
    </dgm:pt>
    <dgm:pt modelId="{D52BBB9D-5636-4483-98A8-F562F566C328}" type="pres">
      <dgm:prSet presAssocID="{A2438642-730F-43FC-AD03-05B6C4A3D00B}" presName="txFour" presStyleLbl="node4" presStyleIdx="26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C875F50-3B13-41EA-8D8A-274AC9FD9FBF}" type="pres">
      <dgm:prSet presAssocID="{A2438642-730F-43FC-AD03-05B6C4A3D00B}" presName="horzFour" presStyleCnt="0"/>
      <dgm:spPr/>
    </dgm:pt>
    <dgm:pt modelId="{DF99D3E9-B7CE-4F56-A161-7C0465341531}" type="pres">
      <dgm:prSet presAssocID="{35694793-DDF3-4ECC-9AA3-AC178B8D026F}" presName="sibSpaceTwo" presStyleCnt="0"/>
      <dgm:spPr/>
    </dgm:pt>
    <dgm:pt modelId="{CFBC63A5-42B0-460D-9C89-B64E9E9E2922}" type="pres">
      <dgm:prSet presAssocID="{89E09F27-5F73-400B-AE18-4421B9895F64}" presName="vertTwo" presStyleCnt="0"/>
      <dgm:spPr/>
    </dgm:pt>
    <dgm:pt modelId="{9E5D5161-23D7-41B4-A187-BE6D7C6483D0}" type="pres">
      <dgm:prSet presAssocID="{89E09F27-5F73-400B-AE18-4421B9895F64}" presName="txTwo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C6FDF3-3E6D-414C-B5BC-6C5B61465391}" type="pres">
      <dgm:prSet presAssocID="{89E09F27-5F73-400B-AE18-4421B9895F64}" presName="parTransTwo" presStyleCnt="0"/>
      <dgm:spPr/>
    </dgm:pt>
    <dgm:pt modelId="{CEF18E39-1C73-42B9-BDF1-5DD3EC85EA0D}" type="pres">
      <dgm:prSet presAssocID="{89E09F27-5F73-400B-AE18-4421B9895F64}" presName="horzTwo" presStyleCnt="0"/>
      <dgm:spPr/>
    </dgm:pt>
    <dgm:pt modelId="{D6936C6D-17F5-4369-B1C3-901E9E722DCF}" type="pres">
      <dgm:prSet presAssocID="{C60BD95D-8BE5-42EC-AF9D-D22E07852892}" presName="vertThree" presStyleCnt="0"/>
      <dgm:spPr/>
    </dgm:pt>
    <dgm:pt modelId="{2965B01E-C0DE-4302-ADA0-732BD580C7B1}" type="pres">
      <dgm:prSet presAssocID="{C60BD95D-8BE5-42EC-AF9D-D22E07852892}" presName="txThre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8AC8CB-3F6F-4460-AB01-5CBE0F14A486}" type="pres">
      <dgm:prSet presAssocID="{C60BD95D-8BE5-42EC-AF9D-D22E07852892}" presName="parTransThree" presStyleCnt="0"/>
      <dgm:spPr/>
    </dgm:pt>
    <dgm:pt modelId="{73994466-6310-40D7-8792-BD7FD56E6AF4}" type="pres">
      <dgm:prSet presAssocID="{C60BD95D-8BE5-42EC-AF9D-D22E07852892}" presName="horzThree" presStyleCnt="0"/>
      <dgm:spPr/>
    </dgm:pt>
    <dgm:pt modelId="{3EAD5394-E4AB-45B2-BE09-F998533ECF40}" type="pres">
      <dgm:prSet presAssocID="{D5544F4D-4FD2-41EE-A356-ABCAA534BCB5}" presName="vertFour" presStyleCnt="0">
        <dgm:presLayoutVars>
          <dgm:chPref val="3"/>
        </dgm:presLayoutVars>
      </dgm:prSet>
      <dgm:spPr/>
    </dgm:pt>
    <dgm:pt modelId="{A7AF9B85-BF68-40A8-954B-A40EDB5CAF9F}" type="pres">
      <dgm:prSet presAssocID="{D5544F4D-4FD2-41EE-A356-ABCAA534BCB5}" presName="txFour" presStyleLbl="node4" presStyleIdx="27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64A47D-7314-411D-8EF1-5B8F29829B1A}" type="pres">
      <dgm:prSet presAssocID="{D5544F4D-4FD2-41EE-A356-ABCAA534BCB5}" presName="parTransFour" presStyleCnt="0"/>
      <dgm:spPr/>
    </dgm:pt>
    <dgm:pt modelId="{D5C7FEFF-BE20-4D98-A72C-52B1B8B3F4F7}" type="pres">
      <dgm:prSet presAssocID="{D5544F4D-4FD2-41EE-A356-ABCAA534BCB5}" presName="horzFour" presStyleCnt="0"/>
      <dgm:spPr/>
    </dgm:pt>
    <dgm:pt modelId="{CA81CD2D-7A1B-4CCA-952B-6AE89CE8AAB7}" type="pres">
      <dgm:prSet presAssocID="{187C542A-BCFC-4BBB-8DCA-67690BE3FD29}" presName="vertFour" presStyleCnt="0">
        <dgm:presLayoutVars>
          <dgm:chPref val="3"/>
        </dgm:presLayoutVars>
      </dgm:prSet>
      <dgm:spPr/>
    </dgm:pt>
    <dgm:pt modelId="{EFF40216-5B58-45C6-B485-1C9C4561DF2F}" type="pres">
      <dgm:prSet presAssocID="{187C542A-BCFC-4BBB-8DCA-67690BE3FD29}" presName="txFour" presStyleLbl="node4" presStyleIdx="28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2BA7D97-E2A8-4C59-838B-E0906E156677}" type="pres">
      <dgm:prSet presAssocID="{187C542A-BCFC-4BBB-8DCA-67690BE3FD29}" presName="parTransFour" presStyleCnt="0"/>
      <dgm:spPr/>
    </dgm:pt>
    <dgm:pt modelId="{F73E662C-F722-4B4F-9DF8-BE21B2C2C700}" type="pres">
      <dgm:prSet presAssocID="{187C542A-BCFC-4BBB-8DCA-67690BE3FD29}" presName="horzFour" presStyleCnt="0"/>
      <dgm:spPr/>
    </dgm:pt>
    <dgm:pt modelId="{566AACE7-A2F1-4E7A-BECC-43348B95352C}" type="pres">
      <dgm:prSet presAssocID="{593C7C55-813E-4059-B734-EC61CD9C5CBC}" presName="vertFour" presStyleCnt="0">
        <dgm:presLayoutVars>
          <dgm:chPref val="3"/>
        </dgm:presLayoutVars>
      </dgm:prSet>
      <dgm:spPr/>
    </dgm:pt>
    <dgm:pt modelId="{7653A429-0E18-4BE3-A07C-F1A5A9D672E3}" type="pres">
      <dgm:prSet presAssocID="{593C7C55-813E-4059-B734-EC61CD9C5CBC}" presName="txFour" presStyleLbl="node4" presStyleIdx="29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D59DE9-3C29-48CB-8A25-B7F991619843}" type="pres">
      <dgm:prSet presAssocID="{593C7C55-813E-4059-B734-EC61CD9C5CBC}" presName="parTransFour" presStyleCnt="0"/>
      <dgm:spPr/>
    </dgm:pt>
    <dgm:pt modelId="{3A3A01C6-B3AA-4C89-92D4-EA308C8E23E1}" type="pres">
      <dgm:prSet presAssocID="{593C7C55-813E-4059-B734-EC61CD9C5CBC}" presName="horzFour" presStyleCnt="0"/>
      <dgm:spPr/>
    </dgm:pt>
    <dgm:pt modelId="{B8B89817-F07F-4DA9-AEBF-C4EDAD3E897E}" type="pres">
      <dgm:prSet presAssocID="{9E15771F-F540-4F32-ACD6-56CFD707E80B}" presName="vertFour" presStyleCnt="0">
        <dgm:presLayoutVars>
          <dgm:chPref val="3"/>
        </dgm:presLayoutVars>
      </dgm:prSet>
      <dgm:spPr/>
    </dgm:pt>
    <dgm:pt modelId="{35DF38A4-C109-469A-81F6-242705CF6432}" type="pres">
      <dgm:prSet presAssocID="{9E15771F-F540-4F32-ACD6-56CFD707E80B}" presName="txFour" presStyleLbl="node4" presStyleIdx="30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6284DC-AD60-4799-9C6D-BBAE00D72CFA}" type="pres">
      <dgm:prSet presAssocID="{9E15771F-F540-4F32-ACD6-56CFD707E80B}" presName="parTransFour" presStyleCnt="0"/>
      <dgm:spPr/>
    </dgm:pt>
    <dgm:pt modelId="{FF9D5968-2625-4FA7-B798-123DE0850F01}" type="pres">
      <dgm:prSet presAssocID="{9E15771F-F540-4F32-ACD6-56CFD707E80B}" presName="horzFour" presStyleCnt="0"/>
      <dgm:spPr/>
    </dgm:pt>
    <dgm:pt modelId="{0ACE6D06-B44A-4123-806C-A6DF04AE4987}" type="pres">
      <dgm:prSet presAssocID="{20671797-DAB3-483D-81A6-EB33F8E5D325}" presName="vertFour" presStyleCnt="0">
        <dgm:presLayoutVars>
          <dgm:chPref val="3"/>
        </dgm:presLayoutVars>
      </dgm:prSet>
      <dgm:spPr/>
    </dgm:pt>
    <dgm:pt modelId="{72D34432-C31A-4895-8C4B-497C4DC5EA4F}" type="pres">
      <dgm:prSet presAssocID="{20671797-DAB3-483D-81A6-EB33F8E5D325}" presName="txFour" presStyleLbl="node4" presStyleIdx="31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6C8A634-B256-444B-B8DC-59DBBF0124A6}" type="pres">
      <dgm:prSet presAssocID="{20671797-DAB3-483D-81A6-EB33F8E5D325}" presName="parTransFour" presStyleCnt="0"/>
      <dgm:spPr/>
    </dgm:pt>
    <dgm:pt modelId="{68423DB6-6E38-46B7-BEBB-F85082740DD1}" type="pres">
      <dgm:prSet presAssocID="{20671797-DAB3-483D-81A6-EB33F8E5D325}" presName="horzFour" presStyleCnt="0"/>
      <dgm:spPr/>
    </dgm:pt>
    <dgm:pt modelId="{57A0058B-D01D-4FF4-8B60-7C4F82AE0D0A}" type="pres">
      <dgm:prSet presAssocID="{16E89ECF-BF0A-4766-82BA-84AED34912A2}" presName="vertFour" presStyleCnt="0">
        <dgm:presLayoutVars>
          <dgm:chPref val="3"/>
        </dgm:presLayoutVars>
      </dgm:prSet>
      <dgm:spPr/>
    </dgm:pt>
    <dgm:pt modelId="{2D39DC43-C5C2-46F4-8451-9BFA59AC4F62}" type="pres">
      <dgm:prSet presAssocID="{16E89ECF-BF0A-4766-82BA-84AED34912A2}" presName="txFour" presStyleLbl="node4" presStyleIdx="32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9C0A4F-D740-4783-9787-414B3EF61B0C}" type="pres">
      <dgm:prSet presAssocID="{16E89ECF-BF0A-4766-82BA-84AED34912A2}" presName="parTransFour" presStyleCnt="0"/>
      <dgm:spPr/>
    </dgm:pt>
    <dgm:pt modelId="{61E51A04-ADBC-4C74-A9A4-693D27C4ED8D}" type="pres">
      <dgm:prSet presAssocID="{16E89ECF-BF0A-4766-82BA-84AED34912A2}" presName="horzFour" presStyleCnt="0"/>
      <dgm:spPr/>
    </dgm:pt>
    <dgm:pt modelId="{647D7595-9FCE-4068-8B8E-83D4167F1BD2}" type="pres">
      <dgm:prSet presAssocID="{4A17D62D-85FA-450A-86D4-161E798A8273}" presName="vertFour" presStyleCnt="0">
        <dgm:presLayoutVars>
          <dgm:chPref val="3"/>
        </dgm:presLayoutVars>
      </dgm:prSet>
      <dgm:spPr/>
    </dgm:pt>
    <dgm:pt modelId="{662E41BF-A214-4B24-87EA-87AF59084007}" type="pres">
      <dgm:prSet presAssocID="{4A17D62D-85FA-450A-86D4-161E798A8273}" presName="txFour" presStyleLbl="node4" presStyleIdx="33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04DF3E-4C1B-4D76-B14E-4E24775CD79D}" type="pres">
      <dgm:prSet presAssocID="{4A17D62D-85FA-450A-86D4-161E798A8273}" presName="parTransFour" presStyleCnt="0"/>
      <dgm:spPr/>
    </dgm:pt>
    <dgm:pt modelId="{BC1E32C1-5AED-478B-993A-487C423AF333}" type="pres">
      <dgm:prSet presAssocID="{4A17D62D-85FA-450A-86D4-161E798A8273}" presName="horzFour" presStyleCnt="0"/>
      <dgm:spPr/>
    </dgm:pt>
    <dgm:pt modelId="{98FB80F0-9FF2-484F-960D-F9A590DB736E}" type="pres">
      <dgm:prSet presAssocID="{DB47BA9A-953D-4300-A53A-35F9C22887CE}" presName="vertFour" presStyleCnt="0">
        <dgm:presLayoutVars>
          <dgm:chPref val="3"/>
        </dgm:presLayoutVars>
      </dgm:prSet>
      <dgm:spPr/>
    </dgm:pt>
    <dgm:pt modelId="{F963CB2F-8885-4C02-866A-4DEF44415375}" type="pres">
      <dgm:prSet presAssocID="{DB47BA9A-953D-4300-A53A-35F9C22887CE}" presName="txFour" presStyleLbl="node4" presStyleIdx="34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FAF89C8-A61A-4C55-808E-74446FEA2EB3}" type="pres">
      <dgm:prSet presAssocID="{DB47BA9A-953D-4300-A53A-35F9C22887CE}" presName="parTransFour" presStyleCnt="0"/>
      <dgm:spPr/>
    </dgm:pt>
    <dgm:pt modelId="{8D3CC123-D778-4F63-AFD6-CA1656AFBC9B}" type="pres">
      <dgm:prSet presAssocID="{DB47BA9A-953D-4300-A53A-35F9C22887CE}" presName="horzFour" presStyleCnt="0"/>
      <dgm:spPr/>
    </dgm:pt>
    <dgm:pt modelId="{67307F44-F6A6-4122-9A89-827489EC7842}" type="pres">
      <dgm:prSet presAssocID="{4E336ED9-532D-4824-98EE-661D7E9A915D}" presName="vertFour" presStyleCnt="0">
        <dgm:presLayoutVars>
          <dgm:chPref val="3"/>
        </dgm:presLayoutVars>
      </dgm:prSet>
      <dgm:spPr/>
    </dgm:pt>
    <dgm:pt modelId="{409D090D-A802-4A45-B614-1255257FC08B}" type="pres">
      <dgm:prSet presAssocID="{4E336ED9-532D-4824-98EE-661D7E9A915D}" presName="txFour" presStyleLbl="node4" presStyleIdx="35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231E15-A221-478D-A8D8-3313004A12B5}" type="pres">
      <dgm:prSet presAssocID="{4E336ED9-532D-4824-98EE-661D7E9A915D}" presName="horzFour" presStyleCnt="0"/>
      <dgm:spPr/>
    </dgm:pt>
    <dgm:pt modelId="{62C0B193-30A4-4691-AF46-D5B94E7FC561}" type="pres">
      <dgm:prSet presAssocID="{FA1CF671-CE5A-43BE-A489-E153F0F8811C}" presName="sibSpaceTwo" presStyleCnt="0"/>
      <dgm:spPr/>
    </dgm:pt>
    <dgm:pt modelId="{E8090E1D-4DD8-46E0-BA1E-C3890CF14D47}" type="pres">
      <dgm:prSet presAssocID="{9E496AFB-5861-4A0B-A059-7AF344913280}" presName="vertTwo" presStyleCnt="0"/>
      <dgm:spPr/>
    </dgm:pt>
    <dgm:pt modelId="{F8905714-088D-483C-AC16-D43BF2F0BF16}" type="pres">
      <dgm:prSet presAssocID="{9E496AFB-5861-4A0B-A059-7AF344913280}" presName="txTwo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25E9BC-9772-4579-B80A-08C02E6F5841}" type="pres">
      <dgm:prSet presAssocID="{9E496AFB-5861-4A0B-A059-7AF344913280}" presName="parTransTwo" presStyleCnt="0"/>
      <dgm:spPr/>
    </dgm:pt>
    <dgm:pt modelId="{4101F8DA-93D9-46DF-B37A-B90529D7C907}" type="pres">
      <dgm:prSet presAssocID="{9E496AFB-5861-4A0B-A059-7AF344913280}" presName="horzTwo" presStyleCnt="0"/>
      <dgm:spPr/>
    </dgm:pt>
    <dgm:pt modelId="{95872D8F-BB28-4072-9DAD-3FCDEEA4A51B}" type="pres">
      <dgm:prSet presAssocID="{25C69CC8-098D-44A3-878A-5E3FEF1E9C10}" presName="vertThree" presStyleCnt="0"/>
      <dgm:spPr/>
    </dgm:pt>
    <dgm:pt modelId="{24CEF574-2765-4D7C-A195-C900E925FBE6}" type="pres">
      <dgm:prSet presAssocID="{25C69CC8-098D-44A3-878A-5E3FEF1E9C10}" presName="txThre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D7436C-1536-41D8-A0EE-0E39E8864FDD}" type="pres">
      <dgm:prSet presAssocID="{25C69CC8-098D-44A3-878A-5E3FEF1E9C10}" presName="parTransThree" presStyleCnt="0"/>
      <dgm:spPr/>
    </dgm:pt>
    <dgm:pt modelId="{4139EE0B-9D40-4076-B516-60260BCFF8F9}" type="pres">
      <dgm:prSet presAssocID="{25C69CC8-098D-44A3-878A-5E3FEF1E9C10}" presName="horzThree" presStyleCnt="0"/>
      <dgm:spPr/>
    </dgm:pt>
    <dgm:pt modelId="{22447473-48A4-4C0C-8BEC-2558DB533AA4}" type="pres">
      <dgm:prSet presAssocID="{BDDF592B-1C58-40EE-9108-0DC798BB2F08}" presName="vertFour" presStyleCnt="0">
        <dgm:presLayoutVars>
          <dgm:chPref val="3"/>
        </dgm:presLayoutVars>
      </dgm:prSet>
      <dgm:spPr/>
    </dgm:pt>
    <dgm:pt modelId="{4CD2A706-78CC-47E3-A8F8-D778F944372A}" type="pres">
      <dgm:prSet presAssocID="{BDDF592B-1C58-40EE-9108-0DC798BB2F08}" presName="txFour" presStyleLbl="node4" presStyleIdx="36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C177EB7-865B-4153-871C-6C5CF7DBC8C3}" type="pres">
      <dgm:prSet presAssocID="{BDDF592B-1C58-40EE-9108-0DC798BB2F08}" presName="parTransFour" presStyleCnt="0"/>
      <dgm:spPr/>
    </dgm:pt>
    <dgm:pt modelId="{20DB843D-8E62-4574-AB26-BE48E34E41C8}" type="pres">
      <dgm:prSet presAssocID="{BDDF592B-1C58-40EE-9108-0DC798BB2F08}" presName="horzFour" presStyleCnt="0"/>
      <dgm:spPr/>
    </dgm:pt>
    <dgm:pt modelId="{F36349D9-AAD1-4D05-8BCB-F865ABA18533}" type="pres">
      <dgm:prSet presAssocID="{1B20A584-E8E7-451F-84AF-E95BD5B40EA1}" presName="vertFour" presStyleCnt="0">
        <dgm:presLayoutVars>
          <dgm:chPref val="3"/>
        </dgm:presLayoutVars>
      </dgm:prSet>
      <dgm:spPr/>
    </dgm:pt>
    <dgm:pt modelId="{374E99F0-AE84-4383-93E4-780F78CE6D13}" type="pres">
      <dgm:prSet presAssocID="{1B20A584-E8E7-451F-84AF-E95BD5B40EA1}" presName="txFour" presStyleLbl="node4" presStyleIdx="37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4B595F-B001-4933-98CC-F9415F4FE45A}" type="pres">
      <dgm:prSet presAssocID="{1B20A584-E8E7-451F-84AF-E95BD5B40EA1}" presName="parTransFour" presStyleCnt="0"/>
      <dgm:spPr/>
    </dgm:pt>
    <dgm:pt modelId="{19CEB4E4-DAEB-4DAC-B74F-6A90F95E40F6}" type="pres">
      <dgm:prSet presAssocID="{1B20A584-E8E7-451F-84AF-E95BD5B40EA1}" presName="horzFour" presStyleCnt="0"/>
      <dgm:spPr/>
    </dgm:pt>
    <dgm:pt modelId="{4B090C7C-91FA-46FA-862C-86DC2555E033}" type="pres">
      <dgm:prSet presAssocID="{DF86BB99-07F8-490F-B6E9-4F22F5A8A955}" presName="vertFour" presStyleCnt="0">
        <dgm:presLayoutVars>
          <dgm:chPref val="3"/>
        </dgm:presLayoutVars>
      </dgm:prSet>
      <dgm:spPr/>
    </dgm:pt>
    <dgm:pt modelId="{874CF4BC-44A5-455D-A60A-EB599B596188}" type="pres">
      <dgm:prSet presAssocID="{DF86BB99-07F8-490F-B6E9-4F22F5A8A955}" presName="txFour" presStyleLbl="node4" presStyleIdx="38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79E5A0-7B91-4ECE-AF79-8798634D07D0}" type="pres">
      <dgm:prSet presAssocID="{DF86BB99-07F8-490F-B6E9-4F22F5A8A955}" presName="parTransFour" presStyleCnt="0"/>
      <dgm:spPr/>
    </dgm:pt>
    <dgm:pt modelId="{97FFE9E6-CE88-44D7-A8E9-5F178F964167}" type="pres">
      <dgm:prSet presAssocID="{DF86BB99-07F8-490F-B6E9-4F22F5A8A955}" presName="horzFour" presStyleCnt="0"/>
      <dgm:spPr/>
    </dgm:pt>
    <dgm:pt modelId="{B45A538C-DC99-43D4-9C5E-FD6136650525}" type="pres">
      <dgm:prSet presAssocID="{04C3AC0E-965B-48C1-827A-5D93B22D2057}" presName="vertFour" presStyleCnt="0">
        <dgm:presLayoutVars>
          <dgm:chPref val="3"/>
        </dgm:presLayoutVars>
      </dgm:prSet>
      <dgm:spPr/>
    </dgm:pt>
    <dgm:pt modelId="{D2D81AF8-4EA8-45A6-A84D-9694EF1BCFE7}" type="pres">
      <dgm:prSet presAssocID="{04C3AC0E-965B-48C1-827A-5D93B22D2057}" presName="txFour" presStyleLbl="node4" presStyleIdx="39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DD6202-DBD1-44BF-A1E0-17D7DF207347}" type="pres">
      <dgm:prSet presAssocID="{04C3AC0E-965B-48C1-827A-5D93B22D2057}" presName="parTransFour" presStyleCnt="0"/>
      <dgm:spPr/>
    </dgm:pt>
    <dgm:pt modelId="{78FA1C88-01CB-45D0-B8B1-93ED28DC0515}" type="pres">
      <dgm:prSet presAssocID="{04C3AC0E-965B-48C1-827A-5D93B22D2057}" presName="horzFour" presStyleCnt="0"/>
      <dgm:spPr/>
    </dgm:pt>
    <dgm:pt modelId="{C388ABCD-EF97-4C36-B582-B368BFAF3A98}" type="pres">
      <dgm:prSet presAssocID="{FD657B6D-8ACE-4CCE-A7E1-4A6249E61467}" presName="vertFour" presStyleCnt="0">
        <dgm:presLayoutVars>
          <dgm:chPref val="3"/>
        </dgm:presLayoutVars>
      </dgm:prSet>
      <dgm:spPr/>
    </dgm:pt>
    <dgm:pt modelId="{B05C0A3E-A45E-4E74-81F8-BADC3EA7BC7D}" type="pres">
      <dgm:prSet presAssocID="{FD657B6D-8ACE-4CCE-A7E1-4A6249E61467}" presName="txFour" presStyleLbl="node4" presStyleIdx="40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47CB39F-60F2-425A-9F46-5CCF02F1F25F}" type="pres">
      <dgm:prSet presAssocID="{FD657B6D-8ACE-4CCE-A7E1-4A6249E61467}" presName="parTransFour" presStyleCnt="0"/>
      <dgm:spPr/>
    </dgm:pt>
    <dgm:pt modelId="{3CF494E9-8292-4011-9D6D-8524C148D964}" type="pres">
      <dgm:prSet presAssocID="{FD657B6D-8ACE-4CCE-A7E1-4A6249E61467}" presName="horzFour" presStyleCnt="0"/>
      <dgm:spPr/>
    </dgm:pt>
    <dgm:pt modelId="{D41C14FE-B236-4C7C-9F57-E669D582972A}" type="pres">
      <dgm:prSet presAssocID="{5C919D87-C507-4A57-8D9E-B3AE1C7A557A}" presName="vertFour" presStyleCnt="0">
        <dgm:presLayoutVars>
          <dgm:chPref val="3"/>
        </dgm:presLayoutVars>
      </dgm:prSet>
      <dgm:spPr/>
    </dgm:pt>
    <dgm:pt modelId="{881302F4-A2A8-4E4E-874D-A4D74E057708}" type="pres">
      <dgm:prSet presAssocID="{5C919D87-C507-4A57-8D9E-B3AE1C7A557A}" presName="txFour" presStyleLbl="node4" presStyleIdx="41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C697388-AD20-4222-B52B-CB3133E141AF}" type="pres">
      <dgm:prSet presAssocID="{5C919D87-C507-4A57-8D9E-B3AE1C7A557A}" presName="parTransFour" presStyleCnt="0"/>
      <dgm:spPr/>
    </dgm:pt>
    <dgm:pt modelId="{6B6437D8-FFBB-4EA9-BD04-D07DCC0DA230}" type="pres">
      <dgm:prSet presAssocID="{5C919D87-C507-4A57-8D9E-B3AE1C7A557A}" presName="horzFour" presStyleCnt="0"/>
      <dgm:spPr/>
    </dgm:pt>
    <dgm:pt modelId="{BCBFF326-02F0-4113-A2C8-E5B201EF1920}" type="pres">
      <dgm:prSet presAssocID="{0247636D-783D-4249-B6A1-390DC255C8CF}" presName="vertFour" presStyleCnt="0">
        <dgm:presLayoutVars>
          <dgm:chPref val="3"/>
        </dgm:presLayoutVars>
      </dgm:prSet>
      <dgm:spPr/>
    </dgm:pt>
    <dgm:pt modelId="{6916EFB4-112E-4CD7-846D-62E9BA3CA65F}" type="pres">
      <dgm:prSet presAssocID="{0247636D-783D-4249-B6A1-390DC255C8CF}" presName="txFour" presStyleLbl="node4" presStyleIdx="42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2DBE98C-101C-4F4B-8530-99E537DEC671}" type="pres">
      <dgm:prSet presAssocID="{0247636D-783D-4249-B6A1-390DC255C8CF}" presName="parTransFour" presStyleCnt="0"/>
      <dgm:spPr/>
    </dgm:pt>
    <dgm:pt modelId="{4EC715A7-5B44-4ED1-8AAB-D45F2A26D3C5}" type="pres">
      <dgm:prSet presAssocID="{0247636D-783D-4249-B6A1-390DC255C8CF}" presName="horzFour" presStyleCnt="0"/>
      <dgm:spPr/>
    </dgm:pt>
    <dgm:pt modelId="{AAD0D375-8964-4D6D-9EC3-84A0C8424D73}" type="pres">
      <dgm:prSet presAssocID="{D45DAE52-951C-49A4-B152-60B579B0ED79}" presName="vertFour" presStyleCnt="0">
        <dgm:presLayoutVars>
          <dgm:chPref val="3"/>
        </dgm:presLayoutVars>
      </dgm:prSet>
      <dgm:spPr/>
    </dgm:pt>
    <dgm:pt modelId="{47B15991-EE3A-4331-AA9C-C3637606B886}" type="pres">
      <dgm:prSet presAssocID="{D45DAE52-951C-49A4-B152-60B579B0ED79}" presName="txFour" presStyleLbl="node4" presStyleIdx="43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D46443-45F3-4785-8E34-54B2D98B6323}" type="pres">
      <dgm:prSet presAssocID="{D45DAE52-951C-49A4-B152-60B579B0ED79}" presName="parTransFour" presStyleCnt="0"/>
      <dgm:spPr/>
    </dgm:pt>
    <dgm:pt modelId="{C769BA58-8737-4A7B-9B4C-436F82711285}" type="pres">
      <dgm:prSet presAssocID="{D45DAE52-951C-49A4-B152-60B579B0ED79}" presName="horzFour" presStyleCnt="0"/>
      <dgm:spPr/>
    </dgm:pt>
    <dgm:pt modelId="{82AEA2C4-EF01-4331-A1F1-495EBD36E206}" type="pres">
      <dgm:prSet presAssocID="{4BF16F7B-0097-4DC7-93A6-2F83D1035606}" presName="vertFour" presStyleCnt="0">
        <dgm:presLayoutVars>
          <dgm:chPref val="3"/>
        </dgm:presLayoutVars>
      </dgm:prSet>
      <dgm:spPr/>
    </dgm:pt>
    <dgm:pt modelId="{2E8816E6-9DEF-4A9E-B167-496EA8E49838}" type="pres">
      <dgm:prSet presAssocID="{4BF16F7B-0097-4DC7-93A6-2F83D1035606}" presName="txFour" presStyleLbl="node4" presStyleIdx="44" presStyleCnt="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73DDB7-2B0F-4480-BD86-3AFC4856984D}" type="pres">
      <dgm:prSet presAssocID="{4BF16F7B-0097-4DC7-93A6-2F83D1035606}" presName="horzFour" presStyleCnt="0"/>
      <dgm:spPr/>
    </dgm:pt>
  </dgm:ptLst>
  <dgm:cxnLst>
    <dgm:cxn modelId="{E90B9AD5-6B9D-460A-B8D4-0169929EE8C4}" srcId="{1B20A584-E8E7-451F-84AF-E95BD5B40EA1}" destId="{DF86BB99-07F8-490F-B6E9-4F22F5A8A955}" srcOrd="0" destOrd="0" parTransId="{C985FE44-C5E5-4D58-805E-13170B646D27}" sibTransId="{38C2B751-10AB-424B-8533-370958D28C0F}"/>
    <dgm:cxn modelId="{57647E05-245D-452A-AA1C-AA68283F0C17}" type="presOf" srcId="{D1936ACF-1E69-4953-BA37-9ADE2EF12E41}" destId="{59176932-D6D5-4C36-BF7A-69A1297C4BAD}" srcOrd="0" destOrd="0" presId="urn:microsoft.com/office/officeart/2005/8/layout/hierarchy4"/>
    <dgm:cxn modelId="{1D050D3F-B9D8-4EBE-B88F-0F4CD1DDA8C3}" type="presOf" srcId="{B3E02284-B3C4-4492-A618-ACAA20CC702A}" destId="{BA9BB791-5ED8-4E0A-B0BF-B2BA7DD3E29D}" srcOrd="0" destOrd="0" presId="urn:microsoft.com/office/officeart/2005/8/layout/hierarchy4"/>
    <dgm:cxn modelId="{C6FEAE20-8BA5-48CC-BD38-7150DFBE6AEC}" srcId="{946393D2-3BB5-4D19-BAF6-84B7339845C4}" destId="{62031802-0EE5-47DF-BB1F-2C84A19F6746}" srcOrd="2" destOrd="0" parTransId="{43DD85C8-BF2E-4808-BFA8-3211ED494E6D}" sibTransId="{35694793-DDF3-4ECC-9AA3-AC178B8D026F}"/>
    <dgm:cxn modelId="{6097BCC7-A1B5-404F-B699-13105664B528}" srcId="{62031802-0EE5-47DF-BB1F-2C84A19F6746}" destId="{C9C8B06B-C833-4D4A-8595-4BF5AEB204E9}" srcOrd="0" destOrd="0" parTransId="{14028F24-BEA5-47F9-87C0-7BDFCA43F3CF}" sibTransId="{42D8C6A1-5C03-413A-99EF-223F18F536EB}"/>
    <dgm:cxn modelId="{58430DBA-7E00-4B78-8E66-69447EC9F5B4}" srcId="{8536FD6B-8AD2-4A43-B337-6FD60B3FD4B2}" destId="{32221C69-A003-4580-9837-60D9DB81E598}" srcOrd="0" destOrd="0" parTransId="{6284838E-4ABA-4F9D-A8C4-F6E80FB9B47B}" sibTransId="{F5FB532E-2378-421D-B02D-5AF26F5E328F}"/>
    <dgm:cxn modelId="{4E4DFFD4-9C36-4492-AE80-CA974021D2EE}" srcId="{9F02D80C-EA69-46A6-BFB4-BA4080CB1F28}" destId="{A2438642-730F-43FC-AD03-05B6C4A3D00B}" srcOrd="0" destOrd="0" parTransId="{ABEB61C6-6F26-46DE-8863-413F7DC3B378}" sibTransId="{943261AD-4D15-4ABE-8B24-0352DD925B3A}"/>
    <dgm:cxn modelId="{5841134B-00A8-4CEA-92A7-0547B19D2ECE}" srcId="{4A17D62D-85FA-450A-86D4-161E798A8273}" destId="{DB47BA9A-953D-4300-A53A-35F9C22887CE}" srcOrd="0" destOrd="0" parTransId="{2671E65B-539D-43FD-8191-4C95430D8B75}" sibTransId="{DFE034D4-B79E-46E8-93DF-E31DD8DF9545}"/>
    <dgm:cxn modelId="{F7BFCD53-03DE-46BA-9EF6-90CCE9DB99EA}" type="presOf" srcId="{BDDF592B-1C58-40EE-9108-0DC798BB2F08}" destId="{4CD2A706-78CC-47E3-A8F8-D778F944372A}" srcOrd="0" destOrd="0" presId="urn:microsoft.com/office/officeart/2005/8/layout/hierarchy4"/>
    <dgm:cxn modelId="{EDCD29B7-42A8-49A9-B824-7263F8110AB5}" type="presOf" srcId="{20671797-DAB3-483D-81A6-EB33F8E5D325}" destId="{72D34432-C31A-4895-8C4B-497C4DC5EA4F}" srcOrd="0" destOrd="0" presId="urn:microsoft.com/office/officeart/2005/8/layout/hierarchy4"/>
    <dgm:cxn modelId="{C72391F6-56AA-49E8-9C9C-C7F426C76DB8}" type="presOf" srcId="{A1BB5A2E-A45D-4F6A-B329-CD4782193917}" destId="{672DFC88-43F4-433B-9B7F-D5CE282279E3}" srcOrd="0" destOrd="0" presId="urn:microsoft.com/office/officeart/2005/8/layout/hierarchy4"/>
    <dgm:cxn modelId="{8A336B02-824A-4870-A5AB-F675FD21E054}" srcId="{F0AF63A1-E6C3-48D7-BA15-2982A4DC912D}" destId="{8EC1F942-64B7-4407-8F49-B1183D54A886}" srcOrd="0" destOrd="0" parTransId="{E04DD0A5-B7E8-4C3D-BB6D-64003A10B98C}" sibTransId="{20EF07A7-0904-4C91-B9DD-C227E82D20B1}"/>
    <dgm:cxn modelId="{9434DF74-4FCF-4BBC-A2AC-77ED77D2B1AD}" srcId="{F2B65674-5C97-4957-9520-E325D172DC5B}" destId="{9F02D80C-EA69-46A6-BFB4-BA4080CB1F28}" srcOrd="0" destOrd="0" parTransId="{E060003B-58A2-4E7F-88B2-9126A17951FD}" sibTransId="{C8E04D7B-3990-4771-BAF9-6576AE5C8416}"/>
    <dgm:cxn modelId="{B0A7B39F-C4F7-4D8D-8963-87971AE890C0}" srcId="{9A4F9831-D6CF-494E-A13D-C01F1C1296F9}" destId="{D442DBB9-47A5-4802-BD61-420B3248433D}" srcOrd="0" destOrd="0" parTransId="{9DBC24D4-42A7-40BD-A4CC-E9795709FDAB}" sibTransId="{4A72F1FF-F8B9-4D07-AF08-CB2A4C1285D5}"/>
    <dgm:cxn modelId="{3309F21D-4431-4903-BB3C-90427A73504C}" srcId="{44367D81-039C-4579-8E09-66CAF90F5041}" destId="{9C715FE5-31CA-4541-A958-D2C730C134E0}" srcOrd="0" destOrd="0" parTransId="{536A8C1B-37CE-4FCD-A098-830552423D53}" sibTransId="{B132F376-D606-4DE2-9BBB-04499697516A}"/>
    <dgm:cxn modelId="{70FC767C-FC3B-4AE7-A10D-36444CD5DD0C}" type="presOf" srcId="{F0AF63A1-E6C3-48D7-BA15-2982A4DC912D}" destId="{8C5A4ABB-F609-4CF2-8CFC-5593BE697C3C}" srcOrd="0" destOrd="0" presId="urn:microsoft.com/office/officeart/2005/8/layout/hierarchy4"/>
    <dgm:cxn modelId="{546E2B14-2E2C-4162-AA8D-E55762D91951}" srcId="{0247636D-783D-4249-B6A1-390DC255C8CF}" destId="{D45DAE52-951C-49A4-B152-60B579B0ED79}" srcOrd="0" destOrd="0" parTransId="{D9360DC0-6C9D-4789-A072-DCE2F0A81B5C}" sibTransId="{36197802-67B1-4B3E-B917-E44C0EF3AD15}"/>
    <dgm:cxn modelId="{A5B87563-874D-435E-9D19-90D53AF3C13B}" type="presOf" srcId="{C60BD95D-8BE5-42EC-AF9D-D22E07852892}" destId="{2965B01E-C0DE-4302-ADA0-732BD580C7B1}" srcOrd="0" destOrd="0" presId="urn:microsoft.com/office/officeart/2005/8/layout/hierarchy4"/>
    <dgm:cxn modelId="{5F7855BF-F428-42B7-B850-B70CB8428CF4}" type="presOf" srcId="{5A6BA2F8-AB86-4FEA-9FCE-F9FA52A7F9A0}" destId="{EFD09625-1EEB-463A-9D51-52F09A5E039B}" srcOrd="0" destOrd="0" presId="urn:microsoft.com/office/officeart/2005/8/layout/hierarchy4"/>
    <dgm:cxn modelId="{1EAC31D6-E6E6-46FF-857A-4844B79505BA}" type="presOf" srcId="{DB47BA9A-953D-4300-A53A-35F9C22887CE}" destId="{F963CB2F-8885-4C02-866A-4DEF44415375}" srcOrd="0" destOrd="0" presId="urn:microsoft.com/office/officeart/2005/8/layout/hierarchy4"/>
    <dgm:cxn modelId="{C28CBCF7-3139-40F7-B426-1830BB2434D9}" srcId="{5A6BA2F8-AB86-4FEA-9FCE-F9FA52A7F9A0}" destId="{F6F97186-B344-4193-9FE9-6DFB5403A289}" srcOrd="0" destOrd="0" parTransId="{F22CCE59-9B42-4DA2-949C-34E1E0586A20}" sibTransId="{01E5FF1C-8ED4-4ED1-A0DD-0AA37640AF28}"/>
    <dgm:cxn modelId="{9A5E90C4-6511-4923-BB87-9C452263074C}" srcId="{593C7C55-813E-4059-B734-EC61CD9C5CBC}" destId="{9E15771F-F540-4F32-ACD6-56CFD707E80B}" srcOrd="0" destOrd="0" parTransId="{E70BBB04-FC5B-4B12-959F-7F02FDB52BBE}" sibTransId="{EC763716-B14D-403A-A4A7-216861E00C47}"/>
    <dgm:cxn modelId="{0E2A41BB-C114-45A9-A672-8ECC1418B9AF}" srcId="{D442DBB9-47A5-4802-BD61-420B3248433D}" destId="{8A9B9F6B-69CA-45EE-AEA8-8F5EF1FB5683}" srcOrd="0" destOrd="0" parTransId="{6AFB6790-5FE9-4389-8E5B-5D2A3F164CB1}" sibTransId="{7FDFCBC6-8952-4A8B-AACE-036267B02CE1}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0B348322-E105-475C-9578-6804186F5E3D}" type="presOf" srcId="{A2438642-730F-43FC-AD03-05B6C4A3D00B}" destId="{D52BBB9D-5636-4483-98A8-F562F566C328}" srcOrd="0" destOrd="0" presId="urn:microsoft.com/office/officeart/2005/8/layout/hierarchy4"/>
    <dgm:cxn modelId="{BED1357D-2A03-4DBB-AF19-4EA3D0997E32}" srcId="{C60BD95D-8BE5-42EC-AF9D-D22E07852892}" destId="{D5544F4D-4FD2-41EE-A356-ABCAA534BCB5}" srcOrd="0" destOrd="0" parTransId="{BED13ABC-6FE3-4A0F-B363-3797DF01D994}" sibTransId="{D6C0D10C-0A55-4B4C-95CA-342CC713B4EA}"/>
    <dgm:cxn modelId="{7EAEC371-553E-4E9D-A4CC-83A632C1A866}" srcId="{9E496AFB-5861-4A0B-A059-7AF344913280}" destId="{25C69CC8-098D-44A3-878A-5E3FEF1E9C10}" srcOrd="0" destOrd="0" parTransId="{28799DE6-79A2-4C3E-B141-55C8FB729A4A}" sibTransId="{41B933A1-9AB0-4413-9012-F89B9C70741E}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5A1EBD03-E520-4E11-BBF2-404594424476}" type="presOf" srcId="{7711325B-E859-44FE-8B41-57F9AFDCA54B}" destId="{576C6983-4618-426C-8177-DEA9FE3AC4EB}" srcOrd="0" destOrd="0" presId="urn:microsoft.com/office/officeart/2005/8/layout/hierarchy4"/>
    <dgm:cxn modelId="{90D57730-3A4C-47CA-BBD0-42D8464C56FD}" srcId="{9E15771F-F540-4F32-ACD6-56CFD707E80B}" destId="{20671797-DAB3-483D-81A6-EB33F8E5D325}" srcOrd="0" destOrd="0" parTransId="{1917A2FC-0EC7-4FB8-B415-CD8FE3AAD307}" sibTransId="{9DA74383-E61F-415F-8262-DF5C37B5A3CC}"/>
    <dgm:cxn modelId="{563B7135-C296-437E-86BC-71C9BF75CBD3}" srcId="{D1936ACF-1E69-4953-BA37-9ADE2EF12E41}" destId="{4E5A1869-57DF-4BD2-89F2-0FF412DDC036}" srcOrd="0" destOrd="0" parTransId="{2DD1E431-BE19-4798-89F6-2A2AA8604FD1}" sibTransId="{1FD46F6E-8EE6-451E-A6B4-3FA6056BD416}"/>
    <dgm:cxn modelId="{B2C4D3DC-559B-4D8D-BB33-2A970434E3EB}" type="presOf" srcId="{5FAC156D-E4C3-4576-83E0-9E1B55A253FE}" destId="{EF877C3E-1AED-4E5C-B9B2-BAE3107D0A00}" srcOrd="0" destOrd="0" presId="urn:microsoft.com/office/officeart/2005/8/layout/hierarchy4"/>
    <dgm:cxn modelId="{A87D5022-47CD-4FFB-9BAD-37B8F3D26BB3}" srcId="{946393D2-3BB5-4D19-BAF6-84B7339845C4}" destId="{89E09F27-5F73-400B-AE18-4421B9895F64}" srcOrd="3" destOrd="0" parTransId="{16B02458-69C3-4316-A805-FC6C92C26552}" sibTransId="{FA1CF671-CE5A-43BE-A489-E153F0F8811C}"/>
    <dgm:cxn modelId="{05FB8AE4-80AA-4012-8CD1-FC6FA4CF3642}" type="presOf" srcId="{8A9B9F6B-69CA-45EE-AEA8-8F5EF1FB5683}" destId="{4D68AAC1-344C-4817-9DEB-5154E6D78C3B}" srcOrd="0" destOrd="0" presId="urn:microsoft.com/office/officeart/2005/8/layout/hierarchy4"/>
    <dgm:cxn modelId="{040DBC5A-EB66-48A8-B55A-1F84604ED96A}" type="presOf" srcId="{9F02D80C-EA69-46A6-BFB4-BA4080CB1F28}" destId="{D4C72088-8A4D-4CDF-AE61-70BF448279A6}" srcOrd="0" destOrd="0" presId="urn:microsoft.com/office/officeart/2005/8/layout/hierarchy4"/>
    <dgm:cxn modelId="{EFA08DB9-2A00-43D3-B718-DCFAD41C9E5B}" srcId="{7711325B-E859-44FE-8B41-57F9AFDCA54B}" destId="{A1BB5A2E-A45D-4F6A-B329-CD4782193917}" srcOrd="0" destOrd="0" parTransId="{64F31578-307B-4AF8-9DDD-FA0365BF46F7}" sibTransId="{EE696C4B-FDDD-492E-99F0-85F84DCD2C36}"/>
    <dgm:cxn modelId="{57832303-22B7-40E4-861C-73360FF22E41}" type="presOf" srcId="{4A17D62D-85FA-450A-86D4-161E798A8273}" destId="{662E41BF-A214-4B24-87EA-87AF59084007}" srcOrd="0" destOrd="0" presId="urn:microsoft.com/office/officeart/2005/8/layout/hierarchy4"/>
    <dgm:cxn modelId="{DF667443-0DAC-4B0C-935A-F0465B69CBFB}" srcId="{BDDF592B-1C58-40EE-9108-0DC798BB2F08}" destId="{1B20A584-E8E7-451F-84AF-E95BD5B40EA1}" srcOrd="0" destOrd="0" parTransId="{7E48482B-E88A-45F7-BC59-A70F71B3034D}" sibTransId="{1F3B44A3-41F0-4FE2-8FE9-2EEC4DC3DA9C}"/>
    <dgm:cxn modelId="{6E2FD8B0-B828-43C2-8937-70926ED21697}" type="presOf" srcId="{D45DAE52-951C-49A4-B152-60B579B0ED79}" destId="{47B15991-EE3A-4331-AA9C-C3637606B886}" srcOrd="0" destOrd="0" presId="urn:microsoft.com/office/officeart/2005/8/layout/hierarchy4"/>
    <dgm:cxn modelId="{E5AB24E1-2283-4127-B92D-B9E5739F0410}" srcId="{D45DAE52-951C-49A4-B152-60B579B0ED79}" destId="{4BF16F7B-0097-4DC7-93A6-2F83D1035606}" srcOrd="0" destOrd="0" parTransId="{FCEC8974-EE14-413C-8393-43F029C44B07}" sibTransId="{AAABF096-2E81-4D35-8678-2CCAD06B9DA4}"/>
    <dgm:cxn modelId="{EE4ECFE6-ACBC-4542-8320-F8878F5301C4}" type="presOf" srcId="{0247636D-783D-4249-B6A1-390DC255C8CF}" destId="{6916EFB4-112E-4CD7-846D-62E9BA3CA65F}" srcOrd="0" destOrd="0" presId="urn:microsoft.com/office/officeart/2005/8/layout/hierarchy4"/>
    <dgm:cxn modelId="{3EFEA1DB-0F29-444E-889A-3CCE24A871B9}" type="presOf" srcId="{B34B6A16-5EF9-4B63-A5E4-12B190B34880}" destId="{C586111C-58B6-40AF-8D8A-60EE680572BA}" srcOrd="0" destOrd="0" presId="urn:microsoft.com/office/officeart/2005/8/layout/hierarchy4"/>
    <dgm:cxn modelId="{369C14D0-D141-47E5-B8C5-F9D42F2C1451}" srcId="{04C3AC0E-965B-48C1-827A-5D93B22D2057}" destId="{FD657B6D-8ACE-4CCE-A7E1-4A6249E61467}" srcOrd="0" destOrd="0" parTransId="{900F6249-A425-4874-AD40-878D59EB5E1E}" sibTransId="{7EAD3F99-24A3-44B5-8758-2E6EAE874C53}"/>
    <dgm:cxn modelId="{3C303ADF-D682-4008-87BC-6CA4E6FCDB80}" srcId="{5C919D87-C507-4A57-8D9E-B3AE1C7A557A}" destId="{0247636D-783D-4249-B6A1-390DC255C8CF}" srcOrd="0" destOrd="0" parTransId="{A3178C8E-6312-4C33-B3DC-CDEA1428FF63}" sibTransId="{1D19CD88-1909-412C-8948-50469E000AED}"/>
    <dgm:cxn modelId="{B9315277-FD18-474E-90EE-12FD58FFF508}" srcId="{263B9CB9-52A7-4874-9E91-5BF7E99DDF8B}" destId="{2AB46285-29A8-42BB-868A-BFDE0FFE5727}" srcOrd="0" destOrd="0" parTransId="{7F29D1A2-95A7-4F6F-85F2-C9C531F86A36}" sibTransId="{5CFCD3A4-A4C9-41C9-8E6C-7FF8B65E22C1}"/>
    <dgm:cxn modelId="{ABFB3BD7-730C-4776-8D23-B0D6CF7EF71D}" type="presOf" srcId="{9E15771F-F540-4F32-ACD6-56CFD707E80B}" destId="{35DF38A4-C109-469A-81F6-242705CF6432}" srcOrd="0" destOrd="0" presId="urn:microsoft.com/office/officeart/2005/8/layout/hierarchy4"/>
    <dgm:cxn modelId="{9D786EF0-2F4F-40F5-8C60-398E9181FD35}" srcId="{66E38241-E965-439E-997F-74C14C213F23}" destId="{D1936ACF-1E69-4953-BA37-9ADE2EF12E41}" srcOrd="0" destOrd="0" parTransId="{A530724B-D4A2-46C1-8717-7F7FB05E23A3}" sibTransId="{7319F631-09B1-48CB-BAF7-8445C5AC1618}"/>
    <dgm:cxn modelId="{F6D76066-18BB-4D9C-B805-E07566C243C2}" type="presOf" srcId="{D5544F4D-4FD2-41EE-A356-ABCAA534BCB5}" destId="{A7AF9B85-BF68-40A8-954B-A40EDB5CAF9F}" srcOrd="0" destOrd="0" presId="urn:microsoft.com/office/officeart/2005/8/layout/hierarchy4"/>
    <dgm:cxn modelId="{6AE1E692-AE41-42F3-90FE-CB717BA9A6CB}" type="presOf" srcId="{FD657B6D-8ACE-4CCE-A7E1-4A6249E61467}" destId="{B05C0A3E-A45E-4E74-81F8-BADC3EA7BC7D}" srcOrd="0" destOrd="0" presId="urn:microsoft.com/office/officeart/2005/8/layout/hierarchy4"/>
    <dgm:cxn modelId="{6538CD2F-1C34-410A-8952-2A0C50EAE6FB}" type="presOf" srcId="{62031802-0EE5-47DF-BB1F-2C84A19F6746}" destId="{A25BE625-018B-46BA-BE7F-ED875B975F26}" srcOrd="0" destOrd="0" presId="urn:microsoft.com/office/officeart/2005/8/layout/hierarchy4"/>
    <dgm:cxn modelId="{55335CAE-4314-4B9A-9FD6-1200DFF8131B}" srcId="{B3E02284-B3C4-4492-A618-ACAA20CC702A}" destId="{5FAC156D-E4C3-4576-83E0-9E1B55A253FE}" srcOrd="0" destOrd="0" parTransId="{11949E78-5693-41E4-BED8-EA30966B9C00}" sibTransId="{FAC81FE0-CB77-4C01-94A3-C659B704CD5B}"/>
    <dgm:cxn modelId="{D285E0E6-D001-4196-ADCA-10BA02270CFD}" type="presOf" srcId="{4E5A1869-57DF-4BD2-89F2-0FF412DDC036}" destId="{BA61E3A6-0BE5-4066-9F94-BB1BFFF8EBBF}" srcOrd="0" destOrd="0" presId="urn:microsoft.com/office/officeart/2005/8/layout/hierarchy4"/>
    <dgm:cxn modelId="{EE08F3E1-4048-489C-B5CE-A9EE78DAE2A6}" srcId="{BE98D1AB-A280-4D0B-A815-73E57FD87EC3}" destId="{4D9EF634-1BF2-4A35-90CA-8A6D73717D8F}" srcOrd="0" destOrd="0" parTransId="{D6488317-C95D-43C5-9B8A-714D8EF3A555}" sibTransId="{0BFC9299-BE1F-43E4-88A9-E9437E2FDE3A}"/>
    <dgm:cxn modelId="{A7625AB6-5CA8-4543-AFDF-3445626B95A7}" srcId="{D5544F4D-4FD2-41EE-A356-ABCAA534BCB5}" destId="{187C542A-BCFC-4BBB-8DCA-67690BE3FD29}" srcOrd="0" destOrd="0" parTransId="{1DE6EB8F-E86E-468D-9E31-3BEF22539EFA}" sibTransId="{FA166069-510E-430D-ABBE-E1A2B09558CE}"/>
    <dgm:cxn modelId="{0DC76281-AE6D-4D6E-81A2-1B2B3B2AF0AA}" srcId="{93520637-36B3-4AB9-B949-92D55141E733}" destId="{44367D81-039C-4579-8E09-66CAF90F5041}" srcOrd="0" destOrd="0" parTransId="{67B6E404-88D1-4D88-A32E-7761881B20C7}" sibTransId="{F7E1C861-8795-4EA1-A76A-EE2CB6232346}"/>
    <dgm:cxn modelId="{F48F33E0-C1C5-4342-8DCC-7C57E3E3B48C}" srcId="{DF86BB99-07F8-490F-B6E9-4F22F5A8A955}" destId="{04C3AC0E-965B-48C1-827A-5D93B22D2057}" srcOrd="0" destOrd="0" parTransId="{0CE8D822-733A-4BA8-B539-C3F84FDFC933}" sibTransId="{1AF301AF-4DFB-4C78-9067-8B4C4FDC04D9}"/>
    <dgm:cxn modelId="{15B242EC-11A3-40F7-B2A4-A7E917E37951}" srcId="{614AF9F2-E1A1-4D10-882A-EB6B0D669FCA}" destId="{BE98D1AB-A280-4D0B-A815-73E57FD87EC3}" srcOrd="0" destOrd="0" parTransId="{CDDECA34-9841-4A92-959B-4DB892243F64}" sibTransId="{2FD537BC-8C4D-4BAF-9555-CDCB9FCAC8F1}"/>
    <dgm:cxn modelId="{23044D7B-7184-4077-9554-9305FEDD03E9}" srcId="{946393D2-3BB5-4D19-BAF6-84B7339845C4}" destId="{9E496AFB-5861-4A0B-A059-7AF344913280}" srcOrd="4" destOrd="0" parTransId="{6435703E-03C2-4EC2-8B8A-0AC2F1B8426B}" sibTransId="{7097F666-B696-4074-BF8E-24ADA840ED3B}"/>
    <dgm:cxn modelId="{D528C1EF-2C4D-4EE9-8E54-827BF70EA6CD}" type="presOf" srcId="{8EC1F942-64B7-4407-8F49-B1183D54A886}" destId="{5CA92D6E-6985-440B-92AD-5A876699A5A4}" srcOrd="0" destOrd="0" presId="urn:microsoft.com/office/officeart/2005/8/layout/hierarchy4"/>
    <dgm:cxn modelId="{F9EFE87E-DACA-47C8-9A8F-77FFBAF54E55}" srcId="{32221C69-A003-4580-9837-60D9DB81E598}" destId="{9A4F9831-D6CF-494E-A13D-C01F1C1296F9}" srcOrd="0" destOrd="0" parTransId="{18B309E9-FCFF-4922-B569-B6EC040C1816}" sibTransId="{A610DAD3-DA7A-49C1-AD40-0E8445F070BD}"/>
    <dgm:cxn modelId="{992E883D-E059-416E-B1EF-23B60F8212AB}" type="presOf" srcId="{16E89ECF-BF0A-4766-82BA-84AED34912A2}" destId="{2D39DC43-C5C2-46F4-8451-9BFA59AC4F62}" srcOrd="0" destOrd="0" presId="urn:microsoft.com/office/officeart/2005/8/layout/hierarchy4"/>
    <dgm:cxn modelId="{6B4265A8-C65D-49B8-BBD0-079EB5308CDD}" type="presOf" srcId="{CE075476-E9CA-4A59-A127-31223E8D37A1}" destId="{25DDEEC2-9BA5-4367-BB24-33CAA47BBC09}" srcOrd="0" destOrd="0" presId="urn:microsoft.com/office/officeart/2005/8/layout/hierarchy4"/>
    <dgm:cxn modelId="{F12BA1BF-6AE8-4B66-9E02-CF235E80D343}" type="presOf" srcId="{8536FD6B-8AD2-4A43-B337-6FD60B3FD4B2}" destId="{85D767EC-FAE5-4312-B23F-9B41F2C6B7D7}" srcOrd="0" destOrd="0" presId="urn:microsoft.com/office/officeart/2005/8/layout/hierarchy4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4197289B-38BB-42E7-9855-053DCB8A2948}" srcId="{5A4818C3-17C5-4D41-96F8-ECDEE77C52D8}" destId="{F2B65674-5C97-4957-9520-E325D172DC5B}" srcOrd="0" destOrd="0" parTransId="{4A380DB8-22E9-45F9-99FA-095D5A478AED}" sibTransId="{F67B4686-C991-4857-BEDB-1D3097578463}"/>
    <dgm:cxn modelId="{E84491C4-0A7F-4C84-B4B2-9ED86483B687}" type="presOf" srcId="{C9C8B06B-C833-4D4A-8595-4BF5AEB204E9}" destId="{CB2AF246-A0C3-4F64-A578-D38165C39147}" srcOrd="0" destOrd="0" presId="urn:microsoft.com/office/officeart/2005/8/layout/hierarchy4"/>
    <dgm:cxn modelId="{1D9B7425-046F-4008-BC4B-78AC41FACD4A}" srcId="{2AB46285-29A8-42BB-868A-BFDE0FFE5727}" destId="{B3E02284-B3C4-4492-A618-ACAA20CC702A}" srcOrd="0" destOrd="0" parTransId="{4D5CC293-66C2-4297-97DD-3809C540D029}" sibTransId="{394404C6-4AB0-4396-BE0A-0AB6E96698B6}"/>
    <dgm:cxn modelId="{2E3A4B0A-C6F1-498B-A616-AF6C3935B080}" srcId="{4E5A1869-57DF-4BD2-89F2-0FF412DDC036}" destId="{F0AF63A1-E6C3-48D7-BA15-2982A4DC912D}" srcOrd="0" destOrd="0" parTransId="{DFC5A12C-CC91-4A63-8252-41799CA3AEAA}" sibTransId="{EA539CAD-DFF5-47A4-8411-B337C730B6B2}"/>
    <dgm:cxn modelId="{E317BB57-0B67-4379-8F36-F50C4CDA106F}" type="presOf" srcId="{F6F97186-B344-4193-9FE9-6DFB5403A289}" destId="{B7B68934-E179-4D36-8AD9-7637EF3F0019}" srcOrd="0" destOrd="0" presId="urn:microsoft.com/office/officeart/2005/8/layout/hierarchy4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03A76358-4577-4C9B-BA9D-43ED6E6333B3}" type="presOf" srcId="{CD119780-6575-4106-AE5B-2CC6B48E5482}" destId="{14BABD28-5047-47A3-A701-B7AFBBE28819}" srcOrd="0" destOrd="0" presId="urn:microsoft.com/office/officeart/2005/8/layout/hierarchy4"/>
    <dgm:cxn modelId="{BA59CB89-0FD2-43B0-BBAE-13A4A3796B54}" type="presOf" srcId="{263B9CB9-52A7-4874-9E91-5BF7E99DDF8B}" destId="{2D6E7E78-D303-4B4D-A63A-55D54230421A}" srcOrd="0" destOrd="0" presId="urn:microsoft.com/office/officeart/2005/8/layout/hierarchy4"/>
    <dgm:cxn modelId="{AAB6BAE6-C849-4293-9722-E429A57E7A0F}" type="presOf" srcId="{93520637-36B3-4AB9-B949-92D55141E733}" destId="{8E7E2D4A-62E6-4A23-A5DD-552A63903B64}" srcOrd="0" destOrd="0" presId="urn:microsoft.com/office/officeart/2005/8/layout/hierarchy4"/>
    <dgm:cxn modelId="{4E56E0A9-838C-42EE-B15B-EC7DA4B47426}" srcId="{8EC1F942-64B7-4407-8F49-B1183D54A886}" destId="{5A4818C3-17C5-4D41-96F8-ECDEE77C52D8}" srcOrd="0" destOrd="0" parTransId="{B86BEC18-C21C-45DC-A71F-1F5042CDDA0B}" sibTransId="{E3131D9B-1B59-4F50-A722-E5B5BB0FB9E9}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73A80CFB-4EEC-43CC-98D9-4A793741CC79}" type="presOf" srcId="{44367D81-039C-4579-8E09-66CAF90F5041}" destId="{085136A3-D02F-461C-B31C-FD1D69D16759}" srcOrd="0" destOrd="0" presId="urn:microsoft.com/office/officeart/2005/8/layout/hierarchy4"/>
    <dgm:cxn modelId="{A13F3AAD-9764-4A84-AEC8-0FB82AE534E9}" type="presOf" srcId="{187C542A-BCFC-4BBB-8DCA-67690BE3FD29}" destId="{EFF40216-5B58-45C6-B485-1C9C4561DF2F}" srcOrd="0" destOrd="0" presId="urn:microsoft.com/office/officeart/2005/8/layout/hierarchy4"/>
    <dgm:cxn modelId="{44D2D85A-6F4C-4ABC-8C2D-B28977898080}" srcId="{C9C8B06B-C833-4D4A-8595-4BF5AEB204E9}" destId="{66E38241-E965-439E-997F-74C14C213F23}" srcOrd="0" destOrd="0" parTransId="{609CD11E-CAF4-4D39-A7D8-415A69AFCAA7}" sibTransId="{4CC6C1EC-DF57-4C81-9B03-3A17304C52E6}"/>
    <dgm:cxn modelId="{48692AAE-B200-455C-85EF-75239072DA1F}" type="presOf" srcId="{DF86BB99-07F8-490F-B6E9-4F22F5A8A955}" destId="{874CF4BC-44A5-455D-A60A-EB599B596188}" srcOrd="0" destOrd="0" presId="urn:microsoft.com/office/officeart/2005/8/layout/hierarchy4"/>
    <dgm:cxn modelId="{51A9F5E2-4C75-4074-B25E-5CAFFF4BF02F}" type="presOf" srcId="{25C69CC8-098D-44A3-878A-5E3FEF1E9C10}" destId="{24CEF574-2765-4D7C-A195-C900E925FBE6}" srcOrd="0" destOrd="0" presId="urn:microsoft.com/office/officeart/2005/8/layout/hierarchy4"/>
    <dgm:cxn modelId="{0383FD89-F749-420E-BDB0-90EAB00A7B0A}" type="presOf" srcId="{66E38241-E965-439E-997F-74C14C213F23}" destId="{02D78884-08A2-47FD-874A-FD0B1E1D6A24}" srcOrd="0" destOrd="0" presId="urn:microsoft.com/office/officeart/2005/8/layout/hierarchy4"/>
    <dgm:cxn modelId="{D8A308B3-48DA-400E-B9E7-B946A15E6E97}" type="presOf" srcId="{BE98D1AB-A280-4D0B-A815-73E57FD87EC3}" destId="{89DC61A6-3199-4C88-A8D1-98ADCFDD3274}" srcOrd="0" destOrd="0" presId="urn:microsoft.com/office/officeart/2005/8/layout/hierarchy4"/>
    <dgm:cxn modelId="{39903160-2ABC-43A7-AD34-69E7488C2C40}" type="presOf" srcId="{04C3AC0E-965B-48C1-827A-5D93B22D2057}" destId="{D2D81AF8-4EA8-45A6-A84D-9694EF1BCFE7}" srcOrd="0" destOrd="0" presId="urn:microsoft.com/office/officeart/2005/8/layout/hierarchy4"/>
    <dgm:cxn modelId="{76C363FB-5F53-42F1-8920-746E0BC1845E}" type="presOf" srcId="{5C919D87-C507-4A57-8D9E-B3AE1C7A557A}" destId="{881302F4-A2A8-4E4E-874D-A4D74E057708}" srcOrd="0" destOrd="0" presId="urn:microsoft.com/office/officeart/2005/8/layout/hierarchy4"/>
    <dgm:cxn modelId="{86AE09C1-FD96-4531-9CB5-2B32004C0A26}" srcId="{20671797-DAB3-483D-81A6-EB33F8E5D325}" destId="{16E89ECF-BF0A-4766-82BA-84AED34912A2}" srcOrd="0" destOrd="0" parTransId="{59EB3F69-D877-4434-9822-E49C14C06553}" sibTransId="{2BD7964D-C594-47CC-9725-A5B38DB569F5}"/>
    <dgm:cxn modelId="{AB03C94C-41E1-4921-8CA0-170B1C6A76DB}" type="presOf" srcId="{4BF16F7B-0097-4DC7-93A6-2F83D1035606}" destId="{2E8816E6-9DEF-4A9E-B167-496EA8E49838}" srcOrd="0" destOrd="0" presId="urn:microsoft.com/office/officeart/2005/8/layout/hierarchy4"/>
    <dgm:cxn modelId="{C1AB38EC-AECE-4441-8544-60F383B356DD}" type="presOf" srcId="{F2B65674-5C97-4957-9520-E325D172DC5B}" destId="{A522CAB1-FCC4-443F-8FD3-24E781281F54}" srcOrd="0" destOrd="0" presId="urn:microsoft.com/office/officeart/2005/8/layout/hierarchy4"/>
    <dgm:cxn modelId="{FA9B53AB-75B9-4EA3-B3E7-6E0352EBD78D}" type="presOf" srcId="{9A0A1B48-08CE-44F2-8C66-5814C06EE4CC}" destId="{41590EE3-70B4-4E0E-8D44-18EF1FD97F2E}" srcOrd="0" destOrd="0" presId="urn:microsoft.com/office/officeart/2005/8/layout/hierarchy4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FD8D7A16-4075-4133-A760-099AF8397F61}" type="presOf" srcId="{9E496AFB-5861-4A0B-A059-7AF344913280}" destId="{F8905714-088D-483C-AC16-D43BF2F0BF16}" srcOrd="0" destOrd="0" presId="urn:microsoft.com/office/officeart/2005/8/layout/hierarchy4"/>
    <dgm:cxn modelId="{49A570D8-6E2C-45B1-933F-288339455849}" type="presOf" srcId="{2AB46285-29A8-42BB-868A-BFDE0FFE5727}" destId="{EFAA2913-A55B-4945-83EE-1B390A45B139}" srcOrd="0" destOrd="0" presId="urn:microsoft.com/office/officeart/2005/8/layout/hierarchy4"/>
    <dgm:cxn modelId="{BB2AB87E-D168-4EFE-B9FA-C5C796E47560}" type="presOf" srcId="{614AF9F2-E1A1-4D10-882A-EB6B0D669FCA}" destId="{6CE5FDB4-BFBB-4259-A330-B441199BCE24}" srcOrd="0" destOrd="0" presId="urn:microsoft.com/office/officeart/2005/8/layout/hierarchy4"/>
    <dgm:cxn modelId="{48FF78CE-E2C2-4A69-82CC-1F9CAB64E78A}" type="presOf" srcId="{946393D2-3BB5-4D19-BAF6-84B7339845C4}" destId="{9DF12F5D-797B-4C71-93F7-7C835BFF7982}" srcOrd="0" destOrd="0" presId="urn:microsoft.com/office/officeart/2005/8/layout/hierarchy4"/>
    <dgm:cxn modelId="{3B384F0B-D1BA-462D-B10F-1CDE0C3CBD5A}" type="presOf" srcId="{9A4F9831-D6CF-494E-A13D-C01F1C1296F9}" destId="{DFE4F096-5C89-4A55-B599-B9DE90644DC7}" srcOrd="0" destOrd="0" presId="urn:microsoft.com/office/officeart/2005/8/layout/hierarchy4"/>
    <dgm:cxn modelId="{617E8A87-FE8E-4BE0-9985-DD97C88803CA}" srcId="{FD657B6D-8ACE-4CCE-A7E1-4A6249E61467}" destId="{5C919D87-C507-4A57-8D9E-B3AE1C7A557A}" srcOrd="0" destOrd="0" parTransId="{D92A6606-846F-4738-A3DF-25D1A7B8C82F}" sibTransId="{F386328E-E7F9-4BCA-81EB-92CBF14EDB09}"/>
    <dgm:cxn modelId="{9144F7CA-BDAD-4E3D-81F7-9FDB40C2229C}" type="presOf" srcId="{9C715FE5-31CA-4541-A958-D2C730C134E0}" destId="{2BC9EB28-F68D-4321-836D-A642C2C0DAB1}" srcOrd="0" destOrd="0" presId="urn:microsoft.com/office/officeart/2005/8/layout/hierarchy4"/>
    <dgm:cxn modelId="{9C500218-733C-43E7-BB06-892635C0F7E2}" srcId="{9C715FE5-31CA-4541-A958-D2C730C134E0}" destId="{8536FD6B-8AD2-4A43-B337-6FD60B3FD4B2}" srcOrd="0" destOrd="0" parTransId="{AE96D71A-01B8-4654-A8DF-88EC5108171C}" sibTransId="{60DD4894-6B75-4AA7-A724-54B5BA9C59B6}"/>
    <dgm:cxn modelId="{A717BC1D-CF7E-4D14-9413-B6AA59D2AE16}" srcId="{16E89ECF-BF0A-4766-82BA-84AED34912A2}" destId="{4A17D62D-85FA-450A-86D4-161E798A8273}" srcOrd="0" destOrd="0" parTransId="{F04FEA69-6ECF-49E6-AEAD-DD2CFCBF463C}" sibTransId="{AB5BD516-4D93-4260-AA86-E061C6D28167}"/>
    <dgm:cxn modelId="{9A34F49A-7674-48DA-8058-59DFB9501725}" srcId="{DB47BA9A-953D-4300-A53A-35F9C22887CE}" destId="{4E336ED9-532D-4824-98EE-661D7E9A915D}" srcOrd="0" destOrd="0" parTransId="{25E3032D-C7E6-463C-ABE8-D4B67A37A56E}" sibTransId="{EC19706C-FA51-4D4B-97C5-1ADECB241922}"/>
    <dgm:cxn modelId="{F1D9D270-AECF-4F03-87DB-1FE8BCAFEC8D}" srcId="{9A0A1B48-08CE-44F2-8C66-5814C06EE4CC}" destId="{614AF9F2-E1A1-4D10-882A-EB6B0D669FCA}" srcOrd="0" destOrd="0" parTransId="{5B0591E8-42AF-40BA-A11A-3996F9B13E48}" sibTransId="{A52C1518-95AA-4EDF-99FF-93D999EDDD4A}"/>
    <dgm:cxn modelId="{D0BC3710-E883-43E6-93E4-F53876409028}" srcId="{4D9EF634-1BF2-4A35-90CA-8A6D73717D8F}" destId="{263B9CB9-52A7-4874-9E91-5BF7E99DDF8B}" srcOrd="0" destOrd="0" parTransId="{52E3DEB0-DA51-485C-82A7-D1B97BD8E0BE}" sibTransId="{CDF29342-6A28-401B-BC8A-6B3AE3317B57}"/>
    <dgm:cxn modelId="{E4FEA819-C32F-46F7-8B5D-D9031602100F}" type="presOf" srcId="{89E09F27-5F73-400B-AE18-4421B9895F64}" destId="{9E5D5161-23D7-41B4-A187-BE6D7C6483D0}" srcOrd="0" destOrd="0" presId="urn:microsoft.com/office/officeart/2005/8/layout/hierarchy4"/>
    <dgm:cxn modelId="{08064794-7D33-4B3D-98EC-4C2F3CAB8822}" srcId="{187C542A-BCFC-4BBB-8DCA-67690BE3FD29}" destId="{593C7C55-813E-4059-B734-EC61CD9C5CBC}" srcOrd="0" destOrd="0" parTransId="{17E9BED5-376D-4206-BC0B-A2BF002C0A67}" sibTransId="{0D884A66-EF39-4789-A63B-3A3CBEB15D6A}"/>
    <dgm:cxn modelId="{2F14A17F-9C39-4A62-9B43-15D5BAD7BBBE}" type="presOf" srcId="{D442DBB9-47A5-4802-BD61-420B3248433D}" destId="{41BC3A0A-9B3E-48C2-AF7E-4561F1972853}" srcOrd="0" destOrd="0" presId="urn:microsoft.com/office/officeart/2005/8/layout/hierarchy4"/>
    <dgm:cxn modelId="{07CEAAE2-83D5-42E1-B9C5-DA7834ED31A9}" type="presOf" srcId="{4D9EF634-1BF2-4A35-90CA-8A6D73717D8F}" destId="{B35EEDEE-A63C-4DC0-9860-A34A7BFD903E}" srcOrd="0" destOrd="0" presId="urn:microsoft.com/office/officeart/2005/8/layout/hierarchy4"/>
    <dgm:cxn modelId="{1E618570-2637-4CCF-9893-9792D1FAA97C}" type="presOf" srcId="{1B20A584-E8E7-451F-84AF-E95BD5B40EA1}" destId="{374E99F0-AE84-4383-93E4-780F78CE6D13}" srcOrd="0" destOrd="0" presId="urn:microsoft.com/office/officeart/2005/8/layout/hierarchy4"/>
    <dgm:cxn modelId="{C7FFD231-FF0C-4FFF-9D2E-A71F60D6D643}" type="presOf" srcId="{5A4818C3-17C5-4D41-96F8-ECDEE77C52D8}" destId="{18AC92DF-083C-4989-8ADA-6707D01CCCF4}" srcOrd="0" destOrd="0" presId="urn:microsoft.com/office/officeart/2005/8/layout/hierarchy4"/>
    <dgm:cxn modelId="{BCC1FE31-0246-43DC-9367-3E68D1580877}" srcId="{25C69CC8-098D-44A3-878A-5E3FEF1E9C10}" destId="{BDDF592B-1C58-40EE-9108-0DC798BB2F08}" srcOrd="0" destOrd="0" parTransId="{B756F4C0-E80B-4D51-98DD-9ED456BC9850}" sibTransId="{A8539F8F-5449-4F69-9D5B-CD73E9384FB2}"/>
    <dgm:cxn modelId="{74E51E5E-4C84-4BA1-8171-45328E34F179}" type="presOf" srcId="{593C7C55-813E-4059-B734-EC61CD9C5CBC}" destId="{7653A429-0E18-4BE3-A07C-F1A5A9D672E3}" srcOrd="0" destOrd="0" presId="urn:microsoft.com/office/officeart/2005/8/layout/hierarchy4"/>
    <dgm:cxn modelId="{F7EB9FE0-A88F-41AB-8843-DFEB96FBFB6A}" type="presOf" srcId="{32221C69-A003-4580-9837-60D9DB81E598}" destId="{DA43826B-0B4B-4920-A285-F98E19D5941D}" srcOrd="0" destOrd="0" presId="urn:microsoft.com/office/officeart/2005/8/layout/hierarchy4"/>
    <dgm:cxn modelId="{D0FADE0F-F15B-45EB-BE1E-1190009A8ABD}" srcId="{89E09F27-5F73-400B-AE18-4421B9895F64}" destId="{C60BD95D-8BE5-42EC-AF9D-D22E07852892}" srcOrd="0" destOrd="0" parTransId="{8DBEE901-4D78-4181-A6DB-04DBE5AFC449}" sibTransId="{571AFEDE-AA12-4634-A6F3-33BC4E236E19}"/>
    <dgm:cxn modelId="{F0EB35DD-697A-47B5-AC57-536CC83DF1E1}" type="presOf" srcId="{4E336ED9-532D-4824-98EE-661D7E9A915D}" destId="{409D090D-A802-4A45-B614-1255257FC08B}" srcOrd="0" destOrd="0" presId="urn:microsoft.com/office/officeart/2005/8/layout/hierarchy4"/>
    <dgm:cxn modelId="{89ADDA70-F0F3-43E5-AC43-7CDDACF0AB26}" type="presParOf" srcId="{25DDEEC2-9BA5-4367-BB24-33CAA47BBC09}" destId="{87933F1B-038B-4A5D-83E8-61DBF60EC4B3}" srcOrd="0" destOrd="0" presId="urn:microsoft.com/office/officeart/2005/8/layout/hierarchy4"/>
    <dgm:cxn modelId="{A6F15B41-D3D4-433F-BB7B-F0A2E75D13FA}" type="presParOf" srcId="{87933F1B-038B-4A5D-83E8-61DBF60EC4B3}" destId="{9DF12F5D-797B-4C71-93F7-7C835BFF7982}" srcOrd="0" destOrd="0" presId="urn:microsoft.com/office/officeart/2005/8/layout/hierarchy4"/>
    <dgm:cxn modelId="{2F004FF4-463B-4B5B-81EE-DF993EA9D27C}" type="presParOf" srcId="{87933F1B-038B-4A5D-83E8-61DBF60EC4B3}" destId="{BB51C614-670C-40C7-BCBD-B3150FB090FB}" srcOrd="1" destOrd="0" presId="urn:microsoft.com/office/officeart/2005/8/layout/hierarchy4"/>
    <dgm:cxn modelId="{53230A57-107A-4996-A2DE-018A6C7FDA66}" type="presParOf" srcId="{87933F1B-038B-4A5D-83E8-61DBF60EC4B3}" destId="{B74154C5-AFFE-498C-8E4C-911D7456AC97}" srcOrd="2" destOrd="0" presId="urn:microsoft.com/office/officeart/2005/8/layout/hierarchy4"/>
    <dgm:cxn modelId="{C59FA233-444F-4745-B534-097C4EDCB940}" type="presParOf" srcId="{B74154C5-AFFE-498C-8E4C-911D7456AC97}" destId="{AA6E5317-C9D5-49D6-9218-04A9A8CDF9E8}" srcOrd="0" destOrd="0" presId="urn:microsoft.com/office/officeart/2005/8/layout/hierarchy4"/>
    <dgm:cxn modelId="{8146A496-6F65-4C06-8947-3517E9E2DF7E}" type="presParOf" srcId="{AA6E5317-C9D5-49D6-9218-04A9A8CDF9E8}" destId="{EFD09625-1EEB-463A-9D51-52F09A5E039B}" srcOrd="0" destOrd="0" presId="urn:microsoft.com/office/officeart/2005/8/layout/hierarchy4"/>
    <dgm:cxn modelId="{CA284463-D950-4843-8FA2-39D86981E77F}" type="presParOf" srcId="{AA6E5317-C9D5-49D6-9218-04A9A8CDF9E8}" destId="{D65A41FF-7035-4133-9240-517AEBC67369}" srcOrd="1" destOrd="0" presId="urn:microsoft.com/office/officeart/2005/8/layout/hierarchy4"/>
    <dgm:cxn modelId="{05FA9D77-EB87-4613-9FF5-5B72FDE28605}" type="presParOf" srcId="{AA6E5317-C9D5-49D6-9218-04A9A8CDF9E8}" destId="{ED986375-36F5-4143-A5F0-85653599471E}" srcOrd="2" destOrd="0" presId="urn:microsoft.com/office/officeart/2005/8/layout/hierarchy4"/>
    <dgm:cxn modelId="{ACB3290A-7C71-4C48-9629-06D8117C79C2}" type="presParOf" srcId="{ED986375-36F5-4143-A5F0-85653599471E}" destId="{72DE6149-9A73-4029-9C01-1DA1EF77D264}" srcOrd="0" destOrd="0" presId="urn:microsoft.com/office/officeart/2005/8/layout/hierarchy4"/>
    <dgm:cxn modelId="{83EBC7F6-D659-4D46-B2FF-B9BD0F72DA62}" type="presParOf" srcId="{72DE6149-9A73-4029-9C01-1DA1EF77D264}" destId="{B7B68934-E179-4D36-8AD9-7637EF3F0019}" srcOrd="0" destOrd="0" presId="urn:microsoft.com/office/officeart/2005/8/layout/hierarchy4"/>
    <dgm:cxn modelId="{71935226-DA44-45A5-BFF2-2F5950EEC395}" type="presParOf" srcId="{72DE6149-9A73-4029-9C01-1DA1EF77D264}" destId="{7E986455-5145-43D1-AB19-A5C822796874}" srcOrd="1" destOrd="0" presId="urn:microsoft.com/office/officeart/2005/8/layout/hierarchy4"/>
    <dgm:cxn modelId="{6DFE861B-B623-4DFE-8DDE-70FAEDE73F6A}" type="presParOf" srcId="{72DE6149-9A73-4029-9C01-1DA1EF77D264}" destId="{E4CD0B37-6C75-4A8F-946C-21E075E1E2CF}" srcOrd="2" destOrd="0" presId="urn:microsoft.com/office/officeart/2005/8/layout/hierarchy4"/>
    <dgm:cxn modelId="{5DF27200-1A1C-4BC2-9857-CA89E507DE64}" type="presParOf" srcId="{E4CD0B37-6C75-4A8F-946C-21E075E1E2CF}" destId="{0149EBE6-AA59-4F78-AF18-137F8047AB47}" srcOrd="0" destOrd="0" presId="urn:microsoft.com/office/officeart/2005/8/layout/hierarchy4"/>
    <dgm:cxn modelId="{A91236A8-B1C3-4B36-82A7-3164AC4C0695}" type="presParOf" srcId="{0149EBE6-AA59-4F78-AF18-137F8047AB47}" destId="{14BABD28-5047-47A3-A701-B7AFBBE28819}" srcOrd="0" destOrd="0" presId="urn:microsoft.com/office/officeart/2005/8/layout/hierarchy4"/>
    <dgm:cxn modelId="{1F1B62A3-BE27-4F5F-A72F-180AB8BB3458}" type="presParOf" srcId="{0149EBE6-AA59-4F78-AF18-137F8047AB47}" destId="{3F489D25-51FA-4C91-9DDF-6BA1DB51256D}" srcOrd="1" destOrd="0" presId="urn:microsoft.com/office/officeart/2005/8/layout/hierarchy4"/>
    <dgm:cxn modelId="{B0E8CA8E-1641-4911-85DD-112C75E079C0}" type="presParOf" srcId="{0149EBE6-AA59-4F78-AF18-137F8047AB47}" destId="{D0D594F6-8533-4A50-8AE7-20755C3BFFA9}" srcOrd="2" destOrd="0" presId="urn:microsoft.com/office/officeart/2005/8/layout/hierarchy4"/>
    <dgm:cxn modelId="{82B031BE-03ED-4B16-9159-D1E5B39BF6FB}" type="presParOf" srcId="{D0D594F6-8533-4A50-8AE7-20755C3BFFA9}" destId="{25C7D557-F0AE-4C4E-8B80-BC2468777DC6}" srcOrd="0" destOrd="0" presId="urn:microsoft.com/office/officeart/2005/8/layout/hierarchy4"/>
    <dgm:cxn modelId="{3C3329B0-BD07-4C0F-A042-ED2F2D3B0B36}" type="presParOf" srcId="{25C7D557-F0AE-4C4E-8B80-BC2468777DC6}" destId="{8E7E2D4A-62E6-4A23-A5DD-552A63903B64}" srcOrd="0" destOrd="0" presId="urn:microsoft.com/office/officeart/2005/8/layout/hierarchy4"/>
    <dgm:cxn modelId="{AF0E9B03-BF92-41F7-9ECC-0AA101CE18C0}" type="presParOf" srcId="{25C7D557-F0AE-4C4E-8B80-BC2468777DC6}" destId="{9B983630-5D09-45D7-92AD-109BAA43CF48}" srcOrd="1" destOrd="0" presId="urn:microsoft.com/office/officeart/2005/8/layout/hierarchy4"/>
    <dgm:cxn modelId="{40A458D3-0989-4A39-8C03-1597ADBBEE16}" type="presParOf" srcId="{25C7D557-F0AE-4C4E-8B80-BC2468777DC6}" destId="{B338BAF6-59FE-4215-B697-18ED9B1E550D}" srcOrd="2" destOrd="0" presId="urn:microsoft.com/office/officeart/2005/8/layout/hierarchy4"/>
    <dgm:cxn modelId="{0602E22B-1E24-44A3-8BB7-E384E8745409}" type="presParOf" srcId="{B338BAF6-59FE-4215-B697-18ED9B1E550D}" destId="{C2D8D153-FBF9-44C5-B447-F4BF501D8FA1}" srcOrd="0" destOrd="0" presId="urn:microsoft.com/office/officeart/2005/8/layout/hierarchy4"/>
    <dgm:cxn modelId="{832C5D23-8D9C-40E3-9C59-2E0084FD6888}" type="presParOf" srcId="{C2D8D153-FBF9-44C5-B447-F4BF501D8FA1}" destId="{085136A3-D02F-461C-B31C-FD1D69D16759}" srcOrd="0" destOrd="0" presId="urn:microsoft.com/office/officeart/2005/8/layout/hierarchy4"/>
    <dgm:cxn modelId="{2BE3F456-34B0-4B33-B26D-05EDB2565519}" type="presParOf" srcId="{C2D8D153-FBF9-44C5-B447-F4BF501D8FA1}" destId="{DCA6CF81-D743-4AD3-A3A1-3DF9D9BFBC77}" srcOrd="1" destOrd="0" presId="urn:microsoft.com/office/officeart/2005/8/layout/hierarchy4"/>
    <dgm:cxn modelId="{066A5C6B-C7ED-4BB7-9053-66E50CFEB0E6}" type="presParOf" srcId="{C2D8D153-FBF9-44C5-B447-F4BF501D8FA1}" destId="{8A9FECDA-0971-4926-9F35-6C36E65B14A9}" srcOrd="2" destOrd="0" presId="urn:microsoft.com/office/officeart/2005/8/layout/hierarchy4"/>
    <dgm:cxn modelId="{E96FB6CB-7BB2-4C83-B568-853ED20AF8C1}" type="presParOf" srcId="{8A9FECDA-0971-4926-9F35-6C36E65B14A9}" destId="{4A1D7939-C139-4889-AA8A-C0FC12630CEE}" srcOrd="0" destOrd="0" presId="urn:microsoft.com/office/officeart/2005/8/layout/hierarchy4"/>
    <dgm:cxn modelId="{650EA855-21AD-48B0-8875-2AA337E8582C}" type="presParOf" srcId="{4A1D7939-C139-4889-AA8A-C0FC12630CEE}" destId="{2BC9EB28-F68D-4321-836D-A642C2C0DAB1}" srcOrd="0" destOrd="0" presId="urn:microsoft.com/office/officeart/2005/8/layout/hierarchy4"/>
    <dgm:cxn modelId="{AF429132-6FC0-42B8-9F7F-9D82A52B787E}" type="presParOf" srcId="{4A1D7939-C139-4889-AA8A-C0FC12630CEE}" destId="{27FCCA56-038C-4613-B7B2-16CD590F385E}" srcOrd="1" destOrd="0" presId="urn:microsoft.com/office/officeart/2005/8/layout/hierarchy4"/>
    <dgm:cxn modelId="{34AD83F8-ED21-4940-9F72-255FB5F28B3F}" type="presParOf" srcId="{4A1D7939-C139-4889-AA8A-C0FC12630CEE}" destId="{7F93EC46-9C8D-4119-8F52-CCFA2BE3D856}" srcOrd="2" destOrd="0" presId="urn:microsoft.com/office/officeart/2005/8/layout/hierarchy4"/>
    <dgm:cxn modelId="{96523EEB-9468-4D61-A38C-0141195F27CE}" type="presParOf" srcId="{7F93EC46-9C8D-4119-8F52-CCFA2BE3D856}" destId="{57E5281D-099B-4146-8847-39F267019B93}" srcOrd="0" destOrd="0" presId="urn:microsoft.com/office/officeart/2005/8/layout/hierarchy4"/>
    <dgm:cxn modelId="{A485CEF6-9631-4618-B0D2-F3C16A78390F}" type="presParOf" srcId="{57E5281D-099B-4146-8847-39F267019B93}" destId="{85D767EC-FAE5-4312-B23F-9B41F2C6B7D7}" srcOrd="0" destOrd="0" presId="urn:microsoft.com/office/officeart/2005/8/layout/hierarchy4"/>
    <dgm:cxn modelId="{F06B3577-1956-40FC-8D54-152D4C774EC7}" type="presParOf" srcId="{57E5281D-099B-4146-8847-39F267019B93}" destId="{5235A571-E7D1-4212-916B-3AF6CE2BD5B1}" srcOrd="1" destOrd="0" presId="urn:microsoft.com/office/officeart/2005/8/layout/hierarchy4"/>
    <dgm:cxn modelId="{D2C30C98-D60B-4672-9247-684AEC7F060F}" type="presParOf" srcId="{57E5281D-099B-4146-8847-39F267019B93}" destId="{E795CE46-C816-4100-AC67-9520DA742BDE}" srcOrd="2" destOrd="0" presId="urn:microsoft.com/office/officeart/2005/8/layout/hierarchy4"/>
    <dgm:cxn modelId="{4C50A684-F356-447D-9CC6-BF1B6E3F96C1}" type="presParOf" srcId="{E795CE46-C816-4100-AC67-9520DA742BDE}" destId="{F459F5F6-238C-43D7-9326-885053A3556B}" srcOrd="0" destOrd="0" presId="urn:microsoft.com/office/officeart/2005/8/layout/hierarchy4"/>
    <dgm:cxn modelId="{9AF5E4F2-016C-4355-AAC7-98AD08F2786B}" type="presParOf" srcId="{F459F5F6-238C-43D7-9326-885053A3556B}" destId="{DA43826B-0B4B-4920-A285-F98E19D5941D}" srcOrd="0" destOrd="0" presId="urn:microsoft.com/office/officeart/2005/8/layout/hierarchy4"/>
    <dgm:cxn modelId="{921186AC-7F44-47E2-BF78-00784AFCFEA9}" type="presParOf" srcId="{F459F5F6-238C-43D7-9326-885053A3556B}" destId="{9D8117C8-E0A5-4647-AA88-A60119B95A5E}" srcOrd="1" destOrd="0" presId="urn:microsoft.com/office/officeart/2005/8/layout/hierarchy4"/>
    <dgm:cxn modelId="{5B4E9F75-A324-4D2A-994E-74CC23907433}" type="presParOf" srcId="{F459F5F6-238C-43D7-9326-885053A3556B}" destId="{342AD675-02AB-4425-A3AB-59DA91C5AA19}" srcOrd="2" destOrd="0" presId="urn:microsoft.com/office/officeart/2005/8/layout/hierarchy4"/>
    <dgm:cxn modelId="{F278E1B6-8E2D-4496-81BA-785E66A51CF5}" type="presParOf" srcId="{342AD675-02AB-4425-A3AB-59DA91C5AA19}" destId="{4F4BA98D-31FB-406E-B1A7-3271B5677A6D}" srcOrd="0" destOrd="0" presId="urn:microsoft.com/office/officeart/2005/8/layout/hierarchy4"/>
    <dgm:cxn modelId="{593DF067-C85F-452E-B571-3B709313CC2F}" type="presParOf" srcId="{4F4BA98D-31FB-406E-B1A7-3271B5677A6D}" destId="{DFE4F096-5C89-4A55-B599-B9DE90644DC7}" srcOrd="0" destOrd="0" presId="urn:microsoft.com/office/officeart/2005/8/layout/hierarchy4"/>
    <dgm:cxn modelId="{20EDF24B-30DB-4AE8-A6D0-58B735F25697}" type="presParOf" srcId="{4F4BA98D-31FB-406E-B1A7-3271B5677A6D}" destId="{7CD2C0CD-7C22-472C-BB8B-D7E9EB5181C7}" srcOrd="1" destOrd="0" presId="urn:microsoft.com/office/officeart/2005/8/layout/hierarchy4"/>
    <dgm:cxn modelId="{EA9DDBDF-CAC7-4C27-AD95-ABD366D7EF96}" type="presParOf" srcId="{4F4BA98D-31FB-406E-B1A7-3271B5677A6D}" destId="{2A4BA3EB-A05A-48B7-881B-F569E9521F49}" srcOrd="2" destOrd="0" presId="urn:microsoft.com/office/officeart/2005/8/layout/hierarchy4"/>
    <dgm:cxn modelId="{4E903D73-9030-49CE-A9FC-7BC412707F6F}" type="presParOf" srcId="{2A4BA3EB-A05A-48B7-881B-F569E9521F49}" destId="{970D4EAA-8D84-4C79-A2F4-C864585A901C}" srcOrd="0" destOrd="0" presId="urn:microsoft.com/office/officeart/2005/8/layout/hierarchy4"/>
    <dgm:cxn modelId="{D38D7BC8-8027-4FAF-82FF-5FB451B6C405}" type="presParOf" srcId="{970D4EAA-8D84-4C79-A2F4-C864585A901C}" destId="{41BC3A0A-9B3E-48C2-AF7E-4561F1972853}" srcOrd="0" destOrd="0" presId="urn:microsoft.com/office/officeart/2005/8/layout/hierarchy4"/>
    <dgm:cxn modelId="{A5528C7F-62F9-4E3D-B1A9-5BC972ED18B6}" type="presParOf" srcId="{970D4EAA-8D84-4C79-A2F4-C864585A901C}" destId="{E125B104-8180-4B37-9338-0541545B2C08}" srcOrd="1" destOrd="0" presId="urn:microsoft.com/office/officeart/2005/8/layout/hierarchy4"/>
    <dgm:cxn modelId="{47E6E433-5595-4E98-96F9-E3A52CF77A22}" type="presParOf" srcId="{970D4EAA-8D84-4C79-A2F4-C864585A901C}" destId="{1A2EDCCA-4C4A-4915-BA82-F26A7552469F}" srcOrd="2" destOrd="0" presId="urn:microsoft.com/office/officeart/2005/8/layout/hierarchy4"/>
    <dgm:cxn modelId="{82041D4A-F92A-4C8D-A928-88FFADB0EB18}" type="presParOf" srcId="{1A2EDCCA-4C4A-4915-BA82-F26A7552469F}" destId="{B05551F1-1422-4887-BC4A-D0D04B427AFF}" srcOrd="0" destOrd="0" presId="urn:microsoft.com/office/officeart/2005/8/layout/hierarchy4"/>
    <dgm:cxn modelId="{B2D1AB53-1A67-472D-84E3-1900DBF6EC1F}" type="presParOf" srcId="{B05551F1-1422-4887-BC4A-D0D04B427AFF}" destId="{4D68AAC1-344C-4817-9DEB-5154E6D78C3B}" srcOrd="0" destOrd="0" presId="urn:microsoft.com/office/officeart/2005/8/layout/hierarchy4"/>
    <dgm:cxn modelId="{0DCAF870-808B-4EFC-882A-397B168F07C6}" type="presParOf" srcId="{B05551F1-1422-4887-BC4A-D0D04B427AFF}" destId="{FC90392D-4F9F-4099-B387-F8CC7F554EEF}" srcOrd="1" destOrd="0" presId="urn:microsoft.com/office/officeart/2005/8/layout/hierarchy4"/>
    <dgm:cxn modelId="{917CB91E-9DDC-45E6-B35C-7A2B471F3249}" type="presParOf" srcId="{B74154C5-AFFE-498C-8E4C-911D7456AC97}" destId="{694C6A3E-E1B4-4940-ABED-A0BE47161CCE}" srcOrd="1" destOrd="0" presId="urn:microsoft.com/office/officeart/2005/8/layout/hierarchy4"/>
    <dgm:cxn modelId="{AA2365AE-AE41-4D34-B2BA-1EDEB0C7ECDD}" type="presParOf" srcId="{B74154C5-AFFE-498C-8E4C-911D7456AC97}" destId="{22BDFE06-8D1B-4C76-8FF0-2DABD4B35522}" srcOrd="2" destOrd="0" presId="urn:microsoft.com/office/officeart/2005/8/layout/hierarchy4"/>
    <dgm:cxn modelId="{73E346BB-5BBD-4054-AA58-EA20D5C4BB40}" type="presParOf" srcId="{22BDFE06-8D1B-4C76-8FF0-2DABD4B35522}" destId="{576C6983-4618-426C-8177-DEA9FE3AC4EB}" srcOrd="0" destOrd="0" presId="urn:microsoft.com/office/officeart/2005/8/layout/hierarchy4"/>
    <dgm:cxn modelId="{7A21EB51-75BF-49D6-B6AA-20F712A8A36B}" type="presParOf" srcId="{22BDFE06-8D1B-4C76-8FF0-2DABD4B35522}" destId="{498D5BED-6816-45E0-A418-8DCFF49902AF}" srcOrd="1" destOrd="0" presId="urn:microsoft.com/office/officeart/2005/8/layout/hierarchy4"/>
    <dgm:cxn modelId="{EABF0972-3D34-4F6A-AB5C-0B42B7874EBE}" type="presParOf" srcId="{22BDFE06-8D1B-4C76-8FF0-2DABD4B35522}" destId="{508A389B-C0F5-43D4-BD46-7C9F058EB2F7}" srcOrd="2" destOrd="0" presId="urn:microsoft.com/office/officeart/2005/8/layout/hierarchy4"/>
    <dgm:cxn modelId="{2AD548D4-70C7-4E05-BEB3-9748BE18D2B9}" type="presParOf" srcId="{508A389B-C0F5-43D4-BD46-7C9F058EB2F7}" destId="{2E9427EC-521F-45BD-95BD-C2EA62236516}" srcOrd="0" destOrd="0" presId="urn:microsoft.com/office/officeart/2005/8/layout/hierarchy4"/>
    <dgm:cxn modelId="{E134CAF3-97A6-4609-956E-4BF6B2B05C1B}" type="presParOf" srcId="{2E9427EC-521F-45BD-95BD-C2EA62236516}" destId="{672DFC88-43F4-433B-9B7F-D5CE282279E3}" srcOrd="0" destOrd="0" presId="urn:microsoft.com/office/officeart/2005/8/layout/hierarchy4"/>
    <dgm:cxn modelId="{DE38046A-4F20-4828-BC8F-3FC84395D8D7}" type="presParOf" srcId="{2E9427EC-521F-45BD-95BD-C2EA62236516}" destId="{BCC873B0-A9FE-4F45-AD2E-ED28CA5DFD9A}" srcOrd="1" destOrd="0" presId="urn:microsoft.com/office/officeart/2005/8/layout/hierarchy4"/>
    <dgm:cxn modelId="{FEB45843-C2F7-4250-ACA9-99FFCF417F33}" type="presParOf" srcId="{2E9427EC-521F-45BD-95BD-C2EA62236516}" destId="{68FB6F70-C047-4E46-9E82-A09946504644}" srcOrd="2" destOrd="0" presId="urn:microsoft.com/office/officeart/2005/8/layout/hierarchy4"/>
    <dgm:cxn modelId="{BE5FB438-840A-45D0-A91B-1D8F80BA92AF}" type="presParOf" srcId="{68FB6F70-C047-4E46-9E82-A09946504644}" destId="{FF422C5A-2F9A-4C9D-854E-BFC785439DEC}" srcOrd="0" destOrd="0" presId="urn:microsoft.com/office/officeart/2005/8/layout/hierarchy4"/>
    <dgm:cxn modelId="{349CE04B-1495-4FFD-B92D-ACFBE49F492E}" type="presParOf" srcId="{FF422C5A-2F9A-4C9D-854E-BFC785439DEC}" destId="{C586111C-58B6-40AF-8D8A-60EE680572BA}" srcOrd="0" destOrd="0" presId="urn:microsoft.com/office/officeart/2005/8/layout/hierarchy4"/>
    <dgm:cxn modelId="{1C1C648B-554E-43A6-85E3-7676F116B1A4}" type="presParOf" srcId="{FF422C5A-2F9A-4C9D-854E-BFC785439DEC}" destId="{A0E0AB26-1DEA-4D08-AD62-8A7E0816A59C}" srcOrd="1" destOrd="0" presId="urn:microsoft.com/office/officeart/2005/8/layout/hierarchy4"/>
    <dgm:cxn modelId="{A910F0A2-F5D1-4EC1-8C88-3F7F0F3BD587}" type="presParOf" srcId="{FF422C5A-2F9A-4C9D-854E-BFC785439DEC}" destId="{FFF447F9-BACE-4B19-B5DF-5D71FE61C4DC}" srcOrd="2" destOrd="0" presId="urn:microsoft.com/office/officeart/2005/8/layout/hierarchy4"/>
    <dgm:cxn modelId="{1620AF2D-BE1E-45DF-803A-AA9E961C85B0}" type="presParOf" srcId="{FFF447F9-BACE-4B19-B5DF-5D71FE61C4DC}" destId="{5106FDE3-AC3E-4615-8C4F-829EABC2C26C}" srcOrd="0" destOrd="0" presId="urn:microsoft.com/office/officeart/2005/8/layout/hierarchy4"/>
    <dgm:cxn modelId="{D1526CE7-5C5B-4BF9-909F-EC48DD7C701D}" type="presParOf" srcId="{5106FDE3-AC3E-4615-8C4F-829EABC2C26C}" destId="{41590EE3-70B4-4E0E-8D44-18EF1FD97F2E}" srcOrd="0" destOrd="0" presId="urn:microsoft.com/office/officeart/2005/8/layout/hierarchy4"/>
    <dgm:cxn modelId="{C5356CC9-5DDA-4F9A-9AE5-671CB333FC68}" type="presParOf" srcId="{5106FDE3-AC3E-4615-8C4F-829EABC2C26C}" destId="{58DAA9F4-0E18-4F78-BD4F-92D296477D35}" srcOrd="1" destOrd="0" presId="urn:microsoft.com/office/officeart/2005/8/layout/hierarchy4"/>
    <dgm:cxn modelId="{14BE7148-C58E-491F-BF56-4A66345D5CCA}" type="presParOf" srcId="{5106FDE3-AC3E-4615-8C4F-829EABC2C26C}" destId="{D1A4E4BA-FB74-44DD-88E4-672303AAC4FA}" srcOrd="2" destOrd="0" presId="urn:microsoft.com/office/officeart/2005/8/layout/hierarchy4"/>
    <dgm:cxn modelId="{9F0750E9-E93E-4850-8A58-C7C5A84BC1AA}" type="presParOf" srcId="{D1A4E4BA-FB74-44DD-88E4-672303AAC4FA}" destId="{E5B57F09-2B59-4711-A8C9-974EF4149D9A}" srcOrd="0" destOrd="0" presId="urn:microsoft.com/office/officeart/2005/8/layout/hierarchy4"/>
    <dgm:cxn modelId="{266D69FB-CDE1-4135-8A87-BAC46DD16FFD}" type="presParOf" srcId="{E5B57F09-2B59-4711-A8C9-974EF4149D9A}" destId="{6CE5FDB4-BFBB-4259-A330-B441199BCE24}" srcOrd="0" destOrd="0" presId="urn:microsoft.com/office/officeart/2005/8/layout/hierarchy4"/>
    <dgm:cxn modelId="{D2674F64-2F82-4F6D-9887-686507E1B2D8}" type="presParOf" srcId="{E5B57F09-2B59-4711-A8C9-974EF4149D9A}" destId="{333F826B-C233-4B5F-A398-764D3F47A1BA}" srcOrd="1" destOrd="0" presId="urn:microsoft.com/office/officeart/2005/8/layout/hierarchy4"/>
    <dgm:cxn modelId="{084F01A2-D7A6-434B-994B-938F119EE3FA}" type="presParOf" srcId="{E5B57F09-2B59-4711-A8C9-974EF4149D9A}" destId="{E607D5B5-B0CE-46E0-84C5-F456BAF04EE4}" srcOrd="2" destOrd="0" presId="urn:microsoft.com/office/officeart/2005/8/layout/hierarchy4"/>
    <dgm:cxn modelId="{14186A6F-2476-4198-A88A-AE499395784A}" type="presParOf" srcId="{E607D5B5-B0CE-46E0-84C5-F456BAF04EE4}" destId="{F267116D-D0B1-4457-ABA0-2D94424C53E8}" srcOrd="0" destOrd="0" presId="urn:microsoft.com/office/officeart/2005/8/layout/hierarchy4"/>
    <dgm:cxn modelId="{DC7D7340-16CB-43AB-811B-3669328FE96A}" type="presParOf" srcId="{F267116D-D0B1-4457-ABA0-2D94424C53E8}" destId="{89DC61A6-3199-4C88-A8D1-98ADCFDD3274}" srcOrd="0" destOrd="0" presId="urn:microsoft.com/office/officeart/2005/8/layout/hierarchy4"/>
    <dgm:cxn modelId="{BE1832C1-1BCA-411F-B83D-B8B11EEA9297}" type="presParOf" srcId="{F267116D-D0B1-4457-ABA0-2D94424C53E8}" destId="{911FD772-B984-413E-A468-8F0F3007E9F5}" srcOrd="1" destOrd="0" presId="urn:microsoft.com/office/officeart/2005/8/layout/hierarchy4"/>
    <dgm:cxn modelId="{BDC1D1A4-0A74-4DEF-A0D8-E4A30F04A1C5}" type="presParOf" srcId="{F267116D-D0B1-4457-ABA0-2D94424C53E8}" destId="{C7E808E6-5BB0-42AD-9568-7FA84FFA1273}" srcOrd="2" destOrd="0" presId="urn:microsoft.com/office/officeart/2005/8/layout/hierarchy4"/>
    <dgm:cxn modelId="{0B91F12E-7904-4C10-8DDD-AFCBF2B4B9E9}" type="presParOf" srcId="{C7E808E6-5BB0-42AD-9568-7FA84FFA1273}" destId="{6143EFE8-4DC9-41D7-A90D-BEF4DD9D6775}" srcOrd="0" destOrd="0" presId="urn:microsoft.com/office/officeart/2005/8/layout/hierarchy4"/>
    <dgm:cxn modelId="{A7381E04-F865-4B1F-8E5A-60060436D268}" type="presParOf" srcId="{6143EFE8-4DC9-41D7-A90D-BEF4DD9D6775}" destId="{B35EEDEE-A63C-4DC0-9860-A34A7BFD903E}" srcOrd="0" destOrd="0" presId="urn:microsoft.com/office/officeart/2005/8/layout/hierarchy4"/>
    <dgm:cxn modelId="{4156733B-2407-4644-A5C2-A4EA8E9A5D9F}" type="presParOf" srcId="{6143EFE8-4DC9-41D7-A90D-BEF4DD9D6775}" destId="{7FCBD9CD-B110-42C6-8A12-77938593864B}" srcOrd="1" destOrd="0" presId="urn:microsoft.com/office/officeart/2005/8/layout/hierarchy4"/>
    <dgm:cxn modelId="{E29D0B36-F98D-4700-9F48-78A630A77A56}" type="presParOf" srcId="{6143EFE8-4DC9-41D7-A90D-BEF4DD9D6775}" destId="{2AFD5925-89E6-4CDB-B771-8976E3EAA1E0}" srcOrd="2" destOrd="0" presId="urn:microsoft.com/office/officeart/2005/8/layout/hierarchy4"/>
    <dgm:cxn modelId="{909D0133-836B-4123-B53D-63F86C6BF003}" type="presParOf" srcId="{2AFD5925-89E6-4CDB-B771-8976E3EAA1E0}" destId="{217CF23E-7F38-4259-96F8-E5CAAE02379B}" srcOrd="0" destOrd="0" presId="urn:microsoft.com/office/officeart/2005/8/layout/hierarchy4"/>
    <dgm:cxn modelId="{1E546682-8726-4451-8E02-DF7ECD865C85}" type="presParOf" srcId="{217CF23E-7F38-4259-96F8-E5CAAE02379B}" destId="{2D6E7E78-D303-4B4D-A63A-55D54230421A}" srcOrd="0" destOrd="0" presId="urn:microsoft.com/office/officeart/2005/8/layout/hierarchy4"/>
    <dgm:cxn modelId="{95FD39B5-98A9-4FA7-B5EC-05D86079E9FE}" type="presParOf" srcId="{217CF23E-7F38-4259-96F8-E5CAAE02379B}" destId="{72702E03-83E1-45E5-AC33-212451A31002}" srcOrd="1" destOrd="0" presId="urn:microsoft.com/office/officeart/2005/8/layout/hierarchy4"/>
    <dgm:cxn modelId="{1AD3D212-D37D-4239-8B47-053D15076BD4}" type="presParOf" srcId="{217CF23E-7F38-4259-96F8-E5CAAE02379B}" destId="{BAC09310-64C2-4072-B5A6-9D6D534F4B56}" srcOrd="2" destOrd="0" presId="urn:microsoft.com/office/officeart/2005/8/layout/hierarchy4"/>
    <dgm:cxn modelId="{4EF89E51-CE35-48D1-8C1D-53CEB74B1408}" type="presParOf" srcId="{BAC09310-64C2-4072-B5A6-9D6D534F4B56}" destId="{6B89A1EE-F9B9-40CC-B77B-C3631EA4C4F3}" srcOrd="0" destOrd="0" presId="urn:microsoft.com/office/officeart/2005/8/layout/hierarchy4"/>
    <dgm:cxn modelId="{188D1F90-3933-4E60-A7FB-D13678596BB7}" type="presParOf" srcId="{6B89A1EE-F9B9-40CC-B77B-C3631EA4C4F3}" destId="{EFAA2913-A55B-4945-83EE-1B390A45B139}" srcOrd="0" destOrd="0" presId="urn:microsoft.com/office/officeart/2005/8/layout/hierarchy4"/>
    <dgm:cxn modelId="{7390061D-989E-4F41-B819-E02084302D57}" type="presParOf" srcId="{6B89A1EE-F9B9-40CC-B77B-C3631EA4C4F3}" destId="{9E56F5B0-232F-4954-BD3F-52C3876F227D}" srcOrd="1" destOrd="0" presId="urn:microsoft.com/office/officeart/2005/8/layout/hierarchy4"/>
    <dgm:cxn modelId="{D1FAF61C-F5E0-462E-A536-B65032DAA3B2}" type="presParOf" srcId="{6B89A1EE-F9B9-40CC-B77B-C3631EA4C4F3}" destId="{D80EBF72-1112-436E-9C72-8CEE867647AF}" srcOrd="2" destOrd="0" presId="urn:microsoft.com/office/officeart/2005/8/layout/hierarchy4"/>
    <dgm:cxn modelId="{1CC1F953-9DAA-4A12-8D67-D8B543303207}" type="presParOf" srcId="{D80EBF72-1112-436E-9C72-8CEE867647AF}" destId="{4AA5A3B7-E661-41F2-A1BC-986B6B357F41}" srcOrd="0" destOrd="0" presId="urn:microsoft.com/office/officeart/2005/8/layout/hierarchy4"/>
    <dgm:cxn modelId="{625CDA7E-D1BD-4859-AF6E-24F81336BDDF}" type="presParOf" srcId="{4AA5A3B7-E661-41F2-A1BC-986B6B357F41}" destId="{BA9BB791-5ED8-4E0A-B0BF-B2BA7DD3E29D}" srcOrd="0" destOrd="0" presId="urn:microsoft.com/office/officeart/2005/8/layout/hierarchy4"/>
    <dgm:cxn modelId="{4838F17B-F521-4905-AC26-D240A1FC4111}" type="presParOf" srcId="{4AA5A3B7-E661-41F2-A1BC-986B6B357F41}" destId="{5BEE759B-DD56-47E5-A110-4807B96F7035}" srcOrd="1" destOrd="0" presId="urn:microsoft.com/office/officeart/2005/8/layout/hierarchy4"/>
    <dgm:cxn modelId="{8F7A09D0-E531-4782-AD86-C5CF4CAD9B61}" type="presParOf" srcId="{4AA5A3B7-E661-41F2-A1BC-986B6B357F41}" destId="{DC8F6C01-5DB4-4CE2-9A84-D801235E8829}" srcOrd="2" destOrd="0" presId="urn:microsoft.com/office/officeart/2005/8/layout/hierarchy4"/>
    <dgm:cxn modelId="{45C9FBB7-2583-4E34-82E6-420018050645}" type="presParOf" srcId="{DC8F6C01-5DB4-4CE2-9A84-D801235E8829}" destId="{8804206F-B57E-4503-A546-6CD7DF3006F0}" srcOrd="0" destOrd="0" presId="urn:microsoft.com/office/officeart/2005/8/layout/hierarchy4"/>
    <dgm:cxn modelId="{104995A3-93CC-420E-8FF6-B39B073A7E22}" type="presParOf" srcId="{8804206F-B57E-4503-A546-6CD7DF3006F0}" destId="{EF877C3E-1AED-4E5C-B9B2-BAE3107D0A00}" srcOrd="0" destOrd="0" presId="urn:microsoft.com/office/officeart/2005/8/layout/hierarchy4"/>
    <dgm:cxn modelId="{551FE275-DF7C-4F1A-919C-59CD39AEE2D9}" type="presParOf" srcId="{8804206F-B57E-4503-A546-6CD7DF3006F0}" destId="{107DDC55-3231-4B44-BE32-70A02FAEF6A6}" srcOrd="1" destOrd="0" presId="urn:microsoft.com/office/officeart/2005/8/layout/hierarchy4"/>
    <dgm:cxn modelId="{91D2DD90-3E14-44D7-A538-64C56C20E6BD}" type="presParOf" srcId="{B74154C5-AFFE-498C-8E4C-911D7456AC97}" destId="{8A94FD29-AE36-4272-B8B7-FF847200D7A2}" srcOrd="3" destOrd="0" presId="urn:microsoft.com/office/officeart/2005/8/layout/hierarchy4"/>
    <dgm:cxn modelId="{63B56090-4CC3-4EA2-A3CC-FEB4ECBFF276}" type="presParOf" srcId="{B74154C5-AFFE-498C-8E4C-911D7456AC97}" destId="{AF93020A-9780-4776-85B8-7147747F36CC}" srcOrd="4" destOrd="0" presId="urn:microsoft.com/office/officeart/2005/8/layout/hierarchy4"/>
    <dgm:cxn modelId="{1DAFC24F-E793-496C-B0E0-A50D0AEC42AA}" type="presParOf" srcId="{AF93020A-9780-4776-85B8-7147747F36CC}" destId="{A25BE625-018B-46BA-BE7F-ED875B975F26}" srcOrd="0" destOrd="0" presId="urn:microsoft.com/office/officeart/2005/8/layout/hierarchy4"/>
    <dgm:cxn modelId="{D8527DD6-20A5-43C7-A13B-823C3BC3F734}" type="presParOf" srcId="{AF93020A-9780-4776-85B8-7147747F36CC}" destId="{1A223B6C-87F7-4855-A691-FD4F8FB278AD}" srcOrd="1" destOrd="0" presId="urn:microsoft.com/office/officeart/2005/8/layout/hierarchy4"/>
    <dgm:cxn modelId="{15355412-4442-418E-85AC-FFFEDC350225}" type="presParOf" srcId="{AF93020A-9780-4776-85B8-7147747F36CC}" destId="{DACF82F6-95A6-4B59-9D37-F46699815612}" srcOrd="2" destOrd="0" presId="urn:microsoft.com/office/officeart/2005/8/layout/hierarchy4"/>
    <dgm:cxn modelId="{4286F27C-2506-42E6-9611-59D1F9FFC2E3}" type="presParOf" srcId="{DACF82F6-95A6-4B59-9D37-F46699815612}" destId="{72E6673E-523D-4E62-80E5-5062FE589301}" srcOrd="0" destOrd="0" presId="urn:microsoft.com/office/officeart/2005/8/layout/hierarchy4"/>
    <dgm:cxn modelId="{B1DE4B2A-F541-4666-9FFB-C963F2060BB9}" type="presParOf" srcId="{72E6673E-523D-4E62-80E5-5062FE589301}" destId="{CB2AF246-A0C3-4F64-A578-D38165C39147}" srcOrd="0" destOrd="0" presId="urn:microsoft.com/office/officeart/2005/8/layout/hierarchy4"/>
    <dgm:cxn modelId="{7AB6DC12-7688-4E17-AB0F-6C0899C884C4}" type="presParOf" srcId="{72E6673E-523D-4E62-80E5-5062FE589301}" destId="{819FC9E5-E3D6-4C1A-9A2E-5E9E87CE7A56}" srcOrd="1" destOrd="0" presId="urn:microsoft.com/office/officeart/2005/8/layout/hierarchy4"/>
    <dgm:cxn modelId="{9F31DEFD-2208-433E-AEE3-D005AB6FD7DA}" type="presParOf" srcId="{72E6673E-523D-4E62-80E5-5062FE589301}" destId="{F0336813-9E34-44C5-93FA-F6459A965D24}" srcOrd="2" destOrd="0" presId="urn:microsoft.com/office/officeart/2005/8/layout/hierarchy4"/>
    <dgm:cxn modelId="{29589D40-2264-484A-9037-7E3A44A01534}" type="presParOf" srcId="{F0336813-9E34-44C5-93FA-F6459A965D24}" destId="{BC3780EC-6A8B-44DF-B9EE-2DD1146E7F89}" srcOrd="0" destOrd="0" presId="urn:microsoft.com/office/officeart/2005/8/layout/hierarchy4"/>
    <dgm:cxn modelId="{D94515A9-2E15-4CE5-9BFD-B513A98F4131}" type="presParOf" srcId="{BC3780EC-6A8B-44DF-B9EE-2DD1146E7F89}" destId="{02D78884-08A2-47FD-874A-FD0B1E1D6A24}" srcOrd="0" destOrd="0" presId="urn:microsoft.com/office/officeart/2005/8/layout/hierarchy4"/>
    <dgm:cxn modelId="{38E6A032-3D80-4F32-8657-7B904558C0DC}" type="presParOf" srcId="{BC3780EC-6A8B-44DF-B9EE-2DD1146E7F89}" destId="{BEA800FD-3FF2-44D3-B095-1DA76A25312A}" srcOrd="1" destOrd="0" presId="urn:microsoft.com/office/officeart/2005/8/layout/hierarchy4"/>
    <dgm:cxn modelId="{B6E892B0-63C9-4235-9756-FEAEFE47310B}" type="presParOf" srcId="{BC3780EC-6A8B-44DF-B9EE-2DD1146E7F89}" destId="{EE518E9E-1373-401A-B06B-B7F8F1BE37AF}" srcOrd="2" destOrd="0" presId="urn:microsoft.com/office/officeart/2005/8/layout/hierarchy4"/>
    <dgm:cxn modelId="{C09F87EA-FD12-4C7F-B01A-C02762D9EDF6}" type="presParOf" srcId="{EE518E9E-1373-401A-B06B-B7F8F1BE37AF}" destId="{4A08C748-3ACE-47B8-ABA4-F56495914AD8}" srcOrd="0" destOrd="0" presId="urn:microsoft.com/office/officeart/2005/8/layout/hierarchy4"/>
    <dgm:cxn modelId="{616AFD71-2F68-4034-8AB1-3AC9E2441B52}" type="presParOf" srcId="{4A08C748-3ACE-47B8-ABA4-F56495914AD8}" destId="{59176932-D6D5-4C36-BF7A-69A1297C4BAD}" srcOrd="0" destOrd="0" presId="urn:microsoft.com/office/officeart/2005/8/layout/hierarchy4"/>
    <dgm:cxn modelId="{FB348ECB-753F-43B8-969C-3242ACD89421}" type="presParOf" srcId="{4A08C748-3ACE-47B8-ABA4-F56495914AD8}" destId="{30B75228-9E45-4192-98FC-463FCFD65011}" srcOrd="1" destOrd="0" presId="urn:microsoft.com/office/officeart/2005/8/layout/hierarchy4"/>
    <dgm:cxn modelId="{B74B6331-8EF6-4C5C-83FF-900049BDD021}" type="presParOf" srcId="{4A08C748-3ACE-47B8-ABA4-F56495914AD8}" destId="{4E7A1119-403E-4C39-BB54-05ED8132FF0C}" srcOrd="2" destOrd="0" presId="urn:microsoft.com/office/officeart/2005/8/layout/hierarchy4"/>
    <dgm:cxn modelId="{6D14BF74-B2F1-4B13-A9A5-847DEDE1A04B}" type="presParOf" srcId="{4E7A1119-403E-4C39-BB54-05ED8132FF0C}" destId="{F32685DE-10D4-4878-B807-45D477FFEF84}" srcOrd="0" destOrd="0" presId="urn:microsoft.com/office/officeart/2005/8/layout/hierarchy4"/>
    <dgm:cxn modelId="{6510812D-8139-41DB-8DB4-38C79BE5A1D3}" type="presParOf" srcId="{F32685DE-10D4-4878-B807-45D477FFEF84}" destId="{BA61E3A6-0BE5-4066-9F94-BB1BFFF8EBBF}" srcOrd="0" destOrd="0" presId="urn:microsoft.com/office/officeart/2005/8/layout/hierarchy4"/>
    <dgm:cxn modelId="{BE5056C4-4E47-4E3D-B750-A8CF639C4F9C}" type="presParOf" srcId="{F32685DE-10D4-4878-B807-45D477FFEF84}" destId="{E4A82E23-1C0A-4136-A9EF-782A3309B0A1}" srcOrd="1" destOrd="0" presId="urn:microsoft.com/office/officeart/2005/8/layout/hierarchy4"/>
    <dgm:cxn modelId="{5A0AF2F2-E254-4849-86F9-3F1C3A5E0D07}" type="presParOf" srcId="{F32685DE-10D4-4878-B807-45D477FFEF84}" destId="{12969847-F565-4B2C-9631-4E5EF759A09C}" srcOrd="2" destOrd="0" presId="urn:microsoft.com/office/officeart/2005/8/layout/hierarchy4"/>
    <dgm:cxn modelId="{7487B3C9-A051-48B3-B610-CB2A6EECF2C2}" type="presParOf" srcId="{12969847-F565-4B2C-9631-4E5EF759A09C}" destId="{52B80F8A-F071-46D8-883B-7E22B84F7B82}" srcOrd="0" destOrd="0" presId="urn:microsoft.com/office/officeart/2005/8/layout/hierarchy4"/>
    <dgm:cxn modelId="{25ADE6A5-6503-48B4-A625-0FBD5E22ACE1}" type="presParOf" srcId="{52B80F8A-F071-46D8-883B-7E22B84F7B82}" destId="{8C5A4ABB-F609-4CF2-8CFC-5593BE697C3C}" srcOrd="0" destOrd="0" presId="urn:microsoft.com/office/officeart/2005/8/layout/hierarchy4"/>
    <dgm:cxn modelId="{9D832BCC-E156-4587-B972-FA5E8E5E0AF0}" type="presParOf" srcId="{52B80F8A-F071-46D8-883B-7E22B84F7B82}" destId="{628ECAEA-B4E2-4B8B-803B-B806DDFF1BEA}" srcOrd="1" destOrd="0" presId="urn:microsoft.com/office/officeart/2005/8/layout/hierarchy4"/>
    <dgm:cxn modelId="{CE542788-2D0B-4F36-9B18-DF8E13B37300}" type="presParOf" srcId="{52B80F8A-F071-46D8-883B-7E22B84F7B82}" destId="{363B422D-50FA-4623-87DE-F2646C7B8FA8}" srcOrd="2" destOrd="0" presId="urn:microsoft.com/office/officeart/2005/8/layout/hierarchy4"/>
    <dgm:cxn modelId="{286236A3-AC98-4F3B-8D03-6B7AC958A18E}" type="presParOf" srcId="{363B422D-50FA-4623-87DE-F2646C7B8FA8}" destId="{C6A45010-9352-4A1A-8B01-AEC7EFC8D6CE}" srcOrd="0" destOrd="0" presId="urn:microsoft.com/office/officeart/2005/8/layout/hierarchy4"/>
    <dgm:cxn modelId="{08EC4B6E-0DE0-4530-9733-33DE7D53BED7}" type="presParOf" srcId="{C6A45010-9352-4A1A-8B01-AEC7EFC8D6CE}" destId="{5CA92D6E-6985-440B-92AD-5A876699A5A4}" srcOrd="0" destOrd="0" presId="urn:microsoft.com/office/officeart/2005/8/layout/hierarchy4"/>
    <dgm:cxn modelId="{F8E2E96F-826D-4145-A233-23509EF9B142}" type="presParOf" srcId="{C6A45010-9352-4A1A-8B01-AEC7EFC8D6CE}" destId="{F9254DA0-656D-4EA7-88BA-E395EC3AF8B9}" srcOrd="1" destOrd="0" presId="urn:microsoft.com/office/officeart/2005/8/layout/hierarchy4"/>
    <dgm:cxn modelId="{3B4E17C4-7E22-4CF2-8875-7CD8071836B5}" type="presParOf" srcId="{C6A45010-9352-4A1A-8B01-AEC7EFC8D6CE}" destId="{DC7AF065-3F82-4CA6-A7AA-3C6E8866FA3D}" srcOrd="2" destOrd="0" presId="urn:microsoft.com/office/officeart/2005/8/layout/hierarchy4"/>
    <dgm:cxn modelId="{90D80CB3-6C96-4279-AA18-4DCFE1CDE94E}" type="presParOf" srcId="{DC7AF065-3F82-4CA6-A7AA-3C6E8866FA3D}" destId="{6B58E69A-77C2-4C43-9442-11E57252E831}" srcOrd="0" destOrd="0" presId="urn:microsoft.com/office/officeart/2005/8/layout/hierarchy4"/>
    <dgm:cxn modelId="{713B14FC-716B-4E48-9405-6455B01EE66D}" type="presParOf" srcId="{6B58E69A-77C2-4C43-9442-11E57252E831}" destId="{18AC92DF-083C-4989-8ADA-6707D01CCCF4}" srcOrd="0" destOrd="0" presId="urn:microsoft.com/office/officeart/2005/8/layout/hierarchy4"/>
    <dgm:cxn modelId="{1FA4A983-A1DD-416C-A2CA-4C68EFF41D09}" type="presParOf" srcId="{6B58E69A-77C2-4C43-9442-11E57252E831}" destId="{7B009CC2-58A0-45B8-8CF1-AEBF4BD3909C}" srcOrd="1" destOrd="0" presId="urn:microsoft.com/office/officeart/2005/8/layout/hierarchy4"/>
    <dgm:cxn modelId="{B0227AD3-A051-4B1E-9E0B-207FCD112F51}" type="presParOf" srcId="{6B58E69A-77C2-4C43-9442-11E57252E831}" destId="{3D7CE568-A150-4BE1-B2A1-29D954331A37}" srcOrd="2" destOrd="0" presId="urn:microsoft.com/office/officeart/2005/8/layout/hierarchy4"/>
    <dgm:cxn modelId="{5F9A27F7-8415-43F6-A57B-572EB53EAC6C}" type="presParOf" srcId="{3D7CE568-A150-4BE1-B2A1-29D954331A37}" destId="{51163814-E3BC-4FE1-9FA8-C18F72C1B8AC}" srcOrd="0" destOrd="0" presId="urn:microsoft.com/office/officeart/2005/8/layout/hierarchy4"/>
    <dgm:cxn modelId="{7028F3B2-096F-4A96-ACD2-AD72903E0887}" type="presParOf" srcId="{51163814-E3BC-4FE1-9FA8-C18F72C1B8AC}" destId="{A522CAB1-FCC4-443F-8FD3-24E781281F54}" srcOrd="0" destOrd="0" presId="urn:microsoft.com/office/officeart/2005/8/layout/hierarchy4"/>
    <dgm:cxn modelId="{1F0AC6C4-ACE9-4944-8867-C39574F771AA}" type="presParOf" srcId="{51163814-E3BC-4FE1-9FA8-C18F72C1B8AC}" destId="{7DAB765A-CBD8-42EE-9563-20F5EBF4CBDF}" srcOrd="1" destOrd="0" presId="urn:microsoft.com/office/officeart/2005/8/layout/hierarchy4"/>
    <dgm:cxn modelId="{9DE3DD29-1662-42B3-BB22-6B0E32BC586A}" type="presParOf" srcId="{51163814-E3BC-4FE1-9FA8-C18F72C1B8AC}" destId="{4919BA61-09ED-4617-9876-3C754E477BEC}" srcOrd="2" destOrd="0" presId="urn:microsoft.com/office/officeart/2005/8/layout/hierarchy4"/>
    <dgm:cxn modelId="{C91D2B9D-D100-4A7C-B73C-EDA99CBF26C7}" type="presParOf" srcId="{4919BA61-09ED-4617-9876-3C754E477BEC}" destId="{B895BBEE-F8D4-484D-9501-928871353F07}" srcOrd="0" destOrd="0" presId="urn:microsoft.com/office/officeart/2005/8/layout/hierarchy4"/>
    <dgm:cxn modelId="{AB39E7FF-EE5D-4366-8B57-F7BBFEB2869F}" type="presParOf" srcId="{B895BBEE-F8D4-484D-9501-928871353F07}" destId="{D4C72088-8A4D-4CDF-AE61-70BF448279A6}" srcOrd="0" destOrd="0" presId="urn:microsoft.com/office/officeart/2005/8/layout/hierarchy4"/>
    <dgm:cxn modelId="{0BA3A0AB-C915-4F6D-8010-E58F2C834F32}" type="presParOf" srcId="{B895BBEE-F8D4-484D-9501-928871353F07}" destId="{F9C1014C-F732-421D-8669-CAB7579B423B}" srcOrd="1" destOrd="0" presId="urn:microsoft.com/office/officeart/2005/8/layout/hierarchy4"/>
    <dgm:cxn modelId="{E59BA7F7-9FF2-4C6F-BF54-3E7C00646167}" type="presParOf" srcId="{B895BBEE-F8D4-484D-9501-928871353F07}" destId="{87C6F535-2034-4929-A5E3-905B64ADC50D}" srcOrd="2" destOrd="0" presId="urn:microsoft.com/office/officeart/2005/8/layout/hierarchy4"/>
    <dgm:cxn modelId="{3F8EAE93-64CD-487A-9F05-D3422F30AFAB}" type="presParOf" srcId="{87C6F535-2034-4929-A5E3-905B64ADC50D}" destId="{89264EB9-C267-4BED-BA85-6100B2B34F3F}" srcOrd="0" destOrd="0" presId="urn:microsoft.com/office/officeart/2005/8/layout/hierarchy4"/>
    <dgm:cxn modelId="{970D00F3-5DDB-43CF-ACDD-A8BDDE98B329}" type="presParOf" srcId="{89264EB9-C267-4BED-BA85-6100B2B34F3F}" destId="{D52BBB9D-5636-4483-98A8-F562F566C328}" srcOrd="0" destOrd="0" presId="urn:microsoft.com/office/officeart/2005/8/layout/hierarchy4"/>
    <dgm:cxn modelId="{A62B38EA-30E7-4069-8BF9-58547FA7FE87}" type="presParOf" srcId="{89264EB9-C267-4BED-BA85-6100B2B34F3F}" destId="{AC875F50-3B13-41EA-8D8A-274AC9FD9FBF}" srcOrd="1" destOrd="0" presId="urn:microsoft.com/office/officeart/2005/8/layout/hierarchy4"/>
    <dgm:cxn modelId="{5BCB0218-138B-424A-B6AD-85750643AA12}" type="presParOf" srcId="{B74154C5-AFFE-498C-8E4C-911D7456AC97}" destId="{DF99D3E9-B7CE-4F56-A161-7C0465341531}" srcOrd="5" destOrd="0" presId="urn:microsoft.com/office/officeart/2005/8/layout/hierarchy4"/>
    <dgm:cxn modelId="{F9B133B7-5A89-4DB4-A5D9-D92C287B7E14}" type="presParOf" srcId="{B74154C5-AFFE-498C-8E4C-911D7456AC97}" destId="{CFBC63A5-42B0-460D-9C89-B64E9E9E2922}" srcOrd="6" destOrd="0" presId="urn:microsoft.com/office/officeart/2005/8/layout/hierarchy4"/>
    <dgm:cxn modelId="{89996DE2-CFCC-4CFC-8A25-D36655D7EB42}" type="presParOf" srcId="{CFBC63A5-42B0-460D-9C89-B64E9E9E2922}" destId="{9E5D5161-23D7-41B4-A187-BE6D7C6483D0}" srcOrd="0" destOrd="0" presId="urn:microsoft.com/office/officeart/2005/8/layout/hierarchy4"/>
    <dgm:cxn modelId="{760FFC17-E232-4370-AC0C-7DB0FC338F30}" type="presParOf" srcId="{CFBC63A5-42B0-460D-9C89-B64E9E9E2922}" destId="{8BC6FDF3-3E6D-414C-B5BC-6C5B61465391}" srcOrd="1" destOrd="0" presId="urn:microsoft.com/office/officeart/2005/8/layout/hierarchy4"/>
    <dgm:cxn modelId="{19DFF0EF-DD3C-46E1-A7A4-FDBD6A7033C0}" type="presParOf" srcId="{CFBC63A5-42B0-460D-9C89-B64E9E9E2922}" destId="{CEF18E39-1C73-42B9-BDF1-5DD3EC85EA0D}" srcOrd="2" destOrd="0" presId="urn:microsoft.com/office/officeart/2005/8/layout/hierarchy4"/>
    <dgm:cxn modelId="{A072CC94-AE8E-4294-91DD-9CC6D2FC18A9}" type="presParOf" srcId="{CEF18E39-1C73-42B9-BDF1-5DD3EC85EA0D}" destId="{D6936C6D-17F5-4369-B1C3-901E9E722DCF}" srcOrd="0" destOrd="0" presId="urn:microsoft.com/office/officeart/2005/8/layout/hierarchy4"/>
    <dgm:cxn modelId="{BA8D2600-CA35-49E0-8F17-FBD07345F051}" type="presParOf" srcId="{D6936C6D-17F5-4369-B1C3-901E9E722DCF}" destId="{2965B01E-C0DE-4302-ADA0-732BD580C7B1}" srcOrd="0" destOrd="0" presId="urn:microsoft.com/office/officeart/2005/8/layout/hierarchy4"/>
    <dgm:cxn modelId="{9296D410-3C61-496C-9889-D22A7A72EBDF}" type="presParOf" srcId="{D6936C6D-17F5-4369-B1C3-901E9E722DCF}" destId="{DC8AC8CB-3F6F-4460-AB01-5CBE0F14A486}" srcOrd="1" destOrd="0" presId="urn:microsoft.com/office/officeart/2005/8/layout/hierarchy4"/>
    <dgm:cxn modelId="{5C555C9F-9760-4BF6-960A-FD8A0E9D66CA}" type="presParOf" srcId="{D6936C6D-17F5-4369-B1C3-901E9E722DCF}" destId="{73994466-6310-40D7-8792-BD7FD56E6AF4}" srcOrd="2" destOrd="0" presId="urn:microsoft.com/office/officeart/2005/8/layout/hierarchy4"/>
    <dgm:cxn modelId="{9E4AF653-3EA2-4D3D-BA95-0C4EA3B5A57C}" type="presParOf" srcId="{73994466-6310-40D7-8792-BD7FD56E6AF4}" destId="{3EAD5394-E4AB-45B2-BE09-F998533ECF40}" srcOrd="0" destOrd="0" presId="urn:microsoft.com/office/officeart/2005/8/layout/hierarchy4"/>
    <dgm:cxn modelId="{79D69D0A-C94F-4270-B982-DD54083C09E7}" type="presParOf" srcId="{3EAD5394-E4AB-45B2-BE09-F998533ECF40}" destId="{A7AF9B85-BF68-40A8-954B-A40EDB5CAF9F}" srcOrd="0" destOrd="0" presId="urn:microsoft.com/office/officeart/2005/8/layout/hierarchy4"/>
    <dgm:cxn modelId="{315ABE8C-4131-404F-96A7-3584A29C3441}" type="presParOf" srcId="{3EAD5394-E4AB-45B2-BE09-F998533ECF40}" destId="{C764A47D-7314-411D-8EF1-5B8F29829B1A}" srcOrd="1" destOrd="0" presId="urn:microsoft.com/office/officeart/2005/8/layout/hierarchy4"/>
    <dgm:cxn modelId="{1EA8657E-8CA8-43AA-8682-98C131FCAED5}" type="presParOf" srcId="{3EAD5394-E4AB-45B2-BE09-F998533ECF40}" destId="{D5C7FEFF-BE20-4D98-A72C-52B1B8B3F4F7}" srcOrd="2" destOrd="0" presId="urn:microsoft.com/office/officeart/2005/8/layout/hierarchy4"/>
    <dgm:cxn modelId="{CE1C3F67-C673-4C8D-8CA3-6EB64C004C97}" type="presParOf" srcId="{D5C7FEFF-BE20-4D98-A72C-52B1B8B3F4F7}" destId="{CA81CD2D-7A1B-4CCA-952B-6AE89CE8AAB7}" srcOrd="0" destOrd="0" presId="urn:microsoft.com/office/officeart/2005/8/layout/hierarchy4"/>
    <dgm:cxn modelId="{88BF6D53-43AB-4CD1-B9AE-2003548C1BFD}" type="presParOf" srcId="{CA81CD2D-7A1B-4CCA-952B-6AE89CE8AAB7}" destId="{EFF40216-5B58-45C6-B485-1C9C4561DF2F}" srcOrd="0" destOrd="0" presId="urn:microsoft.com/office/officeart/2005/8/layout/hierarchy4"/>
    <dgm:cxn modelId="{B578DC60-128B-460F-B002-E8B7DFA09560}" type="presParOf" srcId="{CA81CD2D-7A1B-4CCA-952B-6AE89CE8AAB7}" destId="{82BA7D97-E2A8-4C59-838B-E0906E156677}" srcOrd="1" destOrd="0" presId="urn:microsoft.com/office/officeart/2005/8/layout/hierarchy4"/>
    <dgm:cxn modelId="{2AEFC092-AFF9-4DE4-9D8C-A1CBE6FDFCDB}" type="presParOf" srcId="{CA81CD2D-7A1B-4CCA-952B-6AE89CE8AAB7}" destId="{F73E662C-F722-4B4F-9DF8-BE21B2C2C700}" srcOrd="2" destOrd="0" presId="urn:microsoft.com/office/officeart/2005/8/layout/hierarchy4"/>
    <dgm:cxn modelId="{9BD35A0B-AFBE-4054-B0CB-49FA9F694C84}" type="presParOf" srcId="{F73E662C-F722-4B4F-9DF8-BE21B2C2C700}" destId="{566AACE7-A2F1-4E7A-BECC-43348B95352C}" srcOrd="0" destOrd="0" presId="urn:microsoft.com/office/officeart/2005/8/layout/hierarchy4"/>
    <dgm:cxn modelId="{BB79BDC2-06FD-4404-87F3-B8167812B51D}" type="presParOf" srcId="{566AACE7-A2F1-4E7A-BECC-43348B95352C}" destId="{7653A429-0E18-4BE3-A07C-F1A5A9D672E3}" srcOrd="0" destOrd="0" presId="urn:microsoft.com/office/officeart/2005/8/layout/hierarchy4"/>
    <dgm:cxn modelId="{2532B26C-DC62-4971-AF1D-E5BBE8438680}" type="presParOf" srcId="{566AACE7-A2F1-4E7A-BECC-43348B95352C}" destId="{BED59DE9-3C29-48CB-8A25-B7F991619843}" srcOrd="1" destOrd="0" presId="urn:microsoft.com/office/officeart/2005/8/layout/hierarchy4"/>
    <dgm:cxn modelId="{9DC31A4B-8E2D-4DC7-A9C5-D93A3B51CCF5}" type="presParOf" srcId="{566AACE7-A2F1-4E7A-BECC-43348B95352C}" destId="{3A3A01C6-B3AA-4C89-92D4-EA308C8E23E1}" srcOrd="2" destOrd="0" presId="urn:microsoft.com/office/officeart/2005/8/layout/hierarchy4"/>
    <dgm:cxn modelId="{DF0DAFEF-BBAC-4C80-B37D-F7AEB5CE69F6}" type="presParOf" srcId="{3A3A01C6-B3AA-4C89-92D4-EA308C8E23E1}" destId="{B8B89817-F07F-4DA9-AEBF-C4EDAD3E897E}" srcOrd="0" destOrd="0" presId="urn:microsoft.com/office/officeart/2005/8/layout/hierarchy4"/>
    <dgm:cxn modelId="{CF2B26EB-1F0A-40DD-91E5-6B85C5E15547}" type="presParOf" srcId="{B8B89817-F07F-4DA9-AEBF-C4EDAD3E897E}" destId="{35DF38A4-C109-469A-81F6-242705CF6432}" srcOrd="0" destOrd="0" presId="urn:microsoft.com/office/officeart/2005/8/layout/hierarchy4"/>
    <dgm:cxn modelId="{40D3FA60-41C0-4867-982E-9BC71B86B3C9}" type="presParOf" srcId="{B8B89817-F07F-4DA9-AEBF-C4EDAD3E897E}" destId="{316284DC-AD60-4799-9C6D-BBAE00D72CFA}" srcOrd="1" destOrd="0" presId="urn:microsoft.com/office/officeart/2005/8/layout/hierarchy4"/>
    <dgm:cxn modelId="{38FA56CA-3D88-4B15-9BD0-38419576730E}" type="presParOf" srcId="{B8B89817-F07F-4DA9-AEBF-C4EDAD3E897E}" destId="{FF9D5968-2625-4FA7-B798-123DE0850F01}" srcOrd="2" destOrd="0" presId="urn:microsoft.com/office/officeart/2005/8/layout/hierarchy4"/>
    <dgm:cxn modelId="{BAE70170-3AC0-445A-961B-A605C48D03A7}" type="presParOf" srcId="{FF9D5968-2625-4FA7-B798-123DE0850F01}" destId="{0ACE6D06-B44A-4123-806C-A6DF04AE4987}" srcOrd="0" destOrd="0" presId="urn:microsoft.com/office/officeart/2005/8/layout/hierarchy4"/>
    <dgm:cxn modelId="{2A541C9B-64B4-4FF7-8BC8-226848CF9C90}" type="presParOf" srcId="{0ACE6D06-B44A-4123-806C-A6DF04AE4987}" destId="{72D34432-C31A-4895-8C4B-497C4DC5EA4F}" srcOrd="0" destOrd="0" presId="urn:microsoft.com/office/officeart/2005/8/layout/hierarchy4"/>
    <dgm:cxn modelId="{958AF0B7-7A18-43D5-9FCE-D17568859B9B}" type="presParOf" srcId="{0ACE6D06-B44A-4123-806C-A6DF04AE4987}" destId="{B6C8A634-B256-444B-B8DC-59DBBF0124A6}" srcOrd="1" destOrd="0" presId="urn:microsoft.com/office/officeart/2005/8/layout/hierarchy4"/>
    <dgm:cxn modelId="{734E2F93-FE95-4B4B-ACD9-56DEBE5C6875}" type="presParOf" srcId="{0ACE6D06-B44A-4123-806C-A6DF04AE4987}" destId="{68423DB6-6E38-46B7-BEBB-F85082740DD1}" srcOrd="2" destOrd="0" presId="urn:microsoft.com/office/officeart/2005/8/layout/hierarchy4"/>
    <dgm:cxn modelId="{EC3688E4-71D7-49EE-83BD-248A6784D508}" type="presParOf" srcId="{68423DB6-6E38-46B7-BEBB-F85082740DD1}" destId="{57A0058B-D01D-4FF4-8B60-7C4F82AE0D0A}" srcOrd="0" destOrd="0" presId="urn:microsoft.com/office/officeart/2005/8/layout/hierarchy4"/>
    <dgm:cxn modelId="{5923252F-A658-48DC-AA3C-38C05BCB0DBF}" type="presParOf" srcId="{57A0058B-D01D-4FF4-8B60-7C4F82AE0D0A}" destId="{2D39DC43-C5C2-46F4-8451-9BFA59AC4F62}" srcOrd="0" destOrd="0" presId="urn:microsoft.com/office/officeart/2005/8/layout/hierarchy4"/>
    <dgm:cxn modelId="{C5F8C48F-67D1-468C-A96D-89DB5623E4B4}" type="presParOf" srcId="{57A0058B-D01D-4FF4-8B60-7C4F82AE0D0A}" destId="{D69C0A4F-D740-4783-9787-414B3EF61B0C}" srcOrd="1" destOrd="0" presId="urn:microsoft.com/office/officeart/2005/8/layout/hierarchy4"/>
    <dgm:cxn modelId="{46AB22CE-D5F5-4A7E-BF04-1F8E3805E95E}" type="presParOf" srcId="{57A0058B-D01D-4FF4-8B60-7C4F82AE0D0A}" destId="{61E51A04-ADBC-4C74-A9A4-693D27C4ED8D}" srcOrd="2" destOrd="0" presId="urn:microsoft.com/office/officeart/2005/8/layout/hierarchy4"/>
    <dgm:cxn modelId="{3B637FAC-C9A5-4A82-A471-8F70C5B7F323}" type="presParOf" srcId="{61E51A04-ADBC-4C74-A9A4-693D27C4ED8D}" destId="{647D7595-9FCE-4068-8B8E-83D4167F1BD2}" srcOrd="0" destOrd="0" presId="urn:microsoft.com/office/officeart/2005/8/layout/hierarchy4"/>
    <dgm:cxn modelId="{CE39053E-E964-4B05-B307-B163DA4B64EA}" type="presParOf" srcId="{647D7595-9FCE-4068-8B8E-83D4167F1BD2}" destId="{662E41BF-A214-4B24-87EA-87AF59084007}" srcOrd="0" destOrd="0" presId="urn:microsoft.com/office/officeart/2005/8/layout/hierarchy4"/>
    <dgm:cxn modelId="{E64B4126-6BFE-4520-BE09-54C6461ADE6E}" type="presParOf" srcId="{647D7595-9FCE-4068-8B8E-83D4167F1BD2}" destId="{F004DF3E-4C1B-4D76-B14E-4E24775CD79D}" srcOrd="1" destOrd="0" presId="urn:microsoft.com/office/officeart/2005/8/layout/hierarchy4"/>
    <dgm:cxn modelId="{60E71195-A530-4932-B12A-BDEA3C72E891}" type="presParOf" srcId="{647D7595-9FCE-4068-8B8E-83D4167F1BD2}" destId="{BC1E32C1-5AED-478B-993A-487C423AF333}" srcOrd="2" destOrd="0" presId="urn:microsoft.com/office/officeart/2005/8/layout/hierarchy4"/>
    <dgm:cxn modelId="{89708A93-3733-4062-BB69-D09EE9D5BA62}" type="presParOf" srcId="{BC1E32C1-5AED-478B-993A-487C423AF333}" destId="{98FB80F0-9FF2-484F-960D-F9A590DB736E}" srcOrd="0" destOrd="0" presId="urn:microsoft.com/office/officeart/2005/8/layout/hierarchy4"/>
    <dgm:cxn modelId="{3E57694D-CF53-48E2-A03C-37B5EA134F5D}" type="presParOf" srcId="{98FB80F0-9FF2-484F-960D-F9A590DB736E}" destId="{F963CB2F-8885-4C02-866A-4DEF44415375}" srcOrd="0" destOrd="0" presId="urn:microsoft.com/office/officeart/2005/8/layout/hierarchy4"/>
    <dgm:cxn modelId="{FCD38F71-5F68-4E55-9D82-81F76941C35F}" type="presParOf" srcId="{98FB80F0-9FF2-484F-960D-F9A590DB736E}" destId="{8FAF89C8-A61A-4C55-808E-74446FEA2EB3}" srcOrd="1" destOrd="0" presId="urn:microsoft.com/office/officeart/2005/8/layout/hierarchy4"/>
    <dgm:cxn modelId="{36CEB646-A482-467C-B9B3-98D5EB0F00B6}" type="presParOf" srcId="{98FB80F0-9FF2-484F-960D-F9A590DB736E}" destId="{8D3CC123-D778-4F63-AFD6-CA1656AFBC9B}" srcOrd="2" destOrd="0" presId="urn:microsoft.com/office/officeart/2005/8/layout/hierarchy4"/>
    <dgm:cxn modelId="{97EEABF2-2379-4903-9144-707966514269}" type="presParOf" srcId="{8D3CC123-D778-4F63-AFD6-CA1656AFBC9B}" destId="{67307F44-F6A6-4122-9A89-827489EC7842}" srcOrd="0" destOrd="0" presId="urn:microsoft.com/office/officeart/2005/8/layout/hierarchy4"/>
    <dgm:cxn modelId="{83598310-8684-4E79-8023-11C67A0C5DF4}" type="presParOf" srcId="{67307F44-F6A6-4122-9A89-827489EC7842}" destId="{409D090D-A802-4A45-B614-1255257FC08B}" srcOrd="0" destOrd="0" presId="urn:microsoft.com/office/officeart/2005/8/layout/hierarchy4"/>
    <dgm:cxn modelId="{F00B7E03-94CE-4822-A8F7-5223F1BE93E7}" type="presParOf" srcId="{67307F44-F6A6-4122-9A89-827489EC7842}" destId="{72231E15-A221-478D-A8D8-3313004A12B5}" srcOrd="1" destOrd="0" presId="urn:microsoft.com/office/officeart/2005/8/layout/hierarchy4"/>
    <dgm:cxn modelId="{51E849FD-4F23-4272-A367-4BC9D1E40427}" type="presParOf" srcId="{B74154C5-AFFE-498C-8E4C-911D7456AC97}" destId="{62C0B193-30A4-4691-AF46-D5B94E7FC561}" srcOrd="7" destOrd="0" presId="urn:microsoft.com/office/officeart/2005/8/layout/hierarchy4"/>
    <dgm:cxn modelId="{97782309-F5E9-424E-A691-E575F876A18C}" type="presParOf" srcId="{B74154C5-AFFE-498C-8E4C-911D7456AC97}" destId="{E8090E1D-4DD8-46E0-BA1E-C3890CF14D47}" srcOrd="8" destOrd="0" presId="urn:microsoft.com/office/officeart/2005/8/layout/hierarchy4"/>
    <dgm:cxn modelId="{AA5ADBAB-F2CC-4E3A-9821-C23C640575CA}" type="presParOf" srcId="{E8090E1D-4DD8-46E0-BA1E-C3890CF14D47}" destId="{F8905714-088D-483C-AC16-D43BF2F0BF16}" srcOrd="0" destOrd="0" presId="urn:microsoft.com/office/officeart/2005/8/layout/hierarchy4"/>
    <dgm:cxn modelId="{C508F4E0-59A7-4EFC-BEB1-9B8F4F279A04}" type="presParOf" srcId="{E8090E1D-4DD8-46E0-BA1E-C3890CF14D47}" destId="{8825E9BC-9772-4579-B80A-08C02E6F5841}" srcOrd="1" destOrd="0" presId="urn:microsoft.com/office/officeart/2005/8/layout/hierarchy4"/>
    <dgm:cxn modelId="{800EE429-4770-4738-94DD-A02AF164264F}" type="presParOf" srcId="{E8090E1D-4DD8-46E0-BA1E-C3890CF14D47}" destId="{4101F8DA-93D9-46DF-B37A-B90529D7C907}" srcOrd="2" destOrd="0" presId="urn:microsoft.com/office/officeart/2005/8/layout/hierarchy4"/>
    <dgm:cxn modelId="{101427F9-5D01-4647-B75C-A245C4B8476A}" type="presParOf" srcId="{4101F8DA-93D9-46DF-B37A-B90529D7C907}" destId="{95872D8F-BB28-4072-9DAD-3FCDEEA4A51B}" srcOrd="0" destOrd="0" presId="urn:microsoft.com/office/officeart/2005/8/layout/hierarchy4"/>
    <dgm:cxn modelId="{A5D5426E-4BF2-40F7-A7B4-BD70BD9ED670}" type="presParOf" srcId="{95872D8F-BB28-4072-9DAD-3FCDEEA4A51B}" destId="{24CEF574-2765-4D7C-A195-C900E925FBE6}" srcOrd="0" destOrd="0" presId="urn:microsoft.com/office/officeart/2005/8/layout/hierarchy4"/>
    <dgm:cxn modelId="{E7F53B61-D1E3-4CBF-87FF-B9A713D3B6D7}" type="presParOf" srcId="{95872D8F-BB28-4072-9DAD-3FCDEEA4A51B}" destId="{9ED7436C-1536-41D8-A0EE-0E39E8864FDD}" srcOrd="1" destOrd="0" presId="urn:microsoft.com/office/officeart/2005/8/layout/hierarchy4"/>
    <dgm:cxn modelId="{5865C9CA-B3B9-4B16-B3CB-36847BBF144D}" type="presParOf" srcId="{95872D8F-BB28-4072-9DAD-3FCDEEA4A51B}" destId="{4139EE0B-9D40-4076-B516-60260BCFF8F9}" srcOrd="2" destOrd="0" presId="urn:microsoft.com/office/officeart/2005/8/layout/hierarchy4"/>
    <dgm:cxn modelId="{FB4097E4-EC97-43B3-8B50-D7CEAF3E2391}" type="presParOf" srcId="{4139EE0B-9D40-4076-B516-60260BCFF8F9}" destId="{22447473-48A4-4C0C-8BEC-2558DB533AA4}" srcOrd="0" destOrd="0" presId="urn:microsoft.com/office/officeart/2005/8/layout/hierarchy4"/>
    <dgm:cxn modelId="{006FB491-E424-44A2-B335-7EA887203879}" type="presParOf" srcId="{22447473-48A4-4C0C-8BEC-2558DB533AA4}" destId="{4CD2A706-78CC-47E3-A8F8-D778F944372A}" srcOrd="0" destOrd="0" presId="urn:microsoft.com/office/officeart/2005/8/layout/hierarchy4"/>
    <dgm:cxn modelId="{33158177-254A-4AE0-96DD-BCD6A947560A}" type="presParOf" srcId="{22447473-48A4-4C0C-8BEC-2558DB533AA4}" destId="{4C177EB7-865B-4153-871C-6C5CF7DBC8C3}" srcOrd="1" destOrd="0" presId="urn:microsoft.com/office/officeart/2005/8/layout/hierarchy4"/>
    <dgm:cxn modelId="{C5177482-EA8C-40FD-881B-2C71B7E48AF5}" type="presParOf" srcId="{22447473-48A4-4C0C-8BEC-2558DB533AA4}" destId="{20DB843D-8E62-4574-AB26-BE48E34E41C8}" srcOrd="2" destOrd="0" presId="urn:microsoft.com/office/officeart/2005/8/layout/hierarchy4"/>
    <dgm:cxn modelId="{293D5A71-A23A-4959-8008-4FFBDFF9E639}" type="presParOf" srcId="{20DB843D-8E62-4574-AB26-BE48E34E41C8}" destId="{F36349D9-AAD1-4D05-8BCB-F865ABA18533}" srcOrd="0" destOrd="0" presId="urn:microsoft.com/office/officeart/2005/8/layout/hierarchy4"/>
    <dgm:cxn modelId="{B57B049C-D5F6-46CC-88A8-CA4364E3B603}" type="presParOf" srcId="{F36349D9-AAD1-4D05-8BCB-F865ABA18533}" destId="{374E99F0-AE84-4383-93E4-780F78CE6D13}" srcOrd="0" destOrd="0" presId="urn:microsoft.com/office/officeart/2005/8/layout/hierarchy4"/>
    <dgm:cxn modelId="{4FB5EF8F-50B7-438E-B6AE-99B182C023DA}" type="presParOf" srcId="{F36349D9-AAD1-4D05-8BCB-F865ABA18533}" destId="{FE4B595F-B001-4933-98CC-F9415F4FE45A}" srcOrd="1" destOrd="0" presId="urn:microsoft.com/office/officeart/2005/8/layout/hierarchy4"/>
    <dgm:cxn modelId="{B05C2085-2B86-4A96-80A8-7EB6DAD5AC9F}" type="presParOf" srcId="{F36349D9-AAD1-4D05-8BCB-F865ABA18533}" destId="{19CEB4E4-DAEB-4DAC-B74F-6A90F95E40F6}" srcOrd="2" destOrd="0" presId="urn:microsoft.com/office/officeart/2005/8/layout/hierarchy4"/>
    <dgm:cxn modelId="{8947FED6-55B8-4DD1-90E7-5732166FAC08}" type="presParOf" srcId="{19CEB4E4-DAEB-4DAC-B74F-6A90F95E40F6}" destId="{4B090C7C-91FA-46FA-862C-86DC2555E033}" srcOrd="0" destOrd="0" presId="urn:microsoft.com/office/officeart/2005/8/layout/hierarchy4"/>
    <dgm:cxn modelId="{E4509469-95CF-4378-BD5F-B7FF9FC603B0}" type="presParOf" srcId="{4B090C7C-91FA-46FA-862C-86DC2555E033}" destId="{874CF4BC-44A5-455D-A60A-EB599B596188}" srcOrd="0" destOrd="0" presId="urn:microsoft.com/office/officeart/2005/8/layout/hierarchy4"/>
    <dgm:cxn modelId="{93BB4614-1766-412B-AB24-5478E4B5387B}" type="presParOf" srcId="{4B090C7C-91FA-46FA-862C-86DC2555E033}" destId="{7879E5A0-7B91-4ECE-AF79-8798634D07D0}" srcOrd="1" destOrd="0" presId="urn:microsoft.com/office/officeart/2005/8/layout/hierarchy4"/>
    <dgm:cxn modelId="{38DA08F5-02C2-4721-AB30-351AEBCB07B3}" type="presParOf" srcId="{4B090C7C-91FA-46FA-862C-86DC2555E033}" destId="{97FFE9E6-CE88-44D7-A8E9-5F178F964167}" srcOrd="2" destOrd="0" presId="urn:microsoft.com/office/officeart/2005/8/layout/hierarchy4"/>
    <dgm:cxn modelId="{96DD30C7-4F07-476D-81A1-FAC1586976CB}" type="presParOf" srcId="{97FFE9E6-CE88-44D7-A8E9-5F178F964167}" destId="{B45A538C-DC99-43D4-9C5E-FD6136650525}" srcOrd="0" destOrd="0" presId="urn:microsoft.com/office/officeart/2005/8/layout/hierarchy4"/>
    <dgm:cxn modelId="{E43176EC-8607-405D-95C0-07B7D0C371D3}" type="presParOf" srcId="{B45A538C-DC99-43D4-9C5E-FD6136650525}" destId="{D2D81AF8-4EA8-45A6-A84D-9694EF1BCFE7}" srcOrd="0" destOrd="0" presId="urn:microsoft.com/office/officeart/2005/8/layout/hierarchy4"/>
    <dgm:cxn modelId="{C9F1EB4B-B807-420C-9BC3-72EBD3C3AA29}" type="presParOf" srcId="{B45A538C-DC99-43D4-9C5E-FD6136650525}" destId="{31DD6202-DBD1-44BF-A1E0-17D7DF207347}" srcOrd="1" destOrd="0" presId="urn:microsoft.com/office/officeart/2005/8/layout/hierarchy4"/>
    <dgm:cxn modelId="{67999A35-1341-4FC0-8BB7-55FFD9390E04}" type="presParOf" srcId="{B45A538C-DC99-43D4-9C5E-FD6136650525}" destId="{78FA1C88-01CB-45D0-B8B1-93ED28DC0515}" srcOrd="2" destOrd="0" presId="urn:microsoft.com/office/officeart/2005/8/layout/hierarchy4"/>
    <dgm:cxn modelId="{FFDBBE57-CD39-4C67-A4C9-BA8AA79529E7}" type="presParOf" srcId="{78FA1C88-01CB-45D0-B8B1-93ED28DC0515}" destId="{C388ABCD-EF97-4C36-B582-B368BFAF3A98}" srcOrd="0" destOrd="0" presId="urn:microsoft.com/office/officeart/2005/8/layout/hierarchy4"/>
    <dgm:cxn modelId="{7F0BCE70-FA7F-4B07-848C-03726050236B}" type="presParOf" srcId="{C388ABCD-EF97-4C36-B582-B368BFAF3A98}" destId="{B05C0A3E-A45E-4E74-81F8-BADC3EA7BC7D}" srcOrd="0" destOrd="0" presId="urn:microsoft.com/office/officeart/2005/8/layout/hierarchy4"/>
    <dgm:cxn modelId="{2A395FC8-6298-45A3-BA4D-5784A90B8562}" type="presParOf" srcId="{C388ABCD-EF97-4C36-B582-B368BFAF3A98}" destId="{947CB39F-60F2-425A-9F46-5CCF02F1F25F}" srcOrd="1" destOrd="0" presId="urn:microsoft.com/office/officeart/2005/8/layout/hierarchy4"/>
    <dgm:cxn modelId="{3AA49127-8358-4618-A4A0-C296E61BBFFA}" type="presParOf" srcId="{C388ABCD-EF97-4C36-B582-B368BFAF3A98}" destId="{3CF494E9-8292-4011-9D6D-8524C148D964}" srcOrd="2" destOrd="0" presId="urn:microsoft.com/office/officeart/2005/8/layout/hierarchy4"/>
    <dgm:cxn modelId="{83BEFC72-1A40-45D1-B3D2-29A136EFBDD7}" type="presParOf" srcId="{3CF494E9-8292-4011-9D6D-8524C148D964}" destId="{D41C14FE-B236-4C7C-9F57-E669D582972A}" srcOrd="0" destOrd="0" presId="urn:microsoft.com/office/officeart/2005/8/layout/hierarchy4"/>
    <dgm:cxn modelId="{D1FEBECC-CB8A-47AB-8D46-747016EA3CA0}" type="presParOf" srcId="{D41C14FE-B236-4C7C-9F57-E669D582972A}" destId="{881302F4-A2A8-4E4E-874D-A4D74E057708}" srcOrd="0" destOrd="0" presId="urn:microsoft.com/office/officeart/2005/8/layout/hierarchy4"/>
    <dgm:cxn modelId="{486193F3-2CF5-4811-A583-72BE8C9B9743}" type="presParOf" srcId="{D41C14FE-B236-4C7C-9F57-E669D582972A}" destId="{0C697388-AD20-4222-B52B-CB3133E141AF}" srcOrd="1" destOrd="0" presId="urn:microsoft.com/office/officeart/2005/8/layout/hierarchy4"/>
    <dgm:cxn modelId="{A47BF172-6459-477F-8A0E-39E3AA4F8EC0}" type="presParOf" srcId="{D41C14FE-B236-4C7C-9F57-E669D582972A}" destId="{6B6437D8-FFBB-4EA9-BD04-D07DCC0DA230}" srcOrd="2" destOrd="0" presId="urn:microsoft.com/office/officeart/2005/8/layout/hierarchy4"/>
    <dgm:cxn modelId="{130DE8D1-6085-4871-AE4E-102F027BD6FE}" type="presParOf" srcId="{6B6437D8-FFBB-4EA9-BD04-D07DCC0DA230}" destId="{BCBFF326-02F0-4113-A2C8-E5B201EF1920}" srcOrd="0" destOrd="0" presId="urn:microsoft.com/office/officeart/2005/8/layout/hierarchy4"/>
    <dgm:cxn modelId="{A3ED9A18-0CD0-4648-95FE-CE16A41171B4}" type="presParOf" srcId="{BCBFF326-02F0-4113-A2C8-E5B201EF1920}" destId="{6916EFB4-112E-4CD7-846D-62E9BA3CA65F}" srcOrd="0" destOrd="0" presId="urn:microsoft.com/office/officeart/2005/8/layout/hierarchy4"/>
    <dgm:cxn modelId="{65E9C1DA-4CE6-48C2-B57A-9220DE01FF28}" type="presParOf" srcId="{BCBFF326-02F0-4113-A2C8-E5B201EF1920}" destId="{F2DBE98C-101C-4F4B-8530-99E537DEC671}" srcOrd="1" destOrd="0" presId="urn:microsoft.com/office/officeart/2005/8/layout/hierarchy4"/>
    <dgm:cxn modelId="{BBD0133B-C810-49C0-9308-5E5AA27C2256}" type="presParOf" srcId="{BCBFF326-02F0-4113-A2C8-E5B201EF1920}" destId="{4EC715A7-5B44-4ED1-8AAB-D45F2A26D3C5}" srcOrd="2" destOrd="0" presId="urn:microsoft.com/office/officeart/2005/8/layout/hierarchy4"/>
    <dgm:cxn modelId="{3DD848F4-135A-4A8A-979F-6F059DB2EE9B}" type="presParOf" srcId="{4EC715A7-5B44-4ED1-8AAB-D45F2A26D3C5}" destId="{AAD0D375-8964-4D6D-9EC3-84A0C8424D73}" srcOrd="0" destOrd="0" presId="urn:microsoft.com/office/officeart/2005/8/layout/hierarchy4"/>
    <dgm:cxn modelId="{4E059EA6-47A4-4511-BD4D-8F8D4983D749}" type="presParOf" srcId="{AAD0D375-8964-4D6D-9EC3-84A0C8424D73}" destId="{47B15991-EE3A-4331-AA9C-C3637606B886}" srcOrd="0" destOrd="0" presId="urn:microsoft.com/office/officeart/2005/8/layout/hierarchy4"/>
    <dgm:cxn modelId="{9E05DBB5-709C-4341-93D9-8B6C1611E1DB}" type="presParOf" srcId="{AAD0D375-8964-4D6D-9EC3-84A0C8424D73}" destId="{8ED46443-45F3-4785-8E34-54B2D98B6323}" srcOrd="1" destOrd="0" presId="urn:microsoft.com/office/officeart/2005/8/layout/hierarchy4"/>
    <dgm:cxn modelId="{D316E0BA-3503-4978-9E6D-9949F2A6B444}" type="presParOf" srcId="{AAD0D375-8964-4D6D-9EC3-84A0C8424D73}" destId="{C769BA58-8737-4A7B-9B4C-436F82711285}" srcOrd="2" destOrd="0" presId="urn:microsoft.com/office/officeart/2005/8/layout/hierarchy4"/>
    <dgm:cxn modelId="{435E270E-BDAE-4F19-9D64-D37013AEB361}" type="presParOf" srcId="{C769BA58-8737-4A7B-9B4C-436F82711285}" destId="{82AEA2C4-EF01-4331-A1F1-495EBD36E206}" srcOrd="0" destOrd="0" presId="urn:microsoft.com/office/officeart/2005/8/layout/hierarchy4"/>
    <dgm:cxn modelId="{1B7BB61F-BA0E-4C01-90EB-20027AA07E09}" type="presParOf" srcId="{82AEA2C4-EF01-4331-A1F1-495EBD36E206}" destId="{2E8816E6-9DEF-4A9E-B167-496EA8E49838}" srcOrd="0" destOrd="0" presId="urn:microsoft.com/office/officeart/2005/8/layout/hierarchy4"/>
    <dgm:cxn modelId="{FC3250EC-2737-4D14-B68B-C4D38B028962}" type="presParOf" srcId="{82AEA2C4-EF01-4331-A1F1-495EBD36E206}" destId="{DA73DDB7-2B0F-4480-BD86-3AFC4856984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600" b="1" dirty="0" smtClean="0"/>
            <a:t>Достижение значений показателей (индикаторов) </a:t>
          </a:r>
          <a:endParaRPr lang="ru-RU" sz="16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ru-RU" sz="1400" b="1" dirty="0" smtClean="0"/>
            <a:t>2015 факт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1400" b="1" dirty="0" smtClean="0"/>
            <a:t>2016 план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200" b="1" dirty="0" smtClean="0"/>
            <a:t>240,4</a:t>
          </a:r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rgbClr val="8F45C7"/>
        </a:solidFill>
      </dgm:spPr>
      <dgm:t>
        <a:bodyPr/>
        <a:lstStyle/>
        <a:p>
          <a:r>
            <a:rPr lang="ru-RU" sz="1200" b="1" dirty="0" smtClean="0"/>
            <a:t>259,6</a:t>
          </a:r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200" b="1" dirty="0" smtClean="0"/>
            <a:t>56,7</a:t>
          </a:r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rgbClr val="8F45C7"/>
        </a:solidFill>
      </dgm:spPr>
      <dgm:t>
        <a:bodyPr/>
        <a:lstStyle/>
        <a:p>
          <a:r>
            <a:rPr lang="ru-RU" sz="1200" b="1" dirty="0" smtClean="0"/>
            <a:t>62,8</a:t>
          </a:r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200" b="1" dirty="0" smtClean="0"/>
            <a:t>61,9</a:t>
          </a:r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rgbClr val="8F45C7"/>
        </a:solidFill>
      </dgm:spPr>
      <dgm:t>
        <a:bodyPr/>
        <a:lstStyle/>
        <a:p>
          <a:r>
            <a:rPr lang="ru-RU" sz="1200" b="1" dirty="0" smtClean="0"/>
            <a:t>67,8</a:t>
          </a:r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62031802-0EE5-47DF-BB1F-2C84A19F6746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2017</a:t>
          </a:r>
          <a:endParaRPr lang="ru-RU" sz="1400" b="1" dirty="0"/>
        </a:p>
      </dgm:t>
    </dgm:pt>
    <dgm:pt modelId="{43DD85C8-BF2E-4808-BFA8-3211ED494E6D}" type="parTrans" cxnId="{C6FEAE20-8BA5-48CC-BD38-7150DFBE6AEC}">
      <dgm:prSet/>
      <dgm:spPr/>
      <dgm:t>
        <a:bodyPr/>
        <a:lstStyle/>
        <a:p>
          <a:endParaRPr lang="ru-RU"/>
        </a:p>
      </dgm:t>
    </dgm:pt>
    <dgm:pt modelId="{35694793-DDF3-4ECC-9AA3-AC178B8D026F}" type="sibTrans" cxnId="{C6FEAE20-8BA5-48CC-BD38-7150DFBE6AEC}">
      <dgm:prSet/>
      <dgm:spPr/>
      <dgm:t>
        <a:bodyPr/>
        <a:lstStyle/>
        <a:p>
          <a:endParaRPr lang="ru-RU"/>
        </a:p>
      </dgm:t>
    </dgm:pt>
    <dgm:pt modelId="{89E09F27-5F73-400B-AE18-4421B9895F64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2018</a:t>
          </a:r>
          <a:endParaRPr lang="ru-RU" sz="1400" b="1" dirty="0"/>
        </a:p>
      </dgm:t>
    </dgm:pt>
    <dgm:pt modelId="{16B02458-69C3-4316-A805-FC6C92C26552}" type="parTrans" cxnId="{A87D5022-47CD-4FFB-9BAD-37B8F3D26BB3}">
      <dgm:prSet/>
      <dgm:spPr/>
      <dgm:t>
        <a:bodyPr/>
        <a:lstStyle/>
        <a:p>
          <a:endParaRPr lang="ru-RU"/>
        </a:p>
      </dgm:t>
    </dgm:pt>
    <dgm:pt modelId="{FA1CF671-CE5A-43BE-A489-E153F0F8811C}" type="sibTrans" cxnId="{A87D5022-47CD-4FFB-9BAD-37B8F3D26BB3}">
      <dgm:prSet/>
      <dgm:spPr/>
      <dgm:t>
        <a:bodyPr/>
        <a:lstStyle/>
        <a:p>
          <a:endParaRPr lang="ru-RU"/>
        </a:p>
      </dgm:t>
    </dgm:pt>
    <dgm:pt modelId="{9E496AFB-5861-4A0B-A059-7AF344913280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2019</a:t>
          </a:r>
          <a:endParaRPr lang="ru-RU" sz="1400" b="1" dirty="0"/>
        </a:p>
      </dgm:t>
    </dgm:pt>
    <dgm:pt modelId="{6435703E-03C2-4EC2-8B8A-0AC2F1B8426B}" type="parTrans" cxnId="{23044D7B-7184-4077-9554-9305FEDD03E9}">
      <dgm:prSet/>
      <dgm:spPr/>
      <dgm:t>
        <a:bodyPr/>
        <a:lstStyle/>
        <a:p>
          <a:endParaRPr lang="ru-RU"/>
        </a:p>
      </dgm:t>
    </dgm:pt>
    <dgm:pt modelId="{7097F666-B696-4074-BF8E-24ADA840ED3B}" type="sibTrans" cxnId="{23044D7B-7184-4077-9554-9305FEDD03E9}">
      <dgm:prSet/>
      <dgm:spPr/>
      <dgm:t>
        <a:bodyPr/>
        <a:lstStyle/>
        <a:p>
          <a:endParaRPr lang="ru-RU"/>
        </a:p>
      </dgm:t>
    </dgm:pt>
    <dgm:pt modelId="{C9C8B06B-C833-4D4A-8595-4BF5AEB204E9}">
      <dgm:prSet custT="1"/>
      <dgm:spPr>
        <a:solidFill>
          <a:srgbClr val="779DCB"/>
        </a:solidFill>
      </dgm:spPr>
      <dgm:t>
        <a:bodyPr/>
        <a:lstStyle/>
        <a:p>
          <a:r>
            <a:rPr lang="ru-RU" sz="1200" dirty="0" smtClean="0"/>
            <a:t>272,4</a:t>
          </a:r>
        </a:p>
      </dgm:t>
    </dgm:pt>
    <dgm:pt modelId="{14028F24-BEA5-47F9-87C0-7BDFCA43F3CF}" type="parTrans" cxnId="{6097BCC7-A1B5-404F-B699-13105664B528}">
      <dgm:prSet/>
      <dgm:spPr/>
      <dgm:t>
        <a:bodyPr/>
        <a:lstStyle/>
        <a:p>
          <a:endParaRPr lang="ru-RU"/>
        </a:p>
      </dgm:t>
    </dgm:pt>
    <dgm:pt modelId="{42D8C6A1-5C03-413A-99EF-223F18F536EB}" type="sibTrans" cxnId="{6097BCC7-A1B5-404F-B699-13105664B528}">
      <dgm:prSet/>
      <dgm:spPr/>
      <dgm:t>
        <a:bodyPr/>
        <a:lstStyle/>
        <a:p>
          <a:endParaRPr lang="ru-RU"/>
        </a:p>
      </dgm:t>
    </dgm:pt>
    <dgm:pt modelId="{66E38241-E965-439E-997F-74C14C213F23}">
      <dgm:prSet custT="1"/>
      <dgm:spPr>
        <a:solidFill>
          <a:srgbClr val="779DCB"/>
        </a:solidFill>
      </dgm:spPr>
      <dgm:t>
        <a:bodyPr/>
        <a:lstStyle/>
        <a:p>
          <a:r>
            <a:rPr lang="ru-RU" sz="1200" dirty="0" smtClean="0"/>
            <a:t>0,0</a:t>
          </a:r>
        </a:p>
      </dgm:t>
    </dgm:pt>
    <dgm:pt modelId="{609CD11E-CAF4-4D39-A7D8-415A69AFCAA7}" type="parTrans" cxnId="{44D2D85A-6F4C-4ABC-8C2D-B28977898080}">
      <dgm:prSet/>
      <dgm:spPr/>
      <dgm:t>
        <a:bodyPr/>
        <a:lstStyle/>
        <a:p>
          <a:endParaRPr lang="ru-RU"/>
        </a:p>
      </dgm:t>
    </dgm:pt>
    <dgm:pt modelId="{4CC6C1EC-DF57-4C81-9B03-3A17304C52E6}" type="sibTrans" cxnId="{44D2D85A-6F4C-4ABC-8C2D-B28977898080}">
      <dgm:prSet/>
      <dgm:spPr/>
      <dgm:t>
        <a:bodyPr/>
        <a:lstStyle/>
        <a:p>
          <a:endParaRPr lang="ru-RU"/>
        </a:p>
      </dgm:t>
    </dgm:pt>
    <dgm:pt modelId="{D1936ACF-1E69-4953-BA37-9ADE2EF12E41}">
      <dgm:prSet custT="1"/>
      <dgm:spPr>
        <a:solidFill>
          <a:srgbClr val="779DCB"/>
        </a:solidFill>
      </dgm:spPr>
      <dgm:t>
        <a:bodyPr/>
        <a:lstStyle/>
        <a:p>
          <a:r>
            <a:rPr lang="ru-RU" sz="1200" dirty="0" smtClean="0"/>
            <a:t>0,0</a:t>
          </a:r>
        </a:p>
      </dgm:t>
    </dgm:pt>
    <dgm:pt modelId="{A530724B-D4A2-46C1-8717-7F7FB05E23A3}" type="parTrans" cxnId="{9D786EF0-2F4F-40F5-8C60-398E9181FD35}">
      <dgm:prSet/>
      <dgm:spPr/>
      <dgm:t>
        <a:bodyPr/>
        <a:lstStyle/>
        <a:p>
          <a:endParaRPr lang="ru-RU"/>
        </a:p>
      </dgm:t>
    </dgm:pt>
    <dgm:pt modelId="{7319F631-09B1-48CB-BAF7-8445C5AC1618}" type="sibTrans" cxnId="{9D786EF0-2F4F-40F5-8C60-398E9181FD35}">
      <dgm:prSet/>
      <dgm:spPr/>
      <dgm:t>
        <a:bodyPr/>
        <a:lstStyle/>
        <a:p>
          <a:endParaRPr lang="ru-RU"/>
        </a:p>
      </dgm:t>
    </dgm:pt>
    <dgm:pt modelId="{C60BD95D-8BE5-42EC-AF9D-D22E07852892}">
      <dgm:prSet custT="1"/>
      <dgm:spPr>
        <a:solidFill>
          <a:srgbClr val="779DCB"/>
        </a:solidFill>
      </dgm:spPr>
      <dgm:t>
        <a:bodyPr/>
        <a:lstStyle/>
        <a:p>
          <a:r>
            <a:rPr lang="ru-RU" sz="1200" dirty="0" smtClean="0"/>
            <a:t>288,0</a:t>
          </a:r>
        </a:p>
      </dgm:t>
    </dgm:pt>
    <dgm:pt modelId="{8DBEE901-4D78-4181-A6DB-04DBE5AFC449}" type="parTrans" cxnId="{D0FADE0F-F15B-45EB-BE1E-1190009A8ABD}">
      <dgm:prSet/>
      <dgm:spPr/>
      <dgm:t>
        <a:bodyPr/>
        <a:lstStyle/>
        <a:p>
          <a:endParaRPr lang="ru-RU"/>
        </a:p>
      </dgm:t>
    </dgm:pt>
    <dgm:pt modelId="{571AFEDE-AA12-4634-A6F3-33BC4E236E19}" type="sibTrans" cxnId="{D0FADE0F-F15B-45EB-BE1E-1190009A8ABD}">
      <dgm:prSet/>
      <dgm:spPr/>
      <dgm:t>
        <a:bodyPr/>
        <a:lstStyle/>
        <a:p>
          <a:endParaRPr lang="ru-RU"/>
        </a:p>
      </dgm:t>
    </dgm:pt>
    <dgm:pt modelId="{D5544F4D-4FD2-41EE-A356-ABCAA534BCB5}">
      <dgm:prSet custT="1"/>
      <dgm:spPr>
        <a:solidFill>
          <a:srgbClr val="779DCB"/>
        </a:solidFill>
      </dgm:spPr>
      <dgm:t>
        <a:bodyPr/>
        <a:lstStyle/>
        <a:p>
          <a:r>
            <a:rPr lang="ru-RU" sz="1200" dirty="0" smtClean="0"/>
            <a:t>0,0</a:t>
          </a:r>
        </a:p>
      </dgm:t>
    </dgm:pt>
    <dgm:pt modelId="{BED13ABC-6FE3-4A0F-B363-3797DF01D994}" type="parTrans" cxnId="{BED1357D-2A03-4DBB-AF19-4EA3D0997E32}">
      <dgm:prSet/>
      <dgm:spPr/>
      <dgm:t>
        <a:bodyPr/>
        <a:lstStyle/>
        <a:p>
          <a:endParaRPr lang="ru-RU"/>
        </a:p>
      </dgm:t>
    </dgm:pt>
    <dgm:pt modelId="{D6C0D10C-0A55-4B4C-95CA-342CC713B4EA}" type="sibTrans" cxnId="{BED1357D-2A03-4DBB-AF19-4EA3D0997E32}">
      <dgm:prSet/>
      <dgm:spPr/>
      <dgm:t>
        <a:bodyPr/>
        <a:lstStyle/>
        <a:p>
          <a:endParaRPr lang="ru-RU"/>
        </a:p>
      </dgm:t>
    </dgm:pt>
    <dgm:pt modelId="{187C542A-BCFC-4BBB-8DCA-67690BE3FD29}">
      <dgm:prSet custT="1"/>
      <dgm:spPr>
        <a:solidFill>
          <a:srgbClr val="779DCB"/>
        </a:solidFill>
      </dgm:spPr>
      <dgm:t>
        <a:bodyPr/>
        <a:lstStyle/>
        <a:p>
          <a:r>
            <a:rPr lang="ru-RU" sz="1200" dirty="0" smtClean="0"/>
            <a:t>0,0</a:t>
          </a:r>
        </a:p>
      </dgm:t>
    </dgm:pt>
    <dgm:pt modelId="{1DE6EB8F-E86E-468D-9E31-3BEF22539EFA}" type="parTrans" cxnId="{A7625AB6-5CA8-4543-AFDF-3445626B95A7}">
      <dgm:prSet/>
      <dgm:spPr/>
      <dgm:t>
        <a:bodyPr/>
        <a:lstStyle/>
        <a:p>
          <a:endParaRPr lang="ru-RU"/>
        </a:p>
      </dgm:t>
    </dgm:pt>
    <dgm:pt modelId="{FA166069-510E-430D-ABBE-E1A2B09558CE}" type="sibTrans" cxnId="{A7625AB6-5CA8-4543-AFDF-3445626B95A7}">
      <dgm:prSet/>
      <dgm:spPr/>
      <dgm:t>
        <a:bodyPr/>
        <a:lstStyle/>
        <a:p>
          <a:endParaRPr lang="ru-RU"/>
        </a:p>
      </dgm:t>
    </dgm:pt>
    <dgm:pt modelId="{25C69CC8-098D-44A3-878A-5E3FEF1E9C10}">
      <dgm:prSet custT="1"/>
      <dgm:spPr>
        <a:solidFill>
          <a:srgbClr val="779DCB"/>
        </a:solidFill>
      </dgm:spPr>
      <dgm:t>
        <a:bodyPr/>
        <a:lstStyle/>
        <a:p>
          <a:r>
            <a:rPr lang="ru-RU" sz="1200" dirty="0" smtClean="0"/>
            <a:t>305,8</a:t>
          </a:r>
        </a:p>
      </dgm:t>
    </dgm:pt>
    <dgm:pt modelId="{28799DE6-79A2-4C3E-B141-55C8FB729A4A}" type="parTrans" cxnId="{7EAEC371-553E-4E9D-A4CC-83A632C1A866}">
      <dgm:prSet/>
      <dgm:spPr/>
      <dgm:t>
        <a:bodyPr/>
        <a:lstStyle/>
        <a:p>
          <a:endParaRPr lang="ru-RU"/>
        </a:p>
      </dgm:t>
    </dgm:pt>
    <dgm:pt modelId="{41B933A1-9AB0-4413-9012-F89B9C70741E}" type="sibTrans" cxnId="{7EAEC371-553E-4E9D-A4CC-83A632C1A866}">
      <dgm:prSet/>
      <dgm:spPr/>
      <dgm:t>
        <a:bodyPr/>
        <a:lstStyle/>
        <a:p>
          <a:endParaRPr lang="ru-RU"/>
        </a:p>
      </dgm:t>
    </dgm:pt>
    <dgm:pt modelId="{BDDF592B-1C58-40EE-9108-0DC798BB2F08}">
      <dgm:prSet custT="1"/>
      <dgm:spPr>
        <a:solidFill>
          <a:srgbClr val="779DCB"/>
        </a:solidFill>
      </dgm:spPr>
      <dgm:t>
        <a:bodyPr/>
        <a:lstStyle/>
        <a:p>
          <a:r>
            <a:rPr lang="ru-RU" sz="1200" dirty="0" smtClean="0"/>
            <a:t>0,0</a:t>
          </a:r>
        </a:p>
      </dgm:t>
    </dgm:pt>
    <dgm:pt modelId="{B756F4C0-E80B-4D51-98DD-9ED456BC9850}" type="parTrans" cxnId="{BCC1FE31-0246-43DC-9367-3E68D1580877}">
      <dgm:prSet/>
      <dgm:spPr/>
      <dgm:t>
        <a:bodyPr/>
        <a:lstStyle/>
        <a:p>
          <a:endParaRPr lang="ru-RU"/>
        </a:p>
      </dgm:t>
    </dgm:pt>
    <dgm:pt modelId="{A8539F8F-5449-4F69-9D5B-CD73E9384FB2}" type="sibTrans" cxnId="{BCC1FE31-0246-43DC-9367-3E68D1580877}">
      <dgm:prSet/>
      <dgm:spPr/>
      <dgm:t>
        <a:bodyPr/>
        <a:lstStyle/>
        <a:p>
          <a:endParaRPr lang="ru-RU"/>
        </a:p>
      </dgm:t>
    </dgm:pt>
    <dgm:pt modelId="{1B20A584-E8E7-451F-84AF-E95BD5B40EA1}">
      <dgm:prSet custT="1"/>
      <dgm:spPr>
        <a:solidFill>
          <a:srgbClr val="779DCB"/>
        </a:solidFill>
      </dgm:spPr>
      <dgm:t>
        <a:bodyPr/>
        <a:lstStyle/>
        <a:p>
          <a:r>
            <a:rPr lang="ru-RU" sz="1200" smtClean="0"/>
            <a:t>0,0</a:t>
          </a:r>
          <a:endParaRPr lang="ru-RU" sz="1200" dirty="0" smtClean="0"/>
        </a:p>
      </dgm:t>
    </dgm:pt>
    <dgm:pt modelId="{7E48482B-E88A-45F7-BC59-A70F71B3034D}" type="parTrans" cxnId="{DF667443-0DAC-4B0C-935A-F0465B69CBFB}">
      <dgm:prSet/>
      <dgm:spPr/>
      <dgm:t>
        <a:bodyPr/>
        <a:lstStyle/>
        <a:p>
          <a:endParaRPr lang="ru-RU"/>
        </a:p>
      </dgm:t>
    </dgm:pt>
    <dgm:pt modelId="{1F3B44A3-41F0-4FE2-8FE9-2EEC4DC3DA9C}" type="sibTrans" cxnId="{DF667443-0DAC-4B0C-935A-F0465B69CBFB}">
      <dgm:prSet/>
      <dgm:spPr/>
      <dgm:t>
        <a:bodyPr/>
        <a:lstStyle/>
        <a:p>
          <a:endParaRPr lang="ru-RU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  <dgm:t>
        <a:bodyPr/>
        <a:lstStyle/>
        <a:p>
          <a:endParaRPr lang="ru-RU"/>
        </a:p>
      </dgm:t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  <dgm:t>
        <a:bodyPr/>
        <a:lstStyle/>
        <a:p>
          <a:endParaRPr lang="ru-RU"/>
        </a:p>
      </dgm:t>
    </dgm:pt>
    <dgm:pt modelId="{B74154C5-AFFE-498C-8E4C-911D7456AC97}" type="pres">
      <dgm:prSet presAssocID="{946393D2-3BB5-4D19-BAF6-84B7339845C4}" presName="horzOne" presStyleCnt="0"/>
      <dgm:spPr/>
      <dgm:t>
        <a:bodyPr/>
        <a:lstStyle/>
        <a:p>
          <a:endParaRPr lang="ru-RU"/>
        </a:p>
      </dgm:t>
    </dgm:pt>
    <dgm:pt modelId="{AA6E5317-C9D5-49D6-9218-04A9A8CDF9E8}" type="pres">
      <dgm:prSet presAssocID="{5A6BA2F8-AB86-4FEA-9FCE-F9FA52A7F9A0}" presName="vertTwo" presStyleCnt="0"/>
      <dgm:spPr/>
      <dgm:t>
        <a:bodyPr/>
        <a:lstStyle/>
        <a:p>
          <a:endParaRPr lang="ru-RU"/>
        </a:p>
      </dgm:t>
    </dgm:pt>
    <dgm:pt modelId="{EFD09625-1EEB-463A-9D51-52F09A5E039B}" type="pres">
      <dgm:prSet presAssocID="{5A6BA2F8-AB86-4FEA-9FCE-F9FA52A7F9A0}" presName="txTwo" presStyleLbl="node2" presStyleIdx="0" presStyleCnt="5" custScaleY="709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  <dgm:t>
        <a:bodyPr/>
        <a:lstStyle/>
        <a:p>
          <a:endParaRPr lang="ru-RU"/>
        </a:p>
      </dgm:t>
    </dgm:pt>
    <dgm:pt modelId="{ED986375-36F5-4143-A5F0-85653599471E}" type="pres">
      <dgm:prSet presAssocID="{5A6BA2F8-AB86-4FEA-9FCE-F9FA52A7F9A0}" presName="horzTwo" presStyleCnt="0"/>
      <dgm:spPr/>
      <dgm:t>
        <a:bodyPr/>
        <a:lstStyle/>
        <a:p>
          <a:endParaRPr lang="ru-RU"/>
        </a:p>
      </dgm:t>
    </dgm:pt>
    <dgm:pt modelId="{72DE6149-9A73-4029-9C01-1DA1EF77D264}" type="pres">
      <dgm:prSet presAssocID="{F6F97186-B344-4193-9FE9-6DFB5403A289}" presName="vertThree" presStyleCnt="0"/>
      <dgm:spPr/>
    </dgm:pt>
    <dgm:pt modelId="{B7B68934-E179-4D36-8AD9-7637EF3F0019}" type="pres">
      <dgm:prSet presAssocID="{F6F97186-B344-4193-9FE9-6DFB5403A289}" presName="txThre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986455-5145-43D1-AB19-A5C822796874}" type="pres">
      <dgm:prSet presAssocID="{F6F97186-B344-4193-9FE9-6DFB5403A289}" presName="parTransThree" presStyleCnt="0"/>
      <dgm:spPr/>
    </dgm:pt>
    <dgm:pt modelId="{E4CD0B37-6C75-4A8F-946C-21E075E1E2CF}" type="pres">
      <dgm:prSet presAssocID="{F6F97186-B344-4193-9FE9-6DFB5403A289}" presName="horzThree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BABD28-5047-47A3-A701-B7AFBBE28819}" type="pres">
      <dgm:prSet presAssocID="{CD119780-6575-4106-AE5B-2CC6B48E5482}" presName="txFour" presStyleLbl="node4" presStyleIdx="0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  <dgm:t>
        <a:bodyPr/>
        <a:lstStyle/>
        <a:p>
          <a:endParaRPr lang="ru-RU"/>
        </a:p>
      </dgm:t>
    </dgm:pt>
    <dgm:pt modelId="{D0D594F6-8533-4A50-8AE7-20755C3BFFA9}" type="pres">
      <dgm:prSet presAssocID="{CD119780-6575-4106-AE5B-2CC6B48E5482}" presName="horzFour" presStyleCnt="0"/>
      <dgm:spPr/>
      <dgm:t>
        <a:bodyPr/>
        <a:lstStyle/>
        <a:p>
          <a:endParaRPr lang="ru-RU"/>
        </a:p>
      </dgm:t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7E2D4A-62E6-4A23-A5DD-552A63903B64}" type="pres">
      <dgm:prSet presAssocID="{93520637-36B3-4AB9-B949-92D55141E733}" presName="txFour" presStyleLbl="node4" presStyleIdx="1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38BAF6-59FE-4215-B697-18ED9B1E550D}" type="pres">
      <dgm:prSet presAssocID="{93520637-36B3-4AB9-B949-92D55141E733}" presName="horzFour" presStyleCnt="0"/>
      <dgm:spPr/>
      <dgm:t>
        <a:bodyPr/>
        <a:lstStyle/>
        <a:p>
          <a:endParaRPr lang="ru-RU"/>
        </a:p>
      </dgm:t>
    </dgm:pt>
    <dgm:pt modelId="{694C6A3E-E1B4-4940-ABED-A0BE47161CCE}" type="pres">
      <dgm:prSet presAssocID="{C6F24F42-97B0-4B65-A4C6-FEB3AD0E1596}" presName="sibSpaceTwo" presStyleCnt="0"/>
      <dgm:spPr/>
      <dgm:t>
        <a:bodyPr/>
        <a:lstStyle/>
        <a:p>
          <a:endParaRPr lang="ru-RU"/>
        </a:p>
      </dgm:t>
    </dgm:pt>
    <dgm:pt modelId="{22BDFE06-8D1B-4C76-8FF0-2DABD4B35522}" type="pres">
      <dgm:prSet presAssocID="{7711325B-E859-44FE-8B41-57F9AFDCA54B}" presName="vertTwo" presStyleCnt="0"/>
      <dgm:spPr/>
      <dgm:t>
        <a:bodyPr/>
        <a:lstStyle/>
        <a:p>
          <a:endParaRPr lang="ru-RU"/>
        </a:p>
      </dgm:t>
    </dgm:pt>
    <dgm:pt modelId="{576C6983-4618-426C-8177-DEA9FE3AC4EB}" type="pres">
      <dgm:prSet presAssocID="{7711325B-E859-44FE-8B41-57F9AFDCA54B}" presName="txTwo" presStyleLbl="node2" presStyleIdx="1" presStyleCnt="5" custScaleY="709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  <dgm:t>
        <a:bodyPr/>
        <a:lstStyle/>
        <a:p>
          <a:endParaRPr lang="ru-RU"/>
        </a:p>
      </dgm:t>
    </dgm:pt>
    <dgm:pt modelId="{508A389B-C0F5-43D4-BD46-7C9F058EB2F7}" type="pres">
      <dgm:prSet presAssocID="{7711325B-E859-44FE-8B41-57F9AFDCA54B}" presName="horzTwo" presStyleCnt="0"/>
      <dgm:spPr/>
      <dgm:t>
        <a:bodyPr/>
        <a:lstStyle/>
        <a:p>
          <a:endParaRPr lang="ru-RU"/>
        </a:p>
      </dgm:t>
    </dgm:pt>
    <dgm:pt modelId="{2E9427EC-521F-45BD-95BD-C2EA62236516}" type="pres">
      <dgm:prSet presAssocID="{A1BB5A2E-A45D-4F6A-B329-CD4782193917}" presName="vertThree" presStyleCnt="0"/>
      <dgm:spPr/>
    </dgm:pt>
    <dgm:pt modelId="{672DFC88-43F4-433B-9B7F-D5CE282279E3}" type="pres">
      <dgm:prSet presAssocID="{A1BB5A2E-A45D-4F6A-B329-CD4782193917}" presName="txThre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C873B0-A9FE-4F45-AD2E-ED28CA5DFD9A}" type="pres">
      <dgm:prSet presAssocID="{A1BB5A2E-A45D-4F6A-B329-CD4782193917}" presName="parTransThree" presStyleCnt="0"/>
      <dgm:spPr/>
    </dgm:pt>
    <dgm:pt modelId="{68FB6F70-C047-4E46-9E82-A09946504644}" type="pres">
      <dgm:prSet presAssocID="{A1BB5A2E-A45D-4F6A-B329-CD4782193917}" presName="horzThree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86111C-58B6-40AF-8D8A-60EE680572BA}" type="pres">
      <dgm:prSet presAssocID="{B34B6A16-5EF9-4B63-A5E4-12B190B34880}" presName="txFour" presStyleLbl="node4" presStyleIdx="2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  <dgm:t>
        <a:bodyPr/>
        <a:lstStyle/>
        <a:p>
          <a:endParaRPr lang="ru-RU"/>
        </a:p>
      </dgm:t>
    </dgm:pt>
    <dgm:pt modelId="{FFF447F9-BACE-4B19-B5DF-5D71FE61C4DC}" type="pres">
      <dgm:prSet presAssocID="{B34B6A16-5EF9-4B63-A5E4-12B190B34880}" presName="horzFour" presStyleCnt="0"/>
      <dgm:spPr/>
      <dgm:t>
        <a:bodyPr/>
        <a:lstStyle/>
        <a:p>
          <a:endParaRPr lang="ru-RU"/>
        </a:p>
      </dgm:t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590EE3-70B4-4E0E-8D44-18EF1FD97F2E}" type="pres">
      <dgm:prSet presAssocID="{9A0A1B48-08CE-44F2-8C66-5814C06EE4CC}" presName="txFour" presStyleLbl="node4" presStyleIdx="3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1A4E4BA-FB74-44DD-88E4-672303AAC4FA}" type="pres">
      <dgm:prSet presAssocID="{9A0A1B48-08CE-44F2-8C66-5814C06EE4CC}" presName="horzFour" presStyleCnt="0"/>
      <dgm:spPr/>
      <dgm:t>
        <a:bodyPr/>
        <a:lstStyle/>
        <a:p>
          <a:endParaRPr lang="ru-RU"/>
        </a:p>
      </dgm:t>
    </dgm:pt>
    <dgm:pt modelId="{8A94FD29-AE36-4272-B8B7-FF847200D7A2}" type="pres">
      <dgm:prSet presAssocID="{A670FA7C-7403-44C0-BA19-83B2BA693E61}" presName="sibSpaceTwo" presStyleCnt="0"/>
      <dgm:spPr/>
    </dgm:pt>
    <dgm:pt modelId="{AF93020A-9780-4776-85B8-7147747F36CC}" type="pres">
      <dgm:prSet presAssocID="{62031802-0EE5-47DF-BB1F-2C84A19F6746}" presName="vertTwo" presStyleCnt="0"/>
      <dgm:spPr/>
    </dgm:pt>
    <dgm:pt modelId="{A25BE625-018B-46BA-BE7F-ED875B975F26}" type="pres">
      <dgm:prSet presAssocID="{62031802-0EE5-47DF-BB1F-2C84A19F6746}" presName="txTwo" presStyleLbl="node2" presStyleIdx="2" presStyleCnt="5" custScaleY="709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223B6C-87F7-4855-A691-FD4F8FB278AD}" type="pres">
      <dgm:prSet presAssocID="{62031802-0EE5-47DF-BB1F-2C84A19F6746}" presName="parTransTwo" presStyleCnt="0"/>
      <dgm:spPr/>
    </dgm:pt>
    <dgm:pt modelId="{DACF82F6-95A6-4B59-9D37-F46699815612}" type="pres">
      <dgm:prSet presAssocID="{62031802-0EE5-47DF-BB1F-2C84A19F6746}" presName="horzTwo" presStyleCnt="0"/>
      <dgm:spPr/>
    </dgm:pt>
    <dgm:pt modelId="{72E6673E-523D-4E62-80E5-5062FE589301}" type="pres">
      <dgm:prSet presAssocID="{C9C8B06B-C833-4D4A-8595-4BF5AEB204E9}" presName="vertThree" presStyleCnt="0"/>
      <dgm:spPr/>
    </dgm:pt>
    <dgm:pt modelId="{CB2AF246-A0C3-4F64-A578-D38165C39147}" type="pres">
      <dgm:prSet presAssocID="{C9C8B06B-C833-4D4A-8595-4BF5AEB204E9}" presName="txThre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9FC9E5-E3D6-4C1A-9A2E-5E9E87CE7A56}" type="pres">
      <dgm:prSet presAssocID="{C9C8B06B-C833-4D4A-8595-4BF5AEB204E9}" presName="parTransThree" presStyleCnt="0"/>
      <dgm:spPr/>
    </dgm:pt>
    <dgm:pt modelId="{F0336813-9E34-44C5-93FA-F6459A965D24}" type="pres">
      <dgm:prSet presAssocID="{C9C8B06B-C833-4D4A-8595-4BF5AEB204E9}" presName="horzThree" presStyleCnt="0"/>
      <dgm:spPr/>
    </dgm:pt>
    <dgm:pt modelId="{BC3780EC-6A8B-44DF-B9EE-2DD1146E7F89}" type="pres">
      <dgm:prSet presAssocID="{66E38241-E965-439E-997F-74C14C213F23}" presName="vertFour" presStyleCnt="0">
        <dgm:presLayoutVars>
          <dgm:chPref val="3"/>
        </dgm:presLayoutVars>
      </dgm:prSet>
      <dgm:spPr/>
    </dgm:pt>
    <dgm:pt modelId="{02D78884-08A2-47FD-874A-FD0B1E1D6A24}" type="pres">
      <dgm:prSet presAssocID="{66E38241-E965-439E-997F-74C14C213F23}" presName="txFour" presStyleLbl="node4" presStyleIdx="4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A800FD-3FF2-44D3-B095-1DA76A25312A}" type="pres">
      <dgm:prSet presAssocID="{66E38241-E965-439E-997F-74C14C213F23}" presName="parTransFour" presStyleCnt="0"/>
      <dgm:spPr/>
    </dgm:pt>
    <dgm:pt modelId="{EE518E9E-1373-401A-B06B-B7F8F1BE37AF}" type="pres">
      <dgm:prSet presAssocID="{66E38241-E965-439E-997F-74C14C213F23}" presName="horzFour" presStyleCnt="0"/>
      <dgm:spPr/>
    </dgm:pt>
    <dgm:pt modelId="{4A08C748-3ACE-47B8-ABA4-F56495914AD8}" type="pres">
      <dgm:prSet presAssocID="{D1936ACF-1E69-4953-BA37-9ADE2EF12E41}" presName="vertFour" presStyleCnt="0">
        <dgm:presLayoutVars>
          <dgm:chPref val="3"/>
        </dgm:presLayoutVars>
      </dgm:prSet>
      <dgm:spPr/>
    </dgm:pt>
    <dgm:pt modelId="{59176932-D6D5-4C36-BF7A-69A1297C4BAD}" type="pres">
      <dgm:prSet presAssocID="{D1936ACF-1E69-4953-BA37-9ADE2EF12E41}" presName="txFour" presStyleLbl="node4" presStyleIdx="5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E7A1119-403E-4C39-BB54-05ED8132FF0C}" type="pres">
      <dgm:prSet presAssocID="{D1936ACF-1E69-4953-BA37-9ADE2EF12E41}" presName="horzFour" presStyleCnt="0"/>
      <dgm:spPr/>
    </dgm:pt>
    <dgm:pt modelId="{DF99D3E9-B7CE-4F56-A161-7C0465341531}" type="pres">
      <dgm:prSet presAssocID="{35694793-DDF3-4ECC-9AA3-AC178B8D026F}" presName="sibSpaceTwo" presStyleCnt="0"/>
      <dgm:spPr/>
    </dgm:pt>
    <dgm:pt modelId="{CFBC63A5-42B0-460D-9C89-B64E9E9E2922}" type="pres">
      <dgm:prSet presAssocID="{89E09F27-5F73-400B-AE18-4421B9895F64}" presName="vertTwo" presStyleCnt="0"/>
      <dgm:spPr/>
    </dgm:pt>
    <dgm:pt modelId="{9E5D5161-23D7-41B4-A187-BE6D7C6483D0}" type="pres">
      <dgm:prSet presAssocID="{89E09F27-5F73-400B-AE18-4421B9895F64}" presName="txTwo" presStyleLbl="node2" presStyleIdx="3" presStyleCnt="5" custScaleY="709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C6FDF3-3E6D-414C-B5BC-6C5B61465391}" type="pres">
      <dgm:prSet presAssocID="{89E09F27-5F73-400B-AE18-4421B9895F64}" presName="parTransTwo" presStyleCnt="0"/>
      <dgm:spPr/>
    </dgm:pt>
    <dgm:pt modelId="{CEF18E39-1C73-42B9-BDF1-5DD3EC85EA0D}" type="pres">
      <dgm:prSet presAssocID="{89E09F27-5F73-400B-AE18-4421B9895F64}" presName="horzTwo" presStyleCnt="0"/>
      <dgm:spPr/>
    </dgm:pt>
    <dgm:pt modelId="{D6936C6D-17F5-4369-B1C3-901E9E722DCF}" type="pres">
      <dgm:prSet presAssocID="{C60BD95D-8BE5-42EC-AF9D-D22E07852892}" presName="vertThree" presStyleCnt="0"/>
      <dgm:spPr/>
    </dgm:pt>
    <dgm:pt modelId="{2965B01E-C0DE-4302-ADA0-732BD580C7B1}" type="pres">
      <dgm:prSet presAssocID="{C60BD95D-8BE5-42EC-AF9D-D22E07852892}" presName="txThre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8AC8CB-3F6F-4460-AB01-5CBE0F14A486}" type="pres">
      <dgm:prSet presAssocID="{C60BD95D-8BE5-42EC-AF9D-D22E07852892}" presName="parTransThree" presStyleCnt="0"/>
      <dgm:spPr/>
    </dgm:pt>
    <dgm:pt modelId="{73994466-6310-40D7-8792-BD7FD56E6AF4}" type="pres">
      <dgm:prSet presAssocID="{C60BD95D-8BE5-42EC-AF9D-D22E07852892}" presName="horzThree" presStyleCnt="0"/>
      <dgm:spPr/>
    </dgm:pt>
    <dgm:pt modelId="{3EAD5394-E4AB-45B2-BE09-F998533ECF40}" type="pres">
      <dgm:prSet presAssocID="{D5544F4D-4FD2-41EE-A356-ABCAA534BCB5}" presName="vertFour" presStyleCnt="0">
        <dgm:presLayoutVars>
          <dgm:chPref val="3"/>
        </dgm:presLayoutVars>
      </dgm:prSet>
      <dgm:spPr/>
    </dgm:pt>
    <dgm:pt modelId="{A7AF9B85-BF68-40A8-954B-A40EDB5CAF9F}" type="pres">
      <dgm:prSet presAssocID="{D5544F4D-4FD2-41EE-A356-ABCAA534BCB5}" presName="txFour" presStyleLbl="node4" presStyleIdx="6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64A47D-7314-411D-8EF1-5B8F29829B1A}" type="pres">
      <dgm:prSet presAssocID="{D5544F4D-4FD2-41EE-A356-ABCAA534BCB5}" presName="parTransFour" presStyleCnt="0"/>
      <dgm:spPr/>
    </dgm:pt>
    <dgm:pt modelId="{D5C7FEFF-BE20-4D98-A72C-52B1B8B3F4F7}" type="pres">
      <dgm:prSet presAssocID="{D5544F4D-4FD2-41EE-A356-ABCAA534BCB5}" presName="horzFour" presStyleCnt="0"/>
      <dgm:spPr/>
    </dgm:pt>
    <dgm:pt modelId="{CA81CD2D-7A1B-4CCA-952B-6AE89CE8AAB7}" type="pres">
      <dgm:prSet presAssocID="{187C542A-BCFC-4BBB-8DCA-67690BE3FD29}" presName="vertFour" presStyleCnt="0">
        <dgm:presLayoutVars>
          <dgm:chPref val="3"/>
        </dgm:presLayoutVars>
      </dgm:prSet>
      <dgm:spPr/>
    </dgm:pt>
    <dgm:pt modelId="{EFF40216-5B58-45C6-B485-1C9C4561DF2F}" type="pres">
      <dgm:prSet presAssocID="{187C542A-BCFC-4BBB-8DCA-67690BE3FD29}" presName="txFour" presStyleLbl="node4" presStyleIdx="7" presStyleCnt="10" custLinFactNeighborX="1997" custLinFactNeighborY="3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73E662C-F722-4B4F-9DF8-BE21B2C2C700}" type="pres">
      <dgm:prSet presAssocID="{187C542A-BCFC-4BBB-8DCA-67690BE3FD29}" presName="horzFour" presStyleCnt="0"/>
      <dgm:spPr/>
    </dgm:pt>
    <dgm:pt modelId="{62C0B193-30A4-4691-AF46-D5B94E7FC561}" type="pres">
      <dgm:prSet presAssocID="{FA1CF671-CE5A-43BE-A489-E153F0F8811C}" presName="sibSpaceTwo" presStyleCnt="0"/>
      <dgm:spPr/>
    </dgm:pt>
    <dgm:pt modelId="{E8090E1D-4DD8-46E0-BA1E-C3890CF14D47}" type="pres">
      <dgm:prSet presAssocID="{9E496AFB-5861-4A0B-A059-7AF344913280}" presName="vertTwo" presStyleCnt="0"/>
      <dgm:spPr/>
    </dgm:pt>
    <dgm:pt modelId="{F8905714-088D-483C-AC16-D43BF2F0BF16}" type="pres">
      <dgm:prSet presAssocID="{9E496AFB-5861-4A0B-A059-7AF344913280}" presName="txTwo" presStyleLbl="node2" presStyleIdx="4" presStyleCnt="5" custScaleY="709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25E9BC-9772-4579-B80A-08C02E6F5841}" type="pres">
      <dgm:prSet presAssocID="{9E496AFB-5861-4A0B-A059-7AF344913280}" presName="parTransTwo" presStyleCnt="0"/>
      <dgm:spPr/>
    </dgm:pt>
    <dgm:pt modelId="{4101F8DA-93D9-46DF-B37A-B90529D7C907}" type="pres">
      <dgm:prSet presAssocID="{9E496AFB-5861-4A0B-A059-7AF344913280}" presName="horzTwo" presStyleCnt="0"/>
      <dgm:spPr/>
    </dgm:pt>
    <dgm:pt modelId="{95872D8F-BB28-4072-9DAD-3FCDEEA4A51B}" type="pres">
      <dgm:prSet presAssocID="{25C69CC8-098D-44A3-878A-5E3FEF1E9C10}" presName="vertThree" presStyleCnt="0"/>
      <dgm:spPr/>
    </dgm:pt>
    <dgm:pt modelId="{24CEF574-2765-4D7C-A195-C900E925FBE6}" type="pres">
      <dgm:prSet presAssocID="{25C69CC8-098D-44A3-878A-5E3FEF1E9C10}" presName="txThre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D7436C-1536-41D8-A0EE-0E39E8864FDD}" type="pres">
      <dgm:prSet presAssocID="{25C69CC8-098D-44A3-878A-5E3FEF1E9C10}" presName="parTransThree" presStyleCnt="0"/>
      <dgm:spPr/>
    </dgm:pt>
    <dgm:pt modelId="{4139EE0B-9D40-4076-B516-60260BCFF8F9}" type="pres">
      <dgm:prSet presAssocID="{25C69CC8-098D-44A3-878A-5E3FEF1E9C10}" presName="horzThree" presStyleCnt="0"/>
      <dgm:spPr/>
    </dgm:pt>
    <dgm:pt modelId="{22447473-48A4-4C0C-8BEC-2558DB533AA4}" type="pres">
      <dgm:prSet presAssocID="{BDDF592B-1C58-40EE-9108-0DC798BB2F08}" presName="vertFour" presStyleCnt="0">
        <dgm:presLayoutVars>
          <dgm:chPref val="3"/>
        </dgm:presLayoutVars>
      </dgm:prSet>
      <dgm:spPr/>
    </dgm:pt>
    <dgm:pt modelId="{4CD2A706-78CC-47E3-A8F8-D778F944372A}" type="pres">
      <dgm:prSet presAssocID="{BDDF592B-1C58-40EE-9108-0DC798BB2F08}" presName="txFour" presStyleLbl="node4" presStyleIdx="8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C177EB7-865B-4153-871C-6C5CF7DBC8C3}" type="pres">
      <dgm:prSet presAssocID="{BDDF592B-1C58-40EE-9108-0DC798BB2F08}" presName="parTransFour" presStyleCnt="0"/>
      <dgm:spPr/>
    </dgm:pt>
    <dgm:pt modelId="{20DB843D-8E62-4574-AB26-BE48E34E41C8}" type="pres">
      <dgm:prSet presAssocID="{BDDF592B-1C58-40EE-9108-0DC798BB2F08}" presName="horzFour" presStyleCnt="0"/>
      <dgm:spPr/>
    </dgm:pt>
    <dgm:pt modelId="{F36349D9-AAD1-4D05-8BCB-F865ABA18533}" type="pres">
      <dgm:prSet presAssocID="{1B20A584-E8E7-451F-84AF-E95BD5B40EA1}" presName="vertFour" presStyleCnt="0">
        <dgm:presLayoutVars>
          <dgm:chPref val="3"/>
        </dgm:presLayoutVars>
      </dgm:prSet>
      <dgm:spPr/>
    </dgm:pt>
    <dgm:pt modelId="{374E99F0-AE84-4383-93E4-780F78CE6D13}" type="pres">
      <dgm:prSet presAssocID="{1B20A584-E8E7-451F-84AF-E95BD5B40EA1}" presName="txFour" presStyleLbl="node4" presStyleIdx="9" presStyleCnt="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9CEB4E4-DAEB-4DAC-B74F-6A90F95E40F6}" type="pres">
      <dgm:prSet presAssocID="{1B20A584-E8E7-451F-84AF-E95BD5B40EA1}" presName="horzFour" presStyleCnt="0"/>
      <dgm:spPr/>
    </dgm:pt>
  </dgm:ptLst>
  <dgm:cxnLst>
    <dgm:cxn modelId="{905B7776-DA58-409F-A7B6-441F9DA4A406}" type="presOf" srcId="{5A6BA2F8-AB86-4FEA-9FCE-F9FA52A7F9A0}" destId="{EFD09625-1EEB-463A-9D51-52F09A5E039B}" srcOrd="0" destOrd="0" presId="urn:microsoft.com/office/officeart/2005/8/layout/hierarchy4"/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9D786EF0-2F4F-40F5-8C60-398E9181FD35}" srcId="{66E38241-E965-439E-997F-74C14C213F23}" destId="{D1936ACF-1E69-4953-BA37-9ADE2EF12E41}" srcOrd="0" destOrd="0" parTransId="{A530724B-D4A2-46C1-8717-7F7FB05E23A3}" sibTransId="{7319F631-09B1-48CB-BAF7-8445C5AC1618}"/>
    <dgm:cxn modelId="{0E399B99-4712-4385-980D-4910304905E7}" type="presOf" srcId="{BDDF592B-1C58-40EE-9108-0DC798BB2F08}" destId="{4CD2A706-78CC-47E3-A8F8-D778F944372A}" srcOrd="0" destOrd="0" presId="urn:microsoft.com/office/officeart/2005/8/layout/hierarchy4"/>
    <dgm:cxn modelId="{C28CBCF7-3139-40F7-B426-1830BB2434D9}" srcId="{5A6BA2F8-AB86-4FEA-9FCE-F9FA52A7F9A0}" destId="{F6F97186-B344-4193-9FE9-6DFB5403A289}" srcOrd="0" destOrd="0" parTransId="{F22CCE59-9B42-4DA2-949C-34E1E0586A20}" sibTransId="{01E5FF1C-8ED4-4ED1-A0DD-0AA37640AF28}"/>
    <dgm:cxn modelId="{D0FADE0F-F15B-45EB-BE1E-1190009A8ABD}" srcId="{89E09F27-5F73-400B-AE18-4421B9895F64}" destId="{C60BD95D-8BE5-42EC-AF9D-D22E07852892}" srcOrd="0" destOrd="0" parTransId="{8DBEE901-4D78-4181-A6DB-04DBE5AFC449}" sibTransId="{571AFEDE-AA12-4634-A6F3-33BC4E236E19}"/>
    <dgm:cxn modelId="{23044D7B-7184-4077-9554-9305FEDD03E9}" srcId="{946393D2-3BB5-4D19-BAF6-84B7339845C4}" destId="{9E496AFB-5861-4A0B-A059-7AF344913280}" srcOrd="4" destOrd="0" parTransId="{6435703E-03C2-4EC2-8B8A-0AC2F1B8426B}" sibTransId="{7097F666-B696-4074-BF8E-24ADA840ED3B}"/>
    <dgm:cxn modelId="{000F8A8D-F67E-4BAE-91F8-ECBB08204622}" type="presOf" srcId="{946393D2-3BB5-4D19-BAF6-84B7339845C4}" destId="{9DF12F5D-797B-4C71-93F7-7C835BFF7982}" srcOrd="0" destOrd="0" presId="urn:microsoft.com/office/officeart/2005/8/layout/hierarchy4"/>
    <dgm:cxn modelId="{F3B8EA97-C107-437F-BF61-A3A3AA0B6813}" type="presOf" srcId="{9E496AFB-5861-4A0B-A059-7AF344913280}" destId="{F8905714-088D-483C-AC16-D43BF2F0BF16}" srcOrd="0" destOrd="0" presId="urn:microsoft.com/office/officeart/2005/8/layout/hierarchy4"/>
    <dgm:cxn modelId="{E780A79B-E8AA-4DC5-BFE7-10C34DAD72F1}" type="presOf" srcId="{C9C8B06B-C833-4D4A-8595-4BF5AEB204E9}" destId="{CB2AF246-A0C3-4F64-A578-D38165C39147}" srcOrd="0" destOrd="0" presId="urn:microsoft.com/office/officeart/2005/8/layout/hierarchy4"/>
    <dgm:cxn modelId="{44D2D85A-6F4C-4ABC-8C2D-B28977898080}" srcId="{C9C8B06B-C833-4D4A-8595-4BF5AEB204E9}" destId="{66E38241-E965-439E-997F-74C14C213F23}" srcOrd="0" destOrd="0" parTransId="{609CD11E-CAF4-4D39-A7D8-415A69AFCAA7}" sibTransId="{4CC6C1EC-DF57-4C81-9B03-3A17304C52E6}"/>
    <dgm:cxn modelId="{00F49CD9-DE99-4EB1-9D9D-4999EEEBB3B2}" type="presOf" srcId="{62031802-0EE5-47DF-BB1F-2C84A19F6746}" destId="{A25BE625-018B-46BA-BE7F-ED875B975F26}" srcOrd="0" destOrd="0" presId="urn:microsoft.com/office/officeart/2005/8/layout/hierarchy4"/>
    <dgm:cxn modelId="{A87D5022-47CD-4FFB-9BAD-37B8F3D26BB3}" srcId="{946393D2-3BB5-4D19-BAF6-84B7339845C4}" destId="{89E09F27-5F73-400B-AE18-4421B9895F64}" srcOrd="3" destOrd="0" parTransId="{16B02458-69C3-4316-A805-FC6C92C26552}" sibTransId="{FA1CF671-CE5A-43BE-A489-E153F0F8811C}"/>
    <dgm:cxn modelId="{911CC3F4-116E-4D7E-B932-7255266265C2}" type="presOf" srcId="{7711325B-E859-44FE-8B41-57F9AFDCA54B}" destId="{576C6983-4618-426C-8177-DEA9FE3AC4EB}" srcOrd="0" destOrd="0" presId="urn:microsoft.com/office/officeart/2005/8/layout/hierarchy4"/>
    <dgm:cxn modelId="{591A4516-BBB3-4C95-93B1-58F217171BA8}" type="presOf" srcId="{F6F97186-B344-4193-9FE9-6DFB5403A289}" destId="{B7B68934-E179-4D36-8AD9-7637EF3F0019}" srcOrd="0" destOrd="0" presId="urn:microsoft.com/office/officeart/2005/8/layout/hierarchy4"/>
    <dgm:cxn modelId="{D0CE10AC-0336-4E69-ADBE-5C1080B3D609}" type="presOf" srcId="{CD119780-6575-4106-AE5B-2CC6B48E5482}" destId="{14BABD28-5047-47A3-A701-B7AFBBE28819}" srcOrd="0" destOrd="0" presId="urn:microsoft.com/office/officeart/2005/8/layout/hierarchy4"/>
    <dgm:cxn modelId="{625CDDA6-A79D-4D96-BFD9-C1811ABE3674}" type="presOf" srcId="{1B20A584-E8E7-451F-84AF-E95BD5B40EA1}" destId="{374E99F0-AE84-4383-93E4-780F78CE6D13}" srcOrd="0" destOrd="0" presId="urn:microsoft.com/office/officeart/2005/8/layout/hierarchy4"/>
    <dgm:cxn modelId="{42EDFFA3-2424-41CF-8374-94B618F34DEC}" type="presOf" srcId="{A1BB5A2E-A45D-4F6A-B329-CD4782193917}" destId="{672DFC88-43F4-433B-9B7F-D5CE282279E3}" srcOrd="0" destOrd="0" presId="urn:microsoft.com/office/officeart/2005/8/layout/hierarchy4"/>
    <dgm:cxn modelId="{A7625AB6-5CA8-4543-AFDF-3445626B95A7}" srcId="{D5544F4D-4FD2-41EE-A356-ABCAA534BCB5}" destId="{187C542A-BCFC-4BBB-8DCA-67690BE3FD29}" srcOrd="0" destOrd="0" parTransId="{1DE6EB8F-E86E-468D-9E31-3BEF22539EFA}" sibTransId="{FA166069-510E-430D-ABBE-E1A2B09558CE}"/>
    <dgm:cxn modelId="{189DCEF8-0162-46EE-9F17-2A2AF197DF8F}" type="presOf" srcId="{89E09F27-5F73-400B-AE18-4421B9895F64}" destId="{9E5D5161-23D7-41B4-A187-BE6D7C6483D0}" srcOrd="0" destOrd="0" presId="urn:microsoft.com/office/officeart/2005/8/layout/hierarchy4"/>
    <dgm:cxn modelId="{C97AF747-6788-4A24-A040-1AC546EDEEDF}" type="presOf" srcId="{D5544F4D-4FD2-41EE-A356-ABCAA534BCB5}" destId="{A7AF9B85-BF68-40A8-954B-A40EDB5CAF9F}" srcOrd="0" destOrd="0" presId="urn:microsoft.com/office/officeart/2005/8/layout/hierarchy4"/>
    <dgm:cxn modelId="{A712206A-4AB5-4FA5-8662-82CBA61B1B19}" type="presOf" srcId="{C60BD95D-8BE5-42EC-AF9D-D22E07852892}" destId="{2965B01E-C0DE-4302-ADA0-732BD580C7B1}" srcOrd="0" destOrd="0" presId="urn:microsoft.com/office/officeart/2005/8/layout/hierarchy4"/>
    <dgm:cxn modelId="{9A9ADC28-B69D-46E7-B42B-FFBEEBB3C508}" type="presOf" srcId="{187C542A-BCFC-4BBB-8DCA-67690BE3FD29}" destId="{EFF40216-5B58-45C6-B485-1C9C4561DF2F}" srcOrd="0" destOrd="0" presId="urn:microsoft.com/office/officeart/2005/8/layout/hierarchy4"/>
    <dgm:cxn modelId="{E278C7B5-6319-45D8-B522-7D9B64AE5553}" type="presOf" srcId="{93520637-36B3-4AB9-B949-92D55141E733}" destId="{8E7E2D4A-62E6-4A23-A5DD-552A63903B64}" srcOrd="0" destOrd="0" presId="urn:microsoft.com/office/officeart/2005/8/layout/hierarchy4"/>
    <dgm:cxn modelId="{5CDDB4DC-BFF3-4129-9C84-D871A0A6B7F6}" type="presOf" srcId="{D1936ACF-1E69-4953-BA37-9ADE2EF12E41}" destId="{59176932-D6D5-4C36-BF7A-69A1297C4BAD}" srcOrd="0" destOrd="0" presId="urn:microsoft.com/office/officeart/2005/8/layout/hierarchy4"/>
    <dgm:cxn modelId="{6097BCC7-A1B5-404F-B699-13105664B528}" srcId="{62031802-0EE5-47DF-BB1F-2C84A19F6746}" destId="{C9C8B06B-C833-4D4A-8595-4BF5AEB204E9}" srcOrd="0" destOrd="0" parTransId="{14028F24-BEA5-47F9-87C0-7BDFCA43F3CF}" sibTransId="{42D8C6A1-5C03-413A-99EF-223F18F536EB}"/>
    <dgm:cxn modelId="{DF667443-0DAC-4B0C-935A-F0465B69CBFB}" srcId="{BDDF592B-1C58-40EE-9108-0DC798BB2F08}" destId="{1B20A584-E8E7-451F-84AF-E95BD5B40EA1}" srcOrd="0" destOrd="0" parTransId="{7E48482B-E88A-45F7-BC59-A70F71B3034D}" sibTransId="{1F3B44A3-41F0-4FE2-8FE9-2EEC4DC3DA9C}"/>
    <dgm:cxn modelId="{8EAE2AF3-7D7C-4D80-9D49-6ADE3DD50983}" type="presOf" srcId="{66E38241-E965-439E-997F-74C14C213F23}" destId="{02D78884-08A2-47FD-874A-FD0B1E1D6A24}" srcOrd="0" destOrd="0" presId="urn:microsoft.com/office/officeart/2005/8/layout/hierarchy4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BED1357D-2A03-4DBB-AF19-4EA3D0997E32}" srcId="{C60BD95D-8BE5-42EC-AF9D-D22E07852892}" destId="{D5544F4D-4FD2-41EE-A356-ABCAA534BCB5}" srcOrd="0" destOrd="0" parTransId="{BED13ABC-6FE3-4A0F-B363-3797DF01D994}" sibTransId="{D6C0D10C-0A55-4B4C-95CA-342CC713B4EA}"/>
    <dgm:cxn modelId="{EFA08DB9-2A00-43D3-B718-DCFAD41C9E5B}" srcId="{7711325B-E859-44FE-8B41-57F9AFDCA54B}" destId="{A1BB5A2E-A45D-4F6A-B329-CD4782193917}" srcOrd="0" destOrd="0" parTransId="{64F31578-307B-4AF8-9DDD-FA0365BF46F7}" sibTransId="{EE696C4B-FDDD-492E-99F0-85F84DCD2C36}"/>
    <dgm:cxn modelId="{300E2642-5C9E-43C8-B902-2040410D0A13}" type="presOf" srcId="{25C69CC8-098D-44A3-878A-5E3FEF1E9C10}" destId="{24CEF574-2765-4D7C-A195-C900E925FBE6}" srcOrd="0" destOrd="0" presId="urn:microsoft.com/office/officeart/2005/8/layout/hierarchy4"/>
    <dgm:cxn modelId="{7C4A32F6-0565-4FD4-BCCA-E12DFEC86D63}" type="presOf" srcId="{9A0A1B48-08CE-44F2-8C66-5814C06EE4CC}" destId="{41590EE3-70B4-4E0E-8D44-18EF1FD97F2E}" srcOrd="0" destOrd="0" presId="urn:microsoft.com/office/officeart/2005/8/layout/hierarchy4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7EAEC371-553E-4E9D-A4CC-83A632C1A866}" srcId="{9E496AFB-5861-4A0B-A059-7AF344913280}" destId="{25C69CC8-098D-44A3-878A-5E3FEF1E9C10}" srcOrd="0" destOrd="0" parTransId="{28799DE6-79A2-4C3E-B141-55C8FB729A4A}" sibTransId="{41B933A1-9AB0-4413-9012-F89B9C70741E}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F8258211-EAB8-4B28-86F9-456C787B1D2E}" type="presOf" srcId="{B34B6A16-5EF9-4B63-A5E4-12B190B34880}" destId="{C586111C-58B6-40AF-8D8A-60EE680572BA}" srcOrd="0" destOrd="0" presId="urn:microsoft.com/office/officeart/2005/8/layout/hierarchy4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D02F5AD8-7201-4819-8B20-EF07B23603E8}" type="presOf" srcId="{CE075476-E9CA-4A59-A127-31223E8D37A1}" destId="{25DDEEC2-9BA5-4367-BB24-33CAA47BBC09}" srcOrd="0" destOrd="0" presId="urn:microsoft.com/office/officeart/2005/8/layout/hierarchy4"/>
    <dgm:cxn modelId="{C6FEAE20-8BA5-48CC-BD38-7150DFBE6AEC}" srcId="{946393D2-3BB5-4D19-BAF6-84B7339845C4}" destId="{62031802-0EE5-47DF-BB1F-2C84A19F6746}" srcOrd="2" destOrd="0" parTransId="{43DD85C8-BF2E-4808-BFA8-3211ED494E6D}" sibTransId="{35694793-DDF3-4ECC-9AA3-AC178B8D026F}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BCC1FE31-0246-43DC-9367-3E68D1580877}" srcId="{25C69CC8-098D-44A3-878A-5E3FEF1E9C10}" destId="{BDDF592B-1C58-40EE-9108-0DC798BB2F08}" srcOrd="0" destOrd="0" parTransId="{B756F4C0-E80B-4D51-98DD-9ED456BC9850}" sibTransId="{A8539F8F-5449-4F69-9D5B-CD73E9384FB2}"/>
    <dgm:cxn modelId="{28D7589C-C224-4E15-9890-3E0677F454B2}" type="presParOf" srcId="{25DDEEC2-9BA5-4367-BB24-33CAA47BBC09}" destId="{87933F1B-038B-4A5D-83E8-61DBF60EC4B3}" srcOrd="0" destOrd="0" presId="urn:microsoft.com/office/officeart/2005/8/layout/hierarchy4"/>
    <dgm:cxn modelId="{2C7561A1-3D68-4666-97CE-AA3F510ADCFA}" type="presParOf" srcId="{87933F1B-038B-4A5D-83E8-61DBF60EC4B3}" destId="{9DF12F5D-797B-4C71-93F7-7C835BFF7982}" srcOrd="0" destOrd="0" presId="urn:microsoft.com/office/officeart/2005/8/layout/hierarchy4"/>
    <dgm:cxn modelId="{7DC866C3-B565-4F3F-AE52-8646DB319A4F}" type="presParOf" srcId="{87933F1B-038B-4A5D-83E8-61DBF60EC4B3}" destId="{BB51C614-670C-40C7-BCBD-B3150FB090FB}" srcOrd="1" destOrd="0" presId="urn:microsoft.com/office/officeart/2005/8/layout/hierarchy4"/>
    <dgm:cxn modelId="{F46EC4DD-FBF9-4B8D-9254-786CC88E261C}" type="presParOf" srcId="{87933F1B-038B-4A5D-83E8-61DBF60EC4B3}" destId="{B74154C5-AFFE-498C-8E4C-911D7456AC97}" srcOrd="2" destOrd="0" presId="urn:microsoft.com/office/officeart/2005/8/layout/hierarchy4"/>
    <dgm:cxn modelId="{48274511-A021-49B0-8413-B018863FF9B8}" type="presParOf" srcId="{B74154C5-AFFE-498C-8E4C-911D7456AC97}" destId="{AA6E5317-C9D5-49D6-9218-04A9A8CDF9E8}" srcOrd="0" destOrd="0" presId="urn:microsoft.com/office/officeart/2005/8/layout/hierarchy4"/>
    <dgm:cxn modelId="{A037375E-2190-44D7-939D-0608ECEA13B4}" type="presParOf" srcId="{AA6E5317-C9D5-49D6-9218-04A9A8CDF9E8}" destId="{EFD09625-1EEB-463A-9D51-52F09A5E039B}" srcOrd="0" destOrd="0" presId="urn:microsoft.com/office/officeart/2005/8/layout/hierarchy4"/>
    <dgm:cxn modelId="{D285EEF8-FAD6-43FD-AC55-833C79E61368}" type="presParOf" srcId="{AA6E5317-C9D5-49D6-9218-04A9A8CDF9E8}" destId="{D65A41FF-7035-4133-9240-517AEBC67369}" srcOrd="1" destOrd="0" presId="urn:microsoft.com/office/officeart/2005/8/layout/hierarchy4"/>
    <dgm:cxn modelId="{185042AA-A5B7-4B89-AEE5-D3F77702D5E5}" type="presParOf" srcId="{AA6E5317-C9D5-49D6-9218-04A9A8CDF9E8}" destId="{ED986375-36F5-4143-A5F0-85653599471E}" srcOrd="2" destOrd="0" presId="urn:microsoft.com/office/officeart/2005/8/layout/hierarchy4"/>
    <dgm:cxn modelId="{FFAE8ED4-6FC0-4A69-9E4D-C67E8EE4DA0B}" type="presParOf" srcId="{ED986375-36F5-4143-A5F0-85653599471E}" destId="{72DE6149-9A73-4029-9C01-1DA1EF77D264}" srcOrd="0" destOrd="0" presId="urn:microsoft.com/office/officeart/2005/8/layout/hierarchy4"/>
    <dgm:cxn modelId="{A3C279F1-3239-4616-B207-9E6954756A39}" type="presParOf" srcId="{72DE6149-9A73-4029-9C01-1DA1EF77D264}" destId="{B7B68934-E179-4D36-8AD9-7637EF3F0019}" srcOrd="0" destOrd="0" presId="urn:microsoft.com/office/officeart/2005/8/layout/hierarchy4"/>
    <dgm:cxn modelId="{4562D5BE-7E30-4D2F-8492-5BBF9F519483}" type="presParOf" srcId="{72DE6149-9A73-4029-9C01-1DA1EF77D264}" destId="{7E986455-5145-43D1-AB19-A5C822796874}" srcOrd="1" destOrd="0" presId="urn:microsoft.com/office/officeart/2005/8/layout/hierarchy4"/>
    <dgm:cxn modelId="{F374F7BF-85D2-4259-9FC8-4C5236ED7622}" type="presParOf" srcId="{72DE6149-9A73-4029-9C01-1DA1EF77D264}" destId="{E4CD0B37-6C75-4A8F-946C-21E075E1E2CF}" srcOrd="2" destOrd="0" presId="urn:microsoft.com/office/officeart/2005/8/layout/hierarchy4"/>
    <dgm:cxn modelId="{4B631F12-2AEE-46A0-BC25-85886D697EFF}" type="presParOf" srcId="{E4CD0B37-6C75-4A8F-946C-21E075E1E2CF}" destId="{0149EBE6-AA59-4F78-AF18-137F8047AB47}" srcOrd="0" destOrd="0" presId="urn:microsoft.com/office/officeart/2005/8/layout/hierarchy4"/>
    <dgm:cxn modelId="{A1E7CE55-AE88-46C7-94B6-3AC3E80E3B64}" type="presParOf" srcId="{0149EBE6-AA59-4F78-AF18-137F8047AB47}" destId="{14BABD28-5047-47A3-A701-B7AFBBE28819}" srcOrd="0" destOrd="0" presId="urn:microsoft.com/office/officeart/2005/8/layout/hierarchy4"/>
    <dgm:cxn modelId="{748CBA75-091B-4597-B205-B2A625992E99}" type="presParOf" srcId="{0149EBE6-AA59-4F78-AF18-137F8047AB47}" destId="{3F489D25-51FA-4C91-9DDF-6BA1DB51256D}" srcOrd="1" destOrd="0" presId="urn:microsoft.com/office/officeart/2005/8/layout/hierarchy4"/>
    <dgm:cxn modelId="{7D4F0931-90B5-4FBE-AF99-6682AEEDDCF5}" type="presParOf" srcId="{0149EBE6-AA59-4F78-AF18-137F8047AB47}" destId="{D0D594F6-8533-4A50-8AE7-20755C3BFFA9}" srcOrd="2" destOrd="0" presId="urn:microsoft.com/office/officeart/2005/8/layout/hierarchy4"/>
    <dgm:cxn modelId="{86A08F4B-ABD6-4B35-8545-B28C1CA77FE8}" type="presParOf" srcId="{D0D594F6-8533-4A50-8AE7-20755C3BFFA9}" destId="{25C7D557-F0AE-4C4E-8B80-BC2468777DC6}" srcOrd="0" destOrd="0" presId="urn:microsoft.com/office/officeart/2005/8/layout/hierarchy4"/>
    <dgm:cxn modelId="{F6DC3F94-112E-4D47-A29A-0651A11FD3C3}" type="presParOf" srcId="{25C7D557-F0AE-4C4E-8B80-BC2468777DC6}" destId="{8E7E2D4A-62E6-4A23-A5DD-552A63903B64}" srcOrd="0" destOrd="0" presId="urn:microsoft.com/office/officeart/2005/8/layout/hierarchy4"/>
    <dgm:cxn modelId="{AB254AA1-7780-43F3-88A4-0FE34F8B49B2}" type="presParOf" srcId="{25C7D557-F0AE-4C4E-8B80-BC2468777DC6}" destId="{B338BAF6-59FE-4215-B697-18ED9B1E550D}" srcOrd="1" destOrd="0" presId="urn:microsoft.com/office/officeart/2005/8/layout/hierarchy4"/>
    <dgm:cxn modelId="{C813DBE7-B408-4224-88C5-CE3155CABB68}" type="presParOf" srcId="{B74154C5-AFFE-498C-8E4C-911D7456AC97}" destId="{694C6A3E-E1B4-4940-ABED-A0BE47161CCE}" srcOrd="1" destOrd="0" presId="urn:microsoft.com/office/officeart/2005/8/layout/hierarchy4"/>
    <dgm:cxn modelId="{F1857846-E984-4B9B-8D88-4F4730E1D4B3}" type="presParOf" srcId="{B74154C5-AFFE-498C-8E4C-911D7456AC97}" destId="{22BDFE06-8D1B-4C76-8FF0-2DABD4B35522}" srcOrd="2" destOrd="0" presId="urn:microsoft.com/office/officeart/2005/8/layout/hierarchy4"/>
    <dgm:cxn modelId="{33D48CF2-4EDE-44D4-A19B-ED477F726FAC}" type="presParOf" srcId="{22BDFE06-8D1B-4C76-8FF0-2DABD4B35522}" destId="{576C6983-4618-426C-8177-DEA9FE3AC4EB}" srcOrd="0" destOrd="0" presId="urn:microsoft.com/office/officeart/2005/8/layout/hierarchy4"/>
    <dgm:cxn modelId="{FCFFA08F-BC11-46BF-B8C0-321164A4AA11}" type="presParOf" srcId="{22BDFE06-8D1B-4C76-8FF0-2DABD4B35522}" destId="{498D5BED-6816-45E0-A418-8DCFF49902AF}" srcOrd="1" destOrd="0" presId="urn:microsoft.com/office/officeart/2005/8/layout/hierarchy4"/>
    <dgm:cxn modelId="{5AE9F6FA-D806-4BA6-883F-C706961A08E4}" type="presParOf" srcId="{22BDFE06-8D1B-4C76-8FF0-2DABD4B35522}" destId="{508A389B-C0F5-43D4-BD46-7C9F058EB2F7}" srcOrd="2" destOrd="0" presId="urn:microsoft.com/office/officeart/2005/8/layout/hierarchy4"/>
    <dgm:cxn modelId="{205A57C6-4D99-4D5E-9E5A-C6026824370A}" type="presParOf" srcId="{508A389B-C0F5-43D4-BD46-7C9F058EB2F7}" destId="{2E9427EC-521F-45BD-95BD-C2EA62236516}" srcOrd="0" destOrd="0" presId="urn:microsoft.com/office/officeart/2005/8/layout/hierarchy4"/>
    <dgm:cxn modelId="{7E48BB60-D28B-4D2B-9568-3B11EDC25548}" type="presParOf" srcId="{2E9427EC-521F-45BD-95BD-C2EA62236516}" destId="{672DFC88-43F4-433B-9B7F-D5CE282279E3}" srcOrd="0" destOrd="0" presId="urn:microsoft.com/office/officeart/2005/8/layout/hierarchy4"/>
    <dgm:cxn modelId="{5A32625E-8D33-4A4C-94E8-B8C49FC27411}" type="presParOf" srcId="{2E9427EC-521F-45BD-95BD-C2EA62236516}" destId="{BCC873B0-A9FE-4F45-AD2E-ED28CA5DFD9A}" srcOrd="1" destOrd="0" presId="urn:microsoft.com/office/officeart/2005/8/layout/hierarchy4"/>
    <dgm:cxn modelId="{E5B368B2-E77B-4401-9FB8-8CCA6F9B2F8A}" type="presParOf" srcId="{2E9427EC-521F-45BD-95BD-C2EA62236516}" destId="{68FB6F70-C047-4E46-9E82-A09946504644}" srcOrd="2" destOrd="0" presId="urn:microsoft.com/office/officeart/2005/8/layout/hierarchy4"/>
    <dgm:cxn modelId="{50D7A58D-D3E3-4E73-A291-FEAFE82E1257}" type="presParOf" srcId="{68FB6F70-C047-4E46-9E82-A09946504644}" destId="{FF422C5A-2F9A-4C9D-854E-BFC785439DEC}" srcOrd="0" destOrd="0" presId="urn:microsoft.com/office/officeart/2005/8/layout/hierarchy4"/>
    <dgm:cxn modelId="{B6737697-E4D4-40B9-8EC9-8AD58E01F261}" type="presParOf" srcId="{FF422C5A-2F9A-4C9D-854E-BFC785439DEC}" destId="{C586111C-58B6-40AF-8D8A-60EE680572BA}" srcOrd="0" destOrd="0" presId="urn:microsoft.com/office/officeart/2005/8/layout/hierarchy4"/>
    <dgm:cxn modelId="{422662DA-613F-4983-815D-519641BC11E5}" type="presParOf" srcId="{FF422C5A-2F9A-4C9D-854E-BFC785439DEC}" destId="{A0E0AB26-1DEA-4D08-AD62-8A7E0816A59C}" srcOrd="1" destOrd="0" presId="urn:microsoft.com/office/officeart/2005/8/layout/hierarchy4"/>
    <dgm:cxn modelId="{24D0C65F-CACF-4756-BEC0-DAD1F18D8C46}" type="presParOf" srcId="{FF422C5A-2F9A-4C9D-854E-BFC785439DEC}" destId="{FFF447F9-BACE-4B19-B5DF-5D71FE61C4DC}" srcOrd="2" destOrd="0" presId="urn:microsoft.com/office/officeart/2005/8/layout/hierarchy4"/>
    <dgm:cxn modelId="{2F30918F-E7F7-4A24-9869-311B470567E1}" type="presParOf" srcId="{FFF447F9-BACE-4B19-B5DF-5D71FE61C4DC}" destId="{5106FDE3-AC3E-4615-8C4F-829EABC2C26C}" srcOrd="0" destOrd="0" presId="urn:microsoft.com/office/officeart/2005/8/layout/hierarchy4"/>
    <dgm:cxn modelId="{2B5EC26E-098E-4B99-A97E-4827EC59BFD2}" type="presParOf" srcId="{5106FDE3-AC3E-4615-8C4F-829EABC2C26C}" destId="{41590EE3-70B4-4E0E-8D44-18EF1FD97F2E}" srcOrd="0" destOrd="0" presId="urn:microsoft.com/office/officeart/2005/8/layout/hierarchy4"/>
    <dgm:cxn modelId="{41A6F0E0-462C-46A6-8D87-BFEECC837C00}" type="presParOf" srcId="{5106FDE3-AC3E-4615-8C4F-829EABC2C26C}" destId="{D1A4E4BA-FB74-44DD-88E4-672303AAC4FA}" srcOrd="1" destOrd="0" presId="urn:microsoft.com/office/officeart/2005/8/layout/hierarchy4"/>
    <dgm:cxn modelId="{C34A957C-D062-4EC4-AFE5-ECB599A83788}" type="presParOf" srcId="{B74154C5-AFFE-498C-8E4C-911D7456AC97}" destId="{8A94FD29-AE36-4272-B8B7-FF847200D7A2}" srcOrd="3" destOrd="0" presId="urn:microsoft.com/office/officeart/2005/8/layout/hierarchy4"/>
    <dgm:cxn modelId="{9FA513CF-07E1-446B-807C-637389A0A5F8}" type="presParOf" srcId="{B74154C5-AFFE-498C-8E4C-911D7456AC97}" destId="{AF93020A-9780-4776-85B8-7147747F36CC}" srcOrd="4" destOrd="0" presId="urn:microsoft.com/office/officeart/2005/8/layout/hierarchy4"/>
    <dgm:cxn modelId="{0BE43F7E-B128-4A54-B8A7-E11CA30B160F}" type="presParOf" srcId="{AF93020A-9780-4776-85B8-7147747F36CC}" destId="{A25BE625-018B-46BA-BE7F-ED875B975F26}" srcOrd="0" destOrd="0" presId="urn:microsoft.com/office/officeart/2005/8/layout/hierarchy4"/>
    <dgm:cxn modelId="{E4B71142-1238-4D4E-B91E-D0B6F740B89A}" type="presParOf" srcId="{AF93020A-9780-4776-85B8-7147747F36CC}" destId="{1A223B6C-87F7-4855-A691-FD4F8FB278AD}" srcOrd="1" destOrd="0" presId="urn:microsoft.com/office/officeart/2005/8/layout/hierarchy4"/>
    <dgm:cxn modelId="{6F8424C8-45BE-4E8D-BB82-1ACCF715B98B}" type="presParOf" srcId="{AF93020A-9780-4776-85B8-7147747F36CC}" destId="{DACF82F6-95A6-4B59-9D37-F46699815612}" srcOrd="2" destOrd="0" presId="urn:microsoft.com/office/officeart/2005/8/layout/hierarchy4"/>
    <dgm:cxn modelId="{8EBE305E-A122-4742-B639-3DCF7435F92C}" type="presParOf" srcId="{DACF82F6-95A6-4B59-9D37-F46699815612}" destId="{72E6673E-523D-4E62-80E5-5062FE589301}" srcOrd="0" destOrd="0" presId="urn:microsoft.com/office/officeart/2005/8/layout/hierarchy4"/>
    <dgm:cxn modelId="{AF14B8E3-8007-4250-AD48-BCFEB1F52853}" type="presParOf" srcId="{72E6673E-523D-4E62-80E5-5062FE589301}" destId="{CB2AF246-A0C3-4F64-A578-D38165C39147}" srcOrd="0" destOrd="0" presId="urn:microsoft.com/office/officeart/2005/8/layout/hierarchy4"/>
    <dgm:cxn modelId="{4B80C1DC-2D0C-4714-9B92-4079BC92A3E7}" type="presParOf" srcId="{72E6673E-523D-4E62-80E5-5062FE589301}" destId="{819FC9E5-E3D6-4C1A-9A2E-5E9E87CE7A56}" srcOrd="1" destOrd="0" presId="urn:microsoft.com/office/officeart/2005/8/layout/hierarchy4"/>
    <dgm:cxn modelId="{2565667E-8A67-4DC0-BE20-C106E15C8629}" type="presParOf" srcId="{72E6673E-523D-4E62-80E5-5062FE589301}" destId="{F0336813-9E34-44C5-93FA-F6459A965D24}" srcOrd="2" destOrd="0" presId="urn:microsoft.com/office/officeart/2005/8/layout/hierarchy4"/>
    <dgm:cxn modelId="{92CDE592-E1FB-4DB2-AF69-16D7D1641137}" type="presParOf" srcId="{F0336813-9E34-44C5-93FA-F6459A965D24}" destId="{BC3780EC-6A8B-44DF-B9EE-2DD1146E7F89}" srcOrd="0" destOrd="0" presId="urn:microsoft.com/office/officeart/2005/8/layout/hierarchy4"/>
    <dgm:cxn modelId="{E9ED001D-620B-48D0-B1DC-4FA5EA854E3E}" type="presParOf" srcId="{BC3780EC-6A8B-44DF-B9EE-2DD1146E7F89}" destId="{02D78884-08A2-47FD-874A-FD0B1E1D6A24}" srcOrd="0" destOrd="0" presId="urn:microsoft.com/office/officeart/2005/8/layout/hierarchy4"/>
    <dgm:cxn modelId="{AB85C223-3B74-47EC-B338-BC1FE3CDA4DE}" type="presParOf" srcId="{BC3780EC-6A8B-44DF-B9EE-2DD1146E7F89}" destId="{BEA800FD-3FF2-44D3-B095-1DA76A25312A}" srcOrd="1" destOrd="0" presId="urn:microsoft.com/office/officeart/2005/8/layout/hierarchy4"/>
    <dgm:cxn modelId="{B9627645-B4B6-4942-B648-331CD93AE9D8}" type="presParOf" srcId="{BC3780EC-6A8B-44DF-B9EE-2DD1146E7F89}" destId="{EE518E9E-1373-401A-B06B-B7F8F1BE37AF}" srcOrd="2" destOrd="0" presId="urn:microsoft.com/office/officeart/2005/8/layout/hierarchy4"/>
    <dgm:cxn modelId="{F6A2F125-B742-4FCF-A279-923E465B3EF1}" type="presParOf" srcId="{EE518E9E-1373-401A-B06B-B7F8F1BE37AF}" destId="{4A08C748-3ACE-47B8-ABA4-F56495914AD8}" srcOrd="0" destOrd="0" presId="urn:microsoft.com/office/officeart/2005/8/layout/hierarchy4"/>
    <dgm:cxn modelId="{96957821-7B7D-4EB9-909C-6647F02AFF11}" type="presParOf" srcId="{4A08C748-3ACE-47B8-ABA4-F56495914AD8}" destId="{59176932-D6D5-4C36-BF7A-69A1297C4BAD}" srcOrd="0" destOrd="0" presId="urn:microsoft.com/office/officeart/2005/8/layout/hierarchy4"/>
    <dgm:cxn modelId="{369CED65-36E5-4E7E-A277-E81E4FD49916}" type="presParOf" srcId="{4A08C748-3ACE-47B8-ABA4-F56495914AD8}" destId="{4E7A1119-403E-4C39-BB54-05ED8132FF0C}" srcOrd="1" destOrd="0" presId="urn:microsoft.com/office/officeart/2005/8/layout/hierarchy4"/>
    <dgm:cxn modelId="{E9064494-C552-471D-B343-D23E1F9ABA9E}" type="presParOf" srcId="{B74154C5-AFFE-498C-8E4C-911D7456AC97}" destId="{DF99D3E9-B7CE-4F56-A161-7C0465341531}" srcOrd="5" destOrd="0" presId="urn:microsoft.com/office/officeart/2005/8/layout/hierarchy4"/>
    <dgm:cxn modelId="{791CC7C5-790A-4898-9347-32665BB29490}" type="presParOf" srcId="{B74154C5-AFFE-498C-8E4C-911D7456AC97}" destId="{CFBC63A5-42B0-460D-9C89-B64E9E9E2922}" srcOrd="6" destOrd="0" presId="urn:microsoft.com/office/officeart/2005/8/layout/hierarchy4"/>
    <dgm:cxn modelId="{EDE4198E-1C77-4B03-BBE3-2CF2A020DF98}" type="presParOf" srcId="{CFBC63A5-42B0-460D-9C89-B64E9E9E2922}" destId="{9E5D5161-23D7-41B4-A187-BE6D7C6483D0}" srcOrd="0" destOrd="0" presId="urn:microsoft.com/office/officeart/2005/8/layout/hierarchy4"/>
    <dgm:cxn modelId="{435B893B-24E3-4AA4-9BE7-79D83E727863}" type="presParOf" srcId="{CFBC63A5-42B0-460D-9C89-B64E9E9E2922}" destId="{8BC6FDF3-3E6D-414C-B5BC-6C5B61465391}" srcOrd="1" destOrd="0" presId="urn:microsoft.com/office/officeart/2005/8/layout/hierarchy4"/>
    <dgm:cxn modelId="{A35DECBC-65D3-4D89-ACA9-F5DE24B1D4E9}" type="presParOf" srcId="{CFBC63A5-42B0-460D-9C89-B64E9E9E2922}" destId="{CEF18E39-1C73-42B9-BDF1-5DD3EC85EA0D}" srcOrd="2" destOrd="0" presId="urn:microsoft.com/office/officeart/2005/8/layout/hierarchy4"/>
    <dgm:cxn modelId="{F787D7A9-2303-4D4A-9052-180F96B1C373}" type="presParOf" srcId="{CEF18E39-1C73-42B9-BDF1-5DD3EC85EA0D}" destId="{D6936C6D-17F5-4369-B1C3-901E9E722DCF}" srcOrd="0" destOrd="0" presId="urn:microsoft.com/office/officeart/2005/8/layout/hierarchy4"/>
    <dgm:cxn modelId="{289D8393-C77F-431A-881B-954E4002F39C}" type="presParOf" srcId="{D6936C6D-17F5-4369-B1C3-901E9E722DCF}" destId="{2965B01E-C0DE-4302-ADA0-732BD580C7B1}" srcOrd="0" destOrd="0" presId="urn:microsoft.com/office/officeart/2005/8/layout/hierarchy4"/>
    <dgm:cxn modelId="{B839A59C-DC41-4C44-A0FE-52C68902724E}" type="presParOf" srcId="{D6936C6D-17F5-4369-B1C3-901E9E722DCF}" destId="{DC8AC8CB-3F6F-4460-AB01-5CBE0F14A486}" srcOrd="1" destOrd="0" presId="urn:microsoft.com/office/officeart/2005/8/layout/hierarchy4"/>
    <dgm:cxn modelId="{1830E28B-A1CF-4AF3-BFD1-7670AB57443B}" type="presParOf" srcId="{D6936C6D-17F5-4369-B1C3-901E9E722DCF}" destId="{73994466-6310-40D7-8792-BD7FD56E6AF4}" srcOrd="2" destOrd="0" presId="urn:microsoft.com/office/officeart/2005/8/layout/hierarchy4"/>
    <dgm:cxn modelId="{62362F0A-9B9C-4BDF-85E7-4FD7D763D6D1}" type="presParOf" srcId="{73994466-6310-40D7-8792-BD7FD56E6AF4}" destId="{3EAD5394-E4AB-45B2-BE09-F998533ECF40}" srcOrd="0" destOrd="0" presId="urn:microsoft.com/office/officeart/2005/8/layout/hierarchy4"/>
    <dgm:cxn modelId="{9FE21FB3-9113-4ED8-A144-4235DEE83995}" type="presParOf" srcId="{3EAD5394-E4AB-45B2-BE09-F998533ECF40}" destId="{A7AF9B85-BF68-40A8-954B-A40EDB5CAF9F}" srcOrd="0" destOrd="0" presId="urn:microsoft.com/office/officeart/2005/8/layout/hierarchy4"/>
    <dgm:cxn modelId="{A56A11C2-84E8-42E5-90FE-2710DE1C5440}" type="presParOf" srcId="{3EAD5394-E4AB-45B2-BE09-F998533ECF40}" destId="{C764A47D-7314-411D-8EF1-5B8F29829B1A}" srcOrd="1" destOrd="0" presId="urn:microsoft.com/office/officeart/2005/8/layout/hierarchy4"/>
    <dgm:cxn modelId="{9FB45C24-54C8-4A6B-AF8E-A6A9137D5ACB}" type="presParOf" srcId="{3EAD5394-E4AB-45B2-BE09-F998533ECF40}" destId="{D5C7FEFF-BE20-4D98-A72C-52B1B8B3F4F7}" srcOrd="2" destOrd="0" presId="urn:microsoft.com/office/officeart/2005/8/layout/hierarchy4"/>
    <dgm:cxn modelId="{E4754DD0-FE46-410C-9B15-E6EC1945AFCD}" type="presParOf" srcId="{D5C7FEFF-BE20-4D98-A72C-52B1B8B3F4F7}" destId="{CA81CD2D-7A1B-4CCA-952B-6AE89CE8AAB7}" srcOrd="0" destOrd="0" presId="urn:microsoft.com/office/officeart/2005/8/layout/hierarchy4"/>
    <dgm:cxn modelId="{7D5ABE85-89F0-4943-B7C5-9CC52A38ECA9}" type="presParOf" srcId="{CA81CD2D-7A1B-4CCA-952B-6AE89CE8AAB7}" destId="{EFF40216-5B58-45C6-B485-1C9C4561DF2F}" srcOrd="0" destOrd="0" presId="urn:microsoft.com/office/officeart/2005/8/layout/hierarchy4"/>
    <dgm:cxn modelId="{735E4E18-A603-4BBB-BA88-6D383FE79A25}" type="presParOf" srcId="{CA81CD2D-7A1B-4CCA-952B-6AE89CE8AAB7}" destId="{F73E662C-F722-4B4F-9DF8-BE21B2C2C700}" srcOrd="1" destOrd="0" presId="urn:microsoft.com/office/officeart/2005/8/layout/hierarchy4"/>
    <dgm:cxn modelId="{BDA09056-F6BF-446B-B447-30D4AAE20675}" type="presParOf" srcId="{B74154C5-AFFE-498C-8E4C-911D7456AC97}" destId="{62C0B193-30A4-4691-AF46-D5B94E7FC561}" srcOrd="7" destOrd="0" presId="urn:microsoft.com/office/officeart/2005/8/layout/hierarchy4"/>
    <dgm:cxn modelId="{204B1999-86A0-4383-BB90-9BA92E444AC4}" type="presParOf" srcId="{B74154C5-AFFE-498C-8E4C-911D7456AC97}" destId="{E8090E1D-4DD8-46E0-BA1E-C3890CF14D47}" srcOrd="8" destOrd="0" presId="urn:microsoft.com/office/officeart/2005/8/layout/hierarchy4"/>
    <dgm:cxn modelId="{8AA3CB98-EF7A-4B70-9B1A-96D37222C510}" type="presParOf" srcId="{E8090E1D-4DD8-46E0-BA1E-C3890CF14D47}" destId="{F8905714-088D-483C-AC16-D43BF2F0BF16}" srcOrd="0" destOrd="0" presId="urn:microsoft.com/office/officeart/2005/8/layout/hierarchy4"/>
    <dgm:cxn modelId="{78310FC8-CE45-438A-8846-0564C8A99147}" type="presParOf" srcId="{E8090E1D-4DD8-46E0-BA1E-C3890CF14D47}" destId="{8825E9BC-9772-4579-B80A-08C02E6F5841}" srcOrd="1" destOrd="0" presId="urn:microsoft.com/office/officeart/2005/8/layout/hierarchy4"/>
    <dgm:cxn modelId="{70AF66E1-E02E-4815-8D11-3B1A3BC8AF12}" type="presParOf" srcId="{E8090E1D-4DD8-46E0-BA1E-C3890CF14D47}" destId="{4101F8DA-93D9-46DF-B37A-B90529D7C907}" srcOrd="2" destOrd="0" presId="urn:microsoft.com/office/officeart/2005/8/layout/hierarchy4"/>
    <dgm:cxn modelId="{5C2DD2B3-676E-425B-865E-CC264469594B}" type="presParOf" srcId="{4101F8DA-93D9-46DF-B37A-B90529D7C907}" destId="{95872D8F-BB28-4072-9DAD-3FCDEEA4A51B}" srcOrd="0" destOrd="0" presId="urn:microsoft.com/office/officeart/2005/8/layout/hierarchy4"/>
    <dgm:cxn modelId="{46076F85-A9A6-45B5-9C9E-E5B3851FACE4}" type="presParOf" srcId="{95872D8F-BB28-4072-9DAD-3FCDEEA4A51B}" destId="{24CEF574-2765-4D7C-A195-C900E925FBE6}" srcOrd="0" destOrd="0" presId="urn:microsoft.com/office/officeart/2005/8/layout/hierarchy4"/>
    <dgm:cxn modelId="{C2486DC0-AA46-44F1-8A4C-368045159B69}" type="presParOf" srcId="{95872D8F-BB28-4072-9DAD-3FCDEEA4A51B}" destId="{9ED7436C-1536-41D8-A0EE-0E39E8864FDD}" srcOrd="1" destOrd="0" presId="urn:microsoft.com/office/officeart/2005/8/layout/hierarchy4"/>
    <dgm:cxn modelId="{BE78D22D-DCA4-425F-8B58-D2BC27C2CBF4}" type="presParOf" srcId="{95872D8F-BB28-4072-9DAD-3FCDEEA4A51B}" destId="{4139EE0B-9D40-4076-B516-60260BCFF8F9}" srcOrd="2" destOrd="0" presId="urn:microsoft.com/office/officeart/2005/8/layout/hierarchy4"/>
    <dgm:cxn modelId="{E76F2C50-1C2D-4FCD-BD06-6A5A17E0ED75}" type="presParOf" srcId="{4139EE0B-9D40-4076-B516-60260BCFF8F9}" destId="{22447473-48A4-4C0C-8BEC-2558DB533AA4}" srcOrd="0" destOrd="0" presId="urn:microsoft.com/office/officeart/2005/8/layout/hierarchy4"/>
    <dgm:cxn modelId="{3CC0E89C-E674-448F-88F3-3925CAAE649F}" type="presParOf" srcId="{22447473-48A4-4C0C-8BEC-2558DB533AA4}" destId="{4CD2A706-78CC-47E3-A8F8-D778F944372A}" srcOrd="0" destOrd="0" presId="urn:microsoft.com/office/officeart/2005/8/layout/hierarchy4"/>
    <dgm:cxn modelId="{7728E5D0-5D5F-4598-95E8-01C9DAAAD016}" type="presParOf" srcId="{22447473-48A4-4C0C-8BEC-2558DB533AA4}" destId="{4C177EB7-865B-4153-871C-6C5CF7DBC8C3}" srcOrd="1" destOrd="0" presId="urn:microsoft.com/office/officeart/2005/8/layout/hierarchy4"/>
    <dgm:cxn modelId="{92EA3F57-72E8-4D26-874F-C7FC3015D7FC}" type="presParOf" srcId="{22447473-48A4-4C0C-8BEC-2558DB533AA4}" destId="{20DB843D-8E62-4574-AB26-BE48E34E41C8}" srcOrd="2" destOrd="0" presId="urn:microsoft.com/office/officeart/2005/8/layout/hierarchy4"/>
    <dgm:cxn modelId="{994AAC4B-C255-4764-B5D7-FAC87BA834A3}" type="presParOf" srcId="{20DB843D-8E62-4574-AB26-BE48E34E41C8}" destId="{F36349D9-AAD1-4D05-8BCB-F865ABA18533}" srcOrd="0" destOrd="0" presId="urn:microsoft.com/office/officeart/2005/8/layout/hierarchy4"/>
    <dgm:cxn modelId="{1557FDDA-8584-42D1-9AEE-D9C00355FBE5}" type="presParOf" srcId="{F36349D9-AAD1-4D05-8BCB-F865ABA18533}" destId="{374E99F0-AE84-4383-93E4-780F78CE6D13}" srcOrd="0" destOrd="0" presId="urn:microsoft.com/office/officeart/2005/8/layout/hierarchy4"/>
    <dgm:cxn modelId="{6D91017D-4EDC-43FA-AC08-152FEA5ADC3E}" type="presParOf" srcId="{F36349D9-AAD1-4D05-8BCB-F865ABA18533}" destId="{19CEB4E4-DAEB-4DAC-B74F-6A90F95E40F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1A37C2D0-E311-480D-BE74-4A10698CA5CA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51FCBF-967B-4557-978E-7A3222124EA5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55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разрезе подпрограмм в 2017 году, млн. руб.</a:t>
          </a:r>
        </a:p>
      </dgm:t>
    </dgm:pt>
    <dgm:pt modelId="{02F7ECAF-3554-4DF9-89FC-164034A7045E}" type="parTrans" cxnId="{06734997-BB3F-464B-BD88-0FF9251C0472}">
      <dgm:prSet/>
      <dgm:spPr/>
      <dgm:t>
        <a:bodyPr/>
        <a:lstStyle/>
        <a:p>
          <a:endParaRPr lang="ru-RU"/>
        </a:p>
      </dgm:t>
    </dgm:pt>
    <dgm:pt modelId="{7DEB0C03-D1E4-4C2F-9788-195499245F22}" type="sibTrans" cxnId="{06734997-BB3F-464B-BD88-0FF9251C0472}">
      <dgm:prSet/>
      <dgm:spPr/>
      <dgm:t>
        <a:bodyPr/>
        <a:lstStyle/>
        <a:p>
          <a:endParaRPr lang="ru-RU"/>
        </a:p>
      </dgm:t>
    </dgm:pt>
    <dgm:pt modelId="{6E4BDF23-D055-4600-B225-7ECA009E7556}">
      <dgm:prSet phldrT="[Текст]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Инновационное развитие промышленности Чувашской Республики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02B540-D793-425D-B00D-FED0E450A17E}" type="parTrans" cxnId="{54EC16C4-94F1-4DA1-8192-10A416F0D1CD}">
      <dgm:prSet/>
      <dgm:spPr/>
      <dgm:t>
        <a:bodyPr/>
        <a:lstStyle/>
        <a:p>
          <a:endParaRPr lang="ru-RU"/>
        </a:p>
      </dgm:t>
    </dgm:pt>
    <dgm:pt modelId="{44280126-ADC5-4899-80CA-477D12FABF98}" type="sibTrans" cxnId="{54EC16C4-94F1-4DA1-8192-10A416F0D1CD}">
      <dgm:prSet/>
      <dgm:spPr/>
      <dgm:t>
        <a:bodyPr/>
        <a:lstStyle/>
        <a:p>
          <a:endParaRPr lang="ru-RU"/>
        </a:p>
      </dgm:t>
    </dgm:pt>
    <dgm:pt modelId="{3D89C345-4A0D-4FDC-B5A8-B2FCB828DDAB}">
      <dgm:prSet phldrT="[Текст]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1 468,6</a:t>
          </a:r>
          <a:endParaRPr lang="ru-RU" dirty="0">
            <a:solidFill>
              <a:schemeClr val="tx1"/>
            </a:solidFill>
          </a:endParaRPr>
        </a:p>
      </dgm:t>
    </dgm:pt>
    <dgm:pt modelId="{E6354887-5BD7-498D-B65E-5BB3879A76B2}" type="parTrans" cxnId="{E2E60461-5992-4AA5-A3A2-574A752DCE92}">
      <dgm:prSet/>
      <dgm:spPr/>
      <dgm:t>
        <a:bodyPr/>
        <a:lstStyle/>
        <a:p>
          <a:endParaRPr lang="ru-RU"/>
        </a:p>
      </dgm:t>
    </dgm:pt>
    <dgm:pt modelId="{EA880DA5-92D7-4193-8FA5-39C6170E4C3C}" type="sibTrans" cxnId="{E2E60461-5992-4AA5-A3A2-574A752DCE92}">
      <dgm:prSet/>
      <dgm:spPr/>
      <dgm:t>
        <a:bodyPr/>
        <a:lstStyle/>
        <a:p>
          <a:endParaRPr lang="ru-RU"/>
        </a:p>
      </dgm:t>
    </dgm:pt>
    <dgm:pt modelId="{512DE50A-C5CC-4902-9E40-2F658F91C541}">
      <dgm:prSet phldrT="[Текст]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0,2</a:t>
          </a:r>
          <a:endParaRPr lang="ru-RU" dirty="0">
            <a:solidFill>
              <a:schemeClr val="tx1"/>
            </a:solidFill>
          </a:endParaRPr>
        </a:p>
      </dgm:t>
    </dgm:pt>
    <dgm:pt modelId="{B4F8CCDA-03A5-404C-8D3C-DB13D614312F}" type="parTrans" cxnId="{CF556B83-D864-4B9F-8A1E-03D44A5E132F}">
      <dgm:prSet/>
      <dgm:spPr/>
      <dgm:t>
        <a:bodyPr/>
        <a:lstStyle/>
        <a:p>
          <a:endParaRPr lang="ru-RU"/>
        </a:p>
      </dgm:t>
    </dgm:pt>
    <dgm:pt modelId="{DA45B9E8-F93B-44F7-95AA-7CC22F6CBAFD}" type="sibTrans" cxnId="{CF556B83-D864-4B9F-8A1E-03D44A5E132F}">
      <dgm:prSet/>
      <dgm:spPr/>
      <dgm:t>
        <a:bodyPr/>
        <a:lstStyle/>
        <a:p>
          <a:endParaRPr lang="ru-RU"/>
        </a:p>
      </dgm:t>
    </dgm:pt>
    <dgm:pt modelId="{DC8ABE38-9E0B-457A-A24A-B3482434ACAB}">
      <dgm:prSet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Качество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A143F5-070B-4EB2-98E1-744739FD25A0}" type="parTrans" cxnId="{0EC2FFFF-3B8A-4396-A103-CD84B8E53C3D}">
      <dgm:prSet/>
      <dgm:spPr/>
      <dgm:t>
        <a:bodyPr/>
        <a:lstStyle/>
        <a:p>
          <a:endParaRPr lang="ru-RU"/>
        </a:p>
      </dgm:t>
    </dgm:pt>
    <dgm:pt modelId="{571AE004-CF7E-444E-8136-BDA562AA7234}" type="sibTrans" cxnId="{0EC2FFFF-3B8A-4396-A103-CD84B8E53C3D}">
      <dgm:prSet/>
      <dgm:spPr/>
      <dgm:t>
        <a:bodyPr/>
        <a:lstStyle/>
        <a:p>
          <a:endParaRPr lang="ru-RU"/>
        </a:p>
      </dgm:t>
    </dgm:pt>
    <dgm:pt modelId="{864DD87F-0B0C-4621-942E-8CB6627B1031}" type="pres">
      <dgm:prSet presAssocID="{1A37C2D0-E311-480D-BE74-4A10698CA5C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C39856A-F539-4A0A-9A68-83637FEBAC0B}" type="pres">
      <dgm:prSet presAssocID="{D351FCBF-967B-4557-978E-7A3222124EA5}" presName="vertOne" presStyleCnt="0"/>
      <dgm:spPr/>
    </dgm:pt>
    <dgm:pt modelId="{8CCC63E9-78E3-42CF-8177-76D5E588906A}" type="pres">
      <dgm:prSet presAssocID="{D351FCBF-967B-4557-978E-7A3222124EA5}" presName="txOne" presStyleLbl="node0" presStyleIdx="0" presStyleCnt="1" custScaleX="100084" custLinFactY="-593" custLinFactNeighborX="-42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9A4D6C6-8648-453E-93F2-931661CD5112}" type="pres">
      <dgm:prSet presAssocID="{D351FCBF-967B-4557-978E-7A3222124EA5}" presName="parTransOne" presStyleCnt="0"/>
      <dgm:spPr/>
    </dgm:pt>
    <dgm:pt modelId="{BE32FA8B-7078-4ADB-B5C0-7CD6AA1E3302}" type="pres">
      <dgm:prSet presAssocID="{D351FCBF-967B-4557-978E-7A3222124EA5}" presName="horzOne" presStyleCnt="0"/>
      <dgm:spPr/>
    </dgm:pt>
    <dgm:pt modelId="{3CAF2A95-9A8D-4AE2-99BD-4633CCE03CCD}" type="pres">
      <dgm:prSet presAssocID="{6E4BDF23-D055-4600-B225-7ECA009E7556}" presName="vertTwo" presStyleCnt="0"/>
      <dgm:spPr/>
    </dgm:pt>
    <dgm:pt modelId="{B5E642CB-E027-4891-9890-4C997D088B55}" type="pres">
      <dgm:prSet presAssocID="{6E4BDF23-D055-4600-B225-7ECA009E7556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CBCB08E-F0CD-439D-99D4-1112527E7B34}" type="pres">
      <dgm:prSet presAssocID="{6E4BDF23-D055-4600-B225-7ECA009E7556}" presName="parTransTwo" presStyleCnt="0"/>
      <dgm:spPr/>
    </dgm:pt>
    <dgm:pt modelId="{F7887B5A-E7EB-4C68-BB12-843A559EAFDD}" type="pres">
      <dgm:prSet presAssocID="{6E4BDF23-D055-4600-B225-7ECA009E7556}" presName="horzTwo" presStyleCnt="0"/>
      <dgm:spPr/>
    </dgm:pt>
    <dgm:pt modelId="{24ED2BF5-5E6A-4D66-B1B8-DD534C42396D}" type="pres">
      <dgm:prSet presAssocID="{DC8ABE38-9E0B-457A-A24A-B3482434ACAB}" presName="vertThree" presStyleCnt="0"/>
      <dgm:spPr/>
    </dgm:pt>
    <dgm:pt modelId="{90F499B4-F115-41CD-8117-278BB7C1079C}" type="pres">
      <dgm:prSet presAssocID="{DC8ABE38-9E0B-457A-A24A-B3482434ACAB}" presName="txThre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32726A3-132F-4309-8384-C87BE68D1A7D}" type="pres">
      <dgm:prSet presAssocID="{DC8ABE38-9E0B-457A-A24A-B3482434ACAB}" presName="horzThree" presStyleCnt="0"/>
      <dgm:spPr/>
    </dgm:pt>
    <dgm:pt modelId="{4EACF355-C96D-44A7-8246-9A46B0C1B2CB}" type="pres">
      <dgm:prSet presAssocID="{44280126-ADC5-4899-80CA-477D12FABF98}" presName="sibSpaceTwo" presStyleCnt="0"/>
      <dgm:spPr/>
    </dgm:pt>
    <dgm:pt modelId="{383CB128-A4AA-4452-9004-E8AD7002E2A1}" type="pres">
      <dgm:prSet presAssocID="{3D89C345-4A0D-4FDC-B5A8-B2FCB828DDAB}" presName="vertTwo" presStyleCnt="0"/>
      <dgm:spPr/>
    </dgm:pt>
    <dgm:pt modelId="{C3D65556-9B34-4346-A99C-73E3FE9EE9C6}" type="pres">
      <dgm:prSet presAssocID="{3D89C345-4A0D-4FDC-B5A8-B2FCB828DDAB}" presName="txTwo" presStyleLbl="node2" presStyleIdx="1" presStyleCnt="2" custScaleX="251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433F4D2-AFBC-4A07-A979-2EFBE3618D9C}" type="pres">
      <dgm:prSet presAssocID="{3D89C345-4A0D-4FDC-B5A8-B2FCB828DDAB}" presName="parTransTwo" presStyleCnt="0"/>
      <dgm:spPr/>
    </dgm:pt>
    <dgm:pt modelId="{BDED661D-16A8-437A-A61F-D108A88156E8}" type="pres">
      <dgm:prSet presAssocID="{3D89C345-4A0D-4FDC-B5A8-B2FCB828DDAB}" presName="horzTwo" presStyleCnt="0"/>
      <dgm:spPr/>
    </dgm:pt>
    <dgm:pt modelId="{A8237010-8D21-4C40-9D7B-4F8AE372C35B}" type="pres">
      <dgm:prSet presAssocID="{512DE50A-C5CC-4902-9E40-2F658F91C541}" presName="vertThree" presStyleCnt="0"/>
      <dgm:spPr/>
    </dgm:pt>
    <dgm:pt modelId="{83C0364A-A82B-41BD-93C7-EFFDB0175838}" type="pres">
      <dgm:prSet presAssocID="{512DE50A-C5CC-4902-9E40-2F658F91C541}" presName="txThree" presStyleLbl="node3" presStyleIdx="1" presStyleCnt="2" custScaleX="247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09CE196-0D8C-49A8-B3D7-9BB29169618F}" type="pres">
      <dgm:prSet presAssocID="{512DE50A-C5CC-4902-9E40-2F658F91C541}" presName="horzThree" presStyleCnt="0"/>
      <dgm:spPr/>
    </dgm:pt>
  </dgm:ptLst>
  <dgm:cxnLst>
    <dgm:cxn modelId="{691CB968-FC39-4ECF-AEDB-33B2DD8A2B70}" type="presOf" srcId="{3D89C345-4A0D-4FDC-B5A8-B2FCB828DDAB}" destId="{C3D65556-9B34-4346-A99C-73E3FE9EE9C6}" srcOrd="0" destOrd="0" presId="urn:microsoft.com/office/officeart/2005/8/layout/hierarchy4"/>
    <dgm:cxn modelId="{E2E60461-5992-4AA5-A3A2-574A752DCE92}" srcId="{D351FCBF-967B-4557-978E-7A3222124EA5}" destId="{3D89C345-4A0D-4FDC-B5A8-B2FCB828DDAB}" srcOrd="1" destOrd="0" parTransId="{E6354887-5BD7-498D-B65E-5BB3879A76B2}" sibTransId="{EA880DA5-92D7-4193-8FA5-39C6170E4C3C}"/>
    <dgm:cxn modelId="{54EC16C4-94F1-4DA1-8192-10A416F0D1CD}" srcId="{D351FCBF-967B-4557-978E-7A3222124EA5}" destId="{6E4BDF23-D055-4600-B225-7ECA009E7556}" srcOrd="0" destOrd="0" parTransId="{4D02B540-D793-425D-B00D-FED0E450A17E}" sibTransId="{44280126-ADC5-4899-80CA-477D12FABF98}"/>
    <dgm:cxn modelId="{47C1BD3B-E5B6-4AFF-AE37-7899B43CD0FC}" type="presOf" srcId="{512DE50A-C5CC-4902-9E40-2F658F91C541}" destId="{83C0364A-A82B-41BD-93C7-EFFDB0175838}" srcOrd="0" destOrd="0" presId="urn:microsoft.com/office/officeart/2005/8/layout/hierarchy4"/>
    <dgm:cxn modelId="{FD8BE384-75DD-4558-B7B5-AE06986838A1}" type="presOf" srcId="{6E4BDF23-D055-4600-B225-7ECA009E7556}" destId="{B5E642CB-E027-4891-9890-4C997D088B55}" srcOrd="0" destOrd="0" presId="urn:microsoft.com/office/officeart/2005/8/layout/hierarchy4"/>
    <dgm:cxn modelId="{0EC2FFFF-3B8A-4396-A103-CD84B8E53C3D}" srcId="{6E4BDF23-D055-4600-B225-7ECA009E7556}" destId="{DC8ABE38-9E0B-457A-A24A-B3482434ACAB}" srcOrd="0" destOrd="0" parTransId="{66A143F5-070B-4EB2-98E1-744739FD25A0}" sibTransId="{571AE004-CF7E-444E-8136-BDA562AA7234}"/>
    <dgm:cxn modelId="{AD518ACC-03DE-41D0-9068-AD10EC8FD448}" type="presOf" srcId="{DC8ABE38-9E0B-457A-A24A-B3482434ACAB}" destId="{90F499B4-F115-41CD-8117-278BB7C1079C}" srcOrd="0" destOrd="0" presId="urn:microsoft.com/office/officeart/2005/8/layout/hierarchy4"/>
    <dgm:cxn modelId="{06734997-BB3F-464B-BD88-0FF9251C0472}" srcId="{1A37C2D0-E311-480D-BE74-4A10698CA5CA}" destId="{D351FCBF-967B-4557-978E-7A3222124EA5}" srcOrd="0" destOrd="0" parTransId="{02F7ECAF-3554-4DF9-89FC-164034A7045E}" sibTransId="{7DEB0C03-D1E4-4C2F-9788-195499245F22}"/>
    <dgm:cxn modelId="{64C880E6-7FBA-4D48-A322-AC0DAEF924AB}" type="presOf" srcId="{D351FCBF-967B-4557-978E-7A3222124EA5}" destId="{8CCC63E9-78E3-42CF-8177-76D5E588906A}" srcOrd="0" destOrd="0" presId="urn:microsoft.com/office/officeart/2005/8/layout/hierarchy4"/>
    <dgm:cxn modelId="{D9486063-1617-4B1A-8711-21CBEAE827C0}" type="presOf" srcId="{1A37C2D0-E311-480D-BE74-4A10698CA5CA}" destId="{864DD87F-0B0C-4621-942E-8CB6627B1031}" srcOrd="0" destOrd="0" presId="urn:microsoft.com/office/officeart/2005/8/layout/hierarchy4"/>
    <dgm:cxn modelId="{CF556B83-D864-4B9F-8A1E-03D44A5E132F}" srcId="{3D89C345-4A0D-4FDC-B5A8-B2FCB828DDAB}" destId="{512DE50A-C5CC-4902-9E40-2F658F91C541}" srcOrd="0" destOrd="0" parTransId="{B4F8CCDA-03A5-404C-8D3C-DB13D614312F}" sibTransId="{DA45B9E8-F93B-44F7-95AA-7CC22F6CBAFD}"/>
    <dgm:cxn modelId="{C60FE2C2-54A3-4164-B460-EC54911FEC38}" type="presParOf" srcId="{864DD87F-0B0C-4621-942E-8CB6627B1031}" destId="{0C39856A-F539-4A0A-9A68-83637FEBAC0B}" srcOrd="0" destOrd="0" presId="urn:microsoft.com/office/officeart/2005/8/layout/hierarchy4"/>
    <dgm:cxn modelId="{CA349B87-14C7-4386-B58B-FD08BBBE923C}" type="presParOf" srcId="{0C39856A-F539-4A0A-9A68-83637FEBAC0B}" destId="{8CCC63E9-78E3-42CF-8177-76D5E588906A}" srcOrd="0" destOrd="0" presId="urn:microsoft.com/office/officeart/2005/8/layout/hierarchy4"/>
    <dgm:cxn modelId="{6FD3843C-86C9-44DE-8A0A-F3D8743A9483}" type="presParOf" srcId="{0C39856A-F539-4A0A-9A68-83637FEBAC0B}" destId="{B9A4D6C6-8648-453E-93F2-931661CD5112}" srcOrd="1" destOrd="0" presId="urn:microsoft.com/office/officeart/2005/8/layout/hierarchy4"/>
    <dgm:cxn modelId="{B20BAC89-C8C3-459C-95A7-E1C94BCDD93B}" type="presParOf" srcId="{0C39856A-F539-4A0A-9A68-83637FEBAC0B}" destId="{BE32FA8B-7078-4ADB-B5C0-7CD6AA1E3302}" srcOrd="2" destOrd="0" presId="urn:microsoft.com/office/officeart/2005/8/layout/hierarchy4"/>
    <dgm:cxn modelId="{ADCEFD2C-20B5-4966-AF87-0D16F4DFD1A4}" type="presParOf" srcId="{BE32FA8B-7078-4ADB-B5C0-7CD6AA1E3302}" destId="{3CAF2A95-9A8D-4AE2-99BD-4633CCE03CCD}" srcOrd="0" destOrd="0" presId="urn:microsoft.com/office/officeart/2005/8/layout/hierarchy4"/>
    <dgm:cxn modelId="{C06CAEC4-1B5D-4201-8E59-DFC451971376}" type="presParOf" srcId="{3CAF2A95-9A8D-4AE2-99BD-4633CCE03CCD}" destId="{B5E642CB-E027-4891-9890-4C997D088B55}" srcOrd="0" destOrd="0" presId="urn:microsoft.com/office/officeart/2005/8/layout/hierarchy4"/>
    <dgm:cxn modelId="{530860A6-2916-4FB1-980A-924F714088E9}" type="presParOf" srcId="{3CAF2A95-9A8D-4AE2-99BD-4633CCE03CCD}" destId="{ACBCB08E-F0CD-439D-99D4-1112527E7B34}" srcOrd="1" destOrd="0" presId="urn:microsoft.com/office/officeart/2005/8/layout/hierarchy4"/>
    <dgm:cxn modelId="{108E5129-BFC3-4087-855D-B7B574DE1539}" type="presParOf" srcId="{3CAF2A95-9A8D-4AE2-99BD-4633CCE03CCD}" destId="{F7887B5A-E7EB-4C68-BB12-843A559EAFDD}" srcOrd="2" destOrd="0" presId="urn:microsoft.com/office/officeart/2005/8/layout/hierarchy4"/>
    <dgm:cxn modelId="{DB74E61D-9EFC-4204-99ED-0763AD0E2DC4}" type="presParOf" srcId="{F7887B5A-E7EB-4C68-BB12-843A559EAFDD}" destId="{24ED2BF5-5E6A-4D66-B1B8-DD534C42396D}" srcOrd="0" destOrd="0" presId="urn:microsoft.com/office/officeart/2005/8/layout/hierarchy4"/>
    <dgm:cxn modelId="{4B53C225-CF7F-4D1A-A849-B2738E161E5E}" type="presParOf" srcId="{24ED2BF5-5E6A-4D66-B1B8-DD534C42396D}" destId="{90F499B4-F115-41CD-8117-278BB7C1079C}" srcOrd="0" destOrd="0" presId="urn:microsoft.com/office/officeart/2005/8/layout/hierarchy4"/>
    <dgm:cxn modelId="{0766B50F-A5B8-4022-A6D3-C6F97AB3EA35}" type="presParOf" srcId="{24ED2BF5-5E6A-4D66-B1B8-DD534C42396D}" destId="{232726A3-132F-4309-8384-C87BE68D1A7D}" srcOrd="1" destOrd="0" presId="urn:microsoft.com/office/officeart/2005/8/layout/hierarchy4"/>
    <dgm:cxn modelId="{E895F6AE-B1DC-4215-8566-FF5E426C4315}" type="presParOf" srcId="{BE32FA8B-7078-4ADB-B5C0-7CD6AA1E3302}" destId="{4EACF355-C96D-44A7-8246-9A46B0C1B2CB}" srcOrd="1" destOrd="0" presId="urn:microsoft.com/office/officeart/2005/8/layout/hierarchy4"/>
    <dgm:cxn modelId="{0BE22EDE-4594-47E9-B2D8-113810FCBB03}" type="presParOf" srcId="{BE32FA8B-7078-4ADB-B5C0-7CD6AA1E3302}" destId="{383CB128-A4AA-4452-9004-E8AD7002E2A1}" srcOrd="2" destOrd="0" presId="urn:microsoft.com/office/officeart/2005/8/layout/hierarchy4"/>
    <dgm:cxn modelId="{489E0491-FC03-481B-9AD4-23661E442F52}" type="presParOf" srcId="{383CB128-A4AA-4452-9004-E8AD7002E2A1}" destId="{C3D65556-9B34-4346-A99C-73E3FE9EE9C6}" srcOrd="0" destOrd="0" presId="urn:microsoft.com/office/officeart/2005/8/layout/hierarchy4"/>
    <dgm:cxn modelId="{BE0324B3-D6C0-4EB5-BCC2-10298BED5ECD}" type="presParOf" srcId="{383CB128-A4AA-4452-9004-E8AD7002E2A1}" destId="{9433F4D2-AFBC-4A07-A979-2EFBE3618D9C}" srcOrd="1" destOrd="0" presId="urn:microsoft.com/office/officeart/2005/8/layout/hierarchy4"/>
    <dgm:cxn modelId="{93F24386-B405-4C19-BB28-C0141243EF3B}" type="presParOf" srcId="{383CB128-A4AA-4452-9004-E8AD7002E2A1}" destId="{BDED661D-16A8-437A-A61F-D108A88156E8}" srcOrd="2" destOrd="0" presId="urn:microsoft.com/office/officeart/2005/8/layout/hierarchy4"/>
    <dgm:cxn modelId="{1B630B40-A33C-4CEC-AFBD-2AA08842F1A5}" type="presParOf" srcId="{BDED661D-16A8-437A-A61F-D108A88156E8}" destId="{A8237010-8D21-4C40-9D7B-4F8AE372C35B}" srcOrd="0" destOrd="0" presId="urn:microsoft.com/office/officeart/2005/8/layout/hierarchy4"/>
    <dgm:cxn modelId="{70E02698-3EC0-4532-B9C5-E091E42B0FBF}" type="presParOf" srcId="{A8237010-8D21-4C40-9D7B-4F8AE372C35B}" destId="{83C0364A-A82B-41BD-93C7-EFFDB0175838}" srcOrd="0" destOrd="0" presId="urn:microsoft.com/office/officeart/2005/8/layout/hierarchy4"/>
    <dgm:cxn modelId="{58384C6C-394A-4499-A4D3-2B8AF578EE3E}" type="presParOf" srcId="{A8237010-8D21-4C40-9D7B-4F8AE372C35B}" destId="{509CE196-0D8C-49A8-B3D7-9BB29169618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600" b="1" dirty="0" smtClean="0"/>
            <a:t>Достижение значений показателей (индикаторов) </a:t>
          </a:r>
          <a:endParaRPr lang="ru-RU" sz="16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62031802-0EE5-47DF-BB1F-2C84A19F6746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2017</a:t>
          </a:r>
          <a:endParaRPr lang="ru-RU" sz="1400" b="1" dirty="0"/>
        </a:p>
      </dgm:t>
    </dgm:pt>
    <dgm:pt modelId="{43DD85C8-BF2E-4808-BFA8-3211ED494E6D}" type="parTrans" cxnId="{C6FEAE20-8BA5-48CC-BD38-7150DFBE6AEC}">
      <dgm:prSet/>
      <dgm:spPr/>
      <dgm:t>
        <a:bodyPr/>
        <a:lstStyle/>
        <a:p>
          <a:endParaRPr lang="ru-RU"/>
        </a:p>
      </dgm:t>
    </dgm:pt>
    <dgm:pt modelId="{35694793-DDF3-4ECC-9AA3-AC178B8D026F}" type="sibTrans" cxnId="{C6FEAE20-8BA5-48CC-BD38-7150DFBE6AEC}">
      <dgm:prSet/>
      <dgm:spPr/>
      <dgm:t>
        <a:bodyPr/>
        <a:lstStyle/>
        <a:p>
          <a:endParaRPr lang="ru-RU"/>
        </a:p>
      </dgm:t>
    </dgm:pt>
    <dgm:pt modelId="{89E09F27-5F73-400B-AE18-4421B9895F64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2018</a:t>
          </a:r>
          <a:endParaRPr lang="ru-RU" sz="1400" b="1" dirty="0"/>
        </a:p>
      </dgm:t>
    </dgm:pt>
    <dgm:pt modelId="{16B02458-69C3-4316-A805-FC6C92C26552}" type="parTrans" cxnId="{A87D5022-47CD-4FFB-9BAD-37B8F3D26BB3}">
      <dgm:prSet/>
      <dgm:spPr/>
      <dgm:t>
        <a:bodyPr/>
        <a:lstStyle/>
        <a:p>
          <a:endParaRPr lang="ru-RU"/>
        </a:p>
      </dgm:t>
    </dgm:pt>
    <dgm:pt modelId="{FA1CF671-CE5A-43BE-A489-E153F0F8811C}" type="sibTrans" cxnId="{A87D5022-47CD-4FFB-9BAD-37B8F3D26BB3}">
      <dgm:prSet/>
      <dgm:spPr/>
      <dgm:t>
        <a:bodyPr/>
        <a:lstStyle/>
        <a:p>
          <a:endParaRPr lang="ru-RU"/>
        </a:p>
      </dgm:t>
    </dgm:pt>
    <dgm:pt modelId="{9E496AFB-5861-4A0B-A059-7AF344913280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2019</a:t>
          </a:r>
          <a:endParaRPr lang="ru-RU" sz="1400" b="1" dirty="0"/>
        </a:p>
      </dgm:t>
    </dgm:pt>
    <dgm:pt modelId="{6435703E-03C2-4EC2-8B8A-0AC2F1B8426B}" type="parTrans" cxnId="{23044D7B-7184-4077-9554-9305FEDD03E9}">
      <dgm:prSet/>
      <dgm:spPr/>
      <dgm:t>
        <a:bodyPr/>
        <a:lstStyle/>
        <a:p>
          <a:endParaRPr lang="ru-RU"/>
        </a:p>
      </dgm:t>
    </dgm:pt>
    <dgm:pt modelId="{7097F666-B696-4074-BF8E-24ADA840ED3B}" type="sibTrans" cxnId="{23044D7B-7184-4077-9554-9305FEDD03E9}">
      <dgm:prSet/>
      <dgm:spPr/>
      <dgm:t>
        <a:bodyPr/>
        <a:lstStyle/>
        <a:p>
          <a:endParaRPr lang="ru-RU"/>
        </a:p>
      </dgm:t>
    </dgm:pt>
    <dgm:pt modelId="{C9C8B06B-C833-4D4A-8595-4BF5AEB204E9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103,0</a:t>
          </a:r>
          <a:endParaRPr lang="ru-RU" sz="1400" b="1" dirty="0"/>
        </a:p>
      </dgm:t>
    </dgm:pt>
    <dgm:pt modelId="{14028F24-BEA5-47F9-87C0-7BDFCA43F3CF}" type="parTrans" cxnId="{6097BCC7-A1B5-404F-B699-13105664B528}">
      <dgm:prSet/>
      <dgm:spPr/>
      <dgm:t>
        <a:bodyPr/>
        <a:lstStyle/>
        <a:p>
          <a:endParaRPr lang="ru-RU"/>
        </a:p>
      </dgm:t>
    </dgm:pt>
    <dgm:pt modelId="{42D8C6A1-5C03-413A-99EF-223F18F536EB}" type="sibTrans" cxnId="{6097BCC7-A1B5-404F-B699-13105664B528}">
      <dgm:prSet/>
      <dgm:spPr/>
      <dgm:t>
        <a:bodyPr/>
        <a:lstStyle/>
        <a:p>
          <a:endParaRPr lang="ru-RU"/>
        </a:p>
      </dgm:t>
    </dgm:pt>
    <dgm:pt modelId="{66E38241-E965-439E-997F-74C14C213F23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103,6</a:t>
          </a:r>
          <a:endParaRPr lang="ru-RU" sz="1400" b="1" dirty="0"/>
        </a:p>
      </dgm:t>
    </dgm:pt>
    <dgm:pt modelId="{609CD11E-CAF4-4D39-A7D8-415A69AFCAA7}" type="parTrans" cxnId="{44D2D85A-6F4C-4ABC-8C2D-B28977898080}">
      <dgm:prSet/>
      <dgm:spPr/>
      <dgm:t>
        <a:bodyPr/>
        <a:lstStyle/>
        <a:p>
          <a:endParaRPr lang="ru-RU"/>
        </a:p>
      </dgm:t>
    </dgm:pt>
    <dgm:pt modelId="{4CC6C1EC-DF57-4C81-9B03-3A17304C52E6}" type="sibTrans" cxnId="{44D2D85A-6F4C-4ABC-8C2D-B28977898080}">
      <dgm:prSet/>
      <dgm:spPr/>
      <dgm:t>
        <a:bodyPr/>
        <a:lstStyle/>
        <a:p>
          <a:endParaRPr lang="ru-RU"/>
        </a:p>
      </dgm:t>
    </dgm:pt>
    <dgm:pt modelId="{C60BD95D-8BE5-42EC-AF9D-D22E07852892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104,3</a:t>
          </a:r>
        </a:p>
      </dgm:t>
    </dgm:pt>
    <dgm:pt modelId="{8DBEE901-4D78-4181-A6DB-04DBE5AFC449}" type="parTrans" cxnId="{D0FADE0F-F15B-45EB-BE1E-1190009A8ABD}">
      <dgm:prSet/>
      <dgm:spPr/>
      <dgm:t>
        <a:bodyPr/>
        <a:lstStyle/>
        <a:p>
          <a:endParaRPr lang="ru-RU"/>
        </a:p>
      </dgm:t>
    </dgm:pt>
    <dgm:pt modelId="{571AFEDE-AA12-4634-A6F3-33BC4E236E19}" type="sibTrans" cxnId="{D0FADE0F-F15B-45EB-BE1E-1190009A8ABD}">
      <dgm:prSet/>
      <dgm:spPr/>
      <dgm:t>
        <a:bodyPr/>
        <a:lstStyle/>
        <a:p>
          <a:endParaRPr lang="ru-RU"/>
        </a:p>
      </dgm:t>
    </dgm:pt>
    <dgm:pt modelId="{D5544F4D-4FD2-41EE-A356-ABCAA534BCB5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104,5</a:t>
          </a:r>
          <a:endParaRPr lang="ru-RU" sz="1400" b="1" dirty="0"/>
        </a:p>
      </dgm:t>
    </dgm:pt>
    <dgm:pt modelId="{BED13ABC-6FE3-4A0F-B363-3797DF01D994}" type="parTrans" cxnId="{BED1357D-2A03-4DBB-AF19-4EA3D0997E32}">
      <dgm:prSet/>
      <dgm:spPr/>
      <dgm:t>
        <a:bodyPr/>
        <a:lstStyle/>
        <a:p>
          <a:endParaRPr lang="ru-RU"/>
        </a:p>
      </dgm:t>
    </dgm:pt>
    <dgm:pt modelId="{D6C0D10C-0A55-4B4C-95CA-342CC713B4EA}" type="sibTrans" cxnId="{BED1357D-2A03-4DBB-AF19-4EA3D0997E32}">
      <dgm:prSet/>
      <dgm:spPr/>
      <dgm:t>
        <a:bodyPr/>
        <a:lstStyle/>
        <a:p>
          <a:endParaRPr lang="ru-RU"/>
        </a:p>
      </dgm:t>
    </dgm:pt>
    <dgm:pt modelId="{25C69CC8-098D-44A3-878A-5E3FEF1E9C10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104,5</a:t>
          </a:r>
          <a:endParaRPr lang="ru-RU" sz="1400" b="1" dirty="0"/>
        </a:p>
      </dgm:t>
    </dgm:pt>
    <dgm:pt modelId="{28799DE6-79A2-4C3E-B141-55C8FB729A4A}" type="parTrans" cxnId="{7EAEC371-553E-4E9D-A4CC-83A632C1A866}">
      <dgm:prSet/>
      <dgm:spPr/>
      <dgm:t>
        <a:bodyPr/>
        <a:lstStyle/>
        <a:p>
          <a:endParaRPr lang="ru-RU"/>
        </a:p>
      </dgm:t>
    </dgm:pt>
    <dgm:pt modelId="{41B933A1-9AB0-4413-9012-F89B9C70741E}" type="sibTrans" cxnId="{7EAEC371-553E-4E9D-A4CC-83A632C1A866}">
      <dgm:prSet/>
      <dgm:spPr/>
      <dgm:t>
        <a:bodyPr/>
        <a:lstStyle/>
        <a:p>
          <a:endParaRPr lang="ru-RU"/>
        </a:p>
      </dgm:t>
    </dgm:pt>
    <dgm:pt modelId="{BDDF592B-1C58-40EE-9108-0DC798BB2F08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105,1</a:t>
          </a:r>
          <a:endParaRPr lang="ru-RU" sz="1400" b="1" dirty="0"/>
        </a:p>
      </dgm:t>
    </dgm:pt>
    <dgm:pt modelId="{B756F4C0-E80B-4D51-98DD-9ED456BC9850}" type="parTrans" cxnId="{BCC1FE31-0246-43DC-9367-3E68D1580877}">
      <dgm:prSet/>
      <dgm:spPr/>
      <dgm:t>
        <a:bodyPr/>
        <a:lstStyle/>
        <a:p>
          <a:endParaRPr lang="ru-RU"/>
        </a:p>
      </dgm:t>
    </dgm:pt>
    <dgm:pt modelId="{A8539F8F-5449-4F69-9D5B-CD73E9384FB2}" type="sibTrans" cxnId="{BCC1FE31-0246-43DC-9367-3E68D1580877}">
      <dgm:prSet/>
      <dgm:spPr/>
      <dgm:t>
        <a:bodyPr/>
        <a:lstStyle/>
        <a:p>
          <a:endParaRPr lang="ru-RU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  <dgm:t>
        <a:bodyPr/>
        <a:lstStyle/>
        <a:p>
          <a:endParaRPr lang="ru-RU"/>
        </a:p>
      </dgm:t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  <dgm:t>
        <a:bodyPr/>
        <a:lstStyle/>
        <a:p>
          <a:endParaRPr lang="ru-RU"/>
        </a:p>
      </dgm:t>
    </dgm:pt>
    <dgm:pt modelId="{B74154C5-AFFE-498C-8E4C-911D7456AC97}" type="pres">
      <dgm:prSet presAssocID="{946393D2-3BB5-4D19-BAF6-84B7339845C4}" presName="horzOne" presStyleCnt="0"/>
      <dgm:spPr/>
      <dgm:t>
        <a:bodyPr/>
        <a:lstStyle/>
        <a:p>
          <a:endParaRPr lang="ru-RU"/>
        </a:p>
      </dgm:t>
    </dgm:pt>
    <dgm:pt modelId="{AF93020A-9780-4776-85B8-7147747F36CC}" type="pres">
      <dgm:prSet presAssocID="{62031802-0EE5-47DF-BB1F-2C84A19F6746}" presName="vertTwo" presStyleCnt="0"/>
      <dgm:spPr/>
    </dgm:pt>
    <dgm:pt modelId="{A25BE625-018B-46BA-BE7F-ED875B975F26}" type="pres">
      <dgm:prSet presAssocID="{62031802-0EE5-47DF-BB1F-2C84A19F6746}" presName="txTwo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223B6C-87F7-4855-A691-FD4F8FB278AD}" type="pres">
      <dgm:prSet presAssocID="{62031802-0EE5-47DF-BB1F-2C84A19F6746}" presName="parTransTwo" presStyleCnt="0"/>
      <dgm:spPr/>
    </dgm:pt>
    <dgm:pt modelId="{DACF82F6-95A6-4B59-9D37-F46699815612}" type="pres">
      <dgm:prSet presAssocID="{62031802-0EE5-47DF-BB1F-2C84A19F6746}" presName="horzTwo" presStyleCnt="0"/>
      <dgm:spPr/>
    </dgm:pt>
    <dgm:pt modelId="{72E6673E-523D-4E62-80E5-5062FE589301}" type="pres">
      <dgm:prSet presAssocID="{C9C8B06B-C833-4D4A-8595-4BF5AEB204E9}" presName="vertThree" presStyleCnt="0"/>
      <dgm:spPr/>
    </dgm:pt>
    <dgm:pt modelId="{CB2AF246-A0C3-4F64-A578-D38165C39147}" type="pres">
      <dgm:prSet presAssocID="{C9C8B06B-C833-4D4A-8595-4BF5AEB204E9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9FC9E5-E3D6-4C1A-9A2E-5E9E87CE7A56}" type="pres">
      <dgm:prSet presAssocID="{C9C8B06B-C833-4D4A-8595-4BF5AEB204E9}" presName="parTransThree" presStyleCnt="0"/>
      <dgm:spPr/>
    </dgm:pt>
    <dgm:pt modelId="{F0336813-9E34-44C5-93FA-F6459A965D24}" type="pres">
      <dgm:prSet presAssocID="{C9C8B06B-C833-4D4A-8595-4BF5AEB204E9}" presName="horzThree" presStyleCnt="0"/>
      <dgm:spPr/>
    </dgm:pt>
    <dgm:pt modelId="{BC3780EC-6A8B-44DF-B9EE-2DD1146E7F89}" type="pres">
      <dgm:prSet presAssocID="{66E38241-E965-439E-997F-74C14C213F23}" presName="vertFour" presStyleCnt="0">
        <dgm:presLayoutVars>
          <dgm:chPref val="3"/>
        </dgm:presLayoutVars>
      </dgm:prSet>
      <dgm:spPr/>
    </dgm:pt>
    <dgm:pt modelId="{02D78884-08A2-47FD-874A-FD0B1E1D6A24}" type="pres">
      <dgm:prSet presAssocID="{66E38241-E965-439E-997F-74C14C213F23}" presName="txFour" presStyleLbl="node4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E518E9E-1373-401A-B06B-B7F8F1BE37AF}" type="pres">
      <dgm:prSet presAssocID="{66E38241-E965-439E-997F-74C14C213F23}" presName="horzFour" presStyleCnt="0"/>
      <dgm:spPr/>
    </dgm:pt>
    <dgm:pt modelId="{DF99D3E9-B7CE-4F56-A161-7C0465341531}" type="pres">
      <dgm:prSet presAssocID="{35694793-DDF3-4ECC-9AA3-AC178B8D026F}" presName="sibSpaceTwo" presStyleCnt="0"/>
      <dgm:spPr/>
    </dgm:pt>
    <dgm:pt modelId="{CFBC63A5-42B0-460D-9C89-B64E9E9E2922}" type="pres">
      <dgm:prSet presAssocID="{89E09F27-5F73-400B-AE18-4421B9895F64}" presName="vertTwo" presStyleCnt="0"/>
      <dgm:spPr/>
    </dgm:pt>
    <dgm:pt modelId="{9E5D5161-23D7-41B4-A187-BE6D7C6483D0}" type="pres">
      <dgm:prSet presAssocID="{89E09F27-5F73-400B-AE18-4421B9895F64}" presName="txTwo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C6FDF3-3E6D-414C-B5BC-6C5B61465391}" type="pres">
      <dgm:prSet presAssocID="{89E09F27-5F73-400B-AE18-4421B9895F64}" presName="parTransTwo" presStyleCnt="0"/>
      <dgm:spPr/>
    </dgm:pt>
    <dgm:pt modelId="{CEF18E39-1C73-42B9-BDF1-5DD3EC85EA0D}" type="pres">
      <dgm:prSet presAssocID="{89E09F27-5F73-400B-AE18-4421B9895F64}" presName="horzTwo" presStyleCnt="0"/>
      <dgm:spPr/>
    </dgm:pt>
    <dgm:pt modelId="{D6936C6D-17F5-4369-B1C3-901E9E722DCF}" type="pres">
      <dgm:prSet presAssocID="{C60BD95D-8BE5-42EC-AF9D-D22E07852892}" presName="vertThree" presStyleCnt="0"/>
      <dgm:spPr/>
    </dgm:pt>
    <dgm:pt modelId="{2965B01E-C0DE-4302-ADA0-732BD580C7B1}" type="pres">
      <dgm:prSet presAssocID="{C60BD95D-8BE5-42EC-AF9D-D22E07852892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8AC8CB-3F6F-4460-AB01-5CBE0F14A486}" type="pres">
      <dgm:prSet presAssocID="{C60BD95D-8BE5-42EC-AF9D-D22E07852892}" presName="parTransThree" presStyleCnt="0"/>
      <dgm:spPr/>
    </dgm:pt>
    <dgm:pt modelId="{73994466-6310-40D7-8792-BD7FD56E6AF4}" type="pres">
      <dgm:prSet presAssocID="{C60BD95D-8BE5-42EC-AF9D-D22E07852892}" presName="horzThree" presStyleCnt="0"/>
      <dgm:spPr/>
    </dgm:pt>
    <dgm:pt modelId="{3EAD5394-E4AB-45B2-BE09-F998533ECF40}" type="pres">
      <dgm:prSet presAssocID="{D5544F4D-4FD2-41EE-A356-ABCAA534BCB5}" presName="vertFour" presStyleCnt="0">
        <dgm:presLayoutVars>
          <dgm:chPref val="3"/>
        </dgm:presLayoutVars>
      </dgm:prSet>
      <dgm:spPr/>
    </dgm:pt>
    <dgm:pt modelId="{A7AF9B85-BF68-40A8-954B-A40EDB5CAF9F}" type="pres">
      <dgm:prSet presAssocID="{D5544F4D-4FD2-41EE-A356-ABCAA534BCB5}" presName="txFour" presStyleLbl="node4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5C7FEFF-BE20-4D98-A72C-52B1B8B3F4F7}" type="pres">
      <dgm:prSet presAssocID="{D5544F4D-4FD2-41EE-A356-ABCAA534BCB5}" presName="horzFour" presStyleCnt="0"/>
      <dgm:spPr/>
    </dgm:pt>
    <dgm:pt modelId="{62C0B193-30A4-4691-AF46-D5B94E7FC561}" type="pres">
      <dgm:prSet presAssocID="{FA1CF671-CE5A-43BE-A489-E153F0F8811C}" presName="sibSpaceTwo" presStyleCnt="0"/>
      <dgm:spPr/>
    </dgm:pt>
    <dgm:pt modelId="{E8090E1D-4DD8-46E0-BA1E-C3890CF14D47}" type="pres">
      <dgm:prSet presAssocID="{9E496AFB-5861-4A0B-A059-7AF344913280}" presName="vertTwo" presStyleCnt="0"/>
      <dgm:spPr/>
    </dgm:pt>
    <dgm:pt modelId="{F8905714-088D-483C-AC16-D43BF2F0BF16}" type="pres">
      <dgm:prSet presAssocID="{9E496AFB-5861-4A0B-A059-7AF344913280}" presName="txTwo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25E9BC-9772-4579-B80A-08C02E6F5841}" type="pres">
      <dgm:prSet presAssocID="{9E496AFB-5861-4A0B-A059-7AF344913280}" presName="parTransTwo" presStyleCnt="0"/>
      <dgm:spPr/>
    </dgm:pt>
    <dgm:pt modelId="{4101F8DA-93D9-46DF-B37A-B90529D7C907}" type="pres">
      <dgm:prSet presAssocID="{9E496AFB-5861-4A0B-A059-7AF344913280}" presName="horzTwo" presStyleCnt="0"/>
      <dgm:spPr/>
    </dgm:pt>
    <dgm:pt modelId="{95872D8F-BB28-4072-9DAD-3FCDEEA4A51B}" type="pres">
      <dgm:prSet presAssocID="{25C69CC8-098D-44A3-878A-5E3FEF1E9C10}" presName="vertThree" presStyleCnt="0"/>
      <dgm:spPr/>
    </dgm:pt>
    <dgm:pt modelId="{24CEF574-2765-4D7C-A195-C900E925FBE6}" type="pres">
      <dgm:prSet presAssocID="{25C69CC8-098D-44A3-878A-5E3FEF1E9C10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D7436C-1536-41D8-A0EE-0E39E8864FDD}" type="pres">
      <dgm:prSet presAssocID="{25C69CC8-098D-44A3-878A-5E3FEF1E9C10}" presName="parTransThree" presStyleCnt="0"/>
      <dgm:spPr/>
    </dgm:pt>
    <dgm:pt modelId="{4139EE0B-9D40-4076-B516-60260BCFF8F9}" type="pres">
      <dgm:prSet presAssocID="{25C69CC8-098D-44A3-878A-5E3FEF1E9C10}" presName="horzThree" presStyleCnt="0"/>
      <dgm:spPr/>
    </dgm:pt>
    <dgm:pt modelId="{22447473-48A4-4C0C-8BEC-2558DB533AA4}" type="pres">
      <dgm:prSet presAssocID="{BDDF592B-1C58-40EE-9108-0DC798BB2F08}" presName="vertFour" presStyleCnt="0">
        <dgm:presLayoutVars>
          <dgm:chPref val="3"/>
        </dgm:presLayoutVars>
      </dgm:prSet>
      <dgm:spPr/>
    </dgm:pt>
    <dgm:pt modelId="{4CD2A706-78CC-47E3-A8F8-D778F944372A}" type="pres">
      <dgm:prSet presAssocID="{BDDF592B-1C58-40EE-9108-0DC798BB2F08}" presName="txFour" presStyleLbl="node4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0DB843D-8E62-4574-AB26-BE48E34E41C8}" type="pres">
      <dgm:prSet presAssocID="{BDDF592B-1C58-40EE-9108-0DC798BB2F08}" presName="horzFour" presStyleCnt="0"/>
      <dgm:spPr/>
    </dgm:pt>
  </dgm:ptLst>
  <dgm:cxnLst>
    <dgm:cxn modelId="{F87E2C20-3FFF-482D-9679-FE6ABA55BC70}" type="presOf" srcId="{9E496AFB-5861-4A0B-A059-7AF344913280}" destId="{F8905714-088D-483C-AC16-D43BF2F0BF16}" srcOrd="0" destOrd="0" presId="urn:microsoft.com/office/officeart/2005/8/layout/hierarchy4"/>
    <dgm:cxn modelId="{23044D7B-7184-4077-9554-9305FEDD03E9}" srcId="{946393D2-3BB5-4D19-BAF6-84B7339845C4}" destId="{9E496AFB-5861-4A0B-A059-7AF344913280}" srcOrd="2" destOrd="0" parTransId="{6435703E-03C2-4EC2-8B8A-0AC2F1B8426B}" sibTransId="{7097F666-B696-4074-BF8E-24ADA840ED3B}"/>
    <dgm:cxn modelId="{D0FADE0F-F15B-45EB-BE1E-1190009A8ABD}" srcId="{89E09F27-5F73-400B-AE18-4421B9895F64}" destId="{C60BD95D-8BE5-42EC-AF9D-D22E07852892}" srcOrd="0" destOrd="0" parTransId="{8DBEE901-4D78-4181-A6DB-04DBE5AFC449}" sibTransId="{571AFEDE-AA12-4634-A6F3-33BC4E236E19}"/>
    <dgm:cxn modelId="{5A5AF0B2-01EB-4128-859E-7D3CEDD159B3}" type="presOf" srcId="{66E38241-E965-439E-997F-74C14C213F23}" destId="{02D78884-08A2-47FD-874A-FD0B1E1D6A24}" srcOrd="0" destOrd="0" presId="urn:microsoft.com/office/officeart/2005/8/layout/hierarchy4"/>
    <dgm:cxn modelId="{BCC1FE31-0246-43DC-9367-3E68D1580877}" srcId="{25C69CC8-098D-44A3-878A-5E3FEF1E9C10}" destId="{BDDF592B-1C58-40EE-9108-0DC798BB2F08}" srcOrd="0" destOrd="0" parTransId="{B756F4C0-E80B-4D51-98DD-9ED456BC9850}" sibTransId="{A8539F8F-5449-4F69-9D5B-CD73E9384FB2}"/>
    <dgm:cxn modelId="{C6FEAE20-8BA5-48CC-BD38-7150DFBE6AEC}" srcId="{946393D2-3BB5-4D19-BAF6-84B7339845C4}" destId="{62031802-0EE5-47DF-BB1F-2C84A19F6746}" srcOrd="0" destOrd="0" parTransId="{43DD85C8-BF2E-4808-BFA8-3211ED494E6D}" sibTransId="{35694793-DDF3-4ECC-9AA3-AC178B8D026F}"/>
    <dgm:cxn modelId="{1E7BF981-FA83-403D-B9BF-BE158A489F3A}" type="presOf" srcId="{C60BD95D-8BE5-42EC-AF9D-D22E07852892}" destId="{2965B01E-C0DE-4302-ADA0-732BD580C7B1}" srcOrd="0" destOrd="0" presId="urn:microsoft.com/office/officeart/2005/8/layout/hierarchy4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A87D5022-47CD-4FFB-9BAD-37B8F3D26BB3}" srcId="{946393D2-3BB5-4D19-BAF6-84B7339845C4}" destId="{89E09F27-5F73-400B-AE18-4421B9895F64}" srcOrd="1" destOrd="0" parTransId="{16B02458-69C3-4316-A805-FC6C92C26552}" sibTransId="{FA1CF671-CE5A-43BE-A489-E153F0F8811C}"/>
    <dgm:cxn modelId="{6097BCC7-A1B5-404F-B699-13105664B528}" srcId="{62031802-0EE5-47DF-BB1F-2C84A19F6746}" destId="{C9C8B06B-C833-4D4A-8595-4BF5AEB204E9}" srcOrd="0" destOrd="0" parTransId="{14028F24-BEA5-47F9-87C0-7BDFCA43F3CF}" sibTransId="{42D8C6A1-5C03-413A-99EF-223F18F536EB}"/>
    <dgm:cxn modelId="{44D2D85A-6F4C-4ABC-8C2D-B28977898080}" srcId="{C9C8B06B-C833-4D4A-8595-4BF5AEB204E9}" destId="{66E38241-E965-439E-997F-74C14C213F23}" srcOrd="0" destOrd="0" parTransId="{609CD11E-CAF4-4D39-A7D8-415A69AFCAA7}" sibTransId="{4CC6C1EC-DF57-4C81-9B03-3A17304C52E6}"/>
    <dgm:cxn modelId="{A7333D96-DA81-4239-B370-ACC3503A2C07}" type="presOf" srcId="{89E09F27-5F73-400B-AE18-4421B9895F64}" destId="{9E5D5161-23D7-41B4-A187-BE6D7C6483D0}" srcOrd="0" destOrd="0" presId="urn:microsoft.com/office/officeart/2005/8/layout/hierarchy4"/>
    <dgm:cxn modelId="{80BF0970-3287-4930-A5ED-79F3D291962A}" type="presOf" srcId="{C9C8B06B-C833-4D4A-8595-4BF5AEB204E9}" destId="{CB2AF246-A0C3-4F64-A578-D38165C39147}" srcOrd="0" destOrd="0" presId="urn:microsoft.com/office/officeart/2005/8/layout/hierarchy4"/>
    <dgm:cxn modelId="{9EA3E6F6-375C-42B6-98D9-02F284AF1CC3}" type="presOf" srcId="{CE075476-E9CA-4A59-A127-31223E8D37A1}" destId="{25DDEEC2-9BA5-4367-BB24-33CAA47BBC09}" srcOrd="0" destOrd="0" presId="urn:microsoft.com/office/officeart/2005/8/layout/hierarchy4"/>
    <dgm:cxn modelId="{5E9A63FF-1CC8-483F-BD9B-5C4D34948955}" type="presOf" srcId="{62031802-0EE5-47DF-BB1F-2C84A19F6746}" destId="{A25BE625-018B-46BA-BE7F-ED875B975F26}" srcOrd="0" destOrd="0" presId="urn:microsoft.com/office/officeart/2005/8/layout/hierarchy4"/>
    <dgm:cxn modelId="{DB561600-6CE2-4736-AC94-90E301AAB235}" type="presOf" srcId="{25C69CC8-098D-44A3-878A-5E3FEF1E9C10}" destId="{24CEF574-2765-4D7C-A195-C900E925FBE6}" srcOrd="0" destOrd="0" presId="urn:microsoft.com/office/officeart/2005/8/layout/hierarchy4"/>
    <dgm:cxn modelId="{8EAC3BCB-3E46-4159-836C-15D981577535}" type="presOf" srcId="{D5544F4D-4FD2-41EE-A356-ABCAA534BCB5}" destId="{A7AF9B85-BF68-40A8-954B-A40EDB5CAF9F}" srcOrd="0" destOrd="0" presId="urn:microsoft.com/office/officeart/2005/8/layout/hierarchy4"/>
    <dgm:cxn modelId="{BED1357D-2A03-4DBB-AF19-4EA3D0997E32}" srcId="{C60BD95D-8BE5-42EC-AF9D-D22E07852892}" destId="{D5544F4D-4FD2-41EE-A356-ABCAA534BCB5}" srcOrd="0" destOrd="0" parTransId="{BED13ABC-6FE3-4A0F-B363-3797DF01D994}" sibTransId="{D6C0D10C-0A55-4B4C-95CA-342CC713B4EA}"/>
    <dgm:cxn modelId="{8D7D1918-9AFD-4CE1-987D-3825A257EC14}" type="presOf" srcId="{946393D2-3BB5-4D19-BAF6-84B7339845C4}" destId="{9DF12F5D-797B-4C71-93F7-7C835BFF7982}" srcOrd="0" destOrd="0" presId="urn:microsoft.com/office/officeart/2005/8/layout/hierarchy4"/>
    <dgm:cxn modelId="{7EAEC371-553E-4E9D-A4CC-83A632C1A866}" srcId="{9E496AFB-5861-4A0B-A059-7AF344913280}" destId="{25C69CC8-098D-44A3-878A-5E3FEF1E9C10}" srcOrd="0" destOrd="0" parTransId="{28799DE6-79A2-4C3E-B141-55C8FB729A4A}" sibTransId="{41B933A1-9AB0-4413-9012-F89B9C70741E}"/>
    <dgm:cxn modelId="{1436631D-0770-4610-A3A3-B3882009489D}" type="presOf" srcId="{BDDF592B-1C58-40EE-9108-0DC798BB2F08}" destId="{4CD2A706-78CC-47E3-A8F8-D778F944372A}" srcOrd="0" destOrd="0" presId="urn:microsoft.com/office/officeart/2005/8/layout/hierarchy4"/>
    <dgm:cxn modelId="{627D33B8-1BBA-4F58-B3C9-4EE3ACD091E2}" type="presParOf" srcId="{25DDEEC2-9BA5-4367-BB24-33CAA47BBC09}" destId="{87933F1B-038B-4A5D-83E8-61DBF60EC4B3}" srcOrd="0" destOrd="0" presId="urn:microsoft.com/office/officeart/2005/8/layout/hierarchy4"/>
    <dgm:cxn modelId="{B4740007-8DB1-40E6-A7BD-F93DD114E412}" type="presParOf" srcId="{87933F1B-038B-4A5D-83E8-61DBF60EC4B3}" destId="{9DF12F5D-797B-4C71-93F7-7C835BFF7982}" srcOrd="0" destOrd="0" presId="urn:microsoft.com/office/officeart/2005/8/layout/hierarchy4"/>
    <dgm:cxn modelId="{3697DDC1-A256-4823-84A9-542CFF82CD81}" type="presParOf" srcId="{87933F1B-038B-4A5D-83E8-61DBF60EC4B3}" destId="{BB51C614-670C-40C7-BCBD-B3150FB090FB}" srcOrd="1" destOrd="0" presId="urn:microsoft.com/office/officeart/2005/8/layout/hierarchy4"/>
    <dgm:cxn modelId="{C3F2A70C-943D-4006-B35B-1A74E801B561}" type="presParOf" srcId="{87933F1B-038B-4A5D-83E8-61DBF60EC4B3}" destId="{B74154C5-AFFE-498C-8E4C-911D7456AC97}" srcOrd="2" destOrd="0" presId="urn:microsoft.com/office/officeart/2005/8/layout/hierarchy4"/>
    <dgm:cxn modelId="{258E12B4-973B-475E-AE29-8F368126765A}" type="presParOf" srcId="{B74154C5-AFFE-498C-8E4C-911D7456AC97}" destId="{AF93020A-9780-4776-85B8-7147747F36CC}" srcOrd="0" destOrd="0" presId="urn:microsoft.com/office/officeart/2005/8/layout/hierarchy4"/>
    <dgm:cxn modelId="{FE4C778F-D6A9-4133-A344-2E43D3A34D87}" type="presParOf" srcId="{AF93020A-9780-4776-85B8-7147747F36CC}" destId="{A25BE625-018B-46BA-BE7F-ED875B975F26}" srcOrd="0" destOrd="0" presId="urn:microsoft.com/office/officeart/2005/8/layout/hierarchy4"/>
    <dgm:cxn modelId="{E89DE4F0-E118-4DC4-8F5E-3837F69C2ECD}" type="presParOf" srcId="{AF93020A-9780-4776-85B8-7147747F36CC}" destId="{1A223B6C-87F7-4855-A691-FD4F8FB278AD}" srcOrd="1" destOrd="0" presId="urn:microsoft.com/office/officeart/2005/8/layout/hierarchy4"/>
    <dgm:cxn modelId="{45CC23A0-D655-488A-B0A1-BA0ACDFD549C}" type="presParOf" srcId="{AF93020A-9780-4776-85B8-7147747F36CC}" destId="{DACF82F6-95A6-4B59-9D37-F46699815612}" srcOrd="2" destOrd="0" presId="urn:microsoft.com/office/officeart/2005/8/layout/hierarchy4"/>
    <dgm:cxn modelId="{7C84FDB0-DD70-458C-AB87-47C9ADA9DB59}" type="presParOf" srcId="{DACF82F6-95A6-4B59-9D37-F46699815612}" destId="{72E6673E-523D-4E62-80E5-5062FE589301}" srcOrd="0" destOrd="0" presId="urn:microsoft.com/office/officeart/2005/8/layout/hierarchy4"/>
    <dgm:cxn modelId="{8F5DAF31-0BA8-4165-B065-ABE0E39216E0}" type="presParOf" srcId="{72E6673E-523D-4E62-80E5-5062FE589301}" destId="{CB2AF246-A0C3-4F64-A578-D38165C39147}" srcOrd="0" destOrd="0" presId="urn:microsoft.com/office/officeart/2005/8/layout/hierarchy4"/>
    <dgm:cxn modelId="{D3E68C15-CAC8-408E-B214-FEC4077C3E06}" type="presParOf" srcId="{72E6673E-523D-4E62-80E5-5062FE589301}" destId="{819FC9E5-E3D6-4C1A-9A2E-5E9E87CE7A56}" srcOrd="1" destOrd="0" presId="urn:microsoft.com/office/officeart/2005/8/layout/hierarchy4"/>
    <dgm:cxn modelId="{944CC36F-A1F8-4C68-806B-68F2D81A9A6F}" type="presParOf" srcId="{72E6673E-523D-4E62-80E5-5062FE589301}" destId="{F0336813-9E34-44C5-93FA-F6459A965D24}" srcOrd="2" destOrd="0" presId="urn:microsoft.com/office/officeart/2005/8/layout/hierarchy4"/>
    <dgm:cxn modelId="{F9CC1297-7D1B-4ED7-9A97-95CEC53A70A3}" type="presParOf" srcId="{F0336813-9E34-44C5-93FA-F6459A965D24}" destId="{BC3780EC-6A8B-44DF-B9EE-2DD1146E7F89}" srcOrd="0" destOrd="0" presId="urn:microsoft.com/office/officeart/2005/8/layout/hierarchy4"/>
    <dgm:cxn modelId="{A8A74A37-9970-4E14-9D0B-C86FBE7F49A3}" type="presParOf" srcId="{BC3780EC-6A8B-44DF-B9EE-2DD1146E7F89}" destId="{02D78884-08A2-47FD-874A-FD0B1E1D6A24}" srcOrd="0" destOrd="0" presId="urn:microsoft.com/office/officeart/2005/8/layout/hierarchy4"/>
    <dgm:cxn modelId="{26F47E3E-6572-4FC4-9A6C-BE3B0A0C9CCE}" type="presParOf" srcId="{BC3780EC-6A8B-44DF-B9EE-2DD1146E7F89}" destId="{EE518E9E-1373-401A-B06B-B7F8F1BE37AF}" srcOrd="1" destOrd="0" presId="urn:microsoft.com/office/officeart/2005/8/layout/hierarchy4"/>
    <dgm:cxn modelId="{C00321C9-4914-45AB-950D-0B663F13D4EF}" type="presParOf" srcId="{B74154C5-AFFE-498C-8E4C-911D7456AC97}" destId="{DF99D3E9-B7CE-4F56-A161-7C0465341531}" srcOrd="1" destOrd="0" presId="urn:microsoft.com/office/officeart/2005/8/layout/hierarchy4"/>
    <dgm:cxn modelId="{F036010A-0605-4A3F-82C0-955084F32258}" type="presParOf" srcId="{B74154C5-AFFE-498C-8E4C-911D7456AC97}" destId="{CFBC63A5-42B0-460D-9C89-B64E9E9E2922}" srcOrd="2" destOrd="0" presId="urn:microsoft.com/office/officeart/2005/8/layout/hierarchy4"/>
    <dgm:cxn modelId="{04B31BF3-2674-44EF-822F-034F4BEBC89E}" type="presParOf" srcId="{CFBC63A5-42B0-460D-9C89-B64E9E9E2922}" destId="{9E5D5161-23D7-41B4-A187-BE6D7C6483D0}" srcOrd="0" destOrd="0" presId="urn:microsoft.com/office/officeart/2005/8/layout/hierarchy4"/>
    <dgm:cxn modelId="{D133C904-BAA7-411A-BA26-F7F32A002E33}" type="presParOf" srcId="{CFBC63A5-42B0-460D-9C89-B64E9E9E2922}" destId="{8BC6FDF3-3E6D-414C-B5BC-6C5B61465391}" srcOrd="1" destOrd="0" presId="urn:microsoft.com/office/officeart/2005/8/layout/hierarchy4"/>
    <dgm:cxn modelId="{203D14D9-0251-4129-A055-ED445671546F}" type="presParOf" srcId="{CFBC63A5-42B0-460D-9C89-B64E9E9E2922}" destId="{CEF18E39-1C73-42B9-BDF1-5DD3EC85EA0D}" srcOrd="2" destOrd="0" presId="urn:microsoft.com/office/officeart/2005/8/layout/hierarchy4"/>
    <dgm:cxn modelId="{2A39DC68-3835-4D94-B801-2773BB18DA1E}" type="presParOf" srcId="{CEF18E39-1C73-42B9-BDF1-5DD3EC85EA0D}" destId="{D6936C6D-17F5-4369-B1C3-901E9E722DCF}" srcOrd="0" destOrd="0" presId="urn:microsoft.com/office/officeart/2005/8/layout/hierarchy4"/>
    <dgm:cxn modelId="{294B94D7-3A05-4B29-A417-F74545F705BC}" type="presParOf" srcId="{D6936C6D-17F5-4369-B1C3-901E9E722DCF}" destId="{2965B01E-C0DE-4302-ADA0-732BD580C7B1}" srcOrd="0" destOrd="0" presId="urn:microsoft.com/office/officeart/2005/8/layout/hierarchy4"/>
    <dgm:cxn modelId="{A98DCD1A-1263-4885-9D8B-8C49B85861C9}" type="presParOf" srcId="{D6936C6D-17F5-4369-B1C3-901E9E722DCF}" destId="{DC8AC8CB-3F6F-4460-AB01-5CBE0F14A486}" srcOrd="1" destOrd="0" presId="urn:microsoft.com/office/officeart/2005/8/layout/hierarchy4"/>
    <dgm:cxn modelId="{642FE46C-EBE7-4039-91BF-8796F7E70527}" type="presParOf" srcId="{D6936C6D-17F5-4369-B1C3-901E9E722DCF}" destId="{73994466-6310-40D7-8792-BD7FD56E6AF4}" srcOrd="2" destOrd="0" presId="urn:microsoft.com/office/officeart/2005/8/layout/hierarchy4"/>
    <dgm:cxn modelId="{78B0A85D-CC4D-4026-8D1B-3268CA96314F}" type="presParOf" srcId="{73994466-6310-40D7-8792-BD7FD56E6AF4}" destId="{3EAD5394-E4AB-45B2-BE09-F998533ECF40}" srcOrd="0" destOrd="0" presId="urn:microsoft.com/office/officeart/2005/8/layout/hierarchy4"/>
    <dgm:cxn modelId="{8EBA813F-7312-408D-8934-E5D520EFD827}" type="presParOf" srcId="{3EAD5394-E4AB-45B2-BE09-F998533ECF40}" destId="{A7AF9B85-BF68-40A8-954B-A40EDB5CAF9F}" srcOrd="0" destOrd="0" presId="urn:microsoft.com/office/officeart/2005/8/layout/hierarchy4"/>
    <dgm:cxn modelId="{2826E214-0201-4B51-AE37-706808BCDEC6}" type="presParOf" srcId="{3EAD5394-E4AB-45B2-BE09-F998533ECF40}" destId="{D5C7FEFF-BE20-4D98-A72C-52B1B8B3F4F7}" srcOrd="1" destOrd="0" presId="urn:microsoft.com/office/officeart/2005/8/layout/hierarchy4"/>
    <dgm:cxn modelId="{0AFF8AC5-84B6-4214-BE5F-772C58B590C5}" type="presParOf" srcId="{B74154C5-AFFE-498C-8E4C-911D7456AC97}" destId="{62C0B193-30A4-4691-AF46-D5B94E7FC561}" srcOrd="3" destOrd="0" presId="urn:microsoft.com/office/officeart/2005/8/layout/hierarchy4"/>
    <dgm:cxn modelId="{67887AA7-E54A-42D5-8435-5B9A654F5571}" type="presParOf" srcId="{B74154C5-AFFE-498C-8E4C-911D7456AC97}" destId="{E8090E1D-4DD8-46E0-BA1E-C3890CF14D47}" srcOrd="4" destOrd="0" presId="urn:microsoft.com/office/officeart/2005/8/layout/hierarchy4"/>
    <dgm:cxn modelId="{9658B709-7118-423B-861C-5C7B740965E3}" type="presParOf" srcId="{E8090E1D-4DD8-46E0-BA1E-C3890CF14D47}" destId="{F8905714-088D-483C-AC16-D43BF2F0BF16}" srcOrd="0" destOrd="0" presId="urn:microsoft.com/office/officeart/2005/8/layout/hierarchy4"/>
    <dgm:cxn modelId="{1E1086B9-52ED-4AC2-80AD-74CAB99A29EB}" type="presParOf" srcId="{E8090E1D-4DD8-46E0-BA1E-C3890CF14D47}" destId="{8825E9BC-9772-4579-B80A-08C02E6F5841}" srcOrd="1" destOrd="0" presId="urn:microsoft.com/office/officeart/2005/8/layout/hierarchy4"/>
    <dgm:cxn modelId="{77EBD5D1-73C3-4A7F-94B2-9B9F2CCB056A}" type="presParOf" srcId="{E8090E1D-4DD8-46E0-BA1E-C3890CF14D47}" destId="{4101F8DA-93D9-46DF-B37A-B90529D7C907}" srcOrd="2" destOrd="0" presId="urn:microsoft.com/office/officeart/2005/8/layout/hierarchy4"/>
    <dgm:cxn modelId="{0A428212-7487-472F-9B4D-15CC6572199F}" type="presParOf" srcId="{4101F8DA-93D9-46DF-B37A-B90529D7C907}" destId="{95872D8F-BB28-4072-9DAD-3FCDEEA4A51B}" srcOrd="0" destOrd="0" presId="urn:microsoft.com/office/officeart/2005/8/layout/hierarchy4"/>
    <dgm:cxn modelId="{24CD6564-9A66-49A5-A8B7-634C0386D14D}" type="presParOf" srcId="{95872D8F-BB28-4072-9DAD-3FCDEEA4A51B}" destId="{24CEF574-2765-4D7C-A195-C900E925FBE6}" srcOrd="0" destOrd="0" presId="urn:microsoft.com/office/officeart/2005/8/layout/hierarchy4"/>
    <dgm:cxn modelId="{B5E4E378-7EA7-42B1-8EBA-8C81B20110CB}" type="presParOf" srcId="{95872D8F-BB28-4072-9DAD-3FCDEEA4A51B}" destId="{9ED7436C-1536-41D8-A0EE-0E39E8864FDD}" srcOrd="1" destOrd="0" presId="urn:microsoft.com/office/officeart/2005/8/layout/hierarchy4"/>
    <dgm:cxn modelId="{A9127034-1E68-4EFE-A7DB-9AF985FF7068}" type="presParOf" srcId="{95872D8F-BB28-4072-9DAD-3FCDEEA4A51B}" destId="{4139EE0B-9D40-4076-B516-60260BCFF8F9}" srcOrd="2" destOrd="0" presId="urn:microsoft.com/office/officeart/2005/8/layout/hierarchy4"/>
    <dgm:cxn modelId="{C810801B-AB30-415C-B060-6A57FBBF27A9}" type="presParOf" srcId="{4139EE0B-9D40-4076-B516-60260BCFF8F9}" destId="{22447473-48A4-4C0C-8BEC-2558DB533AA4}" srcOrd="0" destOrd="0" presId="urn:microsoft.com/office/officeart/2005/8/layout/hierarchy4"/>
    <dgm:cxn modelId="{46040330-1482-4013-9216-ACFA42903255}" type="presParOf" srcId="{22447473-48A4-4C0C-8BEC-2558DB533AA4}" destId="{4CD2A706-78CC-47E3-A8F8-D778F944372A}" srcOrd="0" destOrd="0" presId="urn:microsoft.com/office/officeart/2005/8/layout/hierarchy4"/>
    <dgm:cxn modelId="{D1E2D965-1CF1-4963-83A6-17541CE2C599}" type="presParOf" srcId="{22447473-48A4-4C0C-8BEC-2558DB533AA4}" destId="{20DB843D-8E62-4574-AB26-BE48E34E41C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AB6B2A83-1479-4562-94C5-B0EBCCD0667F}" type="doc">
      <dgm:prSet loTypeId="urn:microsoft.com/office/officeart/2008/layout/NameandTitleOrganizationalChart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2AAC5E4-C96E-4931-8950-D9F4AEAC2295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Межбюджетные </a:t>
          </a:r>
          <a:r>
            <a:rPr lang="ru-RU" sz="2000" smtClean="0">
              <a:latin typeface="Arial" panose="020B0604020202020204" pitchFamily="34" charset="0"/>
              <a:cs typeface="Arial" panose="020B0604020202020204" pitchFamily="34" charset="0"/>
            </a:rPr>
            <a:t>трансферты 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009E52-3F13-49CA-8675-17AD871B5ED3}" type="parTrans" cxnId="{E3B626BC-E338-48FF-A661-304BCADC1691}">
      <dgm:prSet/>
      <dgm:spPr/>
      <dgm:t>
        <a:bodyPr/>
        <a:lstStyle/>
        <a:p>
          <a:endParaRPr lang="ru-RU"/>
        </a:p>
      </dgm:t>
    </dgm:pt>
    <dgm:pt modelId="{AD4097B4-2F15-4863-8B9C-CE30133DA3F6}" type="sibTrans" cxnId="{E3B626BC-E338-48FF-A661-304BCADC1691}">
      <dgm:prSet custT="1"/>
      <dgm:spPr/>
      <dgm:t>
        <a:bodyPr/>
        <a:lstStyle/>
        <a:p>
          <a:pPr algn="ctr"/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16 373,7</a:t>
          </a:r>
        </a:p>
      </dgm:t>
    </dgm:pt>
    <dgm:pt modelId="{65AC2AC0-9D53-455C-973C-E5BA4AA147A1}" type="asst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Дотации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00F386-0D78-4915-8E5B-3BE6B6EDBA0F}" type="parTrans" cxnId="{C9D1EAF9-8BB0-4B3B-8DA1-2486FCDA8AFC}">
      <dgm:prSet/>
      <dgm:spPr/>
      <dgm:t>
        <a:bodyPr/>
        <a:lstStyle/>
        <a:p>
          <a:endParaRPr lang="ru-RU"/>
        </a:p>
      </dgm:t>
    </dgm:pt>
    <dgm:pt modelId="{C62D812B-729A-4FBA-9DA2-4B4A53D70EC4}" type="sibTrans" cxnId="{C9D1EAF9-8BB0-4B3B-8DA1-2486FCDA8AFC}">
      <dgm:prSet custT="1"/>
      <dgm:spPr/>
      <dgm:t>
        <a:bodyPr/>
        <a:lstStyle/>
        <a:p>
          <a:pPr algn="ctr"/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600,8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B21BE9-E891-4B41-B887-C212209AE959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Субсидии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8A1A1D-7686-40A8-AEA5-465425B2465B}" type="parTrans" cxnId="{7B9A89BD-31D0-4474-ACBD-B709B5CCF65E}">
      <dgm:prSet/>
      <dgm:spPr/>
      <dgm:t>
        <a:bodyPr/>
        <a:lstStyle/>
        <a:p>
          <a:endParaRPr lang="ru-RU"/>
        </a:p>
      </dgm:t>
    </dgm:pt>
    <dgm:pt modelId="{A660C82A-34A7-45B3-BD3A-924DB2EFF73F}" type="sibTrans" cxnId="{7B9A89BD-31D0-4474-ACBD-B709B5CCF65E}">
      <dgm:prSet custT="1"/>
      <dgm:spPr/>
      <dgm:t>
        <a:bodyPr/>
        <a:lstStyle/>
        <a:p>
          <a:pPr algn="ctr"/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6 681,8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AB13F5-2431-477F-BC24-D44B7FB0ED71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Субвенции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35888E-996E-40B5-8482-15EEA8BCE45D}" type="parTrans" cxnId="{CD6A7223-8980-4A45-AD46-1BAB536FA9F8}">
      <dgm:prSet/>
      <dgm:spPr/>
      <dgm:t>
        <a:bodyPr/>
        <a:lstStyle/>
        <a:p>
          <a:endParaRPr lang="ru-RU"/>
        </a:p>
      </dgm:t>
    </dgm:pt>
    <dgm:pt modelId="{A7F0F924-E7DB-4CE2-B8C1-5EADD6A8D925}" type="sibTrans" cxnId="{CD6A7223-8980-4A45-AD46-1BAB536FA9F8}">
      <dgm:prSet custT="1"/>
      <dgm:spPr/>
      <dgm:t>
        <a:bodyPr/>
        <a:lstStyle/>
        <a:p>
          <a:pPr algn="ctr"/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9 016,8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B041B3-51AD-4936-9CEC-7086A192C955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Иные межбюджетные трансферты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4C847F-4608-47AD-9ACB-28375CFFC8B5}" type="parTrans" cxnId="{8DFFA348-E5E4-4264-AC84-EFEC8A790FB7}">
      <dgm:prSet/>
      <dgm:spPr/>
      <dgm:t>
        <a:bodyPr/>
        <a:lstStyle/>
        <a:p>
          <a:endParaRPr lang="ru-RU"/>
        </a:p>
      </dgm:t>
    </dgm:pt>
    <dgm:pt modelId="{1F3EA490-3742-4028-A884-6671669F867C}" type="sibTrans" cxnId="{8DFFA348-E5E4-4264-AC84-EFEC8A790FB7}">
      <dgm:prSet custT="1"/>
      <dgm:spPr/>
      <dgm:t>
        <a:bodyPr/>
        <a:lstStyle/>
        <a:p>
          <a:pPr algn="ctr"/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74,3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403C46-B1DF-4036-BB32-475CF32970CA}" type="pres">
      <dgm:prSet presAssocID="{AB6B2A83-1479-4562-94C5-B0EBCCD0667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0C67C43-2767-4163-AF24-570AAAC80B73}" type="pres">
      <dgm:prSet presAssocID="{22AAC5E4-C96E-4931-8950-D9F4AEAC2295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8ECFA85E-2304-4175-8D5B-C8EE57BF35F7}" type="pres">
      <dgm:prSet presAssocID="{22AAC5E4-C96E-4931-8950-D9F4AEAC2295}" presName="rootComposite1" presStyleCnt="0"/>
      <dgm:spPr/>
      <dgm:t>
        <a:bodyPr/>
        <a:lstStyle/>
        <a:p>
          <a:endParaRPr lang="ru-RU"/>
        </a:p>
      </dgm:t>
    </dgm:pt>
    <dgm:pt modelId="{39DABE2A-A2D2-4EFE-B9A0-A1F3977683EF}" type="pres">
      <dgm:prSet presAssocID="{22AAC5E4-C96E-4931-8950-D9F4AEAC2295}" presName="rootText1" presStyleLbl="node0" presStyleIdx="0" presStyleCnt="1" custScaleX="96294" custScaleY="97640" custLinFactNeighborX="11968" custLinFactNeighborY="-252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C4FCFBB8-C085-425D-9A95-8592BFCDABBD}" type="pres">
      <dgm:prSet presAssocID="{22AAC5E4-C96E-4931-8950-D9F4AEAC2295}" presName="titleText1" presStyleLbl="fgAcc0" presStyleIdx="0" presStyleCnt="1" custScaleX="87408" custScaleY="94701" custLinFactNeighborX="-3182" custLinFactNeighborY="7769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D25F435F-1293-4366-9D23-C58FEF5F6D70}" type="pres">
      <dgm:prSet presAssocID="{22AAC5E4-C96E-4931-8950-D9F4AEAC2295}" presName="rootConnector1" presStyleLbl="node1" presStyleIdx="0" presStyleCnt="3"/>
      <dgm:spPr/>
      <dgm:t>
        <a:bodyPr/>
        <a:lstStyle/>
        <a:p>
          <a:endParaRPr lang="ru-RU"/>
        </a:p>
      </dgm:t>
    </dgm:pt>
    <dgm:pt modelId="{0A8B8DC3-E339-4E8D-81CF-9DD2AF886746}" type="pres">
      <dgm:prSet presAssocID="{22AAC5E4-C96E-4931-8950-D9F4AEAC2295}" presName="hierChild2" presStyleCnt="0"/>
      <dgm:spPr/>
      <dgm:t>
        <a:bodyPr/>
        <a:lstStyle/>
        <a:p>
          <a:endParaRPr lang="ru-RU"/>
        </a:p>
      </dgm:t>
    </dgm:pt>
    <dgm:pt modelId="{FC5770AA-36AE-4DA1-BB90-030F82EAEEDE}" type="pres">
      <dgm:prSet presAssocID="{778A1A1D-7686-40A8-AEA5-465425B2465B}" presName="Name37" presStyleLbl="parChTrans1D2" presStyleIdx="0" presStyleCnt="4"/>
      <dgm:spPr/>
      <dgm:t>
        <a:bodyPr/>
        <a:lstStyle/>
        <a:p>
          <a:endParaRPr lang="ru-RU"/>
        </a:p>
      </dgm:t>
    </dgm:pt>
    <dgm:pt modelId="{A78C6948-BA01-4597-8F11-F085AF5D5FAE}" type="pres">
      <dgm:prSet presAssocID="{62B21BE9-E891-4B41-B887-C212209AE959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8A4E6CDA-4139-4671-8E49-E0E00C99C369}" type="pres">
      <dgm:prSet presAssocID="{62B21BE9-E891-4B41-B887-C212209AE959}" presName="rootComposite" presStyleCnt="0"/>
      <dgm:spPr/>
      <dgm:t>
        <a:bodyPr/>
        <a:lstStyle/>
        <a:p>
          <a:endParaRPr lang="ru-RU"/>
        </a:p>
      </dgm:t>
    </dgm:pt>
    <dgm:pt modelId="{1958EDBF-665B-44C3-947D-2ADBF737FD10}" type="pres">
      <dgm:prSet presAssocID="{62B21BE9-E891-4B41-B887-C212209AE959}" presName="rootText" presStyleLbl="node1" presStyleIdx="0" presStyleCnt="3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78B55342-5D9F-4A3C-B197-CE555014975C}" type="pres">
      <dgm:prSet presAssocID="{62B21BE9-E891-4B41-B887-C212209AE959}" presName="titleText2" presStyleLbl="fgAcc1" presStyleIdx="0" presStyleCnt="3" custLinFactNeighborX="-18839" custLinFactNeighborY="7244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9DB8215B-BDB2-46FC-AFDE-07E333374EDB}" type="pres">
      <dgm:prSet presAssocID="{62B21BE9-E891-4B41-B887-C212209AE959}" presName="rootConnector" presStyleLbl="node2" presStyleIdx="0" presStyleCnt="0"/>
      <dgm:spPr/>
      <dgm:t>
        <a:bodyPr/>
        <a:lstStyle/>
        <a:p>
          <a:endParaRPr lang="ru-RU"/>
        </a:p>
      </dgm:t>
    </dgm:pt>
    <dgm:pt modelId="{457689FE-63BE-4B69-8936-67694009C6B8}" type="pres">
      <dgm:prSet presAssocID="{62B21BE9-E891-4B41-B887-C212209AE959}" presName="hierChild4" presStyleCnt="0"/>
      <dgm:spPr/>
      <dgm:t>
        <a:bodyPr/>
        <a:lstStyle/>
        <a:p>
          <a:endParaRPr lang="ru-RU"/>
        </a:p>
      </dgm:t>
    </dgm:pt>
    <dgm:pt modelId="{228954EB-7E6D-4BC0-B820-446701A95A08}" type="pres">
      <dgm:prSet presAssocID="{62B21BE9-E891-4B41-B887-C212209AE959}" presName="hierChild5" presStyleCnt="0"/>
      <dgm:spPr/>
      <dgm:t>
        <a:bodyPr/>
        <a:lstStyle/>
        <a:p>
          <a:endParaRPr lang="ru-RU"/>
        </a:p>
      </dgm:t>
    </dgm:pt>
    <dgm:pt modelId="{A86D6E3E-350C-4655-BC02-AE9BAAAD2967}" type="pres">
      <dgm:prSet presAssocID="{7135888E-996E-40B5-8482-15EEA8BCE45D}" presName="Name37" presStyleLbl="parChTrans1D2" presStyleIdx="1" presStyleCnt="4"/>
      <dgm:spPr/>
      <dgm:t>
        <a:bodyPr/>
        <a:lstStyle/>
        <a:p>
          <a:endParaRPr lang="ru-RU"/>
        </a:p>
      </dgm:t>
    </dgm:pt>
    <dgm:pt modelId="{63AE5291-30A7-4CB8-B0BE-6B9B7C1DBDC8}" type="pres">
      <dgm:prSet presAssocID="{CDAB13F5-2431-477F-BC24-D44B7FB0ED71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AA684DDD-FA84-4C3D-A628-7370C572528C}" type="pres">
      <dgm:prSet presAssocID="{CDAB13F5-2431-477F-BC24-D44B7FB0ED71}" presName="rootComposite" presStyleCnt="0"/>
      <dgm:spPr/>
      <dgm:t>
        <a:bodyPr/>
        <a:lstStyle/>
        <a:p>
          <a:endParaRPr lang="ru-RU"/>
        </a:p>
      </dgm:t>
    </dgm:pt>
    <dgm:pt modelId="{297ED79B-5656-4D10-8185-E0C96B06D2EB}" type="pres">
      <dgm:prSet presAssocID="{CDAB13F5-2431-477F-BC24-D44B7FB0ED71}" presName="rootText" presStyleLbl="node1" presStyleIdx="1" presStyleCnt="3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88B6640C-E439-44F8-B91B-4C739541EF0F}" type="pres">
      <dgm:prSet presAssocID="{CDAB13F5-2431-477F-BC24-D44B7FB0ED71}" presName="titleText2" presStyleLbl="fgAcc1" presStyleIdx="1" presStyleCnt="3" custLinFactNeighborX="-16265" custLinFactNeighborY="7245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01667500-3470-4D51-8035-312B4D7DF3B0}" type="pres">
      <dgm:prSet presAssocID="{CDAB13F5-2431-477F-BC24-D44B7FB0ED71}" presName="rootConnector" presStyleLbl="node2" presStyleIdx="0" presStyleCnt="0"/>
      <dgm:spPr/>
      <dgm:t>
        <a:bodyPr/>
        <a:lstStyle/>
        <a:p>
          <a:endParaRPr lang="ru-RU"/>
        </a:p>
      </dgm:t>
    </dgm:pt>
    <dgm:pt modelId="{23B0C43E-738E-4277-A940-66DA75BF8811}" type="pres">
      <dgm:prSet presAssocID="{CDAB13F5-2431-477F-BC24-D44B7FB0ED71}" presName="hierChild4" presStyleCnt="0"/>
      <dgm:spPr/>
      <dgm:t>
        <a:bodyPr/>
        <a:lstStyle/>
        <a:p>
          <a:endParaRPr lang="ru-RU"/>
        </a:p>
      </dgm:t>
    </dgm:pt>
    <dgm:pt modelId="{E35C96B3-BFCA-4870-A26A-87671BCB92DA}" type="pres">
      <dgm:prSet presAssocID="{CDAB13F5-2431-477F-BC24-D44B7FB0ED71}" presName="hierChild5" presStyleCnt="0"/>
      <dgm:spPr/>
      <dgm:t>
        <a:bodyPr/>
        <a:lstStyle/>
        <a:p>
          <a:endParaRPr lang="ru-RU"/>
        </a:p>
      </dgm:t>
    </dgm:pt>
    <dgm:pt modelId="{D32CCB2C-C197-4BFD-9333-81804163D71A}" type="pres">
      <dgm:prSet presAssocID="{774C847F-4608-47AD-9ACB-28375CFFC8B5}" presName="Name37" presStyleLbl="parChTrans1D2" presStyleIdx="2" presStyleCnt="4"/>
      <dgm:spPr/>
      <dgm:t>
        <a:bodyPr/>
        <a:lstStyle/>
        <a:p>
          <a:endParaRPr lang="ru-RU"/>
        </a:p>
      </dgm:t>
    </dgm:pt>
    <dgm:pt modelId="{CA182589-2E42-44D0-94A7-15E6A0ECD078}" type="pres">
      <dgm:prSet presAssocID="{61B041B3-51AD-4936-9CEC-7086A192C955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EABF5D89-FB64-4608-9491-67EC153171E2}" type="pres">
      <dgm:prSet presAssocID="{61B041B3-51AD-4936-9CEC-7086A192C955}" presName="rootComposite" presStyleCnt="0"/>
      <dgm:spPr/>
      <dgm:t>
        <a:bodyPr/>
        <a:lstStyle/>
        <a:p>
          <a:endParaRPr lang="ru-RU"/>
        </a:p>
      </dgm:t>
    </dgm:pt>
    <dgm:pt modelId="{B3A8A0D1-FE91-4243-9E68-7C74B03FED31}" type="pres">
      <dgm:prSet presAssocID="{61B041B3-51AD-4936-9CEC-7086A192C955}" presName="rootText" presStyleLbl="node1" presStyleIdx="2" presStyleCnt="3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286DA920-3384-411E-9588-08C31E41D5DE}" type="pres">
      <dgm:prSet presAssocID="{61B041B3-51AD-4936-9CEC-7086A192C955}" presName="titleText2" presStyleLbl="fgAcc1" presStyleIdx="2" presStyleCnt="3" custScaleY="78662" custLinFactNeighborX="-14770" custLinFactNeighborY="1685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D98A5A39-097C-4A55-8247-A48F2AF7A992}" type="pres">
      <dgm:prSet presAssocID="{61B041B3-51AD-4936-9CEC-7086A192C955}" presName="rootConnector" presStyleLbl="node2" presStyleIdx="0" presStyleCnt="0"/>
      <dgm:spPr/>
      <dgm:t>
        <a:bodyPr/>
        <a:lstStyle/>
        <a:p>
          <a:endParaRPr lang="ru-RU"/>
        </a:p>
      </dgm:t>
    </dgm:pt>
    <dgm:pt modelId="{D9E15586-8374-4D24-A75F-E9758B9B3B53}" type="pres">
      <dgm:prSet presAssocID="{61B041B3-51AD-4936-9CEC-7086A192C955}" presName="hierChild4" presStyleCnt="0"/>
      <dgm:spPr/>
      <dgm:t>
        <a:bodyPr/>
        <a:lstStyle/>
        <a:p>
          <a:endParaRPr lang="ru-RU"/>
        </a:p>
      </dgm:t>
    </dgm:pt>
    <dgm:pt modelId="{F40AF4DB-93FF-4CB9-88A6-4A9B9634E499}" type="pres">
      <dgm:prSet presAssocID="{61B041B3-51AD-4936-9CEC-7086A192C955}" presName="hierChild5" presStyleCnt="0"/>
      <dgm:spPr/>
      <dgm:t>
        <a:bodyPr/>
        <a:lstStyle/>
        <a:p>
          <a:endParaRPr lang="ru-RU"/>
        </a:p>
      </dgm:t>
    </dgm:pt>
    <dgm:pt modelId="{03D6E329-5FA2-4575-80F9-63CD79C19815}" type="pres">
      <dgm:prSet presAssocID="{22AAC5E4-C96E-4931-8950-D9F4AEAC2295}" presName="hierChild3" presStyleCnt="0"/>
      <dgm:spPr/>
      <dgm:t>
        <a:bodyPr/>
        <a:lstStyle/>
        <a:p>
          <a:endParaRPr lang="ru-RU"/>
        </a:p>
      </dgm:t>
    </dgm:pt>
    <dgm:pt modelId="{DE4FFDCD-BF60-4A4E-9FB5-E741ACCB8E87}" type="pres">
      <dgm:prSet presAssocID="{7700F386-0D78-4915-8E5B-3BE6B6EDBA0F}" presName="Name96" presStyleLbl="parChTrans1D2" presStyleIdx="3" presStyleCnt="4"/>
      <dgm:spPr/>
      <dgm:t>
        <a:bodyPr/>
        <a:lstStyle/>
        <a:p>
          <a:endParaRPr lang="ru-RU"/>
        </a:p>
      </dgm:t>
    </dgm:pt>
    <dgm:pt modelId="{E23BBB9C-CA80-4FBB-84B6-F9FA1086E476}" type="pres">
      <dgm:prSet presAssocID="{65AC2AC0-9D53-455C-973C-E5BA4AA147A1}" presName="hierRoot3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26296906-FC34-4FA3-AC23-ED78F9F907FC}" type="pres">
      <dgm:prSet presAssocID="{65AC2AC0-9D53-455C-973C-E5BA4AA147A1}" presName="rootComposite3" presStyleCnt="0"/>
      <dgm:spPr/>
      <dgm:t>
        <a:bodyPr/>
        <a:lstStyle/>
        <a:p>
          <a:endParaRPr lang="ru-RU"/>
        </a:p>
      </dgm:t>
    </dgm:pt>
    <dgm:pt modelId="{30C2D308-23E6-492C-98AD-1F22A34561ED}" type="pres">
      <dgm:prSet presAssocID="{65AC2AC0-9D53-455C-973C-E5BA4AA147A1}" presName="rootText3" presStyleLbl="asst1" presStyleIdx="0" presStyleCnt="1" custScaleY="67072" custLinFactNeighborX="11094" custLinFactNeighborY="94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846596E-B9D2-49F2-9283-C691DAF49E53}" type="pres">
      <dgm:prSet presAssocID="{65AC2AC0-9D53-455C-973C-E5BA4AA147A1}" presName="titleText3" presStyleLbl="fgAcc2" presStyleIdx="0" presStyleCnt="1" custLinFactNeighborX="-4775" custLinFactNeighborY="407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2A62C565-5414-41F6-A02B-97B6C4EE56B5}" type="pres">
      <dgm:prSet presAssocID="{65AC2AC0-9D53-455C-973C-E5BA4AA147A1}" presName="rootConnector3" presStyleLbl="asst1" presStyleIdx="0" presStyleCnt="1"/>
      <dgm:spPr/>
      <dgm:t>
        <a:bodyPr/>
        <a:lstStyle/>
        <a:p>
          <a:endParaRPr lang="ru-RU"/>
        </a:p>
      </dgm:t>
    </dgm:pt>
    <dgm:pt modelId="{5A0E7BEA-6A1E-4B40-A3AE-5A66796EF3F0}" type="pres">
      <dgm:prSet presAssocID="{65AC2AC0-9D53-455C-973C-E5BA4AA147A1}" presName="hierChild6" presStyleCnt="0"/>
      <dgm:spPr/>
      <dgm:t>
        <a:bodyPr/>
        <a:lstStyle/>
        <a:p>
          <a:endParaRPr lang="ru-RU"/>
        </a:p>
      </dgm:t>
    </dgm:pt>
    <dgm:pt modelId="{F8CF846F-5C46-49F4-A8D6-4AB8882A3AC8}" type="pres">
      <dgm:prSet presAssocID="{65AC2AC0-9D53-455C-973C-E5BA4AA147A1}" presName="hierChild7" presStyleCnt="0"/>
      <dgm:spPr/>
      <dgm:t>
        <a:bodyPr/>
        <a:lstStyle/>
        <a:p>
          <a:endParaRPr lang="ru-RU"/>
        </a:p>
      </dgm:t>
    </dgm:pt>
  </dgm:ptLst>
  <dgm:cxnLst>
    <dgm:cxn modelId="{68C54A33-96D7-405A-AF09-D611D342DD27}" type="presOf" srcId="{A660C82A-34A7-45B3-BD3A-924DB2EFF73F}" destId="{78B55342-5D9F-4A3C-B197-CE555014975C}" srcOrd="0" destOrd="0" presId="urn:microsoft.com/office/officeart/2008/layout/NameandTitleOrganizationalChart"/>
    <dgm:cxn modelId="{00095235-F84C-4A5B-929D-5085B1F67C98}" type="presOf" srcId="{22AAC5E4-C96E-4931-8950-D9F4AEAC2295}" destId="{D25F435F-1293-4366-9D23-C58FEF5F6D70}" srcOrd="1" destOrd="0" presId="urn:microsoft.com/office/officeart/2008/layout/NameandTitleOrganizationalChart"/>
    <dgm:cxn modelId="{BA673480-C996-42D8-A79A-52F1D3FA91A7}" type="presOf" srcId="{7700F386-0D78-4915-8E5B-3BE6B6EDBA0F}" destId="{DE4FFDCD-BF60-4A4E-9FB5-E741ACCB8E87}" srcOrd="0" destOrd="0" presId="urn:microsoft.com/office/officeart/2008/layout/NameandTitleOrganizationalChart"/>
    <dgm:cxn modelId="{6ACB1046-77C4-4711-AF09-08274224FF2E}" type="presOf" srcId="{61B041B3-51AD-4936-9CEC-7086A192C955}" destId="{B3A8A0D1-FE91-4243-9E68-7C74B03FED31}" srcOrd="0" destOrd="0" presId="urn:microsoft.com/office/officeart/2008/layout/NameandTitleOrganizationalChart"/>
    <dgm:cxn modelId="{FD688D22-A8E1-4D52-A581-11F20FA9EC1E}" type="presOf" srcId="{AD4097B4-2F15-4863-8B9C-CE30133DA3F6}" destId="{C4FCFBB8-C085-425D-9A95-8592BFCDABBD}" srcOrd="0" destOrd="0" presId="urn:microsoft.com/office/officeart/2008/layout/NameandTitleOrganizationalChart"/>
    <dgm:cxn modelId="{AF851D91-F343-4909-A89C-A05636FC2621}" type="presOf" srcId="{22AAC5E4-C96E-4931-8950-D9F4AEAC2295}" destId="{39DABE2A-A2D2-4EFE-B9A0-A1F3977683EF}" srcOrd="0" destOrd="0" presId="urn:microsoft.com/office/officeart/2008/layout/NameandTitleOrganizationalChart"/>
    <dgm:cxn modelId="{7010BF3C-76C1-4A8E-A120-71C45ED6F41E}" type="presOf" srcId="{61B041B3-51AD-4936-9CEC-7086A192C955}" destId="{D98A5A39-097C-4A55-8247-A48F2AF7A992}" srcOrd="1" destOrd="0" presId="urn:microsoft.com/office/officeart/2008/layout/NameandTitleOrganizationalChart"/>
    <dgm:cxn modelId="{E3A9E42C-7B32-41D5-A3F8-3BB8E9E717C2}" type="presOf" srcId="{778A1A1D-7686-40A8-AEA5-465425B2465B}" destId="{FC5770AA-36AE-4DA1-BB90-030F82EAEEDE}" srcOrd="0" destOrd="0" presId="urn:microsoft.com/office/officeart/2008/layout/NameandTitleOrganizationalChart"/>
    <dgm:cxn modelId="{C9D1EAF9-8BB0-4B3B-8DA1-2486FCDA8AFC}" srcId="{22AAC5E4-C96E-4931-8950-D9F4AEAC2295}" destId="{65AC2AC0-9D53-455C-973C-E5BA4AA147A1}" srcOrd="0" destOrd="0" parTransId="{7700F386-0D78-4915-8E5B-3BE6B6EDBA0F}" sibTransId="{C62D812B-729A-4FBA-9DA2-4B4A53D70EC4}"/>
    <dgm:cxn modelId="{E75E9370-044C-4004-8F8E-44E64E5938BF}" type="presOf" srcId="{774C847F-4608-47AD-9ACB-28375CFFC8B5}" destId="{D32CCB2C-C197-4BFD-9333-81804163D71A}" srcOrd="0" destOrd="0" presId="urn:microsoft.com/office/officeart/2008/layout/NameandTitleOrganizationalChart"/>
    <dgm:cxn modelId="{42B6C461-0B4A-4AA3-BB5C-C1C565AA08E2}" type="presOf" srcId="{7135888E-996E-40B5-8482-15EEA8BCE45D}" destId="{A86D6E3E-350C-4655-BC02-AE9BAAAD2967}" srcOrd="0" destOrd="0" presId="urn:microsoft.com/office/officeart/2008/layout/NameandTitleOrganizationalChart"/>
    <dgm:cxn modelId="{119D46B4-A0C1-4ACD-A9B9-1868E5F922A2}" type="presOf" srcId="{1F3EA490-3742-4028-A884-6671669F867C}" destId="{286DA920-3384-411E-9588-08C31E41D5DE}" srcOrd="0" destOrd="0" presId="urn:microsoft.com/office/officeart/2008/layout/NameandTitleOrganizationalChart"/>
    <dgm:cxn modelId="{E3B626BC-E338-48FF-A661-304BCADC1691}" srcId="{AB6B2A83-1479-4562-94C5-B0EBCCD0667F}" destId="{22AAC5E4-C96E-4931-8950-D9F4AEAC2295}" srcOrd="0" destOrd="0" parTransId="{BC009E52-3F13-49CA-8675-17AD871B5ED3}" sibTransId="{AD4097B4-2F15-4863-8B9C-CE30133DA3F6}"/>
    <dgm:cxn modelId="{3344D203-08A9-42F2-9308-C2351F07894C}" type="presOf" srcId="{65AC2AC0-9D53-455C-973C-E5BA4AA147A1}" destId="{30C2D308-23E6-492C-98AD-1F22A34561ED}" srcOrd="0" destOrd="0" presId="urn:microsoft.com/office/officeart/2008/layout/NameandTitleOrganizationalChart"/>
    <dgm:cxn modelId="{D57D5F5C-45C2-4AF9-A676-C59A503106C1}" type="presOf" srcId="{62B21BE9-E891-4B41-B887-C212209AE959}" destId="{1958EDBF-665B-44C3-947D-2ADBF737FD10}" srcOrd="0" destOrd="0" presId="urn:microsoft.com/office/officeart/2008/layout/NameandTitleOrganizationalChart"/>
    <dgm:cxn modelId="{8DFFA348-E5E4-4264-AC84-EFEC8A790FB7}" srcId="{22AAC5E4-C96E-4931-8950-D9F4AEAC2295}" destId="{61B041B3-51AD-4936-9CEC-7086A192C955}" srcOrd="3" destOrd="0" parTransId="{774C847F-4608-47AD-9ACB-28375CFFC8B5}" sibTransId="{1F3EA490-3742-4028-A884-6671669F867C}"/>
    <dgm:cxn modelId="{5522BEA5-177F-426E-960E-F01E11B6CAC0}" type="presOf" srcId="{62B21BE9-E891-4B41-B887-C212209AE959}" destId="{9DB8215B-BDB2-46FC-AFDE-07E333374EDB}" srcOrd="1" destOrd="0" presId="urn:microsoft.com/office/officeart/2008/layout/NameandTitleOrganizationalChart"/>
    <dgm:cxn modelId="{CFD1910E-8A45-4880-B8D0-72DAF7A3029A}" type="presOf" srcId="{CDAB13F5-2431-477F-BC24-D44B7FB0ED71}" destId="{297ED79B-5656-4D10-8185-E0C96B06D2EB}" srcOrd="0" destOrd="0" presId="urn:microsoft.com/office/officeart/2008/layout/NameandTitleOrganizationalChart"/>
    <dgm:cxn modelId="{5731A889-6ED0-44D8-992A-A93EE1EFCB88}" type="presOf" srcId="{CDAB13F5-2431-477F-BC24-D44B7FB0ED71}" destId="{01667500-3470-4D51-8035-312B4D7DF3B0}" srcOrd="1" destOrd="0" presId="urn:microsoft.com/office/officeart/2008/layout/NameandTitleOrganizationalChart"/>
    <dgm:cxn modelId="{15DE2C03-8813-4498-AAD0-E760C48E4B71}" type="presOf" srcId="{AB6B2A83-1479-4562-94C5-B0EBCCD0667F}" destId="{A3403C46-B1DF-4036-BB32-475CF32970CA}" srcOrd="0" destOrd="0" presId="urn:microsoft.com/office/officeart/2008/layout/NameandTitleOrganizationalChart"/>
    <dgm:cxn modelId="{A5F4E6E6-4CFC-4FA6-AE5B-01DE8195BB2A}" type="presOf" srcId="{65AC2AC0-9D53-455C-973C-E5BA4AA147A1}" destId="{2A62C565-5414-41F6-A02B-97B6C4EE56B5}" srcOrd="1" destOrd="0" presId="urn:microsoft.com/office/officeart/2008/layout/NameandTitleOrganizationalChart"/>
    <dgm:cxn modelId="{79221EC2-2837-432C-8339-9E1643707723}" type="presOf" srcId="{A7F0F924-E7DB-4CE2-B8C1-5EADD6A8D925}" destId="{88B6640C-E439-44F8-B91B-4C739541EF0F}" srcOrd="0" destOrd="0" presId="urn:microsoft.com/office/officeart/2008/layout/NameandTitleOrganizationalChart"/>
    <dgm:cxn modelId="{CD6A7223-8980-4A45-AD46-1BAB536FA9F8}" srcId="{22AAC5E4-C96E-4931-8950-D9F4AEAC2295}" destId="{CDAB13F5-2431-477F-BC24-D44B7FB0ED71}" srcOrd="2" destOrd="0" parTransId="{7135888E-996E-40B5-8482-15EEA8BCE45D}" sibTransId="{A7F0F924-E7DB-4CE2-B8C1-5EADD6A8D925}"/>
    <dgm:cxn modelId="{0771B49E-7571-4DA0-827B-F13A96FC0F16}" type="presOf" srcId="{C62D812B-729A-4FBA-9DA2-4B4A53D70EC4}" destId="{1846596E-B9D2-49F2-9283-C691DAF49E53}" srcOrd="0" destOrd="0" presId="urn:microsoft.com/office/officeart/2008/layout/NameandTitleOrganizationalChart"/>
    <dgm:cxn modelId="{7B9A89BD-31D0-4474-ACBD-B709B5CCF65E}" srcId="{22AAC5E4-C96E-4931-8950-D9F4AEAC2295}" destId="{62B21BE9-E891-4B41-B887-C212209AE959}" srcOrd="1" destOrd="0" parTransId="{778A1A1D-7686-40A8-AEA5-465425B2465B}" sibTransId="{A660C82A-34A7-45B3-BD3A-924DB2EFF73F}"/>
    <dgm:cxn modelId="{6690F8DC-AD5D-47DE-ADDE-AF91EF3235EE}" type="presParOf" srcId="{A3403C46-B1DF-4036-BB32-475CF32970CA}" destId="{30C67C43-2767-4163-AF24-570AAAC80B73}" srcOrd="0" destOrd="0" presId="urn:microsoft.com/office/officeart/2008/layout/NameandTitleOrganizationalChart"/>
    <dgm:cxn modelId="{3201024E-6B27-4BDD-B923-A1C548E9FF16}" type="presParOf" srcId="{30C67C43-2767-4163-AF24-570AAAC80B73}" destId="{8ECFA85E-2304-4175-8D5B-C8EE57BF35F7}" srcOrd="0" destOrd="0" presId="urn:microsoft.com/office/officeart/2008/layout/NameandTitleOrganizationalChart"/>
    <dgm:cxn modelId="{80960038-40BA-4513-8691-4B2F8C177C34}" type="presParOf" srcId="{8ECFA85E-2304-4175-8D5B-C8EE57BF35F7}" destId="{39DABE2A-A2D2-4EFE-B9A0-A1F3977683EF}" srcOrd="0" destOrd="0" presId="urn:microsoft.com/office/officeart/2008/layout/NameandTitleOrganizationalChart"/>
    <dgm:cxn modelId="{C81476FB-7E43-41AD-8A37-1BBA208C3702}" type="presParOf" srcId="{8ECFA85E-2304-4175-8D5B-C8EE57BF35F7}" destId="{C4FCFBB8-C085-425D-9A95-8592BFCDABBD}" srcOrd="1" destOrd="0" presId="urn:microsoft.com/office/officeart/2008/layout/NameandTitleOrganizationalChart"/>
    <dgm:cxn modelId="{709310DE-7CFB-4744-8EA4-5483CE96FFBE}" type="presParOf" srcId="{8ECFA85E-2304-4175-8D5B-C8EE57BF35F7}" destId="{D25F435F-1293-4366-9D23-C58FEF5F6D70}" srcOrd="2" destOrd="0" presId="urn:microsoft.com/office/officeart/2008/layout/NameandTitleOrganizationalChart"/>
    <dgm:cxn modelId="{633B927F-0839-4F91-B081-34D0B7697823}" type="presParOf" srcId="{30C67C43-2767-4163-AF24-570AAAC80B73}" destId="{0A8B8DC3-E339-4E8D-81CF-9DD2AF886746}" srcOrd="1" destOrd="0" presId="urn:microsoft.com/office/officeart/2008/layout/NameandTitleOrganizationalChart"/>
    <dgm:cxn modelId="{8F07003D-15FA-43BE-931E-BE1B988702DF}" type="presParOf" srcId="{0A8B8DC3-E339-4E8D-81CF-9DD2AF886746}" destId="{FC5770AA-36AE-4DA1-BB90-030F82EAEEDE}" srcOrd="0" destOrd="0" presId="urn:microsoft.com/office/officeart/2008/layout/NameandTitleOrganizationalChart"/>
    <dgm:cxn modelId="{455386F4-81B6-4446-8DAE-DCB53A80A46E}" type="presParOf" srcId="{0A8B8DC3-E339-4E8D-81CF-9DD2AF886746}" destId="{A78C6948-BA01-4597-8F11-F085AF5D5FAE}" srcOrd="1" destOrd="0" presId="urn:microsoft.com/office/officeart/2008/layout/NameandTitleOrganizationalChart"/>
    <dgm:cxn modelId="{4272308E-C220-42F6-BFC5-493815800B5F}" type="presParOf" srcId="{A78C6948-BA01-4597-8F11-F085AF5D5FAE}" destId="{8A4E6CDA-4139-4671-8E49-E0E00C99C369}" srcOrd="0" destOrd="0" presId="urn:microsoft.com/office/officeart/2008/layout/NameandTitleOrganizationalChart"/>
    <dgm:cxn modelId="{2BADB8A8-854B-4769-871B-C975B2B2141D}" type="presParOf" srcId="{8A4E6CDA-4139-4671-8E49-E0E00C99C369}" destId="{1958EDBF-665B-44C3-947D-2ADBF737FD10}" srcOrd="0" destOrd="0" presId="urn:microsoft.com/office/officeart/2008/layout/NameandTitleOrganizationalChart"/>
    <dgm:cxn modelId="{DD856ACB-4F57-47BE-A1F4-B6DA1640C17D}" type="presParOf" srcId="{8A4E6CDA-4139-4671-8E49-E0E00C99C369}" destId="{78B55342-5D9F-4A3C-B197-CE555014975C}" srcOrd="1" destOrd="0" presId="urn:microsoft.com/office/officeart/2008/layout/NameandTitleOrganizationalChart"/>
    <dgm:cxn modelId="{F6F95E66-826A-4E32-BF93-87BDFD0FE071}" type="presParOf" srcId="{8A4E6CDA-4139-4671-8E49-E0E00C99C369}" destId="{9DB8215B-BDB2-46FC-AFDE-07E333374EDB}" srcOrd="2" destOrd="0" presId="urn:microsoft.com/office/officeart/2008/layout/NameandTitleOrganizationalChart"/>
    <dgm:cxn modelId="{38FA60A5-75B5-4FE7-93C1-46F6A2F765B1}" type="presParOf" srcId="{A78C6948-BA01-4597-8F11-F085AF5D5FAE}" destId="{457689FE-63BE-4B69-8936-67694009C6B8}" srcOrd="1" destOrd="0" presId="urn:microsoft.com/office/officeart/2008/layout/NameandTitleOrganizationalChart"/>
    <dgm:cxn modelId="{4FFF92CE-C8B0-44A5-B821-23EAC8CD2580}" type="presParOf" srcId="{A78C6948-BA01-4597-8F11-F085AF5D5FAE}" destId="{228954EB-7E6D-4BC0-B820-446701A95A08}" srcOrd="2" destOrd="0" presId="urn:microsoft.com/office/officeart/2008/layout/NameandTitleOrganizationalChart"/>
    <dgm:cxn modelId="{51E4909B-14DF-46E7-9E04-C9DB9D9FDB6F}" type="presParOf" srcId="{0A8B8DC3-E339-4E8D-81CF-9DD2AF886746}" destId="{A86D6E3E-350C-4655-BC02-AE9BAAAD2967}" srcOrd="2" destOrd="0" presId="urn:microsoft.com/office/officeart/2008/layout/NameandTitleOrganizationalChart"/>
    <dgm:cxn modelId="{5D1D3E2E-8970-4BCF-97BC-0DD3193A64BD}" type="presParOf" srcId="{0A8B8DC3-E339-4E8D-81CF-9DD2AF886746}" destId="{63AE5291-30A7-4CB8-B0BE-6B9B7C1DBDC8}" srcOrd="3" destOrd="0" presId="urn:microsoft.com/office/officeart/2008/layout/NameandTitleOrganizationalChart"/>
    <dgm:cxn modelId="{0886D486-F2E7-4B62-82BF-86028C8A2403}" type="presParOf" srcId="{63AE5291-30A7-4CB8-B0BE-6B9B7C1DBDC8}" destId="{AA684DDD-FA84-4C3D-A628-7370C572528C}" srcOrd="0" destOrd="0" presId="urn:microsoft.com/office/officeart/2008/layout/NameandTitleOrganizationalChart"/>
    <dgm:cxn modelId="{82EA507B-72F9-4424-A218-8D4237B2AAB8}" type="presParOf" srcId="{AA684DDD-FA84-4C3D-A628-7370C572528C}" destId="{297ED79B-5656-4D10-8185-E0C96B06D2EB}" srcOrd="0" destOrd="0" presId="urn:microsoft.com/office/officeart/2008/layout/NameandTitleOrganizationalChart"/>
    <dgm:cxn modelId="{96865454-4920-4289-813F-73A40A3FD988}" type="presParOf" srcId="{AA684DDD-FA84-4C3D-A628-7370C572528C}" destId="{88B6640C-E439-44F8-B91B-4C739541EF0F}" srcOrd="1" destOrd="0" presId="urn:microsoft.com/office/officeart/2008/layout/NameandTitleOrganizationalChart"/>
    <dgm:cxn modelId="{1655B8DD-0443-46A8-B674-804E5F121F32}" type="presParOf" srcId="{AA684DDD-FA84-4C3D-A628-7370C572528C}" destId="{01667500-3470-4D51-8035-312B4D7DF3B0}" srcOrd="2" destOrd="0" presId="urn:microsoft.com/office/officeart/2008/layout/NameandTitleOrganizationalChart"/>
    <dgm:cxn modelId="{A4BB3814-D55B-4CB7-9719-8F98016326AC}" type="presParOf" srcId="{63AE5291-30A7-4CB8-B0BE-6B9B7C1DBDC8}" destId="{23B0C43E-738E-4277-A940-66DA75BF8811}" srcOrd="1" destOrd="0" presId="urn:microsoft.com/office/officeart/2008/layout/NameandTitleOrganizationalChart"/>
    <dgm:cxn modelId="{F482578B-D421-4EB4-B393-B9DDA1A57895}" type="presParOf" srcId="{63AE5291-30A7-4CB8-B0BE-6B9B7C1DBDC8}" destId="{E35C96B3-BFCA-4870-A26A-87671BCB92DA}" srcOrd="2" destOrd="0" presId="urn:microsoft.com/office/officeart/2008/layout/NameandTitleOrganizationalChart"/>
    <dgm:cxn modelId="{F86E4206-B388-4A7C-9449-AC64BA6074A4}" type="presParOf" srcId="{0A8B8DC3-E339-4E8D-81CF-9DD2AF886746}" destId="{D32CCB2C-C197-4BFD-9333-81804163D71A}" srcOrd="4" destOrd="0" presId="urn:microsoft.com/office/officeart/2008/layout/NameandTitleOrganizationalChart"/>
    <dgm:cxn modelId="{57F250A1-A4AE-4608-96A5-DB46C8C779B1}" type="presParOf" srcId="{0A8B8DC3-E339-4E8D-81CF-9DD2AF886746}" destId="{CA182589-2E42-44D0-94A7-15E6A0ECD078}" srcOrd="5" destOrd="0" presId="urn:microsoft.com/office/officeart/2008/layout/NameandTitleOrganizationalChart"/>
    <dgm:cxn modelId="{3D175EE0-3993-48B6-BE59-82F084E13AE8}" type="presParOf" srcId="{CA182589-2E42-44D0-94A7-15E6A0ECD078}" destId="{EABF5D89-FB64-4608-9491-67EC153171E2}" srcOrd="0" destOrd="0" presId="urn:microsoft.com/office/officeart/2008/layout/NameandTitleOrganizationalChart"/>
    <dgm:cxn modelId="{CC276C80-82C5-4B30-8846-6D53FE0CCA3F}" type="presParOf" srcId="{EABF5D89-FB64-4608-9491-67EC153171E2}" destId="{B3A8A0D1-FE91-4243-9E68-7C74B03FED31}" srcOrd="0" destOrd="0" presId="urn:microsoft.com/office/officeart/2008/layout/NameandTitleOrganizationalChart"/>
    <dgm:cxn modelId="{EBCB3B07-CA1A-4BFE-991C-35C1D22702FE}" type="presParOf" srcId="{EABF5D89-FB64-4608-9491-67EC153171E2}" destId="{286DA920-3384-411E-9588-08C31E41D5DE}" srcOrd="1" destOrd="0" presId="urn:microsoft.com/office/officeart/2008/layout/NameandTitleOrganizationalChart"/>
    <dgm:cxn modelId="{0C8BD0A3-AC30-43F1-991D-1237E173157C}" type="presParOf" srcId="{EABF5D89-FB64-4608-9491-67EC153171E2}" destId="{D98A5A39-097C-4A55-8247-A48F2AF7A992}" srcOrd="2" destOrd="0" presId="urn:microsoft.com/office/officeart/2008/layout/NameandTitleOrganizationalChart"/>
    <dgm:cxn modelId="{51A7645E-F4C4-4E6F-AD16-771F3E47FBB9}" type="presParOf" srcId="{CA182589-2E42-44D0-94A7-15E6A0ECD078}" destId="{D9E15586-8374-4D24-A75F-E9758B9B3B53}" srcOrd="1" destOrd="0" presId="urn:microsoft.com/office/officeart/2008/layout/NameandTitleOrganizationalChart"/>
    <dgm:cxn modelId="{556C6B8A-8740-473F-85ED-12559574113F}" type="presParOf" srcId="{CA182589-2E42-44D0-94A7-15E6A0ECD078}" destId="{F40AF4DB-93FF-4CB9-88A6-4A9B9634E499}" srcOrd="2" destOrd="0" presId="urn:microsoft.com/office/officeart/2008/layout/NameandTitleOrganizationalChart"/>
    <dgm:cxn modelId="{9A6DD91D-AC2A-427B-873C-A7D870389EFC}" type="presParOf" srcId="{30C67C43-2767-4163-AF24-570AAAC80B73}" destId="{03D6E329-5FA2-4575-80F9-63CD79C19815}" srcOrd="2" destOrd="0" presId="urn:microsoft.com/office/officeart/2008/layout/NameandTitleOrganizationalChart"/>
    <dgm:cxn modelId="{DBFD6FBD-8BE2-4223-BAF1-EB2C5CFF32EB}" type="presParOf" srcId="{03D6E329-5FA2-4575-80F9-63CD79C19815}" destId="{DE4FFDCD-BF60-4A4E-9FB5-E741ACCB8E87}" srcOrd="0" destOrd="0" presId="urn:microsoft.com/office/officeart/2008/layout/NameandTitleOrganizationalChart"/>
    <dgm:cxn modelId="{E08FA8EE-EC78-419D-9AE3-CD6D7A630EEC}" type="presParOf" srcId="{03D6E329-5FA2-4575-80F9-63CD79C19815}" destId="{E23BBB9C-CA80-4FBB-84B6-F9FA1086E476}" srcOrd="1" destOrd="0" presId="urn:microsoft.com/office/officeart/2008/layout/NameandTitleOrganizationalChart"/>
    <dgm:cxn modelId="{79E0F116-6912-4686-9249-6C6DBEA266DD}" type="presParOf" srcId="{E23BBB9C-CA80-4FBB-84B6-F9FA1086E476}" destId="{26296906-FC34-4FA3-AC23-ED78F9F907FC}" srcOrd="0" destOrd="0" presId="urn:microsoft.com/office/officeart/2008/layout/NameandTitleOrganizationalChart"/>
    <dgm:cxn modelId="{6A8217FA-EEB4-4613-AC21-71D3677A0D48}" type="presParOf" srcId="{26296906-FC34-4FA3-AC23-ED78F9F907FC}" destId="{30C2D308-23E6-492C-98AD-1F22A34561ED}" srcOrd="0" destOrd="0" presId="urn:microsoft.com/office/officeart/2008/layout/NameandTitleOrganizationalChart"/>
    <dgm:cxn modelId="{3E26D6CA-8E5B-4971-B577-4478AEFE15E2}" type="presParOf" srcId="{26296906-FC34-4FA3-AC23-ED78F9F907FC}" destId="{1846596E-B9D2-49F2-9283-C691DAF49E53}" srcOrd="1" destOrd="0" presId="urn:microsoft.com/office/officeart/2008/layout/NameandTitleOrganizationalChart"/>
    <dgm:cxn modelId="{36F52327-2252-4896-96D9-5E1249881524}" type="presParOf" srcId="{26296906-FC34-4FA3-AC23-ED78F9F907FC}" destId="{2A62C565-5414-41F6-A02B-97B6C4EE56B5}" srcOrd="2" destOrd="0" presId="urn:microsoft.com/office/officeart/2008/layout/NameandTitleOrganizationalChart"/>
    <dgm:cxn modelId="{1AA2AE22-0661-4807-B03A-341216491ADD}" type="presParOf" srcId="{E23BBB9C-CA80-4FBB-84B6-F9FA1086E476}" destId="{5A0E7BEA-6A1E-4B40-A3AE-5A66796EF3F0}" srcOrd="1" destOrd="0" presId="urn:microsoft.com/office/officeart/2008/layout/NameandTitleOrganizationalChart"/>
    <dgm:cxn modelId="{E506FCEB-B5F0-4AEA-8524-BAD5BD0C5524}" type="presParOf" srcId="{E23BBB9C-CA80-4FBB-84B6-F9FA1086E476}" destId="{F8CF846F-5C46-49F4-A8D6-4AB8882A3AC8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AB7ED8-92BF-472C-87B1-C6386D66FBEB}" type="doc">
      <dgm:prSet loTypeId="urn:microsoft.com/office/officeart/2005/8/layout/cycle6" loCatId="cycle" qsTypeId="urn:microsoft.com/office/officeart/2005/8/quickstyle/3d1" qsCatId="3D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A51210AF-817E-4E3E-B0D1-38C0AF0BD115}">
      <dgm:prSet phldrT="[Текст]" custT="1"/>
      <dgm:spPr/>
      <dgm:t>
        <a:bodyPr/>
        <a:lstStyle/>
        <a:p>
          <a:r>
            <a:rPr lang="ru-RU" sz="1700" b="1" dirty="0" smtClean="0"/>
            <a:t>Основных направлениях налоговой политики Чувашской Республики</a:t>
          </a:r>
          <a:endParaRPr lang="ru-RU" sz="1700" b="1" dirty="0"/>
        </a:p>
      </dgm:t>
    </dgm:pt>
    <dgm:pt modelId="{BF6075DF-E010-40EC-B4DC-946E87931D70}" type="parTrans" cxnId="{2A9D9DEE-F90B-47B2-B734-FC5044C56616}">
      <dgm:prSet/>
      <dgm:spPr/>
      <dgm:t>
        <a:bodyPr/>
        <a:lstStyle/>
        <a:p>
          <a:endParaRPr lang="ru-RU"/>
        </a:p>
      </dgm:t>
    </dgm:pt>
    <dgm:pt modelId="{C8234B4D-104B-4FD1-9C1F-A414143258AA}" type="sibTrans" cxnId="{2A9D9DEE-F90B-47B2-B734-FC5044C56616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A5495B50-43AD-4A49-9076-987885A89997}">
      <dgm:prSet phldrT="[Текст]" custT="1"/>
      <dgm:spPr/>
      <dgm:t>
        <a:bodyPr/>
        <a:lstStyle/>
        <a:p>
          <a:r>
            <a:rPr lang="ru-RU" sz="1700" b="1" dirty="0" smtClean="0"/>
            <a:t>Основных направлениях бюджетной политики Чувашской Республики</a:t>
          </a:r>
          <a:endParaRPr lang="ru-RU" sz="1700" b="1" dirty="0"/>
        </a:p>
      </dgm:t>
    </dgm:pt>
    <dgm:pt modelId="{266B1D32-B0BB-46B8-9166-582BE3B8B6C5}" type="parTrans" cxnId="{393E5E0C-FDAF-45D4-98EB-484C1151E6FB}">
      <dgm:prSet/>
      <dgm:spPr/>
      <dgm:t>
        <a:bodyPr/>
        <a:lstStyle/>
        <a:p>
          <a:endParaRPr lang="ru-RU"/>
        </a:p>
      </dgm:t>
    </dgm:pt>
    <dgm:pt modelId="{04BE0404-A1B3-4DF6-8F9E-5898A0BB0D34}" type="sibTrans" cxnId="{393E5E0C-FDAF-45D4-98EB-484C1151E6FB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4D5D21B2-DAFF-4489-83F7-D7EBC1E1D448}">
      <dgm:prSet phldrT="[Текст]" custT="1"/>
      <dgm:spPr/>
      <dgm:t>
        <a:bodyPr/>
        <a:lstStyle/>
        <a:p>
          <a:r>
            <a:rPr lang="ru-RU" sz="1700" b="1" dirty="0" smtClean="0"/>
            <a:t>Государственных программах Чувашской Республики</a:t>
          </a:r>
          <a:endParaRPr lang="ru-RU" sz="1700" b="1" dirty="0"/>
        </a:p>
      </dgm:t>
    </dgm:pt>
    <dgm:pt modelId="{52A72DC8-DC49-4CF4-BFCF-A66AA88A9C97}" type="parTrans" cxnId="{70F493C5-3EBF-4F49-8BEE-240781A115EE}">
      <dgm:prSet/>
      <dgm:spPr/>
      <dgm:t>
        <a:bodyPr/>
        <a:lstStyle/>
        <a:p>
          <a:endParaRPr lang="ru-RU"/>
        </a:p>
      </dgm:t>
    </dgm:pt>
    <dgm:pt modelId="{A31C26CC-7098-4C2A-9AC2-1040AD3A8036}" type="sibTrans" cxnId="{70F493C5-3EBF-4F49-8BEE-240781A115EE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ACECFA3F-271D-4071-ACC5-D5EA66374059}">
      <dgm:prSet phldrT="[Текст]"/>
      <dgm:spPr/>
      <dgm:t>
        <a:bodyPr/>
        <a:lstStyle/>
        <a:p>
          <a:r>
            <a:rPr lang="ru-RU" b="1" dirty="0" smtClean="0"/>
            <a:t>Прогнозе социально-экономического развития Чувашской Республики</a:t>
          </a:r>
          <a:endParaRPr lang="ru-RU" b="1" dirty="0"/>
        </a:p>
      </dgm:t>
    </dgm:pt>
    <dgm:pt modelId="{492DC491-C08E-4A09-BCB7-E9F316D39C79}" type="parTrans" cxnId="{573B9DE4-DB43-4A5C-A3C5-7C42F15550F1}">
      <dgm:prSet/>
      <dgm:spPr/>
      <dgm:t>
        <a:bodyPr/>
        <a:lstStyle/>
        <a:p>
          <a:endParaRPr lang="ru-RU"/>
        </a:p>
      </dgm:t>
    </dgm:pt>
    <dgm:pt modelId="{306D97E9-8708-417E-90DB-E143EE19C8F5}" type="sibTrans" cxnId="{573B9DE4-DB43-4A5C-A3C5-7C42F15550F1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50F8A006-03B7-453E-8B11-52199EE89448}" type="pres">
      <dgm:prSet presAssocID="{1AAB7ED8-92BF-472C-87B1-C6386D66FBE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C25282-24D3-4CFD-AC59-CD63786195EA}" type="pres">
      <dgm:prSet presAssocID="{A51210AF-817E-4E3E-B0D1-38C0AF0BD115}" presName="node" presStyleLbl="node1" presStyleIdx="0" presStyleCnt="4" custScaleX="138989" custScaleY="1479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47B94C-0F5B-451D-9428-43279F7D65DD}" type="pres">
      <dgm:prSet presAssocID="{A51210AF-817E-4E3E-B0D1-38C0AF0BD115}" presName="spNode" presStyleCnt="0"/>
      <dgm:spPr/>
    </dgm:pt>
    <dgm:pt modelId="{B1BA7DD6-4629-4464-AA76-4AC12B29F7ED}" type="pres">
      <dgm:prSet presAssocID="{C8234B4D-104B-4FD1-9C1F-A414143258AA}" presName="sibTrans" presStyleLbl="sibTrans1D1" presStyleIdx="0" presStyleCnt="4"/>
      <dgm:spPr/>
      <dgm:t>
        <a:bodyPr/>
        <a:lstStyle/>
        <a:p>
          <a:endParaRPr lang="ru-RU"/>
        </a:p>
      </dgm:t>
    </dgm:pt>
    <dgm:pt modelId="{09EE511D-0EF6-43EC-B406-0F1618FAB471}" type="pres">
      <dgm:prSet presAssocID="{A5495B50-43AD-4A49-9076-987885A89997}" presName="node" presStyleLbl="node1" presStyleIdx="1" presStyleCnt="4" custScaleX="142593" custScaleY="162611" custRadScaleRad="115663" custRadScaleInc="-21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C46AB8-91FF-4DB2-AA00-CB287071D8BD}" type="pres">
      <dgm:prSet presAssocID="{A5495B50-43AD-4A49-9076-987885A89997}" presName="spNode" presStyleCnt="0"/>
      <dgm:spPr/>
    </dgm:pt>
    <dgm:pt modelId="{CEBC4C3C-A437-4420-A2E2-C12E33E8450C}" type="pres">
      <dgm:prSet presAssocID="{04BE0404-A1B3-4DF6-8F9E-5898A0BB0D34}" presName="sibTrans" presStyleLbl="sibTrans1D1" presStyleIdx="1" presStyleCnt="4"/>
      <dgm:spPr/>
      <dgm:t>
        <a:bodyPr/>
        <a:lstStyle/>
        <a:p>
          <a:endParaRPr lang="ru-RU"/>
        </a:p>
      </dgm:t>
    </dgm:pt>
    <dgm:pt modelId="{B5C2805B-3ECC-4AA3-B306-E04B8D93175A}" type="pres">
      <dgm:prSet presAssocID="{4D5D21B2-DAFF-4489-83F7-D7EBC1E1D448}" presName="node" presStyleLbl="node1" presStyleIdx="2" presStyleCnt="4" custScaleX="142593" custScaleY="123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43ACCF-7837-4FB8-8080-B65670FB2E40}" type="pres">
      <dgm:prSet presAssocID="{4D5D21B2-DAFF-4489-83F7-D7EBC1E1D448}" presName="spNode" presStyleCnt="0"/>
      <dgm:spPr/>
    </dgm:pt>
    <dgm:pt modelId="{609DDD8F-8077-4ED9-B479-F4058D5BF79E}" type="pres">
      <dgm:prSet presAssocID="{A31C26CC-7098-4C2A-9AC2-1040AD3A8036}" presName="sibTrans" presStyleLbl="sibTrans1D1" presStyleIdx="2" presStyleCnt="4"/>
      <dgm:spPr/>
      <dgm:t>
        <a:bodyPr/>
        <a:lstStyle/>
        <a:p>
          <a:endParaRPr lang="ru-RU"/>
        </a:p>
      </dgm:t>
    </dgm:pt>
    <dgm:pt modelId="{FDB32F28-2B23-4FC5-B84F-1478F183AB08}" type="pres">
      <dgm:prSet presAssocID="{ACECFA3F-271D-4071-ACC5-D5EA66374059}" presName="node" presStyleLbl="node1" presStyleIdx="3" presStyleCnt="4" custScaleX="142593" custScaleY="162611" custRadScaleRad="111386" custRadScaleInc="2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A00F86-7713-40B8-8DA0-458E6F8C677E}" type="pres">
      <dgm:prSet presAssocID="{ACECFA3F-271D-4071-ACC5-D5EA66374059}" presName="spNode" presStyleCnt="0"/>
      <dgm:spPr/>
    </dgm:pt>
    <dgm:pt modelId="{AE08C94F-0CD5-478E-94D3-913DA7B7B592}" type="pres">
      <dgm:prSet presAssocID="{306D97E9-8708-417E-90DB-E143EE19C8F5}" presName="sibTrans" presStyleLbl="sibTrans1D1" presStyleIdx="3" presStyleCnt="4"/>
      <dgm:spPr/>
      <dgm:t>
        <a:bodyPr/>
        <a:lstStyle/>
        <a:p>
          <a:endParaRPr lang="ru-RU"/>
        </a:p>
      </dgm:t>
    </dgm:pt>
  </dgm:ptLst>
  <dgm:cxnLst>
    <dgm:cxn modelId="{2A9D9DEE-F90B-47B2-B734-FC5044C56616}" srcId="{1AAB7ED8-92BF-472C-87B1-C6386D66FBEB}" destId="{A51210AF-817E-4E3E-B0D1-38C0AF0BD115}" srcOrd="0" destOrd="0" parTransId="{BF6075DF-E010-40EC-B4DC-946E87931D70}" sibTransId="{C8234B4D-104B-4FD1-9C1F-A414143258AA}"/>
    <dgm:cxn modelId="{393E5E0C-FDAF-45D4-98EB-484C1151E6FB}" srcId="{1AAB7ED8-92BF-472C-87B1-C6386D66FBEB}" destId="{A5495B50-43AD-4A49-9076-987885A89997}" srcOrd="1" destOrd="0" parTransId="{266B1D32-B0BB-46B8-9166-582BE3B8B6C5}" sibTransId="{04BE0404-A1B3-4DF6-8F9E-5898A0BB0D34}"/>
    <dgm:cxn modelId="{AB319334-C866-4940-BC19-3F5E4ABB540F}" type="presOf" srcId="{A5495B50-43AD-4A49-9076-987885A89997}" destId="{09EE511D-0EF6-43EC-B406-0F1618FAB471}" srcOrd="0" destOrd="0" presId="urn:microsoft.com/office/officeart/2005/8/layout/cycle6"/>
    <dgm:cxn modelId="{4EB5DAAB-95CA-4CC1-AEDC-EFB5125E9522}" type="presOf" srcId="{C8234B4D-104B-4FD1-9C1F-A414143258AA}" destId="{B1BA7DD6-4629-4464-AA76-4AC12B29F7ED}" srcOrd="0" destOrd="0" presId="urn:microsoft.com/office/officeart/2005/8/layout/cycle6"/>
    <dgm:cxn modelId="{573B9DE4-DB43-4A5C-A3C5-7C42F15550F1}" srcId="{1AAB7ED8-92BF-472C-87B1-C6386D66FBEB}" destId="{ACECFA3F-271D-4071-ACC5-D5EA66374059}" srcOrd="3" destOrd="0" parTransId="{492DC491-C08E-4A09-BCB7-E9F316D39C79}" sibTransId="{306D97E9-8708-417E-90DB-E143EE19C8F5}"/>
    <dgm:cxn modelId="{D0CCB2BC-4E5F-49CD-9479-4BB47A19CF81}" type="presOf" srcId="{ACECFA3F-271D-4071-ACC5-D5EA66374059}" destId="{FDB32F28-2B23-4FC5-B84F-1478F183AB08}" srcOrd="0" destOrd="0" presId="urn:microsoft.com/office/officeart/2005/8/layout/cycle6"/>
    <dgm:cxn modelId="{1A0095BA-0124-4209-817F-DC647E6DE77A}" type="presOf" srcId="{04BE0404-A1B3-4DF6-8F9E-5898A0BB0D34}" destId="{CEBC4C3C-A437-4420-A2E2-C12E33E8450C}" srcOrd="0" destOrd="0" presId="urn:microsoft.com/office/officeart/2005/8/layout/cycle6"/>
    <dgm:cxn modelId="{70F493C5-3EBF-4F49-8BEE-240781A115EE}" srcId="{1AAB7ED8-92BF-472C-87B1-C6386D66FBEB}" destId="{4D5D21B2-DAFF-4489-83F7-D7EBC1E1D448}" srcOrd="2" destOrd="0" parTransId="{52A72DC8-DC49-4CF4-BFCF-A66AA88A9C97}" sibTransId="{A31C26CC-7098-4C2A-9AC2-1040AD3A8036}"/>
    <dgm:cxn modelId="{B4AF70D9-ECE1-49A0-A1BC-77D57B099F82}" type="presOf" srcId="{306D97E9-8708-417E-90DB-E143EE19C8F5}" destId="{AE08C94F-0CD5-478E-94D3-913DA7B7B592}" srcOrd="0" destOrd="0" presId="urn:microsoft.com/office/officeart/2005/8/layout/cycle6"/>
    <dgm:cxn modelId="{DA252B4D-D2D7-4CEC-AAB5-A3F1A2A6657F}" type="presOf" srcId="{A51210AF-817E-4E3E-B0D1-38C0AF0BD115}" destId="{28C25282-24D3-4CFD-AC59-CD63786195EA}" srcOrd="0" destOrd="0" presId="urn:microsoft.com/office/officeart/2005/8/layout/cycle6"/>
    <dgm:cxn modelId="{BE24E7BE-3613-484C-9030-89AE65134247}" type="presOf" srcId="{A31C26CC-7098-4C2A-9AC2-1040AD3A8036}" destId="{609DDD8F-8077-4ED9-B479-F4058D5BF79E}" srcOrd="0" destOrd="0" presId="urn:microsoft.com/office/officeart/2005/8/layout/cycle6"/>
    <dgm:cxn modelId="{1E103184-5769-4899-92D4-AA248006B308}" type="presOf" srcId="{1AAB7ED8-92BF-472C-87B1-C6386D66FBEB}" destId="{50F8A006-03B7-453E-8B11-52199EE89448}" srcOrd="0" destOrd="0" presId="urn:microsoft.com/office/officeart/2005/8/layout/cycle6"/>
    <dgm:cxn modelId="{1CA97521-1CB3-4C08-A457-AAA43704E01D}" type="presOf" srcId="{4D5D21B2-DAFF-4489-83F7-D7EBC1E1D448}" destId="{B5C2805B-3ECC-4AA3-B306-E04B8D93175A}" srcOrd="0" destOrd="0" presId="urn:microsoft.com/office/officeart/2005/8/layout/cycle6"/>
    <dgm:cxn modelId="{50CE96E2-EBB9-43AA-8372-9DE28A951A51}" type="presParOf" srcId="{50F8A006-03B7-453E-8B11-52199EE89448}" destId="{28C25282-24D3-4CFD-AC59-CD63786195EA}" srcOrd="0" destOrd="0" presId="urn:microsoft.com/office/officeart/2005/8/layout/cycle6"/>
    <dgm:cxn modelId="{98AB7FF7-14C7-4CA1-9FD1-816F19E5F1C2}" type="presParOf" srcId="{50F8A006-03B7-453E-8B11-52199EE89448}" destId="{A647B94C-0F5B-451D-9428-43279F7D65DD}" srcOrd="1" destOrd="0" presId="urn:microsoft.com/office/officeart/2005/8/layout/cycle6"/>
    <dgm:cxn modelId="{453EDF7D-95D1-49BE-9ABE-7063C48AED07}" type="presParOf" srcId="{50F8A006-03B7-453E-8B11-52199EE89448}" destId="{B1BA7DD6-4629-4464-AA76-4AC12B29F7ED}" srcOrd="2" destOrd="0" presId="urn:microsoft.com/office/officeart/2005/8/layout/cycle6"/>
    <dgm:cxn modelId="{DE907F73-6B14-4409-BD9E-376E249C1201}" type="presParOf" srcId="{50F8A006-03B7-453E-8B11-52199EE89448}" destId="{09EE511D-0EF6-43EC-B406-0F1618FAB471}" srcOrd="3" destOrd="0" presId="urn:microsoft.com/office/officeart/2005/8/layout/cycle6"/>
    <dgm:cxn modelId="{F58FDDD5-86F1-4BB6-BFE4-6081B29108C2}" type="presParOf" srcId="{50F8A006-03B7-453E-8B11-52199EE89448}" destId="{D6C46AB8-91FF-4DB2-AA00-CB287071D8BD}" srcOrd="4" destOrd="0" presId="urn:microsoft.com/office/officeart/2005/8/layout/cycle6"/>
    <dgm:cxn modelId="{84172652-4C9E-4F1A-96FD-3C61C000BE86}" type="presParOf" srcId="{50F8A006-03B7-453E-8B11-52199EE89448}" destId="{CEBC4C3C-A437-4420-A2E2-C12E33E8450C}" srcOrd="5" destOrd="0" presId="urn:microsoft.com/office/officeart/2005/8/layout/cycle6"/>
    <dgm:cxn modelId="{BDA7AE05-BDFF-49AD-BD2B-8BF45018EBB9}" type="presParOf" srcId="{50F8A006-03B7-453E-8B11-52199EE89448}" destId="{B5C2805B-3ECC-4AA3-B306-E04B8D93175A}" srcOrd="6" destOrd="0" presId="urn:microsoft.com/office/officeart/2005/8/layout/cycle6"/>
    <dgm:cxn modelId="{7292DD1B-22B4-43CA-810B-4CB8B37530AF}" type="presParOf" srcId="{50F8A006-03B7-453E-8B11-52199EE89448}" destId="{3743ACCF-7837-4FB8-8080-B65670FB2E40}" srcOrd="7" destOrd="0" presId="urn:microsoft.com/office/officeart/2005/8/layout/cycle6"/>
    <dgm:cxn modelId="{3B3D2678-1B6F-4D9E-ADAC-E6C2AF7A6A32}" type="presParOf" srcId="{50F8A006-03B7-453E-8B11-52199EE89448}" destId="{609DDD8F-8077-4ED9-B479-F4058D5BF79E}" srcOrd="8" destOrd="0" presId="urn:microsoft.com/office/officeart/2005/8/layout/cycle6"/>
    <dgm:cxn modelId="{E6C580EF-EEFB-4037-B53D-B20FCED40B9E}" type="presParOf" srcId="{50F8A006-03B7-453E-8B11-52199EE89448}" destId="{FDB32F28-2B23-4FC5-B84F-1478F183AB08}" srcOrd="9" destOrd="0" presId="urn:microsoft.com/office/officeart/2005/8/layout/cycle6"/>
    <dgm:cxn modelId="{B60F3539-31F0-4CA7-9ED5-DC2DD9DC9B5E}" type="presParOf" srcId="{50F8A006-03B7-453E-8B11-52199EE89448}" destId="{33A00F86-7713-40B8-8DA0-458E6F8C677E}" srcOrd="10" destOrd="0" presId="urn:microsoft.com/office/officeart/2005/8/layout/cycle6"/>
    <dgm:cxn modelId="{E1240213-F8F8-498C-A844-50C4475927E9}" type="presParOf" srcId="{50F8A006-03B7-453E-8B11-52199EE89448}" destId="{AE08C94F-0CD5-478E-94D3-913DA7B7B592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A37C2D0-E311-480D-BE74-4A10698CA5CA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51FCBF-967B-4557-978E-7A3222124EA5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8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разрезе </a:t>
          </a:r>
        </a:p>
        <a:p>
          <a:r>
            <a:rPr lang="ru-RU" sz="18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 в 2017г.</a:t>
          </a:r>
        </a:p>
      </dgm:t>
    </dgm:pt>
    <dgm:pt modelId="{02F7ECAF-3554-4DF9-89FC-164034A7045E}" type="parTrans" cxnId="{06734997-BB3F-464B-BD88-0FF9251C0472}">
      <dgm:prSet/>
      <dgm:spPr/>
      <dgm:t>
        <a:bodyPr/>
        <a:lstStyle/>
        <a:p>
          <a:endParaRPr lang="ru-RU"/>
        </a:p>
      </dgm:t>
    </dgm:pt>
    <dgm:pt modelId="{7DEB0C03-D1E4-4C2F-9788-195499245F22}" type="sibTrans" cxnId="{06734997-BB3F-464B-BD88-0FF9251C0472}">
      <dgm:prSet/>
      <dgm:spPr/>
      <dgm:t>
        <a:bodyPr/>
        <a:lstStyle/>
        <a:p>
          <a:endParaRPr lang="ru-RU"/>
        </a:p>
      </dgm:t>
    </dgm:pt>
    <dgm:pt modelId="{6E4BDF23-D055-4600-B225-7ECA009E7556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бюджетной политики и эффективное использование бюджетного потенциала Чувашской Республики</a:t>
          </a:r>
          <a:endParaRPr lang="ru-RU" sz="13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02B540-D793-425D-B00D-FED0E450A17E}" type="parTrans" cxnId="{54EC16C4-94F1-4DA1-8192-10A416F0D1CD}">
      <dgm:prSet/>
      <dgm:spPr/>
      <dgm:t>
        <a:bodyPr/>
        <a:lstStyle/>
        <a:p>
          <a:endParaRPr lang="ru-RU"/>
        </a:p>
      </dgm:t>
    </dgm:pt>
    <dgm:pt modelId="{44280126-ADC5-4899-80CA-477D12FABF98}" type="sibTrans" cxnId="{54EC16C4-94F1-4DA1-8192-10A416F0D1CD}">
      <dgm:prSet/>
      <dgm:spPr/>
      <dgm:t>
        <a:bodyPr/>
        <a:lstStyle/>
        <a:p>
          <a:endParaRPr lang="ru-RU"/>
        </a:p>
      </dgm:t>
    </dgm:pt>
    <dgm:pt modelId="{3D89C345-4A0D-4FDC-B5A8-B2FCB828DDAB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2 307</a:t>
          </a:r>
          <a:r>
            <a:rPr lang="en-US" sz="1400" dirty="0" smtClean="0">
              <a:solidFill>
                <a:schemeClr val="tx1"/>
              </a:solidFill>
            </a:rPr>
            <a:t>,5</a:t>
          </a:r>
          <a:endParaRPr lang="ru-RU" sz="1400" dirty="0">
            <a:solidFill>
              <a:schemeClr val="tx1"/>
            </a:solidFill>
          </a:endParaRPr>
        </a:p>
      </dgm:t>
    </dgm:pt>
    <dgm:pt modelId="{E6354887-5BD7-498D-B65E-5BB3879A76B2}" type="parTrans" cxnId="{E2E60461-5992-4AA5-A3A2-574A752DCE92}">
      <dgm:prSet/>
      <dgm:spPr/>
      <dgm:t>
        <a:bodyPr/>
        <a:lstStyle/>
        <a:p>
          <a:endParaRPr lang="ru-RU"/>
        </a:p>
      </dgm:t>
    </dgm:pt>
    <dgm:pt modelId="{EA880DA5-92D7-4193-8FA5-39C6170E4C3C}" type="sibTrans" cxnId="{E2E60461-5992-4AA5-A3A2-574A752DCE92}">
      <dgm:prSet/>
      <dgm:spPr/>
      <dgm:t>
        <a:bodyPr/>
        <a:lstStyle/>
        <a:p>
          <a:endParaRPr lang="ru-RU"/>
        </a:p>
      </dgm:t>
    </dgm:pt>
    <dgm:pt modelId="{512DE50A-C5CC-4902-9E40-2F658F91C541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8</a:t>
          </a:r>
          <a:r>
            <a:rPr lang="en-US" sz="1400" dirty="0" smtClean="0">
              <a:solidFill>
                <a:schemeClr val="tx1"/>
              </a:solidFill>
            </a:rPr>
            <a:t>3</a:t>
          </a:r>
          <a:r>
            <a:rPr lang="ru-RU" sz="1400" dirty="0" smtClean="0">
              <a:solidFill>
                <a:schemeClr val="tx1"/>
              </a:solidFill>
            </a:rPr>
            <a:t>,1</a:t>
          </a:r>
          <a:endParaRPr lang="ru-RU" sz="1400" dirty="0">
            <a:solidFill>
              <a:schemeClr val="tx1"/>
            </a:solidFill>
          </a:endParaRPr>
        </a:p>
      </dgm:t>
    </dgm:pt>
    <dgm:pt modelId="{B4F8CCDA-03A5-404C-8D3C-DB13D614312F}" type="parTrans" cxnId="{CF556B83-D864-4B9F-8A1E-03D44A5E132F}">
      <dgm:prSet/>
      <dgm:spPr/>
      <dgm:t>
        <a:bodyPr/>
        <a:lstStyle/>
        <a:p>
          <a:endParaRPr lang="ru-RU"/>
        </a:p>
      </dgm:t>
    </dgm:pt>
    <dgm:pt modelId="{DA45B9E8-F93B-44F7-95AA-7CC22F6CBAFD}" type="sibTrans" cxnId="{CF556B83-D864-4B9F-8A1E-03D44A5E132F}">
      <dgm:prSet/>
      <dgm:spPr/>
      <dgm:t>
        <a:bodyPr/>
        <a:lstStyle/>
        <a:p>
          <a:endParaRPr lang="ru-RU"/>
        </a:p>
      </dgm:t>
    </dgm:pt>
    <dgm:pt modelId="{E321591B-EF22-4B70-A997-F920ADD424A6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эффективности бюджетных расходов Чувашской Республики</a:t>
          </a:r>
          <a:endParaRPr lang="ru-RU" sz="13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4C1044-46DE-469D-906F-4BF972356DB2}" type="parTrans" cxnId="{65407EC4-A36F-4467-AE59-FC8B2548AD02}">
      <dgm:prSet/>
      <dgm:spPr/>
      <dgm:t>
        <a:bodyPr/>
        <a:lstStyle/>
        <a:p>
          <a:endParaRPr lang="ru-RU"/>
        </a:p>
      </dgm:t>
    </dgm:pt>
    <dgm:pt modelId="{6C66FFD2-E801-49D4-9517-86F537270F66}" type="sibTrans" cxnId="{65407EC4-A36F-4467-AE59-FC8B2548AD02}">
      <dgm:prSet/>
      <dgm:spPr/>
      <dgm:t>
        <a:bodyPr/>
        <a:lstStyle/>
        <a:p>
          <a:endParaRPr lang="ru-RU"/>
        </a:p>
      </dgm:t>
    </dgm:pt>
    <dgm:pt modelId="{11F9C3DB-3694-4C6F-9480-413338C10FBB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Управление государственным имуществом Чувашской Республики</a:t>
          </a:r>
          <a:endParaRPr lang="ru-RU" sz="13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AF0889-00EE-4A2D-80F8-9E69973D9BB1}" type="parTrans" cxnId="{47085E78-F323-461C-ABA0-3C00F129E846}">
      <dgm:prSet/>
      <dgm:spPr/>
      <dgm:t>
        <a:bodyPr/>
        <a:lstStyle/>
        <a:p>
          <a:endParaRPr lang="ru-RU"/>
        </a:p>
      </dgm:t>
    </dgm:pt>
    <dgm:pt modelId="{959BAB1B-4ED2-49C7-A434-265946C911A4}" type="sibTrans" cxnId="{47085E78-F323-461C-ABA0-3C00F129E846}">
      <dgm:prSet/>
      <dgm:spPr/>
      <dgm:t>
        <a:bodyPr/>
        <a:lstStyle/>
        <a:p>
          <a:endParaRPr lang="ru-RU"/>
        </a:p>
      </dgm:t>
    </dgm:pt>
    <dgm:pt modelId="{B6569DD0-5CAF-4EBD-812F-CAA384C5D95A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реализации государственной программы </a:t>
          </a:r>
          <a:endParaRPr lang="ru-RU" sz="13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0F804D-9F9A-414F-8363-9F071A1BCA86}" type="parTrans" cxnId="{4261F136-DE99-446C-BCB6-DA60F64402AD}">
      <dgm:prSet/>
      <dgm:spPr/>
      <dgm:t>
        <a:bodyPr/>
        <a:lstStyle/>
        <a:p>
          <a:endParaRPr lang="ru-RU"/>
        </a:p>
      </dgm:t>
    </dgm:pt>
    <dgm:pt modelId="{6BFBC289-7E47-481C-93FB-38C6FF93EE5A}" type="sibTrans" cxnId="{4261F136-DE99-446C-BCB6-DA60F64402AD}">
      <dgm:prSet/>
      <dgm:spPr/>
      <dgm:t>
        <a:bodyPr/>
        <a:lstStyle/>
        <a:p>
          <a:endParaRPr lang="ru-RU"/>
        </a:p>
      </dgm:t>
    </dgm:pt>
    <dgm:pt modelId="{2D4CF4D0-B6E1-4A60-9375-38C89B9A9028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US" sz="1400" dirty="0" smtClean="0">
              <a:solidFill>
                <a:schemeClr val="tx1"/>
              </a:solidFill>
            </a:rPr>
            <a:t>23</a:t>
          </a:r>
          <a:r>
            <a:rPr lang="ru-RU" sz="1400" dirty="0" smtClean="0">
              <a:solidFill>
                <a:schemeClr val="tx1"/>
              </a:solidFill>
            </a:rPr>
            <a:t>,</a:t>
          </a:r>
          <a:r>
            <a:rPr lang="en-US" sz="1400" dirty="0" smtClean="0">
              <a:solidFill>
                <a:schemeClr val="tx1"/>
              </a:solidFill>
            </a:rPr>
            <a:t>7</a:t>
          </a:r>
          <a:endParaRPr lang="ru-RU" sz="1400" dirty="0">
            <a:solidFill>
              <a:schemeClr val="tx1"/>
            </a:solidFill>
          </a:endParaRPr>
        </a:p>
      </dgm:t>
    </dgm:pt>
    <dgm:pt modelId="{EBAAD010-037F-4C11-B7B6-C136F417FF69}" type="parTrans" cxnId="{FB5AB8E4-215E-4CB5-954A-ED5414BA8842}">
      <dgm:prSet/>
      <dgm:spPr/>
      <dgm:t>
        <a:bodyPr/>
        <a:lstStyle/>
        <a:p>
          <a:endParaRPr lang="ru-RU"/>
        </a:p>
      </dgm:t>
    </dgm:pt>
    <dgm:pt modelId="{27BB5197-EF04-47D3-9FE2-9DD1B2FFD241}" type="sibTrans" cxnId="{FB5AB8E4-215E-4CB5-954A-ED5414BA8842}">
      <dgm:prSet/>
      <dgm:spPr/>
      <dgm:t>
        <a:bodyPr/>
        <a:lstStyle/>
        <a:p>
          <a:endParaRPr lang="ru-RU"/>
        </a:p>
      </dgm:t>
    </dgm:pt>
    <dgm:pt modelId="{5D59B49C-8193-4B9D-A524-24260E5DC43A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15</a:t>
          </a:r>
          <a:r>
            <a:rPr lang="en-US" sz="1400" dirty="0" smtClean="0">
              <a:solidFill>
                <a:schemeClr val="tx1"/>
              </a:solidFill>
            </a:rPr>
            <a:t>1</a:t>
          </a:r>
          <a:r>
            <a:rPr lang="ru-RU" sz="1400" dirty="0" smtClean="0">
              <a:solidFill>
                <a:schemeClr val="tx1"/>
              </a:solidFill>
            </a:rPr>
            <a:t>,</a:t>
          </a:r>
          <a:r>
            <a:rPr lang="en-US" sz="1400" dirty="0" smtClean="0">
              <a:solidFill>
                <a:schemeClr val="tx1"/>
              </a:solidFill>
            </a:rPr>
            <a:t>6</a:t>
          </a:r>
          <a:endParaRPr lang="ru-RU" sz="1400" dirty="0" smtClean="0">
            <a:solidFill>
              <a:schemeClr val="tx1"/>
            </a:solidFill>
          </a:endParaRPr>
        </a:p>
      </dgm:t>
    </dgm:pt>
    <dgm:pt modelId="{5F514B5F-7E9E-4D86-87E2-615FDF271CE8}" type="parTrans" cxnId="{D4F5E715-8A9C-4394-B1A7-27E0708936FE}">
      <dgm:prSet/>
      <dgm:spPr/>
      <dgm:t>
        <a:bodyPr/>
        <a:lstStyle/>
        <a:p>
          <a:endParaRPr lang="ru-RU"/>
        </a:p>
      </dgm:t>
    </dgm:pt>
    <dgm:pt modelId="{B2212DC2-0DC6-4C79-AF8C-D2E0529EEE4F}" type="sibTrans" cxnId="{D4F5E715-8A9C-4394-B1A7-27E0708936FE}">
      <dgm:prSet/>
      <dgm:spPr/>
      <dgm:t>
        <a:bodyPr/>
        <a:lstStyle/>
        <a:p>
          <a:endParaRPr lang="ru-RU"/>
        </a:p>
      </dgm:t>
    </dgm:pt>
    <dgm:pt modelId="{864DD87F-0B0C-4621-942E-8CB6627B1031}" type="pres">
      <dgm:prSet presAssocID="{1A37C2D0-E311-480D-BE74-4A10698CA5C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C39856A-F539-4A0A-9A68-83637FEBAC0B}" type="pres">
      <dgm:prSet presAssocID="{D351FCBF-967B-4557-978E-7A3222124EA5}" presName="vertOne" presStyleCnt="0"/>
      <dgm:spPr/>
    </dgm:pt>
    <dgm:pt modelId="{8CCC63E9-78E3-42CF-8177-76D5E588906A}" type="pres">
      <dgm:prSet presAssocID="{D351FCBF-967B-4557-978E-7A3222124EA5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9A4D6C6-8648-453E-93F2-931661CD5112}" type="pres">
      <dgm:prSet presAssocID="{D351FCBF-967B-4557-978E-7A3222124EA5}" presName="parTransOne" presStyleCnt="0"/>
      <dgm:spPr/>
    </dgm:pt>
    <dgm:pt modelId="{BE32FA8B-7078-4ADB-B5C0-7CD6AA1E3302}" type="pres">
      <dgm:prSet presAssocID="{D351FCBF-967B-4557-978E-7A3222124EA5}" presName="horzOne" presStyleCnt="0"/>
      <dgm:spPr/>
    </dgm:pt>
    <dgm:pt modelId="{3CAF2A95-9A8D-4AE2-99BD-4633CCE03CCD}" type="pres">
      <dgm:prSet presAssocID="{6E4BDF23-D055-4600-B225-7ECA009E7556}" presName="vertTwo" presStyleCnt="0"/>
      <dgm:spPr/>
    </dgm:pt>
    <dgm:pt modelId="{B5E642CB-E027-4891-9890-4C997D088B55}" type="pres">
      <dgm:prSet presAssocID="{6E4BDF23-D055-4600-B225-7ECA009E7556}" presName="txTwo" presStyleLbl="node2" presStyleIdx="0" presStyleCnt="2" custScaleY="10863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CBCB08E-F0CD-439D-99D4-1112527E7B34}" type="pres">
      <dgm:prSet presAssocID="{6E4BDF23-D055-4600-B225-7ECA009E7556}" presName="parTransTwo" presStyleCnt="0"/>
      <dgm:spPr/>
    </dgm:pt>
    <dgm:pt modelId="{F7887B5A-E7EB-4C68-BB12-843A559EAFDD}" type="pres">
      <dgm:prSet presAssocID="{6E4BDF23-D055-4600-B225-7ECA009E7556}" presName="horzTwo" presStyleCnt="0"/>
      <dgm:spPr/>
    </dgm:pt>
    <dgm:pt modelId="{012EA219-4C0F-4B92-AF5B-C0B5D5654E7A}" type="pres">
      <dgm:prSet presAssocID="{E321591B-EF22-4B70-A997-F920ADD424A6}" presName="vertThree" presStyleCnt="0"/>
      <dgm:spPr/>
    </dgm:pt>
    <dgm:pt modelId="{7723A80D-51A7-429E-8BB6-A310BC64AE05}" type="pres">
      <dgm:prSet presAssocID="{E321591B-EF22-4B70-A997-F920ADD424A6}" presName="txThre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0FFC90-E0D4-427A-BD2F-6590AF6A5626}" type="pres">
      <dgm:prSet presAssocID="{E321591B-EF22-4B70-A997-F920ADD424A6}" presName="parTransThree" presStyleCnt="0"/>
      <dgm:spPr/>
    </dgm:pt>
    <dgm:pt modelId="{F7834B90-640A-4B54-9D58-A8A6E989B710}" type="pres">
      <dgm:prSet presAssocID="{E321591B-EF22-4B70-A997-F920ADD424A6}" presName="horzThree" presStyleCnt="0"/>
      <dgm:spPr/>
    </dgm:pt>
    <dgm:pt modelId="{507CAB7A-9F39-457C-BEC3-5B3BFB169094}" type="pres">
      <dgm:prSet presAssocID="{11F9C3DB-3694-4C6F-9480-413338C10FBB}" presName="vertFour" presStyleCnt="0">
        <dgm:presLayoutVars>
          <dgm:chPref val="3"/>
        </dgm:presLayoutVars>
      </dgm:prSet>
      <dgm:spPr/>
    </dgm:pt>
    <dgm:pt modelId="{E46628DA-DFCB-494E-9EDB-9DEB3E961771}" type="pres">
      <dgm:prSet presAssocID="{11F9C3DB-3694-4C6F-9480-413338C10FBB}" presName="txFour" presStyleLbl="node4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B95A24A-02CF-475E-ACB6-B20FB895244B}" type="pres">
      <dgm:prSet presAssocID="{11F9C3DB-3694-4C6F-9480-413338C10FBB}" presName="parTransFour" presStyleCnt="0"/>
      <dgm:spPr/>
    </dgm:pt>
    <dgm:pt modelId="{E8E4A673-71C9-45AE-9B5F-AE8A221A53FE}" type="pres">
      <dgm:prSet presAssocID="{11F9C3DB-3694-4C6F-9480-413338C10FBB}" presName="horzFour" presStyleCnt="0"/>
      <dgm:spPr/>
    </dgm:pt>
    <dgm:pt modelId="{F21DC648-3513-4AF5-A8C4-E58B02684BB0}" type="pres">
      <dgm:prSet presAssocID="{B6569DD0-5CAF-4EBD-812F-CAA384C5D95A}" presName="vertFour" presStyleCnt="0">
        <dgm:presLayoutVars>
          <dgm:chPref val="3"/>
        </dgm:presLayoutVars>
      </dgm:prSet>
      <dgm:spPr/>
    </dgm:pt>
    <dgm:pt modelId="{0AC65D80-99D6-40C0-8E49-2EECF2BCE3A9}" type="pres">
      <dgm:prSet presAssocID="{B6569DD0-5CAF-4EBD-812F-CAA384C5D95A}" presName="txFour" presStyleLbl="node4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79289AA-7FC3-4CB3-8C21-27E1F1EAD018}" type="pres">
      <dgm:prSet presAssocID="{B6569DD0-5CAF-4EBD-812F-CAA384C5D95A}" presName="horzFour" presStyleCnt="0"/>
      <dgm:spPr/>
    </dgm:pt>
    <dgm:pt modelId="{4EACF355-C96D-44A7-8246-9A46B0C1B2CB}" type="pres">
      <dgm:prSet presAssocID="{44280126-ADC5-4899-80CA-477D12FABF98}" presName="sibSpaceTwo" presStyleCnt="0"/>
      <dgm:spPr/>
    </dgm:pt>
    <dgm:pt modelId="{383CB128-A4AA-4452-9004-E8AD7002E2A1}" type="pres">
      <dgm:prSet presAssocID="{3D89C345-4A0D-4FDC-B5A8-B2FCB828DDAB}" presName="vertTwo" presStyleCnt="0"/>
      <dgm:spPr/>
    </dgm:pt>
    <dgm:pt modelId="{C3D65556-9B34-4346-A99C-73E3FE9EE9C6}" type="pres">
      <dgm:prSet presAssocID="{3D89C345-4A0D-4FDC-B5A8-B2FCB828DDAB}" presName="txTwo" presStyleLbl="node2" presStyleIdx="1" presStyleCnt="2" custScaleX="25169" custScaleY="1089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433F4D2-AFBC-4A07-A979-2EFBE3618D9C}" type="pres">
      <dgm:prSet presAssocID="{3D89C345-4A0D-4FDC-B5A8-B2FCB828DDAB}" presName="parTransTwo" presStyleCnt="0"/>
      <dgm:spPr/>
    </dgm:pt>
    <dgm:pt modelId="{BDED661D-16A8-437A-A61F-D108A88156E8}" type="pres">
      <dgm:prSet presAssocID="{3D89C345-4A0D-4FDC-B5A8-B2FCB828DDAB}" presName="horzTwo" presStyleCnt="0"/>
      <dgm:spPr/>
    </dgm:pt>
    <dgm:pt modelId="{A8237010-8D21-4C40-9D7B-4F8AE372C35B}" type="pres">
      <dgm:prSet presAssocID="{512DE50A-C5CC-4902-9E40-2F658F91C541}" presName="vertThree" presStyleCnt="0"/>
      <dgm:spPr/>
    </dgm:pt>
    <dgm:pt modelId="{83C0364A-A82B-41BD-93C7-EFFDB0175838}" type="pres">
      <dgm:prSet presAssocID="{512DE50A-C5CC-4902-9E40-2F658F91C541}" presName="txThree" presStyleLbl="node3" presStyleIdx="1" presStyleCnt="2" custScaleX="247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6A5D7BF-655D-4842-8872-01D4FDFAE034}" type="pres">
      <dgm:prSet presAssocID="{512DE50A-C5CC-4902-9E40-2F658F91C541}" presName="parTransThree" presStyleCnt="0"/>
      <dgm:spPr/>
    </dgm:pt>
    <dgm:pt modelId="{509CE196-0D8C-49A8-B3D7-9BB29169618F}" type="pres">
      <dgm:prSet presAssocID="{512DE50A-C5CC-4902-9E40-2F658F91C541}" presName="horzThree" presStyleCnt="0"/>
      <dgm:spPr/>
    </dgm:pt>
    <dgm:pt modelId="{433655AD-A900-41AD-8F0F-3CD31838D7EE}" type="pres">
      <dgm:prSet presAssocID="{2D4CF4D0-B6E1-4A60-9375-38C89B9A9028}" presName="vertFour" presStyleCnt="0">
        <dgm:presLayoutVars>
          <dgm:chPref val="3"/>
        </dgm:presLayoutVars>
      </dgm:prSet>
      <dgm:spPr/>
    </dgm:pt>
    <dgm:pt modelId="{E4327505-0C43-4871-8757-A50453A0C067}" type="pres">
      <dgm:prSet presAssocID="{2D4CF4D0-B6E1-4A60-9375-38C89B9A9028}" presName="txFour" presStyleLbl="node4" presStyleIdx="2" presStyleCnt="4" custScaleX="249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240637-8708-425C-AE8B-749787D27E7F}" type="pres">
      <dgm:prSet presAssocID="{2D4CF4D0-B6E1-4A60-9375-38C89B9A9028}" presName="parTransFour" presStyleCnt="0"/>
      <dgm:spPr/>
    </dgm:pt>
    <dgm:pt modelId="{66E87F13-839F-4F13-92F9-25D1DE1DBE89}" type="pres">
      <dgm:prSet presAssocID="{2D4CF4D0-B6E1-4A60-9375-38C89B9A9028}" presName="horzFour" presStyleCnt="0"/>
      <dgm:spPr/>
    </dgm:pt>
    <dgm:pt modelId="{59E9A1C9-BF43-46B0-BA12-280660F3E0B5}" type="pres">
      <dgm:prSet presAssocID="{5D59B49C-8193-4B9D-A524-24260E5DC43A}" presName="vertFour" presStyleCnt="0">
        <dgm:presLayoutVars>
          <dgm:chPref val="3"/>
        </dgm:presLayoutVars>
      </dgm:prSet>
      <dgm:spPr/>
    </dgm:pt>
    <dgm:pt modelId="{26A96B2E-8431-4887-87F9-A88D05F1F01E}" type="pres">
      <dgm:prSet presAssocID="{5D59B49C-8193-4B9D-A524-24260E5DC43A}" presName="txFour" presStyleLbl="node4" presStyleIdx="3" presStyleCnt="4" custScaleX="252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C91A089-9E02-46C5-B968-BACB80AECC4C}" type="pres">
      <dgm:prSet presAssocID="{5D59B49C-8193-4B9D-A524-24260E5DC43A}" presName="horzFour" presStyleCnt="0"/>
      <dgm:spPr/>
    </dgm:pt>
  </dgm:ptLst>
  <dgm:cxnLst>
    <dgm:cxn modelId="{47085E78-F323-461C-ABA0-3C00F129E846}" srcId="{E321591B-EF22-4B70-A997-F920ADD424A6}" destId="{11F9C3DB-3694-4C6F-9480-413338C10FBB}" srcOrd="0" destOrd="0" parTransId="{82AF0889-00EE-4A2D-80F8-9E69973D9BB1}" sibTransId="{959BAB1B-4ED2-49C7-A434-265946C911A4}"/>
    <dgm:cxn modelId="{CF556B83-D864-4B9F-8A1E-03D44A5E132F}" srcId="{3D89C345-4A0D-4FDC-B5A8-B2FCB828DDAB}" destId="{512DE50A-C5CC-4902-9E40-2F658F91C541}" srcOrd="0" destOrd="0" parTransId="{B4F8CCDA-03A5-404C-8D3C-DB13D614312F}" sibTransId="{DA45B9E8-F93B-44F7-95AA-7CC22F6CBAFD}"/>
    <dgm:cxn modelId="{E2E60461-5992-4AA5-A3A2-574A752DCE92}" srcId="{D351FCBF-967B-4557-978E-7A3222124EA5}" destId="{3D89C345-4A0D-4FDC-B5A8-B2FCB828DDAB}" srcOrd="1" destOrd="0" parTransId="{E6354887-5BD7-498D-B65E-5BB3879A76B2}" sibTransId="{EA880DA5-92D7-4193-8FA5-39C6170E4C3C}"/>
    <dgm:cxn modelId="{4261F136-DE99-446C-BCB6-DA60F64402AD}" srcId="{11F9C3DB-3694-4C6F-9480-413338C10FBB}" destId="{B6569DD0-5CAF-4EBD-812F-CAA384C5D95A}" srcOrd="0" destOrd="0" parTransId="{A90F804D-9F9A-414F-8363-9F071A1BCA86}" sibTransId="{6BFBC289-7E47-481C-93FB-38C6FF93EE5A}"/>
    <dgm:cxn modelId="{54EC16C4-94F1-4DA1-8192-10A416F0D1CD}" srcId="{D351FCBF-967B-4557-978E-7A3222124EA5}" destId="{6E4BDF23-D055-4600-B225-7ECA009E7556}" srcOrd="0" destOrd="0" parTransId="{4D02B540-D793-425D-B00D-FED0E450A17E}" sibTransId="{44280126-ADC5-4899-80CA-477D12FABF98}"/>
    <dgm:cxn modelId="{65407EC4-A36F-4467-AE59-FC8B2548AD02}" srcId="{6E4BDF23-D055-4600-B225-7ECA009E7556}" destId="{E321591B-EF22-4B70-A997-F920ADD424A6}" srcOrd="0" destOrd="0" parTransId="{C74C1044-46DE-469D-906F-4BF972356DB2}" sibTransId="{6C66FFD2-E801-49D4-9517-86F537270F66}"/>
    <dgm:cxn modelId="{F0A97BAB-17EA-4709-B32B-500BEC9610E2}" type="presOf" srcId="{11F9C3DB-3694-4C6F-9480-413338C10FBB}" destId="{E46628DA-DFCB-494E-9EDB-9DEB3E961771}" srcOrd="0" destOrd="0" presId="urn:microsoft.com/office/officeart/2005/8/layout/hierarchy4"/>
    <dgm:cxn modelId="{F5EAF939-D0EB-4B76-9B23-A77371417C80}" type="presOf" srcId="{D351FCBF-967B-4557-978E-7A3222124EA5}" destId="{8CCC63E9-78E3-42CF-8177-76D5E588906A}" srcOrd="0" destOrd="0" presId="urn:microsoft.com/office/officeart/2005/8/layout/hierarchy4"/>
    <dgm:cxn modelId="{8BDAAB45-E300-486F-B954-D4EBCBD6D86B}" type="presOf" srcId="{E321591B-EF22-4B70-A997-F920ADD424A6}" destId="{7723A80D-51A7-429E-8BB6-A310BC64AE05}" srcOrd="0" destOrd="0" presId="urn:microsoft.com/office/officeart/2005/8/layout/hierarchy4"/>
    <dgm:cxn modelId="{134AA15B-A40D-4B0E-95CF-A1A98B5CD16C}" type="presOf" srcId="{512DE50A-C5CC-4902-9E40-2F658F91C541}" destId="{83C0364A-A82B-41BD-93C7-EFFDB0175838}" srcOrd="0" destOrd="0" presId="urn:microsoft.com/office/officeart/2005/8/layout/hierarchy4"/>
    <dgm:cxn modelId="{FDFD2FF4-20BF-4F18-9B57-1B17013F9302}" type="presOf" srcId="{6E4BDF23-D055-4600-B225-7ECA009E7556}" destId="{B5E642CB-E027-4891-9890-4C997D088B55}" srcOrd="0" destOrd="0" presId="urn:microsoft.com/office/officeart/2005/8/layout/hierarchy4"/>
    <dgm:cxn modelId="{170064D6-3D8D-4E46-B964-A4E5F86609CE}" type="presOf" srcId="{5D59B49C-8193-4B9D-A524-24260E5DC43A}" destId="{26A96B2E-8431-4887-87F9-A88D05F1F01E}" srcOrd="0" destOrd="0" presId="urn:microsoft.com/office/officeart/2005/8/layout/hierarchy4"/>
    <dgm:cxn modelId="{B3111673-FDDE-49F9-970F-625302BC479B}" type="presOf" srcId="{B6569DD0-5CAF-4EBD-812F-CAA384C5D95A}" destId="{0AC65D80-99D6-40C0-8E49-2EECF2BCE3A9}" srcOrd="0" destOrd="0" presId="urn:microsoft.com/office/officeart/2005/8/layout/hierarchy4"/>
    <dgm:cxn modelId="{00FF6CC5-0A65-4B81-8C7B-2E91335E35C3}" type="presOf" srcId="{3D89C345-4A0D-4FDC-B5A8-B2FCB828DDAB}" destId="{C3D65556-9B34-4346-A99C-73E3FE9EE9C6}" srcOrd="0" destOrd="0" presId="urn:microsoft.com/office/officeart/2005/8/layout/hierarchy4"/>
    <dgm:cxn modelId="{D4F5E715-8A9C-4394-B1A7-27E0708936FE}" srcId="{2D4CF4D0-B6E1-4A60-9375-38C89B9A9028}" destId="{5D59B49C-8193-4B9D-A524-24260E5DC43A}" srcOrd="0" destOrd="0" parTransId="{5F514B5F-7E9E-4D86-87E2-615FDF271CE8}" sibTransId="{B2212DC2-0DC6-4C79-AF8C-D2E0529EEE4F}"/>
    <dgm:cxn modelId="{6CB72E85-BC31-49BB-9310-E48525D91974}" type="presOf" srcId="{2D4CF4D0-B6E1-4A60-9375-38C89B9A9028}" destId="{E4327505-0C43-4871-8757-A50453A0C067}" srcOrd="0" destOrd="0" presId="urn:microsoft.com/office/officeart/2005/8/layout/hierarchy4"/>
    <dgm:cxn modelId="{647CFA41-2BBB-4766-B238-2850986CCBDD}" type="presOf" srcId="{1A37C2D0-E311-480D-BE74-4A10698CA5CA}" destId="{864DD87F-0B0C-4621-942E-8CB6627B1031}" srcOrd="0" destOrd="0" presId="urn:microsoft.com/office/officeart/2005/8/layout/hierarchy4"/>
    <dgm:cxn modelId="{06734997-BB3F-464B-BD88-0FF9251C0472}" srcId="{1A37C2D0-E311-480D-BE74-4A10698CA5CA}" destId="{D351FCBF-967B-4557-978E-7A3222124EA5}" srcOrd="0" destOrd="0" parTransId="{02F7ECAF-3554-4DF9-89FC-164034A7045E}" sibTransId="{7DEB0C03-D1E4-4C2F-9788-195499245F22}"/>
    <dgm:cxn modelId="{FB5AB8E4-215E-4CB5-954A-ED5414BA8842}" srcId="{512DE50A-C5CC-4902-9E40-2F658F91C541}" destId="{2D4CF4D0-B6E1-4A60-9375-38C89B9A9028}" srcOrd="0" destOrd="0" parTransId="{EBAAD010-037F-4C11-B7B6-C136F417FF69}" sibTransId="{27BB5197-EF04-47D3-9FE2-9DD1B2FFD241}"/>
    <dgm:cxn modelId="{81A76FD6-5314-4DA6-A14B-4B8726DA8944}" type="presParOf" srcId="{864DD87F-0B0C-4621-942E-8CB6627B1031}" destId="{0C39856A-F539-4A0A-9A68-83637FEBAC0B}" srcOrd="0" destOrd="0" presId="urn:microsoft.com/office/officeart/2005/8/layout/hierarchy4"/>
    <dgm:cxn modelId="{1F5E2145-183C-40B5-AC0B-860208330B01}" type="presParOf" srcId="{0C39856A-F539-4A0A-9A68-83637FEBAC0B}" destId="{8CCC63E9-78E3-42CF-8177-76D5E588906A}" srcOrd="0" destOrd="0" presId="urn:microsoft.com/office/officeart/2005/8/layout/hierarchy4"/>
    <dgm:cxn modelId="{DCAFD1B6-06ED-4AF8-8575-1A6ACBC6D477}" type="presParOf" srcId="{0C39856A-F539-4A0A-9A68-83637FEBAC0B}" destId="{B9A4D6C6-8648-453E-93F2-931661CD5112}" srcOrd="1" destOrd="0" presId="urn:microsoft.com/office/officeart/2005/8/layout/hierarchy4"/>
    <dgm:cxn modelId="{610B5AA1-91F0-4256-B3DF-068670ED845A}" type="presParOf" srcId="{0C39856A-F539-4A0A-9A68-83637FEBAC0B}" destId="{BE32FA8B-7078-4ADB-B5C0-7CD6AA1E3302}" srcOrd="2" destOrd="0" presId="urn:microsoft.com/office/officeart/2005/8/layout/hierarchy4"/>
    <dgm:cxn modelId="{61D835C8-7454-4188-BAD4-47B7196552B9}" type="presParOf" srcId="{BE32FA8B-7078-4ADB-B5C0-7CD6AA1E3302}" destId="{3CAF2A95-9A8D-4AE2-99BD-4633CCE03CCD}" srcOrd="0" destOrd="0" presId="urn:microsoft.com/office/officeart/2005/8/layout/hierarchy4"/>
    <dgm:cxn modelId="{D0AB396A-05B3-4B22-8923-0C27D9C90D90}" type="presParOf" srcId="{3CAF2A95-9A8D-4AE2-99BD-4633CCE03CCD}" destId="{B5E642CB-E027-4891-9890-4C997D088B55}" srcOrd="0" destOrd="0" presId="urn:microsoft.com/office/officeart/2005/8/layout/hierarchy4"/>
    <dgm:cxn modelId="{31B8D377-C94B-4545-8C9F-E516CB450045}" type="presParOf" srcId="{3CAF2A95-9A8D-4AE2-99BD-4633CCE03CCD}" destId="{ACBCB08E-F0CD-439D-99D4-1112527E7B34}" srcOrd="1" destOrd="0" presId="urn:microsoft.com/office/officeart/2005/8/layout/hierarchy4"/>
    <dgm:cxn modelId="{6E4D7829-5C58-4D24-BF40-C46D6719A9A2}" type="presParOf" srcId="{3CAF2A95-9A8D-4AE2-99BD-4633CCE03CCD}" destId="{F7887B5A-E7EB-4C68-BB12-843A559EAFDD}" srcOrd="2" destOrd="0" presId="urn:microsoft.com/office/officeart/2005/8/layout/hierarchy4"/>
    <dgm:cxn modelId="{B540817D-88C5-42CB-B157-C2DDF3A98222}" type="presParOf" srcId="{F7887B5A-E7EB-4C68-BB12-843A559EAFDD}" destId="{012EA219-4C0F-4B92-AF5B-C0B5D5654E7A}" srcOrd="0" destOrd="0" presId="urn:microsoft.com/office/officeart/2005/8/layout/hierarchy4"/>
    <dgm:cxn modelId="{55D6BFE3-4073-4375-89D5-48B9D4BF6D02}" type="presParOf" srcId="{012EA219-4C0F-4B92-AF5B-C0B5D5654E7A}" destId="{7723A80D-51A7-429E-8BB6-A310BC64AE05}" srcOrd="0" destOrd="0" presId="urn:microsoft.com/office/officeart/2005/8/layout/hierarchy4"/>
    <dgm:cxn modelId="{925E60A2-7ED7-4733-8D21-FDC4F72A68DE}" type="presParOf" srcId="{012EA219-4C0F-4B92-AF5B-C0B5D5654E7A}" destId="{FB0FFC90-E0D4-427A-BD2F-6590AF6A5626}" srcOrd="1" destOrd="0" presId="urn:microsoft.com/office/officeart/2005/8/layout/hierarchy4"/>
    <dgm:cxn modelId="{45543A6B-B180-46A7-8F61-1C9B43AC2BDB}" type="presParOf" srcId="{012EA219-4C0F-4B92-AF5B-C0B5D5654E7A}" destId="{F7834B90-640A-4B54-9D58-A8A6E989B710}" srcOrd="2" destOrd="0" presId="urn:microsoft.com/office/officeart/2005/8/layout/hierarchy4"/>
    <dgm:cxn modelId="{F2E1698C-382D-4775-B227-F671DA6824AD}" type="presParOf" srcId="{F7834B90-640A-4B54-9D58-A8A6E989B710}" destId="{507CAB7A-9F39-457C-BEC3-5B3BFB169094}" srcOrd="0" destOrd="0" presId="urn:microsoft.com/office/officeart/2005/8/layout/hierarchy4"/>
    <dgm:cxn modelId="{C56AD6FD-0F67-4679-BADC-269F40390AFF}" type="presParOf" srcId="{507CAB7A-9F39-457C-BEC3-5B3BFB169094}" destId="{E46628DA-DFCB-494E-9EDB-9DEB3E961771}" srcOrd="0" destOrd="0" presId="urn:microsoft.com/office/officeart/2005/8/layout/hierarchy4"/>
    <dgm:cxn modelId="{E677C336-2526-4E0A-AE19-40896714D6F8}" type="presParOf" srcId="{507CAB7A-9F39-457C-BEC3-5B3BFB169094}" destId="{1B95A24A-02CF-475E-ACB6-B20FB895244B}" srcOrd="1" destOrd="0" presId="urn:microsoft.com/office/officeart/2005/8/layout/hierarchy4"/>
    <dgm:cxn modelId="{C8C1FC5A-6E4F-459D-9C6F-5E2BA2C9C3F9}" type="presParOf" srcId="{507CAB7A-9F39-457C-BEC3-5B3BFB169094}" destId="{E8E4A673-71C9-45AE-9B5F-AE8A221A53FE}" srcOrd="2" destOrd="0" presId="urn:microsoft.com/office/officeart/2005/8/layout/hierarchy4"/>
    <dgm:cxn modelId="{60E6B65A-749C-43C1-9F5F-0D63B8FA8E18}" type="presParOf" srcId="{E8E4A673-71C9-45AE-9B5F-AE8A221A53FE}" destId="{F21DC648-3513-4AF5-A8C4-E58B02684BB0}" srcOrd="0" destOrd="0" presId="urn:microsoft.com/office/officeart/2005/8/layout/hierarchy4"/>
    <dgm:cxn modelId="{CB7512F1-C0D1-4667-8B84-558A103376A9}" type="presParOf" srcId="{F21DC648-3513-4AF5-A8C4-E58B02684BB0}" destId="{0AC65D80-99D6-40C0-8E49-2EECF2BCE3A9}" srcOrd="0" destOrd="0" presId="urn:microsoft.com/office/officeart/2005/8/layout/hierarchy4"/>
    <dgm:cxn modelId="{5E30CF43-B92A-423D-A2C5-F5D46B795DD7}" type="presParOf" srcId="{F21DC648-3513-4AF5-A8C4-E58B02684BB0}" destId="{979289AA-7FC3-4CB3-8C21-27E1F1EAD018}" srcOrd="1" destOrd="0" presId="urn:microsoft.com/office/officeart/2005/8/layout/hierarchy4"/>
    <dgm:cxn modelId="{0D83A94E-5E7F-497F-AF64-B1CA0D362087}" type="presParOf" srcId="{BE32FA8B-7078-4ADB-B5C0-7CD6AA1E3302}" destId="{4EACF355-C96D-44A7-8246-9A46B0C1B2CB}" srcOrd="1" destOrd="0" presId="urn:microsoft.com/office/officeart/2005/8/layout/hierarchy4"/>
    <dgm:cxn modelId="{91CCF9A1-9DF5-4374-B4DC-1E2AB1F62334}" type="presParOf" srcId="{BE32FA8B-7078-4ADB-B5C0-7CD6AA1E3302}" destId="{383CB128-A4AA-4452-9004-E8AD7002E2A1}" srcOrd="2" destOrd="0" presId="urn:microsoft.com/office/officeart/2005/8/layout/hierarchy4"/>
    <dgm:cxn modelId="{E6F1363C-0156-4C71-A969-00FE7AF1E310}" type="presParOf" srcId="{383CB128-A4AA-4452-9004-E8AD7002E2A1}" destId="{C3D65556-9B34-4346-A99C-73E3FE9EE9C6}" srcOrd="0" destOrd="0" presId="urn:microsoft.com/office/officeart/2005/8/layout/hierarchy4"/>
    <dgm:cxn modelId="{4219175A-D555-47F4-AA68-2A6CD4CC7897}" type="presParOf" srcId="{383CB128-A4AA-4452-9004-E8AD7002E2A1}" destId="{9433F4D2-AFBC-4A07-A979-2EFBE3618D9C}" srcOrd="1" destOrd="0" presId="urn:microsoft.com/office/officeart/2005/8/layout/hierarchy4"/>
    <dgm:cxn modelId="{A3BAB4F9-0AB7-4C13-BFF5-0D75A0B8C649}" type="presParOf" srcId="{383CB128-A4AA-4452-9004-E8AD7002E2A1}" destId="{BDED661D-16A8-437A-A61F-D108A88156E8}" srcOrd="2" destOrd="0" presId="urn:microsoft.com/office/officeart/2005/8/layout/hierarchy4"/>
    <dgm:cxn modelId="{D5BED540-29D0-49C2-968C-27126310F1A3}" type="presParOf" srcId="{BDED661D-16A8-437A-A61F-D108A88156E8}" destId="{A8237010-8D21-4C40-9D7B-4F8AE372C35B}" srcOrd="0" destOrd="0" presId="urn:microsoft.com/office/officeart/2005/8/layout/hierarchy4"/>
    <dgm:cxn modelId="{644B0D71-09BA-49B8-9680-EE2953FC860D}" type="presParOf" srcId="{A8237010-8D21-4C40-9D7B-4F8AE372C35B}" destId="{83C0364A-A82B-41BD-93C7-EFFDB0175838}" srcOrd="0" destOrd="0" presId="urn:microsoft.com/office/officeart/2005/8/layout/hierarchy4"/>
    <dgm:cxn modelId="{FA3639E4-3D28-4B99-ADDC-88EC8875B390}" type="presParOf" srcId="{A8237010-8D21-4C40-9D7B-4F8AE372C35B}" destId="{26A5D7BF-655D-4842-8872-01D4FDFAE034}" srcOrd="1" destOrd="0" presId="urn:microsoft.com/office/officeart/2005/8/layout/hierarchy4"/>
    <dgm:cxn modelId="{064C1460-2362-4127-8ECD-D373FFF49495}" type="presParOf" srcId="{A8237010-8D21-4C40-9D7B-4F8AE372C35B}" destId="{509CE196-0D8C-49A8-B3D7-9BB29169618F}" srcOrd="2" destOrd="0" presId="urn:microsoft.com/office/officeart/2005/8/layout/hierarchy4"/>
    <dgm:cxn modelId="{3A256830-FAEE-4CAD-B7BA-4C76A5F3A278}" type="presParOf" srcId="{509CE196-0D8C-49A8-B3D7-9BB29169618F}" destId="{433655AD-A900-41AD-8F0F-3CD31838D7EE}" srcOrd="0" destOrd="0" presId="urn:microsoft.com/office/officeart/2005/8/layout/hierarchy4"/>
    <dgm:cxn modelId="{9C7C4E5F-57BA-460C-9B85-4B95E9243FFA}" type="presParOf" srcId="{433655AD-A900-41AD-8F0F-3CD31838D7EE}" destId="{E4327505-0C43-4871-8757-A50453A0C067}" srcOrd="0" destOrd="0" presId="urn:microsoft.com/office/officeart/2005/8/layout/hierarchy4"/>
    <dgm:cxn modelId="{0AEB1DA6-47A8-437A-81BE-6D816C140761}" type="presParOf" srcId="{433655AD-A900-41AD-8F0F-3CD31838D7EE}" destId="{FA240637-8708-425C-AE8B-749787D27E7F}" srcOrd="1" destOrd="0" presId="urn:microsoft.com/office/officeart/2005/8/layout/hierarchy4"/>
    <dgm:cxn modelId="{A8760AB8-80C5-41B4-B0C0-C9174C563259}" type="presParOf" srcId="{433655AD-A900-41AD-8F0F-3CD31838D7EE}" destId="{66E87F13-839F-4F13-92F9-25D1DE1DBE89}" srcOrd="2" destOrd="0" presId="urn:microsoft.com/office/officeart/2005/8/layout/hierarchy4"/>
    <dgm:cxn modelId="{6C9F3674-C7D7-4F05-A9D1-F3037BCBE38D}" type="presParOf" srcId="{66E87F13-839F-4F13-92F9-25D1DE1DBE89}" destId="{59E9A1C9-BF43-46B0-BA12-280660F3E0B5}" srcOrd="0" destOrd="0" presId="urn:microsoft.com/office/officeart/2005/8/layout/hierarchy4"/>
    <dgm:cxn modelId="{CB07B2D3-4D55-496E-8F3A-69CE28F08DD7}" type="presParOf" srcId="{59E9A1C9-BF43-46B0-BA12-280660F3E0B5}" destId="{26A96B2E-8431-4887-87F9-A88D05F1F01E}" srcOrd="0" destOrd="0" presId="urn:microsoft.com/office/officeart/2005/8/layout/hierarchy4"/>
    <dgm:cxn modelId="{36367FDF-41AF-44CE-88D9-7424E9357E73}" type="presParOf" srcId="{59E9A1C9-BF43-46B0-BA12-280660F3E0B5}" destId="{8C91A089-9E02-46C5-B968-BACB80AECC4C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ru-RU" sz="1400" b="1" dirty="0" smtClean="0"/>
            <a:t>2015 факт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1400" b="1" dirty="0" smtClean="0"/>
            <a:t>2016 </a:t>
          </a:r>
        </a:p>
        <a:p>
          <a:r>
            <a:rPr lang="ru-RU" sz="1400" b="1" dirty="0" smtClean="0"/>
            <a:t>факт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300" b="1" dirty="0" smtClean="0"/>
            <a:t>98,0</a:t>
          </a:r>
          <a:endParaRPr lang="ru-RU" sz="1300" b="1" dirty="0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rgbClr val="8F45C7"/>
        </a:solidFill>
      </dgm:spPr>
      <dgm:t>
        <a:bodyPr/>
        <a:lstStyle/>
        <a:p>
          <a:r>
            <a:rPr lang="ru-RU" sz="1300" b="1" dirty="0" smtClean="0"/>
            <a:t>100</a:t>
          </a:r>
          <a:r>
            <a:rPr lang="en-US" sz="1300" b="1" dirty="0" smtClean="0"/>
            <a:t>,0</a:t>
          </a:r>
          <a:endParaRPr lang="ru-RU" sz="1300" b="1" dirty="0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300" b="1" dirty="0" smtClean="0"/>
            <a:t>68,4</a:t>
          </a:r>
          <a:endParaRPr lang="ru-RU" sz="1300" b="1" dirty="0"/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rgbClr val="8F45C7"/>
        </a:solidFill>
      </dgm:spPr>
      <dgm:t>
        <a:bodyPr/>
        <a:lstStyle/>
        <a:p>
          <a:r>
            <a:rPr lang="en-US" sz="1300" b="1" dirty="0" smtClean="0"/>
            <a:t>55</a:t>
          </a:r>
          <a:r>
            <a:rPr lang="ru-RU" sz="1300" b="1" dirty="0" smtClean="0"/>
            <a:t>,6</a:t>
          </a:r>
          <a:endParaRPr lang="ru-RU" sz="13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300" b="1" dirty="0" smtClean="0"/>
            <a:t>28 847,5</a:t>
          </a:r>
          <a:endParaRPr lang="ru-RU" sz="1300" b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rgbClr val="8F45C7"/>
        </a:solidFill>
      </dgm:spPr>
      <dgm:t>
        <a:bodyPr/>
        <a:lstStyle/>
        <a:p>
          <a:r>
            <a:rPr lang="ru-RU" sz="1300" b="1" dirty="0" smtClean="0"/>
            <a:t>3</a:t>
          </a:r>
          <a:r>
            <a:rPr lang="en-US" sz="1300" b="1" dirty="0" smtClean="0"/>
            <a:t>3</a:t>
          </a:r>
          <a:r>
            <a:rPr lang="ru-RU" sz="1300" b="1" dirty="0" smtClean="0"/>
            <a:t> </a:t>
          </a:r>
          <a:r>
            <a:rPr lang="en-US" sz="1300" b="1" dirty="0" smtClean="0"/>
            <a:t>128</a:t>
          </a:r>
          <a:r>
            <a:rPr lang="ru-RU" sz="1300" b="1" dirty="0" smtClean="0"/>
            <a:t>,4</a:t>
          </a:r>
          <a:endParaRPr lang="ru-RU" sz="13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44367D81-039C-4579-8E09-66CAF90F504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300" b="1" dirty="0" smtClean="0"/>
            <a:t>103,0</a:t>
          </a:r>
          <a:endParaRPr lang="ru-RU" sz="1300" b="1" dirty="0"/>
        </a:p>
      </dgm:t>
    </dgm:pt>
    <dgm:pt modelId="{67B6E404-88D1-4D88-A32E-7761881B20C7}" type="par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F7E1C861-8795-4EA1-A76A-EE2CB6232346}" type="sib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614AF9F2-E1A1-4D10-882A-EB6B0D669FCA}">
      <dgm:prSet custT="1"/>
      <dgm:spPr>
        <a:solidFill>
          <a:srgbClr val="8F45C7"/>
        </a:solidFill>
      </dgm:spPr>
      <dgm:t>
        <a:bodyPr/>
        <a:lstStyle/>
        <a:p>
          <a:r>
            <a:rPr lang="ru-RU" sz="1300" b="1" dirty="0" smtClean="0"/>
            <a:t>1</a:t>
          </a:r>
          <a:r>
            <a:rPr lang="en-US" sz="1300" b="1" dirty="0" smtClean="0"/>
            <a:t>16</a:t>
          </a:r>
          <a:r>
            <a:rPr lang="ru-RU" sz="1300" b="1" dirty="0" smtClean="0"/>
            <a:t>,</a:t>
          </a:r>
          <a:r>
            <a:rPr lang="en-US" sz="1300" b="1" dirty="0" smtClean="0"/>
            <a:t>9</a:t>
          </a:r>
          <a:endParaRPr lang="ru-RU" sz="1300" b="1" dirty="0"/>
        </a:p>
      </dgm:t>
    </dgm:pt>
    <dgm:pt modelId="{5B0591E8-42AF-40BA-A11A-3996F9B13E48}" type="par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A52C1518-95AA-4EDF-99FF-93D999EDDD4A}" type="sib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9C715FE5-31CA-4541-A958-D2C730C134E0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300" b="1" dirty="0" smtClean="0"/>
            <a:t>0</a:t>
          </a:r>
          <a:endParaRPr lang="ru-RU" sz="1300" b="1" dirty="0"/>
        </a:p>
      </dgm:t>
    </dgm:pt>
    <dgm:pt modelId="{536A8C1B-37CE-4FCD-A098-830552423D53}" type="par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132F376-D606-4DE2-9BBB-04499697516A}" type="sib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E98D1AB-A280-4D0B-A815-73E57FD87EC3}">
      <dgm:prSet custT="1"/>
      <dgm:spPr>
        <a:solidFill>
          <a:srgbClr val="8F45C7"/>
        </a:solidFill>
      </dgm:spPr>
      <dgm:t>
        <a:bodyPr/>
        <a:lstStyle/>
        <a:p>
          <a:r>
            <a:rPr lang="ru-RU" sz="1300" b="1" dirty="0" smtClean="0"/>
            <a:t>0</a:t>
          </a:r>
          <a:endParaRPr lang="ru-RU" sz="1300" b="1" dirty="0"/>
        </a:p>
      </dgm:t>
    </dgm:pt>
    <dgm:pt modelId="{CDDECA34-9841-4A92-959B-4DB892243F64}" type="par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2FD537BC-8C4D-4BAF-9555-CDCB9FCAC8F1}" type="sib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62031802-0EE5-47DF-BB1F-2C84A19F6746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2017</a:t>
          </a:r>
          <a:endParaRPr lang="ru-RU" sz="1400" b="1" dirty="0"/>
        </a:p>
      </dgm:t>
    </dgm:pt>
    <dgm:pt modelId="{43DD85C8-BF2E-4808-BFA8-3211ED494E6D}" type="parTrans" cxnId="{C6FEAE20-8BA5-48CC-BD38-7150DFBE6AEC}">
      <dgm:prSet/>
      <dgm:spPr/>
      <dgm:t>
        <a:bodyPr/>
        <a:lstStyle/>
        <a:p>
          <a:endParaRPr lang="ru-RU"/>
        </a:p>
      </dgm:t>
    </dgm:pt>
    <dgm:pt modelId="{35694793-DDF3-4ECC-9AA3-AC178B8D026F}" type="sibTrans" cxnId="{C6FEAE20-8BA5-48CC-BD38-7150DFBE6AEC}">
      <dgm:prSet/>
      <dgm:spPr/>
      <dgm:t>
        <a:bodyPr/>
        <a:lstStyle/>
        <a:p>
          <a:endParaRPr lang="ru-RU"/>
        </a:p>
      </dgm:t>
    </dgm:pt>
    <dgm:pt modelId="{89E09F27-5F73-400B-AE18-4421B9895F64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2018</a:t>
          </a:r>
          <a:endParaRPr lang="ru-RU" sz="1400" b="1" dirty="0"/>
        </a:p>
      </dgm:t>
    </dgm:pt>
    <dgm:pt modelId="{16B02458-69C3-4316-A805-FC6C92C26552}" type="parTrans" cxnId="{A87D5022-47CD-4FFB-9BAD-37B8F3D26BB3}">
      <dgm:prSet/>
      <dgm:spPr/>
      <dgm:t>
        <a:bodyPr/>
        <a:lstStyle/>
        <a:p>
          <a:endParaRPr lang="ru-RU"/>
        </a:p>
      </dgm:t>
    </dgm:pt>
    <dgm:pt modelId="{FA1CF671-CE5A-43BE-A489-E153F0F8811C}" type="sibTrans" cxnId="{A87D5022-47CD-4FFB-9BAD-37B8F3D26BB3}">
      <dgm:prSet/>
      <dgm:spPr/>
      <dgm:t>
        <a:bodyPr/>
        <a:lstStyle/>
        <a:p>
          <a:endParaRPr lang="ru-RU"/>
        </a:p>
      </dgm:t>
    </dgm:pt>
    <dgm:pt modelId="{9E496AFB-5861-4A0B-A059-7AF344913280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2019</a:t>
          </a:r>
          <a:endParaRPr lang="ru-RU" sz="1400" b="1" dirty="0"/>
        </a:p>
      </dgm:t>
    </dgm:pt>
    <dgm:pt modelId="{6435703E-03C2-4EC2-8B8A-0AC2F1B8426B}" type="parTrans" cxnId="{23044D7B-7184-4077-9554-9305FEDD03E9}">
      <dgm:prSet/>
      <dgm:spPr/>
      <dgm:t>
        <a:bodyPr/>
        <a:lstStyle/>
        <a:p>
          <a:endParaRPr lang="ru-RU"/>
        </a:p>
      </dgm:t>
    </dgm:pt>
    <dgm:pt modelId="{7097F666-B696-4074-BF8E-24ADA840ED3B}" type="sibTrans" cxnId="{23044D7B-7184-4077-9554-9305FEDD03E9}">
      <dgm:prSet/>
      <dgm:spPr/>
      <dgm:t>
        <a:bodyPr/>
        <a:lstStyle/>
        <a:p>
          <a:endParaRPr lang="ru-RU"/>
        </a:p>
      </dgm:t>
    </dgm:pt>
    <dgm:pt modelId="{C9C8B06B-C833-4D4A-8595-4BF5AEB204E9}">
      <dgm:prSet custT="1"/>
      <dgm:spPr>
        <a:solidFill>
          <a:srgbClr val="779DCB"/>
        </a:solidFill>
      </dgm:spPr>
      <dgm:t>
        <a:bodyPr/>
        <a:lstStyle/>
        <a:p>
          <a:r>
            <a:rPr lang="ru-RU" sz="1300" b="1" dirty="0" smtClean="0"/>
            <a:t>98,0</a:t>
          </a:r>
          <a:endParaRPr lang="ru-RU" sz="1300" b="1" dirty="0"/>
        </a:p>
      </dgm:t>
    </dgm:pt>
    <dgm:pt modelId="{14028F24-BEA5-47F9-87C0-7BDFCA43F3CF}" type="parTrans" cxnId="{6097BCC7-A1B5-404F-B699-13105664B528}">
      <dgm:prSet/>
      <dgm:spPr/>
      <dgm:t>
        <a:bodyPr/>
        <a:lstStyle/>
        <a:p>
          <a:endParaRPr lang="ru-RU"/>
        </a:p>
      </dgm:t>
    </dgm:pt>
    <dgm:pt modelId="{42D8C6A1-5C03-413A-99EF-223F18F536EB}" type="sibTrans" cxnId="{6097BCC7-A1B5-404F-B699-13105664B528}">
      <dgm:prSet/>
      <dgm:spPr/>
      <dgm:t>
        <a:bodyPr/>
        <a:lstStyle/>
        <a:p>
          <a:endParaRPr lang="ru-RU"/>
        </a:p>
      </dgm:t>
    </dgm:pt>
    <dgm:pt modelId="{66E38241-E965-439E-997F-74C14C213F23}">
      <dgm:prSet custT="1"/>
      <dgm:spPr>
        <a:solidFill>
          <a:srgbClr val="779DCB"/>
        </a:solidFill>
      </dgm:spPr>
      <dgm:t>
        <a:bodyPr/>
        <a:lstStyle/>
        <a:p>
          <a:r>
            <a:rPr lang="ru-RU" sz="1300" b="1" dirty="0" smtClean="0"/>
            <a:t>78,2</a:t>
          </a:r>
          <a:endParaRPr lang="ru-RU" sz="1300" b="1" dirty="0"/>
        </a:p>
      </dgm:t>
    </dgm:pt>
    <dgm:pt modelId="{609CD11E-CAF4-4D39-A7D8-415A69AFCAA7}" type="parTrans" cxnId="{44D2D85A-6F4C-4ABC-8C2D-B28977898080}">
      <dgm:prSet/>
      <dgm:spPr/>
      <dgm:t>
        <a:bodyPr/>
        <a:lstStyle/>
        <a:p>
          <a:endParaRPr lang="ru-RU"/>
        </a:p>
      </dgm:t>
    </dgm:pt>
    <dgm:pt modelId="{4CC6C1EC-DF57-4C81-9B03-3A17304C52E6}" type="sibTrans" cxnId="{44D2D85A-6F4C-4ABC-8C2D-B28977898080}">
      <dgm:prSet/>
      <dgm:spPr/>
      <dgm:t>
        <a:bodyPr/>
        <a:lstStyle/>
        <a:p>
          <a:endParaRPr lang="ru-RU"/>
        </a:p>
      </dgm:t>
    </dgm:pt>
    <dgm:pt modelId="{D1936ACF-1E69-4953-BA37-9ADE2EF12E41}">
      <dgm:prSet custT="1"/>
      <dgm:spPr>
        <a:solidFill>
          <a:srgbClr val="779DCB"/>
        </a:solidFill>
      </dgm:spPr>
      <dgm:t>
        <a:bodyPr/>
        <a:lstStyle/>
        <a:p>
          <a:r>
            <a:rPr lang="ru-RU" sz="1300" b="1" dirty="0" smtClean="0"/>
            <a:t>31 321,4</a:t>
          </a:r>
          <a:endParaRPr lang="ru-RU" sz="1300" b="1" dirty="0"/>
        </a:p>
      </dgm:t>
    </dgm:pt>
    <dgm:pt modelId="{A530724B-D4A2-46C1-8717-7F7FB05E23A3}" type="parTrans" cxnId="{9D786EF0-2F4F-40F5-8C60-398E9181FD35}">
      <dgm:prSet/>
      <dgm:spPr/>
      <dgm:t>
        <a:bodyPr/>
        <a:lstStyle/>
        <a:p>
          <a:endParaRPr lang="ru-RU"/>
        </a:p>
      </dgm:t>
    </dgm:pt>
    <dgm:pt modelId="{7319F631-09B1-48CB-BAF7-8445C5AC1618}" type="sibTrans" cxnId="{9D786EF0-2F4F-40F5-8C60-398E9181FD35}">
      <dgm:prSet/>
      <dgm:spPr/>
      <dgm:t>
        <a:bodyPr/>
        <a:lstStyle/>
        <a:p>
          <a:endParaRPr lang="ru-RU"/>
        </a:p>
      </dgm:t>
    </dgm:pt>
    <dgm:pt modelId="{4E5A1869-57DF-4BD2-89F2-0FF412DDC036}">
      <dgm:prSet custT="1"/>
      <dgm:spPr>
        <a:solidFill>
          <a:srgbClr val="779DCB"/>
        </a:solidFill>
      </dgm:spPr>
      <dgm:t>
        <a:bodyPr/>
        <a:lstStyle/>
        <a:p>
          <a:r>
            <a:rPr lang="ru-RU" sz="1300" b="1" dirty="0" smtClean="0"/>
            <a:t>104,1</a:t>
          </a:r>
          <a:endParaRPr lang="ru-RU" sz="1300" b="1" dirty="0"/>
        </a:p>
      </dgm:t>
    </dgm:pt>
    <dgm:pt modelId="{2DD1E431-BE19-4798-89F6-2A2AA8604FD1}" type="parTrans" cxnId="{563B7135-C296-437E-86BC-71C9BF75CBD3}">
      <dgm:prSet/>
      <dgm:spPr/>
      <dgm:t>
        <a:bodyPr/>
        <a:lstStyle/>
        <a:p>
          <a:endParaRPr lang="ru-RU"/>
        </a:p>
      </dgm:t>
    </dgm:pt>
    <dgm:pt modelId="{1FD46F6E-8EE6-451E-A6B4-3FA6056BD416}" type="sibTrans" cxnId="{563B7135-C296-437E-86BC-71C9BF75CBD3}">
      <dgm:prSet/>
      <dgm:spPr/>
      <dgm:t>
        <a:bodyPr/>
        <a:lstStyle/>
        <a:p>
          <a:endParaRPr lang="ru-RU"/>
        </a:p>
      </dgm:t>
    </dgm:pt>
    <dgm:pt modelId="{F0AF63A1-E6C3-48D7-BA15-2982A4DC912D}">
      <dgm:prSet custT="1"/>
      <dgm:spPr>
        <a:solidFill>
          <a:srgbClr val="779DCB"/>
        </a:solidFill>
      </dgm:spPr>
      <dgm:t>
        <a:bodyPr/>
        <a:lstStyle/>
        <a:p>
          <a:r>
            <a:rPr lang="ru-RU" sz="1300" b="1" dirty="0" smtClean="0"/>
            <a:t>0</a:t>
          </a:r>
          <a:endParaRPr lang="ru-RU" sz="1300" b="1" dirty="0"/>
        </a:p>
      </dgm:t>
    </dgm:pt>
    <dgm:pt modelId="{DFC5A12C-CC91-4A63-8252-41799CA3AEAA}" type="parTrans" cxnId="{2E3A4B0A-C6F1-498B-A616-AF6C3935B080}">
      <dgm:prSet/>
      <dgm:spPr/>
      <dgm:t>
        <a:bodyPr/>
        <a:lstStyle/>
        <a:p>
          <a:endParaRPr lang="ru-RU"/>
        </a:p>
      </dgm:t>
    </dgm:pt>
    <dgm:pt modelId="{EA539CAD-DFF5-47A4-8411-B337C730B6B2}" type="sibTrans" cxnId="{2E3A4B0A-C6F1-498B-A616-AF6C3935B080}">
      <dgm:prSet/>
      <dgm:spPr/>
      <dgm:t>
        <a:bodyPr/>
        <a:lstStyle/>
        <a:p>
          <a:endParaRPr lang="ru-RU"/>
        </a:p>
      </dgm:t>
    </dgm:pt>
    <dgm:pt modelId="{D5544F4D-4FD2-41EE-A356-ABCAA534BCB5}">
      <dgm:prSet custT="1"/>
      <dgm:spPr>
        <a:solidFill>
          <a:srgbClr val="779DCB"/>
        </a:solidFill>
      </dgm:spPr>
      <dgm:t>
        <a:bodyPr/>
        <a:lstStyle/>
        <a:p>
          <a:r>
            <a:rPr lang="ru-RU" sz="1300" b="1" dirty="0" smtClean="0"/>
            <a:t>60,1</a:t>
          </a:r>
          <a:endParaRPr lang="ru-RU" sz="1300" b="1" dirty="0"/>
        </a:p>
      </dgm:t>
    </dgm:pt>
    <dgm:pt modelId="{BED13ABC-6FE3-4A0F-B363-3797DF01D994}" type="parTrans" cxnId="{BED1357D-2A03-4DBB-AF19-4EA3D0997E32}">
      <dgm:prSet/>
      <dgm:spPr/>
      <dgm:t>
        <a:bodyPr/>
        <a:lstStyle/>
        <a:p>
          <a:endParaRPr lang="ru-RU"/>
        </a:p>
      </dgm:t>
    </dgm:pt>
    <dgm:pt modelId="{D6C0D10C-0A55-4B4C-95CA-342CC713B4EA}" type="sibTrans" cxnId="{BED1357D-2A03-4DBB-AF19-4EA3D0997E32}">
      <dgm:prSet/>
      <dgm:spPr/>
      <dgm:t>
        <a:bodyPr/>
        <a:lstStyle/>
        <a:p>
          <a:endParaRPr lang="ru-RU"/>
        </a:p>
      </dgm:t>
    </dgm:pt>
    <dgm:pt modelId="{187C542A-BCFC-4BBB-8DCA-67690BE3FD29}">
      <dgm:prSet custT="1"/>
      <dgm:spPr>
        <a:solidFill>
          <a:srgbClr val="779DCB"/>
        </a:solidFill>
      </dgm:spPr>
      <dgm:t>
        <a:bodyPr/>
        <a:lstStyle/>
        <a:p>
          <a:r>
            <a:rPr lang="ru-RU" sz="1300" b="1" dirty="0" smtClean="0"/>
            <a:t>32 887,5</a:t>
          </a:r>
          <a:endParaRPr lang="ru-RU" sz="1300" b="1" dirty="0"/>
        </a:p>
      </dgm:t>
    </dgm:pt>
    <dgm:pt modelId="{1DE6EB8F-E86E-468D-9E31-3BEF22539EFA}" type="parTrans" cxnId="{A7625AB6-5CA8-4543-AFDF-3445626B95A7}">
      <dgm:prSet/>
      <dgm:spPr/>
      <dgm:t>
        <a:bodyPr/>
        <a:lstStyle/>
        <a:p>
          <a:endParaRPr lang="ru-RU"/>
        </a:p>
      </dgm:t>
    </dgm:pt>
    <dgm:pt modelId="{FA166069-510E-430D-ABBE-E1A2B09558CE}" type="sibTrans" cxnId="{A7625AB6-5CA8-4543-AFDF-3445626B95A7}">
      <dgm:prSet/>
      <dgm:spPr/>
      <dgm:t>
        <a:bodyPr/>
        <a:lstStyle/>
        <a:p>
          <a:endParaRPr lang="ru-RU"/>
        </a:p>
      </dgm:t>
    </dgm:pt>
    <dgm:pt modelId="{593C7C55-813E-4059-B734-EC61CD9C5CBC}">
      <dgm:prSet custT="1"/>
      <dgm:spPr>
        <a:solidFill>
          <a:srgbClr val="779DCB"/>
        </a:solidFill>
      </dgm:spPr>
      <dgm:t>
        <a:bodyPr/>
        <a:lstStyle/>
        <a:p>
          <a:r>
            <a:rPr lang="ru-RU" sz="1300" b="1" dirty="0" smtClean="0"/>
            <a:t>106,4</a:t>
          </a:r>
          <a:endParaRPr lang="ru-RU" sz="1300" b="1" dirty="0"/>
        </a:p>
      </dgm:t>
    </dgm:pt>
    <dgm:pt modelId="{17E9BED5-376D-4206-BC0B-A2BF002C0A67}" type="parTrans" cxnId="{08064794-7D33-4B3D-98EC-4C2F3CAB8822}">
      <dgm:prSet/>
      <dgm:spPr/>
      <dgm:t>
        <a:bodyPr/>
        <a:lstStyle/>
        <a:p>
          <a:endParaRPr lang="ru-RU"/>
        </a:p>
      </dgm:t>
    </dgm:pt>
    <dgm:pt modelId="{0D884A66-EF39-4789-A63B-3A3CBEB15D6A}" type="sibTrans" cxnId="{08064794-7D33-4B3D-98EC-4C2F3CAB8822}">
      <dgm:prSet/>
      <dgm:spPr/>
      <dgm:t>
        <a:bodyPr/>
        <a:lstStyle/>
        <a:p>
          <a:endParaRPr lang="ru-RU"/>
        </a:p>
      </dgm:t>
    </dgm:pt>
    <dgm:pt modelId="{9E15771F-F540-4F32-ACD6-56CFD707E80B}">
      <dgm:prSet custT="1"/>
      <dgm:spPr>
        <a:solidFill>
          <a:srgbClr val="779DCB"/>
        </a:solidFill>
      </dgm:spPr>
      <dgm:t>
        <a:bodyPr/>
        <a:lstStyle/>
        <a:p>
          <a:r>
            <a:rPr lang="ru-RU" sz="1300" b="1" dirty="0" smtClean="0"/>
            <a:t>0</a:t>
          </a:r>
          <a:endParaRPr lang="ru-RU" sz="1300" b="1" dirty="0"/>
        </a:p>
      </dgm:t>
    </dgm:pt>
    <dgm:pt modelId="{E70BBB04-FC5B-4B12-959F-7F02FDB52BBE}" type="parTrans" cxnId="{9A5E90C4-6511-4923-BB87-9C452263074C}">
      <dgm:prSet/>
      <dgm:spPr/>
      <dgm:t>
        <a:bodyPr/>
        <a:lstStyle/>
        <a:p>
          <a:endParaRPr lang="ru-RU"/>
        </a:p>
      </dgm:t>
    </dgm:pt>
    <dgm:pt modelId="{EC763716-B14D-403A-A4A7-216861E00C47}" type="sibTrans" cxnId="{9A5E90C4-6511-4923-BB87-9C452263074C}">
      <dgm:prSet/>
      <dgm:spPr/>
      <dgm:t>
        <a:bodyPr/>
        <a:lstStyle/>
        <a:p>
          <a:endParaRPr lang="ru-RU"/>
        </a:p>
      </dgm:t>
    </dgm:pt>
    <dgm:pt modelId="{25C69CC8-098D-44A3-878A-5E3FEF1E9C10}">
      <dgm:prSet custT="1"/>
      <dgm:spPr>
        <a:solidFill>
          <a:srgbClr val="779DCB"/>
        </a:solidFill>
      </dgm:spPr>
      <dgm:t>
        <a:bodyPr/>
        <a:lstStyle/>
        <a:p>
          <a:r>
            <a:rPr lang="ru-RU" sz="1300" b="1" dirty="0" smtClean="0"/>
            <a:t>98,0</a:t>
          </a:r>
          <a:endParaRPr lang="ru-RU" sz="1300" b="1" dirty="0"/>
        </a:p>
      </dgm:t>
    </dgm:pt>
    <dgm:pt modelId="{28799DE6-79A2-4C3E-B141-55C8FB729A4A}" type="parTrans" cxnId="{7EAEC371-553E-4E9D-A4CC-83A632C1A866}">
      <dgm:prSet/>
      <dgm:spPr/>
      <dgm:t>
        <a:bodyPr/>
        <a:lstStyle/>
        <a:p>
          <a:endParaRPr lang="ru-RU"/>
        </a:p>
      </dgm:t>
    </dgm:pt>
    <dgm:pt modelId="{41B933A1-9AB0-4413-9012-F89B9C70741E}" type="sibTrans" cxnId="{7EAEC371-553E-4E9D-A4CC-83A632C1A866}">
      <dgm:prSet/>
      <dgm:spPr/>
      <dgm:t>
        <a:bodyPr/>
        <a:lstStyle/>
        <a:p>
          <a:endParaRPr lang="ru-RU"/>
        </a:p>
      </dgm:t>
    </dgm:pt>
    <dgm:pt modelId="{BDDF592B-1C58-40EE-9108-0DC798BB2F08}">
      <dgm:prSet custT="1"/>
      <dgm:spPr>
        <a:solidFill>
          <a:srgbClr val="779DCB"/>
        </a:solidFill>
      </dgm:spPr>
      <dgm:t>
        <a:bodyPr/>
        <a:lstStyle/>
        <a:p>
          <a:r>
            <a:rPr lang="ru-RU" sz="1300" b="1" dirty="0" smtClean="0"/>
            <a:t>55,0</a:t>
          </a:r>
          <a:endParaRPr lang="ru-RU" sz="1300" b="1" dirty="0"/>
        </a:p>
      </dgm:t>
    </dgm:pt>
    <dgm:pt modelId="{B756F4C0-E80B-4D51-98DD-9ED456BC9850}" type="parTrans" cxnId="{BCC1FE31-0246-43DC-9367-3E68D1580877}">
      <dgm:prSet/>
      <dgm:spPr/>
      <dgm:t>
        <a:bodyPr/>
        <a:lstStyle/>
        <a:p>
          <a:endParaRPr lang="ru-RU"/>
        </a:p>
      </dgm:t>
    </dgm:pt>
    <dgm:pt modelId="{A8539F8F-5449-4F69-9D5B-CD73E9384FB2}" type="sibTrans" cxnId="{BCC1FE31-0246-43DC-9367-3E68D1580877}">
      <dgm:prSet/>
      <dgm:spPr/>
      <dgm:t>
        <a:bodyPr/>
        <a:lstStyle/>
        <a:p>
          <a:endParaRPr lang="ru-RU"/>
        </a:p>
      </dgm:t>
    </dgm:pt>
    <dgm:pt modelId="{1B20A584-E8E7-451F-84AF-E95BD5B40EA1}">
      <dgm:prSet custT="1"/>
      <dgm:spPr>
        <a:solidFill>
          <a:srgbClr val="779DCB"/>
        </a:solidFill>
      </dgm:spPr>
      <dgm:t>
        <a:bodyPr/>
        <a:lstStyle/>
        <a:p>
          <a:r>
            <a:rPr lang="ru-RU" sz="1300" b="1" dirty="0" smtClean="0"/>
            <a:t>34 696,3</a:t>
          </a:r>
          <a:endParaRPr lang="ru-RU" sz="1300" b="1" dirty="0"/>
        </a:p>
      </dgm:t>
    </dgm:pt>
    <dgm:pt modelId="{7E48482B-E88A-45F7-BC59-A70F71B3034D}" type="parTrans" cxnId="{DF667443-0DAC-4B0C-935A-F0465B69CBFB}">
      <dgm:prSet/>
      <dgm:spPr/>
      <dgm:t>
        <a:bodyPr/>
        <a:lstStyle/>
        <a:p>
          <a:endParaRPr lang="ru-RU"/>
        </a:p>
      </dgm:t>
    </dgm:pt>
    <dgm:pt modelId="{1F3B44A3-41F0-4FE2-8FE9-2EEC4DC3DA9C}" type="sibTrans" cxnId="{DF667443-0DAC-4B0C-935A-F0465B69CBFB}">
      <dgm:prSet/>
      <dgm:spPr/>
      <dgm:t>
        <a:bodyPr/>
        <a:lstStyle/>
        <a:p>
          <a:endParaRPr lang="ru-RU"/>
        </a:p>
      </dgm:t>
    </dgm:pt>
    <dgm:pt modelId="{DF86BB99-07F8-490F-B6E9-4F22F5A8A955}">
      <dgm:prSet custT="1"/>
      <dgm:spPr>
        <a:solidFill>
          <a:srgbClr val="779DCB"/>
        </a:solidFill>
      </dgm:spPr>
      <dgm:t>
        <a:bodyPr/>
        <a:lstStyle/>
        <a:p>
          <a:r>
            <a:rPr lang="ru-RU" sz="1300" b="1" dirty="0" smtClean="0"/>
            <a:t>106,1</a:t>
          </a:r>
          <a:endParaRPr lang="ru-RU" sz="1300" b="1" dirty="0"/>
        </a:p>
      </dgm:t>
    </dgm:pt>
    <dgm:pt modelId="{C985FE44-C5E5-4D58-805E-13170B646D27}" type="parTrans" cxnId="{E90B9AD5-6B9D-460A-B8D4-0169929EE8C4}">
      <dgm:prSet/>
      <dgm:spPr/>
      <dgm:t>
        <a:bodyPr/>
        <a:lstStyle/>
        <a:p>
          <a:endParaRPr lang="ru-RU"/>
        </a:p>
      </dgm:t>
    </dgm:pt>
    <dgm:pt modelId="{38C2B751-10AB-424B-8533-370958D28C0F}" type="sibTrans" cxnId="{E90B9AD5-6B9D-460A-B8D4-0169929EE8C4}">
      <dgm:prSet/>
      <dgm:spPr/>
      <dgm:t>
        <a:bodyPr/>
        <a:lstStyle/>
        <a:p>
          <a:endParaRPr lang="ru-RU"/>
        </a:p>
      </dgm:t>
    </dgm:pt>
    <dgm:pt modelId="{04C3AC0E-965B-48C1-827A-5D93B22D2057}">
      <dgm:prSet custT="1"/>
      <dgm:spPr>
        <a:solidFill>
          <a:srgbClr val="779DCB"/>
        </a:solidFill>
      </dgm:spPr>
      <dgm:t>
        <a:bodyPr/>
        <a:lstStyle/>
        <a:p>
          <a:r>
            <a:rPr lang="ru-RU" sz="1300" b="1" dirty="0" smtClean="0"/>
            <a:t>0</a:t>
          </a:r>
          <a:endParaRPr lang="ru-RU" sz="1300" b="1" dirty="0"/>
        </a:p>
      </dgm:t>
    </dgm:pt>
    <dgm:pt modelId="{0CE8D822-733A-4BA8-B539-C3F84FDFC933}" type="parTrans" cxnId="{F48F33E0-C1C5-4342-8DCC-7C57E3E3B48C}">
      <dgm:prSet/>
      <dgm:spPr/>
      <dgm:t>
        <a:bodyPr/>
        <a:lstStyle/>
        <a:p>
          <a:endParaRPr lang="ru-RU"/>
        </a:p>
      </dgm:t>
    </dgm:pt>
    <dgm:pt modelId="{1AF301AF-4DFB-4C78-9067-8B4C4FDC04D9}" type="sibTrans" cxnId="{F48F33E0-C1C5-4342-8DCC-7C57E3E3B48C}">
      <dgm:prSet/>
      <dgm:spPr/>
      <dgm:t>
        <a:bodyPr/>
        <a:lstStyle/>
        <a:p>
          <a:endParaRPr lang="ru-RU"/>
        </a:p>
      </dgm:t>
    </dgm:pt>
    <dgm:pt modelId="{C60BD95D-8BE5-42EC-AF9D-D22E07852892}">
      <dgm:prSet custT="1"/>
      <dgm:spPr>
        <a:solidFill>
          <a:srgbClr val="779DCB"/>
        </a:solidFill>
      </dgm:spPr>
      <dgm:t>
        <a:bodyPr/>
        <a:lstStyle/>
        <a:p>
          <a:r>
            <a:rPr lang="ru-RU" sz="1300" b="1" dirty="0" smtClean="0"/>
            <a:t>98,0</a:t>
          </a:r>
        </a:p>
      </dgm:t>
    </dgm:pt>
    <dgm:pt modelId="{571AFEDE-AA12-4634-A6F3-33BC4E236E19}" type="sibTrans" cxnId="{D0FADE0F-F15B-45EB-BE1E-1190009A8ABD}">
      <dgm:prSet/>
      <dgm:spPr/>
      <dgm:t>
        <a:bodyPr/>
        <a:lstStyle/>
        <a:p>
          <a:endParaRPr lang="ru-RU"/>
        </a:p>
      </dgm:t>
    </dgm:pt>
    <dgm:pt modelId="{8DBEE901-4D78-4181-A6DB-04DBE5AFC449}" type="parTrans" cxnId="{D0FADE0F-F15B-45EB-BE1E-1190009A8ABD}">
      <dgm:prSet/>
      <dgm:spPr/>
      <dgm:t>
        <a:bodyPr/>
        <a:lstStyle/>
        <a:p>
          <a:endParaRPr lang="ru-RU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  <dgm:t>
        <a:bodyPr/>
        <a:lstStyle/>
        <a:p>
          <a:endParaRPr lang="ru-RU"/>
        </a:p>
      </dgm:t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  <dgm:t>
        <a:bodyPr/>
        <a:lstStyle/>
        <a:p>
          <a:endParaRPr lang="ru-RU"/>
        </a:p>
      </dgm:t>
    </dgm:pt>
    <dgm:pt modelId="{B74154C5-AFFE-498C-8E4C-911D7456AC97}" type="pres">
      <dgm:prSet presAssocID="{946393D2-3BB5-4D19-BAF6-84B7339845C4}" presName="horzOne" presStyleCnt="0"/>
      <dgm:spPr/>
      <dgm:t>
        <a:bodyPr/>
        <a:lstStyle/>
        <a:p>
          <a:endParaRPr lang="ru-RU"/>
        </a:p>
      </dgm:t>
    </dgm:pt>
    <dgm:pt modelId="{AA6E5317-C9D5-49D6-9218-04A9A8CDF9E8}" type="pres">
      <dgm:prSet presAssocID="{5A6BA2F8-AB86-4FEA-9FCE-F9FA52A7F9A0}" presName="vertTwo" presStyleCnt="0"/>
      <dgm:spPr/>
      <dgm:t>
        <a:bodyPr/>
        <a:lstStyle/>
        <a:p>
          <a:endParaRPr lang="ru-RU"/>
        </a:p>
      </dgm:t>
    </dgm:pt>
    <dgm:pt modelId="{EFD09625-1EEB-463A-9D51-52F09A5E039B}" type="pres">
      <dgm:prSet presAssocID="{5A6BA2F8-AB86-4FEA-9FCE-F9FA52A7F9A0}" presName="txTwo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  <dgm:t>
        <a:bodyPr/>
        <a:lstStyle/>
        <a:p>
          <a:endParaRPr lang="ru-RU"/>
        </a:p>
      </dgm:t>
    </dgm:pt>
    <dgm:pt modelId="{ED986375-36F5-4143-A5F0-85653599471E}" type="pres">
      <dgm:prSet presAssocID="{5A6BA2F8-AB86-4FEA-9FCE-F9FA52A7F9A0}" presName="horzTwo" presStyleCnt="0"/>
      <dgm:spPr/>
      <dgm:t>
        <a:bodyPr/>
        <a:lstStyle/>
        <a:p>
          <a:endParaRPr lang="ru-RU"/>
        </a:p>
      </dgm:t>
    </dgm:pt>
    <dgm:pt modelId="{72DE6149-9A73-4029-9C01-1DA1EF77D264}" type="pres">
      <dgm:prSet presAssocID="{F6F97186-B344-4193-9FE9-6DFB5403A289}" presName="vertThree" presStyleCnt="0"/>
      <dgm:spPr/>
    </dgm:pt>
    <dgm:pt modelId="{B7B68934-E179-4D36-8AD9-7637EF3F0019}" type="pres">
      <dgm:prSet presAssocID="{F6F97186-B344-4193-9FE9-6DFB5403A289}" presName="txThre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986455-5145-43D1-AB19-A5C822796874}" type="pres">
      <dgm:prSet presAssocID="{F6F97186-B344-4193-9FE9-6DFB5403A289}" presName="parTransThree" presStyleCnt="0"/>
      <dgm:spPr/>
    </dgm:pt>
    <dgm:pt modelId="{E4CD0B37-6C75-4A8F-946C-21E075E1E2CF}" type="pres">
      <dgm:prSet presAssocID="{F6F97186-B344-4193-9FE9-6DFB5403A289}" presName="horzThree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BABD28-5047-47A3-A701-B7AFBBE28819}" type="pres">
      <dgm:prSet presAssocID="{CD119780-6575-4106-AE5B-2CC6B48E5482}" presName="txFour" presStyleLbl="node4" presStyleIdx="0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  <dgm:t>
        <a:bodyPr/>
        <a:lstStyle/>
        <a:p>
          <a:endParaRPr lang="ru-RU"/>
        </a:p>
      </dgm:t>
    </dgm:pt>
    <dgm:pt modelId="{D0D594F6-8533-4A50-8AE7-20755C3BFFA9}" type="pres">
      <dgm:prSet presAssocID="{CD119780-6575-4106-AE5B-2CC6B48E5482}" presName="horzFour" presStyleCnt="0"/>
      <dgm:spPr/>
      <dgm:t>
        <a:bodyPr/>
        <a:lstStyle/>
        <a:p>
          <a:endParaRPr lang="ru-RU"/>
        </a:p>
      </dgm:t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7E2D4A-62E6-4A23-A5DD-552A63903B64}" type="pres">
      <dgm:prSet presAssocID="{93520637-36B3-4AB9-B949-92D55141E733}" presName="txFour" presStyleLbl="node4" presStyleIdx="1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83630-5D09-45D7-92AD-109BAA43CF48}" type="pres">
      <dgm:prSet presAssocID="{93520637-36B3-4AB9-B949-92D55141E733}" presName="parTransFour" presStyleCnt="0"/>
      <dgm:spPr/>
      <dgm:t>
        <a:bodyPr/>
        <a:lstStyle/>
        <a:p>
          <a:endParaRPr lang="ru-RU"/>
        </a:p>
      </dgm:t>
    </dgm:pt>
    <dgm:pt modelId="{B338BAF6-59FE-4215-B697-18ED9B1E550D}" type="pres">
      <dgm:prSet presAssocID="{93520637-36B3-4AB9-B949-92D55141E733}" presName="horzFour" presStyleCnt="0"/>
      <dgm:spPr/>
      <dgm:t>
        <a:bodyPr/>
        <a:lstStyle/>
        <a:p>
          <a:endParaRPr lang="ru-RU"/>
        </a:p>
      </dgm:t>
    </dgm:pt>
    <dgm:pt modelId="{C2D8D153-FBF9-44C5-B447-F4BF501D8FA1}" type="pres">
      <dgm:prSet presAssocID="{44367D81-039C-4579-8E09-66CAF90F5041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85136A3-D02F-461C-B31C-FD1D69D16759}" type="pres">
      <dgm:prSet presAssocID="{44367D81-039C-4579-8E09-66CAF90F5041}" presName="txFour" presStyleLbl="node4" presStyleIdx="2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6CF81-D743-4AD3-A3A1-3DF9D9BFBC77}" type="pres">
      <dgm:prSet presAssocID="{44367D81-039C-4579-8E09-66CAF90F5041}" presName="parTransFour" presStyleCnt="0"/>
      <dgm:spPr/>
      <dgm:t>
        <a:bodyPr/>
        <a:lstStyle/>
        <a:p>
          <a:endParaRPr lang="ru-RU"/>
        </a:p>
      </dgm:t>
    </dgm:pt>
    <dgm:pt modelId="{8A9FECDA-0971-4926-9F35-6C36E65B14A9}" type="pres">
      <dgm:prSet presAssocID="{44367D81-039C-4579-8E09-66CAF90F5041}" presName="horzFour" presStyleCnt="0"/>
      <dgm:spPr/>
      <dgm:t>
        <a:bodyPr/>
        <a:lstStyle/>
        <a:p>
          <a:endParaRPr lang="ru-RU"/>
        </a:p>
      </dgm:t>
    </dgm:pt>
    <dgm:pt modelId="{4A1D7939-C139-4889-AA8A-C0FC12630CEE}" type="pres">
      <dgm:prSet presAssocID="{9C715FE5-31CA-4541-A958-D2C730C134E0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C9EB28-F68D-4321-836D-A642C2C0DAB1}" type="pres">
      <dgm:prSet presAssocID="{9C715FE5-31CA-4541-A958-D2C730C134E0}" presName="txFour" presStyleLbl="node4" presStyleIdx="3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F93EC46-9C8D-4119-8F52-CCFA2BE3D856}" type="pres">
      <dgm:prSet presAssocID="{9C715FE5-31CA-4541-A958-D2C730C134E0}" presName="horzFour" presStyleCnt="0"/>
      <dgm:spPr/>
      <dgm:t>
        <a:bodyPr/>
        <a:lstStyle/>
        <a:p>
          <a:endParaRPr lang="ru-RU"/>
        </a:p>
      </dgm:t>
    </dgm:pt>
    <dgm:pt modelId="{694C6A3E-E1B4-4940-ABED-A0BE47161CCE}" type="pres">
      <dgm:prSet presAssocID="{C6F24F42-97B0-4B65-A4C6-FEB3AD0E1596}" presName="sibSpaceTwo" presStyleCnt="0"/>
      <dgm:spPr/>
      <dgm:t>
        <a:bodyPr/>
        <a:lstStyle/>
        <a:p>
          <a:endParaRPr lang="ru-RU"/>
        </a:p>
      </dgm:t>
    </dgm:pt>
    <dgm:pt modelId="{22BDFE06-8D1B-4C76-8FF0-2DABD4B35522}" type="pres">
      <dgm:prSet presAssocID="{7711325B-E859-44FE-8B41-57F9AFDCA54B}" presName="vertTwo" presStyleCnt="0"/>
      <dgm:spPr/>
      <dgm:t>
        <a:bodyPr/>
        <a:lstStyle/>
        <a:p>
          <a:endParaRPr lang="ru-RU"/>
        </a:p>
      </dgm:t>
    </dgm:pt>
    <dgm:pt modelId="{576C6983-4618-426C-8177-DEA9FE3AC4EB}" type="pres">
      <dgm:prSet presAssocID="{7711325B-E859-44FE-8B41-57F9AFDCA54B}" presName="txTwo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  <dgm:t>
        <a:bodyPr/>
        <a:lstStyle/>
        <a:p>
          <a:endParaRPr lang="ru-RU"/>
        </a:p>
      </dgm:t>
    </dgm:pt>
    <dgm:pt modelId="{508A389B-C0F5-43D4-BD46-7C9F058EB2F7}" type="pres">
      <dgm:prSet presAssocID="{7711325B-E859-44FE-8B41-57F9AFDCA54B}" presName="horzTwo" presStyleCnt="0"/>
      <dgm:spPr/>
      <dgm:t>
        <a:bodyPr/>
        <a:lstStyle/>
        <a:p>
          <a:endParaRPr lang="ru-RU"/>
        </a:p>
      </dgm:t>
    </dgm:pt>
    <dgm:pt modelId="{2E9427EC-521F-45BD-95BD-C2EA62236516}" type="pres">
      <dgm:prSet presAssocID="{A1BB5A2E-A45D-4F6A-B329-CD4782193917}" presName="vertThree" presStyleCnt="0"/>
      <dgm:spPr/>
    </dgm:pt>
    <dgm:pt modelId="{672DFC88-43F4-433B-9B7F-D5CE282279E3}" type="pres">
      <dgm:prSet presAssocID="{A1BB5A2E-A45D-4F6A-B329-CD4782193917}" presName="txThre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C873B0-A9FE-4F45-AD2E-ED28CA5DFD9A}" type="pres">
      <dgm:prSet presAssocID="{A1BB5A2E-A45D-4F6A-B329-CD4782193917}" presName="parTransThree" presStyleCnt="0"/>
      <dgm:spPr/>
    </dgm:pt>
    <dgm:pt modelId="{68FB6F70-C047-4E46-9E82-A09946504644}" type="pres">
      <dgm:prSet presAssocID="{A1BB5A2E-A45D-4F6A-B329-CD4782193917}" presName="horzThree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86111C-58B6-40AF-8D8A-60EE680572BA}" type="pres">
      <dgm:prSet presAssocID="{B34B6A16-5EF9-4B63-A5E4-12B190B34880}" presName="txFour" presStyleLbl="node4" presStyleIdx="4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  <dgm:t>
        <a:bodyPr/>
        <a:lstStyle/>
        <a:p>
          <a:endParaRPr lang="ru-RU"/>
        </a:p>
      </dgm:t>
    </dgm:pt>
    <dgm:pt modelId="{FFF447F9-BACE-4B19-B5DF-5D71FE61C4DC}" type="pres">
      <dgm:prSet presAssocID="{B34B6A16-5EF9-4B63-A5E4-12B190B34880}" presName="horzFour" presStyleCnt="0"/>
      <dgm:spPr/>
      <dgm:t>
        <a:bodyPr/>
        <a:lstStyle/>
        <a:p>
          <a:endParaRPr lang="ru-RU"/>
        </a:p>
      </dgm:t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590EE3-70B4-4E0E-8D44-18EF1FD97F2E}" type="pres">
      <dgm:prSet presAssocID="{9A0A1B48-08CE-44F2-8C66-5814C06EE4CC}" presName="txFour" presStyleLbl="node4" presStyleIdx="5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AA9F4-0E18-4F78-BD4F-92D296477D35}" type="pres">
      <dgm:prSet presAssocID="{9A0A1B48-08CE-44F2-8C66-5814C06EE4CC}" presName="parTransFour" presStyleCnt="0"/>
      <dgm:spPr/>
      <dgm:t>
        <a:bodyPr/>
        <a:lstStyle/>
        <a:p>
          <a:endParaRPr lang="ru-RU"/>
        </a:p>
      </dgm:t>
    </dgm:pt>
    <dgm:pt modelId="{D1A4E4BA-FB74-44DD-88E4-672303AAC4FA}" type="pres">
      <dgm:prSet presAssocID="{9A0A1B48-08CE-44F2-8C66-5814C06EE4CC}" presName="horzFour" presStyleCnt="0"/>
      <dgm:spPr/>
      <dgm:t>
        <a:bodyPr/>
        <a:lstStyle/>
        <a:p>
          <a:endParaRPr lang="ru-RU"/>
        </a:p>
      </dgm:t>
    </dgm:pt>
    <dgm:pt modelId="{E5B57F09-2B59-4711-A8C9-974EF4149D9A}" type="pres">
      <dgm:prSet presAssocID="{614AF9F2-E1A1-4D10-882A-EB6B0D669FCA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CE5FDB4-BFBB-4259-A330-B441199BCE24}" type="pres">
      <dgm:prSet presAssocID="{614AF9F2-E1A1-4D10-882A-EB6B0D669FCA}" presName="txFour" presStyleLbl="node4" presStyleIdx="6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3F826B-C233-4B5F-A398-764D3F47A1BA}" type="pres">
      <dgm:prSet presAssocID="{614AF9F2-E1A1-4D10-882A-EB6B0D669FCA}" presName="parTransFour" presStyleCnt="0"/>
      <dgm:spPr/>
      <dgm:t>
        <a:bodyPr/>
        <a:lstStyle/>
        <a:p>
          <a:endParaRPr lang="ru-RU"/>
        </a:p>
      </dgm:t>
    </dgm:pt>
    <dgm:pt modelId="{E607D5B5-B0CE-46E0-84C5-F456BAF04EE4}" type="pres">
      <dgm:prSet presAssocID="{614AF9F2-E1A1-4D10-882A-EB6B0D669FCA}" presName="horzFour" presStyleCnt="0"/>
      <dgm:spPr/>
      <dgm:t>
        <a:bodyPr/>
        <a:lstStyle/>
        <a:p>
          <a:endParaRPr lang="ru-RU"/>
        </a:p>
      </dgm:t>
    </dgm:pt>
    <dgm:pt modelId="{F267116D-D0B1-4457-ABA0-2D94424C53E8}" type="pres">
      <dgm:prSet presAssocID="{BE98D1AB-A280-4D0B-A815-73E57FD87EC3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DC61A6-3199-4C88-A8D1-98ADCFDD3274}" type="pres">
      <dgm:prSet presAssocID="{BE98D1AB-A280-4D0B-A815-73E57FD87EC3}" presName="txFour" presStyleLbl="node4" presStyleIdx="7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E808E6-5BB0-42AD-9568-7FA84FFA1273}" type="pres">
      <dgm:prSet presAssocID="{BE98D1AB-A280-4D0B-A815-73E57FD87EC3}" presName="horzFour" presStyleCnt="0"/>
      <dgm:spPr/>
      <dgm:t>
        <a:bodyPr/>
        <a:lstStyle/>
        <a:p>
          <a:endParaRPr lang="ru-RU"/>
        </a:p>
      </dgm:t>
    </dgm:pt>
    <dgm:pt modelId="{8A94FD29-AE36-4272-B8B7-FF847200D7A2}" type="pres">
      <dgm:prSet presAssocID="{A670FA7C-7403-44C0-BA19-83B2BA693E61}" presName="sibSpaceTwo" presStyleCnt="0"/>
      <dgm:spPr/>
    </dgm:pt>
    <dgm:pt modelId="{AF93020A-9780-4776-85B8-7147747F36CC}" type="pres">
      <dgm:prSet presAssocID="{62031802-0EE5-47DF-BB1F-2C84A19F6746}" presName="vertTwo" presStyleCnt="0"/>
      <dgm:spPr/>
    </dgm:pt>
    <dgm:pt modelId="{A25BE625-018B-46BA-BE7F-ED875B975F26}" type="pres">
      <dgm:prSet presAssocID="{62031802-0EE5-47DF-BB1F-2C84A19F6746}" presName="txTwo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223B6C-87F7-4855-A691-FD4F8FB278AD}" type="pres">
      <dgm:prSet presAssocID="{62031802-0EE5-47DF-BB1F-2C84A19F6746}" presName="parTransTwo" presStyleCnt="0"/>
      <dgm:spPr/>
    </dgm:pt>
    <dgm:pt modelId="{DACF82F6-95A6-4B59-9D37-F46699815612}" type="pres">
      <dgm:prSet presAssocID="{62031802-0EE5-47DF-BB1F-2C84A19F6746}" presName="horzTwo" presStyleCnt="0"/>
      <dgm:spPr/>
    </dgm:pt>
    <dgm:pt modelId="{72E6673E-523D-4E62-80E5-5062FE589301}" type="pres">
      <dgm:prSet presAssocID="{C9C8B06B-C833-4D4A-8595-4BF5AEB204E9}" presName="vertThree" presStyleCnt="0"/>
      <dgm:spPr/>
    </dgm:pt>
    <dgm:pt modelId="{CB2AF246-A0C3-4F64-A578-D38165C39147}" type="pres">
      <dgm:prSet presAssocID="{C9C8B06B-C833-4D4A-8595-4BF5AEB204E9}" presName="txThre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9FC9E5-E3D6-4C1A-9A2E-5E9E87CE7A56}" type="pres">
      <dgm:prSet presAssocID="{C9C8B06B-C833-4D4A-8595-4BF5AEB204E9}" presName="parTransThree" presStyleCnt="0"/>
      <dgm:spPr/>
    </dgm:pt>
    <dgm:pt modelId="{F0336813-9E34-44C5-93FA-F6459A965D24}" type="pres">
      <dgm:prSet presAssocID="{C9C8B06B-C833-4D4A-8595-4BF5AEB204E9}" presName="horzThree" presStyleCnt="0"/>
      <dgm:spPr/>
    </dgm:pt>
    <dgm:pt modelId="{BC3780EC-6A8B-44DF-B9EE-2DD1146E7F89}" type="pres">
      <dgm:prSet presAssocID="{66E38241-E965-439E-997F-74C14C213F23}" presName="vertFour" presStyleCnt="0">
        <dgm:presLayoutVars>
          <dgm:chPref val="3"/>
        </dgm:presLayoutVars>
      </dgm:prSet>
      <dgm:spPr/>
    </dgm:pt>
    <dgm:pt modelId="{02D78884-08A2-47FD-874A-FD0B1E1D6A24}" type="pres">
      <dgm:prSet presAssocID="{66E38241-E965-439E-997F-74C14C213F23}" presName="txFour" presStyleLbl="node4" presStyleIdx="8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A800FD-3FF2-44D3-B095-1DA76A25312A}" type="pres">
      <dgm:prSet presAssocID="{66E38241-E965-439E-997F-74C14C213F23}" presName="parTransFour" presStyleCnt="0"/>
      <dgm:spPr/>
    </dgm:pt>
    <dgm:pt modelId="{EE518E9E-1373-401A-B06B-B7F8F1BE37AF}" type="pres">
      <dgm:prSet presAssocID="{66E38241-E965-439E-997F-74C14C213F23}" presName="horzFour" presStyleCnt="0"/>
      <dgm:spPr/>
    </dgm:pt>
    <dgm:pt modelId="{4A08C748-3ACE-47B8-ABA4-F56495914AD8}" type="pres">
      <dgm:prSet presAssocID="{D1936ACF-1E69-4953-BA37-9ADE2EF12E41}" presName="vertFour" presStyleCnt="0">
        <dgm:presLayoutVars>
          <dgm:chPref val="3"/>
        </dgm:presLayoutVars>
      </dgm:prSet>
      <dgm:spPr/>
    </dgm:pt>
    <dgm:pt modelId="{59176932-D6D5-4C36-BF7A-69A1297C4BAD}" type="pres">
      <dgm:prSet presAssocID="{D1936ACF-1E69-4953-BA37-9ADE2EF12E41}" presName="txFour" presStyleLbl="node4" presStyleIdx="9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B75228-9E45-4192-98FC-463FCFD65011}" type="pres">
      <dgm:prSet presAssocID="{D1936ACF-1E69-4953-BA37-9ADE2EF12E41}" presName="parTransFour" presStyleCnt="0"/>
      <dgm:spPr/>
    </dgm:pt>
    <dgm:pt modelId="{4E7A1119-403E-4C39-BB54-05ED8132FF0C}" type="pres">
      <dgm:prSet presAssocID="{D1936ACF-1E69-4953-BA37-9ADE2EF12E41}" presName="horzFour" presStyleCnt="0"/>
      <dgm:spPr/>
    </dgm:pt>
    <dgm:pt modelId="{F32685DE-10D4-4878-B807-45D477FFEF84}" type="pres">
      <dgm:prSet presAssocID="{4E5A1869-57DF-4BD2-89F2-0FF412DDC036}" presName="vertFour" presStyleCnt="0">
        <dgm:presLayoutVars>
          <dgm:chPref val="3"/>
        </dgm:presLayoutVars>
      </dgm:prSet>
      <dgm:spPr/>
    </dgm:pt>
    <dgm:pt modelId="{BA61E3A6-0BE5-4066-9F94-BB1BFFF8EBBF}" type="pres">
      <dgm:prSet presAssocID="{4E5A1869-57DF-4BD2-89F2-0FF412DDC036}" presName="txFour" presStyleLbl="node4" presStyleIdx="10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4A82E23-1C0A-4136-A9EF-782A3309B0A1}" type="pres">
      <dgm:prSet presAssocID="{4E5A1869-57DF-4BD2-89F2-0FF412DDC036}" presName="parTransFour" presStyleCnt="0"/>
      <dgm:spPr/>
    </dgm:pt>
    <dgm:pt modelId="{12969847-F565-4B2C-9631-4E5EF759A09C}" type="pres">
      <dgm:prSet presAssocID="{4E5A1869-57DF-4BD2-89F2-0FF412DDC036}" presName="horzFour" presStyleCnt="0"/>
      <dgm:spPr/>
    </dgm:pt>
    <dgm:pt modelId="{52B80F8A-F071-46D8-883B-7E22B84F7B82}" type="pres">
      <dgm:prSet presAssocID="{F0AF63A1-E6C3-48D7-BA15-2982A4DC912D}" presName="vertFour" presStyleCnt="0">
        <dgm:presLayoutVars>
          <dgm:chPref val="3"/>
        </dgm:presLayoutVars>
      </dgm:prSet>
      <dgm:spPr/>
    </dgm:pt>
    <dgm:pt modelId="{8C5A4ABB-F609-4CF2-8CFC-5593BE697C3C}" type="pres">
      <dgm:prSet presAssocID="{F0AF63A1-E6C3-48D7-BA15-2982A4DC912D}" presName="txFour" presStyleLbl="node4" presStyleIdx="11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63B422D-50FA-4623-87DE-F2646C7B8FA8}" type="pres">
      <dgm:prSet presAssocID="{F0AF63A1-E6C3-48D7-BA15-2982A4DC912D}" presName="horzFour" presStyleCnt="0"/>
      <dgm:spPr/>
    </dgm:pt>
    <dgm:pt modelId="{DF99D3E9-B7CE-4F56-A161-7C0465341531}" type="pres">
      <dgm:prSet presAssocID="{35694793-DDF3-4ECC-9AA3-AC178B8D026F}" presName="sibSpaceTwo" presStyleCnt="0"/>
      <dgm:spPr/>
    </dgm:pt>
    <dgm:pt modelId="{CFBC63A5-42B0-460D-9C89-B64E9E9E2922}" type="pres">
      <dgm:prSet presAssocID="{89E09F27-5F73-400B-AE18-4421B9895F64}" presName="vertTwo" presStyleCnt="0"/>
      <dgm:spPr/>
    </dgm:pt>
    <dgm:pt modelId="{9E5D5161-23D7-41B4-A187-BE6D7C6483D0}" type="pres">
      <dgm:prSet presAssocID="{89E09F27-5F73-400B-AE18-4421B9895F64}" presName="txTwo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C6FDF3-3E6D-414C-B5BC-6C5B61465391}" type="pres">
      <dgm:prSet presAssocID="{89E09F27-5F73-400B-AE18-4421B9895F64}" presName="parTransTwo" presStyleCnt="0"/>
      <dgm:spPr/>
    </dgm:pt>
    <dgm:pt modelId="{CEF18E39-1C73-42B9-BDF1-5DD3EC85EA0D}" type="pres">
      <dgm:prSet presAssocID="{89E09F27-5F73-400B-AE18-4421B9895F64}" presName="horzTwo" presStyleCnt="0"/>
      <dgm:spPr/>
    </dgm:pt>
    <dgm:pt modelId="{D6936C6D-17F5-4369-B1C3-901E9E722DCF}" type="pres">
      <dgm:prSet presAssocID="{C60BD95D-8BE5-42EC-AF9D-D22E07852892}" presName="vertThree" presStyleCnt="0"/>
      <dgm:spPr/>
    </dgm:pt>
    <dgm:pt modelId="{2965B01E-C0DE-4302-ADA0-732BD580C7B1}" type="pres">
      <dgm:prSet presAssocID="{C60BD95D-8BE5-42EC-AF9D-D22E07852892}" presName="txThre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8AC8CB-3F6F-4460-AB01-5CBE0F14A486}" type="pres">
      <dgm:prSet presAssocID="{C60BD95D-8BE5-42EC-AF9D-D22E07852892}" presName="parTransThree" presStyleCnt="0"/>
      <dgm:spPr/>
    </dgm:pt>
    <dgm:pt modelId="{73994466-6310-40D7-8792-BD7FD56E6AF4}" type="pres">
      <dgm:prSet presAssocID="{C60BD95D-8BE5-42EC-AF9D-D22E07852892}" presName="horzThree" presStyleCnt="0"/>
      <dgm:spPr/>
    </dgm:pt>
    <dgm:pt modelId="{3EAD5394-E4AB-45B2-BE09-F998533ECF40}" type="pres">
      <dgm:prSet presAssocID="{D5544F4D-4FD2-41EE-A356-ABCAA534BCB5}" presName="vertFour" presStyleCnt="0">
        <dgm:presLayoutVars>
          <dgm:chPref val="3"/>
        </dgm:presLayoutVars>
      </dgm:prSet>
      <dgm:spPr/>
    </dgm:pt>
    <dgm:pt modelId="{A7AF9B85-BF68-40A8-954B-A40EDB5CAF9F}" type="pres">
      <dgm:prSet presAssocID="{D5544F4D-4FD2-41EE-A356-ABCAA534BCB5}" presName="txFour" presStyleLbl="node4" presStyleIdx="12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64A47D-7314-411D-8EF1-5B8F29829B1A}" type="pres">
      <dgm:prSet presAssocID="{D5544F4D-4FD2-41EE-A356-ABCAA534BCB5}" presName="parTransFour" presStyleCnt="0"/>
      <dgm:spPr/>
    </dgm:pt>
    <dgm:pt modelId="{D5C7FEFF-BE20-4D98-A72C-52B1B8B3F4F7}" type="pres">
      <dgm:prSet presAssocID="{D5544F4D-4FD2-41EE-A356-ABCAA534BCB5}" presName="horzFour" presStyleCnt="0"/>
      <dgm:spPr/>
    </dgm:pt>
    <dgm:pt modelId="{CA81CD2D-7A1B-4CCA-952B-6AE89CE8AAB7}" type="pres">
      <dgm:prSet presAssocID="{187C542A-BCFC-4BBB-8DCA-67690BE3FD29}" presName="vertFour" presStyleCnt="0">
        <dgm:presLayoutVars>
          <dgm:chPref val="3"/>
        </dgm:presLayoutVars>
      </dgm:prSet>
      <dgm:spPr/>
    </dgm:pt>
    <dgm:pt modelId="{EFF40216-5B58-45C6-B485-1C9C4561DF2F}" type="pres">
      <dgm:prSet presAssocID="{187C542A-BCFC-4BBB-8DCA-67690BE3FD29}" presName="txFour" presStyleLbl="node4" presStyleIdx="13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2BA7D97-E2A8-4C59-838B-E0906E156677}" type="pres">
      <dgm:prSet presAssocID="{187C542A-BCFC-4BBB-8DCA-67690BE3FD29}" presName="parTransFour" presStyleCnt="0"/>
      <dgm:spPr/>
    </dgm:pt>
    <dgm:pt modelId="{F73E662C-F722-4B4F-9DF8-BE21B2C2C700}" type="pres">
      <dgm:prSet presAssocID="{187C542A-BCFC-4BBB-8DCA-67690BE3FD29}" presName="horzFour" presStyleCnt="0"/>
      <dgm:spPr/>
    </dgm:pt>
    <dgm:pt modelId="{566AACE7-A2F1-4E7A-BECC-43348B95352C}" type="pres">
      <dgm:prSet presAssocID="{593C7C55-813E-4059-B734-EC61CD9C5CBC}" presName="vertFour" presStyleCnt="0">
        <dgm:presLayoutVars>
          <dgm:chPref val="3"/>
        </dgm:presLayoutVars>
      </dgm:prSet>
      <dgm:spPr/>
    </dgm:pt>
    <dgm:pt modelId="{7653A429-0E18-4BE3-A07C-F1A5A9D672E3}" type="pres">
      <dgm:prSet presAssocID="{593C7C55-813E-4059-B734-EC61CD9C5CBC}" presName="txFour" presStyleLbl="node4" presStyleIdx="14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D59DE9-3C29-48CB-8A25-B7F991619843}" type="pres">
      <dgm:prSet presAssocID="{593C7C55-813E-4059-B734-EC61CD9C5CBC}" presName="parTransFour" presStyleCnt="0"/>
      <dgm:spPr/>
    </dgm:pt>
    <dgm:pt modelId="{3A3A01C6-B3AA-4C89-92D4-EA308C8E23E1}" type="pres">
      <dgm:prSet presAssocID="{593C7C55-813E-4059-B734-EC61CD9C5CBC}" presName="horzFour" presStyleCnt="0"/>
      <dgm:spPr/>
    </dgm:pt>
    <dgm:pt modelId="{B8B89817-F07F-4DA9-AEBF-C4EDAD3E897E}" type="pres">
      <dgm:prSet presAssocID="{9E15771F-F540-4F32-ACD6-56CFD707E80B}" presName="vertFour" presStyleCnt="0">
        <dgm:presLayoutVars>
          <dgm:chPref val="3"/>
        </dgm:presLayoutVars>
      </dgm:prSet>
      <dgm:spPr/>
    </dgm:pt>
    <dgm:pt modelId="{35DF38A4-C109-469A-81F6-242705CF6432}" type="pres">
      <dgm:prSet presAssocID="{9E15771F-F540-4F32-ACD6-56CFD707E80B}" presName="txFour" presStyleLbl="node4" presStyleIdx="15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F9D5968-2625-4FA7-B798-123DE0850F01}" type="pres">
      <dgm:prSet presAssocID="{9E15771F-F540-4F32-ACD6-56CFD707E80B}" presName="horzFour" presStyleCnt="0"/>
      <dgm:spPr/>
    </dgm:pt>
    <dgm:pt modelId="{62C0B193-30A4-4691-AF46-D5B94E7FC561}" type="pres">
      <dgm:prSet presAssocID="{FA1CF671-CE5A-43BE-A489-E153F0F8811C}" presName="sibSpaceTwo" presStyleCnt="0"/>
      <dgm:spPr/>
    </dgm:pt>
    <dgm:pt modelId="{E8090E1D-4DD8-46E0-BA1E-C3890CF14D47}" type="pres">
      <dgm:prSet presAssocID="{9E496AFB-5861-4A0B-A059-7AF344913280}" presName="vertTwo" presStyleCnt="0"/>
      <dgm:spPr/>
    </dgm:pt>
    <dgm:pt modelId="{F8905714-088D-483C-AC16-D43BF2F0BF16}" type="pres">
      <dgm:prSet presAssocID="{9E496AFB-5861-4A0B-A059-7AF344913280}" presName="txTwo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25E9BC-9772-4579-B80A-08C02E6F5841}" type="pres">
      <dgm:prSet presAssocID="{9E496AFB-5861-4A0B-A059-7AF344913280}" presName="parTransTwo" presStyleCnt="0"/>
      <dgm:spPr/>
    </dgm:pt>
    <dgm:pt modelId="{4101F8DA-93D9-46DF-B37A-B90529D7C907}" type="pres">
      <dgm:prSet presAssocID="{9E496AFB-5861-4A0B-A059-7AF344913280}" presName="horzTwo" presStyleCnt="0"/>
      <dgm:spPr/>
    </dgm:pt>
    <dgm:pt modelId="{95872D8F-BB28-4072-9DAD-3FCDEEA4A51B}" type="pres">
      <dgm:prSet presAssocID="{25C69CC8-098D-44A3-878A-5E3FEF1E9C10}" presName="vertThree" presStyleCnt="0"/>
      <dgm:spPr/>
    </dgm:pt>
    <dgm:pt modelId="{24CEF574-2765-4D7C-A195-C900E925FBE6}" type="pres">
      <dgm:prSet presAssocID="{25C69CC8-098D-44A3-878A-5E3FEF1E9C10}" presName="txThre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D7436C-1536-41D8-A0EE-0E39E8864FDD}" type="pres">
      <dgm:prSet presAssocID="{25C69CC8-098D-44A3-878A-5E3FEF1E9C10}" presName="parTransThree" presStyleCnt="0"/>
      <dgm:spPr/>
    </dgm:pt>
    <dgm:pt modelId="{4139EE0B-9D40-4076-B516-60260BCFF8F9}" type="pres">
      <dgm:prSet presAssocID="{25C69CC8-098D-44A3-878A-5E3FEF1E9C10}" presName="horzThree" presStyleCnt="0"/>
      <dgm:spPr/>
    </dgm:pt>
    <dgm:pt modelId="{22447473-48A4-4C0C-8BEC-2558DB533AA4}" type="pres">
      <dgm:prSet presAssocID="{BDDF592B-1C58-40EE-9108-0DC798BB2F08}" presName="vertFour" presStyleCnt="0">
        <dgm:presLayoutVars>
          <dgm:chPref val="3"/>
        </dgm:presLayoutVars>
      </dgm:prSet>
      <dgm:spPr/>
    </dgm:pt>
    <dgm:pt modelId="{4CD2A706-78CC-47E3-A8F8-D778F944372A}" type="pres">
      <dgm:prSet presAssocID="{BDDF592B-1C58-40EE-9108-0DC798BB2F08}" presName="txFour" presStyleLbl="node4" presStyleIdx="16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C177EB7-865B-4153-871C-6C5CF7DBC8C3}" type="pres">
      <dgm:prSet presAssocID="{BDDF592B-1C58-40EE-9108-0DC798BB2F08}" presName="parTransFour" presStyleCnt="0"/>
      <dgm:spPr/>
    </dgm:pt>
    <dgm:pt modelId="{20DB843D-8E62-4574-AB26-BE48E34E41C8}" type="pres">
      <dgm:prSet presAssocID="{BDDF592B-1C58-40EE-9108-0DC798BB2F08}" presName="horzFour" presStyleCnt="0"/>
      <dgm:spPr/>
    </dgm:pt>
    <dgm:pt modelId="{F36349D9-AAD1-4D05-8BCB-F865ABA18533}" type="pres">
      <dgm:prSet presAssocID="{1B20A584-E8E7-451F-84AF-E95BD5B40EA1}" presName="vertFour" presStyleCnt="0">
        <dgm:presLayoutVars>
          <dgm:chPref val="3"/>
        </dgm:presLayoutVars>
      </dgm:prSet>
      <dgm:spPr/>
    </dgm:pt>
    <dgm:pt modelId="{374E99F0-AE84-4383-93E4-780F78CE6D13}" type="pres">
      <dgm:prSet presAssocID="{1B20A584-E8E7-451F-84AF-E95BD5B40EA1}" presName="txFour" presStyleLbl="node4" presStyleIdx="17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4B595F-B001-4933-98CC-F9415F4FE45A}" type="pres">
      <dgm:prSet presAssocID="{1B20A584-E8E7-451F-84AF-E95BD5B40EA1}" presName="parTransFour" presStyleCnt="0"/>
      <dgm:spPr/>
    </dgm:pt>
    <dgm:pt modelId="{19CEB4E4-DAEB-4DAC-B74F-6A90F95E40F6}" type="pres">
      <dgm:prSet presAssocID="{1B20A584-E8E7-451F-84AF-E95BD5B40EA1}" presName="horzFour" presStyleCnt="0"/>
      <dgm:spPr/>
    </dgm:pt>
    <dgm:pt modelId="{4B090C7C-91FA-46FA-862C-86DC2555E033}" type="pres">
      <dgm:prSet presAssocID="{DF86BB99-07F8-490F-B6E9-4F22F5A8A955}" presName="vertFour" presStyleCnt="0">
        <dgm:presLayoutVars>
          <dgm:chPref val="3"/>
        </dgm:presLayoutVars>
      </dgm:prSet>
      <dgm:spPr/>
    </dgm:pt>
    <dgm:pt modelId="{874CF4BC-44A5-455D-A60A-EB599B596188}" type="pres">
      <dgm:prSet presAssocID="{DF86BB99-07F8-490F-B6E9-4F22F5A8A955}" presName="txFour" presStyleLbl="node4" presStyleIdx="18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79E5A0-7B91-4ECE-AF79-8798634D07D0}" type="pres">
      <dgm:prSet presAssocID="{DF86BB99-07F8-490F-B6E9-4F22F5A8A955}" presName="parTransFour" presStyleCnt="0"/>
      <dgm:spPr/>
    </dgm:pt>
    <dgm:pt modelId="{97FFE9E6-CE88-44D7-A8E9-5F178F964167}" type="pres">
      <dgm:prSet presAssocID="{DF86BB99-07F8-490F-B6E9-4F22F5A8A955}" presName="horzFour" presStyleCnt="0"/>
      <dgm:spPr/>
    </dgm:pt>
    <dgm:pt modelId="{B45A538C-DC99-43D4-9C5E-FD6136650525}" type="pres">
      <dgm:prSet presAssocID="{04C3AC0E-965B-48C1-827A-5D93B22D2057}" presName="vertFour" presStyleCnt="0">
        <dgm:presLayoutVars>
          <dgm:chPref val="3"/>
        </dgm:presLayoutVars>
      </dgm:prSet>
      <dgm:spPr/>
    </dgm:pt>
    <dgm:pt modelId="{D2D81AF8-4EA8-45A6-A84D-9694EF1BCFE7}" type="pres">
      <dgm:prSet presAssocID="{04C3AC0E-965B-48C1-827A-5D93B22D2057}" presName="txFour" presStyleLbl="node4" presStyleIdx="19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FA1C88-01CB-45D0-B8B1-93ED28DC0515}" type="pres">
      <dgm:prSet presAssocID="{04C3AC0E-965B-48C1-827A-5D93B22D2057}" presName="horzFour" presStyleCnt="0"/>
      <dgm:spPr/>
    </dgm:pt>
  </dgm:ptLst>
  <dgm:cxnLst>
    <dgm:cxn modelId="{C67BE0E0-DB14-42E5-9A3D-12FD2254AB9F}" type="presOf" srcId="{93520637-36B3-4AB9-B949-92D55141E733}" destId="{8E7E2D4A-62E6-4A23-A5DD-552A63903B64}" srcOrd="0" destOrd="0" presId="urn:microsoft.com/office/officeart/2005/8/layout/hierarchy4"/>
    <dgm:cxn modelId="{BED1357D-2A03-4DBB-AF19-4EA3D0997E32}" srcId="{C60BD95D-8BE5-42EC-AF9D-D22E07852892}" destId="{D5544F4D-4FD2-41EE-A356-ABCAA534BCB5}" srcOrd="0" destOrd="0" parTransId="{BED13ABC-6FE3-4A0F-B363-3797DF01D994}" sibTransId="{D6C0D10C-0A55-4B4C-95CA-342CC713B4EA}"/>
    <dgm:cxn modelId="{A49F11E5-88D8-4969-A05D-19F9D9CDDB83}" type="presOf" srcId="{5A6BA2F8-AB86-4FEA-9FCE-F9FA52A7F9A0}" destId="{EFD09625-1EEB-463A-9D51-52F09A5E039B}" srcOrd="0" destOrd="0" presId="urn:microsoft.com/office/officeart/2005/8/layout/hierarchy4"/>
    <dgm:cxn modelId="{F1D9D270-AECF-4F03-87DB-1FE8BCAFEC8D}" srcId="{9A0A1B48-08CE-44F2-8C66-5814C06EE4CC}" destId="{614AF9F2-E1A1-4D10-882A-EB6B0D669FCA}" srcOrd="0" destOrd="0" parTransId="{5B0591E8-42AF-40BA-A11A-3996F9B13E48}" sibTransId="{A52C1518-95AA-4EDF-99FF-93D999EDDD4A}"/>
    <dgm:cxn modelId="{A87D5022-47CD-4FFB-9BAD-37B8F3D26BB3}" srcId="{946393D2-3BB5-4D19-BAF6-84B7339845C4}" destId="{89E09F27-5F73-400B-AE18-4421B9895F64}" srcOrd="3" destOrd="0" parTransId="{16B02458-69C3-4316-A805-FC6C92C26552}" sibTransId="{FA1CF671-CE5A-43BE-A489-E153F0F8811C}"/>
    <dgm:cxn modelId="{FCEFE209-C437-47DE-AA78-1F9B81CB212E}" type="presOf" srcId="{62031802-0EE5-47DF-BB1F-2C84A19F6746}" destId="{A25BE625-018B-46BA-BE7F-ED875B975F26}" srcOrd="0" destOrd="0" presId="urn:microsoft.com/office/officeart/2005/8/layout/hierarchy4"/>
    <dgm:cxn modelId="{9C2418CE-5B4B-4EBF-8FF3-EF543C926545}" type="presOf" srcId="{BE98D1AB-A280-4D0B-A815-73E57FD87EC3}" destId="{89DC61A6-3199-4C88-A8D1-98ADCFDD3274}" srcOrd="0" destOrd="0" presId="urn:microsoft.com/office/officeart/2005/8/layout/hierarchy4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F48F33E0-C1C5-4342-8DCC-7C57E3E3B48C}" srcId="{DF86BB99-07F8-490F-B6E9-4F22F5A8A955}" destId="{04C3AC0E-965B-48C1-827A-5D93B22D2057}" srcOrd="0" destOrd="0" parTransId="{0CE8D822-733A-4BA8-B539-C3F84FDFC933}" sibTransId="{1AF301AF-4DFB-4C78-9067-8B4C4FDC04D9}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345C467F-948B-4017-9CB9-AEB6066CA51B}" type="presOf" srcId="{D5544F4D-4FD2-41EE-A356-ABCAA534BCB5}" destId="{A7AF9B85-BF68-40A8-954B-A40EDB5CAF9F}" srcOrd="0" destOrd="0" presId="urn:microsoft.com/office/officeart/2005/8/layout/hierarchy4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EFF1AA8E-8C59-4790-8649-44894784C8FC}" type="presOf" srcId="{CE075476-E9CA-4A59-A127-31223E8D37A1}" destId="{25DDEEC2-9BA5-4367-BB24-33CAA47BBC09}" srcOrd="0" destOrd="0" presId="urn:microsoft.com/office/officeart/2005/8/layout/hierarchy4"/>
    <dgm:cxn modelId="{A7625AB6-5CA8-4543-AFDF-3445626B95A7}" srcId="{D5544F4D-4FD2-41EE-A356-ABCAA534BCB5}" destId="{187C542A-BCFC-4BBB-8DCA-67690BE3FD29}" srcOrd="0" destOrd="0" parTransId="{1DE6EB8F-E86E-468D-9E31-3BEF22539EFA}" sibTransId="{FA166069-510E-430D-ABBE-E1A2B09558CE}"/>
    <dgm:cxn modelId="{C28CBCF7-3139-40F7-B426-1830BB2434D9}" srcId="{5A6BA2F8-AB86-4FEA-9FCE-F9FA52A7F9A0}" destId="{F6F97186-B344-4193-9FE9-6DFB5403A289}" srcOrd="0" destOrd="0" parTransId="{F22CCE59-9B42-4DA2-949C-34E1E0586A20}" sibTransId="{01E5FF1C-8ED4-4ED1-A0DD-0AA37640AF28}"/>
    <dgm:cxn modelId="{563B7135-C296-437E-86BC-71C9BF75CBD3}" srcId="{D1936ACF-1E69-4953-BA37-9ADE2EF12E41}" destId="{4E5A1869-57DF-4BD2-89F2-0FF412DDC036}" srcOrd="0" destOrd="0" parTransId="{2DD1E431-BE19-4798-89F6-2A2AA8604FD1}" sibTransId="{1FD46F6E-8EE6-451E-A6B4-3FA6056BD416}"/>
    <dgm:cxn modelId="{1AF9F0A6-27E0-4174-86B5-F2EDDB6BE4DB}" type="presOf" srcId="{1B20A584-E8E7-451F-84AF-E95BD5B40EA1}" destId="{374E99F0-AE84-4383-93E4-780F78CE6D13}" srcOrd="0" destOrd="0" presId="urn:microsoft.com/office/officeart/2005/8/layout/hierarchy4"/>
    <dgm:cxn modelId="{CB8F2F00-98ED-4C97-8DDD-583CC2B81948}" type="presOf" srcId="{D1936ACF-1E69-4953-BA37-9ADE2EF12E41}" destId="{59176932-D6D5-4C36-BF7A-69A1297C4BAD}" srcOrd="0" destOrd="0" presId="urn:microsoft.com/office/officeart/2005/8/layout/hierarchy4"/>
    <dgm:cxn modelId="{49BBAB88-DF40-4DC4-881A-4E15CB96F4B8}" type="presOf" srcId="{C60BD95D-8BE5-42EC-AF9D-D22E07852892}" destId="{2965B01E-C0DE-4302-ADA0-732BD580C7B1}" srcOrd="0" destOrd="0" presId="urn:microsoft.com/office/officeart/2005/8/layout/hierarchy4"/>
    <dgm:cxn modelId="{44D2D85A-6F4C-4ABC-8C2D-B28977898080}" srcId="{C9C8B06B-C833-4D4A-8595-4BF5AEB204E9}" destId="{66E38241-E965-439E-997F-74C14C213F23}" srcOrd="0" destOrd="0" parTransId="{609CD11E-CAF4-4D39-A7D8-415A69AFCAA7}" sibTransId="{4CC6C1EC-DF57-4C81-9B03-3A17304C52E6}"/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15B242EC-11A3-40F7-B2A4-A7E917E37951}" srcId="{614AF9F2-E1A1-4D10-882A-EB6B0D669FCA}" destId="{BE98D1AB-A280-4D0B-A815-73E57FD87EC3}" srcOrd="0" destOrd="0" parTransId="{CDDECA34-9841-4A92-959B-4DB892243F64}" sibTransId="{2FD537BC-8C4D-4BAF-9555-CDCB9FCAC8F1}"/>
    <dgm:cxn modelId="{7EAEC371-553E-4E9D-A4CC-83A632C1A866}" srcId="{9E496AFB-5861-4A0B-A059-7AF344913280}" destId="{25C69CC8-098D-44A3-878A-5E3FEF1E9C10}" srcOrd="0" destOrd="0" parTransId="{28799DE6-79A2-4C3E-B141-55C8FB729A4A}" sibTransId="{41B933A1-9AB0-4413-9012-F89B9C70741E}"/>
    <dgm:cxn modelId="{9D786EF0-2F4F-40F5-8C60-398E9181FD35}" srcId="{66E38241-E965-439E-997F-74C14C213F23}" destId="{D1936ACF-1E69-4953-BA37-9ADE2EF12E41}" srcOrd="0" destOrd="0" parTransId="{A530724B-D4A2-46C1-8717-7F7FB05E23A3}" sibTransId="{7319F631-09B1-48CB-BAF7-8445C5AC1618}"/>
    <dgm:cxn modelId="{14E07DC7-BB41-484F-9CBD-B8C611CB6F82}" type="presOf" srcId="{C9C8B06B-C833-4D4A-8595-4BF5AEB204E9}" destId="{CB2AF246-A0C3-4F64-A578-D38165C39147}" srcOrd="0" destOrd="0" presId="urn:microsoft.com/office/officeart/2005/8/layout/hierarchy4"/>
    <dgm:cxn modelId="{21D0FC3C-80A0-4810-B4D6-85B0976F7EE4}" type="presOf" srcId="{9E15771F-F540-4F32-ACD6-56CFD707E80B}" destId="{35DF38A4-C109-469A-81F6-242705CF6432}" srcOrd="0" destOrd="0" presId="urn:microsoft.com/office/officeart/2005/8/layout/hierarchy4"/>
    <dgm:cxn modelId="{9AD21618-F00F-4D71-8CC0-F4A57B78EDDD}" type="presOf" srcId="{B34B6A16-5EF9-4B63-A5E4-12B190B34880}" destId="{C586111C-58B6-40AF-8D8A-60EE680572BA}" srcOrd="0" destOrd="0" presId="urn:microsoft.com/office/officeart/2005/8/layout/hierarchy4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439E031F-EAC1-453A-AB18-36022FD59C61}" type="presOf" srcId="{A1BB5A2E-A45D-4F6A-B329-CD4782193917}" destId="{672DFC88-43F4-433B-9B7F-D5CE282279E3}" srcOrd="0" destOrd="0" presId="urn:microsoft.com/office/officeart/2005/8/layout/hierarchy4"/>
    <dgm:cxn modelId="{2E3A4B0A-C6F1-498B-A616-AF6C3935B080}" srcId="{4E5A1869-57DF-4BD2-89F2-0FF412DDC036}" destId="{F0AF63A1-E6C3-48D7-BA15-2982A4DC912D}" srcOrd="0" destOrd="0" parTransId="{DFC5A12C-CC91-4A63-8252-41799CA3AEAA}" sibTransId="{EA539CAD-DFF5-47A4-8411-B337C730B6B2}"/>
    <dgm:cxn modelId="{F9A4E4B8-B303-4E9B-9BD7-80C6D52854EE}" type="presOf" srcId="{7711325B-E859-44FE-8B41-57F9AFDCA54B}" destId="{576C6983-4618-426C-8177-DEA9FE3AC4EB}" srcOrd="0" destOrd="0" presId="urn:microsoft.com/office/officeart/2005/8/layout/hierarchy4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B7D16F6F-EFA7-4E78-A559-0501B784549F}" type="presOf" srcId="{F6F97186-B344-4193-9FE9-6DFB5403A289}" destId="{B7B68934-E179-4D36-8AD9-7637EF3F0019}" srcOrd="0" destOrd="0" presId="urn:microsoft.com/office/officeart/2005/8/layout/hierarchy4"/>
    <dgm:cxn modelId="{C6FEAE20-8BA5-48CC-BD38-7150DFBE6AEC}" srcId="{946393D2-3BB5-4D19-BAF6-84B7339845C4}" destId="{62031802-0EE5-47DF-BB1F-2C84A19F6746}" srcOrd="2" destOrd="0" parTransId="{43DD85C8-BF2E-4808-BFA8-3211ED494E6D}" sibTransId="{35694793-DDF3-4ECC-9AA3-AC178B8D026F}"/>
    <dgm:cxn modelId="{EFA08DB9-2A00-43D3-B718-DCFAD41C9E5B}" srcId="{7711325B-E859-44FE-8B41-57F9AFDCA54B}" destId="{A1BB5A2E-A45D-4F6A-B329-CD4782193917}" srcOrd="0" destOrd="0" parTransId="{64F31578-307B-4AF8-9DDD-FA0365BF46F7}" sibTransId="{EE696C4B-FDDD-492E-99F0-85F84DCD2C36}"/>
    <dgm:cxn modelId="{D0FADE0F-F15B-45EB-BE1E-1190009A8ABD}" srcId="{89E09F27-5F73-400B-AE18-4421B9895F64}" destId="{C60BD95D-8BE5-42EC-AF9D-D22E07852892}" srcOrd="0" destOrd="0" parTransId="{8DBEE901-4D78-4181-A6DB-04DBE5AFC449}" sibTransId="{571AFEDE-AA12-4634-A6F3-33BC4E236E19}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7FB5FBFA-92C9-4606-B004-C5F947D84E0F}" type="presOf" srcId="{04C3AC0E-965B-48C1-827A-5D93B22D2057}" destId="{D2D81AF8-4EA8-45A6-A84D-9694EF1BCFE7}" srcOrd="0" destOrd="0" presId="urn:microsoft.com/office/officeart/2005/8/layout/hierarchy4"/>
    <dgm:cxn modelId="{F973DC5D-7E6C-41DE-A259-82EBCD7A679A}" type="presOf" srcId="{9A0A1B48-08CE-44F2-8C66-5814C06EE4CC}" destId="{41590EE3-70B4-4E0E-8D44-18EF1FD97F2E}" srcOrd="0" destOrd="0" presId="urn:microsoft.com/office/officeart/2005/8/layout/hierarchy4"/>
    <dgm:cxn modelId="{510A6EF3-7499-4719-A5A1-D073CBB7D68E}" type="presOf" srcId="{F0AF63A1-E6C3-48D7-BA15-2982A4DC912D}" destId="{8C5A4ABB-F609-4CF2-8CFC-5593BE697C3C}" srcOrd="0" destOrd="0" presId="urn:microsoft.com/office/officeart/2005/8/layout/hierarchy4"/>
    <dgm:cxn modelId="{DF667443-0DAC-4B0C-935A-F0465B69CBFB}" srcId="{BDDF592B-1C58-40EE-9108-0DC798BB2F08}" destId="{1B20A584-E8E7-451F-84AF-E95BD5B40EA1}" srcOrd="0" destOrd="0" parTransId="{7E48482B-E88A-45F7-BC59-A70F71B3034D}" sibTransId="{1F3B44A3-41F0-4FE2-8FE9-2EEC4DC3DA9C}"/>
    <dgm:cxn modelId="{53ED5342-F850-4180-849D-9B52275A934F}" type="presOf" srcId="{946393D2-3BB5-4D19-BAF6-84B7339845C4}" destId="{9DF12F5D-797B-4C71-93F7-7C835BFF7982}" srcOrd="0" destOrd="0" presId="urn:microsoft.com/office/officeart/2005/8/layout/hierarchy4"/>
    <dgm:cxn modelId="{06C23031-6714-4440-B0DE-2BCA7D7928EB}" type="presOf" srcId="{25C69CC8-098D-44A3-878A-5E3FEF1E9C10}" destId="{24CEF574-2765-4D7C-A195-C900E925FBE6}" srcOrd="0" destOrd="0" presId="urn:microsoft.com/office/officeart/2005/8/layout/hierarchy4"/>
    <dgm:cxn modelId="{685DC48D-09CB-495F-B28E-D744EC388EC8}" type="presOf" srcId="{66E38241-E965-439E-997F-74C14C213F23}" destId="{02D78884-08A2-47FD-874A-FD0B1E1D6A24}" srcOrd="0" destOrd="0" presId="urn:microsoft.com/office/officeart/2005/8/layout/hierarchy4"/>
    <dgm:cxn modelId="{3309F21D-4431-4903-BB3C-90427A73504C}" srcId="{44367D81-039C-4579-8E09-66CAF90F5041}" destId="{9C715FE5-31CA-4541-A958-D2C730C134E0}" srcOrd="0" destOrd="0" parTransId="{536A8C1B-37CE-4FCD-A098-830552423D53}" sibTransId="{B132F376-D606-4DE2-9BBB-04499697516A}"/>
    <dgm:cxn modelId="{08064794-7D33-4B3D-98EC-4C2F3CAB8822}" srcId="{187C542A-BCFC-4BBB-8DCA-67690BE3FD29}" destId="{593C7C55-813E-4059-B734-EC61CD9C5CBC}" srcOrd="0" destOrd="0" parTransId="{17E9BED5-376D-4206-BC0B-A2BF002C0A67}" sibTransId="{0D884A66-EF39-4789-A63B-3A3CBEB15D6A}"/>
    <dgm:cxn modelId="{8DE378CB-3801-4FC1-9C85-9AF80EEA5411}" type="presOf" srcId="{CD119780-6575-4106-AE5B-2CC6B48E5482}" destId="{14BABD28-5047-47A3-A701-B7AFBBE28819}" srcOrd="0" destOrd="0" presId="urn:microsoft.com/office/officeart/2005/8/layout/hierarchy4"/>
    <dgm:cxn modelId="{9A5E90C4-6511-4923-BB87-9C452263074C}" srcId="{593C7C55-813E-4059-B734-EC61CD9C5CBC}" destId="{9E15771F-F540-4F32-ACD6-56CFD707E80B}" srcOrd="0" destOrd="0" parTransId="{E70BBB04-FC5B-4B12-959F-7F02FDB52BBE}" sibTransId="{EC763716-B14D-403A-A4A7-216861E00C47}"/>
    <dgm:cxn modelId="{EE776C48-E666-42BE-ADF4-3233A8C6AFBF}" type="presOf" srcId="{BDDF592B-1C58-40EE-9108-0DC798BB2F08}" destId="{4CD2A706-78CC-47E3-A8F8-D778F944372A}" srcOrd="0" destOrd="0" presId="urn:microsoft.com/office/officeart/2005/8/layout/hierarchy4"/>
    <dgm:cxn modelId="{3216A616-D212-4C55-93A4-55D208ADD585}" type="presOf" srcId="{9E496AFB-5861-4A0B-A059-7AF344913280}" destId="{F8905714-088D-483C-AC16-D43BF2F0BF16}" srcOrd="0" destOrd="0" presId="urn:microsoft.com/office/officeart/2005/8/layout/hierarchy4"/>
    <dgm:cxn modelId="{423AE11F-812E-473C-A0B0-CB0253A0245C}" type="presOf" srcId="{44367D81-039C-4579-8E09-66CAF90F5041}" destId="{085136A3-D02F-461C-B31C-FD1D69D16759}" srcOrd="0" destOrd="0" presId="urn:microsoft.com/office/officeart/2005/8/layout/hierarchy4"/>
    <dgm:cxn modelId="{6097BCC7-A1B5-404F-B699-13105664B528}" srcId="{62031802-0EE5-47DF-BB1F-2C84A19F6746}" destId="{C9C8B06B-C833-4D4A-8595-4BF5AEB204E9}" srcOrd="0" destOrd="0" parTransId="{14028F24-BEA5-47F9-87C0-7BDFCA43F3CF}" sibTransId="{42D8C6A1-5C03-413A-99EF-223F18F536EB}"/>
    <dgm:cxn modelId="{03FEB366-51A5-40C7-9DBE-88E9AD96A757}" type="presOf" srcId="{4E5A1869-57DF-4BD2-89F2-0FF412DDC036}" destId="{BA61E3A6-0BE5-4066-9F94-BB1BFFF8EBBF}" srcOrd="0" destOrd="0" presId="urn:microsoft.com/office/officeart/2005/8/layout/hierarchy4"/>
    <dgm:cxn modelId="{343CD1D1-256C-411A-B518-1A0CA516B642}" type="presOf" srcId="{89E09F27-5F73-400B-AE18-4421B9895F64}" destId="{9E5D5161-23D7-41B4-A187-BE6D7C6483D0}" srcOrd="0" destOrd="0" presId="urn:microsoft.com/office/officeart/2005/8/layout/hierarchy4"/>
    <dgm:cxn modelId="{23044D7B-7184-4077-9554-9305FEDD03E9}" srcId="{946393D2-3BB5-4D19-BAF6-84B7339845C4}" destId="{9E496AFB-5861-4A0B-A059-7AF344913280}" srcOrd="4" destOrd="0" parTransId="{6435703E-03C2-4EC2-8B8A-0AC2F1B8426B}" sibTransId="{7097F666-B696-4074-BF8E-24ADA840ED3B}"/>
    <dgm:cxn modelId="{C7F3968D-24DB-4537-A866-CFF39B89E857}" type="presOf" srcId="{9C715FE5-31CA-4541-A958-D2C730C134E0}" destId="{2BC9EB28-F68D-4321-836D-A642C2C0DAB1}" srcOrd="0" destOrd="0" presId="urn:microsoft.com/office/officeart/2005/8/layout/hierarchy4"/>
    <dgm:cxn modelId="{0DC76281-AE6D-4D6E-81A2-1B2B3B2AF0AA}" srcId="{93520637-36B3-4AB9-B949-92D55141E733}" destId="{44367D81-039C-4579-8E09-66CAF90F5041}" srcOrd="0" destOrd="0" parTransId="{67B6E404-88D1-4D88-A32E-7761881B20C7}" sibTransId="{F7E1C861-8795-4EA1-A76A-EE2CB6232346}"/>
    <dgm:cxn modelId="{898498C3-7332-44C8-89D7-D945ECD665F1}" type="presOf" srcId="{DF86BB99-07F8-490F-B6E9-4F22F5A8A955}" destId="{874CF4BC-44A5-455D-A60A-EB599B596188}" srcOrd="0" destOrd="0" presId="urn:microsoft.com/office/officeart/2005/8/layout/hierarchy4"/>
    <dgm:cxn modelId="{E6A6C96B-4090-4705-8B9F-F0665E52D773}" type="presOf" srcId="{614AF9F2-E1A1-4D10-882A-EB6B0D669FCA}" destId="{6CE5FDB4-BFBB-4259-A330-B441199BCE24}" srcOrd="0" destOrd="0" presId="urn:microsoft.com/office/officeart/2005/8/layout/hierarchy4"/>
    <dgm:cxn modelId="{0B2D9489-91BC-4738-A8BD-E53804DAB1F1}" type="presOf" srcId="{593C7C55-813E-4059-B734-EC61CD9C5CBC}" destId="{7653A429-0E18-4BE3-A07C-F1A5A9D672E3}" srcOrd="0" destOrd="0" presId="urn:microsoft.com/office/officeart/2005/8/layout/hierarchy4"/>
    <dgm:cxn modelId="{D0B98282-D8F5-4908-A3B5-99EE6712160E}" type="presOf" srcId="{187C542A-BCFC-4BBB-8DCA-67690BE3FD29}" destId="{EFF40216-5B58-45C6-B485-1C9C4561DF2F}" srcOrd="0" destOrd="0" presId="urn:microsoft.com/office/officeart/2005/8/layout/hierarchy4"/>
    <dgm:cxn modelId="{BCC1FE31-0246-43DC-9367-3E68D1580877}" srcId="{25C69CC8-098D-44A3-878A-5E3FEF1E9C10}" destId="{BDDF592B-1C58-40EE-9108-0DC798BB2F08}" srcOrd="0" destOrd="0" parTransId="{B756F4C0-E80B-4D51-98DD-9ED456BC9850}" sibTransId="{A8539F8F-5449-4F69-9D5B-CD73E9384FB2}"/>
    <dgm:cxn modelId="{E90B9AD5-6B9D-460A-B8D4-0169929EE8C4}" srcId="{1B20A584-E8E7-451F-84AF-E95BD5B40EA1}" destId="{DF86BB99-07F8-490F-B6E9-4F22F5A8A955}" srcOrd="0" destOrd="0" parTransId="{C985FE44-C5E5-4D58-805E-13170B646D27}" sibTransId="{38C2B751-10AB-424B-8533-370958D28C0F}"/>
    <dgm:cxn modelId="{ECECF2A4-DA5B-4DF7-A6E9-5B56493E99A1}" type="presParOf" srcId="{25DDEEC2-9BA5-4367-BB24-33CAA47BBC09}" destId="{87933F1B-038B-4A5D-83E8-61DBF60EC4B3}" srcOrd="0" destOrd="0" presId="urn:microsoft.com/office/officeart/2005/8/layout/hierarchy4"/>
    <dgm:cxn modelId="{D657F7F7-B37E-448C-9BCB-3B798FC3167F}" type="presParOf" srcId="{87933F1B-038B-4A5D-83E8-61DBF60EC4B3}" destId="{9DF12F5D-797B-4C71-93F7-7C835BFF7982}" srcOrd="0" destOrd="0" presId="urn:microsoft.com/office/officeart/2005/8/layout/hierarchy4"/>
    <dgm:cxn modelId="{C7A8B3CA-3057-49C8-91C0-5E275D1F93BE}" type="presParOf" srcId="{87933F1B-038B-4A5D-83E8-61DBF60EC4B3}" destId="{BB51C614-670C-40C7-BCBD-B3150FB090FB}" srcOrd="1" destOrd="0" presId="urn:microsoft.com/office/officeart/2005/8/layout/hierarchy4"/>
    <dgm:cxn modelId="{CBF5AF0C-8B00-4C44-BE54-333D14BB4887}" type="presParOf" srcId="{87933F1B-038B-4A5D-83E8-61DBF60EC4B3}" destId="{B74154C5-AFFE-498C-8E4C-911D7456AC97}" srcOrd="2" destOrd="0" presId="urn:microsoft.com/office/officeart/2005/8/layout/hierarchy4"/>
    <dgm:cxn modelId="{9F5F5F37-1197-4A84-B73C-80730C76466A}" type="presParOf" srcId="{B74154C5-AFFE-498C-8E4C-911D7456AC97}" destId="{AA6E5317-C9D5-49D6-9218-04A9A8CDF9E8}" srcOrd="0" destOrd="0" presId="urn:microsoft.com/office/officeart/2005/8/layout/hierarchy4"/>
    <dgm:cxn modelId="{D863D0DB-B38E-490E-8547-949228CE4BDA}" type="presParOf" srcId="{AA6E5317-C9D5-49D6-9218-04A9A8CDF9E8}" destId="{EFD09625-1EEB-463A-9D51-52F09A5E039B}" srcOrd="0" destOrd="0" presId="urn:microsoft.com/office/officeart/2005/8/layout/hierarchy4"/>
    <dgm:cxn modelId="{4F409F4F-4388-48FD-BCE2-C346D034F2F4}" type="presParOf" srcId="{AA6E5317-C9D5-49D6-9218-04A9A8CDF9E8}" destId="{D65A41FF-7035-4133-9240-517AEBC67369}" srcOrd="1" destOrd="0" presId="urn:microsoft.com/office/officeart/2005/8/layout/hierarchy4"/>
    <dgm:cxn modelId="{E16B15B3-460D-4AC0-BAD6-50E3163A05DD}" type="presParOf" srcId="{AA6E5317-C9D5-49D6-9218-04A9A8CDF9E8}" destId="{ED986375-36F5-4143-A5F0-85653599471E}" srcOrd="2" destOrd="0" presId="urn:microsoft.com/office/officeart/2005/8/layout/hierarchy4"/>
    <dgm:cxn modelId="{FEC3E69F-6F6C-4A24-B128-107EE51FE43D}" type="presParOf" srcId="{ED986375-36F5-4143-A5F0-85653599471E}" destId="{72DE6149-9A73-4029-9C01-1DA1EF77D264}" srcOrd="0" destOrd="0" presId="urn:microsoft.com/office/officeart/2005/8/layout/hierarchy4"/>
    <dgm:cxn modelId="{3C5E573F-C9AC-45A5-8673-98657F885099}" type="presParOf" srcId="{72DE6149-9A73-4029-9C01-1DA1EF77D264}" destId="{B7B68934-E179-4D36-8AD9-7637EF3F0019}" srcOrd="0" destOrd="0" presId="urn:microsoft.com/office/officeart/2005/8/layout/hierarchy4"/>
    <dgm:cxn modelId="{15CE7A07-5D56-41DF-A9AF-A3BFEB63EE0C}" type="presParOf" srcId="{72DE6149-9A73-4029-9C01-1DA1EF77D264}" destId="{7E986455-5145-43D1-AB19-A5C822796874}" srcOrd="1" destOrd="0" presId="urn:microsoft.com/office/officeart/2005/8/layout/hierarchy4"/>
    <dgm:cxn modelId="{EF713E50-6EBE-4835-9759-6E3A21730676}" type="presParOf" srcId="{72DE6149-9A73-4029-9C01-1DA1EF77D264}" destId="{E4CD0B37-6C75-4A8F-946C-21E075E1E2CF}" srcOrd="2" destOrd="0" presId="urn:microsoft.com/office/officeart/2005/8/layout/hierarchy4"/>
    <dgm:cxn modelId="{1F535DA7-2FB1-4597-9B52-C5058D22AEA8}" type="presParOf" srcId="{E4CD0B37-6C75-4A8F-946C-21E075E1E2CF}" destId="{0149EBE6-AA59-4F78-AF18-137F8047AB47}" srcOrd="0" destOrd="0" presId="urn:microsoft.com/office/officeart/2005/8/layout/hierarchy4"/>
    <dgm:cxn modelId="{C2A75119-ECF4-4015-98D9-E18406559B6F}" type="presParOf" srcId="{0149EBE6-AA59-4F78-AF18-137F8047AB47}" destId="{14BABD28-5047-47A3-A701-B7AFBBE28819}" srcOrd="0" destOrd="0" presId="urn:microsoft.com/office/officeart/2005/8/layout/hierarchy4"/>
    <dgm:cxn modelId="{90DF03CE-B6DB-437B-9E12-E9C47F52F17E}" type="presParOf" srcId="{0149EBE6-AA59-4F78-AF18-137F8047AB47}" destId="{3F489D25-51FA-4C91-9DDF-6BA1DB51256D}" srcOrd="1" destOrd="0" presId="urn:microsoft.com/office/officeart/2005/8/layout/hierarchy4"/>
    <dgm:cxn modelId="{130068B3-830E-4E2E-9748-626BEB29550B}" type="presParOf" srcId="{0149EBE6-AA59-4F78-AF18-137F8047AB47}" destId="{D0D594F6-8533-4A50-8AE7-20755C3BFFA9}" srcOrd="2" destOrd="0" presId="urn:microsoft.com/office/officeart/2005/8/layout/hierarchy4"/>
    <dgm:cxn modelId="{EAEA8F38-2B0C-409B-A8EB-B218CF0F9C7A}" type="presParOf" srcId="{D0D594F6-8533-4A50-8AE7-20755C3BFFA9}" destId="{25C7D557-F0AE-4C4E-8B80-BC2468777DC6}" srcOrd="0" destOrd="0" presId="urn:microsoft.com/office/officeart/2005/8/layout/hierarchy4"/>
    <dgm:cxn modelId="{8F1F35FF-39FD-490C-BCE7-A177BE6C3662}" type="presParOf" srcId="{25C7D557-F0AE-4C4E-8B80-BC2468777DC6}" destId="{8E7E2D4A-62E6-4A23-A5DD-552A63903B64}" srcOrd="0" destOrd="0" presId="urn:microsoft.com/office/officeart/2005/8/layout/hierarchy4"/>
    <dgm:cxn modelId="{3AA4967F-526A-4C4C-BC73-63833BB270FB}" type="presParOf" srcId="{25C7D557-F0AE-4C4E-8B80-BC2468777DC6}" destId="{9B983630-5D09-45D7-92AD-109BAA43CF48}" srcOrd="1" destOrd="0" presId="urn:microsoft.com/office/officeart/2005/8/layout/hierarchy4"/>
    <dgm:cxn modelId="{7A93990A-4C0F-458A-A653-EF19BAC53E04}" type="presParOf" srcId="{25C7D557-F0AE-4C4E-8B80-BC2468777DC6}" destId="{B338BAF6-59FE-4215-B697-18ED9B1E550D}" srcOrd="2" destOrd="0" presId="urn:microsoft.com/office/officeart/2005/8/layout/hierarchy4"/>
    <dgm:cxn modelId="{A410AA0D-61AE-430C-B194-4747E472FF72}" type="presParOf" srcId="{B338BAF6-59FE-4215-B697-18ED9B1E550D}" destId="{C2D8D153-FBF9-44C5-B447-F4BF501D8FA1}" srcOrd="0" destOrd="0" presId="urn:microsoft.com/office/officeart/2005/8/layout/hierarchy4"/>
    <dgm:cxn modelId="{D3AE4679-5B08-4255-977E-607C2509A25C}" type="presParOf" srcId="{C2D8D153-FBF9-44C5-B447-F4BF501D8FA1}" destId="{085136A3-D02F-461C-B31C-FD1D69D16759}" srcOrd="0" destOrd="0" presId="urn:microsoft.com/office/officeart/2005/8/layout/hierarchy4"/>
    <dgm:cxn modelId="{394F9D3B-7BDF-4A2E-9204-7BEE6063B9E9}" type="presParOf" srcId="{C2D8D153-FBF9-44C5-B447-F4BF501D8FA1}" destId="{DCA6CF81-D743-4AD3-A3A1-3DF9D9BFBC77}" srcOrd="1" destOrd="0" presId="urn:microsoft.com/office/officeart/2005/8/layout/hierarchy4"/>
    <dgm:cxn modelId="{38AD20F6-D031-42A3-A686-C00EA2257133}" type="presParOf" srcId="{C2D8D153-FBF9-44C5-B447-F4BF501D8FA1}" destId="{8A9FECDA-0971-4926-9F35-6C36E65B14A9}" srcOrd="2" destOrd="0" presId="urn:microsoft.com/office/officeart/2005/8/layout/hierarchy4"/>
    <dgm:cxn modelId="{1504AF00-F2AE-4A8C-8D41-5CB18BD4C48D}" type="presParOf" srcId="{8A9FECDA-0971-4926-9F35-6C36E65B14A9}" destId="{4A1D7939-C139-4889-AA8A-C0FC12630CEE}" srcOrd="0" destOrd="0" presId="urn:microsoft.com/office/officeart/2005/8/layout/hierarchy4"/>
    <dgm:cxn modelId="{369E5C86-BDB9-4DE2-9950-169CED017D63}" type="presParOf" srcId="{4A1D7939-C139-4889-AA8A-C0FC12630CEE}" destId="{2BC9EB28-F68D-4321-836D-A642C2C0DAB1}" srcOrd="0" destOrd="0" presId="urn:microsoft.com/office/officeart/2005/8/layout/hierarchy4"/>
    <dgm:cxn modelId="{37F46A67-DF90-4526-94CE-6ECF99476863}" type="presParOf" srcId="{4A1D7939-C139-4889-AA8A-C0FC12630CEE}" destId="{7F93EC46-9C8D-4119-8F52-CCFA2BE3D856}" srcOrd="1" destOrd="0" presId="urn:microsoft.com/office/officeart/2005/8/layout/hierarchy4"/>
    <dgm:cxn modelId="{BACE76E7-D16E-41CE-8474-DC0D30F61E8F}" type="presParOf" srcId="{B74154C5-AFFE-498C-8E4C-911D7456AC97}" destId="{694C6A3E-E1B4-4940-ABED-A0BE47161CCE}" srcOrd="1" destOrd="0" presId="urn:microsoft.com/office/officeart/2005/8/layout/hierarchy4"/>
    <dgm:cxn modelId="{3FDA9097-D049-41F5-9D28-B50F3D95969B}" type="presParOf" srcId="{B74154C5-AFFE-498C-8E4C-911D7456AC97}" destId="{22BDFE06-8D1B-4C76-8FF0-2DABD4B35522}" srcOrd="2" destOrd="0" presId="urn:microsoft.com/office/officeart/2005/8/layout/hierarchy4"/>
    <dgm:cxn modelId="{B3316D83-B2BF-41BA-84BF-B7922D14A420}" type="presParOf" srcId="{22BDFE06-8D1B-4C76-8FF0-2DABD4B35522}" destId="{576C6983-4618-426C-8177-DEA9FE3AC4EB}" srcOrd="0" destOrd="0" presId="urn:microsoft.com/office/officeart/2005/8/layout/hierarchy4"/>
    <dgm:cxn modelId="{BCB1C39F-BB05-4266-9983-DC46C64BDC24}" type="presParOf" srcId="{22BDFE06-8D1B-4C76-8FF0-2DABD4B35522}" destId="{498D5BED-6816-45E0-A418-8DCFF49902AF}" srcOrd="1" destOrd="0" presId="urn:microsoft.com/office/officeart/2005/8/layout/hierarchy4"/>
    <dgm:cxn modelId="{A5DEE500-5A44-43FA-896C-1A96AACACE8A}" type="presParOf" srcId="{22BDFE06-8D1B-4C76-8FF0-2DABD4B35522}" destId="{508A389B-C0F5-43D4-BD46-7C9F058EB2F7}" srcOrd="2" destOrd="0" presId="urn:microsoft.com/office/officeart/2005/8/layout/hierarchy4"/>
    <dgm:cxn modelId="{57E5D6F8-5B15-40F5-8996-541CE47137C1}" type="presParOf" srcId="{508A389B-C0F5-43D4-BD46-7C9F058EB2F7}" destId="{2E9427EC-521F-45BD-95BD-C2EA62236516}" srcOrd="0" destOrd="0" presId="urn:microsoft.com/office/officeart/2005/8/layout/hierarchy4"/>
    <dgm:cxn modelId="{CBF73A8B-8CE2-4BEF-A077-E52119234D65}" type="presParOf" srcId="{2E9427EC-521F-45BD-95BD-C2EA62236516}" destId="{672DFC88-43F4-433B-9B7F-D5CE282279E3}" srcOrd="0" destOrd="0" presId="urn:microsoft.com/office/officeart/2005/8/layout/hierarchy4"/>
    <dgm:cxn modelId="{2659F4E4-2B3C-4136-9323-55AF8CA80978}" type="presParOf" srcId="{2E9427EC-521F-45BD-95BD-C2EA62236516}" destId="{BCC873B0-A9FE-4F45-AD2E-ED28CA5DFD9A}" srcOrd="1" destOrd="0" presId="urn:microsoft.com/office/officeart/2005/8/layout/hierarchy4"/>
    <dgm:cxn modelId="{C27A5F41-1672-48EE-8795-EC6F184EEE7B}" type="presParOf" srcId="{2E9427EC-521F-45BD-95BD-C2EA62236516}" destId="{68FB6F70-C047-4E46-9E82-A09946504644}" srcOrd="2" destOrd="0" presId="urn:microsoft.com/office/officeart/2005/8/layout/hierarchy4"/>
    <dgm:cxn modelId="{F168F4D3-0AFC-404D-BB4E-83BB332A36CC}" type="presParOf" srcId="{68FB6F70-C047-4E46-9E82-A09946504644}" destId="{FF422C5A-2F9A-4C9D-854E-BFC785439DEC}" srcOrd="0" destOrd="0" presId="urn:microsoft.com/office/officeart/2005/8/layout/hierarchy4"/>
    <dgm:cxn modelId="{B4054839-F2A7-4265-A646-85AA18710040}" type="presParOf" srcId="{FF422C5A-2F9A-4C9D-854E-BFC785439DEC}" destId="{C586111C-58B6-40AF-8D8A-60EE680572BA}" srcOrd="0" destOrd="0" presId="urn:microsoft.com/office/officeart/2005/8/layout/hierarchy4"/>
    <dgm:cxn modelId="{673801A7-8D9E-4C49-817E-C237F236CBE1}" type="presParOf" srcId="{FF422C5A-2F9A-4C9D-854E-BFC785439DEC}" destId="{A0E0AB26-1DEA-4D08-AD62-8A7E0816A59C}" srcOrd="1" destOrd="0" presId="urn:microsoft.com/office/officeart/2005/8/layout/hierarchy4"/>
    <dgm:cxn modelId="{0DBF8F54-480F-4D0A-B1A1-9956D32B2687}" type="presParOf" srcId="{FF422C5A-2F9A-4C9D-854E-BFC785439DEC}" destId="{FFF447F9-BACE-4B19-B5DF-5D71FE61C4DC}" srcOrd="2" destOrd="0" presId="urn:microsoft.com/office/officeart/2005/8/layout/hierarchy4"/>
    <dgm:cxn modelId="{A02C4F41-1C63-4453-AA4E-0642E69214D7}" type="presParOf" srcId="{FFF447F9-BACE-4B19-B5DF-5D71FE61C4DC}" destId="{5106FDE3-AC3E-4615-8C4F-829EABC2C26C}" srcOrd="0" destOrd="0" presId="urn:microsoft.com/office/officeart/2005/8/layout/hierarchy4"/>
    <dgm:cxn modelId="{1F564427-522C-47FC-B58D-AC57B24ABA86}" type="presParOf" srcId="{5106FDE3-AC3E-4615-8C4F-829EABC2C26C}" destId="{41590EE3-70B4-4E0E-8D44-18EF1FD97F2E}" srcOrd="0" destOrd="0" presId="urn:microsoft.com/office/officeart/2005/8/layout/hierarchy4"/>
    <dgm:cxn modelId="{0557E615-EFE6-4691-A1CC-487A6E061D55}" type="presParOf" srcId="{5106FDE3-AC3E-4615-8C4F-829EABC2C26C}" destId="{58DAA9F4-0E18-4F78-BD4F-92D296477D35}" srcOrd="1" destOrd="0" presId="urn:microsoft.com/office/officeart/2005/8/layout/hierarchy4"/>
    <dgm:cxn modelId="{5214EAEC-B4A1-4E47-B77D-ABA04E67C018}" type="presParOf" srcId="{5106FDE3-AC3E-4615-8C4F-829EABC2C26C}" destId="{D1A4E4BA-FB74-44DD-88E4-672303AAC4FA}" srcOrd="2" destOrd="0" presId="urn:microsoft.com/office/officeart/2005/8/layout/hierarchy4"/>
    <dgm:cxn modelId="{F073B90B-8394-4AC7-AC17-34471D35D899}" type="presParOf" srcId="{D1A4E4BA-FB74-44DD-88E4-672303AAC4FA}" destId="{E5B57F09-2B59-4711-A8C9-974EF4149D9A}" srcOrd="0" destOrd="0" presId="urn:microsoft.com/office/officeart/2005/8/layout/hierarchy4"/>
    <dgm:cxn modelId="{406E2590-2E62-4614-9D50-32AFFAC77F81}" type="presParOf" srcId="{E5B57F09-2B59-4711-A8C9-974EF4149D9A}" destId="{6CE5FDB4-BFBB-4259-A330-B441199BCE24}" srcOrd="0" destOrd="0" presId="urn:microsoft.com/office/officeart/2005/8/layout/hierarchy4"/>
    <dgm:cxn modelId="{A970BBB8-2B6D-46FA-A120-60308CC39756}" type="presParOf" srcId="{E5B57F09-2B59-4711-A8C9-974EF4149D9A}" destId="{333F826B-C233-4B5F-A398-764D3F47A1BA}" srcOrd="1" destOrd="0" presId="urn:microsoft.com/office/officeart/2005/8/layout/hierarchy4"/>
    <dgm:cxn modelId="{FF533FC0-FF95-4898-8745-5A50FFA3B291}" type="presParOf" srcId="{E5B57F09-2B59-4711-A8C9-974EF4149D9A}" destId="{E607D5B5-B0CE-46E0-84C5-F456BAF04EE4}" srcOrd="2" destOrd="0" presId="urn:microsoft.com/office/officeart/2005/8/layout/hierarchy4"/>
    <dgm:cxn modelId="{1AF4E64B-AA29-4DBB-A434-0AE24722E012}" type="presParOf" srcId="{E607D5B5-B0CE-46E0-84C5-F456BAF04EE4}" destId="{F267116D-D0B1-4457-ABA0-2D94424C53E8}" srcOrd="0" destOrd="0" presId="urn:microsoft.com/office/officeart/2005/8/layout/hierarchy4"/>
    <dgm:cxn modelId="{FFE5910D-7DA1-4C78-8A42-9E0CEFFB8DB2}" type="presParOf" srcId="{F267116D-D0B1-4457-ABA0-2D94424C53E8}" destId="{89DC61A6-3199-4C88-A8D1-98ADCFDD3274}" srcOrd="0" destOrd="0" presId="urn:microsoft.com/office/officeart/2005/8/layout/hierarchy4"/>
    <dgm:cxn modelId="{2E062EC3-CD85-457E-A785-0DB27BDCDBB9}" type="presParOf" srcId="{F267116D-D0B1-4457-ABA0-2D94424C53E8}" destId="{C7E808E6-5BB0-42AD-9568-7FA84FFA1273}" srcOrd="1" destOrd="0" presId="urn:microsoft.com/office/officeart/2005/8/layout/hierarchy4"/>
    <dgm:cxn modelId="{5BA27988-8D8A-4ED4-A4C8-33745EA17CF2}" type="presParOf" srcId="{B74154C5-AFFE-498C-8E4C-911D7456AC97}" destId="{8A94FD29-AE36-4272-B8B7-FF847200D7A2}" srcOrd="3" destOrd="0" presId="urn:microsoft.com/office/officeart/2005/8/layout/hierarchy4"/>
    <dgm:cxn modelId="{3BDAF25A-EEAA-4C9C-89EA-85F23FE2A0CF}" type="presParOf" srcId="{B74154C5-AFFE-498C-8E4C-911D7456AC97}" destId="{AF93020A-9780-4776-85B8-7147747F36CC}" srcOrd="4" destOrd="0" presId="urn:microsoft.com/office/officeart/2005/8/layout/hierarchy4"/>
    <dgm:cxn modelId="{1B11D679-1717-4891-9AED-6E82A5740E08}" type="presParOf" srcId="{AF93020A-9780-4776-85B8-7147747F36CC}" destId="{A25BE625-018B-46BA-BE7F-ED875B975F26}" srcOrd="0" destOrd="0" presId="urn:microsoft.com/office/officeart/2005/8/layout/hierarchy4"/>
    <dgm:cxn modelId="{B4379DC2-91CD-4877-AF61-0C00B1508AC8}" type="presParOf" srcId="{AF93020A-9780-4776-85B8-7147747F36CC}" destId="{1A223B6C-87F7-4855-A691-FD4F8FB278AD}" srcOrd="1" destOrd="0" presId="urn:microsoft.com/office/officeart/2005/8/layout/hierarchy4"/>
    <dgm:cxn modelId="{4ABCEE9D-766A-41F9-979F-A667ED565281}" type="presParOf" srcId="{AF93020A-9780-4776-85B8-7147747F36CC}" destId="{DACF82F6-95A6-4B59-9D37-F46699815612}" srcOrd="2" destOrd="0" presId="urn:microsoft.com/office/officeart/2005/8/layout/hierarchy4"/>
    <dgm:cxn modelId="{C7DBCB35-DDEF-4231-8B2B-52E9FE6C07F4}" type="presParOf" srcId="{DACF82F6-95A6-4B59-9D37-F46699815612}" destId="{72E6673E-523D-4E62-80E5-5062FE589301}" srcOrd="0" destOrd="0" presId="urn:microsoft.com/office/officeart/2005/8/layout/hierarchy4"/>
    <dgm:cxn modelId="{57D1DD40-A174-4756-86E5-943596666CDD}" type="presParOf" srcId="{72E6673E-523D-4E62-80E5-5062FE589301}" destId="{CB2AF246-A0C3-4F64-A578-D38165C39147}" srcOrd="0" destOrd="0" presId="urn:microsoft.com/office/officeart/2005/8/layout/hierarchy4"/>
    <dgm:cxn modelId="{A41FDBCE-5021-4F4E-8546-04E2C400EA5E}" type="presParOf" srcId="{72E6673E-523D-4E62-80E5-5062FE589301}" destId="{819FC9E5-E3D6-4C1A-9A2E-5E9E87CE7A56}" srcOrd="1" destOrd="0" presId="urn:microsoft.com/office/officeart/2005/8/layout/hierarchy4"/>
    <dgm:cxn modelId="{33D9646B-0D4B-459F-A0E3-C01A8B28838D}" type="presParOf" srcId="{72E6673E-523D-4E62-80E5-5062FE589301}" destId="{F0336813-9E34-44C5-93FA-F6459A965D24}" srcOrd="2" destOrd="0" presId="urn:microsoft.com/office/officeart/2005/8/layout/hierarchy4"/>
    <dgm:cxn modelId="{3A9032DD-A43C-40FA-BE7F-F5107C0C97A8}" type="presParOf" srcId="{F0336813-9E34-44C5-93FA-F6459A965D24}" destId="{BC3780EC-6A8B-44DF-B9EE-2DD1146E7F89}" srcOrd="0" destOrd="0" presId="urn:microsoft.com/office/officeart/2005/8/layout/hierarchy4"/>
    <dgm:cxn modelId="{4B987ED9-5661-4894-836F-BF39B4859606}" type="presParOf" srcId="{BC3780EC-6A8B-44DF-B9EE-2DD1146E7F89}" destId="{02D78884-08A2-47FD-874A-FD0B1E1D6A24}" srcOrd="0" destOrd="0" presId="urn:microsoft.com/office/officeart/2005/8/layout/hierarchy4"/>
    <dgm:cxn modelId="{92C9A274-3BEC-49AB-A0AE-E6E5340F441E}" type="presParOf" srcId="{BC3780EC-6A8B-44DF-B9EE-2DD1146E7F89}" destId="{BEA800FD-3FF2-44D3-B095-1DA76A25312A}" srcOrd="1" destOrd="0" presId="urn:microsoft.com/office/officeart/2005/8/layout/hierarchy4"/>
    <dgm:cxn modelId="{29B1D62C-347B-40EA-AB48-5F51BF15EE36}" type="presParOf" srcId="{BC3780EC-6A8B-44DF-B9EE-2DD1146E7F89}" destId="{EE518E9E-1373-401A-B06B-B7F8F1BE37AF}" srcOrd="2" destOrd="0" presId="urn:microsoft.com/office/officeart/2005/8/layout/hierarchy4"/>
    <dgm:cxn modelId="{2DE92BD6-9600-497D-A830-12D2C00F4CC3}" type="presParOf" srcId="{EE518E9E-1373-401A-B06B-B7F8F1BE37AF}" destId="{4A08C748-3ACE-47B8-ABA4-F56495914AD8}" srcOrd="0" destOrd="0" presId="urn:microsoft.com/office/officeart/2005/8/layout/hierarchy4"/>
    <dgm:cxn modelId="{A1D55419-55FF-4560-8FB3-093D888C6945}" type="presParOf" srcId="{4A08C748-3ACE-47B8-ABA4-F56495914AD8}" destId="{59176932-D6D5-4C36-BF7A-69A1297C4BAD}" srcOrd="0" destOrd="0" presId="urn:microsoft.com/office/officeart/2005/8/layout/hierarchy4"/>
    <dgm:cxn modelId="{A99859B7-EE7C-4E9F-821D-312090B2DC17}" type="presParOf" srcId="{4A08C748-3ACE-47B8-ABA4-F56495914AD8}" destId="{30B75228-9E45-4192-98FC-463FCFD65011}" srcOrd="1" destOrd="0" presId="urn:microsoft.com/office/officeart/2005/8/layout/hierarchy4"/>
    <dgm:cxn modelId="{D2FC5703-1F4C-4C24-8542-034CFCE18264}" type="presParOf" srcId="{4A08C748-3ACE-47B8-ABA4-F56495914AD8}" destId="{4E7A1119-403E-4C39-BB54-05ED8132FF0C}" srcOrd="2" destOrd="0" presId="urn:microsoft.com/office/officeart/2005/8/layout/hierarchy4"/>
    <dgm:cxn modelId="{5C67D36A-F068-4D49-AC9F-3C6AADEDDBDC}" type="presParOf" srcId="{4E7A1119-403E-4C39-BB54-05ED8132FF0C}" destId="{F32685DE-10D4-4878-B807-45D477FFEF84}" srcOrd="0" destOrd="0" presId="urn:microsoft.com/office/officeart/2005/8/layout/hierarchy4"/>
    <dgm:cxn modelId="{39786253-3648-448A-AF71-5884D031A37A}" type="presParOf" srcId="{F32685DE-10D4-4878-B807-45D477FFEF84}" destId="{BA61E3A6-0BE5-4066-9F94-BB1BFFF8EBBF}" srcOrd="0" destOrd="0" presId="urn:microsoft.com/office/officeart/2005/8/layout/hierarchy4"/>
    <dgm:cxn modelId="{E63005B4-CB98-4BD8-A1A7-AAE431A31871}" type="presParOf" srcId="{F32685DE-10D4-4878-B807-45D477FFEF84}" destId="{E4A82E23-1C0A-4136-A9EF-782A3309B0A1}" srcOrd="1" destOrd="0" presId="urn:microsoft.com/office/officeart/2005/8/layout/hierarchy4"/>
    <dgm:cxn modelId="{E68310E2-B9C9-45EF-ABCF-B48DEF76A140}" type="presParOf" srcId="{F32685DE-10D4-4878-B807-45D477FFEF84}" destId="{12969847-F565-4B2C-9631-4E5EF759A09C}" srcOrd="2" destOrd="0" presId="urn:microsoft.com/office/officeart/2005/8/layout/hierarchy4"/>
    <dgm:cxn modelId="{ADE3E081-9C19-428F-9969-106528E01408}" type="presParOf" srcId="{12969847-F565-4B2C-9631-4E5EF759A09C}" destId="{52B80F8A-F071-46D8-883B-7E22B84F7B82}" srcOrd="0" destOrd="0" presId="urn:microsoft.com/office/officeart/2005/8/layout/hierarchy4"/>
    <dgm:cxn modelId="{9B2935E8-BF4C-4404-8D8A-A92097517792}" type="presParOf" srcId="{52B80F8A-F071-46D8-883B-7E22B84F7B82}" destId="{8C5A4ABB-F609-4CF2-8CFC-5593BE697C3C}" srcOrd="0" destOrd="0" presId="urn:microsoft.com/office/officeart/2005/8/layout/hierarchy4"/>
    <dgm:cxn modelId="{680CC694-0287-4FFA-90A7-EC97389D1C21}" type="presParOf" srcId="{52B80F8A-F071-46D8-883B-7E22B84F7B82}" destId="{363B422D-50FA-4623-87DE-F2646C7B8FA8}" srcOrd="1" destOrd="0" presId="urn:microsoft.com/office/officeart/2005/8/layout/hierarchy4"/>
    <dgm:cxn modelId="{E1C71236-15F1-43A5-A3B6-5E70FA479BEF}" type="presParOf" srcId="{B74154C5-AFFE-498C-8E4C-911D7456AC97}" destId="{DF99D3E9-B7CE-4F56-A161-7C0465341531}" srcOrd="5" destOrd="0" presId="urn:microsoft.com/office/officeart/2005/8/layout/hierarchy4"/>
    <dgm:cxn modelId="{F4781C38-063C-4223-97C0-166D5A11E708}" type="presParOf" srcId="{B74154C5-AFFE-498C-8E4C-911D7456AC97}" destId="{CFBC63A5-42B0-460D-9C89-B64E9E9E2922}" srcOrd="6" destOrd="0" presId="urn:microsoft.com/office/officeart/2005/8/layout/hierarchy4"/>
    <dgm:cxn modelId="{322FD7E1-DEAD-4EB4-992C-078347DC0C37}" type="presParOf" srcId="{CFBC63A5-42B0-460D-9C89-B64E9E9E2922}" destId="{9E5D5161-23D7-41B4-A187-BE6D7C6483D0}" srcOrd="0" destOrd="0" presId="urn:microsoft.com/office/officeart/2005/8/layout/hierarchy4"/>
    <dgm:cxn modelId="{E17EDD7E-2C8B-4C42-A542-81EF622CA4C1}" type="presParOf" srcId="{CFBC63A5-42B0-460D-9C89-B64E9E9E2922}" destId="{8BC6FDF3-3E6D-414C-B5BC-6C5B61465391}" srcOrd="1" destOrd="0" presId="urn:microsoft.com/office/officeart/2005/8/layout/hierarchy4"/>
    <dgm:cxn modelId="{A7A1C0EF-BAD6-474E-9091-067E037BE036}" type="presParOf" srcId="{CFBC63A5-42B0-460D-9C89-B64E9E9E2922}" destId="{CEF18E39-1C73-42B9-BDF1-5DD3EC85EA0D}" srcOrd="2" destOrd="0" presId="urn:microsoft.com/office/officeart/2005/8/layout/hierarchy4"/>
    <dgm:cxn modelId="{A804BEFE-EB30-4591-AC9D-176C8FD90A90}" type="presParOf" srcId="{CEF18E39-1C73-42B9-BDF1-5DD3EC85EA0D}" destId="{D6936C6D-17F5-4369-B1C3-901E9E722DCF}" srcOrd="0" destOrd="0" presId="urn:microsoft.com/office/officeart/2005/8/layout/hierarchy4"/>
    <dgm:cxn modelId="{A5B91C68-96C7-4E71-B21A-79DC70327BF3}" type="presParOf" srcId="{D6936C6D-17F5-4369-B1C3-901E9E722DCF}" destId="{2965B01E-C0DE-4302-ADA0-732BD580C7B1}" srcOrd="0" destOrd="0" presId="urn:microsoft.com/office/officeart/2005/8/layout/hierarchy4"/>
    <dgm:cxn modelId="{247C63E1-FE8E-4909-99C3-7FDA6CC0D84F}" type="presParOf" srcId="{D6936C6D-17F5-4369-B1C3-901E9E722DCF}" destId="{DC8AC8CB-3F6F-4460-AB01-5CBE0F14A486}" srcOrd="1" destOrd="0" presId="urn:microsoft.com/office/officeart/2005/8/layout/hierarchy4"/>
    <dgm:cxn modelId="{E9E1734E-B531-49D4-95C7-0C5EAEDBCA4F}" type="presParOf" srcId="{D6936C6D-17F5-4369-B1C3-901E9E722DCF}" destId="{73994466-6310-40D7-8792-BD7FD56E6AF4}" srcOrd="2" destOrd="0" presId="urn:microsoft.com/office/officeart/2005/8/layout/hierarchy4"/>
    <dgm:cxn modelId="{F313F928-B9CC-4C72-B1D7-0A0B785EAFFA}" type="presParOf" srcId="{73994466-6310-40D7-8792-BD7FD56E6AF4}" destId="{3EAD5394-E4AB-45B2-BE09-F998533ECF40}" srcOrd="0" destOrd="0" presId="urn:microsoft.com/office/officeart/2005/8/layout/hierarchy4"/>
    <dgm:cxn modelId="{F1DA3A5A-9918-453B-92CA-BCD76B6FA570}" type="presParOf" srcId="{3EAD5394-E4AB-45B2-BE09-F998533ECF40}" destId="{A7AF9B85-BF68-40A8-954B-A40EDB5CAF9F}" srcOrd="0" destOrd="0" presId="urn:microsoft.com/office/officeart/2005/8/layout/hierarchy4"/>
    <dgm:cxn modelId="{78485CA0-6818-445D-BD5E-85FD5CB9D874}" type="presParOf" srcId="{3EAD5394-E4AB-45B2-BE09-F998533ECF40}" destId="{C764A47D-7314-411D-8EF1-5B8F29829B1A}" srcOrd="1" destOrd="0" presId="urn:microsoft.com/office/officeart/2005/8/layout/hierarchy4"/>
    <dgm:cxn modelId="{CF2D4A15-FD0E-4717-9960-DF251C79BFE7}" type="presParOf" srcId="{3EAD5394-E4AB-45B2-BE09-F998533ECF40}" destId="{D5C7FEFF-BE20-4D98-A72C-52B1B8B3F4F7}" srcOrd="2" destOrd="0" presId="urn:microsoft.com/office/officeart/2005/8/layout/hierarchy4"/>
    <dgm:cxn modelId="{E1EB8966-95BA-4F7A-947C-2656CB124C1F}" type="presParOf" srcId="{D5C7FEFF-BE20-4D98-A72C-52B1B8B3F4F7}" destId="{CA81CD2D-7A1B-4CCA-952B-6AE89CE8AAB7}" srcOrd="0" destOrd="0" presId="urn:microsoft.com/office/officeart/2005/8/layout/hierarchy4"/>
    <dgm:cxn modelId="{EB2B08D3-346C-4D15-B4ED-3F69FD884E43}" type="presParOf" srcId="{CA81CD2D-7A1B-4CCA-952B-6AE89CE8AAB7}" destId="{EFF40216-5B58-45C6-B485-1C9C4561DF2F}" srcOrd="0" destOrd="0" presId="urn:microsoft.com/office/officeart/2005/8/layout/hierarchy4"/>
    <dgm:cxn modelId="{98FD236F-3DB9-41FD-B1C5-87085B196CF5}" type="presParOf" srcId="{CA81CD2D-7A1B-4CCA-952B-6AE89CE8AAB7}" destId="{82BA7D97-E2A8-4C59-838B-E0906E156677}" srcOrd="1" destOrd="0" presId="urn:microsoft.com/office/officeart/2005/8/layout/hierarchy4"/>
    <dgm:cxn modelId="{F0EB3213-EA28-42D0-BAD2-1E45EABAF3D6}" type="presParOf" srcId="{CA81CD2D-7A1B-4CCA-952B-6AE89CE8AAB7}" destId="{F73E662C-F722-4B4F-9DF8-BE21B2C2C700}" srcOrd="2" destOrd="0" presId="urn:microsoft.com/office/officeart/2005/8/layout/hierarchy4"/>
    <dgm:cxn modelId="{255FE837-3D8F-4DA9-8C03-053D46FF932F}" type="presParOf" srcId="{F73E662C-F722-4B4F-9DF8-BE21B2C2C700}" destId="{566AACE7-A2F1-4E7A-BECC-43348B95352C}" srcOrd="0" destOrd="0" presId="urn:microsoft.com/office/officeart/2005/8/layout/hierarchy4"/>
    <dgm:cxn modelId="{AE0D81DF-0D68-4567-A0B0-58C5CC29D795}" type="presParOf" srcId="{566AACE7-A2F1-4E7A-BECC-43348B95352C}" destId="{7653A429-0E18-4BE3-A07C-F1A5A9D672E3}" srcOrd="0" destOrd="0" presId="urn:microsoft.com/office/officeart/2005/8/layout/hierarchy4"/>
    <dgm:cxn modelId="{E9C0B62B-59D8-4E88-ADFE-9B229EAE4A0A}" type="presParOf" srcId="{566AACE7-A2F1-4E7A-BECC-43348B95352C}" destId="{BED59DE9-3C29-48CB-8A25-B7F991619843}" srcOrd="1" destOrd="0" presId="urn:microsoft.com/office/officeart/2005/8/layout/hierarchy4"/>
    <dgm:cxn modelId="{FF06A042-9DCC-4CF1-87B8-E2CD50307B1B}" type="presParOf" srcId="{566AACE7-A2F1-4E7A-BECC-43348B95352C}" destId="{3A3A01C6-B3AA-4C89-92D4-EA308C8E23E1}" srcOrd="2" destOrd="0" presId="urn:microsoft.com/office/officeart/2005/8/layout/hierarchy4"/>
    <dgm:cxn modelId="{851A3290-57E3-43E6-9C5B-DD3AAC03B24F}" type="presParOf" srcId="{3A3A01C6-B3AA-4C89-92D4-EA308C8E23E1}" destId="{B8B89817-F07F-4DA9-AEBF-C4EDAD3E897E}" srcOrd="0" destOrd="0" presId="urn:microsoft.com/office/officeart/2005/8/layout/hierarchy4"/>
    <dgm:cxn modelId="{837D137E-8C60-466D-B3E4-08D346ACDD1B}" type="presParOf" srcId="{B8B89817-F07F-4DA9-AEBF-C4EDAD3E897E}" destId="{35DF38A4-C109-469A-81F6-242705CF6432}" srcOrd="0" destOrd="0" presId="urn:microsoft.com/office/officeart/2005/8/layout/hierarchy4"/>
    <dgm:cxn modelId="{B5EDE716-13EE-4B8C-B379-8BCD5911F54A}" type="presParOf" srcId="{B8B89817-F07F-4DA9-AEBF-C4EDAD3E897E}" destId="{FF9D5968-2625-4FA7-B798-123DE0850F01}" srcOrd="1" destOrd="0" presId="urn:microsoft.com/office/officeart/2005/8/layout/hierarchy4"/>
    <dgm:cxn modelId="{9B74BC7C-5031-43BC-B2A4-90D1FD02D13E}" type="presParOf" srcId="{B74154C5-AFFE-498C-8E4C-911D7456AC97}" destId="{62C0B193-30A4-4691-AF46-D5B94E7FC561}" srcOrd="7" destOrd="0" presId="urn:microsoft.com/office/officeart/2005/8/layout/hierarchy4"/>
    <dgm:cxn modelId="{9969D268-5CFE-40CF-B507-374FB3D192DA}" type="presParOf" srcId="{B74154C5-AFFE-498C-8E4C-911D7456AC97}" destId="{E8090E1D-4DD8-46E0-BA1E-C3890CF14D47}" srcOrd="8" destOrd="0" presId="urn:microsoft.com/office/officeart/2005/8/layout/hierarchy4"/>
    <dgm:cxn modelId="{3DEF2773-4E98-49EF-BCF8-27C9F181A8AA}" type="presParOf" srcId="{E8090E1D-4DD8-46E0-BA1E-C3890CF14D47}" destId="{F8905714-088D-483C-AC16-D43BF2F0BF16}" srcOrd="0" destOrd="0" presId="urn:microsoft.com/office/officeart/2005/8/layout/hierarchy4"/>
    <dgm:cxn modelId="{4A7100B8-79A9-4A24-B877-6A4EDA215A4D}" type="presParOf" srcId="{E8090E1D-4DD8-46E0-BA1E-C3890CF14D47}" destId="{8825E9BC-9772-4579-B80A-08C02E6F5841}" srcOrd="1" destOrd="0" presId="urn:microsoft.com/office/officeart/2005/8/layout/hierarchy4"/>
    <dgm:cxn modelId="{5E851C19-28F4-47E1-A8DD-BD5C564F1F3C}" type="presParOf" srcId="{E8090E1D-4DD8-46E0-BA1E-C3890CF14D47}" destId="{4101F8DA-93D9-46DF-B37A-B90529D7C907}" srcOrd="2" destOrd="0" presId="urn:microsoft.com/office/officeart/2005/8/layout/hierarchy4"/>
    <dgm:cxn modelId="{4BA84C9D-6172-4411-8602-6D1FF0DC7FF3}" type="presParOf" srcId="{4101F8DA-93D9-46DF-B37A-B90529D7C907}" destId="{95872D8F-BB28-4072-9DAD-3FCDEEA4A51B}" srcOrd="0" destOrd="0" presId="urn:microsoft.com/office/officeart/2005/8/layout/hierarchy4"/>
    <dgm:cxn modelId="{ED7F4934-9854-4CE2-BA59-C3E5263E0A13}" type="presParOf" srcId="{95872D8F-BB28-4072-9DAD-3FCDEEA4A51B}" destId="{24CEF574-2765-4D7C-A195-C900E925FBE6}" srcOrd="0" destOrd="0" presId="urn:microsoft.com/office/officeart/2005/8/layout/hierarchy4"/>
    <dgm:cxn modelId="{39F08549-7E16-424E-8C8B-6E9173DCA10A}" type="presParOf" srcId="{95872D8F-BB28-4072-9DAD-3FCDEEA4A51B}" destId="{9ED7436C-1536-41D8-A0EE-0E39E8864FDD}" srcOrd="1" destOrd="0" presId="urn:microsoft.com/office/officeart/2005/8/layout/hierarchy4"/>
    <dgm:cxn modelId="{B9B7C99F-110D-4FE1-B38F-03C06E24CA05}" type="presParOf" srcId="{95872D8F-BB28-4072-9DAD-3FCDEEA4A51B}" destId="{4139EE0B-9D40-4076-B516-60260BCFF8F9}" srcOrd="2" destOrd="0" presId="urn:microsoft.com/office/officeart/2005/8/layout/hierarchy4"/>
    <dgm:cxn modelId="{94BF5537-CBA0-4643-990C-0D71229FDE81}" type="presParOf" srcId="{4139EE0B-9D40-4076-B516-60260BCFF8F9}" destId="{22447473-48A4-4C0C-8BEC-2558DB533AA4}" srcOrd="0" destOrd="0" presId="urn:microsoft.com/office/officeart/2005/8/layout/hierarchy4"/>
    <dgm:cxn modelId="{6C240823-763A-4FB7-8052-26F2B032AD87}" type="presParOf" srcId="{22447473-48A4-4C0C-8BEC-2558DB533AA4}" destId="{4CD2A706-78CC-47E3-A8F8-D778F944372A}" srcOrd="0" destOrd="0" presId="urn:microsoft.com/office/officeart/2005/8/layout/hierarchy4"/>
    <dgm:cxn modelId="{BE8E7CEC-7681-4EFA-98F5-4AD9A3C0099A}" type="presParOf" srcId="{22447473-48A4-4C0C-8BEC-2558DB533AA4}" destId="{4C177EB7-865B-4153-871C-6C5CF7DBC8C3}" srcOrd="1" destOrd="0" presId="urn:microsoft.com/office/officeart/2005/8/layout/hierarchy4"/>
    <dgm:cxn modelId="{5FB64C0D-43FC-427C-931C-B4797408B380}" type="presParOf" srcId="{22447473-48A4-4C0C-8BEC-2558DB533AA4}" destId="{20DB843D-8E62-4574-AB26-BE48E34E41C8}" srcOrd="2" destOrd="0" presId="urn:microsoft.com/office/officeart/2005/8/layout/hierarchy4"/>
    <dgm:cxn modelId="{2010EBFF-2689-458A-8262-6E4D5C23BC6A}" type="presParOf" srcId="{20DB843D-8E62-4574-AB26-BE48E34E41C8}" destId="{F36349D9-AAD1-4D05-8BCB-F865ABA18533}" srcOrd="0" destOrd="0" presId="urn:microsoft.com/office/officeart/2005/8/layout/hierarchy4"/>
    <dgm:cxn modelId="{2DCC1340-00D6-4F17-A644-95DA94269015}" type="presParOf" srcId="{F36349D9-AAD1-4D05-8BCB-F865ABA18533}" destId="{374E99F0-AE84-4383-93E4-780F78CE6D13}" srcOrd="0" destOrd="0" presId="urn:microsoft.com/office/officeart/2005/8/layout/hierarchy4"/>
    <dgm:cxn modelId="{3D67DC50-DDAA-44C8-8AAC-DEB07FC9EF10}" type="presParOf" srcId="{F36349D9-AAD1-4D05-8BCB-F865ABA18533}" destId="{FE4B595F-B001-4933-98CC-F9415F4FE45A}" srcOrd="1" destOrd="0" presId="urn:microsoft.com/office/officeart/2005/8/layout/hierarchy4"/>
    <dgm:cxn modelId="{A9C2153B-5A99-4166-ADB0-1171584E4458}" type="presParOf" srcId="{F36349D9-AAD1-4D05-8BCB-F865ABA18533}" destId="{19CEB4E4-DAEB-4DAC-B74F-6A90F95E40F6}" srcOrd="2" destOrd="0" presId="urn:microsoft.com/office/officeart/2005/8/layout/hierarchy4"/>
    <dgm:cxn modelId="{E3C6C150-001C-4D7F-9CC3-A1C07BD04F44}" type="presParOf" srcId="{19CEB4E4-DAEB-4DAC-B74F-6A90F95E40F6}" destId="{4B090C7C-91FA-46FA-862C-86DC2555E033}" srcOrd="0" destOrd="0" presId="urn:microsoft.com/office/officeart/2005/8/layout/hierarchy4"/>
    <dgm:cxn modelId="{2B4EFBA0-7D23-479E-B7F2-D9839DF866AF}" type="presParOf" srcId="{4B090C7C-91FA-46FA-862C-86DC2555E033}" destId="{874CF4BC-44A5-455D-A60A-EB599B596188}" srcOrd="0" destOrd="0" presId="urn:microsoft.com/office/officeart/2005/8/layout/hierarchy4"/>
    <dgm:cxn modelId="{4EF315D4-BA61-4BEA-975E-FCBE1F1240EE}" type="presParOf" srcId="{4B090C7C-91FA-46FA-862C-86DC2555E033}" destId="{7879E5A0-7B91-4ECE-AF79-8798634D07D0}" srcOrd="1" destOrd="0" presId="urn:microsoft.com/office/officeart/2005/8/layout/hierarchy4"/>
    <dgm:cxn modelId="{E8CBCA1D-A1ED-41DE-B93F-2A11979E188D}" type="presParOf" srcId="{4B090C7C-91FA-46FA-862C-86DC2555E033}" destId="{97FFE9E6-CE88-44D7-A8E9-5F178F964167}" srcOrd="2" destOrd="0" presId="urn:microsoft.com/office/officeart/2005/8/layout/hierarchy4"/>
    <dgm:cxn modelId="{62C906D3-F63C-4A56-B2C0-2E140BF572A2}" type="presParOf" srcId="{97FFE9E6-CE88-44D7-A8E9-5F178F964167}" destId="{B45A538C-DC99-43D4-9C5E-FD6136650525}" srcOrd="0" destOrd="0" presId="urn:microsoft.com/office/officeart/2005/8/layout/hierarchy4"/>
    <dgm:cxn modelId="{D3AC8B14-E2D0-450A-93D0-B5F2178CC8E7}" type="presParOf" srcId="{B45A538C-DC99-43D4-9C5E-FD6136650525}" destId="{D2D81AF8-4EA8-45A6-A84D-9694EF1BCFE7}" srcOrd="0" destOrd="0" presId="urn:microsoft.com/office/officeart/2005/8/layout/hierarchy4"/>
    <dgm:cxn modelId="{73F14555-830E-40EB-A7D0-9A6A22C7AFF0}" type="presParOf" srcId="{B45A538C-DC99-43D4-9C5E-FD6136650525}" destId="{78FA1C88-01CB-45D0-B8B1-93ED28DC051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A37C2D0-E311-480D-BE74-4A10698CA5CA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51FCBF-967B-4557-978E-7A3222124EA5}">
      <dgm:prSet phldrT="[Текст]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разрезе подпрограмм в 2017г.</a:t>
          </a:r>
        </a:p>
      </dgm:t>
    </dgm:pt>
    <dgm:pt modelId="{02F7ECAF-3554-4DF9-89FC-164034A7045E}" type="parTrans" cxnId="{06734997-BB3F-464B-BD88-0FF9251C0472}">
      <dgm:prSet/>
      <dgm:spPr/>
      <dgm:t>
        <a:bodyPr/>
        <a:lstStyle/>
        <a:p>
          <a:endParaRPr lang="ru-RU"/>
        </a:p>
      </dgm:t>
    </dgm:pt>
    <dgm:pt modelId="{7DEB0C03-D1E4-4C2F-9788-195499245F22}" type="sibTrans" cxnId="{06734997-BB3F-464B-BD88-0FF9251C0472}">
      <dgm:prSet/>
      <dgm:spPr/>
      <dgm:t>
        <a:bodyPr/>
        <a:lstStyle/>
        <a:p>
          <a:endParaRPr lang="ru-RU"/>
        </a:p>
      </dgm:t>
    </dgm:pt>
    <dgm:pt modelId="{6E4BDF23-D055-4600-B225-7ECA009E7556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Противодействие коррупции в Чувашской Республике</a:t>
          </a:r>
          <a:endParaRPr lang="ru-RU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02B540-D793-425D-B00D-FED0E450A17E}" type="parTrans" cxnId="{54EC16C4-94F1-4DA1-8192-10A416F0D1CD}">
      <dgm:prSet/>
      <dgm:spPr/>
      <dgm:t>
        <a:bodyPr/>
        <a:lstStyle/>
        <a:p>
          <a:endParaRPr lang="ru-RU"/>
        </a:p>
      </dgm:t>
    </dgm:pt>
    <dgm:pt modelId="{44280126-ADC5-4899-80CA-477D12FABF98}" type="sibTrans" cxnId="{54EC16C4-94F1-4DA1-8192-10A416F0D1CD}">
      <dgm:prSet/>
      <dgm:spPr/>
      <dgm:t>
        <a:bodyPr/>
        <a:lstStyle/>
        <a:p>
          <a:endParaRPr lang="ru-RU"/>
        </a:p>
      </dgm:t>
    </dgm:pt>
    <dgm:pt modelId="{512DE50A-C5CC-4902-9E40-2F658F91C541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1,6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F8CCDA-03A5-404C-8D3C-DB13D614312F}" type="parTrans" cxnId="{CF556B83-D864-4B9F-8A1E-03D44A5E132F}">
      <dgm:prSet/>
      <dgm:spPr/>
      <dgm:t>
        <a:bodyPr/>
        <a:lstStyle/>
        <a:p>
          <a:endParaRPr lang="ru-RU"/>
        </a:p>
      </dgm:t>
    </dgm:pt>
    <dgm:pt modelId="{DA45B9E8-F93B-44F7-95AA-7CC22F6CBAFD}" type="sibTrans" cxnId="{CF556B83-D864-4B9F-8A1E-03D44A5E132F}">
      <dgm:prSet/>
      <dgm:spPr/>
      <dgm:t>
        <a:bodyPr/>
        <a:lstStyle/>
        <a:p>
          <a:endParaRPr lang="ru-RU"/>
        </a:p>
      </dgm:t>
    </dgm:pt>
    <dgm:pt modelId="{E321591B-EF22-4B70-A997-F920ADD424A6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кадровой политики и развитие кадрового потенциала государственной гражданской службы Чувашской Республики</a:t>
          </a:r>
          <a:endParaRPr lang="ru-RU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4C1044-46DE-469D-906F-4BF972356DB2}" type="parTrans" cxnId="{65407EC4-A36F-4467-AE59-FC8B2548AD02}">
      <dgm:prSet/>
      <dgm:spPr/>
      <dgm:t>
        <a:bodyPr/>
        <a:lstStyle/>
        <a:p>
          <a:endParaRPr lang="ru-RU"/>
        </a:p>
      </dgm:t>
    </dgm:pt>
    <dgm:pt modelId="{6C66FFD2-E801-49D4-9517-86F537270F66}" type="sibTrans" cxnId="{65407EC4-A36F-4467-AE59-FC8B2548AD02}">
      <dgm:prSet/>
      <dgm:spPr/>
      <dgm:t>
        <a:bodyPr/>
        <a:lstStyle/>
        <a:p>
          <a:endParaRPr lang="ru-RU"/>
        </a:p>
      </dgm:t>
    </dgm:pt>
    <dgm:pt modelId="{11F9C3DB-3694-4C6F-9480-413338C10FBB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муниципальной службы в Чувашской Республике</a:t>
          </a:r>
          <a:endParaRPr lang="ru-RU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AF0889-00EE-4A2D-80F8-9E69973D9BB1}" type="parTrans" cxnId="{47085E78-F323-461C-ABA0-3C00F129E846}">
      <dgm:prSet/>
      <dgm:spPr/>
      <dgm:t>
        <a:bodyPr/>
        <a:lstStyle/>
        <a:p>
          <a:endParaRPr lang="ru-RU"/>
        </a:p>
      </dgm:t>
    </dgm:pt>
    <dgm:pt modelId="{959BAB1B-4ED2-49C7-A434-265946C911A4}" type="sibTrans" cxnId="{47085E78-F323-461C-ABA0-3C00F129E846}">
      <dgm:prSet/>
      <dgm:spPr/>
      <dgm:t>
        <a:bodyPr/>
        <a:lstStyle/>
        <a:p>
          <a:endParaRPr lang="ru-RU"/>
        </a:p>
      </dgm:t>
    </dgm:pt>
    <dgm:pt modelId="{B6569DD0-5CAF-4EBD-812F-CAA384C5D95A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государственного управления в сфере юстиции</a:t>
          </a:r>
          <a:endParaRPr lang="ru-RU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0F804D-9F9A-414F-8363-9F071A1BCA86}" type="parTrans" cxnId="{4261F136-DE99-446C-BCB6-DA60F64402AD}">
      <dgm:prSet/>
      <dgm:spPr/>
      <dgm:t>
        <a:bodyPr/>
        <a:lstStyle/>
        <a:p>
          <a:endParaRPr lang="ru-RU"/>
        </a:p>
      </dgm:t>
    </dgm:pt>
    <dgm:pt modelId="{6BFBC289-7E47-481C-93FB-38C6FF93EE5A}" type="sibTrans" cxnId="{4261F136-DE99-446C-BCB6-DA60F64402AD}">
      <dgm:prSet/>
      <dgm:spPr/>
      <dgm:t>
        <a:bodyPr/>
        <a:lstStyle/>
        <a:p>
          <a:endParaRPr lang="ru-RU"/>
        </a:p>
      </dgm:t>
    </dgm:pt>
    <dgm:pt modelId="{2D4CF4D0-B6E1-4A60-9375-38C89B9A9028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0,1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AAD010-037F-4C11-B7B6-C136F417FF69}" type="parTrans" cxnId="{FB5AB8E4-215E-4CB5-954A-ED5414BA8842}">
      <dgm:prSet/>
      <dgm:spPr/>
      <dgm:t>
        <a:bodyPr/>
        <a:lstStyle/>
        <a:p>
          <a:endParaRPr lang="ru-RU"/>
        </a:p>
      </dgm:t>
    </dgm:pt>
    <dgm:pt modelId="{27BB5197-EF04-47D3-9FE2-9DD1B2FFD241}" type="sibTrans" cxnId="{FB5AB8E4-215E-4CB5-954A-ED5414BA8842}">
      <dgm:prSet/>
      <dgm:spPr/>
      <dgm:t>
        <a:bodyPr/>
        <a:lstStyle/>
        <a:p>
          <a:endParaRPr lang="ru-RU"/>
        </a:p>
      </dgm:t>
    </dgm:pt>
    <dgm:pt modelId="{5D59B49C-8193-4B9D-A524-24260E5DC43A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182,5</a:t>
          </a:r>
        </a:p>
      </dgm:t>
    </dgm:pt>
    <dgm:pt modelId="{5F514B5F-7E9E-4D86-87E2-615FDF271CE8}" type="parTrans" cxnId="{D4F5E715-8A9C-4394-B1A7-27E0708936FE}">
      <dgm:prSet/>
      <dgm:spPr/>
      <dgm:t>
        <a:bodyPr/>
        <a:lstStyle/>
        <a:p>
          <a:endParaRPr lang="ru-RU"/>
        </a:p>
      </dgm:t>
    </dgm:pt>
    <dgm:pt modelId="{B2212DC2-0DC6-4C79-AF8C-D2E0529EEE4F}" type="sibTrans" cxnId="{D4F5E715-8A9C-4394-B1A7-27E0708936FE}">
      <dgm:prSet/>
      <dgm:spPr/>
      <dgm:t>
        <a:bodyPr/>
        <a:lstStyle/>
        <a:p>
          <a:endParaRPr lang="ru-RU"/>
        </a:p>
      </dgm:t>
    </dgm:pt>
    <dgm:pt modelId="{3D89C345-4A0D-4FDC-B5A8-B2FCB828DDAB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0,5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880DA5-92D7-4193-8FA5-39C6170E4C3C}" type="sibTrans" cxnId="{E2E60461-5992-4AA5-A3A2-574A752DCE92}">
      <dgm:prSet/>
      <dgm:spPr/>
      <dgm:t>
        <a:bodyPr/>
        <a:lstStyle/>
        <a:p>
          <a:endParaRPr lang="ru-RU"/>
        </a:p>
      </dgm:t>
    </dgm:pt>
    <dgm:pt modelId="{E6354887-5BD7-498D-B65E-5BB3879A76B2}" type="parTrans" cxnId="{E2E60461-5992-4AA5-A3A2-574A752DCE92}">
      <dgm:prSet/>
      <dgm:spPr/>
      <dgm:t>
        <a:bodyPr/>
        <a:lstStyle/>
        <a:p>
          <a:endParaRPr lang="ru-RU"/>
        </a:p>
      </dgm:t>
    </dgm:pt>
    <dgm:pt modelId="{397F1C97-0807-4D5A-BC43-DF14FA026189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реализации государственной программы</a:t>
          </a:r>
          <a:endParaRPr lang="ru-RU" sz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209F3B-01F9-41EA-99EC-1566DDF3D6AF}" type="parTrans" cxnId="{38E8CB78-1ABE-4328-A233-D9998D2283A0}">
      <dgm:prSet/>
      <dgm:spPr/>
      <dgm:t>
        <a:bodyPr/>
        <a:lstStyle/>
        <a:p>
          <a:endParaRPr lang="ru-RU"/>
        </a:p>
      </dgm:t>
    </dgm:pt>
    <dgm:pt modelId="{B6FD3329-9742-401F-AE3A-EE49B702B176}" type="sibTrans" cxnId="{38E8CB78-1ABE-4328-A233-D9998D2283A0}">
      <dgm:prSet/>
      <dgm:spPr/>
      <dgm:t>
        <a:bodyPr/>
        <a:lstStyle/>
        <a:p>
          <a:endParaRPr lang="ru-RU"/>
        </a:p>
      </dgm:t>
    </dgm:pt>
    <dgm:pt modelId="{58998ACB-0FE3-4647-AF31-8ED6F8D92028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405,0</a:t>
          </a:r>
        </a:p>
      </dgm:t>
    </dgm:pt>
    <dgm:pt modelId="{3C87AAAC-3D90-4762-90F2-B232A8B2BBBF}" type="parTrans" cxnId="{AABE35BD-8114-4E1C-A7C9-21BCDC80F3F1}">
      <dgm:prSet/>
      <dgm:spPr/>
      <dgm:t>
        <a:bodyPr/>
        <a:lstStyle/>
        <a:p>
          <a:endParaRPr lang="ru-RU"/>
        </a:p>
      </dgm:t>
    </dgm:pt>
    <dgm:pt modelId="{47A420D3-96BE-437E-A837-3F018FA27519}" type="sibTrans" cxnId="{AABE35BD-8114-4E1C-A7C9-21BCDC80F3F1}">
      <dgm:prSet/>
      <dgm:spPr/>
      <dgm:t>
        <a:bodyPr/>
        <a:lstStyle/>
        <a:p>
          <a:endParaRPr lang="ru-RU"/>
        </a:p>
      </dgm:t>
    </dgm:pt>
    <dgm:pt modelId="{864DD87F-0B0C-4621-942E-8CB6627B1031}" type="pres">
      <dgm:prSet presAssocID="{1A37C2D0-E311-480D-BE74-4A10698CA5C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C39856A-F539-4A0A-9A68-83637FEBAC0B}" type="pres">
      <dgm:prSet presAssocID="{D351FCBF-967B-4557-978E-7A3222124EA5}" presName="vertOne" presStyleCnt="0"/>
      <dgm:spPr/>
    </dgm:pt>
    <dgm:pt modelId="{8CCC63E9-78E3-42CF-8177-76D5E588906A}" type="pres">
      <dgm:prSet presAssocID="{D351FCBF-967B-4557-978E-7A3222124EA5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9A4D6C6-8648-453E-93F2-931661CD5112}" type="pres">
      <dgm:prSet presAssocID="{D351FCBF-967B-4557-978E-7A3222124EA5}" presName="parTransOne" presStyleCnt="0"/>
      <dgm:spPr/>
    </dgm:pt>
    <dgm:pt modelId="{BE32FA8B-7078-4ADB-B5C0-7CD6AA1E3302}" type="pres">
      <dgm:prSet presAssocID="{D351FCBF-967B-4557-978E-7A3222124EA5}" presName="horzOne" presStyleCnt="0"/>
      <dgm:spPr/>
    </dgm:pt>
    <dgm:pt modelId="{3CAF2A95-9A8D-4AE2-99BD-4633CCE03CCD}" type="pres">
      <dgm:prSet presAssocID="{6E4BDF23-D055-4600-B225-7ECA009E7556}" presName="vertTwo" presStyleCnt="0"/>
      <dgm:spPr/>
    </dgm:pt>
    <dgm:pt modelId="{B5E642CB-E027-4891-9890-4C997D088B55}" type="pres">
      <dgm:prSet presAssocID="{6E4BDF23-D055-4600-B225-7ECA009E7556}" presName="txTwo" presStyleLbl="node2" presStyleIdx="0" presStyleCnt="2" custScaleY="704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CBCB08E-F0CD-439D-99D4-1112527E7B34}" type="pres">
      <dgm:prSet presAssocID="{6E4BDF23-D055-4600-B225-7ECA009E7556}" presName="parTransTwo" presStyleCnt="0"/>
      <dgm:spPr/>
    </dgm:pt>
    <dgm:pt modelId="{F7887B5A-E7EB-4C68-BB12-843A559EAFDD}" type="pres">
      <dgm:prSet presAssocID="{6E4BDF23-D055-4600-B225-7ECA009E7556}" presName="horzTwo" presStyleCnt="0"/>
      <dgm:spPr/>
    </dgm:pt>
    <dgm:pt modelId="{012EA219-4C0F-4B92-AF5B-C0B5D5654E7A}" type="pres">
      <dgm:prSet presAssocID="{E321591B-EF22-4B70-A997-F920ADD424A6}" presName="vertThree" presStyleCnt="0"/>
      <dgm:spPr/>
    </dgm:pt>
    <dgm:pt modelId="{7723A80D-51A7-429E-8BB6-A310BC64AE05}" type="pres">
      <dgm:prSet presAssocID="{E321591B-EF22-4B70-A997-F920ADD424A6}" presName="txThre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0FFC90-E0D4-427A-BD2F-6590AF6A5626}" type="pres">
      <dgm:prSet presAssocID="{E321591B-EF22-4B70-A997-F920ADD424A6}" presName="parTransThree" presStyleCnt="0"/>
      <dgm:spPr/>
    </dgm:pt>
    <dgm:pt modelId="{F7834B90-640A-4B54-9D58-A8A6E989B710}" type="pres">
      <dgm:prSet presAssocID="{E321591B-EF22-4B70-A997-F920ADD424A6}" presName="horzThree" presStyleCnt="0"/>
      <dgm:spPr/>
    </dgm:pt>
    <dgm:pt modelId="{507CAB7A-9F39-457C-BEC3-5B3BFB169094}" type="pres">
      <dgm:prSet presAssocID="{11F9C3DB-3694-4C6F-9480-413338C10FBB}" presName="vertFour" presStyleCnt="0">
        <dgm:presLayoutVars>
          <dgm:chPref val="3"/>
        </dgm:presLayoutVars>
      </dgm:prSet>
      <dgm:spPr/>
    </dgm:pt>
    <dgm:pt modelId="{E46628DA-DFCB-494E-9EDB-9DEB3E961771}" type="pres">
      <dgm:prSet presAssocID="{11F9C3DB-3694-4C6F-9480-413338C10FBB}" presName="txFour" presStyleLbl="node4" presStyleIdx="0" presStyleCnt="6" custScaleY="7783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B95A24A-02CF-475E-ACB6-B20FB895244B}" type="pres">
      <dgm:prSet presAssocID="{11F9C3DB-3694-4C6F-9480-413338C10FBB}" presName="parTransFour" presStyleCnt="0"/>
      <dgm:spPr/>
    </dgm:pt>
    <dgm:pt modelId="{E8E4A673-71C9-45AE-9B5F-AE8A221A53FE}" type="pres">
      <dgm:prSet presAssocID="{11F9C3DB-3694-4C6F-9480-413338C10FBB}" presName="horzFour" presStyleCnt="0"/>
      <dgm:spPr/>
    </dgm:pt>
    <dgm:pt modelId="{F21DC648-3513-4AF5-A8C4-E58B02684BB0}" type="pres">
      <dgm:prSet presAssocID="{B6569DD0-5CAF-4EBD-812F-CAA384C5D95A}" presName="vertFour" presStyleCnt="0">
        <dgm:presLayoutVars>
          <dgm:chPref val="3"/>
        </dgm:presLayoutVars>
      </dgm:prSet>
      <dgm:spPr/>
    </dgm:pt>
    <dgm:pt modelId="{0AC65D80-99D6-40C0-8E49-2EECF2BCE3A9}" type="pres">
      <dgm:prSet presAssocID="{B6569DD0-5CAF-4EBD-812F-CAA384C5D95A}" presName="txFour" presStyleLbl="node4" presStyleIdx="1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CA33C55-109E-4604-83C0-6C656A9B43A9}" type="pres">
      <dgm:prSet presAssocID="{B6569DD0-5CAF-4EBD-812F-CAA384C5D95A}" presName="parTransFour" presStyleCnt="0"/>
      <dgm:spPr/>
    </dgm:pt>
    <dgm:pt modelId="{979289AA-7FC3-4CB3-8C21-27E1F1EAD018}" type="pres">
      <dgm:prSet presAssocID="{B6569DD0-5CAF-4EBD-812F-CAA384C5D95A}" presName="horzFour" presStyleCnt="0"/>
      <dgm:spPr/>
    </dgm:pt>
    <dgm:pt modelId="{A85CA9B6-4A68-44CE-904C-A7B6254089A9}" type="pres">
      <dgm:prSet presAssocID="{397F1C97-0807-4D5A-BC43-DF14FA026189}" presName="vertFour" presStyleCnt="0">
        <dgm:presLayoutVars>
          <dgm:chPref val="3"/>
        </dgm:presLayoutVars>
      </dgm:prSet>
      <dgm:spPr/>
    </dgm:pt>
    <dgm:pt modelId="{D4210525-E064-486C-80BA-3D4674537BF2}" type="pres">
      <dgm:prSet presAssocID="{397F1C97-0807-4D5A-BC43-DF14FA026189}" presName="txFour" presStyleLbl="node4" presStyleIdx="2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CA43F24-0408-4010-8C05-5BD884B323F8}" type="pres">
      <dgm:prSet presAssocID="{397F1C97-0807-4D5A-BC43-DF14FA026189}" presName="horzFour" presStyleCnt="0"/>
      <dgm:spPr/>
    </dgm:pt>
    <dgm:pt modelId="{4EACF355-C96D-44A7-8246-9A46B0C1B2CB}" type="pres">
      <dgm:prSet presAssocID="{44280126-ADC5-4899-80CA-477D12FABF98}" presName="sibSpaceTwo" presStyleCnt="0"/>
      <dgm:spPr/>
    </dgm:pt>
    <dgm:pt modelId="{383CB128-A4AA-4452-9004-E8AD7002E2A1}" type="pres">
      <dgm:prSet presAssocID="{3D89C345-4A0D-4FDC-B5A8-B2FCB828DDAB}" presName="vertTwo" presStyleCnt="0"/>
      <dgm:spPr/>
    </dgm:pt>
    <dgm:pt modelId="{C3D65556-9B34-4346-A99C-73E3FE9EE9C6}" type="pres">
      <dgm:prSet presAssocID="{3D89C345-4A0D-4FDC-B5A8-B2FCB828DDAB}" presName="txTwo" presStyleLbl="node2" presStyleIdx="1" presStyleCnt="2" custScaleX="25169" custScaleY="770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433F4D2-AFBC-4A07-A979-2EFBE3618D9C}" type="pres">
      <dgm:prSet presAssocID="{3D89C345-4A0D-4FDC-B5A8-B2FCB828DDAB}" presName="parTransTwo" presStyleCnt="0"/>
      <dgm:spPr/>
    </dgm:pt>
    <dgm:pt modelId="{BDED661D-16A8-437A-A61F-D108A88156E8}" type="pres">
      <dgm:prSet presAssocID="{3D89C345-4A0D-4FDC-B5A8-B2FCB828DDAB}" presName="horzTwo" presStyleCnt="0"/>
      <dgm:spPr/>
    </dgm:pt>
    <dgm:pt modelId="{A8237010-8D21-4C40-9D7B-4F8AE372C35B}" type="pres">
      <dgm:prSet presAssocID="{512DE50A-C5CC-4902-9E40-2F658F91C541}" presName="vertThree" presStyleCnt="0"/>
      <dgm:spPr/>
    </dgm:pt>
    <dgm:pt modelId="{83C0364A-A82B-41BD-93C7-EFFDB0175838}" type="pres">
      <dgm:prSet presAssocID="{512DE50A-C5CC-4902-9E40-2F658F91C541}" presName="txThree" presStyleLbl="node3" presStyleIdx="1" presStyleCnt="2" custScaleX="24708" custScaleY="889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6A5D7BF-655D-4842-8872-01D4FDFAE034}" type="pres">
      <dgm:prSet presAssocID="{512DE50A-C5CC-4902-9E40-2F658F91C541}" presName="parTransThree" presStyleCnt="0"/>
      <dgm:spPr/>
    </dgm:pt>
    <dgm:pt modelId="{509CE196-0D8C-49A8-B3D7-9BB29169618F}" type="pres">
      <dgm:prSet presAssocID="{512DE50A-C5CC-4902-9E40-2F658F91C541}" presName="horzThree" presStyleCnt="0"/>
      <dgm:spPr/>
    </dgm:pt>
    <dgm:pt modelId="{433655AD-A900-41AD-8F0F-3CD31838D7EE}" type="pres">
      <dgm:prSet presAssocID="{2D4CF4D0-B6E1-4A60-9375-38C89B9A9028}" presName="vertFour" presStyleCnt="0">
        <dgm:presLayoutVars>
          <dgm:chPref val="3"/>
        </dgm:presLayoutVars>
      </dgm:prSet>
      <dgm:spPr/>
    </dgm:pt>
    <dgm:pt modelId="{E4327505-0C43-4871-8757-A50453A0C067}" type="pres">
      <dgm:prSet presAssocID="{2D4CF4D0-B6E1-4A60-9375-38C89B9A9028}" presName="txFour" presStyleLbl="node4" presStyleIdx="3" presStyleCnt="6" custScaleX="24902" custScaleY="72287" custLinFactY="5450" custLinFactNeighborX="295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240637-8708-425C-AE8B-749787D27E7F}" type="pres">
      <dgm:prSet presAssocID="{2D4CF4D0-B6E1-4A60-9375-38C89B9A9028}" presName="parTransFour" presStyleCnt="0"/>
      <dgm:spPr/>
    </dgm:pt>
    <dgm:pt modelId="{66E87F13-839F-4F13-92F9-25D1DE1DBE89}" type="pres">
      <dgm:prSet presAssocID="{2D4CF4D0-B6E1-4A60-9375-38C89B9A9028}" presName="horzFour" presStyleCnt="0"/>
      <dgm:spPr/>
    </dgm:pt>
    <dgm:pt modelId="{59E9A1C9-BF43-46B0-BA12-280660F3E0B5}" type="pres">
      <dgm:prSet presAssocID="{5D59B49C-8193-4B9D-A524-24260E5DC43A}" presName="vertFour" presStyleCnt="0">
        <dgm:presLayoutVars>
          <dgm:chPref val="3"/>
        </dgm:presLayoutVars>
      </dgm:prSet>
      <dgm:spPr/>
    </dgm:pt>
    <dgm:pt modelId="{26A96B2E-8431-4887-87F9-A88D05F1F01E}" type="pres">
      <dgm:prSet presAssocID="{5D59B49C-8193-4B9D-A524-24260E5DC43A}" presName="txFour" presStyleLbl="node4" presStyleIdx="4" presStyleCnt="6" custScaleX="25295" custScaleY="78349" custLinFactY="14939" custLinFactNeighborX="-8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91F73CF-6AC6-4462-856D-367D927D7BDD}" type="pres">
      <dgm:prSet presAssocID="{5D59B49C-8193-4B9D-A524-24260E5DC43A}" presName="parTransFour" presStyleCnt="0"/>
      <dgm:spPr/>
    </dgm:pt>
    <dgm:pt modelId="{8C91A089-9E02-46C5-B968-BACB80AECC4C}" type="pres">
      <dgm:prSet presAssocID="{5D59B49C-8193-4B9D-A524-24260E5DC43A}" presName="horzFour" presStyleCnt="0"/>
      <dgm:spPr/>
    </dgm:pt>
    <dgm:pt modelId="{1544C70A-C171-404A-A54B-D138ECF145BA}" type="pres">
      <dgm:prSet presAssocID="{58998ACB-0FE3-4647-AF31-8ED6F8D92028}" presName="vertFour" presStyleCnt="0">
        <dgm:presLayoutVars>
          <dgm:chPref val="3"/>
        </dgm:presLayoutVars>
      </dgm:prSet>
      <dgm:spPr/>
    </dgm:pt>
    <dgm:pt modelId="{BCD33F4E-5FB7-4DF4-8B47-93FAEA361186}" type="pres">
      <dgm:prSet presAssocID="{58998ACB-0FE3-4647-AF31-8ED6F8D92028}" presName="txFour" presStyleLbl="node4" presStyleIdx="5" presStyleCnt="6" custScaleX="24212" custLinFactNeighborX="-649" custLinFactNeighborY="343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1014C72-D3E9-40EB-B8C3-D88850DCB4C1}" type="pres">
      <dgm:prSet presAssocID="{58998ACB-0FE3-4647-AF31-8ED6F8D92028}" presName="horzFour" presStyleCnt="0"/>
      <dgm:spPr/>
    </dgm:pt>
  </dgm:ptLst>
  <dgm:cxnLst>
    <dgm:cxn modelId="{665AFCA0-BBD7-4E57-BBF1-682DDFBF46AB}" type="presOf" srcId="{6E4BDF23-D055-4600-B225-7ECA009E7556}" destId="{B5E642CB-E027-4891-9890-4C997D088B55}" srcOrd="0" destOrd="0" presId="urn:microsoft.com/office/officeart/2005/8/layout/hierarchy4"/>
    <dgm:cxn modelId="{A61E36AE-0CCA-4B8A-BEAF-57AA6756CC73}" type="presOf" srcId="{2D4CF4D0-B6E1-4A60-9375-38C89B9A9028}" destId="{E4327505-0C43-4871-8757-A50453A0C067}" srcOrd="0" destOrd="0" presId="urn:microsoft.com/office/officeart/2005/8/layout/hierarchy4"/>
    <dgm:cxn modelId="{06734997-BB3F-464B-BD88-0FF9251C0472}" srcId="{1A37C2D0-E311-480D-BE74-4A10698CA5CA}" destId="{D351FCBF-967B-4557-978E-7A3222124EA5}" srcOrd="0" destOrd="0" parTransId="{02F7ECAF-3554-4DF9-89FC-164034A7045E}" sibTransId="{7DEB0C03-D1E4-4C2F-9788-195499245F22}"/>
    <dgm:cxn modelId="{E2E60461-5992-4AA5-A3A2-574A752DCE92}" srcId="{D351FCBF-967B-4557-978E-7A3222124EA5}" destId="{3D89C345-4A0D-4FDC-B5A8-B2FCB828DDAB}" srcOrd="1" destOrd="0" parTransId="{E6354887-5BD7-498D-B65E-5BB3879A76B2}" sibTransId="{EA880DA5-92D7-4193-8FA5-39C6170E4C3C}"/>
    <dgm:cxn modelId="{38E8CB78-1ABE-4328-A233-D9998D2283A0}" srcId="{B6569DD0-5CAF-4EBD-812F-CAA384C5D95A}" destId="{397F1C97-0807-4D5A-BC43-DF14FA026189}" srcOrd="0" destOrd="0" parTransId="{BA209F3B-01F9-41EA-99EC-1566DDF3D6AF}" sibTransId="{B6FD3329-9742-401F-AE3A-EE49B702B176}"/>
    <dgm:cxn modelId="{B6EFA905-3AA7-40BA-8FFF-5D3FEB220F9A}" type="presOf" srcId="{11F9C3DB-3694-4C6F-9480-413338C10FBB}" destId="{E46628DA-DFCB-494E-9EDB-9DEB3E961771}" srcOrd="0" destOrd="0" presId="urn:microsoft.com/office/officeart/2005/8/layout/hierarchy4"/>
    <dgm:cxn modelId="{E33A4CA3-C6C2-41C2-A662-AF5C096A5301}" type="presOf" srcId="{58998ACB-0FE3-4647-AF31-8ED6F8D92028}" destId="{BCD33F4E-5FB7-4DF4-8B47-93FAEA361186}" srcOrd="0" destOrd="0" presId="urn:microsoft.com/office/officeart/2005/8/layout/hierarchy4"/>
    <dgm:cxn modelId="{222DC2D8-24DC-4B08-85CE-7C9AEC4A96FB}" type="presOf" srcId="{D351FCBF-967B-4557-978E-7A3222124EA5}" destId="{8CCC63E9-78E3-42CF-8177-76D5E588906A}" srcOrd="0" destOrd="0" presId="urn:microsoft.com/office/officeart/2005/8/layout/hierarchy4"/>
    <dgm:cxn modelId="{8834FE09-3FC1-4829-BF4B-33B4D97F007F}" type="presOf" srcId="{512DE50A-C5CC-4902-9E40-2F658F91C541}" destId="{83C0364A-A82B-41BD-93C7-EFFDB0175838}" srcOrd="0" destOrd="0" presId="urn:microsoft.com/office/officeart/2005/8/layout/hierarchy4"/>
    <dgm:cxn modelId="{65407EC4-A36F-4467-AE59-FC8B2548AD02}" srcId="{6E4BDF23-D055-4600-B225-7ECA009E7556}" destId="{E321591B-EF22-4B70-A997-F920ADD424A6}" srcOrd="0" destOrd="0" parTransId="{C74C1044-46DE-469D-906F-4BF972356DB2}" sibTransId="{6C66FFD2-E801-49D4-9517-86F537270F66}"/>
    <dgm:cxn modelId="{CF556B83-D864-4B9F-8A1E-03D44A5E132F}" srcId="{3D89C345-4A0D-4FDC-B5A8-B2FCB828DDAB}" destId="{512DE50A-C5CC-4902-9E40-2F658F91C541}" srcOrd="0" destOrd="0" parTransId="{B4F8CCDA-03A5-404C-8D3C-DB13D614312F}" sibTransId="{DA45B9E8-F93B-44F7-95AA-7CC22F6CBAFD}"/>
    <dgm:cxn modelId="{5E68F7FE-8577-49A7-852C-6E326C4ED90C}" type="presOf" srcId="{5D59B49C-8193-4B9D-A524-24260E5DC43A}" destId="{26A96B2E-8431-4887-87F9-A88D05F1F01E}" srcOrd="0" destOrd="0" presId="urn:microsoft.com/office/officeart/2005/8/layout/hierarchy4"/>
    <dgm:cxn modelId="{0AE2ED9A-BD5F-4DAE-8E4E-CAAA214EBA59}" type="presOf" srcId="{E321591B-EF22-4B70-A997-F920ADD424A6}" destId="{7723A80D-51A7-429E-8BB6-A310BC64AE05}" srcOrd="0" destOrd="0" presId="urn:microsoft.com/office/officeart/2005/8/layout/hierarchy4"/>
    <dgm:cxn modelId="{FB5AB8E4-215E-4CB5-954A-ED5414BA8842}" srcId="{512DE50A-C5CC-4902-9E40-2F658F91C541}" destId="{2D4CF4D0-B6E1-4A60-9375-38C89B9A9028}" srcOrd="0" destOrd="0" parTransId="{EBAAD010-037F-4C11-B7B6-C136F417FF69}" sibTransId="{27BB5197-EF04-47D3-9FE2-9DD1B2FFD241}"/>
    <dgm:cxn modelId="{C4FE7C75-2158-496F-B13A-E9E3BA67AE63}" type="presOf" srcId="{397F1C97-0807-4D5A-BC43-DF14FA026189}" destId="{D4210525-E064-486C-80BA-3D4674537BF2}" srcOrd="0" destOrd="0" presId="urn:microsoft.com/office/officeart/2005/8/layout/hierarchy4"/>
    <dgm:cxn modelId="{5F1ABDF4-9035-4C31-B6F9-70740FCA2007}" type="presOf" srcId="{B6569DD0-5CAF-4EBD-812F-CAA384C5D95A}" destId="{0AC65D80-99D6-40C0-8E49-2EECF2BCE3A9}" srcOrd="0" destOrd="0" presId="urn:microsoft.com/office/officeart/2005/8/layout/hierarchy4"/>
    <dgm:cxn modelId="{AABE35BD-8114-4E1C-A7C9-21BCDC80F3F1}" srcId="{5D59B49C-8193-4B9D-A524-24260E5DC43A}" destId="{58998ACB-0FE3-4647-AF31-8ED6F8D92028}" srcOrd="0" destOrd="0" parTransId="{3C87AAAC-3D90-4762-90F2-B232A8B2BBBF}" sibTransId="{47A420D3-96BE-437E-A837-3F018FA27519}"/>
    <dgm:cxn modelId="{54EC16C4-94F1-4DA1-8192-10A416F0D1CD}" srcId="{D351FCBF-967B-4557-978E-7A3222124EA5}" destId="{6E4BDF23-D055-4600-B225-7ECA009E7556}" srcOrd="0" destOrd="0" parTransId="{4D02B540-D793-425D-B00D-FED0E450A17E}" sibTransId="{44280126-ADC5-4899-80CA-477D12FABF98}"/>
    <dgm:cxn modelId="{D4F5E715-8A9C-4394-B1A7-27E0708936FE}" srcId="{2D4CF4D0-B6E1-4A60-9375-38C89B9A9028}" destId="{5D59B49C-8193-4B9D-A524-24260E5DC43A}" srcOrd="0" destOrd="0" parTransId="{5F514B5F-7E9E-4D86-87E2-615FDF271CE8}" sibTransId="{B2212DC2-0DC6-4C79-AF8C-D2E0529EEE4F}"/>
    <dgm:cxn modelId="{4261F136-DE99-446C-BCB6-DA60F64402AD}" srcId="{11F9C3DB-3694-4C6F-9480-413338C10FBB}" destId="{B6569DD0-5CAF-4EBD-812F-CAA384C5D95A}" srcOrd="0" destOrd="0" parTransId="{A90F804D-9F9A-414F-8363-9F071A1BCA86}" sibTransId="{6BFBC289-7E47-481C-93FB-38C6FF93EE5A}"/>
    <dgm:cxn modelId="{FA41548A-28F9-4EA3-BA96-55193E3CD3CA}" type="presOf" srcId="{3D89C345-4A0D-4FDC-B5A8-B2FCB828DDAB}" destId="{C3D65556-9B34-4346-A99C-73E3FE9EE9C6}" srcOrd="0" destOrd="0" presId="urn:microsoft.com/office/officeart/2005/8/layout/hierarchy4"/>
    <dgm:cxn modelId="{1BC68892-58B5-4B50-9FF6-BC5537EDAAD1}" type="presOf" srcId="{1A37C2D0-E311-480D-BE74-4A10698CA5CA}" destId="{864DD87F-0B0C-4621-942E-8CB6627B1031}" srcOrd="0" destOrd="0" presId="urn:microsoft.com/office/officeart/2005/8/layout/hierarchy4"/>
    <dgm:cxn modelId="{47085E78-F323-461C-ABA0-3C00F129E846}" srcId="{E321591B-EF22-4B70-A997-F920ADD424A6}" destId="{11F9C3DB-3694-4C6F-9480-413338C10FBB}" srcOrd="0" destOrd="0" parTransId="{82AF0889-00EE-4A2D-80F8-9E69973D9BB1}" sibTransId="{959BAB1B-4ED2-49C7-A434-265946C911A4}"/>
    <dgm:cxn modelId="{B1D09C5D-CFA7-4653-A10C-8979FA030A6F}" type="presParOf" srcId="{864DD87F-0B0C-4621-942E-8CB6627B1031}" destId="{0C39856A-F539-4A0A-9A68-83637FEBAC0B}" srcOrd="0" destOrd="0" presId="urn:microsoft.com/office/officeart/2005/8/layout/hierarchy4"/>
    <dgm:cxn modelId="{F1A77507-84B1-443A-A639-13ACB6AC6C49}" type="presParOf" srcId="{0C39856A-F539-4A0A-9A68-83637FEBAC0B}" destId="{8CCC63E9-78E3-42CF-8177-76D5E588906A}" srcOrd="0" destOrd="0" presId="urn:microsoft.com/office/officeart/2005/8/layout/hierarchy4"/>
    <dgm:cxn modelId="{EFFC4F7A-6330-42DF-8608-D6F407109D6F}" type="presParOf" srcId="{0C39856A-F539-4A0A-9A68-83637FEBAC0B}" destId="{B9A4D6C6-8648-453E-93F2-931661CD5112}" srcOrd="1" destOrd="0" presId="urn:microsoft.com/office/officeart/2005/8/layout/hierarchy4"/>
    <dgm:cxn modelId="{C15C0683-DBD6-42C2-9E13-4081954D3A0C}" type="presParOf" srcId="{0C39856A-F539-4A0A-9A68-83637FEBAC0B}" destId="{BE32FA8B-7078-4ADB-B5C0-7CD6AA1E3302}" srcOrd="2" destOrd="0" presId="urn:microsoft.com/office/officeart/2005/8/layout/hierarchy4"/>
    <dgm:cxn modelId="{D9A89E75-E587-4C33-8CDF-E58F88A0FEBB}" type="presParOf" srcId="{BE32FA8B-7078-4ADB-B5C0-7CD6AA1E3302}" destId="{3CAF2A95-9A8D-4AE2-99BD-4633CCE03CCD}" srcOrd="0" destOrd="0" presId="urn:microsoft.com/office/officeart/2005/8/layout/hierarchy4"/>
    <dgm:cxn modelId="{9EBF1C1B-ABBA-45DF-9E54-0A5F057AE367}" type="presParOf" srcId="{3CAF2A95-9A8D-4AE2-99BD-4633CCE03CCD}" destId="{B5E642CB-E027-4891-9890-4C997D088B55}" srcOrd="0" destOrd="0" presId="urn:microsoft.com/office/officeart/2005/8/layout/hierarchy4"/>
    <dgm:cxn modelId="{85BE9805-BEB6-41A6-83F5-66AA582C02F9}" type="presParOf" srcId="{3CAF2A95-9A8D-4AE2-99BD-4633CCE03CCD}" destId="{ACBCB08E-F0CD-439D-99D4-1112527E7B34}" srcOrd="1" destOrd="0" presId="urn:microsoft.com/office/officeart/2005/8/layout/hierarchy4"/>
    <dgm:cxn modelId="{0086DDA9-77A6-4660-9C49-D3B34E7EE322}" type="presParOf" srcId="{3CAF2A95-9A8D-4AE2-99BD-4633CCE03CCD}" destId="{F7887B5A-E7EB-4C68-BB12-843A559EAFDD}" srcOrd="2" destOrd="0" presId="urn:microsoft.com/office/officeart/2005/8/layout/hierarchy4"/>
    <dgm:cxn modelId="{7E28DC82-242D-4421-82B7-B4E0A143F15C}" type="presParOf" srcId="{F7887B5A-E7EB-4C68-BB12-843A559EAFDD}" destId="{012EA219-4C0F-4B92-AF5B-C0B5D5654E7A}" srcOrd="0" destOrd="0" presId="urn:microsoft.com/office/officeart/2005/8/layout/hierarchy4"/>
    <dgm:cxn modelId="{2A27053B-3000-4BE2-AD54-DFFC52508259}" type="presParOf" srcId="{012EA219-4C0F-4B92-AF5B-C0B5D5654E7A}" destId="{7723A80D-51A7-429E-8BB6-A310BC64AE05}" srcOrd="0" destOrd="0" presId="urn:microsoft.com/office/officeart/2005/8/layout/hierarchy4"/>
    <dgm:cxn modelId="{8011C3AC-9C55-40E0-BD12-8EFCCD171A2D}" type="presParOf" srcId="{012EA219-4C0F-4B92-AF5B-C0B5D5654E7A}" destId="{FB0FFC90-E0D4-427A-BD2F-6590AF6A5626}" srcOrd="1" destOrd="0" presId="urn:microsoft.com/office/officeart/2005/8/layout/hierarchy4"/>
    <dgm:cxn modelId="{C5E26A2B-D911-443F-AD29-46DE1E1A3C0E}" type="presParOf" srcId="{012EA219-4C0F-4B92-AF5B-C0B5D5654E7A}" destId="{F7834B90-640A-4B54-9D58-A8A6E989B710}" srcOrd="2" destOrd="0" presId="urn:microsoft.com/office/officeart/2005/8/layout/hierarchy4"/>
    <dgm:cxn modelId="{02AFD0D8-75E2-4EBF-A4DC-A74E53693D7F}" type="presParOf" srcId="{F7834B90-640A-4B54-9D58-A8A6E989B710}" destId="{507CAB7A-9F39-457C-BEC3-5B3BFB169094}" srcOrd="0" destOrd="0" presId="urn:microsoft.com/office/officeart/2005/8/layout/hierarchy4"/>
    <dgm:cxn modelId="{C72B65B8-0C6A-4C5D-BB2C-3D72837900F3}" type="presParOf" srcId="{507CAB7A-9F39-457C-BEC3-5B3BFB169094}" destId="{E46628DA-DFCB-494E-9EDB-9DEB3E961771}" srcOrd="0" destOrd="0" presId="urn:microsoft.com/office/officeart/2005/8/layout/hierarchy4"/>
    <dgm:cxn modelId="{1D601F38-DE30-494C-9E94-7D5D03FFEA08}" type="presParOf" srcId="{507CAB7A-9F39-457C-BEC3-5B3BFB169094}" destId="{1B95A24A-02CF-475E-ACB6-B20FB895244B}" srcOrd="1" destOrd="0" presId="urn:microsoft.com/office/officeart/2005/8/layout/hierarchy4"/>
    <dgm:cxn modelId="{011535C9-01D0-4277-8E5E-6837D0964FD1}" type="presParOf" srcId="{507CAB7A-9F39-457C-BEC3-5B3BFB169094}" destId="{E8E4A673-71C9-45AE-9B5F-AE8A221A53FE}" srcOrd="2" destOrd="0" presId="urn:microsoft.com/office/officeart/2005/8/layout/hierarchy4"/>
    <dgm:cxn modelId="{0403AFB7-4D1B-4B38-902E-F3E370B6EDE1}" type="presParOf" srcId="{E8E4A673-71C9-45AE-9B5F-AE8A221A53FE}" destId="{F21DC648-3513-4AF5-A8C4-E58B02684BB0}" srcOrd="0" destOrd="0" presId="urn:microsoft.com/office/officeart/2005/8/layout/hierarchy4"/>
    <dgm:cxn modelId="{E3F97841-B430-4080-B9C7-C897EDD744EB}" type="presParOf" srcId="{F21DC648-3513-4AF5-A8C4-E58B02684BB0}" destId="{0AC65D80-99D6-40C0-8E49-2EECF2BCE3A9}" srcOrd="0" destOrd="0" presId="urn:microsoft.com/office/officeart/2005/8/layout/hierarchy4"/>
    <dgm:cxn modelId="{E7370A54-2F31-4059-93AE-20D4539E6D3B}" type="presParOf" srcId="{F21DC648-3513-4AF5-A8C4-E58B02684BB0}" destId="{1CA33C55-109E-4604-83C0-6C656A9B43A9}" srcOrd="1" destOrd="0" presId="urn:microsoft.com/office/officeart/2005/8/layout/hierarchy4"/>
    <dgm:cxn modelId="{C31C490B-B32B-4EC2-A743-9146EB269D36}" type="presParOf" srcId="{F21DC648-3513-4AF5-A8C4-E58B02684BB0}" destId="{979289AA-7FC3-4CB3-8C21-27E1F1EAD018}" srcOrd="2" destOrd="0" presId="urn:microsoft.com/office/officeart/2005/8/layout/hierarchy4"/>
    <dgm:cxn modelId="{44B00B65-54D0-4FE2-A627-37AF9BF69B32}" type="presParOf" srcId="{979289AA-7FC3-4CB3-8C21-27E1F1EAD018}" destId="{A85CA9B6-4A68-44CE-904C-A7B6254089A9}" srcOrd="0" destOrd="0" presId="urn:microsoft.com/office/officeart/2005/8/layout/hierarchy4"/>
    <dgm:cxn modelId="{8D37115E-215D-40CE-95B0-D2B04BF9366D}" type="presParOf" srcId="{A85CA9B6-4A68-44CE-904C-A7B6254089A9}" destId="{D4210525-E064-486C-80BA-3D4674537BF2}" srcOrd="0" destOrd="0" presId="urn:microsoft.com/office/officeart/2005/8/layout/hierarchy4"/>
    <dgm:cxn modelId="{98A53FB4-38DF-460A-B857-1EFDEFF94D63}" type="presParOf" srcId="{A85CA9B6-4A68-44CE-904C-A7B6254089A9}" destId="{CCA43F24-0408-4010-8C05-5BD884B323F8}" srcOrd="1" destOrd="0" presId="urn:microsoft.com/office/officeart/2005/8/layout/hierarchy4"/>
    <dgm:cxn modelId="{BA437676-F2AD-43F8-AB22-9C720AE77B9F}" type="presParOf" srcId="{BE32FA8B-7078-4ADB-B5C0-7CD6AA1E3302}" destId="{4EACF355-C96D-44A7-8246-9A46B0C1B2CB}" srcOrd="1" destOrd="0" presId="urn:microsoft.com/office/officeart/2005/8/layout/hierarchy4"/>
    <dgm:cxn modelId="{0E3719BB-BBA3-49AE-9936-D1A0E673E979}" type="presParOf" srcId="{BE32FA8B-7078-4ADB-B5C0-7CD6AA1E3302}" destId="{383CB128-A4AA-4452-9004-E8AD7002E2A1}" srcOrd="2" destOrd="0" presId="urn:microsoft.com/office/officeart/2005/8/layout/hierarchy4"/>
    <dgm:cxn modelId="{510DAD8A-BD8A-41C2-B659-F90DCEDD324D}" type="presParOf" srcId="{383CB128-A4AA-4452-9004-E8AD7002E2A1}" destId="{C3D65556-9B34-4346-A99C-73E3FE9EE9C6}" srcOrd="0" destOrd="0" presId="urn:microsoft.com/office/officeart/2005/8/layout/hierarchy4"/>
    <dgm:cxn modelId="{D484DE44-0119-48AB-99E1-B44123EAACF7}" type="presParOf" srcId="{383CB128-A4AA-4452-9004-E8AD7002E2A1}" destId="{9433F4D2-AFBC-4A07-A979-2EFBE3618D9C}" srcOrd="1" destOrd="0" presId="urn:microsoft.com/office/officeart/2005/8/layout/hierarchy4"/>
    <dgm:cxn modelId="{3680F3A9-1E5E-4A8A-A7A3-3208DAB4A6E3}" type="presParOf" srcId="{383CB128-A4AA-4452-9004-E8AD7002E2A1}" destId="{BDED661D-16A8-437A-A61F-D108A88156E8}" srcOrd="2" destOrd="0" presId="urn:microsoft.com/office/officeart/2005/8/layout/hierarchy4"/>
    <dgm:cxn modelId="{B492637E-3710-4AA6-A3B1-AA339141061D}" type="presParOf" srcId="{BDED661D-16A8-437A-A61F-D108A88156E8}" destId="{A8237010-8D21-4C40-9D7B-4F8AE372C35B}" srcOrd="0" destOrd="0" presId="urn:microsoft.com/office/officeart/2005/8/layout/hierarchy4"/>
    <dgm:cxn modelId="{2453F281-C0B6-4B76-BEBE-BCD2D99BB94C}" type="presParOf" srcId="{A8237010-8D21-4C40-9D7B-4F8AE372C35B}" destId="{83C0364A-A82B-41BD-93C7-EFFDB0175838}" srcOrd="0" destOrd="0" presId="urn:microsoft.com/office/officeart/2005/8/layout/hierarchy4"/>
    <dgm:cxn modelId="{D4329D48-7891-477C-95B4-85535B154E3F}" type="presParOf" srcId="{A8237010-8D21-4C40-9D7B-4F8AE372C35B}" destId="{26A5D7BF-655D-4842-8872-01D4FDFAE034}" srcOrd="1" destOrd="0" presId="urn:microsoft.com/office/officeart/2005/8/layout/hierarchy4"/>
    <dgm:cxn modelId="{29695F02-630C-4CCD-AE9B-3DFC2F2ECF35}" type="presParOf" srcId="{A8237010-8D21-4C40-9D7B-4F8AE372C35B}" destId="{509CE196-0D8C-49A8-B3D7-9BB29169618F}" srcOrd="2" destOrd="0" presId="urn:microsoft.com/office/officeart/2005/8/layout/hierarchy4"/>
    <dgm:cxn modelId="{9CA49118-E102-498F-9CF2-77A2580E55F5}" type="presParOf" srcId="{509CE196-0D8C-49A8-B3D7-9BB29169618F}" destId="{433655AD-A900-41AD-8F0F-3CD31838D7EE}" srcOrd="0" destOrd="0" presId="urn:microsoft.com/office/officeart/2005/8/layout/hierarchy4"/>
    <dgm:cxn modelId="{1257D967-0E61-4558-9EDE-61F9ABB3E696}" type="presParOf" srcId="{433655AD-A900-41AD-8F0F-3CD31838D7EE}" destId="{E4327505-0C43-4871-8757-A50453A0C067}" srcOrd="0" destOrd="0" presId="urn:microsoft.com/office/officeart/2005/8/layout/hierarchy4"/>
    <dgm:cxn modelId="{DCF04591-0C19-4863-8207-8CB356969B5D}" type="presParOf" srcId="{433655AD-A900-41AD-8F0F-3CD31838D7EE}" destId="{FA240637-8708-425C-AE8B-749787D27E7F}" srcOrd="1" destOrd="0" presId="urn:microsoft.com/office/officeart/2005/8/layout/hierarchy4"/>
    <dgm:cxn modelId="{555E3FA9-F661-4BEC-8C92-8267FF49A14D}" type="presParOf" srcId="{433655AD-A900-41AD-8F0F-3CD31838D7EE}" destId="{66E87F13-839F-4F13-92F9-25D1DE1DBE89}" srcOrd="2" destOrd="0" presId="urn:microsoft.com/office/officeart/2005/8/layout/hierarchy4"/>
    <dgm:cxn modelId="{56A9288B-F267-4743-AD36-24AD170677F6}" type="presParOf" srcId="{66E87F13-839F-4F13-92F9-25D1DE1DBE89}" destId="{59E9A1C9-BF43-46B0-BA12-280660F3E0B5}" srcOrd="0" destOrd="0" presId="urn:microsoft.com/office/officeart/2005/8/layout/hierarchy4"/>
    <dgm:cxn modelId="{255F2A02-E347-4ECB-BD7E-7876A40E8A47}" type="presParOf" srcId="{59E9A1C9-BF43-46B0-BA12-280660F3E0B5}" destId="{26A96B2E-8431-4887-87F9-A88D05F1F01E}" srcOrd="0" destOrd="0" presId="urn:microsoft.com/office/officeart/2005/8/layout/hierarchy4"/>
    <dgm:cxn modelId="{AC1CBD28-4E7B-478A-89E2-AC7CB5C5D112}" type="presParOf" srcId="{59E9A1C9-BF43-46B0-BA12-280660F3E0B5}" destId="{791F73CF-6AC6-4462-856D-367D927D7BDD}" srcOrd="1" destOrd="0" presId="urn:microsoft.com/office/officeart/2005/8/layout/hierarchy4"/>
    <dgm:cxn modelId="{C51D8F2D-EB2F-4654-A0C0-E6512DB2950C}" type="presParOf" srcId="{59E9A1C9-BF43-46B0-BA12-280660F3E0B5}" destId="{8C91A089-9E02-46C5-B968-BACB80AECC4C}" srcOrd="2" destOrd="0" presId="urn:microsoft.com/office/officeart/2005/8/layout/hierarchy4"/>
    <dgm:cxn modelId="{1B518C45-BE4F-4AD5-BBF0-0C86C294EEAB}" type="presParOf" srcId="{8C91A089-9E02-46C5-B968-BACB80AECC4C}" destId="{1544C70A-C171-404A-A54B-D138ECF145BA}" srcOrd="0" destOrd="0" presId="urn:microsoft.com/office/officeart/2005/8/layout/hierarchy4"/>
    <dgm:cxn modelId="{21AE2543-36C2-4B81-94D1-68E7F511CB9B}" type="presParOf" srcId="{1544C70A-C171-404A-A54B-D138ECF145BA}" destId="{BCD33F4E-5FB7-4DF4-8B47-93FAEA361186}" srcOrd="0" destOrd="0" presId="urn:microsoft.com/office/officeart/2005/8/layout/hierarchy4"/>
    <dgm:cxn modelId="{6E88B326-E0E5-4082-BE9A-28D1A985793F}" type="presParOf" srcId="{1544C70A-C171-404A-A54B-D138ECF145BA}" destId="{B1014C72-D3E9-40EB-B8C3-D88850DCB4C1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ru-RU" sz="1400" b="1" dirty="0" smtClean="0"/>
            <a:t>2015 факт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1400" b="1" dirty="0" smtClean="0"/>
            <a:t>2016 план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100</a:t>
          </a:r>
          <a:endParaRPr lang="ru-RU" sz="1400" b="1" dirty="0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rgbClr val="8F45C7"/>
        </a:solidFill>
      </dgm:spPr>
      <dgm:t>
        <a:bodyPr/>
        <a:lstStyle/>
        <a:p>
          <a:r>
            <a:rPr lang="ru-RU" sz="1400" b="1" dirty="0" smtClean="0"/>
            <a:t>100</a:t>
          </a:r>
          <a:endParaRPr lang="ru-RU" sz="1400" b="1" dirty="0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100</a:t>
          </a:r>
          <a:endParaRPr lang="ru-RU" sz="1400" b="1" dirty="0"/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100</a:t>
          </a:r>
          <a:endParaRPr lang="ru-RU" sz="1400" b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rgbClr val="8F45C7"/>
        </a:solidFill>
      </dgm:spPr>
      <dgm:t>
        <a:bodyPr/>
        <a:lstStyle/>
        <a:p>
          <a:r>
            <a:rPr lang="ru-RU" sz="1400" b="1" dirty="0" smtClean="0"/>
            <a:t>100</a:t>
          </a:r>
          <a:endParaRPr lang="ru-RU" sz="14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44367D81-039C-4579-8E09-66CAF90F504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152 500</a:t>
          </a:r>
        </a:p>
      </dgm:t>
    </dgm:pt>
    <dgm:pt modelId="{67B6E404-88D1-4D88-A32E-7761881B20C7}" type="par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F7E1C861-8795-4EA1-A76A-EE2CB6232346}" type="sib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614AF9F2-E1A1-4D10-882A-EB6B0D669FCA}">
      <dgm:prSet custT="1"/>
      <dgm:spPr>
        <a:solidFill>
          <a:srgbClr val="8F45C7"/>
        </a:solidFill>
      </dgm:spPr>
      <dgm:t>
        <a:bodyPr/>
        <a:lstStyle/>
        <a:p>
          <a:r>
            <a:rPr lang="ru-RU" sz="1400" b="1" dirty="0" smtClean="0"/>
            <a:t>146 000</a:t>
          </a:r>
        </a:p>
      </dgm:t>
    </dgm:pt>
    <dgm:pt modelId="{5B0591E8-42AF-40BA-A11A-3996F9B13E48}" type="par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A52C1518-95AA-4EDF-99FF-93D999EDDD4A}" type="sib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9C715FE5-31CA-4541-A958-D2C730C134E0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10</a:t>
          </a:r>
          <a:endParaRPr lang="ru-RU" sz="1400" b="1" dirty="0"/>
        </a:p>
      </dgm:t>
    </dgm:pt>
    <dgm:pt modelId="{536A8C1B-37CE-4FCD-A098-830552423D53}" type="par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132F376-D606-4DE2-9BBB-04499697516A}" type="sib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E98D1AB-A280-4D0B-A815-73E57FD87EC3}">
      <dgm:prSet custT="1"/>
      <dgm:spPr>
        <a:solidFill>
          <a:srgbClr val="8F45C7"/>
        </a:solidFill>
      </dgm:spPr>
      <dgm:t>
        <a:bodyPr/>
        <a:lstStyle/>
        <a:p>
          <a:r>
            <a:rPr lang="ru-RU" sz="1400" b="1" dirty="0" smtClean="0"/>
            <a:t>9</a:t>
          </a:r>
          <a:endParaRPr lang="ru-RU" sz="1400" b="1" dirty="0"/>
        </a:p>
      </dgm:t>
    </dgm:pt>
    <dgm:pt modelId="{CDDECA34-9841-4A92-959B-4DB892243F64}" type="par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2FD537BC-8C4D-4BAF-9555-CDCB9FCAC8F1}" type="sib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62031802-0EE5-47DF-BB1F-2C84A19F6746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2017</a:t>
          </a:r>
          <a:endParaRPr lang="ru-RU" sz="1400" b="1" dirty="0"/>
        </a:p>
      </dgm:t>
    </dgm:pt>
    <dgm:pt modelId="{43DD85C8-BF2E-4808-BFA8-3211ED494E6D}" type="parTrans" cxnId="{C6FEAE20-8BA5-48CC-BD38-7150DFBE6AEC}">
      <dgm:prSet/>
      <dgm:spPr/>
      <dgm:t>
        <a:bodyPr/>
        <a:lstStyle/>
        <a:p>
          <a:endParaRPr lang="ru-RU"/>
        </a:p>
      </dgm:t>
    </dgm:pt>
    <dgm:pt modelId="{35694793-DDF3-4ECC-9AA3-AC178B8D026F}" type="sibTrans" cxnId="{C6FEAE20-8BA5-48CC-BD38-7150DFBE6AEC}">
      <dgm:prSet/>
      <dgm:spPr/>
      <dgm:t>
        <a:bodyPr/>
        <a:lstStyle/>
        <a:p>
          <a:endParaRPr lang="ru-RU"/>
        </a:p>
      </dgm:t>
    </dgm:pt>
    <dgm:pt modelId="{89E09F27-5F73-400B-AE18-4421B9895F64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2018</a:t>
          </a:r>
          <a:endParaRPr lang="ru-RU" sz="1400" b="1" dirty="0"/>
        </a:p>
      </dgm:t>
    </dgm:pt>
    <dgm:pt modelId="{16B02458-69C3-4316-A805-FC6C92C26552}" type="parTrans" cxnId="{A87D5022-47CD-4FFB-9BAD-37B8F3D26BB3}">
      <dgm:prSet/>
      <dgm:spPr/>
      <dgm:t>
        <a:bodyPr/>
        <a:lstStyle/>
        <a:p>
          <a:endParaRPr lang="ru-RU"/>
        </a:p>
      </dgm:t>
    </dgm:pt>
    <dgm:pt modelId="{FA1CF671-CE5A-43BE-A489-E153F0F8811C}" type="sibTrans" cxnId="{A87D5022-47CD-4FFB-9BAD-37B8F3D26BB3}">
      <dgm:prSet/>
      <dgm:spPr/>
      <dgm:t>
        <a:bodyPr/>
        <a:lstStyle/>
        <a:p>
          <a:endParaRPr lang="ru-RU"/>
        </a:p>
      </dgm:t>
    </dgm:pt>
    <dgm:pt modelId="{9E496AFB-5861-4A0B-A059-7AF344913280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2019</a:t>
          </a:r>
          <a:endParaRPr lang="ru-RU" sz="1400" b="1" dirty="0"/>
        </a:p>
      </dgm:t>
    </dgm:pt>
    <dgm:pt modelId="{6435703E-03C2-4EC2-8B8A-0AC2F1B8426B}" type="parTrans" cxnId="{23044D7B-7184-4077-9554-9305FEDD03E9}">
      <dgm:prSet/>
      <dgm:spPr/>
      <dgm:t>
        <a:bodyPr/>
        <a:lstStyle/>
        <a:p>
          <a:endParaRPr lang="ru-RU"/>
        </a:p>
      </dgm:t>
    </dgm:pt>
    <dgm:pt modelId="{7097F666-B696-4074-BF8E-24ADA840ED3B}" type="sibTrans" cxnId="{23044D7B-7184-4077-9554-9305FEDD03E9}">
      <dgm:prSet/>
      <dgm:spPr/>
      <dgm:t>
        <a:bodyPr/>
        <a:lstStyle/>
        <a:p>
          <a:endParaRPr lang="ru-RU"/>
        </a:p>
      </dgm:t>
    </dgm:pt>
    <dgm:pt modelId="{C9C8B06B-C833-4D4A-8595-4BF5AEB204E9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100</a:t>
          </a:r>
          <a:endParaRPr lang="ru-RU" sz="1400" b="1" dirty="0"/>
        </a:p>
      </dgm:t>
    </dgm:pt>
    <dgm:pt modelId="{14028F24-BEA5-47F9-87C0-7BDFCA43F3CF}" type="parTrans" cxnId="{6097BCC7-A1B5-404F-B699-13105664B528}">
      <dgm:prSet/>
      <dgm:spPr/>
      <dgm:t>
        <a:bodyPr/>
        <a:lstStyle/>
        <a:p>
          <a:endParaRPr lang="ru-RU"/>
        </a:p>
      </dgm:t>
    </dgm:pt>
    <dgm:pt modelId="{42D8C6A1-5C03-413A-99EF-223F18F536EB}" type="sibTrans" cxnId="{6097BCC7-A1B5-404F-B699-13105664B528}">
      <dgm:prSet/>
      <dgm:spPr/>
      <dgm:t>
        <a:bodyPr/>
        <a:lstStyle/>
        <a:p>
          <a:endParaRPr lang="ru-RU"/>
        </a:p>
      </dgm:t>
    </dgm:pt>
    <dgm:pt modelId="{66E38241-E965-439E-997F-74C14C213F23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100</a:t>
          </a:r>
          <a:endParaRPr lang="ru-RU" sz="1400" b="1" dirty="0"/>
        </a:p>
      </dgm:t>
    </dgm:pt>
    <dgm:pt modelId="{609CD11E-CAF4-4D39-A7D8-415A69AFCAA7}" type="parTrans" cxnId="{44D2D85A-6F4C-4ABC-8C2D-B28977898080}">
      <dgm:prSet/>
      <dgm:spPr/>
      <dgm:t>
        <a:bodyPr/>
        <a:lstStyle/>
        <a:p>
          <a:endParaRPr lang="ru-RU"/>
        </a:p>
      </dgm:t>
    </dgm:pt>
    <dgm:pt modelId="{4CC6C1EC-DF57-4C81-9B03-3A17304C52E6}" type="sibTrans" cxnId="{44D2D85A-6F4C-4ABC-8C2D-B28977898080}">
      <dgm:prSet/>
      <dgm:spPr/>
      <dgm:t>
        <a:bodyPr/>
        <a:lstStyle/>
        <a:p>
          <a:endParaRPr lang="ru-RU"/>
        </a:p>
      </dgm:t>
    </dgm:pt>
    <dgm:pt modelId="{D1936ACF-1E69-4953-BA37-9ADE2EF12E41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100</a:t>
          </a:r>
          <a:endParaRPr lang="ru-RU" sz="1400" b="1" dirty="0"/>
        </a:p>
      </dgm:t>
    </dgm:pt>
    <dgm:pt modelId="{A530724B-D4A2-46C1-8717-7F7FB05E23A3}" type="parTrans" cxnId="{9D786EF0-2F4F-40F5-8C60-398E9181FD35}">
      <dgm:prSet/>
      <dgm:spPr/>
      <dgm:t>
        <a:bodyPr/>
        <a:lstStyle/>
        <a:p>
          <a:endParaRPr lang="ru-RU"/>
        </a:p>
      </dgm:t>
    </dgm:pt>
    <dgm:pt modelId="{7319F631-09B1-48CB-BAF7-8445C5AC1618}" type="sibTrans" cxnId="{9D786EF0-2F4F-40F5-8C60-398E9181FD35}">
      <dgm:prSet/>
      <dgm:spPr/>
      <dgm:t>
        <a:bodyPr/>
        <a:lstStyle/>
        <a:p>
          <a:endParaRPr lang="ru-RU"/>
        </a:p>
      </dgm:t>
    </dgm:pt>
    <dgm:pt modelId="{4E5A1869-57DF-4BD2-89F2-0FF412DDC036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153 000</a:t>
          </a:r>
        </a:p>
      </dgm:t>
    </dgm:pt>
    <dgm:pt modelId="{2DD1E431-BE19-4798-89F6-2A2AA8604FD1}" type="parTrans" cxnId="{563B7135-C296-437E-86BC-71C9BF75CBD3}">
      <dgm:prSet/>
      <dgm:spPr/>
      <dgm:t>
        <a:bodyPr/>
        <a:lstStyle/>
        <a:p>
          <a:endParaRPr lang="ru-RU"/>
        </a:p>
      </dgm:t>
    </dgm:pt>
    <dgm:pt modelId="{1FD46F6E-8EE6-451E-A6B4-3FA6056BD416}" type="sibTrans" cxnId="{563B7135-C296-437E-86BC-71C9BF75CBD3}">
      <dgm:prSet/>
      <dgm:spPr/>
      <dgm:t>
        <a:bodyPr/>
        <a:lstStyle/>
        <a:p>
          <a:endParaRPr lang="ru-RU"/>
        </a:p>
      </dgm:t>
    </dgm:pt>
    <dgm:pt modelId="{F0AF63A1-E6C3-48D7-BA15-2982A4DC912D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9</a:t>
          </a:r>
          <a:endParaRPr lang="ru-RU" sz="1400" b="1" dirty="0"/>
        </a:p>
      </dgm:t>
    </dgm:pt>
    <dgm:pt modelId="{DFC5A12C-CC91-4A63-8252-41799CA3AEAA}" type="parTrans" cxnId="{2E3A4B0A-C6F1-498B-A616-AF6C3935B080}">
      <dgm:prSet/>
      <dgm:spPr/>
      <dgm:t>
        <a:bodyPr/>
        <a:lstStyle/>
        <a:p>
          <a:endParaRPr lang="ru-RU"/>
        </a:p>
      </dgm:t>
    </dgm:pt>
    <dgm:pt modelId="{EA539CAD-DFF5-47A4-8411-B337C730B6B2}" type="sibTrans" cxnId="{2E3A4B0A-C6F1-498B-A616-AF6C3935B080}">
      <dgm:prSet/>
      <dgm:spPr/>
      <dgm:t>
        <a:bodyPr/>
        <a:lstStyle/>
        <a:p>
          <a:endParaRPr lang="ru-RU"/>
        </a:p>
      </dgm:t>
    </dgm:pt>
    <dgm:pt modelId="{D5544F4D-4FD2-41EE-A356-ABCAA534BCB5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100</a:t>
          </a:r>
          <a:endParaRPr lang="ru-RU" sz="1400" b="1" dirty="0"/>
        </a:p>
      </dgm:t>
    </dgm:pt>
    <dgm:pt modelId="{BED13ABC-6FE3-4A0F-B363-3797DF01D994}" type="parTrans" cxnId="{BED1357D-2A03-4DBB-AF19-4EA3D0997E32}">
      <dgm:prSet/>
      <dgm:spPr/>
      <dgm:t>
        <a:bodyPr/>
        <a:lstStyle/>
        <a:p>
          <a:endParaRPr lang="ru-RU"/>
        </a:p>
      </dgm:t>
    </dgm:pt>
    <dgm:pt modelId="{D6C0D10C-0A55-4B4C-95CA-342CC713B4EA}" type="sibTrans" cxnId="{BED1357D-2A03-4DBB-AF19-4EA3D0997E32}">
      <dgm:prSet/>
      <dgm:spPr/>
      <dgm:t>
        <a:bodyPr/>
        <a:lstStyle/>
        <a:p>
          <a:endParaRPr lang="ru-RU"/>
        </a:p>
      </dgm:t>
    </dgm:pt>
    <dgm:pt modelId="{187C542A-BCFC-4BBB-8DCA-67690BE3FD29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100</a:t>
          </a:r>
          <a:endParaRPr lang="ru-RU" sz="1400" b="1" dirty="0"/>
        </a:p>
      </dgm:t>
    </dgm:pt>
    <dgm:pt modelId="{1DE6EB8F-E86E-468D-9E31-3BEF22539EFA}" type="parTrans" cxnId="{A7625AB6-5CA8-4543-AFDF-3445626B95A7}">
      <dgm:prSet/>
      <dgm:spPr/>
      <dgm:t>
        <a:bodyPr/>
        <a:lstStyle/>
        <a:p>
          <a:endParaRPr lang="ru-RU"/>
        </a:p>
      </dgm:t>
    </dgm:pt>
    <dgm:pt modelId="{FA166069-510E-430D-ABBE-E1A2B09558CE}" type="sibTrans" cxnId="{A7625AB6-5CA8-4543-AFDF-3445626B95A7}">
      <dgm:prSet/>
      <dgm:spPr/>
      <dgm:t>
        <a:bodyPr/>
        <a:lstStyle/>
        <a:p>
          <a:endParaRPr lang="ru-RU"/>
        </a:p>
      </dgm:t>
    </dgm:pt>
    <dgm:pt modelId="{593C7C55-813E-4059-B734-EC61CD9C5CBC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153 300</a:t>
          </a:r>
        </a:p>
      </dgm:t>
    </dgm:pt>
    <dgm:pt modelId="{17E9BED5-376D-4206-BC0B-A2BF002C0A67}" type="parTrans" cxnId="{08064794-7D33-4B3D-98EC-4C2F3CAB8822}">
      <dgm:prSet/>
      <dgm:spPr/>
      <dgm:t>
        <a:bodyPr/>
        <a:lstStyle/>
        <a:p>
          <a:endParaRPr lang="ru-RU"/>
        </a:p>
      </dgm:t>
    </dgm:pt>
    <dgm:pt modelId="{0D884A66-EF39-4789-A63B-3A3CBEB15D6A}" type="sibTrans" cxnId="{08064794-7D33-4B3D-98EC-4C2F3CAB8822}">
      <dgm:prSet/>
      <dgm:spPr/>
      <dgm:t>
        <a:bodyPr/>
        <a:lstStyle/>
        <a:p>
          <a:endParaRPr lang="ru-RU"/>
        </a:p>
      </dgm:t>
    </dgm:pt>
    <dgm:pt modelId="{9E15771F-F540-4F32-ACD6-56CFD707E80B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8</a:t>
          </a:r>
          <a:endParaRPr lang="ru-RU" sz="1400" b="1" dirty="0"/>
        </a:p>
      </dgm:t>
    </dgm:pt>
    <dgm:pt modelId="{E70BBB04-FC5B-4B12-959F-7F02FDB52BBE}" type="parTrans" cxnId="{9A5E90C4-6511-4923-BB87-9C452263074C}">
      <dgm:prSet/>
      <dgm:spPr/>
      <dgm:t>
        <a:bodyPr/>
        <a:lstStyle/>
        <a:p>
          <a:endParaRPr lang="ru-RU"/>
        </a:p>
      </dgm:t>
    </dgm:pt>
    <dgm:pt modelId="{EC763716-B14D-403A-A4A7-216861E00C47}" type="sibTrans" cxnId="{9A5E90C4-6511-4923-BB87-9C452263074C}">
      <dgm:prSet/>
      <dgm:spPr/>
      <dgm:t>
        <a:bodyPr/>
        <a:lstStyle/>
        <a:p>
          <a:endParaRPr lang="ru-RU"/>
        </a:p>
      </dgm:t>
    </dgm:pt>
    <dgm:pt modelId="{25C69CC8-098D-44A3-878A-5E3FEF1E9C10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100</a:t>
          </a:r>
          <a:endParaRPr lang="ru-RU" sz="1400" b="1" dirty="0"/>
        </a:p>
      </dgm:t>
    </dgm:pt>
    <dgm:pt modelId="{28799DE6-79A2-4C3E-B141-55C8FB729A4A}" type="parTrans" cxnId="{7EAEC371-553E-4E9D-A4CC-83A632C1A866}">
      <dgm:prSet/>
      <dgm:spPr/>
      <dgm:t>
        <a:bodyPr/>
        <a:lstStyle/>
        <a:p>
          <a:endParaRPr lang="ru-RU"/>
        </a:p>
      </dgm:t>
    </dgm:pt>
    <dgm:pt modelId="{41B933A1-9AB0-4413-9012-F89B9C70741E}" type="sibTrans" cxnId="{7EAEC371-553E-4E9D-A4CC-83A632C1A866}">
      <dgm:prSet/>
      <dgm:spPr/>
      <dgm:t>
        <a:bodyPr/>
        <a:lstStyle/>
        <a:p>
          <a:endParaRPr lang="ru-RU"/>
        </a:p>
      </dgm:t>
    </dgm:pt>
    <dgm:pt modelId="{BDDF592B-1C58-40EE-9108-0DC798BB2F08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100</a:t>
          </a:r>
          <a:endParaRPr lang="ru-RU" sz="1400" b="1" dirty="0"/>
        </a:p>
      </dgm:t>
    </dgm:pt>
    <dgm:pt modelId="{B756F4C0-E80B-4D51-98DD-9ED456BC9850}" type="parTrans" cxnId="{BCC1FE31-0246-43DC-9367-3E68D1580877}">
      <dgm:prSet/>
      <dgm:spPr/>
      <dgm:t>
        <a:bodyPr/>
        <a:lstStyle/>
        <a:p>
          <a:endParaRPr lang="ru-RU"/>
        </a:p>
      </dgm:t>
    </dgm:pt>
    <dgm:pt modelId="{A8539F8F-5449-4F69-9D5B-CD73E9384FB2}" type="sibTrans" cxnId="{BCC1FE31-0246-43DC-9367-3E68D1580877}">
      <dgm:prSet/>
      <dgm:spPr/>
      <dgm:t>
        <a:bodyPr/>
        <a:lstStyle/>
        <a:p>
          <a:endParaRPr lang="ru-RU"/>
        </a:p>
      </dgm:t>
    </dgm:pt>
    <dgm:pt modelId="{1B20A584-E8E7-451F-84AF-E95BD5B40EA1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100</a:t>
          </a:r>
          <a:endParaRPr lang="ru-RU" sz="1400" b="1" dirty="0"/>
        </a:p>
      </dgm:t>
    </dgm:pt>
    <dgm:pt modelId="{7E48482B-E88A-45F7-BC59-A70F71B3034D}" type="parTrans" cxnId="{DF667443-0DAC-4B0C-935A-F0465B69CBFB}">
      <dgm:prSet/>
      <dgm:spPr/>
      <dgm:t>
        <a:bodyPr/>
        <a:lstStyle/>
        <a:p>
          <a:endParaRPr lang="ru-RU"/>
        </a:p>
      </dgm:t>
    </dgm:pt>
    <dgm:pt modelId="{1F3B44A3-41F0-4FE2-8FE9-2EEC4DC3DA9C}" type="sibTrans" cxnId="{DF667443-0DAC-4B0C-935A-F0465B69CBFB}">
      <dgm:prSet/>
      <dgm:spPr/>
      <dgm:t>
        <a:bodyPr/>
        <a:lstStyle/>
        <a:p>
          <a:endParaRPr lang="ru-RU"/>
        </a:p>
      </dgm:t>
    </dgm:pt>
    <dgm:pt modelId="{DF86BB99-07F8-490F-B6E9-4F22F5A8A955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153 800</a:t>
          </a:r>
        </a:p>
      </dgm:t>
    </dgm:pt>
    <dgm:pt modelId="{C985FE44-C5E5-4D58-805E-13170B646D27}" type="parTrans" cxnId="{E90B9AD5-6B9D-460A-B8D4-0169929EE8C4}">
      <dgm:prSet/>
      <dgm:spPr/>
      <dgm:t>
        <a:bodyPr/>
        <a:lstStyle/>
        <a:p>
          <a:endParaRPr lang="ru-RU"/>
        </a:p>
      </dgm:t>
    </dgm:pt>
    <dgm:pt modelId="{38C2B751-10AB-424B-8533-370958D28C0F}" type="sibTrans" cxnId="{E90B9AD5-6B9D-460A-B8D4-0169929EE8C4}">
      <dgm:prSet/>
      <dgm:spPr/>
      <dgm:t>
        <a:bodyPr/>
        <a:lstStyle/>
        <a:p>
          <a:endParaRPr lang="ru-RU"/>
        </a:p>
      </dgm:t>
    </dgm:pt>
    <dgm:pt modelId="{04C3AC0E-965B-48C1-827A-5D93B22D2057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8</a:t>
          </a:r>
          <a:endParaRPr lang="ru-RU" sz="1400" b="1" dirty="0"/>
        </a:p>
      </dgm:t>
    </dgm:pt>
    <dgm:pt modelId="{0CE8D822-733A-4BA8-B539-C3F84FDFC933}" type="parTrans" cxnId="{F48F33E0-C1C5-4342-8DCC-7C57E3E3B48C}">
      <dgm:prSet/>
      <dgm:spPr/>
      <dgm:t>
        <a:bodyPr/>
        <a:lstStyle/>
        <a:p>
          <a:endParaRPr lang="ru-RU"/>
        </a:p>
      </dgm:t>
    </dgm:pt>
    <dgm:pt modelId="{1AF301AF-4DFB-4C78-9067-8B4C4FDC04D9}" type="sibTrans" cxnId="{F48F33E0-C1C5-4342-8DCC-7C57E3E3B48C}">
      <dgm:prSet/>
      <dgm:spPr/>
      <dgm:t>
        <a:bodyPr/>
        <a:lstStyle/>
        <a:p>
          <a:endParaRPr lang="ru-RU"/>
        </a:p>
      </dgm:t>
    </dgm:pt>
    <dgm:pt modelId="{C60BD95D-8BE5-42EC-AF9D-D22E07852892}">
      <dgm:prSet custT="1"/>
      <dgm:spPr>
        <a:solidFill>
          <a:srgbClr val="779DCB"/>
        </a:solidFill>
      </dgm:spPr>
      <dgm:t>
        <a:bodyPr/>
        <a:lstStyle/>
        <a:p>
          <a:r>
            <a:rPr lang="ru-RU" sz="1400" b="1" dirty="0" smtClean="0"/>
            <a:t>100</a:t>
          </a:r>
        </a:p>
      </dgm:t>
    </dgm:pt>
    <dgm:pt modelId="{571AFEDE-AA12-4634-A6F3-33BC4E236E19}" type="sibTrans" cxnId="{D0FADE0F-F15B-45EB-BE1E-1190009A8ABD}">
      <dgm:prSet/>
      <dgm:spPr/>
      <dgm:t>
        <a:bodyPr/>
        <a:lstStyle/>
        <a:p>
          <a:endParaRPr lang="ru-RU"/>
        </a:p>
      </dgm:t>
    </dgm:pt>
    <dgm:pt modelId="{8DBEE901-4D78-4181-A6DB-04DBE5AFC449}" type="parTrans" cxnId="{D0FADE0F-F15B-45EB-BE1E-1190009A8ABD}">
      <dgm:prSet/>
      <dgm:spPr/>
      <dgm:t>
        <a:bodyPr/>
        <a:lstStyle/>
        <a:p>
          <a:endParaRPr lang="ru-RU"/>
        </a:p>
      </dgm:t>
    </dgm:pt>
    <dgm:pt modelId="{B34B6A16-5EF9-4B63-A5E4-12B190B34880}">
      <dgm:prSet custT="1"/>
      <dgm:spPr>
        <a:solidFill>
          <a:srgbClr val="8F45C7"/>
        </a:solidFill>
      </dgm:spPr>
      <dgm:t>
        <a:bodyPr/>
        <a:lstStyle/>
        <a:p>
          <a:r>
            <a:rPr lang="ru-RU" sz="1400" b="1" dirty="0" smtClean="0"/>
            <a:t>100</a:t>
          </a:r>
          <a:endParaRPr lang="ru-RU" sz="1400" b="1" dirty="0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  <dgm:t>
        <a:bodyPr/>
        <a:lstStyle/>
        <a:p>
          <a:endParaRPr lang="ru-RU"/>
        </a:p>
      </dgm:t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  <dgm:t>
        <a:bodyPr/>
        <a:lstStyle/>
        <a:p>
          <a:endParaRPr lang="ru-RU"/>
        </a:p>
      </dgm:t>
    </dgm:pt>
    <dgm:pt modelId="{B74154C5-AFFE-498C-8E4C-911D7456AC97}" type="pres">
      <dgm:prSet presAssocID="{946393D2-3BB5-4D19-BAF6-84B7339845C4}" presName="horzOne" presStyleCnt="0"/>
      <dgm:spPr/>
      <dgm:t>
        <a:bodyPr/>
        <a:lstStyle/>
        <a:p>
          <a:endParaRPr lang="ru-RU"/>
        </a:p>
      </dgm:t>
    </dgm:pt>
    <dgm:pt modelId="{AA6E5317-C9D5-49D6-9218-04A9A8CDF9E8}" type="pres">
      <dgm:prSet presAssocID="{5A6BA2F8-AB86-4FEA-9FCE-F9FA52A7F9A0}" presName="vertTwo" presStyleCnt="0"/>
      <dgm:spPr/>
      <dgm:t>
        <a:bodyPr/>
        <a:lstStyle/>
        <a:p>
          <a:endParaRPr lang="ru-RU"/>
        </a:p>
      </dgm:t>
    </dgm:pt>
    <dgm:pt modelId="{EFD09625-1EEB-463A-9D51-52F09A5E039B}" type="pres">
      <dgm:prSet presAssocID="{5A6BA2F8-AB86-4FEA-9FCE-F9FA52A7F9A0}" presName="txTwo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  <dgm:t>
        <a:bodyPr/>
        <a:lstStyle/>
        <a:p>
          <a:endParaRPr lang="ru-RU"/>
        </a:p>
      </dgm:t>
    </dgm:pt>
    <dgm:pt modelId="{ED986375-36F5-4143-A5F0-85653599471E}" type="pres">
      <dgm:prSet presAssocID="{5A6BA2F8-AB86-4FEA-9FCE-F9FA52A7F9A0}" presName="horzTwo" presStyleCnt="0"/>
      <dgm:spPr/>
      <dgm:t>
        <a:bodyPr/>
        <a:lstStyle/>
        <a:p>
          <a:endParaRPr lang="ru-RU"/>
        </a:p>
      </dgm:t>
    </dgm:pt>
    <dgm:pt modelId="{72DE6149-9A73-4029-9C01-1DA1EF77D264}" type="pres">
      <dgm:prSet presAssocID="{F6F97186-B344-4193-9FE9-6DFB5403A289}" presName="vertThree" presStyleCnt="0"/>
      <dgm:spPr/>
    </dgm:pt>
    <dgm:pt modelId="{B7B68934-E179-4D36-8AD9-7637EF3F0019}" type="pres">
      <dgm:prSet presAssocID="{F6F97186-B344-4193-9FE9-6DFB5403A289}" presName="txThre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986455-5145-43D1-AB19-A5C822796874}" type="pres">
      <dgm:prSet presAssocID="{F6F97186-B344-4193-9FE9-6DFB5403A289}" presName="parTransThree" presStyleCnt="0"/>
      <dgm:spPr/>
    </dgm:pt>
    <dgm:pt modelId="{E4CD0B37-6C75-4A8F-946C-21E075E1E2CF}" type="pres">
      <dgm:prSet presAssocID="{F6F97186-B344-4193-9FE9-6DFB5403A289}" presName="horzThree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BABD28-5047-47A3-A701-B7AFBBE28819}" type="pres">
      <dgm:prSet presAssocID="{CD119780-6575-4106-AE5B-2CC6B48E5482}" presName="txFour" presStyleLbl="node4" presStyleIdx="0" presStyleCnt="20" custLinFactNeighborX="-14283" custLinFactNeighborY="-245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  <dgm:t>
        <a:bodyPr/>
        <a:lstStyle/>
        <a:p>
          <a:endParaRPr lang="ru-RU"/>
        </a:p>
      </dgm:t>
    </dgm:pt>
    <dgm:pt modelId="{D0D594F6-8533-4A50-8AE7-20755C3BFFA9}" type="pres">
      <dgm:prSet presAssocID="{CD119780-6575-4106-AE5B-2CC6B48E5482}" presName="horzFour" presStyleCnt="0"/>
      <dgm:spPr/>
      <dgm:t>
        <a:bodyPr/>
        <a:lstStyle/>
        <a:p>
          <a:endParaRPr lang="ru-RU"/>
        </a:p>
      </dgm:t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7E2D4A-62E6-4A23-A5DD-552A63903B64}" type="pres">
      <dgm:prSet presAssocID="{93520637-36B3-4AB9-B949-92D55141E733}" presName="txFour" presStyleLbl="node4" presStyleIdx="1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83630-5D09-45D7-92AD-109BAA43CF48}" type="pres">
      <dgm:prSet presAssocID="{93520637-36B3-4AB9-B949-92D55141E733}" presName="parTransFour" presStyleCnt="0"/>
      <dgm:spPr/>
      <dgm:t>
        <a:bodyPr/>
        <a:lstStyle/>
        <a:p>
          <a:endParaRPr lang="ru-RU"/>
        </a:p>
      </dgm:t>
    </dgm:pt>
    <dgm:pt modelId="{B338BAF6-59FE-4215-B697-18ED9B1E550D}" type="pres">
      <dgm:prSet presAssocID="{93520637-36B3-4AB9-B949-92D55141E733}" presName="horzFour" presStyleCnt="0"/>
      <dgm:spPr/>
      <dgm:t>
        <a:bodyPr/>
        <a:lstStyle/>
        <a:p>
          <a:endParaRPr lang="ru-RU"/>
        </a:p>
      </dgm:t>
    </dgm:pt>
    <dgm:pt modelId="{C2D8D153-FBF9-44C5-B447-F4BF501D8FA1}" type="pres">
      <dgm:prSet presAssocID="{44367D81-039C-4579-8E09-66CAF90F5041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85136A3-D02F-461C-B31C-FD1D69D16759}" type="pres">
      <dgm:prSet presAssocID="{44367D81-039C-4579-8E09-66CAF90F5041}" presName="txFour" presStyleLbl="node4" presStyleIdx="2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6CF81-D743-4AD3-A3A1-3DF9D9BFBC77}" type="pres">
      <dgm:prSet presAssocID="{44367D81-039C-4579-8E09-66CAF90F5041}" presName="parTransFour" presStyleCnt="0"/>
      <dgm:spPr/>
      <dgm:t>
        <a:bodyPr/>
        <a:lstStyle/>
        <a:p>
          <a:endParaRPr lang="ru-RU"/>
        </a:p>
      </dgm:t>
    </dgm:pt>
    <dgm:pt modelId="{8A9FECDA-0971-4926-9F35-6C36E65B14A9}" type="pres">
      <dgm:prSet presAssocID="{44367D81-039C-4579-8E09-66CAF90F5041}" presName="horzFour" presStyleCnt="0"/>
      <dgm:spPr/>
      <dgm:t>
        <a:bodyPr/>
        <a:lstStyle/>
        <a:p>
          <a:endParaRPr lang="ru-RU"/>
        </a:p>
      </dgm:t>
    </dgm:pt>
    <dgm:pt modelId="{4A1D7939-C139-4889-AA8A-C0FC12630CEE}" type="pres">
      <dgm:prSet presAssocID="{9C715FE5-31CA-4541-A958-D2C730C134E0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C9EB28-F68D-4321-836D-A642C2C0DAB1}" type="pres">
      <dgm:prSet presAssocID="{9C715FE5-31CA-4541-A958-D2C730C134E0}" presName="txFour" presStyleLbl="node4" presStyleIdx="3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F93EC46-9C8D-4119-8F52-CCFA2BE3D856}" type="pres">
      <dgm:prSet presAssocID="{9C715FE5-31CA-4541-A958-D2C730C134E0}" presName="horzFour" presStyleCnt="0"/>
      <dgm:spPr/>
      <dgm:t>
        <a:bodyPr/>
        <a:lstStyle/>
        <a:p>
          <a:endParaRPr lang="ru-RU"/>
        </a:p>
      </dgm:t>
    </dgm:pt>
    <dgm:pt modelId="{694C6A3E-E1B4-4940-ABED-A0BE47161CCE}" type="pres">
      <dgm:prSet presAssocID="{C6F24F42-97B0-4B65-A4C6-FEB3AD0E1596}" presName="sibSpaceTwo" presStyleCnt="0"/>
      <dgm:spPr/>
      <dgm:t>
        <a:bodyPr/>
        <a:lstStyle/>
        <a:p>
          <a:endParaRPr lang="ru-RU"/>
        </a:p>
      </dgm:t>
    </dgm:pt>
    <dgm:pt modelId="{22BDFE06-8D1B-4C76-8FF0-2DABD4B35522}" type="pres">
      <dgm:prSet presAssocID="{7711325B-E859-44FE-8B41-57F9AFDCA54B}" presName="vertTwo" presStyleCnt="0"/>
      <dgm:spPr/>
      <dgm:t>
        <a:bodyPr/>
        <a:lstStyle/>
        <a:p>
          <a:endParaRPr lang="ru-RU"/>
        </a:p>
      </dgm:t>
    </dgm:pt>
    <dgm:pt modelId="{576C6983-4618-426C-8177-DEA9FE3AC4EB}" type="pres">
      <dgm:prSet presAssocID="{7711325B-E859-44FE-8B41-57F9AFDCA54B}" presName="txTwo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  <dgm:t>
        <a:bodyPr/>
        <a:lstStyle/>
        <a:p>
          <a:endParaRPr lang="ru-RU"/>
        </a:p>
      </dgm:t>
    </dgm:pt>
    <dgm:pt modelId="{508A389B-C0F5-43D4-BD46-7C9F058EB2F7}" type="pres">
      <dgm:prSet presAssocID="{7711325B-E859-44FE-8B41-57F9AFDCA54B}" presName="horzTwo" presStyleCnt="0"/>
      <dgm:spPr/>
      <dgm:t>
        <a:bodyPr/>
        <a:lstStyle/>
        <a:p>
          <a:endParaRPr lang="ru-RU"/>
        </a:p>
      </dgm:t>
    </dgm:pt>
    <dgm:pt modelId="{2E9427EC-521F-45BD-95BD-C2EA62236516}" type="pres">
      <dgm:prSet presAssocID="{A1BB5A2E-A45D-4F6A-B329-CD4782193917}" presName="vertThree" presStyleCnt="0"/>
      <dgm:spPr/>
    </dgm:pt>
    <dgm:pt modelId="{672DFC88-43F4-433B-9B7F-D5CE282279E3}" type="pres">
      <dgm:prSet presAssocID="{A1BB5A2E-A45D-4F6A-B329-CD4782193917}" presName="txThre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C873B0-A9FE-4F45-AD2E-ED28CA5DFD9A}" type="pres">
      <dgm:prSet presAssocID="{A1BB5A2E-A45D-4F6A-B329-CD4782193917}" presName="parTransThree" presStyleCnt="0"/>
      <dgm:spPr/>
    </dgm:pt>
    <dgm:pt modelId="{68FB6F70-C047-4E46-9E82-A09946504644}" type="pres">
      <dgm:prSet presAssocID="{A1BB5A2E-A45D-4F6A-B329-CD4782193917}" presName="horzThree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86111C-58B6-40AF-8D8A-60EE680572BA}" type="pres">
      <dgm:prSet presAssocID="{B34B6A16-5EF9-4B63-A5E4-12B190B34880}" presName="txFour" presStyleLbl="node4" presStyleIdx="4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  <dgm:t>
        <a:bodyPr/>
        <a:lstStyle/>
        <a:p>
          <a:endParaRPr lang="ru-RU"/>
        </a:p>
      </dgm:t>
    </dgm:pt>
    <dgm:pt modelId="{FFF447F9-BACE-4B19-B5DF-5D71FE61C4DC}" type="pres">
      <dgm:prSet presAssocID="{B34B6A16-5EF9-4B63-A5E4-12B190B34880}" presName="horzFour" presStyleCnt="0"/>
      <dgm:spPr/>
      <dgm:t>
        <a:bodyPr/>
        <a:lstStyle/>
        <a:p>
          <a:endParaRPr lang="ru-RU"/>
        </a:p>
      </dgm:t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590EE3-70B4-4E0E-8D44-18EF1FD97F2E}" type="pres">
      <dgm:prSet presAssocID="{9A0A1B48-08CE-44F2-8C66-5814C06EE4CC}" presName="txFour" presStyleLbl="node4" presStyleIdx="5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AA9F4-0E18-4F78-BD4F-92D296477D35}" type="pres">
      <dgm:prSet presAssocID="{9A0A1B48-08CE-44F2-8C66-5814C06EE4CC}" presName="parTransFour" presStyleCnt="0"/>
      <dgm:spPr/>
      <dgm:t>
        <a:bodyPr/>
        <a:lstStyle/>
        <a:p>
          <a:endParaRPr lang="ru-RU"/>
        </a:p>
      </dgm:t>
    </dgm:pt>
    <dgm:pt modelId="{D1A4E4BA-FB74-44DD-88E4-672303AAC4FA}" type="pres">
      <dgm:prSet presAssocID="{9A0A1B48-08CE-44F2-8C66-5814C06EE4CC}" presName="horzFour" presStyleCnt="0"/>
      <dgm:spPr/>
      <dgm:t>
        <a:bodyPr/>
        <a:lstStyle/>
        <a:p>
          <a:endParaRPr lang="ru-RU"/>
        </a:p>
      </dgm:t>
    </dgm:pt>
    <dgm:pt modelId="{E5B57F09-2B59-4711-A8C9-974EF4149D9A}" type="pres">
      <dgm:prSet presAssocID="{614AF9F2-E1A1-4D10-882A-EB6B0D669FCA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CE5FDB4-BFBB-4259-A330-B441199BCE24}" type="pres">
      <dgm:prSet presAssocID="{614AF9F2-E1A1-4D10-882A-EB6B0D669FCA}" presName="txFour" presStyleLbl="node4" presStyleIdx="6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3F826B-C233-4B5F-A398-764D3F47A1BA}" type="pres">
      <dgm:prSet presAssocID="{614AF9F2-E1A1-4D10-882A-EB6B0D669FCA}" presName="parTransFour" presStyleCnt="0"/>
      <dgm:spPr/>
      <dgm:t>
        <a:bodyPr/>
        <a:lstStyle/>
        <a:p>
          <a:endParaRPr lang="ru-RU"/>
        </a:p>
      </dgm:t>
    </dgm:pt>
    <dgm:pt modelId="{E607D5B5-B0CE-46E0-84C5-F456BAF04EE4}" type="pres">
      <dgm:prSet presAssocID="{614AF9F2-E1A1-4D10-882A-EB6B0D669FCA}" presName="horzFour" presStyleCnt="0"/>
      <dgm:spPr/>
      <dgm:t>
        <a:bodyPr/>
        <a:lstStyle/>
        <a:p>
          <a:endParaRPr lang="ru-RU"/>
        </a:p>
      </dgm:t>
    </dgm:pt>
    <dgm:pt modelId="{F267116D-D0B1-4457-ABA0-2D94424C53E8}" type="pres">
      <dgm:prSet presAssocID="{BE98D1AB-A280-4D0B-A815-73E57FD87EC3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DC61A6-3199-4C88-A8D1-98ADCFDD3274}" type="pres">
      <dgm:prSet presAssocID="{BE98D1AB-A280-4D0B-A815-73E57FD87EC3}" presName="txFour" presStyleLbl="node4" presStyleIdx="7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E808E6-5BB0-42AD-9568-7FA84FFA1273}" type="pres">
      <dgm:prSet presAssocID="{BE98D1AB-A280-4D0B-A815-73E57FD87EC3}" presName="horzFour" presStyleCnt="0"/>
      <dgm:spPr/>
      <dgm:t>
        <a:bodyPr/>
        <a:lstStyle/>
        <a:p>
          <a:endParaRPr lang="ru-RU"/>
        </a:p>
      </dgm:t>
    </dgm:pt>
    <dgm:pt modelId="{8A94FD29-AE36-4272-B8B7-FF847200D7A2}" type="pres">
      <dgm:prSet presAssocID="{A670FA7C-7403-44C0-BA19-83B2BA693E61}" presName="sibSpaceTwo" presStyleCnt="0"/>
      <dgm:spPr/>
    </dgm:pt>
    <dgm:pt modelId="{AF93020A-9780-4776-85B8-7147747F36CC}" type="pres">
      <dgm:prSet presAssocID="{62031802-0EE5-47DF-BB1F-2C84A19F6746}" presName="vertTwo" presStyleCnt="0"/>
      <dgm:spPr/>
    </dgm:pt>
    <dgm:pt modelId="{A25BE625-018B-46BA-BE7F-ED875B975F26}" type="pres">
      <dgm:prSet presAssocID="{62031802-0EE5-47DF-BB1F-2C84A19F6746}" presName="txTwo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223B6C-87F7-4855-A691-FD4F8FB278AD}" type="pres">
      <dgm:prSet presAssocID="{62031802-0EE5-47DF-BB1F-2C84A19F6746}" presName="parTransTwo" presStyleCnt="0"/>
      <dgm:spPr/>
    </dgm:pt>
    <dgm:pt modelId="{DACF82F6-95A6-4B59-9D37-F46699815612}" type="pres">
      <dgm:prSet presAssocID="{62031802-0EE5-47DF-BB1F-2C84A19F6746}" presName="horzTwo" presStyleCnt="0"/>
      <dgm:spPr/>
    </dgm:pt>
    <dgm:pt modelId="{72E6673E-523D-4E62-80E5-5062FE589301}" type="pres">
      <dgm:prSet presAssocID="{C9C8B06B-C833-4D4A-8595-4BF5AEB204E9}" presName="vertThree" presStyleCnt="0"/>
      <dgm:spPr/>
    </dgm:pt>
    <dgm:pt modelId="{CB2AF246-A0C3-4F64-A578-D38165C39147}" type="pres">
      <dgm:prSet presAssocID="{C9C8B06B-C833-4D4A-8595-4BF5AEB204E9}" presName="txThre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9FC9E5-E3D6-4C1A-9A2E-5E9E87CE7A56}" type="pres">
      <dgm:prSet presAssocID="{C9C8B06B-C833-4D4A-8595-4BF5AEB204E9}" presName="parTransThree" presStyleCnt="0"/>
      <dgm:spPr/>
    </dgm:pt>
    <dgm:pt modelId="{F0336813-9E34-44C5-93FA-F6459A965D24}" type="pres">
      <dgm:prSet presAssocID="{C9C8B06B-C833-4D4A-8595-4BF5AEB204E9}" presName="horzThree" presStyleCnt="0"/>
      <dgm:spPr/>
    </dgm:pt>
    <dgm:pt modelId="{BC3780EC-6A8B-44DF-B9EE-2DD1146E7F89}" type="pres">
      <dgm:prSet presAssocID="{66E38241-E965-439E-997F-74C14C213F23}" presName="vertFour" presStyleCnt="0">
        <dgm:presLayoutVars>
          <dgm:chPref val="3"/>
        </dgm:presLayoutVars>
      </dgm:prSet>
      <dgm:spPr/>
    </dgm:pt>
    <dgm:pt modelId="{02D78884-08A2-47FD-874A-FD0B1E1D6A24}" type="pres">
      <dgm:prSet presAssocID="{66E38241-E965-439E-997F-74C14C213F23}" presName="txFour" presStyleLbl="node4" presStyleIdx="8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A800FD-3FF2-44D3-B095-1DA76A25312A}" type="pres">
      <dgm:prSet presAssocID="{66E38241-E965-439E-997F-74C14C213F23}" presName="parTransFour" presStyleCnt="0"/>
      <dgm:spPr/>
    </dgm:pt>
    <dgm:pt modelId="{EE518E9E-1373-401A-B06B-B7F8F1BE37AF}" type="pres">
      <dgm:prSet presAssocID="{66E38241-E965-439E-997F-74C14C213F23}" presName="horzFour" presStyleCnt="0"/>
      <dgm:spPr/>
    </dgm:pt>
    <dgm:pt modelId="{4A08C748-3ACE-47B8-ABA4-F56495914AD8}" type="pres">
      <dgm:prSet presAssocID="{D1936ACF-1E69-4953-BA37-9ADE2EF12E41}" presName="vertFour" presStyleCnt="0">
        <dgm:presLayoutVars>
          <dgm:chPref val="3"/>
        </dgm:presLayoutVars>
      </dgm:prSet>
      <dgm:spPr/>
    </dgm:pt>
    <dgm:pt modelId="{59176932-D6D5-4C36-BF7A-69A1297C4BAD}" type="pres">
      <dgm:prSet presAssocID="{D1936ACF-1E69-4953-BA37-9ADE2EF12E41}" presName="txFour" presStyleLbl="node4" presStyleIdx="9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B75228-9E45-4192-98FC-463FCFD65011}" type="pres">
      <dgm:prSet presAssocID="{D1936ACF-1E69-4953-BA37-9ADE2EF12E41}" presName="parTransFour" presStyleCnt="0"/>
      <dgm:spPr/>
    </dgm:pt>
    <dgm:pt modelId="{4E7A1119-403E-4C39-BB54-05ED8132FF0C}" type="pres">
      <dgm:prSet presAssocID="{D1936ACF-1E69-4953-BA37-9ADE2EF12E41}" presName="horzFour" presStyleCnt="0"/>
      <dgm:spPr/>
    </dgm:pt>
    <dgm:pt modelId="{F32685DE-10D4-4878-B807-45D477FFEF84}" type="pres">
      <dgm:prSet presAssocID="{4E5A1869-57DF-4BD2-89F2-0FF412DDC036}" presName="vertFour" presStyleCnt="0">
        <dgm:presLayoutVars>
          <dgm:chPref val="3"/>
        </dgm:presLayoutVars>
      </dgm:prSet>
      <dgm:spPr/>
    </dgm:pt>
    <dgm:pt modelId="{BA61E3A6-0BE5-4066-9F94-BB1BFFF8EBBF}" type="pres">
      <dgm:prSet presAssocID="{4E5A1869-57DF-4BD2-89F2-0FF412DDC036}" presName="txFour" presStyleLbl="node4" presStyleIdx="10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4A82E23-1C0A-4136-A9EF-782A3309B0A1}" type="pres">
      <dgm:prSet presAssocID="{4E5A1869-57DF-4BD2-89F2-0FF412DDC036}" presName="parTransFour" presStyleCnt="0"/>
      <dgm:spPr/>
    </dgm:pt>
    <dgm:pt modelId="{12969847-F565-4B2C-9631-4E5EF759A09C}" type="pres">
      <dgm:prSet presAssocID="{4E5A1869-57DF-4BD2-89F2-0FF412DDC036}" presName="horzFour" presStyleCnt="0"/>
      <dgm:spPr/>
    </dgm:pt>
    <dgm:pt modelId="{52B80F8A-F071-46D8-883B-7E22B84F7B82}" type="pres">
      <dgm:prSet presAssocID="{F0AF63A1-E6C3-48D7-BA15-2982A4DC912D}" presName="vertFour" presStyleCnt="0">
        <dgm:presLayoutVars>
          <dgm:chPref val="3"/>
        </dgm:presLayoutVars>
      </dgm:prSet>
      <dgm:spPr/>
    </dgm:pt>
    <dgm:pt modelId="{8C5A4ABB-F609-4CF2-8CFC-5593BE697C3C}" type="pres">
      <dgm:prSet presAssocID="{F0AF63A1-E6C3-48D7-BA15-2982A4DC912D}" presName="txFour" presStyleLbl="node4" presStyleIdx="11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63B422D-50FA-4623-87DE-F2646C7B8FA8}" type="pres">
      <dgm:prSet presAssocID="{F0AF63A1-E6C3-48D7-BA15-2982A4DC912D}" presName="horzFour" presStyleCnt="0"/>
      <dgm:spPr/>
    </dgm:pt>
    <dgm:pt modelId="{DF99D3E9-B7CE-4F56-A161-7C0465341531}" type="pres">
      <dgm:prSet presAssocID="{35694793-DDF3-4ECC-9AA3-AC178B8D026F}" presName="sibSpaceTwo" presStyleCnt="0"/>
      <dgm:spPr/>
    </dgm:pt>
    <dgm:pt modelId="{CFBC63A5-42B0-460D-9C89-B64E9E9E2922}" type="pres">
      <dgm:prSet presAssocID="{89E09F27-5F73-400B-AE18-4421B9895F64}" presName="vertTwo" presStyleCnt="0"/>
      <dgm:spPr/>
    </dgm:pt>
    <dgm:pt modelId="{9E5D5161-23D7-41B4-A187-BE6D7C6483D0}" type="pres">
      <dgm:prSet presAssocID="{89E09F27-5F73-400B-AE18-4421B9895F64}" presName="txTwo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C6FDF3-3E6D-414C-B5BC-6C5B61465391}" type="pres">
      <dgm:prSet presAssocID="{89E09F27-5F73-400B-AE18-4421B9895F64}" presName="parTransTwo" presStyleCnt="0"/>
      <dgm:spPr/>
    </dgm:pt>
    <dgm:pt modelId="{CEF18E39-1C73-42B9-BDF1-5DD3EC85EA0D}" type="pres">
      <dgm:prSet presAssocID="{89E09F27-5F73-400B-AE18-4421B9895F64}" presName="horzTwo" presStyleCnt="0"/>
      <dgm:spPr/>
    </dgm:pt>
    <dgm:pt modelId="{D6936C6D-17F5-4369-B1C3-901E9E722DCF}" type="pres">
      <dgm:prSet presAssocID="{C60BD95D-8BE5-42EC-AF9D-D22E07852892}" presName="vertThree" presStyleCnt="0"/>
      <dgm:spPr/>
    </dgm:pt>
    <dgm:pt modelId="{2965B01E-C0DE-4302-ADA0-732BD580C7B1}" type="pres">
      <dgm:prSet presAssocID="{C60BD95D-8BE5-42EC-AF9D-D22E07852892}" presName="txThre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8AC8CB-3F6F-4460-AB01-5CBE0F14A486}" type="pres">
      <dgm:prSet presAssocID="{C60BD95D-8BE5-42EC-AF9D-D22E07852892}" presName="parTransThree" presStyleCnt="0"/>
      <dgm:spPr/>
    </dgm:pt>
    <dgm:pt modelId="{73994466-6310-40D7-8792-BD7FD56E6AF4}" type="pres">
      <dgm:prSet presAssocID="{C60BD95D-8BE5-42EC-AF9D-D22E07852892}" presName="horzThree" presStyleCnt="0"/>
      <dgm:spPr/>
    </dgm:pt>
    <dgm:pt modelId="{3EAD5394-E4AB-45B2-BE09-F998533ECF40}" type="pres">
      <dgm:prSet presAssocID="{D5544F4D-4FD2-41EE-A356-ABCAA534BCB5}" presName="vertFour" presStyleCnt="0">
        <dgm:presLayoutVars>
          <dgm:chPref val="3"/>
        </dgm:presLayoutVars>
      </dgm:prSet>
      <dgm:spPr/>
    </dgm:pt>
    <dgm:pt modelId="{A7AF9B85-BF68-40A8-954B-A40EDB5CAF9F}" type="pres">
      <dgm:prSet presAssocID="{D5544F4D-4FD2-41EE-A356-ABCAA534BCB5}" presName="txFour" presStyleLbl="node4" presStyleIdx="12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64A47D-7314-411D-8EF1-5B8F29829B1A}" type="pres">
      <dgm:prSet presAssocID="{D5544F4D-4FD2-41EE-A356-ABCAA534BCB5}" presName="parTransFour" presStyleCnt="0"/>
      <dgm:spPr/>
    </dgm:pt>
    <dgm:pt modelId="{D5C7FEFF-BE20-4D98-A72C-52B1B8B3F4F7}" type="pres">
      <dgm:prSet presAssocID="{D5544F4D-4FD2-41EE-A356-ABCAA534BCB5}" presName="horzFour" presStyleCnt="0"/>
      <dgm:spPr/>
    </dgm:pt>
    <dgm:pt modelId="{CA81CD2D-7A1B-4CCA-952B-6AE89CE8AAB7}" type="pres">
      <dgm:prSet presAssocID="{187C542A-BCFC-4BBB-8DCA-67690BE3FD29}" presName="vertFour" presStyleCnt="0">
        <dgm:presLayoutVars>
          <dgm:chPref val="3"/>
        </dgm:presLayoutVars>
      </dgm:prSet>
      <dgm:spPr/>
    </dgm:pt>
    <dgm:pt modelId="{EFF40216-5B58-45C6-B485-1C9C4561DF2F}" type="pres">
      <dgm:prSet presAssocID="{187C542A-BCFC-4BBB-8DCA-67690BE3FD29}" presName="txFour" presStyleLbl="node4" presStyleIdx="13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2BA7D97-E2A8-4C59-838B-E0906E156677}" type="pres">
      <dgm:prSet presAssocID="{187C542A-BCFC-4BBB-8DCA-67690BE3FD29}" presName="parTransFour" presStyleCnt="0"/>
      <dgm:spPr/>
    </dgm:pt>
    <dgm:pt modelId="{F73E662C-F722-4B4F-9DF8-BE21B2C2C700}" type="pres">
      <dgm:prSet presAssocID="{187C542A-BCFC-4BBB-8DCA-67690BE3FD29}" presName="horzFour" presStyleCnt="0"/>
      <dgm:spPr/>
    </dgm:pt>
    <dgm:pt modelId="{566AACE7-A2F1-4E7A-BECC-43348B95352C}" type="pres">
      <dgm:prSet presAssocID="{593C7C55-813E-4059-B734-EC61CD9C5CBC}" presName="vertFour" presStyleCnt="0">
        <dgm:presLayoutVars>
          <dgm:chPref val="3"/>
        </dgm:presLayoutVars>
      </dgm:prSet>
      <dgm:spPr/>
    </dgm:pt>
    <dgm:pt modelId="{7653A429-0E18-4BE3-A07C-F1A5A9D672E3}" type="pres">
      <dgm:prSet presAssocID="{593C7C55-813E-4059-B734-EC61CD9C5CBC}" presName="txFour" presStyleLbl="node4" presStyleIdx="14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D59DE9-3C29-48CB-8A25-B7F991619843}" type="pres">
      <dgm:prSet presAssocID="{593C7C55-813E-4059-B734-EC61CD9C5CBC}" presName="parTransFour" presStyleCnt="0"/>
      <dgm:spPr/>
    </dgm:pt>
    <dgm:pt modelId="{3A3A01C6-B3AA-4C89-92D4-EA308C8E23E1}" type="pres">
      <dgm:prSet presAssocID="{593C7C55-813E-4059-B734-EC61CD9C5CBC}" presName="horzFour" presStyleCnt="0"/>
      <dgm:spPr/>
    </dgm:pt>
    <dgm:pt modelId="{B8B89817-F07F-4DA9-AEBF-C4EDAD3E897E}" type="pres">
      <dgm:prSet presAssocID="{9E15771F-F540-4F32-ACD6-56CFD707E80B}" presName="vertFour" presStyleCnt="0">
        <dgm:presLayoutVars>
          <dgm:chPref val="3"/>
        </dgm:presLayoutVars>
      </dgm:prSet>
      <dgm:spPr/>
    </dgm:pt>
    <dgm:pt modelId="{35DF38A4-C109-469A-81F6-242705CF6432}" type="pres">
      <dgm:prSet presAssocID="{9E15771F-F540-4F32-ACD6-56CFD707E80B}" presName="txFour" presStyleLbl="node4" presStyleIdx="15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F9D5968-2625-4FA7-B798-123DE0850F01}" type="pres">
      <dgm:prSet presAssocID="{9E15771F-F540-4F32-ACD6-56CFD707E80B}" presName="horzFour" presStyleCnt="0"/>
      <dgm:spPr/>
    </dgm:pt>
    <dgm:pt modelId="{62C0B193-30A4-4691-AF46-D5B94E7FC561}" type="pres">
      <dgm:prSet presAssocID="{FA1CF671-CE5A-43BE-A489-E153F0F8811C}" presName="sibSpaceTwo" presStyleCnt="0"/>
      <dgm:spPr/>
    </dgm:pt>
    <dgm:pt modelId="{E8090E1D-4DD8-46E0-BA1E-C3890CF14D47}" type="pres">
      <dgm:prSet presAssocID="{9E496AFB-5861-4A0B-A059-7AF344913280}" presName="vertTwo" presStyleCnt="0"/>
      <dgm:spPr/>
    </dgm:pt>
    <dgm:pt modelId="{F8905714-088D-483C-AC16-D43BF2F0BF16}" type="pres">
      <dgm:prSet presAssocID="{9E496AFB-5861-4A0B-A059-7AF344913280}" presName="txTwo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25E9BC-9772-4579-B80A-08C02E6F5841}" type="pres">
      <dgm:prSet presAssocID="{9E496AFB-5861-4A0B-A059-7AF344913280}" presName="parTransTwo" presStyleCnt="0"/>
      <dgm:spPr/>
    </dgm:pt>
    <dgm:pt modelId="{4101F8DA-93D9-46DF-B37A-B90529D7C907}" type="pres">
      <dgm:prSet presAssocID="{9E496AFB-5861-4A0B-A059-7AF344913280}" presName="horzTwo" presStyleCnt="0"/>
      <dgm:spPr/>
    </dgm:pt>
    <dgm:pt modelId="{95872D8F-BB28-4072-9DAD-3FCDEEA4A51B}" type="pres">
      <dgm:prSet presAssocID="{25C69CC8-098D-44A3-878A-5E3FEF1E9C10}" presName="vertThree" presStyleCnt="0"/>
      <dgm:spPr/>
    </dgm:pt>
    <dgm:pt modelId="{24CEF574-2765-4D7C-A195-C900E925FBE6}" type="pres">
      <dgm:prSet presAssocID="{25C69CC8-098D-44A3-878A-5E3FEF1E9C10}" presName="txThre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D7436C-1536-41D8-A0EE-0E39E8864FDD}" type="pres">
      <dgm:prSet presAssocID="{25C69CC8-098D-44A3-878A-5E3FEF1E9C10}" presName="parTransThree" presStyleCnt="0"/>
      <dgm:spPr/>
    </dgm:pt>
    <dgm:pt modelId="{4139EE0B-9D40-4076-B516-60260BCFF8F9}" type="pres">
      <dgm:prSet presAssocID="{25C69CC8-098D-44A3-878A-5E3FEF1E9C10}" presName="horzThree" presStyleCnt="0"/>
      <dgm:spPr/>
    </dgm:pt>
    <dgm:pt modelId="{22447473-48A4-4C0C-8BEC-2558DB533AA4}" type="pres">
      <dgm:prSet presAssocID="{BDDF592B-1C58-40EE-9108-0DC798BB2F08}" presName="vertFour" presStyleCnt="0">
        <dgm:presLayoutVars>
          <dgm:chPref val="3"/>
        </dgm:presLayoutVars>
      </dgm:prSet>
      <dgm:spPr/>
    </dgm:pt>
    <dgm:pt modelId="{4CD2A706-78CC-47E3-A8F8-D778F944372A}" type="pres">
      <dgm:prSet presAssocID="{BDDF592B-1C58-40EE-9108-0DC798BB2F08}" presName="txFour" presStyleLbl="node4" presStyleIdx="16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C177EB7-865B-4153-871C-6C5CF7DBC8C3}" type="pres">
      <dgm:prSet presAssocID="{BDDF592B-1C58-40EE-9108-0DC798BB2F08}" presName="parTransFour" presStyleCnt="0"/>
      <dgm:spPr/>
    </dgm:pt>
    <dgm:pt modelId="{20DB843D-8E62-4574-AB26-BE48E34E41C8}" type="pres">
      <dgm:prSet presAssocID="{BDDF592B-1C58-40EE-9108-0DC798BB2F08}" presName="horzFour" presStyleCnt="0"/>
      <dgm:spPr/>
    </dgm:pt>
    <dgm:pt modelId="{F36349D9-AAD1-4D05-8BCB-F865ABA18533}" type="pres">
      <dgm:prSet presAssocID="{1B20A584-E8E7-451F-84AF-E95BD5B40EA1}" presName="vertFour" presStyleCnt="0">
        <dgm:presLayoutVars>
          <dgm:chPref val="3"/>
        </dgm:presLayoutVars>
      </dgm:prSet>
      <dgm:spPr/>
    </dgm:pt>
    <dgm:pt modelId="{374E99F0-AE84-4383-93E4-780F78CE6D13}" type="pres">
      <dgm:prSet presAssocID="{1B20A584-E8E7-451F-84AF-E95BD5B40EA1}" presName="txFour" presStyleLbl="node4" presStyleIdx="17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4B595F-B001-4933-98CC-F9415F4FE45A}" type="pres">
      <dgm:prSet presAssocID="{1B20A584-E8E7-451F-84AF-E95BD5B40EA1}" presName="parTransFour" presStyleCnt="0"/>
      <dgm:spPr/>
    </dgm:pt>
    <dgm:pt modelId="{19CEB4E4-DAEB-4DAC-B74F-6A90F95E40F6}" type="pres">
      <dgm:prSet presAssocID="{1B20A584-E8E7-451F-84AF-E95BD5B40EA1}" presName="horzFour" presStyleCnt="0"/>
      <dgm:spPr/>
    </dgm:pt>
    <dgm:pt modelId="{4B090C7C-91FA-46FA-862C-86DC2555E033}" type="pres">
      <dgm:prSet presAssocID="{DF86BB99-07F8-490F-B6E9-4F22F5A8A955}" presName="vertFour" presStyleCnt="0">
        <dgm:presLayoutVars>
          <dgm:chPref val="3"/>
        </dgm:presLayoutVars>
      </dgm:prSet>
      <dgm:spPr/>
    </dgm:pt>
    <dgm:pt modelId="{874CF4BC-44A5-455D-A60A-EB599B596188}" type="pres">
      <dgm:prSet presAssocID="{DF86BB99-07F8-490F-B6E9-4F22F5A8A955}" presName="txFour" presStyleLbl="node4" presStyleIdx="18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79E5A0-7B91-4ECE-AF79-8798634D07D0}" type="pres">
      <dgm:prSet presAssocID="{DF86BB99-07F8-490F-B6E9-4F22F5A8A955}" presName="parTransFour" presStyleCnt="0"/>
      <dgm:spPr/>
    </dgm:pt>
    <dgm:pt modelId="{97FFE9E6-CE88-44D7-A8E9-5F178F964167}" type="pres">
      <dgm:prSet presAssocID="{DF86BB99-07F8-490F-B6E9-4F22F5A8A955}" presName="horzFour" presStyleCnt="0"/>
      <dgm:spPr/>
    </dgm:pt>
    <dgm:pt modelId="{B45A538C-DC99-43D4-9C5E-FD6136650525}" type="pres">
      <dgm:prSet presAssocID="{04C3AC0E-965B-48C1-827A-5D93B22D2057}" presName="vertFour" presStyleCnt="0">
        <dgm:presLayoutVars>
          <dgm:chPref val="3"/>
        </dgm:presLayoutVars>
      </dgm:prSet>
      <dgm:spPr/>
    </dgm:pt>
    <dgm:pt modelId="{D2D81AF8-4EA8-45A6-A84D-9694EF1BCFE7}" type="pres">
      <dgm:prSet presAssocID="{04C3AC0E-965B-48C1-827A-5D93B22D2057}" presName="txFour" presStyleLbl="node4" presStyleIdx="19" presStyleCnt="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FA1C88-01CB-45D0-B8B1-93ED28DC0515}" type="pres">
      <dgm:prSet presAssocID="{04C3AC0E-965B-48C1-827A-5D93B22D2057}" presName="horzFour" presStyleCnt="0"/>
      <dgm:spPr/>
    </dgm:pt>
  </dgm:ptLst>
  <dgm:cxnLst>
    <dgm:cxn modelId="{BED1357D-2A03-4DBB-AF19-4EA3D0997E32}" srcId="{C60BD95D-8BE5-42EC-AF9D-D22E07852892}" destId="{D5544F4D-4FD2-41EE-A356-ABCAA534BCB5}" srcOrd="0" destOrd="0" parTransId="{BED13ABC-6FE3-4A0F-B363-3797DF01D994}" sibTransId="{D6C0D10C-0A55-4B4C-95CA-342CC713B4EA}"/>
    <dgm:cxn modelId="{4D989F6A-F304-4292-AA6E-55A3DC299B1C}" type="presOf" srcId="{A1BB5A2E-A45D-4F6A-B329-CD4782193917}" destId="{672DFC88-43F4-433B-9B7F-D5CE282279E3}" srcOrd="0" destOrd="0" presId="urn:microsoft.com/office/officeart/2005/8/layout/hierarchy4"/>
    <dgm:cxn modelId="{F1D9D270-AECF-4F03-87DB-1FE8BCAFEC8D}" srcId="{9A0A1B48-08CE-44F2-8C66-5814C06EE4CC}" destId="{614AF9F2-E1A1-4D10-882A-EB6B0D669FCA}" srcOrd="0" destOrd="0" parTransId="{5B0591E8-42AF-40BA-A11A-3996F9B13E48}" sibTransId="{A52C1518-95AA-4EDF-99FF-93D999EDDD4A}"/>
    <dgm:cxn modelId="{6D6A9F35-239B-4FA7-8647-2CE2F90688CD}" type="presOf" srcId="{04C3AC0E-965B-48C1-827A-5D93B22D2057}" destId="{D2D81AF8-4EA8-45A6-A84D-9694EF1BCFE7}" srcOrd="0" destOrd="0" presId="urn:microsoft.com/office/officeart/2005/8/layout/hierarchy4"/>
    <dgm:cxn modelId="{A87D5022-47CD-4FFB-9BAD-37B8F3D26BB3}" srcId="{946393D2-3BB5-4D19-BAF6-84B7339845C4}" destId="{89E09F27-5F73-400B-AE18-4421B9895F64}" srcOrd="3" destOrd="0" parTransId="{16B02458-69C3-4316-A805-FC6C92C26552}" sibTransId="{FA1CF671-CE5A-43BE-A489-E153F0F8811C}"/>
    <dgm:cxn modelId="{BF72574B-5E05-4643-BB90-5A3333F2696A}" type="presOf" srcId="{187C542A-BCFC-4BBB-8DCA-67690BE3FD29}" destId="{EFF40216-5B58-45C6-B485-1C9C4561DF2F}" srcOrd="0" destOrd="0" presId="urn:microsoft.com/office/officeart/2005/8/layout/hierarchy4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F48F33E0-C1C5-4342-8DCC-7C57E3E3B48C}" srcId="{DF86BB99-07F8-490F-B6E9-4F22F5A8A955}" destId="{04C3AC0E-965B-48C1-827A-5D93B22D2057}" srcOrd="0" destOrd="0" parTransId="{0CE8D822-733A-4BA8-B539-C3F84FDFC933}" sibTransId="{1AF301AF-4DFB-4C78-9067-8B4C4FDC04D9}"/>
    <dgm:cxn modelId="{3ACED5A5-F897-4CA9-8AEE-187FF5089154}" type="presOf" srcId="{5A6BA2F8-AB86-4FEA-9FCE-F9FA52A7F9A0}" destId="{EFD09625-1EEB-463A-9D51-52F09A5E039B}" srcOrd="0" destOrd="0" presId="urn:microsoft.com/office/officeart/2005/8/layout/hierarchy4"/>
    <dgm:cxn modelId="{7F6CDAEC-BAB9-48BA-946C-F83E94F80309}" type="presOf" srcId="{946393D2-3BB5-4D19-BAF6-84B7339845C4}" destId="{9DF12F5D-797B-4C71-93F7-7C835BFF7982}" srcOrd="0" destOrd="0" presId="urn:microsoft.com/office/officeart/2005/8/layout/hierarchy4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07E7E19C-49C2-4FE2-9F0B-2AB2B2460278}" type="presOf" srcId="{C9C8B06B-C833-4D4A-8595-4BF5AEB204E9}" destId="{CB2AF246-A0C3-4F64-A578-D38165C39147}" srcOrd="0" destOrd="0" presId="urn:microsoft.com/office/officeart/2005/8/layout/hierarchy4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F359BF2F-8B38-4FEF-93C5-A336F3E82748}" type="presOf" srcId="{CE075476-E9CA-4A59-A127-31223E8D37A1}" destId="{25DDEEC2-9BA5-4367-BB24-33CAA47BBC09}" srcOrd="0" destOrd="0" presId="urn:microsoft.com/office/officeart/2005/8/layout/hierarchy4"/>
    <dgm:cxn modelId="{5E593018-4480-4D0C-BDA5-7C883627A0A2}" type="presOf" srcId="{C60BD95D-8BE5-42EC-AF9D-D22E07852892}" destId="{2965B01E-C0DE-4302-ADA0-732BD580C7B1}" srcOrd="0" destOrd="0" presId="urn:microsoft.com/office/officeart/2005/8/layout/hierarchy4"/>
    <dgm:cxn modelId="{A7625AB6-5CA8-4543-AFDF-3445626B95A7}" srcId="{D5544F4D-4FD2-41EE-A356-ABCAA534BCB5}" destId="{187C542A-BCFC-4BBB-8DCA-67690BE3FD29}" srcOrd="0" destOrd="0" parTransId="{1DE6EB8F-E86E-468D-9E31-3BEF22539EFA}" sibTransId="{FA166069-510E-430D-ABBE-E1A2B09558CE}"/>
    <dgm:cxn modelId="{07A4ED23-5C35-48B2-B093-06B02FE75742}" type="presOf" srcId="{93520637-36B3-4AB9-B949-92D55141E733}" destId="{8E7E2D4A-62E6-4A23-A5DD-552A63903B64}" srcOrd="0" destOrd="0" presId="urn:microsoft.com/office/officeart/2005/8/layout/hierarchy4"/>
    <dgm:cxn modelId="{C28CBCF7-3139-40F7-B426-1830BB2434D9}" srcId="{5A6BA2F8-AB86-4FEA-9FCE-F9FA52A7F9A0}" destId="{F6F97186-B344-4193-9FE9-6DFB5403A289}" srcOrd="0" destOrd="0" parTransId="{F22CCE59-9B42-4DA2-949C-34E1E0586A20}" sibTransId="{01E5FF1C-8ED4-4ED1-A0DD-0AA37640AF28}"/>
    <dgm:cxn modelId="{EED311DC-2F39-46D0-B3FD-5FE8461B26A7}" type="presOf" srcId="{7711325B-E859-44FE-8B41-57F9AFDCA54B}" destId="{576C6983-4618-426C-8177-DEA9FE3AC4EB}" srcOrd="0" destOrd="0" presId="urn:microsoft.com/office/officeart/2005/8/layout/hierarchy4"/>
    <dgm:cxn modelId="{668098EE-CE38-4D34-B8F9-966005D82871}" type="presOf" srcId="{9C715FE5-31CA-4541-A958-D2C730C134E0}" destId="{2BC9EB28-F68D-4321-836D-A642C2C0DAB1}" srcOrd="0" destOrd="0" presId="urn:microsoft.com/office/officeart/2005/8/layout/hierarchy4"/>
    <dgm:cxn modelId="{563B7135-C296-437E-86BC-71C9BF75CBD3}" srcId="{D1936ACF-1E69-4953-BA37-9ADE2EF12E41}" destId="{4E5A1869-57DF-4BD2-89F2-0FF412DDC036}" srcOrd="0" destOrd="0" parTransId="{2DD1E431-BE19-4798-89F6-2A2AA8604FD1}" sibTransId="{1FD46F6E-8EE6-451E-A6B4-3FA6056BD416}"/>
    <dgm:cxn modelId="{D40B15F4-15C9-4A94-8BC3-5512656A60B1}" type="presOf" srcId="{593C7C55-813E-4059-B734-EC61CD9C5CBC}" destId="{7653A429-0E18-4BE3-A07C-F1A5A9D672E3}" srcOrd="0" destOrd="0" presId="urn:microsoft.com/office/officeart/2005/8/layout/hierarchy4"/>
    <dgm:cxn modelId="{44D2D85A-6F4C-4ABC-8C2D-B28977898080}" srcId="{C9C8B06B-C833-4D4A-8595-4BF5AEB204E9}" destId="{66E38241-E965-439E-997F-74C14C213F23}" srcOrd="0" destOrd="0" parTransId="{609CD11E-CAF4-4D39-A7D8-415A69AFCAA7}" sibTransId="{4CC6C1EC-DF57-4C81-9B03-3A17304C52E6}"/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15B242EC-11A3-40F7-B2A4-A7E917E37951}" srcId="{614AF9F2-E1A1-4D10-882A-EB6B0D669FCA}" destId="{BE98D1AB-A280-4D0B-A815-73E57FD87EC3}" srcOrd="0" destOrd="0" parTransId="{CDDECA34-9841-4A92-959B-4DB892243F64}" sibTransId="{2FD537BC-8C4D-4BAF-9555-CDCB9FCAC8F1}"/>
    <dgm:cxn modelId="{7EAEC371-553E-4E9D-A4CC-83A632C1A866}" srcId="{9E496AFB-5861-4A0B-A059-7AF344913280}" destId="{25C69CC8-098D-44A3-878A-5E3FEF1E9C10}" srcOrd="0" destOrd="0" parTransId="{28799DE6-79A2-4C3E-B141-55C8FB729A4A}" sibTransId="{41B933A1-9AB0-4413-9012-F89B9C70741E}"/>
    <dgm:cxn modelId="{9D786EF0-2F4F-40F5-8C60-398E9181FD35}" srcId="{66E38241-E965-439E-997F-74C14C213F23}" destId="{D1936ACF-1E69-4953-BA37-9ADE2EF12E41}" srcOrd="0" destOrd="0" parTransId="{A530724B-D4A2-46C1-8717-7F7FB05E23A3}" sibTransId="{7319F631-09B1-48CB-BAF7-8445C5AC1618}"/>
    <dgm:cxn modelId="{0055E628-C1DF-4C88-8244-805C2D4CE79E}" type="presOf" srcId="{62031802-0EE5-47DF-BB1F-2C84A19F6746}" destId="{A25BE625-018B-46BA-BE7F-ED875B975F26}" srcOrd="0" destOrd="0" presId="urn:microsoft.com/office/officeart/2005/8/layout/hierarchy4"/>
    <dgm:cxn modelId="{FF9A39D5-20A6-4B90-BBFC-C4AD047A85E7}" type="presOf" srcId="{9E496AFB-5861-4A0B-A059-7AF344913280}" destId="{F8905714-088D-483C-AC16-D43BF2F0BF16}" srcOrd="0" destOrd="0" presId="urn:microsoft.com/office/officeart/2005/8/layout/hierarchy4"/>
    <dgm:cxn modelId="{CBA01F62-5510-41B3-B964-DA5BF0FF10CF}" type="presOf" srcId="{1B20A584-E8E7-451F-84AF-E95BD5B40EA1}" destId="{374E99F0-AE84-4383-93E4-780F78CE6D13}" srcOrd="0" destOrd="0" presId="urn:microsoft.com/office/officeart/2005/8/layout/hierarchy4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2E3A4B0A-C6F1-498B-A616-AF6C3935B080}" srcId="{4E5A1869-57DF-4BD2-89F2-0FF412DDC036}" destId="{F0AF63A1-E6C3-48D7-BA15-2982A4DC912D}" srcOrd="0" destOrd="0" parTransId="{DFC5A12C-CC91-4A63-8252-41799CA3AEAA}" sibTransId="{EA539CAD-DFF5-47A4-8411-B337C730B6B2}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7FA66AA7-1B97-42C5-A940-1FBFAED99E57}" type="presOf" srcId="{44367D81-039C-4579-8E09-66CAF90F5041}" destId="{085136A3-D02F-461C-B31C-FD1D69D16759}" srcOrd="0" destOrd="0" presId="urn:microsoft.com/office/officeart/2005/8/layout/hierarchy4"/>
    <dgm:cxn modelId="{28C3BB5E-BD45-4D87-AD28-A910062CC23A}" type="presOf" srcId="{CD119780-6575-4106-AE5B-2CC6B48E5482}" destId="{14BABD28-5047-47A3-A701-B7AFBBE28819}" srcOrd="0" destOrd="0" presId="urn:microsoft.com/office/officeart/2005/8/layout/hierarchy4"/>
    <dgm:cxn modelId="{C6FEAE20-8BA5-48CC-BD38-7150DFBE6AEC}" srcId="{946393D2-3BB5-4D19-BAF6-84B7339845C4}" destId="{62031802-0EE5-47DF-BB1F-2C84A19F6746}" srcOrd="2" destOrd="0" parTransId="{43DD85C8-BF2E-4808-BFA8-3211ED494E6D}" sibTransId="{35694793-DDF3-4ECC-9AA3-AC178B8D026F}"/>
    <dgm:cxn modelId="{E00A0A01-B54F-4D80-A11F-028A412B40BD}" type="presOf" srcId="{9A0A1B48-08CE-44F2-8C66-5814C06EE4CC}" destId="{41590EE3-70B4-4E0E-8D44-18EF1FD97F2E}" srcOrd="0" destOrd="0" presId="urn:microsoft.com/office/officeart/2005/8/layout/hierarchy4"/>
    <dgm:cxn modelId="{EFA08DB9-2A00-43D3-B718-DCFAD41C9E5B}" srcId="{7711325B-E859-44FE-8B41-57F9AFDCA54B}" destId="{A1BB5A2E-A45D-4F6A-B329-CD4782193917}" srcOrd="0" destOrd="0" parTransId="{64F31578-307B-4AF8-9DDD-FA0365BF46F7}" sibTransId="{EE696C4B-FDDD-492E-99F0-85F84DCD2C36}"/>
    <dgm:cxn modelId="{D0FADE0F-F15B-45EB-BE1E-1190009A8ABD}" srcId="{89E09F27-5F73-400B-AE18-4421B9895F64}" destId="{C60BD95D-8BE5-42EC-AF9D-D22E07852892}" srcOrd="0" destOrd="0" parTransId="{8DBEE901-4D78-4181-A6DB-04DBE5AFC449}" sibTransId="{571AFEDE-AA12-4634-A6F3-33BC4E236E19}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DF667443-0DAC-4B0C-935A-F0465B69CBFB}" srcId="{BDDF592B-1C58-40EE-9108-0DC798BB2F08}" destId="{1B20A584-E8E7-451F-84AF-E95BD5B40EA1}" srcOrd="0" destOrd="0" parTransId="{7E48482B-E88A-45F7-BC59-A70F71B3034D}" sibTransId="{1F3B44A3-41F0-4FE2-8FE9-2EEC4DC3DA9C}"/>
    <dgm:cxn modelId="{F3A72C6F-4ABC-48CB-89BD-DF4DCF171CC1}" type="presOf" srcId="{4E5A1869-57DF-4BD2-89F2-0FF412DDC036}" destId="{BA61E3A6-0BE5-4066-9F94-BB1BFFF8EBBF}" srcOrd="0" destOrd="0" presId="urn:microsoft.com/office/officeart/2005/8/layout/hierarchy4"/>
    <dgm:cxn modelId="{886DA369-3B27-418D-88F3-C3AF05B5E8B2}" type="presOf" srcId="{F0AF63A1-E6C3-48D7-BA15-2982A4DC912D}" destId="{8C5A4ABB-F609-4CF2-8CFC-5593BE697C3C}" srcOrd="0" destOrd="0" presId="urn:microsoft.com/office/officeart/2005/8/layout/hierarchy4"/>
    <dgm:cxn modelId="{43215754-9525-4462-B516-9155913ACCDC}" type="presOf" srcId="{D1936ACF-1E69-4953-BA37-9ADE2EF12E41}" destId="{59176932-D6D5-4C36-BF7A-69A1297C4BAD}" srcOrd="0" destOrd="0" presId="urn:microsoft.com/office/officeart/2005/8/layout/hierarchy4"/>
    <dgm:cxn modelId="{306D07E0-AD1D-4D36-B62E-85DFA07AB04F}" type="presOf" srcId="{BE98D1AB-A280-4D0B-A815-73E57FD87EC3}" destId="{89DC61A6-3199-4C88-A8D1-98ADCFDD3274}" srcOrd="0" destOrd="0" presId="urn:microsoft.com/office/officeart/2005/8/layout/hierarchy4"/>
    <dgm:cxn modelId="{3309F21D-4431-4903-BB3C-90427A73504C}" srcId="{44367D81-039C-4579-8E09-66CAF90F5041}" destId="{9C715FE5-31CA-4541-A958-D2C730C134E0}" srcOrd="0" destOrd="0" parTransId="{536A8C1B-37CE-4FCD-A098-830552423D53}" sibTransId="{B132F376-D606-4DE2-9BBB-04499697516A}"/>
    <dgm:cxn modelId="{139B78F3-F082-4059-AD5F-1D2E6248F5DB}" type="presOf" srcId="{25C69CC8-098D-44A3-878A-5E3FEF1E9C10}" destId="{24CEF574-2765-4D7C-A195-C900E925FBE6}" srcOrd="0" destOrd="0" presId="urn:microsoft.com/office/officeart/2005/8/layout/hierarchy4"/>
    <dgm:cxn modelId="{CE4DE552-C4EF-4425-8674-405F3DE223C9}" type="presOf" srcId="{F6F97186-B344-4193-9FE9-6DFB5403A289}" destId="{B7B68934-E179-4D36-8AD9-7637EF3F0019}" srcOrd="0" destOrd="0" presId="urn:microsoft.com/office/officeart/2005/8/layout/hierarchy4"/>
    <dgm:cxn modelId="{08064794-7D33-4B3D-98EC-4C2F3CAB8822}" srcId="{187C542A-BCFC-4BBB-8DCA-67690BE3FD29}" destId="{593C7C55-813E-4059-B734-EC61CD9C5CBC}" srcOrd="0" destOrd="0" parTransId="{17E9BED5-376D-4206-BC0B-A2BF002C0A67}" sibTransId="{0D884A66-EF39-4789-A63B-3A3CBEB15D6A}"/>
    <dgm:cxn modelId="{9A5E90C4-6511-4923-BB87-9C452263074C}" srcId="{593C7C55-813E-4059-B734-EC61CD9C5CBC}" destId="{9E15771F-F540-4F32-ACD6-56CFD707E80B}" srcOrd="0" destOrd="0" parTransId="{E70BBB04-FC5B-4B12-959F-7F02FDB52BBE}" sibTransId="{EC763716-B14D-403A-A4A7-216861E00C47}"/>
    <dgm:cxn modelId="{6097BCC7-A1B5-404F-B699-13105664B528}" srcId="{62031802-0EE5-47DF-BB1F-2C84A19F6746}" destId="{C9C8B06B-C833-4D4A-8595-4BF5AEB204E9}" srcOrd="0" destOrd="0" parTransId="{14028F24-BEA5-47F9-87C0-7BDFCA43F3CF}" sibTransId="{42D8C6A1-5C03-413A-99EF-223F18F536EB}"/>
    <dgm:cxn modelId="{814F1C27-C915-4347-8C3E-08D5FAE694C8}" type="presOf" srcId="{9E15771F-F540-4F32-ACD6-56CFD707E80B}" destId="{35DF38A4-C109-469A-81F6-242705CF6432}" srcOrd="0" destOrd="0" presId="urn:microsoft.com/office/officeart/2005/8/layout/hierarchy4"/>
    <dgm:cxn modelId="{C465AECE-998E-4DB5-AC74-A4701E77F71D}" type="presOf" srcId="{66E38241-E965-439E-997F-74C14C213F23}" destId="{02D78884-08A2-47FD-874A-FD0B1E1D6A24}" srcOrd="0" destOrd="0" presId="urn:microsoft.com/office/officeart/2005/8/layout/hierarchy4"/>
    <dgm:cxn modelId="{23044D7B-7184-4077-9554-9305FEDD03E9}" srcId="{946393D2-3BB5-4D19-BAF6-84B7339845C4}" destId="{9E496AFB-5861-4A0B-A059-7AF344913280}" srcOrd="4" destOrd="0" parTransId="{6435703E-03C2-4EC2-8B8A-0AC2F1B8426B}" sibTransId="{7097F666-B696-4074-BF8E-24ADA840ED3B}"/>
    <dgm:cxn modelId="{88E62B7B-2184-47EC-AECF-602A1D9BD838}" type="presOf" srcId="{89E09F27-5F73-400B-AE18-4421B9895F64}" destId="{9E5D5161-23D7-41B4-A187-BE6D7C6483D0}" srcOrd="0" destOrd="0" presId="urn:microsoft.com/office/officeart/2005/8/layout/hierarchy4"/>
    <dgm:cxn modelId="{0DC76281-AE6D-4D6E-81A2-1B2B3B2AF0AA}" srcId="{93520637-36B3-4AB9-B949-92D55141E733}" destId="{44367D81-039C-4579-8E09-66CAF90F5041}" srcOrd="0" destOrd="0" parTransId="{67B6E404-88D1-4D88-A32E-7761881B20C7}" sibTransId="{F7E1C861-8795-4EA1-A76A-EE2CB6232346}"/>
    <dgm:cxn modelId="{E09AD6E2-0ACA-4E0C-B3EC-822F93743C40}" type="presOf" srcId="{B34B6A16-5EF9-4B63-A5E4-12B190B34880}" destId="{C586111C-58B6-40AF-8D8A-60EE680572BA}" srcOrd="0" destOrd="0" presId="urn:microsoft.com/office/officeart/2005/8/layout/hierarchy4"/>
    <dgm:cxn modelId="{C88220B8-DB96-40A7-B75A-CE3B2D5A1A2B}" type="presOf" srcId="{D5544F4D-4FD2-41EE-A356-ABCAA534BCB5}" destId="{A7AF9B85-BF68-40A8-954B-A40EDB5CAF9F}" srcOrd="0" destOrd="0" presId="urn:microsoft.com/office/officeart/2005/8/layout/hierarchy4"/>
    <dgm:cxn modelId="{20140F1E-4AC7-4B16-91DB-A8247C9500E2}" type="presOf" srcId="{614AF9F2-E1A1-4D10-882A-EB6B0D669FCA}" destId="{6CE5FDB4-BFBB-4259-A330-B441199BCE24}" srcOrd="0" destOrd="0" presId="urn:microsoft.com/office/officeart/2005/8/layout/hierarchy4"/>
    <dgm:cxn modelId="{B9EFD5EF-CE77-45C7-86DD-B1DFA2865A4A}" type="presOf" srcId="{BDDF592B-1C58-40EE-9108-0DC798BB2F08}" destId="{4CD2A706-78CC-47E3-A8F8-D778F944372A}" srcOrd="0" destOrd="0" presId="urn:microsoft.com/office/officeart/2005/8/layout/hierarchy4"/>
    <dgm:cxn modelId="{BCC1FE31-0246-43DC-9367-3E68D1580877}" srcId="{25C69CC8-098D-44A3-878A-5E3FEF1E9C10}" destId="{BDDF592B-1C58-40EE-9108-0DC798BB2F08}" srcOrd="0" destOrd="0" parTransId="{B756F4C0-E80B-4D51-98DD-9ED456BC9850}" sibTransId="{A8539F8F-5449-4F69-9D5B-CD73E9384FB2}"/>
    <dgm:cxn modelId="{E90B9AD5-6B9D-460A-B8D4-0169929EE8C4}" srcId="{1B20A584-E8E7-451F-84AF-E95BD5B40EA1}" destId="{DF86BB99-07F8-490F-B6E9-4F22F5A8A955}" srcOrd="0" destOrd="0" parTransId="{C985FE44-C5E5-4D58-805E-13170B646D27}" sibTransId="{38C2B751-10AB-424B-8533-370958D28C0F}"/>
    <dgm:cxn modelId="{9DB15F8E-89FB-435C-95FC-1B369E97185D}" type="presOf" srcId="{DF86BB99-07F8-490F-B6E9-4F22F5A8A955}" destId="{874CF4BC-44A5-455D-A60A-EB599B596188}" srcOrd="0" destOrd="0" presId="urn:microsoft.com/office/officeart/2005/8/layout/hierarchy4"/>
    <dgm:cxn modelId="{A0BA8922-9FA4-4D65-B8FD-E1DCFE6C229E}" type="presParOf" srcId="{25DDEEC2-9BA5-4367-BB24-33CAA47BBC09}" destId="{87933F1B-038B-4A5D-83E8-61DBF60EC4B3}" srcOrd="0" destOrd="0" presId="urn:microsoft.com/office/officeart/2005/8/layout/hierarchy4"/>
    <dgm:cxn modelId="{219FF5F5-5D7C-437B-BD0D-0D802E8C7203}" type="presParOf" srcId="{87933F1B-038B-4A5D-83E8-61DBF60EC4B3}" destId="{9DF12F5D-797B-4C71-93F7-7C835BFF7982}" srcOrd="0" destOrd="0" presId="urn:microsoft.com/office/officeart/2005/8/layout/hierarchy4"/>
    <dgm:cxn modelId="{18EABB86-CBCE-437A-B52C-5657E4110C02}" type="presParOf" srcId="{87933F1B-038B-4A5D-83E8-61DBF60EC4B3}" destId="{BB51C614-670C-40C7-BCBD-B3150FB090FB}" srcOrd="1" destOrd="0" presId="urn:microsoft.com/office/officeart/2005/8/layout/hierarchy4"/>
    <dgm:cxn modelId="{638F081F-2FF9-4463-B8F7-5C731E81257F}" type="presParOf" srcId="{87933F1B-038B-4A5D-83E8-61DBF60EC4B3}" destId="{B74154C5-AFFE-498C-8E4C-911D7456AC97}" srcOrd="2" destOrd="0" presId="urn:microsoft.com/office/officeart/2005/8/layout/hierarchy4"/>
    <dgm:cxn modelId="{5221BE61-9DAE-4C96-9711-482CF34FA54B}" type="presParOf" srcId="{B74154C5-AFFE-498C-8E4C-911D7456AC97}" destId="{AA6E5317-C9D5-49D6-9218-04A9A8CDF9E8}" srcOrd="0" destOrd="0" presId="urn:microsoft.com/office/officeart/2005/8/layout/hierarchy4"/>
    <dgm:cxn modelId="{E977CEDE-9BBA-4AE2-8871-421ADA81C5F4}" type="presParOf" srcId="{AA6E5317-C9D5-49D6-9218-04A9A8CDF9E8}" destId="{EFD09625-1EEB-463A-9D51-52F09A5E039B}" srcOrd="0" destOrd="0" presId="urn:microsoft.com/office/officeart/2005/8/layout/hierarchy4"/>
    <dgm:cxn modelId="{7CDCCE94-6FBF-48E5-B7C6-57C77FFCC4E9}" type="presParOf" srcId="{AA6E5317-C9D5-49D6-9218-04A9A8CDF9E8}" destId="{D65A41FF-7035-4133-9240-517AEBC67369}" srcOrd="1" destOrd="0" presId="urn:microsoft.com/office/officeart/2005/8/layout/hierarchy4"/>
    <dgm:cxn modelId="{1ECDD789-2B97-47C6-B70B-7F48D213DF50}" type="presParOf" srcId="{AA6E5317-C9D5-49D6-9218-04A9A8CDF9E8}" destId="{ED986375-36F5-4143-A5F0-85653599471E}" srcOrd="2" destOrd="0" presId="urn:microsoft.com/office/officeart/2005/8/layout/hierarchy4"/>
    <dgm:cxn modelId="{0D7AFF9A-CE43-4005-A492-F5CD2CE04781}" type="presParOf" srcId="{ED986375-36F5-4143-A5F0-85653599471E}" destId="{72DE6149-9A73-4029-9C01-1DA1EF77D264}" srcOrd="0" destOrd="0" presId="urn:microsoft.com/office/officeart/2005/8/layout/hierarchy4"/>
    <dgm:cxn modelId="{EB2FA860-00FC-40E0-95D8-3C1D011BDE04}" type="presParOf" srcId="{72DE6149-9A73-4029-9C01-1DA1EF77D264}" destId="{B7B68934-E179-4D36-8AD9-7637EF3F0019}" srcOrd="0" destOrd="0" presId="urn:microsoft.com/office/officeart/2005/8/layout/hierarchy4"/>
    <dgm:cxn modelId="{7B72882E-9956-4AED-82E4-CD3318CCE9BE}" type="presParOf" srcId="{72DE6149-9A73-4029-9C01-1DA1EF77D264}" destId="{7E986455-5145-43D1-AB19-A5C822796874}" srcOrd="1" destOrd="0" presId="urn:microsoft.com/office/officeart/2005/8/layout/hierarchy4"/>
    <dgm:cxn modelId="{16F081D7-024E-4F2A-8D5A-79DDFF043E4F}" type="presParOf" srcId="{72DE6149-9A73-4029-9C01-1DA1EF77D264}" destId="{E4CD0B37-6C75-4A8F-946C-21E075E1E2CF}" srcOrd="2" destOrd="0" presId="urn:microsoft.com/office/officeart/2005/8/layout/hierarchy4"/>
    <dgm:cxn modelId="{9E368812-FE1E-42C4-BA02-C9F2AA488C72}" type="presParOf" srcId="{E4CD0B37-6C75-4A8F-946C-21E075E1E2CF}" destId="{0149EBE6-AA59-4F78-AF18-137F8047AB47}" srcOrd="0" destOrd="0" presId="urn:microsoft.com/office/officeart/2005/8/layout/hierarchy4"/>
    <dgm:cxn modelId="{34C962B5-2E33-4D30-A670-5D733D79478E}" type="presParOf" srcId="{0149EBE6-AA59-4F78-AF18-137F8047AB47}" destId="{14BABD28-5047-47A3-A701-B7AFBBE28819}" srcOrd="0" destOrd="0" presId="urn:microsoft.com/office/officeart/2005/8/layout/hierarchy4"/>
    <dgm:cxn modelId="{467B58BD-94AF-45B7-A8C7-6725766F9B68}" type="presParOf" srcId="{0149EBE6-AA59-4F78-AF18-137F8047AB47}" destId="{3F489D25-51FA-4C91-9DDF-6BA1DB51256D}" srcOrd="1" destOrd="0" presId="urn:microsoft.com/office/officeart/2005/8/layout/hierarchy4"/>
    <dgm:cxn modelId="{F1BF21A5-74AE-4878-8AD8-93FC812A93E2}" type="presParOf" srcId="{0149EBE6-AA59-4F78-AF18-137F8047AB47}" destId="{D0D594F6-8533-4A50-8AE7-20755C3BFFA9}" srcOrd="2" destOrd="0" presId="urn:microsoft.com/office/officeart/2005/8/layout/hierarchy4"/>
    <dgm:cxn modelId="{9D35FB03-D487-4DA8-B748-7F139E76A72D}" type="presParOf" srcId="{D0D594F6-8533-4A50-8AE7-20755C3BFFA9}" destId="{25C7D557-F0AE-4C4E-8B80-BC2468777DC6}" srcOrd="0" destOrd="0" presId="urn:microsoft.com/office/officeart/2005/8/layout/hierarchy4"/>
    <dgm:cxn modelId="{07F3CA63-420B-4554-B9B6-DEE0B57DFC27}" type="presParOf" srcId="{25C7D557-F0AE-4C4E-8B80-BC2468777DC6}" destId="{8E7E2D4A-62E6-4A23-A5DD-552A63903B64}" srcOrd="0" destOrd="0" presId="urn:microsoft.com/office/officeart/2005/8/layout/hierarchy4"/>
    <dgm:cxn modelId="{0168E621-26B5-4A24-87A5-485BBF88AAF2}" type="presParOf" srcId="{25C7D557-F0AE-4C4E-8B80-BC2468777DC6}" destId="{9B983630-5D09-45D7-92AD-109BAA43CF48}" srcOrd="1" destOrd="0" presId="urn:microsoft.com/office/officeart/2005/8/layout/hierarchy4"/>
    <dgm:cxn modelId="{68C42641-EDBD-4205-B8DA-85D6F9762463}" type="presParOf" srcId="{25C7D557-F0AE-4C4E-8B80-BC2468777DC6}" destId="{B338BAF6-59FE-4215-B697-18ED9B1E550D}" srcOrd="2" destOrd="0" presId="urn:microsoft.com/office/officeart/2005/8/layout/hierarchy4"/>
    <dgm:cxn modelId="{51BD1FB5-DF8E-4126-8F5E-573C4B7017BE}" type="presParOf" srcId="{B338BAF6-59FE-4215-B697-18ED9B1E550D}" destId="{C2D8D153-FBF9-44C5-B447-F4BF501D8FA1}" srcOrd="0" destOrd="0" presId="urn:microsoft.com/office/officeart/2005/8/layout/hierarchy4"/>
    <dgm:cxn modelId="{076B0EA7-0F67-4874-862D-7E75CA30D6FD}" type="presParOf" srcId="{C2D8D153-FBF9-44C5-B447-F4BF501D8FA1}" destId="{085136A3-D02F-461C-B31C-FD1D69D16759}" srcOrd="0" destOrd="0" presId="urn:microsoft.com/office/officeart/2005/8/layout/hierarchy4"/>
    <dgm:cxn modelId="{1495B782-20A0-461B-9BF1-FDCCB1102430}" type="presParOf" srcId="{C2D8D153-FBF9-44C5-B447-F4BF501D8FA1}" destId="{DCA6CF81-D743-4AD3-A3A1-3DF9D9BFBC77}" srcOrd="1" destOrd="0" presId="urn:microsoft.com/office/officeart/2005/8/layout/hierarchy4"/>
    <dgm:cxn modelId="{E8692AFA-12B4-46C7-A169-025977F4A740}" type="presParOf" srcId="{C2D8D153-FBF9-44C5-B447-F4BF501D8FA1}" destId="{8A9FECDA-0971-4926-9F35-6C36E65B14A9}" srcOrd="2" destOrd="0" presId="urn:microsoft.com/office/officeart/2005/8/layout/hierarchy4"/>
    <dgm:cxn modelId="{59C42F6C-C35F-44D2-A423-8AC71FE426A3}" type="presParOf" srcId="{8A9FECDA-0971-4926-9F35-6C36E65B14A9}" destId="{4A1D7939-C139-4889-AA8A-C0FC12630CEE}" srcOrd="0" destOrd="0" presId="urn:microsoft.com/office/officeart/2005/8/layout/hierarchy4"/>
    <dgm:cxn modelId="{CAE41524-1EEE-4686-89C5-8E2F257F0B04}" type="presParOf" srcId="{4A1D7939-C139-4889-AA8A-C0FC12630CEE}" destId="{2BC9EB28-F68D-4321-836D-A642C2C0DAB1}" srcOrd="0" destOrd="0" presId="urn:microsoft.com/office/officeart/2005/8/layout/hierarchy4"/>
    <dgm:cxn modelId="{B259067F-61A7-464A-A0F6-A941CE268227}" type="presParOf" srcId="{4A1D7939-C139-4889-AA8A-C0FC12630CEE}" destId="{7F93EC46-9C8D-4119-8F52-CCFA2BE3D856}" srcOrd="1" destOrd="0" presId="urn:microsoft.com/office/officeart/2005/8/layout/hierarchy4"/>
    <dgm:cxn modelId="{6BA9223E-546C-49F9-B604-F8AE5011BD8C}" type="presParOf" srcId="{B74154C5-AFFE-498C-8E4C-911D7456AC97}" destId="{694C6A3E-E1B4-4940-ABED-A0BE47161CCE}" srcOrd="1" destOrd="0" presId="urn:microsoft.com/office/officeart/2005/8/layout/hierarchy4"/>
    <dgm:cxn modelId="{F6A0D60D-13B8-4296-A1B7-E3FA4FBB22EC}" type="presParOf" srcId="{B74154C5-AFFE-498C-8E4C-911D7456AC97}" destId="{22BDFE06-8D1B-4C76-8FF0-2DABD4B35522}" srcOrd="2" destOrd="0" presId="urn:microsoft.com/office/officeart/2005/8/layout/hierarchy4"/>
    <dgm:cxn modelId="{DA46EDD3-F9F0-4DD9-A0DC-C531C2757FB0}" type="presParOf" srcId="{22BDFE06-8D1B-4C76-8FF0-2DABD4B35522}" destId="{576C6983-4618-426C-8177-DEA9FE3AC4EB}" srcOrd="0" destOrd="0" presId="urn:microsoft.com/office/officeart/2005/8/layout/hierarchy4"/>
    <dgm:cxn modelId="{3F839F1F-A379-4251-BD97-622736012EE9}" type="presParOf" srcId="{22BDFE06-8D1B-4C76-8FF0-2DABD4B35522}" destId="{498D5BED-6816-45E0-A418-8DCFF49902AF}" srcOrd="1" destOrd="0" presId="urn:microsoft.com/office/officeart/2005/8/layout/hierarchy4"/>
    <dgm:cxn modelId="{8FAA6535-4CA4-4F97-A0B6-B7D716A12663}" type="presParOf" srcId="{22BDFE06-8D1B-4C76-8FF0-2DABD4B35522}" destId="{508A389B-C0F5-43D4-BD46-7C9F058EB2F7}" srcOrd="2" destOrd="0" presId="urn:microsoft.com/office/officeart/2005/8/layout/hierarchy4"/>
    <dgm:cxn modelId="{1CBF2831-2DF8-45E1-8A4F-A8085BC8AB4E}" type="presParOf" srcId="{508A389B-C0F5-43D4-BD46-7C9F058EB2F7}" destId="{2E9427EC-521F-45BD-95BD-C2EA62236516}" srcOrd="0" destOrd="0" presId="urn:microsoft.com/office/officeart/2005/8/layout/hierarchy4"/>
    <dgm:cxn modelId="{EBFDB5FA-4F25-411D-BAA6-3E903589DDCC}" type="presParOf" srcId="{2E9427EC-521F-45BD-95BD-C2EA62236516}" destId="{672DFC88-43F4-433B-9B7F-D5CE282279E3}" srcOrd="0" destOrd="0" presId="urn:microsoft.com/office/officeart/2005/8/layout/hierarchy4"/>
    <dgm:cxn modelId="{ECDD845E-6542-412B-8F89-64A8B362543A}" type="presParOf" srcId="{2E9427EC-521F-45BD-95BD-C2EA62236516}" destId="{BCC873B0-A9FE-4F45-AD2E-ED28CA5DFD9A}" srcOrd="1" destOrd="0" presId="urn:microsoft.com/office/officeart/2005/8/layout/hierarchy4"/>
    <dgm:cxn modelId="{9ED210D7-C8A1-4459-AE70-9A9CBC13BE27}" type="presParOf" srcId="{2E9427EC-521F-45BD-95BD-C2EA62236516}" destId="{68FB6F70-C047-4E46-9E82-A09946504644}" srcOrd="2" destOrd="0" presId="urn:microsoft.com/office/officeart/2005/8/layout/hierarchy4"/>
    <dgm:cxn modelId="{AB50D78D-F964-4481-9087-4E9C9B71ED71}" type="presParOf" srcId="{68FB6F70-C047-4E46-9E82-A09946504644}" destId="{FF422C5A-2F9A-4C9D-854E-BFC785439DEC}" srcOrd="0" destOrd="0" presId="urn:microsoft.com/office/officeart/2005/8/layout/hierarchy4"/>
    <dgm:cxn modelId="{7FF63DC5-B4F8-48EE-86B9-E90B7845E62D}" type="presParOf" srcId="{FF422C5A-2F9A-4C9D-854E-BFC785439DEC}" destId="{C586111C-58B6-40AF-8D8A-60EE680572BA}" srcOrd="0" destOrd="0" presId="urn:microsoft.com/office/officeart/2005/8/layout/hierarchy4"/>
    <dgm:cxn modelId="{5E6C0010-8A4E-4449-88CD-50341022104F}" type="presParOf" srcId="{FF422C5A-2F9A-4C9D-854E-BFC785439DEC}" destId="{A0E0AB26-1DEA-4D08-AD62-8A7E0816A59C}" srcOrd="1" destOrd="0" presId="urn:microsoft.com/office/officeart/2005/8/layout/hierarchy4"/>
    <dgm:cxn modelId="{362C0B96-7F5A-4C16-8AA8-E07D22F729B2}" type="presParOf" srcId="{FF422C5A-2F9A-4C9D-854E-BFC785439DEC}" destId="{FFF447F9-BACE-4B19-B5DF-5D71FE61C4DC}" srcOrd="2" destOrd="0" presId="urn:microsoft.com/office/officeart/2005/8/layout/hierarchy4"/>
    <dgm:cxn modelId="{D83D68F1-2A7A-4E53-927F-FD3A22E57C81}" type="presParOf" srcId="{FFF447F9-BACE-4B19-B5DF-5D71FE61C4DC}" destId="{5106FDE3-AC3E-4615-8C4F-829EABC2C26C}" srcOrd="0" destOrd="0" presId="urn:microsoft.com/office/officeart/2005/8/layout/hierarchy4"/>
    <dgm:cxn modelId="{F42134EF-D0EF-4342-AD1C-362CCFF053FF}" type="presParOf" srcId="{5106FDE3-AC3E-4615-8C4F-829EABC2C26C}" destId="{41590EE3-70B4-4E0E-8D44-18EF1FD97F2E}" srcOrd="0" destOrd="0" presId="urn:microsoft.com/office/officeart/2005/8/layout/hierarchy4"/>
    <dgm:cxn modelId="{EBA38CAD-3930-47AB-823D-24DC3FF82846}" type="presParOf" srcId="{5106FDE3-AC3E-4615-8C4F-829EABC2C26C}" destId="{58DAA9F4-0E18-4F78-BD4F-92D296477D35}" srcOrd="1" destOrd="0" presId="urn:microsoft.com/office/officeart/2005/8/layout/hierarchy4"/>
    <dgm:cxn modelId="{7322D5D0-4824-4ABF-8364-9CFACB90EDFF}" type="presParOf" srcId="{5106FDE3-AC3E-4615-8C4F-829EABC2C26C}" destId="{D1A4E4BA-FB74-44DD-88E4-672303AAC4FA}" srcOrd="2" destOrd="0" presId="urn:microsoft.com/office/officeart/2005/8/layout/hierarchy4"/>
    <dgm:cxn modelId="{14855D80-9DB7-4DDF-BA5C-5FDBF324A84F}" type="presParOf" srcId="{D1A4E4BA-FB74-44DD-88E4-672303AAC4FA}" destId="{E5B57F09-2B59-4711-A8C9-974EF4149D9A}" srcOrd="0" destOrd="0" presId="urn:microsoft.com/office/officeart/2005/8/layout/hierarchy4"/>
    <dgm:cxn modelId="{82146B02-8807-4EAB-85B1-F441A6A9AFB4}" type="presParOf" srcId="{E5B57F09-2B59-4711-A8C9-974EF4149D9A}" destId="{6CE5FDB4-BFBB-4259-A330-B441199BCE24}" srcOrd="0" destOrd="0" presId="urn:microsoft.com/office/officeart/2005/8/layout/hierarchy4"/>
    <dgm:cxn modelId="{B745B975-6AFA-480E-AADC-8C741F3099D1}" type="presParOf" srcId="{E5B57F09-2B59-4711-A8C9-974EF4149D9A}" destId="{333F826B-C233-4B5F-A398-764D3F47A1BA}" srcOrd="1" destOrd="0" presId="urn:microsoft.com/office/officeart/2005/8/layout/hierarchy4"/>
    <dgm:cxn modelId="{397A9555-24D9-4F45-B261-843010A1CDD1}" type="presParOf" srcId="{E5B57F09-2B59-4711-A8C9-974EF4149D9A}" destId="{E607D5B5-B0CE-46E0-84C5-F456BAF04EE4}" srcOrd="2" destOrd="0" presId="urn:microsoft.com/office/officeart/2005/8/layout/hierarchy4"/>
    <dgm:cxn modelId="{EC3A2C73-559F-43A5-9795-FC51EF18ECBD}" type="presParOf" srcId="{E607D5B5-B0CE-46E0-84C5-F456BAF04EE4}" destId="{F267116D-D0B1-4457-ABA0-2D94424C53E8}" srcOrd="0" destOrd="0" presId="urn:microsoft.com/office/officeart/2005/8/layout/hierarchy4"/>
    <dgm:cxn modelId="{FEFC2897-2356-49C1-8199-A4979DABCE51}" type="presParOf" srcId="{F267116D-D0B1-4457-ABA0-2D94424C53E8}" destId="{89DC61A6-3199-4C88-A8D1-98ADCFDD3274}" srcOrd="0" destOrd="0" presId="urn:microsoft.com/office/officeart/2005/8/layout/hierarchy4"/>
    <dgm:cxn modelId="{D51E3AE2-23A1-4843-935E-253668EAEC3A}" type="presParOf" srcId="{F267116D-D0B1-4457-ABA0-2D94424C53E8}" destId="{C7E808E6-5BB0-42AD-9568-7FA84FFA1273}" srcOrd="1" destOrd="0" presId="urn:microsoft.com/office/officeart/2005/8/layout/hierarchy4"/>
    <dgm:cxn modelId="{2AB6E3E8-DE1B-4EDD-A964-22C10B07926E}" type="presParOf" srcId="{B74154C5-AFFE-498C-8E4C-911D7456AC97}" destId="{8A94FD29-AE36-4272-B8B7-FF847200D7A2}" srcOrd="3" destOrd="0" presId="urn:microsoft.com/office/officeart/2005/8/layout/hierarchy4"/>
    <dgm:cxn modelId="{4CE17D54-381D-4C84-86D8-7ADF2A5DC1BA}" type="presParOf" srcId="{B74154C5-AFFE-498C-8E4C-911D7456AC97}" destId="{AF93020A-9780-4776-85B8-7147747F36CC}" srcOrd="4" destOrd="0" presId="urn:microsoft.com/office/officeart/2005/8/layout/hierarchy4"/>
    <dgm:cxn modelId="{5D45A0F0-3A21-4570-B0EE-3CB320A57F92}" type="presParOf" srcId="{AF93020A-9780-4776-85B8-7147747F36CC}" destId="{A25BE625-018B-46BA-BE7F-ED875B975F26}" srcOrd="0" destOrd="0" presId="urn:microsoft.com/office/officeart/2005/8/layout/hierarchy4"/>
    <dgm:cxn modelId="{311C5FD2-1C61-4BFB-9AB4-D878F406742F}" type="presParOf" srcId="{AF93020A-9780-4776-85B8-7147747F36CC}" destId="{1A223B6C-87F7-4855-A691-FD4F8FB278AD}" srcOrd="1" destOrd="0" presId="urn:microsoft.com/office/officeart/2005/8/layout/hierarchy4"/>
    <dgm:cxn modelId="{0CC3D7DC-0930-479F-83E7-2C1009BA38BF}" type="presParOf" srcId="{AF93020A-9780-4776-85B8-7147747F36CC}" destId="{DACF82F6-95A6-4B59-9D37-F46699815612}" srcOrd="2" destOrd="0" presId="urn:microsoft.com/office/officeart/2005/8/layout/hierarchy4"/>
    <dgm:cxn modelId="{40E20012-CF9D-44E9-BD37-4DE5DE0576D8}" type="presParOf" srcId="{DACF82F6-95A6-4B59-9D37-F46699815612}" destId="{72E6673E-523D-4E62-80E5-5062FE589301}" srcOrd="0" destOrd="0" presId="urn:microsoft.com/office/officeart/2005/8/layout/hierarchy4"/>
    <dgm:cxn modelId="{62B74EA7-11BD-4DC4-B690-9B979C47FA47}" type="presParOf" srcId="{72E6673E-523D-4E62-80E5-5062FE589301}" destId="{CB2AF246-A0C3-4F64-A578-D38165C39147}" srcOrd="0" destOrd="0" presId="urn:microsoft.com/office/officeart/2005/8/layout/hierarchy4"/>
    <dgm:cxn modelId="{0E3317DB-7CA4-460F-AB43-2C9C68BE32A1}" type="presParOf" srcId="{72E6673E-523D-4E62-80E5-5062FE589301}" destId="{819FC9E5-E3D6-4C1A-9A2E-5E9E87CE7A56}" srcOrd="1" destOrd="0" presId="urn:microsoft.com/office/officeart/2005/8/layout/hierarchy4"/>
    <dgm:cxn modelId="{5E23AD52-2C1F-4593-8FD6-E3CC5064BDE3}" type="presParOf" srcId="{72E6673E-523D-4E62-80E5-5062FE589301}" destId="{F0336813-9E34-44C5-93FA-F6459A965D24}" srcOrd="2" destOrd="0" presId="urn:microsoft.com/office/officeart/2005/8/layout/hierarchy4"/>
    <dgm:cxn modelId="{F4BB9AAE-9278-4685-ABE4-87D7CE7118E9}" type="presParOf" srcId="{F0336813-9E34-44C5-93FA-F6459A965D24}" destId="{BC3780EC-6A8B-44DF-B9EE-2DD1146E7F89}" srcOrd="0" destOrd="0" presId="urn:microsoft.com/office/officeart/2005/8/layout/hierarchy4"/>
    <dgm:cxn modelId="{BC030C37-776C-4439-9A0C-FE4CF02F79A8}" type="presParOf" srcId="{BC3780EC-6A8B-44DF-B9EE-2DD1146E7F89}" destId="{02D78884-08A2-47FD-874A-FD0B1E1D6A24}" srcOrd="0" destOrd="0" presId="urn:microsoft.com/office/officeart/2005/8/layout/hierarchy4"/>
    <dgm:cxn modelId="{0196D1FF-CD67-42F3-8126-1167CAD64D2C}" type="presParOf" srcId="{BC3780EC-6A8B-44DF-B9EE-2DD1146E7F89}" destId="{BEA800FD-3FF2-44D3-B095-1DA76A25312A}" srcOrd="1" destOrd="0" presId="urn:microsoft.com/office/officeart/2005/8/layout/hierarchy4"/>
    <dgm:cxn modelId="{2364E6A2-2697-422F-8D7E-CBE46F1A4FD4}" type="presParOf" srcId="{BC3780EC-6A8B-44DF-B9EE-2DD1146E7F89}" destId="{EE518E9E-1373-401A-B06B-B7F8F1BE37AF}" srcOrd="2" destOrd="0" presId="urn:microsoft.com/office/officeart/2005/8/layout/hierarchy4"/>
    <dgm:cxn modelId="{3997E574-3A11-43A2-8F5E-4A5BFFB2C112}" type="presParOf" srcId="{EE518E9E-1373-401A-B06B-B7F8F1BE37AF}" destId="{4A08C748-3ACE-47B8-ABA4-F56495914AD8}" srcOrd="0" destOrd="0" presId="urn:microsoft.com/office/officeart/2005/8/layout/hierarchy4"/>
    <dgm:cxn modelId="{779B9019-CA3C-4092-A01D-1CFDC0DD307E}" type="presParOf" srcId="{4A08C748-3ACE-47B8-ABA4-F56495914AD8}" destId="{59176932-D6D5-4C36-BF7A-69A1297C4BAD}" srcOrd="0" destOrd="0" presId="urn:microsoft.com/office/officeart/2005/8/layout/hierarchy4"/>
    <dgm:cxn modelId="{2F407230-76D0-4F33-85CC-C494E6F09DB7}" type="presParOf" srcId="{4A08C748-3ACE-47B8-ABA4-F56495914AD8}" destId="{30B75228-9E45-4192-98FC-463FCFD65011}" srcOrd="1" destOrd="0" presId="urn:microsoft.com/office/officeart/2005/8/layout/hierarchy4"/>
    <dgm:cxn modelId="{A96F426B-D605-44F5-8822-24BF526469A4}" type="presParOf" srcId="{4A08C748-3ACE-47B8-ABA4-F56495914AD8}" destId="{4E7A1119-403E-4C39-BB54-05ED8132FF0C}" srcOrd="2" destOrd="0" presId="urn:microsoft.com/office/officeart/2005/8/layout/hierarchy4"/>
    <dgm:cxn modelId="{F4DA9886-AB3D-4DA2-8759-CCFD6FA7D872}" type="presParOf" srcId="{4E7A1119-403E-4C39-BB54-05ED8132FF0C}" destId="{F32685DE-10D4-4878-B807-45D477FFEF84}" srcOrd="0" destOrd="0" presId="urn:microsoft.com/office/officeart/2005/8/layout/hierarchy4"/>
    <dgm:cxn modelId="{EDA284C7-28CF-4996-895B-AADFE2459A29}" type="presParOf" srcId="{F32685DE-10D4-4878-B807-45D477FFEF84}" destId="{BA61E3A6-0BE5-4066-9F94-BB1BFFF8EBBF}" srcOrd="0" destOrd="0" presId="urn:microsoft.com/office/officeart/2005/8/layout/hierarchy4"/>
    <dgm:cxn modelId="{4AABEA9A-C75F-44C2-93EA-E5BF40F97ED7}" type="presParOf" srcId="{F32685DE-10D4-4878-B807-45D477FFEF84}" destId="{E4A82E23-1C0A-4136-A9EF-782A3309B0A1}" srcOrd="1" destOrd="0" presId="urn:microsoft.com/office/officeart/2005/8/layout/hierarchy4"/>
    <dgm:cxn modelId="{43C332C8-0A7E-4DDA-9EFC-6B849E4B37F4}" type="presParOf" srcId="{F32685DE-10D4-4878-B807-45D477FFEF84}" destId="{12969847-F565-4B2C-9631-4E5EF759A09C}" srcOrd="2" destOrd="0" presId="urn:microsoft.com/office/officeart/2005/8/layout/hierarchy4"/>
    <dgm:cxn modelId="{1F97733F-8738-4B70-9729-95A60F3E29FB}" type="presParOf" srcId="{12969847-F565-4B2C-9631-4E5EF759A09C}" destId="{52B80F8A-F071-46D8-883B-7E22B84F7B82}" srcOrd="0" destOrd="0" presId="urn:microsoft.com/office/officeart/2005/8/layout/hierarchy4"/>
    <dgm:cxn modelId="{B68334D6-6F46-4FEF-B4C0-0FB9617FD117}" type="presParOf" srcId="{52B80F8A-F071-46D8-883B-7E22B84F7B82}" destId="{8C5A4ABB-F609-4CF2-8CFC-5593BE697C3C}" srcOrd="0" destOrd="0" presId="urn:microsoft.com/office/officeart/2005/8/layout/hierarchy4"/>
    <dgm:cxn modelId="{E57E7F3C-7ADF-47D9-AEDF-6947E27EBD65}" type="presParOf" srcId="{52B80F8A-F071-46D8-883B-7E22B84F7B82}" destId="{363B422D-50FA-4623-87DE-F2646C7B8FA8}" srcOrd="1" destOrd="0" presId="urn:microsoft.com/office/officeart/2005/8/layout/hierarchy4"/>
    <dgm:cxn modelId="{CF4D7409-FD9E-44D8-B555-416FFA8DFAEB}" type="presParOf" srcId="{B74154C5-AFFE-498C-8E4C-911D7456AC97}" destId="{DF99D3E9-B7CE-4F56-A161-7C0465341531}" srcOrd="5" destOrd="0" presId="urn:microsoft.com/office/officeart/2005/8/layout/hierarchy4"/>
    <dgm:cxn modelId="{26272B38-7AC9-406F-A6D9-DB12D5EA9677}" type="presParOf" srcId="{B74154C5-AFFE-498C-8E4C-911D7456AC97}" destId="{CFBC63A5-42B0-460D-9C89-B64E9E9E2922}" srcOrd="6" destOrd="0" presId="urn:microsoft.com/office/officeart/2005/8/layout/hierarchy4"/>
    <dgm:cxn modelId="{9A813A93-BA71-49FA-B744-4ABCBC9F3ED7}" type="presParOf" srcId="{CFBC63A5-42B0-460D-9C89-B64E9E9E2922}" destId="{9E5D5161-23D7-41B4-A187-BE6D7C6483D0}" srcOrd="0" destOrd="0" presId="urn:microsoft.com/office/officeart/2005/8/layout/hierarchy4"/>
    <dgm:cxn modelId="{8C2323E9-DBAD-41F1-B3D0-47E8B9B6B5B7}" type="presParOf" srcId="{CFBC63A5-42B0-460D-9C89-B64E9E9E2922}" destId="{8BC6FDF3-3E6D-414C-B5BC-6C5B61465391}" srcOrd="1" destOrd="0" presId="urn:microsoft.com/office/officeart/2005/8/layout/hierarchy4"/>
    <dgm:cxn modelId="{803B8174-DFF8-40A5-A816-F8FDFBD8076E}" type="presParOf" srcId="{CFBC63A5-42B0-460D-9C89-B64E9E9E2922}" destId="{CEF18E39-1C73-42B9-BDF1-5DD3EC85EA0D}" srcOrd="2" destOrd="0" presId="urn:microsoft.com/office/officeart/2005/8/layout/hierarchy4"/>
    <dgm:cxn modelId="{0875325B-F4B6-40BF-B8D9-AF3633865C11}" type="presParOf" srcId="{CEF18E39-1C73-42B9-BDF1-5DD3EC85EA0D}" destId="{D6936C6D-17F5-4369-B1C3-901E9E722DCF}" srcOrd="0" destOrd="0" presId="urn:microsoft.com/office/officeart/2005/8/layout/hierarchy4"/>
    <dgm:cxn modelId="{154C0679-05AC-4195-8BBE-9CE52CF8EC43}" type="presParOf" srcId="{D6936C6D-17F5-4369-B1C3-901E9E722DCF}" destId="{2965B01E-C0DE-4302-ADA0-732BD580C7B1}" srcOrd="0" destOrd="0" presId="urn:microsoft.com/office/officeart/2005/8/layout/hierarchy4"/>
    <dgm:cxn modelId="{05A432F6-18A4-4078-832B-B599553CBDB2}" type="presParOf" srcId="{D6936C6D-17F5-4369-B1C3-901E9E722DCF}" destId="{DC8AC8CB-3F6F-4460-AB01-5CBE0F14A486}" srcOrd="1" destOrd="0" presId="urn:microsoft.com/office/officeart/2005/8/layout/hierarchy4"/>
    <dgm:cxn modelId="{F764807A-D570-4874-8DCC-CB68DD38B805}" type="presParOf" srcId="{D6936C6D-17F5-4369-B1C3-901E9E722DCF}" destId="{73994466-6310-40D7-8792-BD7FD56E6AF4}" srcOrd="2" destOrd="0" presId="urn:microsoft.com/office/officeart/2005/8/layout/hierarchy4"/>
    <dgm:cxn modelId="{45B30E84-BC58-48E2-8CBE-94710B50A3F1}" type="presParOf" srcId="{73994466-6310-40D7-8792-BD7FD56E6AF4}" destId="{3EAD5394-E4AB-45B2-BE09-F998533ECF40}" srcOrd="0" destOrd="0" presId="urn:microsoft.com/office/officeart/2005/8/layout/hierarchy4"/>
    <dgm:cxn modelId="{25BA8EBE-DBEE-4007-A3D6-818BF0CB7839}" type="presParOf" srcId="{3EAD5394-E4AB-45B2-BE09-F998533ECF40}" destId="{A7AF9B85-BF68-40A8-954B-A40EDB5CAF9F}" srcOrd="0" destOrd="0" presId="urn:microsoft.com/office/officeart/2005/8/layout/hierarchy4"/>
    <dgm:cxn modelId="{030C6FF1-57AB-4E5A-8369-DDEEF2CD65B6}" type="presParOf" srcId="{3EAD5394-E4AB-45B2-BE09-F998533ECF40}" destId="{C764A47D-7314-411D-8EF1-5B8F29829B1A}" srcOrd="1" destOrd="0" presId="urn:microsoft.com/office/officeart/2005/8/layout/hierarchy4"/>
    <dgm:cxn modelId="{ACFC4F0A-8F45-447A-B6B7-B686DA144769}" type="presParOf" srcId="{3EAD5394-E4AB-45B2-BE09-F998533ECF40}" destId="{D5C7FEFF-BE20-4D98-A72C-52B1B8B3F4F7}" srcOrd="2" destOrd="0" presId="urn:microsoft.com/office/officeart/2005/8/layout/hierarchy4"/>
    <dgm:cxn modelId="{73BCA77D-1CF2-46B5-AB04-F8BEB01742A6}" type="presParOf" srcId="{D5C7FEFF-BE20-4D98-A72C-52B1B8B3F4F7}" destId="{CA81CD2D-7A1B-4CCA-952B-6AE89CE8AAB7}" srcOrd="0" destOrd="0" presId="urn:microsoft.com/office/officeart/2005/8/layout/hierarchy4"/>
    <dgm:cxn modelId="{63F8E74F-BB4D-48F5-A5F3-38CDA728FBA1}" type="presParOf" srcId="{CA81CD2D-7A1B-4CCA-952B-6AE89CE8AAB7}" destId="{EFF40216-5B58-45C6-B485-1C9C4561DF2F}" srcOrd="0" destOrd="0" presId="urn:microsoft.com/office/officeart/2005/8/layout/hierarchy4"/>
    <dgm:cxn modelId="{EA361F16-37A3-46EE-B53D-371EA1F8B74C}" type="presParOf" srcId="{CA81CD2D-7A1B-4CCA-952B-6AE89CE8AAB7}" destId="{82BA7D97-E2A8-4C59-838B-E0906E156677}" srcOrd="1" destOrd="0" presId="urn:microsoft.com/office/officeart/2005/8/layout/hierarchy4"/>
    <dgm:cxn modelId="{D682A48F-1C20-42E2-B100-8F560E0F9CF9}" type="presParOf" srcId="{CA81CD2D-7A1B-4CCA-952B-6AE89CE8AAB7}" destId="{F73E662C-F722-4B4F-9DF8-BE21B2C2C700}" srcOrd="2" destOrd="0" presId="urn:microsoft.com/office/officeart/2005/8/layout/hierarchy4"/>
    <dgm:cxn modelId="{C0F4BEB8-3733-439B-97D3-FA7CEBDB2993}" type="presParOf" srcId="{F73E662C-F722-4B4F-9DF8-BE21B2C2C700}" destId="{566AACE7-A2F1-4E7A-BECC-43348B95352C}" srcOrd="0" destOrd="0" presId="urn:microsoft.com/office/officeart/2005/8/layout/hierarchy4"/>
    <dgm:cxn modelId="{E0B46314-8885-4C96-85C8-FF0BA2A84FB5}" type="presParOf" srcId="{566AACE7-A2F1-4E7A-BECC-43348B95352C}" destId="{7653A429-0E18-4BE3-A07C-F1A5A9D672E3}" srcOrd="0" destOrd="0" presId="urn:microsoft.com/office/officeart/2005/8/layout/hierarchy4"/>
    <dgm:cxn modelId="{81116F51-F2F2-49D4-81C9-8A2352B7D30D}" type="presParOf" srcId="{566AACE7-A2F1-4E7A-BECC-43348B95352C}" destId="{BED59DE9-3C29-48CB-8A25-B7F991619843}" srcOrd="1" destOrd="0" presId="urn:microsoft.com/office/officeart/2005/8/layout/hierarchy4"/>
    <dgm:cxn modelId="{F00A34A9-4C05-4923-B4AB-CD1ED4122077}" type="presParOf" srcId="{566AACE7-A2F1-4E7A-BECC-43348B95352C}" destId="{3A3A01C6-B3AA-4C89-92D4-EA308C8E23E1}" srcOrd="2" destOrd="0" presId="urn:microsoft.com/office/officeart/2005/8/layout/hierarchy4"/>
    <dgm:cxn modelId="{9C021A37-0DE5-445E-9CE4-F9CB04A0CF6D}" type="presParOf" srcId="{3A3A01C6-B3AA-4C89-92D4-EA308C8E23E1}" destId="{B8B89817-F07F-4DA9-AEBF-C4EDAD3E897E}" srcOrd="0" destOrd="0" presId="urn:microsoft.com/office/officeart/2005/8/layout/hierarchy4"/>
    <dgm:cxn modelId="{F0DB0A67-AD59-4969-A050-6C6D1C01E698}" type="presParOf" srcId="{B8B89817-F07F-4DA9-AEBF-C4EDAD3E897E}" destId="{35DF38A4-C109-469A-81F6-242705CF6432}" srcOrd="0" destOrd="0" presId="urn:microsoft.com/office/officeart/2005/8/layout/hierarchy4"/>
    <dgm:cxn modelId="{DB537E81-407D-49C1-93B3-DCF0458AF674}" type="presParOf" srcId="{B8B89817-F07F-4DA9-AEBF-C4EDAD3E897E}" destId="{FF9D5968-2625-4FA7-B798-123DE0850F01}" srcOrd="1" destOrd="0" presId="urn:microsoft.com/office/officeart/2005/8/layout/hierarchy4"/>
    <dgm:cxn modelId="{5F1AD9BD-63C7-4810-B95E-E9552DFBF99D}" type="presParOf" srcId="{B74154C5-AFFE-498C-8E4C-911D7456AC97}" destId="{62C0B193-30A4-4691-AF46-D5B94E7FC561}" srcOrd="7" destOrd="0" presId="urn:microsoft.com/office/officeart/2005/8/layout/hierarchy4"/>
    <dgm:cxn modelId="{A217E413-415E-4BF7-8E34-E27DA1FC87C4}" type="presParOf" srcId="{B74154C5-AFFE-498C-8E4C-911D7456AC97}" destId="{E8090E1D-4DD8-46E0-BA1E-C3890CF14D47}" srcOrd="8" destOrd="0" presId="urn:microsoft.com/office/officeart/2005/8/layout/hierarchy4"/>
    <dgm:cxn modelId="{928D6BC7-AEE3-4CBA-A6A5-D66E582F2FCF}" type="presParOf" srcId="{E8090E1D-4DD8-46E0-BA1E-C3890CF14D47}" destId="{F8905714-088D-483C-AC16-D43BF2F0BF16}" srcOrd="0" destOrd="0" presId="urn:microsoft.com/office/officeart/2005/8/layout/hierarchy4"/>
    <dgm:cxn modelId="{893AF326-61A6-44C5-8E0F-BEF751E70B03}" type="presParOf" srcId="{E8090E1D-4DD8-46E0-BA1E-C3890CF14D47}" destId="{8825E9BC-9772-4579-B80A-08C02E6F5841}" srcOrd="1" destOrd="0" presId="urn:microsoft.com/office/officeart/2005/8/layout/hierarchy4"/>
    <dgm:cxn modelId="{79FFA6E4-B14F-495E-8F4D-9050314996FA}" type="presParOf" srcId="{E8090E1D-4DD8-46E0-BA1E-C3890CF14D47}" destId="{4101F8DA-93D9-46DF-B37A-B90529D7C907}" srcOrd="2" destOrd="0" presId="urn:microsoft.com/office/officeart/2005/8/layout/hierarchy4"/>
    <dgm:cxn modelId="{5A508280-74C1-4357-BD28-442BE3690160}" type="presParOf" srcId="{4101F8DA-93D9-46DF-B37A-B90529D7C907}" destId="{95872D8F-BB28-4072-9DAD-3FCDEEA4A51B}" srcOrd="0" destOrd="0" presId="urn:microsoft.com/office/officeart/2005/8/layout/hierarchy4"/>
    <dgm:cxn modelId="{5F6BFF74-21B7-46A0-8F00-AC4A8582266B}" type="presParOf" srcId="{95872D8F-BB28-4072-9DAD-3FCDEEA4A51B}" destId="{24CEF574-2765-4D7C-A195-C900E925FBE6}" srcOrd="0" destOrd="0" presId="urn:microsoft.com/office/officeart/2005/8/layout/hierarchy4"/>
    <dgm:cxn modelId="{A2B8E3BF-1597-4101-B3FA-22BBC732A552}" type="presParOf" srcId="{95872D8F-BB28-4072-9DAD-3FCDEEA4A51B}" destId="{9ED7436C-1536-41D8-A0EE-0E39E8864FDD}" srcOrd="1" destOrd="0" presId="urn:microsoft.com/office/officeart/2005/8/layout/hierarchy4"/>
    <dgm:cxn modelId="{AD505EAE-C763-42DF-8C67-1DC33A016EEB}" type="presParOf" srcId="{95872D8F-BB28-4072-9DAD-3FCDEEA4A51B}" destId="{4139EE0B-9D40-4076-B516-60260BCFF8F9}" srcOrd="2" destOrd="0" presId="urn:microsoft.com/office/officeart/2005/8/layout/hierarchy4"/>
    <dgm:cxn modelId="{1AE3F9CD-4718-4B10-8C23-279223635517}" type="presParOf" srcId="{4139EE0B-9D40-4076-B516-60260BCFF8F9}" destId="{22447473-48A4-4C0C-8BEC-2558DB533AA4}" srcOrd="0" destOrd="0" presId="urn:microsoft.com/office/officeart/2005/8/layout/hierarchy4"/>
    <dgm:cxn modelId="{1B6CFDAE-38E0-4090-9AA1-0431F6DD0C3F}" type="presParOf" srcId="{22447473-48A4-4C0C-8BEC-2558DB533AA4}" destId="{4CD2A706-78CC-47E3-A8F8-D778F944372A}" srcOrd="0" destOrd="0" presId="urn:microsoft.com/office/officeart/2005/8/layout/hierarchy4"/>
    <dgm:cxn modelId="{403AB435-AE2E-4001-95CF-117466AE5551}" type="presParOf" srcId="{22447473-48A4-4C0C-8BEC-2558DB533AA4}" destId="{4C177EB7-865B-4153-871C-6C5CF7DBC8C3}" srcOrd="1" destOrd="0" presId="urn:microsoft.com/office/officeart/2005/8/layout/hierarchy4"/>
    <dgm:cxn modelId="{B713FE99-68DC-4B89-9D11-B852004E13C6}" type="presParOf" srcId="{22447473-48A4-4C0C-8BEC-2558DB533AA4}" destId="{20DB843D-8E62-4574-AB26-BE48E34E41C8}" srcOrd="2" destOrd="0" presId="urn:microsoft.com/office/officeart/2005/8/layout/hierarchy4"/>
    <dgm:cxn modelId="{B9516EF6-53E4-4E4B-94C6-E62CAF5E4DF2}" type="presParOf" srcId="{20DB843D-8E62-4574-AB26-BE48E34E41C8}" destId="{F36349D9-AAD1-4D05-8BCB-F865ABA18533}" srcOrd="0" destOrd="0" presId="urn:microsoft.com/office/officeart/2005/8/layout/hierarchy4"/>
    <dgm:cxn modelId="{1900635F-07AD-4CA5-AAFB-EFC6C733FECA}" type="presParOf" srcId="{F36349D9-AAD1-4D05-8BCB-F865ABA18533}" destId="{374E99F0-AE84-4383-93E4-780F78CE6D13}" srcOrd="0" destOrd="0" presId="urn:microsoft.com/office/officeart/2005/8/layout/hierarchy4"/>
    <dgm:cxn modelId="{0733E8D3-C32F-42D9-AF1E-73010D4429EA}" type="presParOf" srcId="{F36349D9-AAD1-4D05-8BCB-F865ABA18533}" destId="{FE4B595F-B001-4933-98CC-F9415F4FE45A}" srcOrd="1" destOrd="0" presId="urn:microsoft.com/office/officeart/2005/8/layout/hierarchy4"/>
    <dgm:cxn modelId="{E573DA2C-8ED3-43B2-B0E9-C250181C1434}" type="presParOf" srcId="{F36349D9-AAD1-4D05-8BCB-F865ABA18533}" destId="{19CEB4E4-DAEB-4DAC-B74F-6A90F95E40F6}" srcOrd="2" destOrd="0" presId="urn:microsoft.com/office/officeart/2005/8/layout/hierarchy4"/>
    <dgm:cxn modelId="{A7B89B77-09E7-42FF-B3E2-64A5B71DAD48}" type="presParOf" srcId="{19CEB4E4-DAEB-4DAC-B74F-6A90F95E40F6}" destId="{4B090C7C-91FA-46FA-862C-86DC2555E033}" srcOrd="0" destOrd="0" presId="urn:microsoft.com/office/officeart/2005/8/layout/hierarchy4"/>
    <dgm:cxn modelId="{DEC50C9A-A514-487B-9EC1-B3D59D47E0D8}" type="presParOf" srcId="{4B090C7C-91FA-46FA-862C-86DC2555E033}" destId="{874CF4BC-44A5-455D-A60A-EB599B596188}" srcOrd="0" destOrd="0" presId="urn:microsoft.com/office/officeart/2005/8/layout/hierarchy4"/>
    <dgm:cxn modelId="{D3AE6673-695E-4318-A747-21667671BDFA}" type="presParOf" srcId="{4B090C7C-91FA-46FA-862C-86DC2555E033}" destId="{7879E5A0-7B91-4ECE-AF79-8798634D07D0}" srcOrd="1" destOrd="0" presId="urn:microsoft.com/office/officeart/2005/8/layout/hierarchy4"/>
    <dgm:cxn modelId="{D92D988A-CF07-462E-B5F9-6440ACA57426}" type="presParOf" srcId="{4B090C7C-91FA-46FA-862C-86DC2555E033}" destId="{97FFE9E6-CE88-44D7-A8E9-5F178F964167}" srcOrd="2" destOrd="0" presId="urn:microsoft.com/office/officeart/2005/8/layout/hierarchy4"/>
    <dgm:cxn modelId="{E5A21B81-3E58-4580-9710-37D40A8EEF70}" type="presParOf" srcId="{97FFE9E6-CE88-44D7-A8E9-5F178F964167}" destId="{B45A538C-DC99-43D4-9C5E-FD6136650525}" srcOrd="0" destOrd="0" presId="urn:microsoft.com/office/officeart/2005/8/layout/hierarchy4"/>
    <dgm:cxn modelId="{F4B3D5D8-08EB-45C8-AF06-208AE4D9F46D}" type="presParOf" srcId="{B45A538C-DC99-43D4-9C5E-FD6136650525}" destId="{D2D81AF8-4EA8-45A6-A84D-9694EF1BCFE7}" srcOrd="0" destOrd="0" presId="urn:microsoft.com/office/officeart/2005/8/layout/hierarchy4"/>
    <dgm:cxn modelId="{11BA9116-F2CE-41EA-8C5F-6E27C9047EFB}" type="presParOf" srcId="{B45A538C-DC99-43D4-9C5E-FD6136650525}" destId="{78FA1C88-01CB-45D0-B8B1-93ED28DC051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A37C2D0-E311-480D-BE74-4A10698CA5CA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51FCBF-967B-4557-978E-7A3222124EA5}">
      <dgm:prSet phldrT="[Текст]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разрезе подпрограмм в 2017г., млн. руб.</a:t>
          </a:r>
        </a:p>
      </dgm:t>
    </dgm:pt>
    <dgm:pt modelId="{02F7ECAF-3554-4DF9-89FC-164034A7045E}" type="parTrans" cxnId="{06734997-BB3F-464B-BD88-0FF9251C0472}">
      <dgm:prSet/>
      <dgm:spPr/>
      <dgm:t>
        <a:bodyPr/>
        <a:lstStyle/>
        <a:p>
          <a:endParaRPr lang="ru-RU"/>
        </a:p>
      </dgm:t>
    </dgm:pt>
    <dgm:pt modelId="{7DEB0C03-D1E4-4C2F-9788-195499245F22}" type="sibTrans" cxnId="{06734997-BB3F-464B-BD88-0FF9251C0472}">
      <dgm:prSet/>
      <dgm:spPr/>
      <dgm:t>
        <a:bodyPr/>
        <a:lstStyle/>
        <a:p>
          <a:endParaRPr lang="ru-RU"/>
        </a:p>
      </dgm:t>
    </dgm:pt>
    <dgm:pt modelId="{6E4BDF23-D055-4600-B225-7ECA009E7556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поддержка развития образования</a:t>
          </a:r>
          <a:endParaRPr lang="ru-RU" sz="13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02B540-D793-425D-B00D-FED0E450A17E}" type="parTrans" cxnId="{54EC16C4-94F1-4DA1-8192-10A416F0D1CD}">
      <dgm:prSet/>
      <dgm:spPr/>
      <dgm:t>
        <a:bodyPr/>
        <a:lstStyle/>
        <a:p>
          <a:endParaRPr lang="ru-RU"/>
        </a:p>
      </dgm:t>
    </dgm:pt>
    <dgm:pt modelId="{44280126-ADC5-4899-80CA-477D12FABF98}" type="sibTrans" cxnId="{54EC16C4-94F1-4DA1-8192-10A416F0D1CD}">
      <dgm:prSet/>
      <dgm:spPr/>
      <dgm:t>
        <a:bodyPr/>
        <a:lstStyle/>
        <a:p>
          <a:endParaRPr lang="ru-RU"/>
        </a:p>
      </dgm:t>
    </dgm:pt>
    <dgm:pt modelId="{3D89C345-4A0D-4FDC-B5A8-B2FCB828DDAB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10 466,9</a:t>
          </a:r>
          <a:endParaRPr lang="ru-RU" sz="1400" dirty="0">
            <a:solidFill>
              <a:schemeClr val="tx1"/>
            </a:solidFill>
          </a:endParaRPr>
        </a:p>
      </dgm:t>
    </dgm:pt>
    <dgm:pt modelId="{E6354887-5BD7-498D-B65E-5BB3879A76B2}" type="parTrans" cxnId="{E2E60461-5992-4AA5-A3A2-574A752DCE92}">
      <dgm:prSet/>
      <dgm:spPr/>
      <dgm:t>
        <a:bodyPr/>
        <a:lstStyle/>
        <a:p>
          <a:endParaRPr lang="ru-RU"/>
        </a:p>
      </dgm:t>
    </dgm:pt>
    <dgm:pt modelId="{EA880DA5-92D7-4193-8FA5-39C6170E4C3C}" type="sibTrans" cxnId="{E2E60461-5992-4AA5-A3A2-574A752DCE92}">
      <dgm:prSet/>
      <dgm:spPr/>
      <dgm:t>
        <a:bodyPr/>
        <a:lstStyle/>
        <a:p>
          <a:endParaRPr lang="ru-RU"/>
        </a:p>
      </dgm:t>
    </dgm:pt>
    <dgm:pt modelId="{512DE50A-C5CC-4902-9E40-2F658F91C541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11,1</a:t>
          </a:r>
          <a:endParaRPr lang="ru-RU" sz="1400" dirty="0">
            <a:solidFill>
              <a:schemeClr val="tx1"/>
            </a:solidFill>
          </a:endParaRPr>
        </a:p>
      </dgm:t>
    </dgm:pt>
    <dgm:pt modelId="{B4F8CCDA-03A5-404C-8D3C-DB13D614312F}" type="parTrans" cxnId="{CF556B83-D864-4B9F-8A1E-03D44A5E132F}">
      <dgm:prSet/>
      <dgm:spPr/>
      <dgm:t>
        <a:bodyPr/>
        <a:lstStyle/>
        <a:p>
          <a:endParaRPr lang="ru-RU"/>
        </a:p>
      </dgm:t>
    </dgm:pt>
    <dgm:pt modelId="{DA45B9E8-F93B-44F7-95AA-7CC22F6CBAFD}" type="sibTrans" cxnId="{CF556B83-D864-4B9F-8A1E-03D44A5E132F}">
      <dgm:prSet/>
      <dgm:spPr/>
      <dgm:t>
        <a:bodyPr/>
        <a:lstStyle/>
        <a:p>
          <a:endParaRPr lang="ru-RU"/>
        </a:p>
      </dgm:t>
    </dgm:pt>
    <dgm:pt modelId="{DC8ABE38-9E0B-457A-A24A-B3482434ACAB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Молодежь Чувашской Республики</a:t>
          </a:r>
          <a:endParaRPr lang="ru-RU" sz="13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A143F5-070B-4EB2-98E1-744739FD25A0}" type="parTrans" cxnId="{0EC2FFFF-3B8A-4396-A103-CD84B8E53C3D}">
      <dgm:prSet/>
      <dgm:spPr/>
      <dgm:t>
        <a:bodyPr/>
        <a:lstStyle/>
        <a:p>
          <a:endParaRPr lang="ru-RU"/>
        </a:p>
      </dgm:t>
    </dgm:pt>
    <dgm:pt modelId="{571AE004-CF7E-444E-8136-BDA562AA7234}" type="sibTrans" cxnId="{0EC2FFFF-3B8A-4396-A103-CD84B8E53C3D}">
      <dgm:prSet/>
      <dgm:spPr/>
      <dgm:t>
        <a:bodyPr/>
        <a:lstStyle/>
        <a:p>
          <a:endParaRPr lang="ru-RU"/>
        </a:p>
      </dgm:t>
    </dgm:pt>
    <dgm:pt modelId="{E321591B-EF22-4B70-A997-F920ADD424A6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Комплексное развитие профессионального образования</a:t>
          </a:r>
          <a:endParaRPr lang="ru-RU" sz="13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4C1044-46DE-469D-906F-4BF972356DB2}" type="parTrans" cxnId="{65407EC4-A36F-4467-AE59-FC8B2548AD02}">
      <dgm:prSet/>
      <dgm:spPr/>
      <dgm:t>
        <a:bodyPr/>
        <a:lstStyle/>
        <a:p>
          <a:endParaRPr lang="ru-RU"/>
        </a:p>
      </dgm:t>
    </dgm:pt>
    <dgm:pt modelId="{6C66FFD2-E801-49D4-9517-86F537270F66}" type="sibTrans" cxnId="{65407EC4-A36F-4467-AE59-FC8B2548AD02}">
      <dgm:prSet/>
      <dgm:spPr/>
      <dgm:t>
        <a:bodyPr/>
        <a:lstStyle/>
        <a:p>
          <a:endParaRPr lang="ru-RU"/>
        </a:p>
      </dgm:t>
    </dgm:pt>
    <dgm:pt modelId="{11F9C3DB-3694-4C6F-9480-413338C10FBB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в Чувашской Республике новых мест в общеобразовательных организациях</a:t>
          </a:r>
          <a:endParaRPr lang="ru-RU" sz="13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AF0889-00EE-4A2D-80F8-9E69973D9BB1}" type="parTrans" cxnId="{47085E78-F323-461C-ABA0-3C00F129E846}">
      <dgm:prSet/>
      <dgm:spPr/>
      <dgm:t>
        <a:bodyPr/>
        <a:lstStyle/>
        <a:p>
          <a:endParaRPr lang="ru-RU"/>
        </a:p>
      </dgm:t>
    </dgm:pt>
    <dgm:pt modelId="{959BAB1B-4ED2-49C7-A434-265946C911A4}" type="sibTrans" cxnId="{47085E78-F323-461C-ABA0-3C00F129E846}">
      <dgm:prSet/>
      <dgm:spPr/>
      <dgm:t>
        <a:bodyPr/>
        <a:lstStyle/>
        <a:p>
          <a:endParaRPr lang="ru-RU"/>
        </a:p>
      </dgm:t>
    </dgm:pt>
    <dgm:pt modelId="{4CFA4027-B689-4D18-B13F-E2AD64253F7E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реализации государственной программы</a:t>
          </a:r>
          <a:endParaRPr lang="ru-RU" sz="13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8858CD-30AE-44E9-86E2-96A0BDEB5322}" type="parTrans" cxnId="{60E599C8-95A6-44C9-900D-3497063C8FC5}">
      <dgm:prSet/>
      <dgm:spPr/>
      <dgm:t>
        <a:bodyPr/>
        <a:lstStyle/>
        <a:p>
          <a:endParaRPr lang="ru-RU"/>
        </a:p>
      </dgm:t>
    </dgm:pt>
    <dgm:pt modelId="{C61585E8-388A-4EC4-B091-1E513E88F045}" type="sibTrans" cxnId="{60E599C8-95A6-44C9-900D-3497063C8FC5}">
      <dgm:prSet/>
      <dgm:spPr/>
      <dgm:t>
        <a:bodyPr/>
        <a:lstStyle/>
        <a:p>
          <a:endParaRPr lang="ru-RU"/>
        </a:p>
      </dgm:t>
    </dgm:pt>
    <dgm:pt modelId="{2D4CF4D0-B6E1-4A60-9375-38C89B9A9028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225,3</a:t>
          </a:r>
          <a:endParaRPr lang="ru-RU" sz="1400" dirty="0">
            <a:solidFill>
              <a:schemeClr val="tx1"/>
            </a:solidFill>
          </a:endParaRPr>
        </a:p>
      </dgm:t>
    </dgm:pt>
    <dgm:pt modelId="{EBAAD010-037F-4C11-B7B6-C136F417FF69}" type="parTrans" cxnId="{FB5AB8E4-215E-4CB5-954A-ED5414BA8842}">
      <dgm:prSet/>
      <dgm:spPr/>
      <dgm:t>
        <a:bodyPr/>
        <a:lstStyle/>
        <a:p>
          <a:endParaRPr lang="ru-RU"/>
        </a:p>
      </dgm:t>
    </dgm:pt>
    <dgm:pt modelId="{27BB5197-EF04-47D3-9FE2-9DD1B2FFD241}" type="sibTrans" cxnId="{FB5AB8E4-215E-4CB5-954A-ED5414BA8842}">
      <dgm:prSet/>
      <dgm:spPr/>
      <dgm:t>
        <a:bodyPr/>
        <a:lstStyle/>
        <a:p>
          <a:endParaRPr lang="ru-RU"/>
        </a:p>
      </dgm:t>
    </dgm:pt>
    <dgm:pt modelId="{5D59B49C-8193-4B9D-A524-24260E5DC43A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808,1</a:t>
          </a:r>
          <a:endParaRPr lang="ru-RU" sz="1400" dirty="0">
            <a:solidFill>
              <a:schemeClr val="tx1"/>
            </a:solidFill>
          </a:endParaRPr>
        </a:p>
      </dgm:t>
    </dgm:pt>
    <dgm:pt modelId="{5F514B5F-7E9E-4D86-87E2-615FDF271CE8}" type="parTrans" cxnId="{D4F5E715-8A9C-4394-B1A7-27E0708936FE}">
      <dgm:prSet/>
      <dgm:spPr/>
      <dgm:t>
        <a:bodyPr/>
        <a:lstStyle/>
        <a:p>
          <a:endParaRPr lang="ru-RU"/>
        </a:p>
      </dgm:t>
    </dgm:pt>
    <dgm:pt modelId="{B2212DC2-0DC6-4C79-AF8C-D2E0529EEE4F}" type="sibTrans" cxnId="{D4F5E715-8A9C-4394-B1A7-27E0708936FE}">
      <dgm:prSet/>
      <dgm:spPr/>
      <dgm:t>
        <a:bodyPr/>
        <a:lstStyle/>
        <a:p>
          <a:endParaRPr lang="ru-RU"/>
        </a:p>
      </dgm:t>
    </dgm:pt>
    <dgm:pt modelId="{F6B46C7E-0BD2-4198-B92C-D4AFB39D0DF3}">
      <dgm:prSet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>
          <a:solidFill>
            <a:schemeClr val="lt1">
              <a:hueOff val="0"/>
              <a:satOff val="0"/>
              <a:lumOff val="0"/>
              <a:alpha val="0"/>
            </a:schemeClr>
          </a:solidFill>
        </a:ln>
      </dgm:spPr>
      <dgm:t>
        <a:bodyPr/>
        <a:lstStyle/>
        <a:p>
          <a:r>
            <a:rPr lang="ru-RU" sz="1400" smtClean="0">
              <a:solidFill>
                <a:schemeClr val="tx1"/>
              </a:solidFill>
            </a:rPr>
            <a:t>85,3</a:t>
          </a:r>
          <a:endParaRPr lang="ru-RU" sz="1400" dirty="0">
            <a:solidFill>
              <a:schemeClr val="tx1"/>
            </a:solidFill>
          </a:endParaRPr>
        </a:p>
      </dgm:t>
    </dgm:pt>
    <dgm:pt modelId="{F2680510-1257-4C3D-BD09-6E8407B9CBE8}" type="parTrans" cxnId="{879B88E9-9F70-44E2-9D0A-67D5BED1F617}">
      <dgm:prSet/>
      <dgm:spPr/>
      <dgm:t>
        <a:bodyPr/>
        <a:lstStyle/>
        <a:p>
          <a:endParaRPr lang="ru-RU"/>
        </a:p>
      </dgm:t>
    </dgm:pt>
    <dgm:pt modelId="{8CC147D3-902C-4079-A67E-49FBAC3A7EB1}" type="sibTrans" cxnId="{879B88E9-9F70-44E2-9D0A-67D5BED1F617}">
      <dgm:prSet/>
      <dgm:spPr/>
      <dgm:t>
        <a:bodyPr/>
        <a:lstStyle/>
        <a:p>
          <a:endParaRPr lang="ru-RU"/>
        </a:p>
      </dgm:t>
    </dgm:pt>
    <dgm:pt modelId="{864DD87F-0B0C-4621-942E-8CB6627B1031}" type="pres">
      <dgm:prSet presAssocID="{1A37C2D0-E311-480D-BE74-4A10698CA5C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C39856A-F539-4A0A-9A68-83637FEBAC0B}" type="pres">
      <dgm:prSet presAssocID="{D351FCBF-967B-4557-978E-7A3222124EA5}" presName="vertOne" presStyleCnt="0"/>
      <dgm:spPr/>
    </dgm:pt>
    <dgm:pt modelId="{8CCC63E9-78E3-42CF-8177-76D5E588906A}" type="pres">
      <dgm:prSet presAssocID="{D351FCBF-967B-4557-978E-7A3222124EA5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9A4D6C6-8648-453E-93F2-931661CD5112}" type="pres">
      <dgm:prSet presAssocID="{D351FCBF-967B-4557-978E-7A3222124EA5}" presName="parTransOne" presStyleCnt="0"/>
      <dgm:spPr/>
    </dgm:pt>
    <dgm:pt modelId="{BE32FA8B-7078-4ADB-B5C0-7CD6AA1E3302}" type="pres">
      <dgm:prSet presAssocID="{D351FCBF-967B-4557-978E-7A3222124EA5}" presName="horzOne" presStyleCnt="0"/>
      <dgm:spPr/>
    </dgm:pt>
    <dgm:pt modelId="{3CAF2A95-9A8D-4AE2-99BD-4633CCE03CCD}" type="pres">
      <dgm:prSet presAssocID="{6E4BDF23-D055-4600-B225-7ECA009E7556}" presName="vertTwo" presStyleCnt="0"/>
      <dgm:spPr/>
    </dgm:pt>
    <dgm:pt modelId="{B5E642CB-E027-4891-9890-4C997D088B55}" type="pres">
      <dgm:prSet presAssocID="{6E4BDF23-D055-4600-B225-7ECA009E7556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CBCB08E-F0CD-439D-99D4-1112527E7B34}" type="pres">
      <dgm:prSet presAssocID="{6E4BDF23-D055-4600-B225-7ECA009E7556}" presName="parTransTwo" presStyleCnt="0"/>
      <dgm:spPr/>
    </dgm:pt>
    <dgm:pt modelId="{F7887B5A-E7EB-4C68-BB12-843A559EAFDD}" type="pres">
      <dgm:prSet presAssocID="{6E4BDF23-D055-4600-B225-7ECA009E7556}" presName="horzTwo" presStyleCnt="0"/>
      <dgm:spPr/>
    </dgm:pt>
    <dgm:pt modelId="{24ED2BF5-5E6A-4D66-B1B8-DD534C42396D}" type="pres">
      <dgm:prSet presAssocID="{DC8ABE38-9E0B-457A-A24A-B3482434ACAB}" presName="vertThree" presStyleCnt="0"/>
      <dgm:spPr/>
    </dgm:pt>
    <dgm:pt modelId="{90F499B4-F115-41CD-8117-278BB7C1079C}" type="pres">
      <dgm:prSet presAssocID="{DC8ABE38-9E0B-457A-A24A-B3482434ACAB}" presName="txThre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4D47851-8E7F-4F47-B9E6-947B6D0E1522}" type="pres">
      <dgm:prSet presAssocID="{DC8ABE38-9E0B-457A-A24A-B3482434ACAB}" presName="parTransThree" presStyleCnt="0"/>
      <dgm:spPr/>
    </dgm:pt>
    <dgm:pt modelId="{232726A3-132F-4309-8384-C87BE68D1A7D}" type="pres">
      <dgm:prSet presAssocID="{DC8ABE38-9E0B-457A-A24A-B3482434ACAB}" presName="horzThree" presStyleCnt="0"/>
      <dgm:spPr/>
    </dgm:pt>
    <dgm:pt modelId="{92F27F9C-FC65-4FA6-95B7-88DA3A778C96}" type="pres">
      <dgm:prSet presAssocID="{E321591B-EF22-4B70-A997-F920ADD424A6}" presName="vertFour" presStyleCnt="0">
        <dgm:presLayoutVars>
          <dgm:chPref val="3"/>
        </dgm:presLayoutVars>
      </dgm:prSet>
      <dgm:spPr/>
    </dgm:pt>
    <dgm:pt modelId="{90BD3D43-1A3B-485E-AFA6-70323627E9FE}" type="pres">
      <dgm:prSet presAssocID="{E321591B-EF22-4B70-A997-F920ADD424A6}" presName="txFour" presStyleLbl="node4" presStyleIdx="0" presStyleCnt="6" custLinFactNeighborX="-261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39B552-1478-4372-B458-763D7F5D1FFF}" type="pres">
      <dgm:prSet presAssocID="{E321591B-EF22-4B70-A997-F920ADD424A6}" presName="parTransFour" presStyleCnt="0"/>
      <dgm:spPr/>
    </dgm:pt>
    <dgm:pt modelId="{0DA08D53-8029-4837-B719-F3B3638477EE}" type="pres">
      <dgm:prSet presAssocID="{E321591B-EF22-4B70-A997-F920ADD424A6}" presName="horzFour" presStyleCnt="0"/>
      <dgm:spPr/>
    </dgm:pt>
    <dgm:pt modelId="{507CAB7A-9F39-457C-BEC3-5B3BFB169094}" type="pres">
      <dgm:prSet presAssocID="{11F9C3DB-3694-4C6F-9480-413338C10FBB}" presName="vertFour" presStyleCnt="0">
        <dgm:presLayoutVars>
          <dgm:chPref val="3"/>
        </dgm:presLayoutVars>
      </dgm:prSet>
      <dgm:spPr/>
    </dgm:pt>
    <dgm:pt modelId="{E46628DA-DFCB-494E-9EDB-9DEB3E961771}" type="pres">
      <dgm:prSet presAssocID="{11F9C3DB-3694-4C6F-9480-413338C10FBB}" presName="txFour" presStyleLbl="node4" presStyleIdx="1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B95A24A-02CF-475E-ACB6-B20FB895244B}" type="pres">
      <dgm:prSet presAssocID="{11F9C3DB-3694-4C6F-9480-413338C10FBB}" presName="parTransFour" presStyleCnt="0"/>
      <dgm:spPr/>
    </dgm:pt>
    <dgm:pt modelId="{E8E4A673-71C9-45AE-9B5F-AE8A221A53FE}" type="pres">
      <dgm:prSet presAssocID="{11F9C3DB-3694-4C6F-9480-413338C10FBB}" presName="horzFour" presStyleCnt="0"/>
      <dgm:spPr/>
    </dgm:pt>
    <dgm:pt modelId="{CC463024-A47C-4314-94CD-09CDB099A1AE}" type="pres">
      <dgm:prSet presAssocID="{4CFA4027-B689-4D18-B13F-E2AD64253F7E}" presName="vertFour" presStyleCnt="0">
        <dgm:presLayoutVars>
          <dgm:chPref val="3"/>
        </dgm:presLayoutVars>
      </dgm:prSet>
      <dgm:spPr/>
    </dgm:pt>
    <dgm:pt modelId="{C4145823-F6A6-4FD0-91E7-96466CB8D1F1}" type="pres">
      <dgm:prSet presAssocID="{4CFA4027-B689-4D18-B13F-E2AD64253F7E}" presName="txFour" presStyleLbl="node4" presStyleIdx="2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E319265-067E-491A-ACFC-54832C34D152}" type="pres">
      <dgm:prSet presAssocID="{4CFA4027-B689-4D18-B13F-E2AD64253F7E}" presName="horzFour" presStyleCnt="0"/>
      <dgm:spPr/>
    </dgm:pt>
    <dgm:pt modelId="{4EACF355-C96D-44A7-8246-9A46B0C1B2CB}" type="pres">
      <dgm:prSet presAssocID="{44280126-ADC5-4899-80CA-477D12FABF98}" presName="sibSpaceTwo" presStyleCnt="0"/>
      <dgm:spPr/>
    </dgm:pt>
    <dgm:pt modelId="{383CB128-A4AA-4452-9004-E8AD7002E2A1}" type="pres">
      <dgm:prSet presAssocID="{3D89C345-4A0D-4FDC-B5A8-B2FCB828DDAB}" presName="vertTwo" presStyleCnt="0"/>
      <dgm:spPr/>
    </dgm:pt>
    <dgm:pt modelId="{C3D65556-9B34-4346-A99C-73E3FE9EE9C6}" type="pres">
      <dgm:prSet presAssocID="{3D89C345-4A0D-4FDC-B5A8-B2FCB828DDAB}" presName="txTwo" presStyleLbl="node2" presStyleIdx="1" presStyleCnt="2" custScaleX="3664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433F4D2-AFBC-4A07-A979-2EFBE3618D9C}" type="pres">
      <dgm:prSet presAssocID="{3D89C345-4A0D-4FDC-B5A8-B2FCB828DDAB}" presName="parTransTwo" presStyleCnt="0"/>
      <dgm:spPr/>
    </dgm:pt>
    <dgm:pt modelId="{BDED661D-16A8-437A-A61F-D108A88156E8}" type="pres">
      <dgm:prSet presAssocID="{3D89C345-4A0D-4FDC-B5A8-B2FCB828DDAB}" presName="horzTwo" presStyleCnt="0"/>
      <dgm:spPr/>
    </dgm:pt>
    <dgm:pt modelId="{A8237010-8D21-4C40-9D7B-4F8AE372C35B}" type="pres">
      <dgm:prSet presAssocID="{512DE50A-C5CC-4902-9E40-2F658F91C541}" presName="vertThree" presStyleCnt="0"/>
      <dgm:spPr/>
    </dgm:pt>
    <dgm:pt modelId="{83C0364A-A82B-41BD-93C7-EFFDB0175838}" type="pres">
      <dgm:prSet presAssocID="{512DE50A-C5CC-4902-9E40-2F658F91C541}" presName="txThree" presStyleLbl="node3" presStyleIdx="1" presStyleCnt="2" custScaleX="359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6A5D7BF-655D-4842-8872-01D4FDFAE034}" type="pres">
      <dgm:prSet presAssocID="{512DE50A-C5CC-4902-9E40-2F658F91C541}" presName="parTransThree" presStyleCnt="0"/>
      <dgm:spPr/>
    </dgm:pt>
    <dgm:pt modelId="{509CE196-0D8C-49A8-B3D7-9BB29169618F}" type="pres">
      <dgm:prSet presAssocID="{512DE50A-C5CC-4902-9E40-2F658F91C541}" presName="horzThree" presStyleCnt="0"/>
      <dgm:spPr/>
    </dgm:pt>
    <dgm:pt modelId="{433655AD-A900-41AD-8F0F-3CD31838D7EE}" type="pres">
      <dgm:prSet presAssocID="{2D4CF4D0-B6E1-4A60-9375-38C89B9A9028}" presName="vertFour" presStyleCnt="0">
        <dgm:presLayoutVars>
          <dgm:chPref val="3"/>
        </dgm:presLayoutVars>
      </dgm:prSet>
      <dgm:spPr/>
    </dgm:pt>
    <dgm:pt modelId="{E4327505-0C43-4871-8757-A50453A0C067}" type="pres">
      <dgm:prSet presAssocID="{2D4CF4D0-B6E1-4A60-9375-38C89B9A9028}" presName="txFour" presStyleLbl="node4" presStyleIdx="3" presStyleCnt="6" custScaleX="36252" custLinFactNeighborX="1658" custLinFactNeighborY="-369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240637-8708-425C-AE8B-749787D27E7F}" type="pres">
      <dgm:prSet presAssocID="{2D4CF4D0-B6E1-4A60-9375-38C89B9A9028}" presName="parTransFour" presStyleCnt="0"/>
      <dgm:spPr/>
    </dgm:pt>
    <dgm:pt modelId="{66E87F13-839F-4F13-92F9-25D1DE1DBE89}" type="pres">
      <dgm:prSet presAssocID="{2D4CF4D0-B6E1-4A60-9375-38C89B9A9028}" presName="horzFour" presStyleCnt="0"/>
      <dgm:spPr/>
    </dgm:pt>
    <dgm:pt modelId="{59E9A1C9-BF43-46B0-BA12-280660F3E0B5}" type="pres">
      <dgm:prSet presAssocID="{5D59B49C-8193-4B9D-A524-24260E5DC43A}" presName="vertFour" presStyleCnt="0">
        <dgm:presLayoutVars>
          <dgm:chPref val="3"/>
        </dgm:presLayoutVars>
      </dgm:prSet>
      <dgm:spPr/>
    </dgm:pt>
    <dgm:pt modelId="{26A96B2E-8431-4887-87F9-A88D05F1F01E}" type="pres">
      <dgm:prSet presAssocID="{5D59B49C-8193-4B9D-A524-24260E5DC43A}" presName="txFour" presStyleLbl="node4" presStyleIdx="4" presStyleCnt="6" custScaleX="368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4BE5888-BFB2-42F3-8CFB-F35EA527E485}" type="pres">
      <dgm:prSet presAssocID="{5D59B49C-8193-4B9D-A524-24260E5DC43A}" presName="parTransFour" presStyleCnt="0"/>
      <dgm:spPr/>
    </dgm:pt>
    <dgm:pt modelId="{8C91A089-9E02-46C5-B968-BACB80AECC4C}" type="pres">
      <dgm:prSet presAssocID="{5D59B49C-8193-4B9D-A524-24260E5DC43A}" presName="horzFour" presStyleCnt="0"/>
      <dgm:spPr/>
    </dgm:pt>
    <dgm:pt modelId="{66AE5943-CD57-4B0A-B8A1-D1F6E298E33B}" type="pres">
      <dgm:prSet presAssocID="{F6B46C7E-0BD2-4198-B92C-D4AFB39D0DF3}" presName="vertFour" presStyleCnt="0">
        <dgm:presLayoutVars>
          <dgm:chPref val="3"/>
        </dgm:presLayoutVars>
      </dgm:prSet>
      <dgm:spPr/>
    </dgm:pt>
    <dgm:pt modelId="{E4A8A91F-C72F-42C4-9F11-3F9AA5B7D093}" type="pres">
      <dgm:prSet presAssocID="{F6B46C7E-0BD2-4198-B92C-D4AFB39D0DF3}" presName="txFour" presStyleLbl="node4" presStyleIdx="5" presStyleCnt="6" custScaleX="37993" custLinFactNeighborX="1563" custLinFactNeighborY="4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DB035FB-6BDA-4635-83F3-59ED0841BC23}" type="pres">
      <dgm:prSet presAssocID="{F6B46C7E-0BD2-4198-B92C-D4AFB39D0DF3}" presName="horzFour" presStyleCnt="0"/>
      <dgm:spPr/>
    </dgm:pt>
  </dgm:ptLst>
  <dgm:cxnLst>
    <dgm:cxn modelId="{55D7C671-1C33-4C21-80C3-D50F39C9B68B}" type="presOf" srcId="{6E4BDF23-D055-4600-B225-7ECA009E7556}" destId="{B5E642CB-E027-4891-9890-4C997D088B55}" srcOrd="0" destOrd="0" presId="urn:microsoft.com/office/officeart/2005/8/layout/hierarchy4"/>
    <dgm:cxn modelId="{06734997-BB3F-464B-BD88-0FF9251C0472}" srcId="{1A37C2D0-E311-480D-BE74-4A10698CA5CA}" destId="{D351FCBF-967B-4557-978E-7A3222124EA5}" srcOrd="0" destOrd="0" parTransId="{02F7ECAF-3554-4DF9-89FC-164034A7045E}" sibTransId="{7DEB0C03-D1E4-4C2F-9788-195499245F22}"/>
    <dgm:cxn modelId="{E2E60461-5992-4AA5-A3A2-574A752DCE92}" srcId="{D351FCBF-967B-4557-978E-7A3222124EA5}" destId="{3D89C345-4A0D-4FDC-B5A8-B2FCB828DDAB}" srcOrd="1" destOrd="0" parTransId="{E6354887-5BD7-498D-B65E-5BB3879A76B2}" sibTransId="{EA880DA5-92D7-4193-8FA5-39C6170E4C3C}"/>
    <dgm:cxn modelId="{496CC267-5193-4DAD-8740-B208381572BF}" type="presOf" srcId="{F6B46C7E-0BD2-4198-B92C-D4AFB39D0DF3}" destId="{E4A8A91F-C72F-42C4-9F11-3F9AA5B7D093}" srcOrd="0" destOrd="0" presId="urn:microsoft.com/office/officeart/2005/8/layout/hierarchy4"/>
    <dgm:cxn modelId="{F6D1CBB5-49EB-4A9B-A100-D63B3984D9B4}" type="presOf" srcId="{4CFA4027-B689-4D18-B13F-E2AD64253F7E}" destId="{C4145823-F6A6-4FD0-91E7-96466CB8D1F1}" srcOrd="0" destOrd="0" presId="urn:microsoft.com/office/officeart/2005/8/layout/hierarchy4"/>
    <dgm:cxn modelId="{65407EC4-A36F-4467-AE59-FC8B2548AD02}" srcId="{DC8ABE38-9E0B-457A-A24A-B3482434ACAB}" destId="{E321591B-EF22-4B70-A997-F920ADD424A6}" srcOrd="0" destOrd="0" parTransId="{C74C1044-46DE-469D-906F-4BF972356DB2}" sibTransId="{6C66FFD2-E801-49D4-9517-86F537270F66}"/>
    <dgm:cxn modelId="{F2F1FA4A-F709-482D-8B90-56F53D2D9B3E}" type="presOf" srcId="{512DE50A-C5CC-4902-9E40-2F658F91C541}" destId="{83C0364A-A82B-41BD-93C7-EFFDB0175838}" srcOrd="0" destOrd="0" presId="urn:microsoft.com/office/officeart/2005/8/layout/hierarchy4"/>
    <dgm:cxn modelId="{CF556B83-D864-4B9F-8A1E-03D44A5E132F}" srcId="{3D89C345-4A0D-4FDC-B5A8-B2FCB828DDAB}" destId="{512DE50A-C5CC-4902-9E40-2F658F91C541}" srcOrd="0" destOrd="0" parTransId="{B4F8CCDA-03A5-404C-8D3C-DB13D614312F}" sibTransId="{DA45B9E8-F93B-44F7-95AA-7CC22F6CBAFD}"/>
    <dgm:cxn modelId="{0665F5C7-CD39-4527-B097-F57954315812}" type="presOf" srcId="{D351FCBF-967B-4557-978E-7A3222124EA5}" destId="{8CCC63E9-78E3-42CF-8177-76D5E588906A}" srcOrd="0" destOrd="0" presId="urn:microsoft.com/office/officeart/2005/8/layout/hierarchy4"/>
    <dgm:cxn modelId="{78C491E7-CFA2-479A-8A96-C319D4B1B202}" type="presOf" srcId="{2D4CF4D0-B6E1-4A60-9375-38C89B9A9028}" destId="{E4327505-0C43-4871-8757-A50453A0C067}" srcOrd="0" destOrd="0" presId="urn:microsoft.com/office/officeart/2005/8/layout/hierarchy4"/>
    <dgm:cxn modelId="{879B88E9-9F70-44E2-9D0A-67D5BED1F617}" srcId="{5D59B49C-8193-4B9D-A524-24260E5DC43A}" destId="{F6B46C7E-0BD2-4198-B92C-D4AFB39D0DF3}" srcOrd="0" destOrd="0" parTransId="{F2680510-1257-4C3D-BD09-6E8407B9CBE8}" sibTransId="{8CC147D3-902C-4079-A67E-49FBAC3A7EB1}"/>
    <dgm:cxn modelId="{008BCF59-4CB1-42A7-B762-1F002C07E34C}" type="presOf" srcId="{1A37C2D0-E311-480D-BE74-4A10698CA5CA}" destId="{864DD87F-0B0C-4621-942E-8CB6627B1031}" srcOrd="0" destOrd="0" presId="urn:microsoft.com/office/officeart/2005/8/layout/hierarchy4"/>
    <dgm:cxn modelId="{FB5AB8E4-215E-4CB5-954A-ED5414BA8842}" srcId="{512DE50A-C5CC-4902-9E40-2F658F91C541}" destId="{2D4CF4D0-B6E1-4A60-9375-38C89B9A9028}" srcOrd="0" destOrd="0" parTransId="{EBAAD010-037F-4C11-B7B6-C136F417FF69}" sibTransId="{27BB5197-EF04-47D3-9FE2-9DD1B2FFD241}"/>
    <dgm:cxn modelId="{647E2F07-462F-415E-8C5E-6869BC9D3D5F}" type="presOf" srcId="{5D59B49C-8193-4B9D-A524-24260E5DC43A}" destId="{26A96B2E-8431-4887-87F9-A88D05F1F01E}" srcOrd="0" destOrd="0" presId="urn:microsoft.com/office/officeart/2005/8/layout/hierarchy4"/>
    <dgm:cxn modelId="{60E599C8-95A6-44C9-900D-3497063C8FC5}" srcId="{11F9C3DB-3694-4C6F-9480-413338C10FBB}" destId="{4CFA4027-B689-4D18-B13F-E2AD64253F7E}" srcOrd="0" destOrd="0" parTransId="{548858CD-30AE-44E9-86E2-96A0BDEB5322}" sibTransId="{C61585E8-388A-4EC4-B091-1E513E88F045}"/>
    <dgm:cxn modelId="{0A1B1074-7D3F-46E0-B7E5-34FBF3132EFB}" type="presOf" srcId="{11F9C3DB-3694-4C6F-9480-413338C10FBB}" destId="{E46628DA-DFCB-494E-9EDB-9DEB3E961771}" srcOrd="0" destOrd="0" presId="urn:microsoft.com/office/officeart/2005/8/layout/hierarchy4"/>
    <dgm:cxn modelId="{0EC2FFFF-3B8A-4396-A103-CD84B8E53C3D}" srcId="{6E4BDF23-D055-4600-B225-7ECA009E7556}" destId="{DC8ABE38-9E0B-457A-A24A-B3482434ACAB}" srcOrd="0" destOrd="0" parTransId="{66A143F5-070B-4EB2-98E1-744739FD25A0}" sibTransId="{571AE004-CF7E-444E-8136-BDA562AA7234}"/>
    <dgm:cxn modelId="{25240088-3B98-4659-AB2A-91788D7167E8}" type="presOf" srcId="{E321591B-EF22-4B70-A997-F920ADD424A6}" destId="{90BD3D43-1A3B-485E-AFA6-70323627E9FE}" srcOrd="0" destOrd="0" presId="urn:microsoft.com/office/officeart/2005/8/layout/hierarchy4"/>
    <dgm:cxn modelId="{54EC16C4-94F1-4DA1-8192-10A416F0D1CD}" srcId="{D351FCBF-967B-4557-978E-7A3222124EA5}" destId="{6E4BDF23-D055-4600-B225-7ECA009E7556}" srcOrd="0" destOrd="0" parTransId="{4D02B540-D793-425D-B00D-FED0E450A17E}" sibTransId="{44280126-ADC5-4899-80CA-477D12FABF98}"/>
    <dgm:cxn modelId="{D4F5E715-8A9C-4394-B1A7-27E0708936FE}" srcId="{2D4CF4D0-B6E1-4A60-9375-38C89B9A9028}" destId="{5D59B49C-8193-4B9D-A524-24260E5DC43A}" srcOrd="0" destOrd="0" parTransId="{5F514B5F-7E9E-4D86-87E2-615FDF271CE8}" sibTransId="{B2212DC2-0DC6-4C79-AF8C-D2E0529EEE4F}"/>
    <dgm:cxn modelId="{47085E78-F323-461C-ABA0-3C00F129E846}" srcId="{E321591B-EF22-4B70-A997-F920ADD424A6}" destId="{11F9C3DB-3694-4C6F-9480-413338C10FBB}" srcOrd="0" destOrd="0" parTransId="{82AF0889-00EE-4A2D-80F8-9E69973D9BB1}" sibTransId="{959BAB1B-4ED2-49C7-A434-265946C911A4}"/>
    <dgm:cxn modelId="{22EA331D-EF53-4FF3-BBEA-4BBA0AE57756}" type="presOf" srcId="{DC8ABE38-9E0B-457A-A24A-B3482434ACAB}" destId="{90F499B4-F115-41CD-8117-278BB7C1079C}" srcOrd="0" destOrd="0" presId="urn:microsoft.com/office/officeart/2005/8/layout/hierarchy4"/>
    <dgm:cxn modelId="{0CC7D4EF-6E2D-4B54-B15D-2FC80C554AC3}" type="presOf" srcId="{3D89C345-4A0D-4FDC-B5A8-B2FCB828DDAB}" destId="{C3D65556-9B34-4346-A99C-73E3FE9EE9C6}" srcOrd="0" destOrd="0" presId="urn:microsoft.com/office/officeart/2005/8/layout/hierarchy4"/>
    <dgm:cxn modelId="{BCD057F9-9515-4660-AA23-E3D9D624A7B6}" type="presParOf" srcId="{864DD87F-0B0C-4621-942E-8CB6627B1031}" destId="{0C39856A-F539-4A0A-9A68-83637FEBAC0B}" srcOrd="0" destOrd="0" presId="urn:microsoft.com/office/officeart/2005/8/layout/hierarchy4"/>
    <dgm:cxn modelId="{4CD86FF4-90B1-445B-8000-C74E8DD9AE26}" type="presParOf" srcId="{0C39856A-F539-4A0A-9A68-83637FEBAC0B}" destId="{8CCC63E9-78E3-42CF-8177-76D5E588906A}" srcOrd="0" destOrd="0" presId="urn:microsoft.com/office/officeart/2005/8/layout/hierarchy4"/>
    <dgm:cxn modelId="{7B251571-4397-43E2-AEB0-E420EEDB7F3C}" type="presParOf" srcId="{0C39856A-F539-4A0A-9A68-83637FEBAC0B}" destId="{B9A4D6C6-8648-453E-93F2-931661CD5112}" srcOrd="1" destOrd="0" presId="urn:microsoft.com/office/officeart/2005/8/layout/hierarchy4"/>
    <dgm:cxn modelId="{57C27FB2-CF47-4EAD-8563-463B9A6FDCC4}" type="presParOf" srcId="{0C39856A-F539-4A0A-9A68-83637FEBAC0B}" destId="{BE32FA8B-7078-4ADB-B5C0-7CD6AA1E3302}" srcOrd="2" destOrd="0" presId="urn:microsoft.com/office/officeart/2005/8/layout/hierarchy4"/>
    <dgm:cxn modelId="{967ED60A-70C2-4CBF-B09E-5D5E8C82E39C}" type="presParOf" srcId="{BE32FA8B-7078-4ADB-B5C0-7CD6AA1E3302}" destId="{3CAF2A95-9A8D-4AE2-99BD-4633CCE03CCD}" srcOrd="0" destOrd="0" presId="urn:microsoft.com/office/officeart/2005/8/layout/hierarchy4"/>
    <dgm:cxn modelId="{6D4347FE-2825-4845-A0F0-CFA1BE0A288B}" type="presParOf" srcId="{3CAF2A95-9A8D-4AE2-99BD-4633CCE03CCD}" destId="{B5E642CB-E027-4891-9890-4C997D088B55}" srcOrd="0" destOrd="0" presId="urn:microsoft.com/office/officeart/2005/8/layout/hierarchy4"/>
    <dgm:cxn modelId="{51BF30F5-F3E4-4EBC-934C-05D264CD23C9}" type="presParOf" srcId="{3CAF2A95-9A8D-4AE2-99BD-4633CCE03CCD}" destId="{ACBCB08E-F0CD-439D-99D4-1112527E7B34}" srcOrd="1" destOrd="0" presId="urn:microsoft.com/office/officeart/2005/8/layout/hierarchy4"/>
    <dgm:cxn modelId="{0B7C3CEB-7C21-4521-B6B0-6F6D8587CC3A}" type="presParOf" srcId="{3CAF2A95-9A8D-4AE2-99BD-4633CCE03CCD}" destId="{F7887B5A-E7EB-4C68-BB12-843A559EAFDD}" srcOrd="2" destOrd="0" presId="urn:microsoft.com/office/officeart/2005/8/layout/hierarchy4"/>
    <dgm:cxn modelId="{E8741A74-2E3F-4455-ACDB-09228B3240A9}" type="presParOf" srcId="{F7887B5A-E7EB-4C68-BB12-843A559EAFDD}" destId="{24ED2BF5-5E6A-4D66-B1B8-DD534C42396D}" srcOrd="0" destOrd="0" presId="urn:microsoft.com/office/officeart/2005/8/layout/hierarchy4"/>
    <dgm:cxn modelId="{BFAEAE6A-EAC8-441A-8645-6AE5A610E06B}" type="presParOf" srcId="{24ED2BF5-5E6A-4D66-B1B8-DD534C42396D}" destId="{90F499B4-F115-41CD-8117-278BB7C1079C}" srcOrd="0" destOrd="0" presId="urn:microsoft.com/office/officeart/2005/8/layout/hierarchy4"/>
    <dgm:cxn modelId="{701A7AF3-D4DA-4154-825F-4722C5C97EEC}" type="presParOf" srcId="{24ED2BF5-5E6A-4D66-B1B8-DD534C42396D}" destId="{A4D47851-8E7F-4F47-B9E6-947B6D0E1522}" srcOrd="1" destOrd="0" presId="urn:microsoft.com/office/officeart/2005/8/layout/hierarchy4"/>
    <dgm:cxn modelId="{EE020DB7-85D0-430D-8FFE-A569F66791B8}" type="presParOf" srcId="{24ED2BF5-5E6A-4D66-B1B8-DD534C42396D}" destId="{232726A3-132F-4309-8384-C87BE68D1A7D}" srcOrd="2" destOrd="0" presId="urn:microsoft.com/office/officeart/2005/8/layout/hierarchy4"/>
    <dgm:cxn modelId="{5BE7D2FF-7920-4532-8CAA-075B0EC2A5C3}" type="presParOf" srcId="{232726A3-132F-4309-8384-C87BE68D1A7D}" destId="{92F27F9C-FC65-4FA6-95B7-88DA3A778C96}" srcOrd="0" destOrd="0" presId="urn:microsoft.com/office/officeart/2005/8/layout/hierarchy4"/>
    <dgm:cxn modelId="{AE1C941A-9F70-4BBE-A2CE-9158102C47AC}" type="presParOf" srcId="{92F27F9C-FC65-4FA6-95B7-88DA3A778C96}" destId="{90BD3D43-1A3B-485E-AFA6-70323627E9FE}" srcOrd="0" destOrd="0" presId="urn:microsoft.com/office/officeart/2005/8/layout/hierarchy4"/>
    <dgm:cxn modelId="{D72F7D14-90B8-49FA-87F8-3B1FFC6110AB}" type="presParOf" srcId="{92F27F9C-FC65-4FA6-95B7-88DA3A778C96}" destId="{8B39B552-1478-4372-B458-763D7F5D1FFF}" srcOrd="1" destOrd="0" presId="urn:microsoft.com/office/officeart/2005/8/layout/hierarchy4"/>
    <dgm:cxn modelId="{EEA43203-EF39-4375-A07F-C74D56C4C935}" type="presParOf" srcId="{92F27F9C-FC65-4FA6-95B7-88DA3A778C96}" destId="{0DA08D53-8029-4837-B719-F3B3638477EE}" srcOrd="2" destOrd="0" presId="urn:microsoft.com/office/officeart/2005/8/layout/hierarchy4"/>
    <dgm:cxn modelId="{4792AD7D-119C-40D8-A66C-13D8FFEDB6D7}" type="presParOf" srcId="{0DA08D53-8029-4837-B719-F3B3638477EE}" destId="{507CAB7A-9F39-457C-BEC3-5B3BFB169094}" srcOrd="0" destOrd="0" presId="urn:microsoft.com/office/officeart/2005/8/layout/hierarchy4"/>
    <dgm:cxn modelId="{44589B7F-DF7C-4413-ACAE-2C66C4A81991}" type="presParOf" srcId="{507CAB7A-9F39-457C-BEC3-5B3BFB169094}" destId="{E46628DA-DFCB-494E-9EDB-9DEB3E961771}" srcOrd="0" destOrd="0" presId="urn:microsoft.com/office/officeart/2005/8/layout/hierarchy4"/>
    <dgm:cxn modelId="{49279193-9564-4576-9798-CED405468797}" type="presParOf" srcId="{507CAB7A-9F39-457C-BEC3-5B3BFB169094}" destId="{1B95A24A-02CF-475E-ACB6-B20FB895244B}" srcOrd="1" destOrd="0" presId="urn:microsoft.com/office/officeart/2005/8/layout/hierarchy4"/>
    <dgm:cxn modelId="{CACF19AB-CC8D-4569-B449-1661815C54A9}" type="presParOf" srcId="{507CAB7A-9F39-457C-BEC3-5B3BFB169094}" destId="{E8E4A673-71C9-45AE-9B5F-AE8A221A53FE}" srcOrd="2" destOrd="0" presId="urn:microsoft.com/office/officeart/2005/8/layout/hierarchy4"/>
    <dgm:cxn modelId="{8AE041E8-BEBB-4634-966E-86175478A043}" type="presParOf" srcId="{E8E4A673-71C9-45AE-9B5F-AE8A221A53FE}" destId="{CC463024-A47C-4314-94CD-09CDB099A1AE}" srcOrd="0" destOrd="0" presId="urn:microsoft.com/office/officeart/2005/8/layout/hierarchy4"/>
    <dgm:cxn modelId="{AC472D4B-0138-4A55-B52A-397054ADC490}" type="presParOf" srcId="{CC463024-A47C-4314-94CD-09CDB099A1AE}" destId="{C4145823-F6A6-4FD0-91E7-96466CB8D1F1}" srcOrd="0" destOrd="0" presId="urn:microsoft.com/office/officeart/2005/8/layout/hierarchy4"/>
    <dgm:cxn modelId="{A964C689-6754-4D8B-9AEF-67B736B5FE5F}" type="presParOf" srcId="{CC463024-A47C-4314-94CD-09CDB099A1AE}" destId="{4E319265-067E-491A-ACFC-54832C34D152}" srcOrd="1" destOrd="0" presId="urn:microsoft.com/office/officeart/2005/8/layout/hierarchy4"/>
    <dgm:cxn modelId="{790A118A-13F4-4731-92F8-25369B8C647C}" type="presParOf" srcId="{BE32FA8B-7078-4ADB-B5C0-7CD6AA1E3302}" destId="{4EACF355-C96D-44A7-8246-9A46B0C1B2CB}" srcOrd="1" destOrd="0" presId="urn:microsoft.com/office/officeart/2005/8/layout/hierarchy4"/>
    <dgm:cxn modelId="{14F0D2C7-1FA0-426E-A1F2-6AF9F2E8E2E5}" type="presParOf" srcId="{BE32FA8B-7078-4ADB-B5C0-7CD6AA1E3302}" destId="{383CB128-A4AA-4452-9004-E8AD7002E2A1}" srcOrd="2" destOrd="0" presId="urn:microsoft.com/office/officeart/2005/8/layout/hierarchy4"/>
    <dgm:cxn modelId="{EF6FF099-D3A0-4D4E-8FBE-091DA043C220}" type="presParOf" srcId="{383CB128-A4AA-4452-9004-E8AD7002E2A1}" destId="{C3D65556-9B34-4346-A99C-73E3FE9EE9C6}" srcOrd="0" destOrd="0" presId="urn:microsoft.com/office/officeart/2005/8/layout/hierarchy4"/>
    <dgm:cxn modelId="{485D0700-7776-42F8-9C99-E1112B9672FD}" type="presParOf" srcId="{383CB128-A4AA-4452-9004-E8AD7002E2A1}" destId="{9433F4D2-AFBC-4A07-A979-2EFBE3618D9C}" srcOrd="1" destOrd="0" presId="urn:microsoft.com/office/officeart/2005/8/layout/hierarchy4"/>
    <dgm:cxn modelId="{C17158CE-7CFA-470D-9071-9A1A5D5A07FD}" type="presParOf" srcId="{383CB128-A4AA-4452-9004-E8AD7002E2A1}" destId="{BDED661D-16A8-437A-A61F-D108A88156E8}" srcOrd="2" destOrd="0" presId="urn:microsoft.com/office/officeart/2005/8/layout/hierarchy4"/>
    <dgm:cxn modelId="{EE3ADB2A-8051-452C-A813-EFEE4843E16E}" type="presParOf" srcId="{BDED661D-16A8-437A-A61F-D108A88156E8}" destId="{A8237010-8D21-4C40-9D7B-4F8AE372C35B}" srcOrd="0" destOrd="0" presId="urn:microsoft.com/office/officeart/2005/8/layout/hierarchy4"/>
    <dgm:cxn modelId="{69AF26DE-6F15-4787-8397-08A413CF5E92}" type="presParOf" srcId="{A8237010-8D21-4C40-9D7B-4F8AE372C35B}" destId="{83C0364A-A82B-41BD-93C7-EFFDB0175838}" srcOrd="0" destOrd="0" presId="urn:microsoft.com/office/officeart/2005/8/layout/hierarchy4"/>
    <dgm:cxn modelId="{EEB07444-01FD-412E-99E5-C614A63E9897}" type="presParOf" srcId="{A8237010-8D21-4C40-9D7B-4F8AE372C35B}" destId="{26A5D7BF-655D-4842-8872-01D4FDFAE034}" srcOrd="1" destOrd="0" presId="urn:microsoft.com/office/officeart/2005/8/layout/hierarchy4"/>
    <dgm:cxn modelId="{DBAEA48E-FF0E-4927-BBC3-E83170ECBA8D}" type="presParOf" srcId="{A8237010-8D21-4C40-9D7B-4F8AE372C35B}" destId="{509CE196-0D8C-49A8-B3D7-9BB29169618F}" srcOrd="2" destOrd="0" presId="urn:microsoft.com/office/officeart/2005/8/layout/hierarchy4"/>
    <dgm:cxn modelId="{C5FC8B96-7D28-48AD-AA48-48BA890FA6D3}" type="presParOf" srcId="{509CE196-0D8C-49A8-B3D7-9BB29169618F}" destId="{433655AD-A900-41AD-8F0F-3CD31838D7EE}" srcOrd="0" destOrd="0" presId="urn:microsoft.com/office/officeart/2005/8/layout/hierarchy4"/>
    <dgm:cxn modelId="{25D885B5-17A8-4737-8FF7-15E4412A97E4}" type="presParOf" srcId="{433655AD-A900-41AD-8F0F-3CD31838D7EE}" destId="{E4327505-0C43-4871-8757-A50453A0C067}" srcOrd="0" destOrd="0" presId="urn:microsoft.com/office/officeart/2005/8/layout/hierarchy4"/>
    <dgm:cxn modelId="{A6B1ECF3-58DE-4FD4-8DCC-CAAD02382945}" type="presParOf" srcId="{433655AD-A900-41AD-8F0F-3CD31838D7EE}" destId="{FA240637-8708-425C-AE8B-749787D27E7F}" srcOrd="1" destOrd="0" presId="urn:microsoft.com/office/officeart/2005/8/layout/hierarchy4"/>
    <dgm:cxn modelId="{CF13D2B8-2842-4CB3-BA2B-64C25BB52399}" type="presParOf" srcId="{433655AD-A900-41AD-8F0F-3CD31838D7EE}" destId="{66E87F13-839F-4F13-92F9-25D1DE1DBE89}" srcOrd="2" destOrd="0" presId="urn:microsoft.com/office/officeart/2005/8/layout/hierarchy4"/>
    <dgm:cxn modelId="{94956DCC-3313-4DDE-9683-23C1CE0EE879}" type="presParOf" srcId="{66E87F13-839F-4F13-92F9-25D1DE1DBE89}" destId="{59E9A1C9-BF43-46B0-BA12-280660F3E0B5}" srcOrd="0" destOrd="0" presId="urn:microsoft.com/office/officeart/2005/8/layout/hierarchy4"/>
    <dgm:cxn modelId="{BF524760-D7B0-4587-A2D9-DB251A860B61}" type="presParOf" srcId="{59E9A1C9-BF43-46B0-BA12-280660F3E0B5}" destId="{26A96B2E-8431-4887-87F9-A88D05F1F01E}" srcOrd="0" destOrd="0" presId="urn:microsoft.com/office/officeart/2005/8/layout/hierarchy4"/>
    <dgm:cxn modelId="{050AD6F9-BA66-4C84-97E3-E34AE73D23A0}" type="presParOf" srcId="{59E9A1C9-BF43-46B0-BA12-280660F3E0B5}" destId="{44BE5888-BFB2-42F3-8CFB-F35EA527E485}" srcOrd="1" destOrd="0" presId="urn:microsoft.com/office/officeart/2005/8/layout/hierarchy4"/>
    <dgm:cxn modelId="{F9B65A74-844D-4D41-8FF2-631DBDFE1F74}" type="presParOf" srcId="{59E9A1C9-BF43-46B0-BA12-280660F3E0B5}" destId="{8C91A089-9E02-46C5-B968-BACB80AECC4C}" srcOrd="2" destOrd="0" presId="urn:microsoft.com/office/officeart/2005/8/layout/hierarchy4"/>
    <dgm:cxn modelId="{CAE726C1-E2F2-489F-BB86-E4DAC152A85C}" type="presParOf" srcId="{8C91A089-9E02-46C5-B968-BACB80AECC4C}" destId="{66AE5943-CD57-4B0A-B8A1-D1F6E298E33B}" srcOrd="0" destOrd="0" presId="urn:microsoft.com/office/officeart/2005/8/layout/hierarchy4"/>
    <dgm:cxn modelId="{91E823C4-7639-4DD3-9EC2-1F433E7E29B7}" type="presParOf" srcId="{66AE5943-CD57-4B0A-B8A1-D1F6E298E33B}" destId="{E4A8A91F-C72F-42C4-9F11-3F9AA5B7D093}" srcOrd="0" destOrd="0" presId="urn:microsoft.com/office/officeart/2005/8/layout/hierarchy4"/>
    <dgm:cxn modelId="{8D96E813-91CF-4806-8526-3286C00A1292}" type="presParOf" srcId="{66AE5943-CD57-4B0A-B8A1-D1F6E298E33B}" destId="{BDB035FB-6BDA-4635-83F3-59ED0841BC2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ru-RU" sz="1400" b="1" dirty="0" smtClean="0"/>
            <a:t>2015 факт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ru-RU" sz="1400" b="1" dirty="0" smtClean="0"/>
            <a:t>2016 план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79,0</a:t>
          </a:r>
          <a:endParaRPr lang="ru-RU" sz="1100" b="1" dirty="0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79,5</a:t>
          </a:r>
          <a:endParaRPr lang="ru-RU" sz="1100" b="1" dirty="0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774,0</a:t>
          </a:r>
          <a:endParaRPr lang="ru-RU" sz="1100" b="1" dirty="0"/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775,0</a:t>
          </a:r>
          <a:endParaRPr lang="ru-RU" sz="11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95,0</a:t>
          </a:r>
          <a:endParaRPr lang="ru-RU" sz="11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44367D81-039C-4579-8E09-66CAF90F504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60,0</a:t>
          </a:r>
          <a:endParaRPr lang="ru-RU" sz="1100" b="1" dirty="0"/>
        </a:p>
      </dgm:t>
    </dgm:pt>
    <dgm:pt modelId="{67B6E404-88D1-4D88-A32E-7761881B20C7}" type="par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F7E1C861-8795-4EA1-A76A-EE2CB6232346}" type="sib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614AF9F2-E1A1-4D10-882A-EB6B0D669FCA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60,6</a:t>
          </a:r>
          <a:endParaRPr lang="ru-RU" sz="1100" b="1" dirty="0"/>
        </a:p>
      </dgm:t>
    </dgm:pt>
    <dgm:pt modelId="{5B0591E8-42AF-40BA-A11A-3996F9B13E48}" type="par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A52C1518-95AA-4EDF-99FF-93D999EDDD4A}" type="sib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9C715FE5-31CA-4541-A958-D2C730C134E0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62,0</a:t>
          </a:r>
          <a:endParaRPr lang="ru-RU" sz="1100" b="1" dirty="0"/>
        </a:p>
      </dgm:t>
    </dgm:pt>
    <dgm:pt modelId="{536A8C1B-37CE-4FCD-A098-830552423D53}" type="par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132F376-D606-4DE2-9BBB-04499697516A}" type="sib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E98D1AB-A280-4D0B-A815-73E57FD87EC3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63,0</a:t>
          </a:r>
          <a:endParaRPr lang="ru-RU" sz="1100" b="1" dirty="0"/>
        </a:p>
      </dgm:t>
    </dgm:pt>
    <dgm:pt modelId="{CDDECA34-9841-4A92-959B-4DB892243F64}" type="par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2FD537BC-8C4D-4BAF-9555-CDCB9FCAC8F1}" type="sib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8536FD6B-8AD2-4A43-B337-6FD60B3FD4B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20,0</a:t>
          </a:r>
          <a:endParaRPr lang="ru-RU" sz="1100" b="1" dirty="0"/>
        </a:p>
      </dgm:t>
    </dgm:pt>
    <dgm:pt modelId="{AE96D71A-01B8-4654-A8DF-88EC5108171C}" type="par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60DD4894-6B75-4AA7-A724-54B5BA9C59B6}" type="sib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4D9EF634-1BF2-4A35-90CA-8A6D73717D8F}">
      <dgm:prSet custT="1"/>
      <dgm:spPr>
        <a:solidFill>
          <a:srgbClr val="8F45C7"/>
        </a:solidFill>
      </dgm:spPr>
      <dgm:t>
        <a:bodyPr/>
        <a:lstStyle/>
        <a:p>
          <a:r>
            <a:rPr lang="ru-RU" sz="1100" b="1" dirty="0" smtClean="0"/>
            <a:t>22,0</a:t>
          </a:r>
          <a:endParaRPr lang="ru-RU" sz="1100" b="1" dirty="0"/>
        </a:p>
      </dgm:t>
    </dgm:pt>
    <dgm:pt modelId="{D6488317-C95D-43C5-9B8A-714D8EF3A555}" type="par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0BFC9299-BE1F-43E4-88A9-E9437E2FDE3A}" type="sib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62031802-0EE5-47DF-BB1F-2C84A19F6746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2017</a:t>
          </a:r>
          <a:endParaRPr lang="ru-RU" sz="1400" b="1" dirty="0"/>
        </a:p>
      </dgm:t>
    </dgm:pt>
    <dgm:pt modelId="{43DD85C8-BF2E-4808-BFA8-3211ED494E6D}" type="parTrans" cxnId="{C6FEAE20-8BA5-48CC-BD38-7150DFBE6AEC}">
      <dgm:prSet/>
      <dgm:spPr/>
      <dgm:t>
        <a:bodyPr/>
        <a:lstStyle/>
        <a:p>
          <a:endParaRPr lang="ru-RU"/>
        </a:p>
      </dgm:t>
    </dgm:pt>
    <dgm:pt modelId="{35694793-DDF3-4ECC-9AA3-AC178B8D026F}" type="sibTrans" cxnId="{C6FEAE20-8BA5-48CC-BD38-7150DFBE6AEC}">
      <dgm:prSet/>
      <dgm:spPr/>
      <dgm:t>
        <a:bodyPr/>
        <a:lstStyle/>
        <a:p>
          <a:endParaRPr lang="ru-RU"/>
        </a:p>
      </dgm:t>
    </dgm:pt>
    <dgm:pt modelId="{89E09F27-5F73-400B-AE18-4421B9895F64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2018</a:t>
          </a:r>
          <a:endParaRPr lang="ru-RU" sz="1400" b="1" dirty="0"/>
        </a:p>
      </dgm:t>
    </dgm:pt>
    <dgm:pt modelId="{16B02458-69C3-4316-A805-FC6C92C26552}" type="parTrans" cxnId="{A87D5022-47CD-4FFB-9BAD-37B8F3D26BB3}">
      <dgm:prSet/>
      <dgm:spPr/>
      <dgm:t>
        <a:bodyPr/>
        <a:lstStyle/>
        <a:p>
          <a:endParaRPr lang="ru-RU"/>
        </a:p>
      </dgm:t>
    </dgm:pt>
    <dgm:pt modelId="{FA1CF671-CE5A-43BE-A489-E153F0F8811C}" type="sibTrans" cxnId="{A87D5022-47CD-4FFB-9BAD-37B8F3D26BB3}">
      <dgm:prSet/>
      <dgm:spPr/>
      <dgm:t>
        <a:bodyPr/>
        <a:lstStyle/>
        <a:p>
          <a:endParaRPr lang="ru-RU"/>
        </a:p>
      </dgm:t>
    </dgm:pt>
    <dgm:pt modelId="{9E496AFB-5861-4A0B-A059-7AF344913280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2019</a:t>
          </a:r>
          <a:endParaRPr lang="ru-RU" sz="1400" b="1" dirty="0"/>
        </a:p>
      </dgm:t>
    </dgm:pt>
    <dgm:pt modelId="{6435703E-03C2-4EC2-8B8A-0AC2F1B8426B}" type="parTrans" cxnId="{23044D7B-7184-4077-9554-9305FEDD03E9}">
      <dgm:prSet/>
      <dgm:spPr/>
      <dgm:t>
        <a:bodyPr/>
        <a:lstStyle/>
        <a:p>
          <a:endParaRPr lang="ru-RU"/>
        </a:p>
      </dgm:t>
    </dgm:pt>
    <dgm:pt modelId="{7097F666-B696-4074-BF8E-24ADA840ED3B}" type="sibTrans" cxnId="{23044D7B-7184-4077-9554-9305FEDD03E9}">
      <dgm:prSet/>
      <dgm:spPr/>
      <dgm:t>
        <a:bodyPr/>
        <a:lstStyle/>
        <a:p>
          <a:endParaRPr lang="ru-RU"/>
        </a:p>
      </dgm:t>
    </dgm:pt>
    <dgm:pt modelId="{C9C8B06B-C833-4D4A-8595-4BF5AEB204E9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80,0</a:t>
          </a:r>
          <a:endParaRPr lang="ru-RU" sz="1100" dirty="0"/>
        </a:p>
      </dgm:t>
    </dgm:pt>
    <dgm:pt modelId="{14028F24-BEA5-47F9-87C0-7BDFCA43F3CF}" type="parTrans" cxnId="{6097BCC7-A1B5-404F-B699-13105664B528}">
      <dgm:prSet/>
      <dgm:spPr/>
      <dgm:t>
        <a:bodyPr/>
        <a:lstStyle/>
        <a:p>
          <a:endParaRPr lang="ru-RU"/>
        </a:p>
      </dgm:t>
    </dgm:pt>
    <dgm:pt modelId="{42D8C6A1-5C03-413A-99EF-223F18F536EB}" type="sibTrans" cxnId="{6097BCC7-A1B5-404F-B699-13105664B528}">
      <dgm:prSet/>
      <dgm:spPr/>
      <dgm:t>
        <a:bodyPr/>
        <a:lstStyle/>
        <a:p>
          <a:endParaRPr lang="ru-RU"/>
        </a:p>
      </dgm:t>
    </dgm:pt>
    <dgm:pt modelId="{66E38241-E965-439E-997F-74C14C213F23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775,0</a:t>
          </a:r>
          <a:endParaRPr lang="ru-RU" sz="1100" dirty="0"/>
        </a:p>
      </dgm:t>
    </dgm:pt>
    <dgm:pt modelId="{609CD11E-CAF4-4D39-A7D8-415A69AFCAA7}" type="parTrans" cxnId="{44D2D85A-6F4C-4ABC-8C2D-B28977898080}">
      <dgm:prSet/>
      <dgm:spPr/>
      <dgm:t>
        <a:bodyPr/>
        <a:lstStyle/>
        <a:p>
          <a:endParaRPr lang="ru-RU"/>
        </a:p>
      </dgm:t>
    </dgm:pt>
    <dgm:pt modelId="{4CC6C1EC-DF57-4C81-9B03-3A17304C52E6}" type="sibTrans" cxnId="{44D2D85A-6F4C-4ABC-8C2D-B28977898080}">
      <dgm:prSet/>
      <dgm:spPr/>
      <dgm:t>
        <a:bodyPr/>
        <a:lstStyle/>
        <a:p>
          <a:endParaRPr lang="ru-RU"/>
        </a:p>
      </dgm:t>
    </dgm:pt>
    <dgm:pt modelId="{D1936ACF-1E69-4953-BA37-9ADE2EF12E41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96,0</a:t>
          </a:r>
          <a:endParaRPr lang="ru-RU" sz="1100" dirty="0"/>
        </a:p>
      </dgm:t>
    </dgm:pt>
    <dgm:pt modelId="{A530724B-D4A2-46C1-8717-7F7FB05E23A3}" type="parTrans" cxnId="{9D786EF0-2F4F-40F5-8C60-398E9181FD35}">
      <dgm:prSet/>
      <dgm:spPr/>
      <dgm:t>
        <a:bodyPr/>
        <a:lstStyle/>
        <a:p>
          <a:endParaRPr lang="ru-RU"/>
        </a:p>
      </dgm:t>
    </dgm:pt>
    <dgm:pt modelId="{7319F631-09B1-48CB-BAF7-8445C5AC1618}" type="sibTrans" cxnId="{9D786EF0-2F4F-40F5-8C60-398E9181FD35}">
      <dgm:prSet/>
      <dgm:spPr/>
      <dgm:t>
        <a:bodyPr/>
        <a:lstStyle/>
        <a:p>
          <a:endParaRPr lang="ru-RU"/>
        </a:p>
      </dgm:t>
    </dgm:pt>
    <dgm:pt modelId="{4E5A1869-57DF-4BD2-89F2-0FF412DDC036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61,3</a:t>
          </a:r>
          <a:endParaRPr lang="ru-RU" sz="1100" dirty="0"/>
        </a:p>
      </dgm:t>
    </dgm:pt>
    <dgm:pt modelId="{2DD1E431-BE19-4798-89F6-2A2AA8604FD1}" type="parTrans" cxnId="{563B7135-C296-437E-86BC-71C9BF75CBD3}">
      <dgm:prSet/>
      <dgm:spPr/>
      <dgm:t>
        <a:bodyPr/>
        <a:lstStyle/>
        <a:p>
          <a:endParaRPr lang="ru-RU"/>
        </a:p>
      </dgm:t>
    </dgm:pt>
    <dgm:pt modelId="{1FD46F6E-8EE6-451E-A6B4-3FA6056BD416}" type="sibTrans" cxnId="{563B7135-C296-437E-86BC-71C9BF75CBD3}">
      <dgm:prSet/>
      <dgm:spPr/>
      <dgm:t>
        <a:bodyPr/>
        <a:lstStyle/>
        <a:p>
          <a:endParaRPr lang="ru-RU"/>
        </a:p>
      </dgm:t>
    </dgm:pt>
    <dgm:pt modelId="{F0AF63A1-E6C3-48D7-BA15-2982A4DC912D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65,0</a:t>
          </a:r>
          <a:endParaRPr lang="ru-RU" sz="1100" dirty="0"/>
        </a:p>
      </dgm:t>
    </dgm:pt>
    <dgm:pt modelId="{DFC5A12C-CC91-4A63-8252-41799CA3AEAA}" type="parTrans" cxnId="{2E3A4B0A-C6F1-498B-A616-AF6C3935B080}">
      <dgm:prSet/>
      <dgm:spPr/>
      <dgm:t>
        <a:bodyPr/>
        <a:lstStyle/>
        <a:p>
          <a:endParaRPr lang="ru-RU"/>
        </a:p>
      </dgm:t>
    </dgm:pt>
    <dgm:pt modelId="{EA539CAD-DFF5-47A4-8411-B337C730B6B2}" type="sibTrans" cxnId="{2E3A4B0A-C6F1-498B-A616-AF6C3935B080}">
      <dgm:prSet/>
      <dgm:spPr/>
      <dgm:t>
        <a:bodyPr/>
        <a:lstStyle/>
        <a:p>
          <a:endParaRPr lang="ru-RU"/>
        </a:p>
      </dgm:t>
    </dgm:pt>
    <dgm:pt modelId="{8EC1F942-64B7-4407-8F49-B1183D54A886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24,0</a:t>
          </a:r>
          <a:endParaRPr lang="ru-RU" sz="1100" dirty="0"/>
        </a:p>
      </dgm:t>
    </dgm:pt>
    <dgm:pt modelId="{E04DD0A5-B7E8-4C3D-BB6D-64003A10B98C}" type="parTrans" cxnId="{8A336B02-824A-4870-A5AB-F675FD21E054}">
      <dgm:prSet/>
      <dgm:spPr/>
      <dgm:t>
        <a:bodyPr/>
        <a:lstStyle/>
        <a:p>
          <a:endParaRPr lang="ru-RU"/>
        </a:p>
      </dgm:t>
    </dgm:pt>
    <dgm:pt modelId="{20EF07A7-0904-4C91-B9DD-C227E82D20B1}" type="sibTrans" cxnId="{8A336B02-824A-4870-A5AB-F675FD21E054}">
      <dgm:prSet/>
      <dgm:spPr/>
      <dgm:t>
        <a:bodyPr/>
        <a:lstStyle/>
        <a:p>
          <a:endParaRPr lang="ru-RU"/>
        </a:p>
      </dgm:t>
    </dgm:pt>
    <dgm:pt modelId="{C60BD95D-8BE5-42EC-AF9D-D22E07852892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82,0</a:t>
          </a:r>
        </a:p>
      </dgm:t>
    </dgm:pt>
    <dgm:pt modelId="{8DBEE901-4D78-4181-A6DB-04DBE5AFC449}" type="parTrans" cxnId="{D0FADE0F-F15B-45EB-BE1E-1190009A8ABD}">
      <dgm:prSet/>
      <dgm:spPr/>
      <dgm:t>
        <a:bodyPr/>
        <a:lstStyle/>
        <a:p>
          <a:endParaRPr lang="ru-RU"/>
        </a:p>
      </dgm:t>
    </dgm:pt>
    <dgm:pt modelId="{571AFEDE-AA12-4634-A6F3-33BC4E236E19}" type="sibTrans" cxnId="{D0FADE0F-F15B-45EB-BE1E-1190009A8ABD}">
      <dgm:prSet/>
      <dgm:spPr/>
      <dgm:t>
        <a:bodyPr/>
        <a:lstStyle/>
        <a:p>
          <a:endParaRPr lang="ru-RU"/>
        </a:p>
      </dgm:t>
    </dgm:pt>
    <dgm:pt modelId="{D5544F4D-4FD2-41EE-A356-ABCAA534BCB5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775,0</a:t>
          </a:r>
          <a:endParaRPr lang="ru-RU" sz="1100" dirty="0"/>
        </a:p>
      </dgm:t>
    </dgm:pt>
    <dgm:pt modelId="{BED13ABC-6FE3-4A0F-B363-3797DF01D994}" type="parTrans" cxnId="{BED1357D-2A03-4DBB-AF19-4EA3D0997E32}">
      <dgm:prSet/>
      <dgm:spPr/>
      <dgm:t>
        <a:bodyPr/>
        <a:lstStyle/>
        <a:p>
          <a:endParaRPr lang="ru-RU"/>
        </a:p>
      </dgm:t>
    </dgm:pt>
    <dgm:pt modelId="{D6C0D10C-0A55-4B4C-95CA-342CC713B4EA}" type="sibTrans" cxnId="{BED1357D-2A03-4DBB-AF19-4EA3D0997E32}">
      <dgm:prSet/>
      <dgm:spPr/>
      <dgm:t>
        <a:bodyPr/>
        <a:lstStyle/>
        <a:p>
          <a:endParaRPr lang="ru-RU"/>
        </a:p>
      </dgm:t>
    </dgm:pt>
    <dgm:pt modelId="{187C542A-BCFC-4BBB-8DCA-67690BE3FD29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97,0</a:t>
          </a:r>
          <a:endParaRPr lang="ru-RU" sz="1100" dirty="0"/>
        </a:p>
      </dgm:t>
    </dgm:pt>
    <dgm:pt modelId="{1DE6EB8F-E86E-468D-9E31-3BEF22539EFA}" type="parTrans" cxnId="{A7625AB6-5CA8-4543-AFDF-3445626B95A7}">
      <dgm:prSet/>
      <dgm:spPr/>
      <dgm:t>
        <a:bodyPr/>
        <a:lstStyle/>
        <a:p>
          <a:endParaRPr lang="ru-RU"/>
        </a:p>
      </dgm:t>
    </dgm:pt>
    <dgm:pt modelId="{FA166069-510E-430D-ABBE-E1A2B09558CE}" type="sibTrans" cxnId="{A7625AB6-5CA8-4543-AFDF-3445626B95A7}">
      <dgm:prSet/>
      <dgm:spPr/>
      <dgm:t>
        <a:bodyPr/>
        <a:lstStyle/>
        <a:p>
          <a:endParaRPr lang="ru-RU"/>
        </a:p>
      </dgm:t>
    </dgm:pt>
    <dgm:pt modelId="{593C7C55-813E-4059-B734-EC61CD9C5CBC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62,0</a:t>
          </a:r>
          <a:endParaRPr lang="ru-RU" sz="1100" dirty="0"/>
        </a:p>
      </dgm:t>
    </dgm:pt>
    <dgm:pt modelId="{17E9BED5-376D-4206-BC0B-A2BF002C0A67}" type="parTrans" cxnId="{08064794-7D33-4B3D-98EC-4C2F3CAB8822}">
      <dgm:prSet/>
      <dgm:spPr/>
      <dgm:t>
        <a:bodyPr/>
        <a:lstStyle/>
        <a:p>
          <a:endParaRPr lang="ru-RU"/>
        </a:p>
      </dgm:t>
    </dgm:pt>
    <dgm:pt modelId="{0D884A66-EF39-4789-A63B-3A3CBEB15D6A}" type="sibTrans" cxnId="{08064794-7D33-4B3D-98EC-4C2F3CAB8822}">
      <dgm:prSet/>
      <dgm:spPr/>
      <dgm:t>
        <a:bodyPr/>
        <a:lstStyle/>
        <a:p>
          <a:endParaRPr lang="ru-RU"/>
        </a:p>
      </dgm:t>
    </dgm:pt>
    <dgm:pt modelId="{9E15771F-F540-4F32-ACD6-56CFD707E80B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70,0</a:t>
          </a:r>
          <a:endParaRPr lang="ru-RU" sz="1100" dirty="0"/>
        </a:p>
      </dgm:t>
    </dgm:pt>
    <dgm:pt modelId="{E70BBB04-FC5B-4B12-959F-7F02FDB52BBE}" type="parTrans" cxnId="{9A5E90C4-6511-4923-BB87-9C452263074C}">
      <dgm:prSet/>
      <dgm:spPr/>
      <dgm:t>
        <a:bodyPr/>
        <a:lstStyle/>
        <a:p>
          <a:endParaRPr lang="ru-RU"/>
        </a:p>
      </dgm:t>
    </dgm:pt>
    <dgm:pt modelId="{EC763716-B14D-403A-A4A7-216861E00C47}" type="sibTrans" cxnId="{9A5E90C4-6511-4923-BB87-9C452263074C}">
      <dgm:prSet/>
      <dgm:spPr/>
      <dgm:t>
        <a:bodyPr/>
        <a:lstStyle/>
        <a:p>
          <a:endParaRPr lang="ru-RU"/>
        </a:p>
      </dgm:t>
    </dgm:pt>
    <dgm:pt modelId="{20671797-DAB3-483D-81A6-EB33F8E5D325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26,0</a:t>
          </a:r>
          <a:endParaRPr lang="ru-RU" sz="1100" dirty="0"/>
        </a:p>
      </dgm:t>
    </dgm:pt>
    <dgm:pt modelId="{1917A2FC-0EC7-4FB8-B415-CD8FE3AAD307}" type="parTrans" cxnId="{90D57730-3A4C-47CA-BBD0-42D8464C56FD}">
      <dgm:prSet/>
      <dgm:spPr/>
      <dgm:t>
        <a:bodyPr/>
        <a:lstStyle/>
        <a:p>
          <a:endParaRPr lang="ru-RU"/>
        </a:p>
      </dgm:t>
    </dgm:pt>
    <dgm:pt modelId="{9DA74383-E61F-415F-8262-DF5C37B5A3CC}" type="sibTrans" cxnId="{90D57730-3A4C-47CA-BBD0-42D8464C56FD}">
      <dgm:prSet/>
      <dgm:spPr/>
      <dgm:t>
        <a:bodyPr/>
        <a:lstStyle/>
        <a:p>
          <a:endParaRPr lang="ru-RU"/>
        </a:p>
      </dgm:t>
    </dgm:pt>
    <dgm:pt modelId="{25C69CC8-098D-44A3-878A-5E3FEF1E9C10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83,0</a:t>
          </a:r>
          <a:endParaRPr lang="ru-RU" sz="1100" dirty="0"/>
        </a:p>
      </dgm:t>
    </dgm:pt>
    <dgm:pt modelId="{28799DE6-79A2-4C3E-B141-55C8FB729A4A}" type="parTrans" cxnId="{7EAEC371-553E-4E9D-A4CC-83A632C1A866}">
      <dgm:prSet/>
      <dgm:spPr/>
      <dgm:t>
        <a:bodyPr/>
        <a:lstStyle/>
        <a:p>
          <a:endParaRPr lang="ru-RU"/>
        </a:p>
      </dgm:t>
    </dgm:pt>
    <dgm:pt modelId="{41B933A1-9AB0-4413-9012-F89B9C70741E}" type="sibTrans" cxnId="{7EAEC371-553E-4E9D-A4CC-83A632C1A866}">
      <dgm:prSet/>
      <dgm:spPr/>
      <dgm:t>
        <a:bodyPr/>
        <a:lstStyle/>
        <a:p>
          <a:endParaRPr lang="ru-RU"/>
        </a:p>
      </dgm:t>
    </dgm:pt>
    <dgm:pt modelId="{BDDF592B-1C58-40EE-9108-0DC798BB2F08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775,0</a:t>
          </a:r>
          <a:endParaRPr lang="ru-RU" sz="1100" dirty="0"/>
        </a:p>
      </dgm:t>
    </dgm:pt>
    <dgm:pt modelId="{B756F4C0-E80B-4D51-98DD-9ED456BC9850}" type="parTrans" cxnId="{BCC1FE31-0246-43DC-9367-3E68D1580877}">
      <dgm:prSet/>
      <dgm:spPr/>
      <dgm:t>
        <a:bodyPr/>
        <a:lstStyle/>
        <a:p>
          <a:endParaRPr lang="ru-RU"/>
        </a:p>
      </dgm:t>
    </dgm:pt>
    <dgm:pt modelId="{A8539F8F-5449-4F69-9D5B-CD73E9384FB2}" type="sibTrans" cxnId="{BCC1FE31-0246-43DC-9367-3E68D1580877}">
      <dgm:prSet/>
      <dgm:spPr/>
      <dgm:t>
        <a:bodyPr/>
        <a:lstStyle/>
        <a:p>
          <a:endParaRPr lang="ru-RU"/>
        </a:p>
      </dgm:t>
    </dgm:pt>
    <dgm:pt modelId="{1B20A584-E8E7-451F-84AF-E95BD5B40EA1}">
      <dgm:prSet custT="1"/>
      <dgm:spPr>
        <a:solidFill>
          <a:srgbClr val="779DCB"/>
        </a:solidFill>
      </dgm:spPr>
      <dgm:t>
        <a:bodyPr/>
        <a:lstStyle/>
        <a:p>
          <a:r>
            <a:rPr lang="ru-RU" sz="1100" smtClean="0"/>
            <a:t>99,0</a:t>
          </a:r>
          <a:endParaRPr lang="ru-RU" sz="1100" dirty="0"/>
        </a:p>
      </dgm:t>
    </dgm:pt>
    <dgm:pt modelId="{7E48482B-E88A-45F7-BC59-A70F71B3034D}" type="parTrans" cxnId="{DF667443-0DAC-4B0C-935A-F0465B69CBFB}">
      <dgm:prSet/>
      <dgm:spPr/>
      <dgm:t>
        <a:bodyPr/>
        <a:lstStyle/>
        <a:p>
          <a:endParaRPr lang="ru-RU"/>
        </a:p>
      </dgm:t>
    </dgm:pt>
    <dgm:pt modelId="{1F3B44A3-41F0-4FE2-8FE9-2EEC4DC3DA9C}" type="sibTrans" cxnId="{DF667443-0DAC-4B0C-935A-F0465B69CBFB}">
      <dgm:prSet/>
      <dgm:spPr/>
      <dgm:t>
        <a:bodyPr/>
        <a:lstStyle/>
        <a:p>
          <a:endParaRPr lang="ru-RU"/>
        </a:p>
      </dgm:t>
    </dgm:pt>
    <dgm:pt modelId="{DF86BB99-07F8-490F-B6E9-4F22F5A8A955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63,0</a:t>
          </a:r>
          <a:endParaRPr lang="ru-RU" sz="1100" dirty="0"/>
        </a:p>
      </dgm:t>
    </dgm:pt>
    <dgm:pt modelId="{C985FE44-C5E5-4D58-805E-13170B646D27}" type="parTrans" cxnId="{E90B9AD5-6B9D-460A-B8D4-0169929EE8C4}">
      <dgm:prSet/>
      <dgm:spPr/>
      <dgm:t>
        <a:bodyPr/>
        <a:lstStyle/>
        <a:p>
          <a:endParaRPr lang="ru-RU"/>
        </a:p>
      </dgm:t>
    </dgm:pt>
    <dgm:pt modelId="{38C2B751-10AB-424B-8533-370958D28C0F}" type="sibTrans" cxnId="{E90B9AD5-6B9D-460A-B8D4-0169929EE8C4}">
      <dgm:prSet/>
      <dgm:spPr/>
      <dgm:t>
        <a:bodyPr/>
        <a:lstStyle/>
        <a:p>
          <a:endParaRPr lang="ru-RU"/>
        </a:p>
      </dgm:t>
    </dgm:pt>
    <dgm:pt modelId="{04C3AC0E-965B-48C1-827A-5D93B22D2057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71,0</a:t>
          </a:r>
          <a:endParaRPr lang="ru-RU" sz="1100" dirty="0"/>
        </a:p>
      </dgm:t>
    </dgm:pt>
    <dgm:pt modelId="{0CE8D822-733A-4BA8-B539-C3F84FDFC933}" type="parTrans" cxnId="{F48F33E0-C1C5-4342-8DCC-7C57E3E3B48C}">
      <dgm:prSet/>
      <dgm:spPr/>
      <dgm:t>
        <a:bodyPr/>
        <a:lstStyle/>
        <a:p>
          <a:endParaRPr lang="ru-RU"/>
        </a:p>
      </dgm:t>
    </dgm:pt>
    <dgm:pt modelId="{1AF301AF-4DFB-4C78-9067-8B4C4FDC04D9}" type="sibTrans" cxnId="{F48F33E0-C1C5-4342-8DCC-7C57E3E3B48C}">
      <dgm:prSet/>
      <dgm:spPr/>
      <dgm:t>
        <a:bodyPr/>
        <a:lstStyle/>
        <a:p>
          <a:endParaRPr lang="ru-RU"/>
        </a:p>
      </dgm:t>
    </dgm:pt>
    <dgm:pt modelId="{FD657B6D-8ACE-4CCE-A7E1-4A6249E61467}">
      <dgm:prSet custT="1"/>
      <dgm:spPr>
        <a:solidFill>
          <a:srgbClr val="779DCB"/>
        </a:solidFill>
      </dgm:spPr>
      <dgm:t>
        <a:bodyPr/>
        <a:lstStyle/>
        <a:p>
          <a:r>
            <a:rPr lang="ru-RU" sz="1100" dirty="0" smtClean="0"/>
            <a:t>28,0</a:t>
          </a:r>
          <a:endParaRPr lang="ru-RU" sz="1100" dirty="0"/>
        </a:p>
      </dgm:t>
    </dgm:pt>
    <dgm:pt modelId="{900F6249-A425-4874-AD40-878D59EB5E1E}" type="parTrans" cxnId="{369C14D0-D141-47E5-B8C5-F9D42F2C1451}">
      <dgm:prSet/>
      <dgm:spPr/>
      <dgm:t>
        <a:bodyPr/>
        <a:lstStyle/>
        <a:p>
          <a:endParaRPr lang="ru-RU"/>
        </a:p>
      </dgm:t>
    </dgm:pt>
    <dgm:pt modelId="{7EAD3F99-24A3-44B5-8758-2E6EAE874C53}" type="sibTrans" cxnId="{369C14D0-D141-47E5-B8C5-F9D42F2C1451}">
      <dgm:prSet/>
      <dgm:spPr/>
      <dgm:t>
        <a:bodyPr/>
        <a:lstStyle/>
        <a:p>
          <a:endParaRPr lang="ru-RU"/>
        </a:p>
      </dgm:t>
    </dgm:pt>
    <dgm:pt modelId="{D6D64A82-9CCF-4F4D-A105-1ED7864CA012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1200" dirty="0" smtClean="0">
              <a:solidFill>
                <a:schemeClr val="bg1"/>
              </a:solidFill>
            </a:rPr>
            <a:t>100,0</a:t>
          </a:r>
          <a:endParaRPr lang="ru-RU" sz="1200" dirty="0">
            <a:solidFill>
              <a:schemeClr val="bg1"/>
            </a:solidFill>
          </a:endParaRPr>
        </a:p>
      </dgm:t>
    </dgm:pt>
    <dgm:pt modelId="{609A4098-5B9C-429E-97B4-380D47255858}" type="parTrans" cxnId="{BF296472-9BEB-4276-81AA-FE5DB5DD0131}">
      <dgm:prSet/>
      <dgm:spPr/>
      <dgm:t>
        <a:bodyPr/>
        <a:lstStyle/>
        <a:p>
          <a:endParaRPr lang="ru-RU"/>
        </a:p>
      </dgm:t>
    </dgm:pt>
    <dgm:pt modelId="{7B2A9926-1029-45E5-8F6B-5741075396B6}" type="sibTrans" cxnId="{BF296472-9BEB-4276-81AA-FE5DB5DD0131}">
      <dgm:prSet/>
      <dgm:spPr/>
      <dgm:t>
        <a:bodyPr/>
        <a:lstStyle/>
        <a:p>
          <a:endParaRPr lang="ru-RU"/>
        </a:p>
      </dgm:t>
    </dgm:pt>
    <dgm:pt modelId="{1CBC8EA1-682A-420E-9232-8EAD0C29C1F3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1200" dirty="0" smtClean="0">
              <a:solidFill>
                <a:schemeClr val="bg1"/>
              </a:solidFill>
            </a:rPr>
            <a:t>100,0</a:t>
          </a:r>
          <a:endParaRPr lang="ru-RU" sz="1200" dirty="0">
            <a:solidFill>
              <a:schemeClr val="bg1"/>
            </a:solidFill>
          </a:endParaRPr>
        </a:p>
      </dgm:t>
    </dgm:pt>
    <dgm:pt modelId="{BC13F4C4-3006-49F5-BA76-C38AC3E0C177}" type="parTrans" cxnId="{253F9E5C-C5E8-4E3A-B3B9-822F347287D2}">
      <dgm:prSet/>
      <dgm:spPr/>
      <dgm:t>
        <a:bodyPr/>
        <a:lstStyle/>
        <a:p>
          <a:endParaRPr lang="ru-RU"/>
        </a:p>
      </dgm:t>
    </dgm:pt>
    <dgm:pt modelId="{81A48D5D-65FF-4FFB-B501-F9551782DC9D}" type="sibTrans" cxnId="{253F9E5C-C5E8-4E3A-B3B9-822F347287D2}">
      <dgm:prSet/>
      <dgm:spPr/>
      <dgm:t>
        <a:bodyPr/>
        <a:lstStyle/>
        <a:p>
          <a:endParaRPr lang="ru-RU"/>
        </a:p>
      </dgm:t>
    </dgm:pt>
    <dgm:pt modelId="{ECB09A8D-D76A-4605-9EA1-9B61797D3A52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1100" dirty="0" smtClean="0"/>
            <a:t>100,0</a:t>
          </a:r>
          <a:endParaRPr lang="ru-RU" sz="1100" dirty="0"/>
        </a:p>
      </dgm:t>
    </dgm:pt>
    <dgm:pt modelId="{8424434C-2149-48E0-B8A3-F25FD0727951}" type="parTrans" cxnId="{C5757C9E-A9E5-4380-8A98-9FFDB54B1EF6}">
      <dgm:prSet/>
      <dgm:spPr/>
      <dgm:t>
        <a:bodyPr/>
        <a:lstStyle/>
        <a:p>
          <a:endParaRPr lang="ru-RU"/>
        </a:p>
      </dgm:t>
    </dgm:pt>
    <dgm:pt modelId="{BA667317-84A4-45F4-8997-6DCA5A7FDE6D}" type="sibTrans" cxnId="{C5757C9E-A9E5-4380-8A98-9FFDB54B1EF6}">
      <dgm:prSet/>
      <dgm:spPr/>
      <dgm:t>
        <a:bodyPr/>
        <a:lstStyle/>
        <a:p>
          <a:endParaRPr lang="ru-RU"/>
        </a:p>
      </dgm:t>
    </dgm:pt>
    <dgm:pt modelId="{7696DA4A-AAE1-4FDC-8E0C-5AA68A0A077E}">
      <dgm:prSet custT="1"/>
      <dgm:spPr>
        <a:solidFill>
          <a:srgbClr val="9E5ECE"/>
        </a:solidFill>
      </dgm:spPr>
      <dgm:t>
        <a:bodyPr/>
        <a:lstStyle/>
        <a:p>
          <a:r>
            <a:rPr lang="ru-RU" sz="1100" b="1" dirty="0" smtClean="0"/>
            <a:t>100,0</a:t>
          </a:r>
          <a:endParaRPr lang="ru-RU" sz="1100" b="1" dirty="0"/>
        </a:p>
      </dgm:t>
    </dgm:pt>
    <dgm:pt modelId="{76BF4139-72D8-4A7D-9304-E6315DEF7898}" type="parTrans" cxnId="{7117439D-C837-4F2A-AF28-F0D6590C87DC}">
      <dgm:prSet/>
      <dgm:spPr/>
      <dgm:t>
        <a:bodyPr/>
        <a:lstStyle/>
        <a:p>
          <a:endParaRPr lang="ru-RU"/>
        </a:p>
      </dgm:t>
    </dgm:pt>
    <dgm:pt modelId="{1567BC93-98AB-48BE-B416-75FA656DCD3C}" type="sibTrans" cxnId="{7117439D-C837-4F2A-AF28-F0D6590C87DC}">
      <dgm:prSet/>
      <dgm:spPr/>
      <dgm:t>
        <a:bodyPr/>
        <a:lstStyle/>
        <a:p>
          <a:endParaRPr lang="ru-RU"/>
        </a:p>
      </dgm:t>
    </dgm:pt>
    <dgm:pt modelId="{CA9E619C-554A-4A94-85BD-B5B1C42EA040}">
      <dgm:prSet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solidFill>
          <a:schemeClr val="accent3">
            <a:lumMod val="75000"/>
          </a:schemeClr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ru-RU" sz="1100" b="1" dirty="0" smtClean="0"/>
            <a:t>100,0</a:t>
          </a:r>
          <a:endParaRPr lang="ru-RU" sz="1100" b="1" dirty="0"/>
        </a:p>
      </dgm:t>
    </dgm:pt>
    <dgm:pt modelId="{7F69F359-B109-4E7C-9BE1-22DD4B542489}" type="parTrans" cxnId="{257974FE-C261-4966-81E3-36D4C9A9C0A1}">
      <dgm:prSet/>
      <dgm:spPr/>
      <dgm:t>
        <a:bodyPr/>
        <a:lstStyle/>
        <a:p>
          <a:endParaRPr lang="ru-RU"/>
        </a:p>
      </dgm:t>
    </dgm:pt>
    <dgm:pt modelId="{BFEAA742-61E8-4D3F-83CB-E84D874BDC45}" type="sibTrans" cxnId="{257974FE-C261-4966-81E3-36D4C9A9C0A1}">
      <dgm:prSet/>
      <dgm:spPr/>
      <dgm:t>
        <a:bodyPr/>
        <a:lstStyle/>
        <a:p>
          <a:endParaRPr lang="ru-RU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93,0</a:t>
          </a:r>
          <a:endParaRPr lang="ru-RU" sz="1100" b="1" dirty="0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  <dgm:t>
        <a:bodyPr/>
        <a:lstStyle/>
        <a:p>
          <a:endParaRPr lang="ru-RU"/>
        </a:p>
      </dgm:t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  <dgm:t>
        <a:bodyPr/>
        <a:lstStyle/>
        <a:p>
          <a:endParaRPr lang="ru-RU"/>
        </a:p>
      </dgm:t>
    </dgm:pt>
    <dgm:pt modelId="{B74154C5-AFFE-498C-8E4C-911D7456AC97}" type="pres">
      <dgm:prSet presAssocID="{946393D2-3BB5-4D19-BAF6-84B7339845C4}" presName="horzOne" presStyleCnt="0"/>
      <dgm:spPr/>
      <dgm:t>
        <a:bodyPr/>
        <a:lstStyle/>
        <a:p>
          <a:endParaRPr lang="ru-RU"/>
        </a:p>
      </dgm:t>
    </dgm:pt>
    <dgm:pt modelId="{AA6E5317-C9D5-49D6-9218-04A9A8CDF9E8}" type="pres">
      <dgm:prSet presAssocID="{5A6BA2F8-AB86-4FEA-9FCE-F9FA52A7F9A0}" presName="vertTwo" presStyleCnt="0"/>
      <dgm:spPr/>
      <dgm:t>
        <a:bodyPr/>
        <a:lstStyle/>
        <a:p>
          <a:endParaRPr lang="ru-RU"/>
        </a:p>
      </dgm:t>
    </dgm:pt>
    <dgm:pt modelId="{EFD09625-1EEB-463A-9D51-52F09A5E039B}" type="pres">
      <dgm:prSet presAssocID="{5A6BA2F8-AB86-4FEA-9FCE-F9FA52A7F9A0}" presName="txTwo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  <dgm:t>
        <a:bodyPr/>
        <a:lstStyle/>
        <a:p>
          <a:endParaRPr lang="ru-RU"/>
        </a:p>
      </dgm:t>
    </dgm:pt>
    <dgm:pt modelId="{ED986375-36F5-4143-A5F0-85653599471E}" type="pres">
      <dgm:prSet presAssocID="{5A6BA2F8-AB86-4FEA-9FCE-F9FA52A7F9A0}" presName="horzTwo" presStyleCnt="0"/>
      <dgm:spPr/>
      <dgm:t>
        <a:bodyPr/>
        <a:lstStyle/>
        <a:p>
          <a:endParaRPr lang="ru-RU"/>
        </a:p>
      </dgm:t>
    </dgm:pt>
    <dgm:pt modelId="{72DE6149-9A73-4029-9C01-1DA1EF77D264}" type="pres">
      <dgm:prSet presAssocID="{F6F97186-B344-4193-9FE9-6DFB5403A289}" presName="vertThree" presStyleCnt="0"/>
      <dgm:spPr/>
    </dgm:pt>
    <dgm:pt modelId="{B7B68934-E179-4D36-8AD9-7637EF3F0019}" type="pres">
      <dgm:prSet presAssocID="{F6F97186-B344-4193-9FE9-6DFB5403A289}" presName="txThre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986455-5145-43D1-AB19-A5C822796874}" type="pres">
      <dgm:prSet presAssocID="{F6F97186-B344-4193-9FE9-6DFB5403A289}" presName="parTransThree" presStyleCnt="0"/>
      <dgm:spPr/>
    </dgm:pt>
    <dgm:pt modelId="{E4CD0B37-6C75-4A8F-946C-21E075E1E2CF}" type="pres">
      <dgm:prSet presAssocID="{F6F97186-B344-4193-9FE9-6DFB5403A289}" presName="horzThree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BABD28-5047-47A3-A701-B7AFBBE28819}" type="pres">
      <dgm:prSet presAssocID="{CD119780-6575-4106-AE5B-2CC6B48E5482}" presName="txFour" presStyleLbl="node4" presStyleIdx="0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  <dgm:t>
        <a:bodyPr/>
        <a:lstStyle/>
        <a:p>
          <a:endParaRPr lang="ru-RU"/>
        </a:p>
      </dgm:t>
    </dgm:pt>
    <dgm:pt modelId="{D0D594F6-8533-4A50-8AE7-20755C3BFFA9}" type="pres">
      <dgm:prSet presAssocID="{CD119780-6575-4106-AE5B-2CC6B48E5482}" presName="horzFour" presStyleCnt="0"/>
      <dgm:spPr/>
      <dgm:t>
        <a:bodyPr/>
        <a:lstStyle/>
        <a:p>
          <a:endParaRPr lang="ru-RU"/>
        </a:p>
      </dgm:t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7E2D4A-62E6-4A23-A5DD-552A63903B64}" type="pres">
      <dgm:prSet presAssocID="{93520637-36B3-4AB9-B949-92D55141E733}" presName="txFour" presStyleLbl="node4" presStyleIdx="1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83630-5D09-45D7-92AD-109BAA43CF48}" type="pres">
      <dgm:prSet presAssocID="{93520637-36B3-4AB9-B949-92D55141E733}" presName="parTransFour" presStyleCnt="0"/>
      <dgm:spPr/>
      <dgm:t>
        <a:bodyPr/>
        <a:lstStyle/>
        <a:p>
          <a:endParaRPr lang="ru-RU"/>
        </a:p>
      </dgm:t>
    </dgm:pt>
    <dgm:pt modelId="{B338BAF6-59FE-4215-B697-18ED9B1E550D}" type="pres">
      <dgm:prSet presAssocID="{93520637-36B3-4AB9-B949-92D55141E733}" presName="horzFour" presStyleCnt="0"/>
      <dgm:spPr/>
      <dgm:t>
        <a:bodyPr/>
        <a:lstStyle/>
        <a:p>
          <a:endParaRPr lang="ru-RU"/>
        </a:p>
      </dgm:t>
    </dgm:pt>
    <dgm:pt modelId="{C2D8D153-FBF9-44C5-B447-F4BF501D8FA1}" type="pres">
      <dgm:prSet presAssocID="{44367D81-039C-4579-8E09-66CAF90F5041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85136A3-D02F-461C-B31C-FD1D69D16759}" type="pres">
      <dgm:prSet presAssocID="{44367D81-039C-4579-8E09-66CAF90F5041}" presName="txFour" presStyleLbl="node4" presStyleIdx="2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6CF81-D743-4AD3-A3A1-3DF9D9BFBC77}" type="pres">
      <dgm:prSet presAssocID="{44367D81-039C-4579-8E09-66CAF90F5041}" presName="parTransFour" presStyleCnt="0"/>
      <dgm:spPr/>
      <dgm:t>
        <a:bodyPr/>
        <a:lstStyle/>
        <a:p>
          <a:endParaRPr lang="ru-RU"/>
        </a:p>
      </dgm:t>
    </dgm:pt>
    <dgm:pt modelId="{8A9FECDA-0971-4926-9F35-6C36E65B14A9}" type="pres">
      <dgm:prSet presAssocID="{44367D81-039C-4579-8E09-66CAF90F5041}" presName="horzFour" presStyleCnt="0"/>
      <dgm:spPr/>
      <dgm:t>
        <a:bodyPr/>
        <a:lstStyle/>
        <a:p>
          <a:endParaRPr lang="ru-RU"/>
        </a:p>
      </dgm:t>
    </dgm:pt>
    <dgm:pt modelId="{4A1D7939-C139-4889-AA8A-C0FC12630CEE}" type="pres">
      <dgm:prSet presAssocID="{9C715FE5-31CA-4541-A958-D2C730C134E0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C9EB28-F68D-4321-836D-A642C2C0DAB1}" type="pres">
      <dgm:prSet presAssocID="{9C715FE5-31CA-4541-A958-D2C730C134E0}" presName="txFour" presStyleLbl="node4" presStyleIdx="3" presStyleCnt="30" custLinFactNeighborX="-3442" custLinFactNeighborY="-1403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FCCA56-038C-4613-B7B2-16CD590F385E}" type="pres">
      <dgm:prSet presAssocID="{9C715FE5-31CA-4541-A958-D2C730C134E0}" presName="parTransFour" presStyleCnt="0"/>
      <dgm:spPr/>
      <dgm:t>
        <a:bodyPr/>
        <a:lstStyle/>
        <a:p>
          <a:endParaRPr lang="ru-RU"/>
        </a:p>
      </dgm:t>
    </dgm:pt>
    <dgm:pt modelId="{7F93EC46-9C8D-4119-8F52-CCFA2BE3D856}" type="pres">
      <dgm:prSet presAssocID="{9C715FE5-31CA-4541-A958-D2C730C134E0}" presName="horzFour" presStyleCnt="0"/>
      <dgm:spPr/>
      <dgm:t>
        <a:bodyPr/>
        <a:lstStyle/>
        <a:p>
          <a:endParaRPr lang="ru-RU"/>
        </a:p>
      </dgm:t>
    </dgm:pt>
    <dgm:pt modelId="{57E5281D-099B-4146-8847-39F267019B93}" type="pres">
      <dgm:prSet presAssocID="{8536FD6B-8AD2-4A43-B337-6FD60B3FD4B2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5D767EC-FAE5-4312-B23F-9B41F2C6B7D7}" type="pres">
      <dgm:prSet presAssocID="{8536FD6B-8AD2-4A43-B337-6FD60B3FD4B2}" presName="txFour" presStyleLbl="node4" presStyleIdx="4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325464A-4BAA-486A-A2D8-AA039A80957A}" type="pres">
      <dgm:prSet presAssocID="{8536FD6B-8AD2-4A43-B337-6FD60B3FD4B2}" presName="parTransFour" presStyleCnt="0"/>
      <dgm:spPr/>
    </dgm:pt>
    <dgm:pt modelId="{E795CE46-C816-4100-AC67-9520DA742BDE}" type="pres">
      <dgm:prSet presAssocID="{8536FD6B-8AD2-4A43-B337-6FD60B3FD4B2}" presName="horzFour" presStyleCnt="0"/>
      <dgm:spPr/>
      <dgm:t>
        <a:bodyPr/>
        <a:lstStyle/>
        <a:p>
          <a:endParaRPr lang="ru-RU"/>
        </a:p>
      </dgm:t>
    </dgm:pt>
    <dgm:pt modelId="{0DEBC00E-8221-4E29-8D96-8FD712C49234}" type="pres">
      <dgm:prSet presAssocID="{CA9E619C-554A-4A94-85BD-B5B1C42EA040}" presName="vertFour" presStyleCnt="0">
        <dgm:presLayoutVars>
          <dgm:chPref val="3"/>
        </dgm:presLayoutVars>
      </dgm:prSet>
      <dgm:spPr/>
    </dgm:pt>
    <dgm:pt modelId="{2722E71F-113D-4438-914F-64CD151531B3}" type="pres">
      <dgm:prSet presAssocID="{CA9E619C-554A-4A94-85BD-B5B1C42EA040}" presName="txFour" presStyleLbl="node4" presStyleIdx="5" presStyleCnt="30" custLinFactNeighborX="1072" custLinFactNeighborY="23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B44297C-7C54-4F01-A043-284E4232704B}" type="pres">
      <dgm:prSet presAssocID="{CA9E619C-554A-4A94-85BD-B5B1C42EA040}" presName="horzFour" presStyleCnt="0"/>
      <dgm:spPr/>
    </dgm:pt>
    <dgm:pt modelId="{694C6A3E-E1B4-4940-ABED-A0BE47161CCE}" type="pres">
      <dgm:prSet presAssocID="{C6F24F42-97B0-4B65-A4C6-FEB3AD0E1596}" presName="sibSpaceTwo" presStyleCnt="0"/>
      <dgm:spPr/>
      <dgm:t>
        <a:bodyPr/>
        <a:lstStyle/>
        <a:p>
          <a:endParaRPr lang="ru-RU"/>
        </a:p>
      </dgm:t>
    </dgm:pt>
    <dgm:pt modelId="{22BDFE06-8D1B-4C76-8FF0-2DABD4B35522}" type="pres">
      <dgm:prSet presAssocID="{7711325B-E859-44FE-8B41-57F9AFDCA54B}" presName="vertTwo" presStyleCnt="0"/>
      <dgm:spPr/>
      <dgm:t>
        <a:bodyPr/>
        <a:lstStyle/>
        <a:p>
          <a:endParaRPr lang="ru-RU"/>
        </a:p>
      </dgm:t>
    </dgm:pt>
    <dgm:pt modelId="{576C6983-4618-426C-8177-DEA9FE3AC4EB}" type="pres">
      <dgm:prSet presAssocID="{7711325B-E859-44FE-8B41-57F9AFDCA54B}" presName="txTwo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  <dgm:t>
        <a:bodyPr/>
        <a:lstStyle/>
        <a:p>
          <a:endParaRPr lang="ru-RU"/>
        </a:p>
      </dgm:t>
    </dgm:pt>
    <dgm:pt modelId="{508A389B-C0F5-43D4-BD46-7C9F058EB2F7}" type="pres">
      <dgm:prSet presAssocID="{7711325B-E859-44FE-8B41-57F9AFDCA54B}" presName="horzTwo" presStyleCnt="0"/>
      <dgm:spPr/>
      <dgm:t>
        <a:bodyPr/>
        <a:lstStyle/>
        <a:p>
          <a:endParaRPr lang="ru-RU"/>
        </a:p>
      </dgm:t>
    </dgm:pt>
    <dgm:pt modelId="{2E9427EC-521F-45BD-95BD-C2EA62236516}" type="pres">
      <dgm:prSet presAssocID="{A1BB5A2E-A45D-4F6A-B329-CD4782193917}" presName="vertThree" presStyleCnt="0"/>
      <dgm:spPr/>
    </dgm:pt>
    <dgm:pt modelId="{672DFC88-43F4-433B-9B7F-D5CE282279E3}" type="pres">
      <dgm:prSet presAssocID="{A1BB5A2E-A45D-4F6A-B329-CD4782193917}" presName="txThre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C873B0-A9FE-4F45-AD2E-ED28CA5DFD9A}" type="pres">
      <dgm:prSet presAssocID="{A1BB5A2E-A45D-4F6A-B329-CD4782193917}" presName="parTransThree" presStyleCnt="0"/>
      <dgm:spPr/>
    </dgm:pt>
    <dgm:pt modelId="{68FB6F70-C047-4E46-9E82-A09946504644}" type="pres">
      <dgm:prSet presAssocID="{A1BB5A2E-A45D-4F6A-B329-CD4782193917}" presName="horzThree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86111C-58B6-40AF-8D8A-60EE680572BA}" type="pres">
      <dgm:prSet presAssocID="{B34B6A16-5EF9-4B63-A5E4-12B190B34880}" presName="txFour" presStyleLbl="node4" presStyleIdx="6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  <dgm:t>
        <a:bodyPr/>
        <a:lstStyle/>
        <a:p>
          <a:endParaRPr lang="ru-RU"/>
        </a:p>
      </dgm:t>
    </dgm:pt>
    <dgm:pt modelId="{FFF447F9-BACE-4B19-B5DF-5D71FE61C4DC}" type="pres">
      <dgm:prSet presAssocID="{B34B6A16-5EF9-4B63-A5E4-12B190B34880}" presName="horzFour" presStyleCnt="0"/>
      <dgm:spPr/>
      <dgm:t>
        <a:bodyPr/>
        <a:lstStyle/>
        <a:p>
          <a:endParaRPr lang="ru-RU"/>
        </a:p>
      </dgm:t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590EE3-70B4-4E0E-8D44-18EF1FD97F2E}" type="pres">
      <dgm:prSet presAssocID="{9A0A1B48-08CE-44F2-8C66-5814C06EE4CC}" presName="txFour" presStyleLbl="node4" presStyleIdx="7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AA9F4-0E18-4F78-BD4F-92D296477D35}" type="pres">
      <dgm:prSet presAssocID="{9A0A1B48-08CE-44F2-8C66-5814C06EE4CC}" presName="parTransFour" presStyleCnt="0"/>
      <dgm:spPr/>
      <dgm:t>
        <a:bodyPr/>
        <a:lstStyle/>
        <a:p>
          <a:endParaRPr lang="ru-RU"/>
        </a:p>
      </dgm:t>
    </dgm:pt>
    <dgm:pt modelId="{D1A4E4BA-FB74-44DD-88E4-672303AAC4FA}" type="pres">
      <dgm:prSet presAssocID="{9A0A1B48-08CE-44F2-8C66-5814C06EE4CC}" presName="horzFour" presStyleCnt="0"/>
      <dgm:spPr/>
      <dgm:t>
        <a:bodyPr/>
        <a:lstStyle/>
        <a:p>
          <a:endParaRPr lang="ru-RU"/>
        </a:p>
      </dgm:t>
    </dgm:pt>
    <dgm:pt modelId="{E5B57F09-2B59-4711-A8C9-974EF4149D9A}" type="pres">
      <dgm:prSet presAssocID="{614AF9F2-E1A1-4D10-882A-EB6B0D669FCA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CE5FDB4-BFBB-4259-A330-B441199BCE24}" type="pres">
      <dgm:prSet presAssocID="{614AF9F2-E1A1-4D10-882A-EB6B0D669FCA}" presName="txFour" presStyleLbl="node4" presStyleIdx="8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3F826B-C233-4B5F-A398-764D3F47A1BA}" type="pres">
      <dgm:prSet presAssocID="{614AF9F2-E1A1-4D10-882A-EB6B0D669FCA}" presName="parTransFour" presStyleCnt="0"/>
      <dgm:spPr/>
      <dgm:t>
        <a:bodyPr/>
        <a:lstStyle/>
        <a:p>
          <a:endParaRPr lang="ru-RU"/>
        </a:p>
      </dgm:t>
    </dgm:pt>
    <dgm:pt modelId="{E607D5B5-B0CE-46E0-84C5-F456BAF04EE4}" type="pres">
      <dgm:prSet presAssocID="{614AF9F2-E1A1-4D10-882A-EB6B0D669FCA}" presName="horzFour" presStyleCnt="0"/>
      <dgm:spPr/>
      <dgm:t>
        <a:bodyPr/>
        <a:lstStyle/>
        <a:p>
          <a:endParaRPr lang="ru-RU"/>
        </a:p>
      </dgm:t>
    </dgm:pt>
    <dgm:pt modelId="{F267116D-D0B1-4457-ABA0-2D94424C53E8}" type="pres">
      <dgm:prSet presAssocID="{BE98D1AB-A280-4D0B-A815-73E57FD87EC3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DC61A6-3199-4C88-A8D1-98ADCFDD3274}" type="pres">
      <dgm:prSet presAssocID="{BE98D1AB-A280-4D0B-A815-73E57FD87EC3}" presName="txFour" presStyleLbl="node4" presStyleIdx="9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1FD772-B984-413E-A468-8F0F3007E9F5}" type="pres">
      <dgm:prSet presAssocID="{BE98D1AB-A280-4D0B-A815-73E57FD87EC3}" presName="parTransFour" presStyleCnt="0"/>
      <dgm:spPr/>
      <dgm:t>
        <a:bodyPr/>
        <a:lstStyle/>
        <a:p>
          <a:endParaRPr lang="ru-RU"/>
        </a:p>
      </dgm:t>
    </dgm:pt>
    <dgm:pt modelId="{C7E808E6-5BB0-42AD-9568-7FA84FFA1273}" type="pres">
      <dgm:prSet presAssocID="{BE98D1AB-A280-4D0B-A815-73E57FD87EC3}" presName="horzFour" presStyleCnt="0"/>
      <dgm:spPr/>
      <dgm:t>
        <a:bodyPr/>
        <a:lstStyle/>
        <a:p>
          <a:endParaRPr lang="ru-RU"/>
        </a:p>
      </dgm:t>
    </dgm:pt>
    <dgm:pt modelId="{6143EFE8-4DC9-41D7-A90D-BEF4DD9D6775}" type="pres">
      <dgm:prSet presAssocID="{4D9EF634-1BF2-4A35-90CA-8A6D73717D8F}" presName="vertFour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5EEDEE-A63C-4DC0-9860-A34A7BFD903E}" type="pres">
      <dgm:prSet presAssocID="{4D9EF634-1BF2-4A35-90CA-8A6D73717D8F}" presName="txFour" presStyleLbl="node4" presStyleIdx="10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234F69D-D186-4175-A5E5-9C1758E18A33}" type="pres">
      <dgm:prSet presAssocID="{4D9EF634-1BF2-4A35-90CA-8A6D73717D8F}" presName="parTransFour" presStyleCnt="0"/>
      <dgm:spPr/>
    </dgm:pt>
    <dgm:pt modelId="{2AFD5925-89E6-4CDB-B771-8976E3EAA1E0}" type="pres">
      <dgm:prSet presAssocID="{4D9EF634-1BF2-4A35-90CA-8A6D73717D8F}" presName="horzFour" presStyleCnt="0"/>
      <dgm:spPr/>
      <dgm:t>
        <a:bodyPr/>
        <a:lstStyle/>
        <a:p>
          <a:endParaRPr lang="ru-RU"/>
        </a:p>
      </dgm:t>
    </dgm:pt>
    <dgm:pt modelId="{71372FE3-666A-4799-B832-A7072D9433E9}" type="pres">
      <dgm:prSet presAssocID="{7696DA4A-AAE1-4FDC-8E0C-5AA68A0A077E}" presName="vertFour" presStyleCnt="0">
        <dgm:presLayoutVars>
          <dgm:chPref val="3"/>
        </dgm:presLayoutVars>
      </dgm:prSet>
      <dgm:spPr/>
    </dgm:pt>
    <dgm:pt modelId="{9FA2C425-29ED-4A81-8CCA-DAD7A919D1CF}" type="pres">
      <dgm:prSet presAssocID="{7696DA4A-AAE1-4FDC-8E0C-5AA68A0A077E}" presName="txFour" presStyleLbl="node4" presStyleIdx="11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BF9F890-3150-4303-9A38-0FE55CA41772}" type="pres">
      <dgm:prSet presAssocID="{7696DA4A-AAE1-4FDC-8E0C-5AA68A0A077E}" presName="horzFour" presStyleCnt="0"/>
      <dgm:spPr/>
    </dgm:pt>
    <dgm:pt modelId="{8A94FD29-AE36-4272-B8B7-FF847200D7A2}" type="pres">
      <dgm:prSet presAssocID="{A670FA7C-7403-44C0-BA19-83B2BA693E61}" presName="sibSpaceTwo" presStyleCnt="0"/>
      <dgm:spPr/>
    </dgm:pt>
    <dgm:pt modelId="{AF93020A-9780-4776-85B8-7147747F36CC}" type="pres">
      <dgm:prSet presAssocID="{62031802-0EE5-47DF-BB1F-2C84A19F6746}" presName="vertTwo" presStyleCnt="0"/>
      <dgm:spPr/>
    </dgm:pt>
    <dgm:pt modelId="{A25BE625-018B-46BA-BE7F-ED875B975F26}" type="pres">
      <dgm:prSet presAssocID="{62031802-0EE5-47DF-BB1F-2C84A19F6746}" presName="txTwo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223B6C-87F7-4855-A691-FD4F8FB278AD}" type="pres">
      <dgm:prSet presAssocID="{62031802-0EE5-47DF-BB1F-2C84A19F6746}" presName="parTransTwo" presStyleCnt="0"/>
      <dgm:spPr/>
    </dgm:pt>
    <dgm:pt modelId="{DACF82F6-95A6-4B59-9D37-F46699815612}" type="pres">
      <dgm:prSet presAssocID="{62031802-0EE5-47DF-BB1F-2C84A19F6746}" presName="horzTwo" presStyleCnt="0"/>
      <dgm:spPr/>
    </dgm:pt>
    <dgm:pt modelId="{72E6673E-523D-4E62-80E5-5062FE589301}" type="pres">
      <dgm:prSet presAssocID="{C9C8B06B-C833-4D4A-8595-4BF5AEB204E9}" presName="vertThree" presStyleCnt="0"/>
      <dgm:spPr/>
    </dgm:pt>
    <dgm:pt modelId="{CB2AF246-A0C3-4F64-A578-D38165C39147}" type="pres">
      <dgm:prSet presAssocID="{C9C8B06B-C833-4D4A-8595-4BF5AEB204E9}" presName="txThre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9FC9E5-E3D6-4C1A-9A2E-5E9E87CE7A56}" type="pres">
      <dgm:prSet presAssocID="{C9C8B06B-C833-4D4A-8595-4BF5AEB204E9}" presName="parTransThree" presStyleCnt="0"/>
      <dgm:spPr/>
    </dgm:pt>
    <dgm:pt modelId="{F0336813-9E34-44C5-93FA-F6459A965D24}" type="pres">
      <dgm:prSet presAssocID="{C9C8B06B-C833-4D4A-8595-4BF5AEB204E9}" presName="horzThree" presStyleCnt="0"/>
      <dgm:spPr/>
    </dgm:pt>
    <dgm:pt modelId="{BC3780EC-6A8B-44DF-B9EE-2DD1146E7F89}" type="pres">
      <dgm:prSet presAssocID="{66E38241-E965-439E-997F-74C14C213F23}" presName="vertFour" presStyleCnt="0">
        <dgm:presLayoutVars>
          <dgm:chPref val="3"/>
        </dgm:presLayoutVars>
      </dgm:prSet>
      <dgm:spPr/>
    </dgm:pt>
    <dgm:pt modelId="{02D78884-08A2-47FD-874A-FD0B1E1D6A24}" type="pres">
      <dgm:prSet presAssocID="{66E38241-E965-439E-997F-74C14C213F23}" presName="txFour" presStyleLbl="node4" presStyleIdx="12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A800FD-3FF2-44D3-B095-1DA76A25312A}" type="pres">
      <dgm:prSet presAssocID="{66E38241-E965-439E-997F-74C14C213F23}" presName="parTransFour" presStyleCnt="0"/>
      <dgm:spPr/>
    </dgm:pt>
    <dgm:pt modelId="{EE518E9E-1373-401A-B06B-B7F8F1BE37AF}" type="pres">
      <dgm:prSet presAssocID="{66E38241-E965-439E-997F-74C14C213F23}" presName="horzFour" presStyleCnt="0"/>
      <dgm:spPr/>
    </dgm:pt>
    <dgm:pt modelId="{4A08C748-3ACE-47B8-ABA4-F56495914AD8}" type="pres">
      <dgm:prSet presAssocID="{D1936ACF-1E69-4953-BA37-9ADE2EF12E41}" presName="vertFour" presStyleCnt="0">
        <dgm:presLayoutVars>
          <dgm:chPref val="3"/>
        </dgm:presLayoutVars>
      </dgm:prSet>
      <dgm:spPr/>
    </dgm:pt>
    <dgm:pt modelId="{59176932-D6D5-4C36-BF7A-69A1297C4BAD}" type="pres">
      <dgm:prSet presAssocID="{D1936ACF-1E69-4953-BA37-9ADE2EF12E41}" presName="txFour" presStyleLbl="node4" presStyleIdx="13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B75228-9E45-4192-98FC-463FCFD65011}" type="pres">
      <dgm:prSet presAssocID="{D1936ACF-1E69-4953-BA37-9ADE2EF12E41}" presName="parTransFour" presStyleCnt="0"/>
      <dgm:spPr/>
    </dgm:pt>
    <dgm:pt modelId="{4E7A1119-403E-4C39-BB54-05ED8132FF0C}" type="pres">
      <dgm:prSet presAssocID="{D1936ACF-1E69-4953-BA37-9ADE2EF12E41}" presName="horzFour" presStyleCnt="0"/>
      <dgm:spPr/>
    </dgm:pt>
    <dgm:pt modelId="{F32685DE-10D4-4878-B807-45D477FFEF84}" type="pres">
      <dgm:prSet presAssocID="{4E5A1869-57DF-4BD2-89F2-0FF412DDC036}" presName="vertFour" presStyleCnt="0">
        <dgm:presLayoutVars>
          <dgm:chPref val="3"/>
        </dgm:presLayoutVars>
      </dgm:prSet>
      <dgm:spPr/>
    </dgm:pt>
    <dgm:pt modelId="{BA61E3A6-0BE5-4066-9F94-BB1BFFF8EBBF}" type="pres">
      <dgm:prSet presAssocID="{4E5A1869-57DF-4BD2-89F2-0FF412DDC036}" presName="txFour" presStyleLbl="node4" presStyleIdx="14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4A82E23-1C0A-4136-A9EF-782A3309B0A1}" type="pres">
      <dgm:prSet presAssocID="{4E5A1869-57DF-4BD2-89F2-0FF412DDC036}" presName="parTransFour" presStyleCnt="0"/>
      <dgm:spPr/>
    </dgm:pt>
    <dgm:pt modelId="{12969847-F565-4B2C-9631-4E5EF759A09C}" type="pres">
      <dgm:prSet presAssocID="{4E5A1869-57DF-4BD2-89F2-0FF412DDC036}" presName="horzFour" presStyleCnt="0"/>
      <dgm:spPr/>
    </dgm:pt>
    <dgm:pt modelId="{52B80F8A-F071-46D8-883B-7E22B84F7B82}" type="pres">
      <dgm:prSet presAssocID="{F0AF63A1-E6C3-48D7-BA15-2982A4DC912D}" presName="vertFour" presStyleCnt="0">
        <dgm:presLayoutVars>
          <dgm:chPref val="3"/>
        </dgm:presLayoutVars>
      </dgm:prSet>
      <dgm:spPr/>
    </dgm:pt>
    <dgm:pt modelId="{8C5A4ABB-F609-4CF2-8CFC-5593BE697C3C}" type="pres">
      <dgm:prSet presAssocID="{F0AF63A1-E6C3-48D7-BA15-2982A4DC912D}" presName="txFour" presStyleLbl="node4" presStyleIdx="15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8ECAEA-B4E2-4B8B-803B-B806DDFF1BEA}" type="pres">
      <dgm:prSet presAssocID="{F0AF63A1-E6C3-48D7-BA15-2982A4DC912D}" presName="parTransFour" presStyleCnt="0"/>
      <dgm:spPr/>
    </dgm:pt>
    <dgm:pt modelId="{363B422D-50FA-4623-87DE-F2646C7B8FA8}" type="pres">
      <dgm:prSet presAssocID="{F0AF63A1-E6C3-48D7-BA15-2982A4DC912D}" presName="horzFour" presStyleCnt="0"/>
      <dgm:spPr/>
    </dgm:pt>
    <dgm:pt modelId="{C6A45010-9352-4A1A-8B01-AEC7EFC8D6CE}" type="pres">
      <dgm:prSet presAssocID="{8EC1F942-64B7-4407-8F49-B1183D54A886}" presName="vertFour" presStyleCnt="0">
        <dgm:presLayoutVars>
          <dgm:chPref val="3"/>
        </dgm:presLayoutVars>
      </dgm:prSet>
      <dgm:spPr/>
    </dgm:pt>
    <dgm:pt modelId="{5CA92D6E-6985-440B-92AD-5A876699A5A4}" type="pres">
      <dgm:prSet presAssocID="{8EC1F942-64B7-4407-8F49-B1183D54A886}" presName="txFour" presStyleLbl="node4" presStyleIdx="16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7486626-5C71-4F21-806E-DFCB8C443324}" type="pres">
      <dgm:prSet presAssocID="{8EC1F942-64B7-4407-8F49-B1183D54A886}" presName="parTransFour" presStyleCnt="0"/>
      <dgm:spPr/>
    </dgm:pt>
    <dgm:pt modelId="{DC7AF065-3F82-4CA6-A7AA-3C6E8866FA3D}" type="pres">
      <dgm:prSet presAssocID="{8EC1F942-64B7-4407-8F49-B1183D54A886}" presName="horzFour" presStyleCnt="0"/>
      <dgm:spPr/>
    </dgm:pt>
    <dgm:pt modelId="{7BFE6034-3ACA-402C-8F83-A0C7639C2841}" type="pres">
      <dgm:prSet presAssocID="{ECB09A8D-D76A-4605-9EA1-9B61797D3A52}" presName="vertFour" presStyleCnt="0">
        <dgm:presLayoutVars>
          <dgm:chPref val="3"/>
        </dgm:presLayoutVars>
      </dgm:prSet>
      <dgm:spPr/>
    </dgm:pt>
    <dgm:pt modelId="{B80FADA8-9B93-49CE-A018-424686569AEE}" type="pres">
      <dgm:prSet presAssocID="{ECB09A8D-D76A-4605-9EA1-9B61797D3A52}" presName="txFour" presStyleLbl="node4" presStyleIdx="17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896E09F-41DB-49BF-A0C6-B2E7A3A4FFAE}" type="pres">
      <dgm:prSet presAssocID="{ECB09A8D-D76A-4605-9EA1-9B61797D3A52}" presName="horzFour" presStyleCnt="0"/>
      <dgm:spPr/>
    </dgm:pt>
    <dgm:pt modelId="{DF99D3E9-B7CE-4F56-A161-7C0465341531}" type="pres">
      <dgm:prSet presAssocID="{35694793-DDF3-4ECC-9AA3-AC178B8D026F}" presName="sibSpaceTwo" presStyleCnt="0"/>
      <dgm:spPr/>
    </dgm:pt>
    <dgm:pt modelId="{CFBC63A5-42B0-460D-9C89-B64E9E9E2922}" type="pres">
      <dgm:prSet presAssocID="{89E09F27-5F73-400B-AE18-4421B9895F64}" presName="vertTwo" presStyleCnt="0"/>
      <dgm:spPr/>
    </dgm:pt>
    <dgm:pt modelId="{9E5D5161-23D7-41B4-A187-BE6D7C6483D0}" type="pres">
      <dgm:prSet presAssocID="{89E09F27-5F73-400B-AE18-4421B9895F64}" presName="txTwo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C6FDF3-3E6D-414C-B5BC-6C5B61465391}" type="pres">
      <dgm:prSet presAssocID="{89E09F27-5F73-400B-AE18-4421B9895F64}" presName="parTransTwo" presStyleCnt="0"/>
      <dgm:spPr/>
    </dgm:pt>
    <dgm:pt modelId="{CEF18E39-1C73-42B9-BDF1-5DD3EC85EA0D}" type="pres">
      <dgm:prSet presAssocID="{89E09F27-5F73-400B-AE18-4421B9895F64}" presName="horzTwo" presStyleCnt="0"/>
      <dgm:spPr/>
    </dgm:pt>
    <dgm:pt modelId="{D6936C6D-17F5-4369-B1C3-901E9E722DCF}" type="pres">
      <dgm:prSet presAssocID="{C60BD95D-8BE5-42EC-AF9D-D22E07852892}" presName="vertThree" presStyleCnt="0"/>
      <dgm:spPr/>
    </dgm:pt>
    <dgm:pt modelId="{2965B01E-C0DE-4302-ADA0-732BD580C7B1}" type="pres">
      <dgm:prSet presAssocID="{C60BD95D-8BE5-42EC-AF9D-D22E07852892}" presName="txThre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8AC8CB-3F6F-4460-AB01-5CBE0F14A486}" type="pres">
      <dgm:prSet presAssocID="{C60BD95D-8BE5-42EC-AF9D-D22E07852892}" presName="parTransThree" presStyleCnt="0"/>
      <dgm:spPr/>
    </dgm:pt>
    <dgm:pt modelId="{73994466-6310-40D7-8792-BD7FD56E6AF4}" type="pres">
      <dgm:prSet presAssocID="{C60BD95D-8BE5-42EC-AF9D-D22E07852892}" presName="horzThree" presStyleCnt="0"/>
      <dgm:spPr/>
    </dgm:pt>
    <dgm:pt modelId="{3EAD5394-E4AB-45B2-BE09-F998533ECF40}" type="pres">
      <dgm:prSet presAssocID="{D5544F4D-4FD2-41EE-A356-ABCAA534BCB5}" presName="vertFour" presStyleCnt="0">
        <dgm:presLayoutVars>
          <dgm:chPref val="3"/>
        </dgm:presLayoutVars>
      </dgm:prSet>
      <dgm:spPr/>
    </dgm:pt>
    <dgm:pt modelId="{A7AF9B85-BF68-40A8-954B-A40EDB5CAF9F}" type="pres">
      <dgm:prSet presAssocID="{D5544F4D-4FD2-41EE-A356-ABCAA534BCB5}" presName="txFour" presStyleLbl="node4" presStyleIdx="18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64A47D-7314-411D-8EF1-5B8F29829B1A}" type="pres">
      <dgm:prSet presAssocID="{D5544F4D-4FD2-41EE-A356-ABCAA534BCB5}" presName="parTransFour" presStyleCnt="0"/>
      <dgm:spPr/>
    </dgm:pt>
    <dgm:pt modelId="{D5C7FEFF-BE20-4D98-A72C-52B1B8B3F4F7}" type="pres">
      <dgm:prSet presAssocID="{D5544F4D-4FD2-41EE-A356-ABCAA534BCB5}" presName="horzFour" presStyleCnt="0"/>
      <dgm:spPr/>
    </dgm:pt>
    <dgm:pt modelId="{CA81CD2D-7A1B-4CCA-952B-6AE89CE8AAB7}" type="pres">
      <dgm:prSet presAssocID="{187C542A-BCFC-4BBB-8DCA-67690BE3FD29}" presName="vertFour" presStyleCnt="0">
        <dgm:presLayoutVars>
          <dgm:chPref val="3"/>
        </dgm:presLayoutVars>
      </dgm:prSet>
      <dgm:spPr/>
    </dgm:pt>
    <dgm:pt modelId="{EFF40216-5B58-45C6-B485-1C9C4561DF2F}" type="pres">
      <dgm:prSet presAssocID="{187C542A-BCFC-4BBB-8DCA-67690BE3FD29}" presName="txFour" presStyleLbl="node4" presStyleIdx="19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2BA7D97-E2A8-4C59-838B-E0906E156677}" type="pres">
      <dgm:prSet presAssocID="{187C542A-BCFC-4BBB-8DCA-67690BE3FD29}" presName="parTransFour" presStyleCnt="0"/>
      <dgm:spPr/>
    </dgm:pt>
    <dgm:pt modelId="{F73E662C-F722-4B4F-9DF8-BE21B2C2C700}" type="pres">
      <dgm:prSet presAssocID="{187C542A-BCFC-4BBB-8DCA-67690BE3FD29}" presName="horzFour" presStyleCnt="0"/>
      <dgm:spPr/>
    </dgm:pt>
    <dgm:pt modelId="{566AACE7-A2F1-4E7A-BECC-43348B95352C}" type="pres">
      <dgm:prSet presAssocID="{593C7C55-813E-4059-B734-EC61CD9C5CBC}" presName="vertFour" presStyleCnt="0">
        <dgm:presLayoutVars>
          <dgm:chPref val="3"/>
        </dgm:presLayoutVars>
      </dgm:prSet>
      <dgm:spPr/>
    </dgm:pt>
    <dgm:pt modelId="{7653A429-0E18-4BE3-A07C-F1A5A9D672E3}" type="pres">
      <dgm:prSet presAssocID="{593C7C55-813E-4059-B734-EC61CD9C5CBC}" presName="txFour" presStyleLbl="node4" presStyleIdx="20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D59DE9-3C29-48CB-8A25-B7F991619843}" type="pres">
      <dgm:prSet presAssocID="{593C7C55-813E-4059-B734-EC61CD9C5CBC}" presName="parTransFour" presStyleCnt="0"/>
      <dgm:spPr/>
    </dgm:pt>
    <dgm:pt modelId="{3A3A01C6-B3AA-4C89-92D4-EA308C8E23E1}" type="pres">
      <dgm:prSet presAssocID="{593C7C55-813E-4059-B734-EC61CD9C5CBC}" presName="horzFour" presStyleCnt="0"/>
      <dgm:spPr/>
    </dgm:pt>
    <dgm:pt modelId="{B8B89817-F07F-4DA9-AEBF-C4EDAD3E897E}" type="pres">
      <dgm:prSet presAssocID="{9E15771F-F540-4F32-ACD6-56CFD707E80B}" presName="vertFour" presStyleCnt="0">
        <dgm:presLayoutVars>
          <dgm:chPref val="3"/>
        </dgm:presLayoutVars>
      </dgm:prSet>
      <dgm:spPr/>
    </dgm:pt>
    <dgm:pt modelId="{35DF38A4-C109-469A-81F6-242705CF6432}" type="pres">
      <dgm:prSet presAssocID="{9E15771F-F540-4F32-ACD6-56CFD707E80B}" presName="txFour" presStyleLbl="node4" presStyleIdx="21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6284DC-AD60-4799-9C6D-BBAE00D72CFA}" type="pres">
      <dgm:prSet presAssocID="{9E15771F-F540-4F32-ACD6-56CFD707E80B}" presName="parTransFour" presStyleCnt="0"/>
      <dgm:spPr/>
    </dgm:pt>
    <dgm:pt modelId="{FF9D5968-2625-4FA7-B798-123DE0850F01}" type="pres">
      <dgm:prSet presAssocID="{9E15771F-F540-4F32-ACD6-56CFD707E80B}" presName="horzFour" presStyleCnt="0"/>
      <dgm:spPr/>
    </dgm:pt>
    <dgm:pt modelId="{0ACE6D06-B44A-4123-806C-A6DF04AE4987}" type="pres">
      <dgm:prSet presAssocID="{20671797-DAB3-483D-81A6-EB33F8E5D325}" presName="vertFour" presStyleCnt="0">
        <dgm:presLayoutVars>
          <dgm:chPref val="3"/>
        </dgm:presLayoutVars>
      </dgm:prSet>
      <dgm:spPr/>
    </dgm:pt>
    <dgm:pt modelId="{72D34432-C31A-4895-8C4B-497C4DC5EA4F}" type="pres">
      <dgm:prSet presAssocID="{20671797-DAB3-483D-81A6-EB33F8E5D325}" presName="txFour" presStyleLbl="node4" presStyleIdx="22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194F75-BA37-4CC4-A527-3212C84CE922}" type="pres">
      <dgm:prSet presAssocID="{20671797-DAB3-483D-81A6-EB33F8E5D325}" presName="parTransFour" presStyleCnt="0"/>
      <dgm:spPr/>
    </dgm:pt>
    <dgm:pt modelId="{68423DB6-6E38-46B7-BEBB-F85082740DD1}" type="pres">
      <dgm:prSet presAssocID="{20671797-DAB3-483D-81A6-EB33F8E5D325}" presName="horzFour" presStyleCnt="0"/>
      <dgm:spPr/>
    </dgm:pt>
    <dgm:pt modelId="{BF7FCFAF-C316-4708-BFD9-9FDD67CF5486}" type="pres">
      <dgm:prSet presAssocID="{D6D64A82-9CCF-4F4D-A105-1ED7864CA012}" presName="vertFour" presStyleCnt="0">
        <dgm:presLayoutVars>
          <dgm:chPref val="3"/>
        </dgm:presLayoutVars>
      </dgm:prSet>
      <dgm:spPr/>
    </dgm:pt>
    <dgm:pt modelId="{56A13DFB-74BB-4CBC-9F5B-98997234F48D}" type="pres">
      <dgm:prSet presAssocID="{D6D64A82-9CCF-4F4D-A105-1ED7864CA012}" presName="txFour" presStyleLbl="node4" presStyleIdx="23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5471B3B-4138-4FF8-8D30-B82BB18365F2}" type="pres">
      <dgm:prSet presAssocID="{D6D64A82-9CCF-4F4D-A105-1ED7864CA012}" presName="horzFour" presStyleCnt="0"/>
      <dgm:spPr/>
    </dgm:pt>
    <dgm:pt modelId="{62C0B193-30A4-4691-AF46-D5B94E7FC561}" type="pres">
      <dgm:prSet presAssocID="{FA1CF671-CE5A-43BE-A489-E153F0F8811C}" presName="sibSpaceTwo" presStyleCnt="0"/>
      <dgm:spPr/>
    </dgm:pt>
    <dgm:pt modelId="{E8090E1D-4DD8-46E0-BA1E-C3890CF14D47}" type="pres">
      <dgm:prSet presAssocID="{9E496AFB-5861-4A0B-A059-7AF344913280}" presName="vertTwo" presStyleCnt="0"/>
      <dgm:spPr/>
    </dgm:pt>
    <dgm:pt modelId="{F8905714-088D-483C-AC16-D43BF2F0BF16}" type="pres">
      <dgm:prSet presAssocID="{9E496AFB-5861-4A0B-A059-7AF344913280}" presName="txTwo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25E9BC-9772-4579-B80A-08C02E6F5841}" type="pres">
      <dgm:prSet presAssocID="{9E496AFB-5861-4A0B-A059-7AF344913280}" presName="parTransTwo" presStyleCnt="0"/>
      <dgm:spPr/>
    </dgm:pt>
    <dgm:pt modelId="{4101F8DA-93D9-46DF-B37A-B90529D7C907}" type="pres">
      <dgm:prSet presAssocID="{9E496AFB-5861-4A0B-A059-7AF344913280}" presName="horzTwo" presStyleCnt="0"/>
      <dgm:spPr/>
    </dgm:pt>
    <dgm:pt modelId="{95872D8F-BB28-4072-9DAD-3FCDEEA4A51B}" type="pres">
      <dgm:prSet presAssocID="{25C69CC8-098D-44A3-878A-5E3FEF1E9C10}" presName="vertThree" presStyleCnt="0"/>
      <dgm:spPr/>
    </dgm:pt>
    <dgm:pt modelId="{24CEF574-2765-4D7C-A195-C900E925FBE6}" type="pres">
      <dgm:prSet presAssocID="{25C69CC8-098D-44A3-878A-5E3FEF1E9C10}" presName="txThre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D7436C-1536-41D8-A0EE-0E39E8864FDD}" type="pres">
      <dgm:prSet presAssocID="{25C69CC8-098D-44A3-878A-5E3FEF1E9C10}" presName="parTransThree" presStyleCnt="0"/>
      <dgm:spPr/>
    </dgm:pt>
    <dgm:pt modelId="{4139EE0B-9D40-4076-B516-60260BCFF8F9}" type="pres">
      <dgm:prSet presAssocID="{25C69CC8-098D-44A3-878A-5E3FEF1E9C10}" presName="horzThree" presStyleCnt="0"/>
      <dgm:spPr/>
    </dgm:pt>
    <dgm:pt modelId="{22447473-48A4-4C0C-8BEC-2558DB533AA4}" type="pres">
      <dgm:prSet presAssocID="{BDDF592B-1C58-40EE-9108-0DC798BB2F08}" presName="vertFour" presStyleCnt="0">
        <dgm:presLayoutVars>
          <dgm:chPref val="3"/>
        </dgm:presLayoutVars>
      </dgm:prSet>
      <dgm:spPr/>
    </dgm:pt>
    <dgm:pt modelId="{4CD2A706-78CC-47E3-A8F8-D778F944372A}" type="pres">
      <dgm:prSet presAssocID="{BDDF592B-1C58-40EE-9108-0DC798BB2F08}" presName="txFour" presStyleLbl="node4" presStyleIdx="24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C177EB7-865B-4153-871C-6C5CF7DBC8C3}" type="pres">
      <dgm:prSet presAssocID="{BDDF592B-1C58-40EE-9108-0DC798BB2F08}" presName="parTransFour" presStyleCnt="0"/>
      <dgm:spPr/>
    </dgm:pt>
    <dgm:pt modelId="{20DB843D-8E62-4574-AB26-BE48E34E41C8}" type="pres">
      <dgm:prSet presAssocID="{BDDF592B-1C58-40EE-9108-0DC798BB2F08}" presName="horzFour" presStyleCnt="0"/>
      <dgm:spPr/>
    </dgm:pt>
    <dgm:pt modelId="{F36349D9-AAD1-4D05-8BCB-F865ABA18533}" type="pres">
      <dgm:prSet presAssocID="{1B20A584-E8E7-451F-84AF-E95BD5B40EA1}" presName="vertFour" presStyleCnt="0">
        <dgm:presLayoutVars>
          <dgm:chPref val="3"/>
        </dgm:presLayoutVars>
      </dgm:prSet>
      <dgm:spPr/>
    </dgm:pt>
    <dgm:pt modelId="{374E99F0-AE84-4383-93E4-780F78CE6D13}" type="pres">
      <dgm:prSet presAssocID="{1B20A584-E8E7-451F-84AF-E95BD5B40EA1}" presName="txFour" presStyleLbl="node4" presStyleIdx="25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4B595F-B001-4933-98CC-F9415F4FE45A}" type="pres">
      <dgm:prSet presAssocID="{1B20A584-E8E7-451F-84AF-E95BD5B40EA1}" presName="parTransFour" presStyleCnt="0"/>
      <dgm:spPr/>
    </dgm:pt>
    <dgm:pt modelId="{19CEB4E4-DAEB-4DAC-B74F-6A90F95E40F6}" type="pres">
      <dgm:prSet presAssocID="{1B20A584-E8E7-451F-84AF-E95BD5B40EA1}" presName="horzFour" presStyleCnt="0"/>
      <dgm:spPr/>
    </dgm:pt>
    <dgm:pt modelId="{4B090C7C-91FA-46FA-862C-86DC2555E033}" type="pres">
      <dgm:prSet presAssocID="{DF86BB99-07F8-490F-B6E9-4F22F5A8A955}" presName="vertFour" presStyleCnt="0">
        <dgm:presLayoutVars>
          <dgm:chPref val="3"/>
        </dgm:presLayoutVars>
      </dgm:prSet>
      <dgm:spPr/>
    </dgm:pt>
    <dgm:pt modelId="{874CF4BC-44A5-455D-A60A-EB599B596188}" type="pres">
      <dgm:prSet presAssocID="{DF86BB99-07F8-490F-B6E9-4F22F5A8A955}" presName="txFour" presStyleLbl="node4" presStyleIdx="26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79E5A0-7B91-4ECE-AF79-8798634D07D0}" type="pres">
      <dgm:prSet presAssocID="{DF86BB99-07F8-490F-B6E9-4F22F5A8A955}" presName="parTransFour" presStyleCnt="0"/>
      <dgm:spPr/>
    </dgm:pt>
    <dgm:pt modelId="{97FFE9E6-CE88-44D7-A8E9-5F178F964167}" type="pres">
      <dgm:prSet presAssocID="{DF86BB99-07F8-490F-B6E9-4F22F5A8A955}" presName="horzFour" presStyleCnt="0"/>
      <dgm:spPr/>
    </dgm:pt>
    <dgm:pt modelId="{B45A538C-DC99-43D4-9C5E-FD6136650525}" type="pres">
      <dgm:prSet presAssocID="{04C3AC0E-965B-48C1-827A-5D93B22D2057}" presName="vertFour" presStyleCnt="0">
        <dgm:presLayoutVars>
          <dgm:chPref val="3"/>
        </dgm:presLayoutVars>
      </dgm:prSet>
      <dgm:spPr/>
    </dgm:pt>
    <dgm:pt modelId="{D2D81AF8-4EA8-45A6-A84D-9694EF1BCFE7}" type="pres">
      <dgm:prSet presAssocID="{04C3AC0E-965B-48C1-827A-5D93B22D2057}" presName="txFour" presStyleLbl="node4" presStyleIdx="27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DD6202-DBD1-44BF-A1E0-17D7DF207347}" type="pres">
      <dgm:prSet presAssocID="{04C3AC0E-965B-48C1-827A-5D93B22D2057}" presName="parTransFour" presStyleCnt="0"/>
      <dgm:spPr/>
    </dgm:pt>
    <dgm:pt modelId="{78FA1C88-01CB-45D0-B8B1-93ED28DC0515}" type="pres">
      <dgm:prSet presAssocID="{04C3AC0E-965B-48C1-827A-5D93B22D2057}" presName="horzFour" presStyleCnt="0"/>
      <dgm:spPr/>
    </dgm:pt>
    <dgm:pt modelId="{C388ABCD-EF97-4C36-B582-B368BFAF3A98}" type="pres">
      <dgm:prSet presAssocID="{FD657B6D-8ACE-4CCE-A7E1-4A6249E61467}" presName="vertFour" presStyleCnt="0">
        <dgm:presLayoutVars>
          <dgm:chPref val="3"/>
        </dgm:presLayoutVars>
      </dgm:prSet>
      <dgm:spPr/>
    </dgm:pt>
    <dgm:pt modelId="{B05C0A3E-A45E-4E74-81F8-BADC3EA7BC7D}" type="pres">
      <dgm:prSet presAssocID="{FD657B6D-8ACE-4CCE-A7E1-4A6249E61467}" presName="txFour" presStyleLbl="node4" presStyleIdx="28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2E7CE0-EFB4-49A2-B460-625E1E33E84A}" type="pres">
      <dgm:prSet presAssocID="{FD657B6D-8ACE-4CCE-A7E1-4A6249E61467}" presName="parTransFour" presStyleCnt="0"/>
      <dgm:spPr/>
    </dgm:pt>
    <dgm:pt modelId="{3CF494E9-8292-4011-9D6D-8524C148D964}" type="pres">
      <dgm:prSet presAssocID="{FD657B6D-8ACE-4CCE-A7E1-4A6249E61467}" presName="horzFour" presStyleCnt="0"/>
      <dgm:spPr/>
    </dgm:pt>
    <dgm:pt modelId="{BE092D4E-FC3D-4801-9CA0-EC64EB7E7AF8}" type="pres">
      <dgm:prSet presAssocID="{1CBC8EA1-682A-420E-9232-8EAD0C29C1F3}" presName="vertFour" presStyleCnt="0">
        <dgm:presLayoutVars>
          <dgm:chPref val="3"/>
        </dgm:presLayoutVars>
      </dgm:prSet>
      <dgm:spPr/>
    </dgm:pt>
    <dgm:pt modelId="{7FAFDC0E-7DC5-4508-95F6-F6D268C01C60}" type="pres">
      <dgm:prSet presAssocID="{1CBC8EA1-682A-420E-9232-8EAD0C29C1F3}" presName="txFour" presStyleLbl="node4" presStyleIdx="29" presStyleCnt="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7E22D0-74E5-415D-9A61-E0720F00D169}" type="pres">
      <dgm:prSet presAssocID="{1CBC8EA1-682A-420E-9232-8EAD0C29C1F3}" presName="horzFour" presStyleCnt="0"/>
      <dgm:spPr/>
    </dgm:pt>
  </dgm:ptLst>
  <dgm:cxnLst>
    <dgm:cxn modelId="{5DBA8A4E-D864-43D6-BE12-B987AEDB04A0}" type="presOf" srcId="{614AF9F2-E1A1-4D10-882A-EB6B0D669FCA}" destId="{6CE5FDB4-BFBB-4259-A330-B441199BCE24}" srcOrd="0" destOrd="0" presId="urn:microsoft.com/office/officeart/2005/8/layout/hierarchy4"/>
    <dgm:cxn modelId="{D6FB2F1D-408A-4C5E-ADD8-A90578DFD076}" type="presOf" srcId="{DF86BB99-07F8-490F-B6E9-4F22F5A8A955}" destId="{874CF4BC-44A5-455D-A60A-EB599B596188}" srcOrd="0" destOrd="0" presId="urn:microsoft.com/office/officeart/2005/8/layout/hierarchy4"/>
    <dgm:cxn modelId="{15B242EC-11A3-40F7-B2A4-A7E917E37951}" srcId="{614AF9F2-E1A1-4D10-882A-EB6B0D669FCA}" destId="{BE98D1AB-A280-4D0B-A815-73E57FD87EC3}" srcOrd="0" destOrd="0" parTransId="{CDDECA34-9841-4A92-959B-4DB892243F64}" sibTransId="{2FD537BC-8C4D-4BAF-9555-CDCB9FCAC8F1}"/>
    <dgm:cxn modelId="{DEF0CAE8-4F59-43F0-B7F7-55EB1BE99171}" type="presOf" srcId="{BE98D1AB-A280-4D0B-A815-73E57FD87EC3}" destId="{89DC61A6-3199-4C88-A8D1-98ADCFDD3274}" srcOrd="0" destOrd="0" presId="urn:microsoft.com/office/officeart/2005/8/layout/hierarchy4"/>
    <dgm:cxn modelId="{742251C7-0D0E-4CA3-A9B7-9C6E7DF020F7}" type="presOf" srcId="{ECB09A8D-D76A-4605-9EA1-9B61797D3A52}" destId="{B80FADA8-9B93-49CE-A018-424686569AEE}" srcOrd="0" destOrd="0" presId="urn:microsoft.com/office/officeart/2005/8/layout/hierarchy4"/>
    <dgm:cxn modelId="{81DDB3EB-BE09-49C1-BFB3-429FA7702D24}" type="presOf" srcId="{C9C8B06B-C833-4D4A-8595-4BF5AEB204E9}" destId="{CB2AF246-A0C3-4F64-A578-D38165C39147}" srcOrd="0" destOrd="0" presId="urn:microsoft.com/office/officeart/2005/8/layout/hierarchy4"/>
    <dgm:cxn modelId="{7EAEC371-553E-4E9D-A4CC-83A632C1A866}" srcId="{9E496AFB-5861-4A0B-A059-7AF344913280}" destId="{25C69CC8-098D-44A3-878A-5E3FEF1E9C10}" srcOrd="0" destOrd="0" parTransId="{28799DE6-79A2-4C3E-B141-55C8FB729A4A}" sibTransId="{41B933A1-9AB0-4413-9012-F89B9C70741E}"/>
    <dgm:cxn modelId="{A87D5022-47CD-4FFB-9BAD-37B8F3D26BB3}" srcId="{946393D2-3BB5-4D19-BAF6-84B7339845C4}" destId="{89E09F27-5F73-400B-AE18-4421B9895F64}" srcOrd="3" destOrd="0" parTransId="{16B02458-69C3-4316-A805-FC6C92C26552}" sibTransId="{FA1CF671-CE5A-43BE-A489-E153F0F8811C}"/>
    <dgm:cxn modelId="{6ED9B568-EE89-4A66-B8E8-D8F7978FABFE}" type="presOf" srcId="{187C542A-BCFC-4BBB-8DCA-67690BE3FD29}" destId="{EFF40216-5B58-45C6-B485-1C9C4561DF2F}" srcOrd="0" destOrd="0" presId="urn:microsoft.com/office/officeart/2005/8/layout/hierarchy4"/>
    <dgm:cxn modelId="{9FB73B90-2D93-46FC-9619-195B27DFE902}" type="presOf" srcId="{D1936ACF-1E69-4953-BA37-9ADE2EF12E41}" destId="{59176932-D6D5-4C36-BF7A-69A1297C4BAD}" srcOrd="0" destOrd="0" presId="urn:microsoft.com/office/officeart/2005/8/layout/hierarchy4"/>
    <dgm:cxn modelId="{FAFD18BD-6245-4213-8537-9D672C464673}" type="presOf" srcId="{1CBC8EA1-682A-420E-9232-8EAD0C29C1F3}" destId="{7FAFDC0E-7DC5-4508-95F6-F6D268C01C60}" srcOrd="0" destOrd="0" presId="urn:microsoft.com/office/officeart/2005/8/layout/hierarchy4"/>
    <dgm:cxn modelId="{1C98C0D8-0AFC-456A-BE62-AC5414EE6AC4}" type="presOf" srcId="{C60BD95D-8BE5-42EC-AF9D-D22E07852892}" destId="{2965B01E-C0DE-4302-ADA0-732BD580C7B1}" srcOrd="0" destOrd="0" presId="urn:microsoft.com/office/officeart/2005/8/layout/hierarchy4"/>
    <dgm:cxn modelId="{5084FE0D-419D-42E6-88D7-FA8411E3637D}" type="presOf" srcId="{B34B6A16-5EF9-4B63-A5E4-12B190B34880}" destId="{C586111C-58B6-40AF-8D8A-60EE680572BA}" srcOrd="0" destOrd="0" presId="urn:microsoft.com/office/officeart/2005/8/layout/hierarchy4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8A336B02-824A-4870-A5AB-F675FD21E054}" srcId="{F0AF63A1-E6C3-48D7-BA15-2982A4DC912D}" destId="{8EC1F942-64B7-4407-8F49-B1183D54A886}" srcOrd="0" destOrd="0" parTransId="{E04DD0A5-B7E8-4C3D-BB6D-64003A10B98C}" sibTransId="{20EF07A7-0904-4C91-B9DD-C227E82D20B1}"/>
    <dgm:cxn modelId="{AEB57CBA-6BE3-49A3-A52B-0D314F776257}" type="presOf" srcId="{1B20A584-E8E7-451F-84AF-E95BD5B40EA1}" destId="{374E99F0-AE84-4383-93E4-780F78CE6D13}" srcOrd="0" destOrd="0" presId="urn:microsoft.com/office/officeart/2005/8/layout/hierarchy4"/>
    <dgm:cxn modelId="{EE08F3E1-4048-489C-B5CE-A9EE78DAE2A6}" srcId="{BE98D1AB-A280-4D0B-A815-73E57FD87EC3}" destId="{4D9EF634-1BF2-4A35-90CA-8A6D73717D8F}" srcOrd="0" destOrd="0" parTransId="{D6488317-C95D-43C5-9B8A-714D8EF3A555}" sibTransId="{0BFC9299-BE1F-43E4-88A9-E9437E2FDE3A}"/>
    <dgm:cxn modelId="{A7625AB6-5CA8-4543-AFDF-3445626B95A7}" srcId="{D5544F4D-4FD2-41EE-A356-ABCAA534BCB5}" destId="{187C542A-BCFC-4BBB-8DCA-67690BE3FD29}" srcOrd="0" destOrd="0" parTransId="{1DE6EB8F-E86E-468D-9E31-3BEF22539EFA}" sibTransId="{FA166069-510E-430D-ABBE-E1A2B09558CE}"/>
    <dgm:cxn modelId="{7F08EE40-0EEB-48C8-9FAC-08852E35FD36}" type="presOf" srcId="{89E09F27-5F73-400B-AE18-4421B9895F64}" destId="{9E5D5161-23D7-41B4-A187-BE6D7C6483D0}" srcOrd="0" destOrd="0" presId="urn:microsoft.com/office/officeart/2005/8/layout/hierarchy4"/>
    <dgm:cxn modelId="{369C14D0-D141-47E5-B8C5-F9D42F2C1451}" srcId="{04C3AC0E-965B-48C1-827A-5D93B22D2057}" destId="{FD657B6D-8ACE-4CCE-A7E1-4A6249E61467}" srcOrd="0" destOrd="0" parTransId="{900F6249-A425-4874-AD40-878D59EB5E1E}" sibTransId="{7EAD3F99-24A3-44B5-8758-2E6EAE874C53}"/>
    <dgm:cxn modelId="{EB4894A5-06CB-4500-969C-B790F9308B0B}" type="presOf" srcId="{FD657B6D-8ACE-4CCE-A7E1-4A6249E61467}" destId="{B05C0A3E-A45E-4E74-81F8-BADC3EA7BC7D}" srcOrd="0" destOrd="0" presId="urn:microsoft.com/office/officeart/2005/8/layout/hierarchy4"/>
    <dgm:cxn modelId="{6097BCC7-A1B5-404F-B699-13105664B528}" srcId="{62031802-0EE5-47DF-BB1F-2C84A19F6746}" destId="{C9C8B06B-C833-4D4A-8595-4BF5AEB204E9}" srcOrd="0" destOrd="0" parTransId="{14028F24-BEA5-47F9-87C0-7BDFCA43F3CF}" sibTransId="{42D8C6A1-5C03-413A-99EF-223F18F536EB}"/>
    <dgm:cxn modelId="{9E57FD2A-A2EB-4AD9-BA91-C695064A9435}" type="presOf" srcId="{7711325B-E859-44FE-8B41-57F9AFDCA54B}" destId="{576C6983-4618-426C-8177-DEA9FE3AC4EB}" srcOrd="0" destOrd="0" presId="urn:microsoft.com/office/officeart/2005/8/layout/hierarchy4"/>
    <dgm:cxn modelId="{4CEFC732-0DA9-46BB-A3E5-00D84ECAB349}" type="presOf" srcId="{44367D81-039C-4579-8E09-66CAF90F5041}" destId="{085136A3-D02F-461C-B31C-FD1D69D16759}" srcOrd="0" destOrd="0" presId="urn:microsoft.com/office/officeart/2005/8/layout/hierarchy4"/>
    <dgm:cxn modelId="{7117439D-C837-4F2A-AF28-F0D6590C87DC}" srcId="{4D9EF634-1BF2-4A35-90CA-8A6D73717D8F}" destId="{7696DA4A-AAE1-4FDC-8E0C-5AA68A0A077E}" srcOrd="0" destOrd="0" parTransId="{76BF4139-72D8-4A7D-9304-E6315DEF7898}" sibTransId="{1567BC93-98AB-48BE-B416-75FA656DCD3C}"/>
    <dgm:cxn modelId="{A8693DC2-EE89-454A-BF69-7170D0316C9E}" type="presOf" srcId="{9E15771F-F540-4F32-ACD6-56CFD707E80B}" destId="{35DF38A4-C109-469A-81F6-242705CF6432}" srcOrd="0" destOrd="0" presId="urn:microsoft.com/office/officeart/2005/8/layout/hierarchy4"/>
    <dgm:cxn modelId="{BF296472-9BEB-4276-81AA-FE5DB5DD0131}" srcId="{20671797-DAB3-483D-81A6-EB33F8E5D325}" destId="{D6D64A82-9CCF-4F4D-A105-1ED7864CA012}" srcOrd="0" destOrd="0" parTransId="{609A4098-5B9C-429E-97B4-380D47255858}" sibTransId="{7B2A9926-1029-45E5-8F6B-5741075396B6}"/>
    <dgm:cxn modelId="{90D57730-3A4C-47CA-BBD0-42D8464C56FD}" srcId="{9E15771F-F540-4F32-ACD6-56CFD707E80B}" destId="{20671797-DAB3-483D-81A6-EB33F8E5D325}" srcOrd="0" destOrd="0" parTransId="{1917A2FC-0EC7-4FB8-B415-CD8FE3AAD307}" sibTransId="{9DA74383-E61F-415F-8262-DF5C37B5A3CC}"/>
    <dgm:cxn modelId="{F48F33E0-C1C5-4342-8DCC-7C57E3E3B48C}" srcId="{DF86BB99-07F8-490F-B6E9-4F22F5A8A955}" destId="{04C3AC0E-965B-48C1-827A-5D93B22D2057}" srcOrd="0" destOrd="0" parTransId="{0CE8D822-733A-4BA8-B539-C3F84FDFC933}" sibTransId="{1AF301AF-4DFB-4C78-9067-8B4C4FDC04D9}"/>
    <dgm:cxn modelId="{73117014-7FFD-4038-9A97-FA111C5CACDE}" type="presOf" srcId="{8EC1F942-64B7-4407-8F49-B1183D54A886}" destId="{5CA92D6E-6985-440B-92AD-5A876699A5A4}" srcOrd="0" destOrd="0" presId="urn:microsoft.com/office/officeart/2005/8/layout/hierarchy4"/>
    <dgm:cxn modelId="{9D786EF0-2F4F-40F5-8C60-398E9181FD35}" srcId="{66E38241-E965-439E-997F-74C14C213F23}" destId="{D1936ACF-1E69-4953-BA37-9ADE2EF12E41}" srcOrd="0" destOrd="0" parTransId="{A530724B-D4A2-46C1-8717-7F7FB05E23A3}" sibTransId="{7319F631-09B1-48CB-BAF7-8445C5AC1618}"/>
    <dgm:cxn modelId="{3B05EC89-6E73-4C3A-A78A-10F3EBCF52E0}" type="presOf" srcId="{25C69CC8-098D-44A3-878A-5E3FEF1E9C10}" destId="{24CEF574-2765-4D7C-A195-C900E925FBE6}" srcOrd="0" destOrd="0" presId="urn:microsoft.com/office/officeart/2005/8/layout/hierarchy4"/>
    <dgm:cxn modelId="{2E464C08-6010-4C51-BEE6-ABC95227BFDC}" type="presOf" srcId="{66E38241-E965-439E-997F-74C14C213F23}" destId="{02D78884-08A2-47FD-874A-FD0B1E1D6A24}" srcOrd="0" destOrd="0" presId="urn:microsoft.com/office/officeart/2005/8/layout/hierarchy4"/>
    <dgm:cxn modelId="{23044D7B-7184-4077-9554-9305FEDD03E9}" srcId="{946393D2-3BB5-4D19-BAF6-84B7339845C4}" destId="{9E496AFB-5861-4A0B-A059-7AF344913280}" srcOrd="4" destOrd="0" parTransId="{6435703E-03C2-4EC2-8B8A-0AC2F1B8426B}" sibTransId="{7097F666-B696-4074-BF8E-24ADA840ED3B}"/>
    <dgm:cxn modelId="{9F41E24E-E4DD-48D8-9C26-48F32D601AFA}" type="presOf" srcId="{93520637-36B3-4AB9-B949-92D55141E733}" destId="{8E7E2D4A-62E6-4A23-A5DD-552A63903B64}" srcOrd="0" destOrd="0" presId="urn:microsoft.com/office/officeart/2005/8/layout/hierarchy4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8E69D847-070B-4192-B196-1A031BD80BB0}" type="presOf" srcId="{A1BB5A2E-A45D-4F6A-B329-CD4782193917}" destId="{672DFC88-43F4-433B-9B7F-D5CE282279E3}" srcOrd="0" destOrd="0" presId="urn:microsoft.com/office/officeart/2005/8/layout/hierarchy4"/>
    <dgm:cxn modelId="{257974FE-C261-4966-81E3-36D4C9A9C0A1}" srcId="{8536FD6B-8AD2-4A43-B337-6FD60B3FD4B2}" destId="{CA9E619C-554A-4A94-85BD-B5B1C42EA040}" srcOrd="0" destOrd="0" parTransId="{7F69F359-B109-4E7C-9BE1-22DD4B542489}" sibTransId="{BFEAA742-61E8-4D3F-83CB-E84D874BDC45}"/>
    <dgm:cxn modelId="{C0D3BD18-57A6-4096-89D3-EECAE95BD386}" type="presOf" srcId="{20671797-DAB3-483D-81A6-EB33F8E5D325}" destId="{72D34432-C31A-4895-8C4B-497C4DC5EA4F}" srcOrd="0" destOrd="0" presId="urn:microsoft.com/office/officeart/2005/8/layout/hierarchy4"/>
    <dgm:cxn modelId="{FC101BA8-2CA6-474E-AB62-683496EB358C}" type="presOf" srcId="{4E5A1869-57DF-4BD2-89F2-0FF412DDC036}" destId="{BA61E3A6-0BE5-4066-9F94-BB1BFFF8EBBF}" srcOrd="0" destOrd="0" presId="urn:microsoft.com/office/officeart/2005/8/layout/hierarchy4"/>
    <dgm:cxn modelId="{894EB24A-EDC8-4DAD-BE26-B973EF91EED3}" type="presOf" srcId="{946393D2-3BB5-4D19-BAF6-84B7339845C4}" destId="{9DF12F5D-797B-4C71-93F7-7C835BFF7982}" srcOrd="0" destOrd="0" presId="urn:microsoft.com/office/officeart/2005/8/layout/hierarchy4"/>
    <dgm:cxn modelId="{FE09CC8F-4822-4934-8458-CAE3C27E5343}" type="presOf" srcId="{9C715FE5-31CA-4541-A958-D2C730C134E0}" destId="{2BC9EB28-F68D-4321-836D-A642C2C0DAB1}" srcOrd="0" destOrd="0" presId="urn:microsoft.com/office/officeart/2005/8/layout/hierarchy4"/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DF667443-0DAC-4B0C-935A-F0465B69CBFB}" srcId="{BDDF592B-1C58-40EE-9108-0DC798BB2F08}" destId="{1B20A584-E8E7-451F-84AF-E95BD5B40EA1}" srcOrd="0" destOrd="0" parTransId="{7E48482B-E88A-45F7-BC59-A70F71B3034D}" sibTransId="{1F3B44A3-41F0-4FE2-8FE9-2EEC4DC3DA9C}"/>
    <dgm:cxn modelId="{6ED59F02-8499-4C08-B601-FC7795E4A977}" type="presOf" srcId="{F0AF63A1-E6C3-48D7-BA15-2982A4DC912D}" destId="{8C5A4ABB-F609-4CF2-8CFC-5593BE697C3C}" srcOrd="0" destOrd="0" presId="urn:microsoft.com/office/officeart/2005/8/layout/hierarchy4"/>
    <dgm:cxn modelId="{6F023EC7-8EC8-4D3F-9DFD-5120C967916B}" type="presOf" srcId="{F6F97186-B344-4193-9FE9-6DFB5403A289}" destId="{B7B68934-E179-4D36-8AD9-7637EF3F0019}" srcOrd="0" destOrd="0" presId="urn:microsoft.com/office/officeart/2005/8/layout/hierarchy4"/>
    <dgm:cxn modelId="{979C1E28-8CDD-4203-86C2-0E28D2A80E0B}" type="presOf" srcId="{CA9E619C-554A-4A94-85BD-B5B1C42EA040}" destId="{2722E71F-113D-4438-914F-64CD151531B3}" srcOrd="0" destOrd="0" presId="urn:microsoft.com/office/officeart/2005/8/layout/hierarchy4"/>
    <dgm:cxn modelId="{253F9E5C-C5E8-4E3A-B3B9-822F347287D2}" srcId="{FD657B6D-8ACE-4CCE-A7E1-4A6249E61467}" destId="{1CBC8EA1-682A-420E-9232-8EAD0C29C1F3}" srcOrd="0" destOrd="0" parTransId="{BC13F4C4-3006-49F5-BA76-C38AC3E0C177}" sibTransId="{81A48D5D-65FF-4FFB-B501-F9551782DC9D}"/>
    <dgm:cxn modelId="{7AAF72AE-8C52-4868-BD89-A6482E3E5540}" type="presOf" srcId="{5A6BA2F8-AB86-4FEA-9FCE-F9FA52A7F9A0}" destId="{EFD09625-1EEB-463A-9D51-52F09A5E039B}" srcOrd="0" destOrd="0" presId="urn:microsoft.com/office/officeart/2005/8/layout/hierarchy4"/>
    <dgm:cxn modelId="{597FC3F6-5207-4002-94B9-A5E28EEDDDEA}" type="presOf" srcId="{CE075476-E9CA-4A59-A127-31223E8D37A1}" destId="{25DDEEC2-9BA5-4367-BB24-33CAA47BBC09}" srcOrd="0" destOrd="0" presId="urn:microsoft.com/office/officeart/2005/8/layout/hierarchy4"/>
    <dgm:cxn modelId="{9A5E90C4-6511-4923-BB87-9C452263074C}" srcId="{593C7C55-813E-4059-B734-EC61CD9C5CBC}" destId="{9E15771F-F540-4F32-ACD6-56CFD707E80B}" srcOrd="0" destOrd="0" parTransId="{E70BBB04-FC5B-4B12-959F-7F02FDB52BBE}" sibTransId="{EC763716-B14D-403A-A4A7-216861E00C47}"/>
    <dgm:cxn modelId="{BCC1FE31-0246-43DC-9367-3E68D1580877}" srcId="{25C69CC8-098D-44A3-878A-5E3FEF1E9C10}" destId="{BDDF592B-1C58-40EE-9108-0DC798BB2F08}" srcOrd="0" destOrd="0" parTransId="{B756F4C0-E80B-4D51-98DD-9ED456BC9850}" sibTransId="{A8539F8F-5449-4F69-9D5B-CD73E9384FB2}"/>
    <dgm:cxn modelId="{BED1357D-2A03-4DBB-AF19-4EA3D0997E32}" srcId="{C60BD95D-8BE5-42EC-AF9D-D22E07852892}" destId="{D5544F4D-4FD2-41EE-A356-ABCAA534BCB5}" srcOrd="0" destOrd="0" parTransId="{BED13ABC-6FE3-4A0F-B363-3797DF01D994}" sibTransId="{D6C0D10C-0A55-4B4C-95CA-342CC713B4EA}"/>
    <dgm:cxn modelId="{B57BA4D1-E4A2-4E18-9A95-BA73B336AFC9}" type="presOf" srcId="{D5544F4D-4FD2-41EE-A356-ABCAA534BCB5}" destId="{A7AF9B85-BF68-40A8-954B-A40EDB5CAF9F}" srcOrd="0" destOrd="0" presId="urn:microsoft.com/office/officeart/2005/8/layout/hierarchy4"/>
    <dgm:cxn modelId="{44D2D85A-6F4C-4ABC-8C2D-B28977898080}" srcId="{C9C8B06B-C833-4D4A-8595-4BF5AEB204E9}" destId="{66E38241-E965-439E-997F-74C14C213F23}" srcOrd="0" destOrd="0" parTransId="{609CD11E-CAF4-4D39-A7D8-415A69AFCAA7}" sibTransId="{4CC6C1EC-DF57-4C81-9B03-3A17304C52E6}"/>
    <dgm:cxn modelId="{C28CBCF7-3139-40F7-B426-1830BB2434D9}" srcId="{5A6BA2F8-AB86-4FEA-9FCE-F9FA52A7F9A0}" destId="{F6F97186-B344-4193-9FE9-6DFB5403A289}" srcOrd="0" destOrd="0" parTransId="{F22CCE59-9B42-4DA2-949C-34E1E0586A20}" sibTransId="{01E5FF1C-8ED4-4ED1-A0DD-0AA37640AF28}"/>
    <dgm:cxn modelId="{EEC634D6-6E3B-4AC9-B027-576B3E367EA6}" type="presOf" srcId="{593C7C55-813E-4059-B734-EC61CD9C5CBC}" destId="{7653A429-0E18-4BE3-A07C-F1A5A9D672E3}" srcOrd="0" destOrd="0" presId="urn:microsoft.com/office/officeart/2005/8/layout/hierarchy4"/>
    <dgm:cxn modelId="{3309F21D-4431-4903-BB3C-90427A73504C}" srcId="{44367D81-039C-4579-8E09-66CAF90F5041}" destId="{9C715FE5-31CA-4541-A958-D2C730C134E0}" srcOrd="0" destOrd="0" parTransId="{536A8C1B-37CE-4FCD-A098-830552423D53}" sibTransId="{B132F376-D606-4DE2-9BBB-04499697516A}"/>
    <dgm:cxn modelId="{DC3105D9-3461-4BA4-920C-B6AC20E2674E}" type="presOf" srcId="{4D9EF634-1BF2-4A35-90CA-8A6D73717D8F}" destId="{B35EEDEE-A63C-4DC0-9860-A34A7BFD903E}" srcOrd="0" destOrd="0" presId="urn:microsoft.com/office/officeart/2005/8/layout/hierarchy4"/>
    <dgm:cxn modelId="{EAA4F203-CA53-4A11-99B6-FB169CC406A8}" type="presOf" srcId="{BDDF592B-1C58-40EE-9108-0DC798BB2F08}" destId="{4CD2A706-78CC-47E3-A8F8-D778F944372A}" srcOrd="0" destOrd="0" presId="urn:microsoft.com/office/officeart/2005/8/layout/hierarchy4"/>
    <dgm:cxn modelId="{563B7135-C296-437E-86BC-71C9BF75CBD3}" srcId="{D1936ACF-1E69-4953-BA37-9ADE2EF12E41}" destId="{4E5A1869-57DF-4BD2-89F2-0FF412DDC036}" srcOrd="0" destOrd="0" parTransId="{2DD1E431-BE19-4798-89F6-2A2AA8604FD1}" sibTransId="{1FD46F6E-8EE6-451E-A6B4-3FA6056BD416}"/>
    <dgm:cxn modelId="{EFA08DB9-2A00-43D3-B718-DCFAD41C9E5B}" srcId="{7711325B-E859-44FE-8B41-57F9AFDCA54B}" destId="{A1BB5A2E-A45D-4F6A-B329-CD4782193917}" srcOrd="0" destOrd="0" parTransId="{64F31578-307B-4AF8-9DDD-FA0365BF46F7}" sibTransId="{EE696C4B-FDDD-492E-99F0-85F84DCD2C36}"/>
    <dgm:cxn modelId="{C6FEAE20-8BA5-48CC-BD38-7150DFBE6AEC}" srcId="{946393D2-3BB5-4D19-BAF6-84B7339845C4}" destId="{62031802-0EE5-47DF-BB1F-2C84A19F6746}" srcOrd="2" destOrd="0" parTransId="{43DD85C8-BF2E-4808-BFA8-3211ED494E6D}" sibTransId="{35694793-DDF3-4ECC-9AA3-AC178B8D026F}"/>
    <dgm:cxn modelId="{B9D853F6-DCC7-4BFA-9DEB-FA22C5AA7C80}" type="presOf" srcId="{7696DA4A-AAE1-4FDC-8E0C-5AA68A0A077E}" destId="{9FA2C425-29ED-4A81-8CCA-DAD7A919D1CF}" srcOrd="0" destOrd="0" presId="urn:microsoft.com/office/officeart/2005/8/layout/hierarchy4"/>
    <dgm:cxn modelId="{47068DB8-520A-41AF-B8E4-E89C61B6DCDA}" type="presOf" srcId="{8536FD6B-8AD2-4A43-B337-6FD60B3FD4B2}" destId="{85D767EC-FAE5-4312-B23F-9B41F2C6B7D7}" srcOrd="0" destOrd="0" presId="urn:microsoft.com/office/officeart/2005/8/layout/hierarchy4"/>
    <dgm:cxn modelId="{F497F5BB-4D44-488F-A294-51DD5BEC02B2}" type="presOf" srcId="{D6D64A82-9CCF-4F4D-A105-1ED7864CA012}" destId="{56A13DFB-74BB-4CBC-9F5B-98997234F48D}" srcOrd="0" destOrd="0" presId="urn:microsoft.com/office/officeart/2005/8/layout/hierarchy4"/>
    <dgm:cxn modelId="{F1D9D270-AECF-4F03-87DB-1FE8BCAFEC8D}" srcId="{9A0A1B48-08CE-44F2-8C66-5814C06EE4CC}" destId="{614AF9F2-E1A1-4D10-882A-EB6B0D669FCA}" srcOrd="0" destOrd="0" parTransId="{5B0591E8-42AF-40BA-A11A-3996F9B13E48}" sibTransId="{A52C1518-95AA-4EDF-99FF-93D999EDDD4A}"/>
    <dgm:cxn modelId="{9C500218-733C-43E7-BB06-892635C0F7E2}" srcId="{9C715FE5-31CA-4541-A958-D2C730C134E0}" destId="{8536FD6B-8AD2-4A43-B337-6FD60B3FD4B2}" srcOrd="0" destOrd="0" parTransId="{AE96D71A-01B8-4654-A8DF-88EC5108171C}" sibTransId="{60DD4894-6B75-4AA7-A724-54B5BA9C59B6}"/>
    <dgm:cxn modelId="{E90B9AD5-6B9D-460A-B8D4-0169929EE8C4}" srcId="{1B20A584-E8E7-451F-84AF-E95BD5B40EA1}" destId="{DF86BB99-07F8-490F-B6E9-4F22F5A8A955}" srcOrd="0" destOrd="0" parTransId="{C985FE44-C5E5-4D58-805E-13170B646D27}" sibTransId="{38C2B751-10AB-424B-8533-370958D28C0F}"/>
    <dgm:cxn modelId="{08064794-7D33-4B3D-98EC-4C2F3CAB8822}" srcId="{187C542A-BCFC-4BBB-8DCA-67690BE3FD29}" destId="{593C7C55-813E-4059-B734-EC61CD9C5CBC}" srcOrd="0" destOrd="0" parTransId="{17E9BED5-376D-4206-BC0B-A2BF002C0A67}" sibTransId="{0D884A66-EF39-4789-A63B-3A3CBEB15D6A}"/>
    <dgm:cxn modelId="{84207984-6B03-481A-B181-86CCAF72469A}" type="presOf" srcId="{62031802-0EE5-47DF-BB1F-2C84A19F6746}" destId="{A25BE625-018B-46BA-BE7F-ED875B975F26}" srcOrd="0" destOrd="0" presId="urn:microsoft.com/office/officeart/2005/8/layout/hierarchy4"/>
    <dgm:cxn modelId="{E4AE1DA1-94E8-4CDB-AF29-E3C71159ED23}" type="presOf" srcId="{9A0A1B48-08CE-44F2-8C66-5814C06EE4CC}" destId="{41590EE3-70B4-4E0E-8D44-18EF1FD97F2E}" srcOrd="0" destOrd="0" presId="urn:microsoft.com/office/officeart/2005/8/layout/hierarchy4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7100DC64-14B7-4C28-944F-CB5F0F849D3E}" type="presOf" srcId="{04C3AC0E-965B-48C1-827A-5D93B22D2057}" destId="{D2D81AF8-4EA8-45A6-A84D-9694EF1BCFE7}" srcOrd="0" destOrd="0" presId="urn:microsoft.com/office/officeart/2005/8/layout/hierarchy4"/>
    <dgm:cxn modelId="{C5757C9E-A9E5-4380-8A98-9FFDB54B1EF6}" srcId="{8EC1F942-64B7-4407-8F49-B1183D54A886}" destId="{ECB09A8D-D76A-4605-9EA1-9B61797D3A52}" srcOrd="0" destOrd="0" parTransId="{8424434C-2149-48E0-B8A3-F25FD0727951}" sibTransId="{BA667317-84A4-45F4-8997-6DCA5A7FDE6D}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D624A2BE-A5AE-481A-A3D5-5AD0D646284A}" type="presOf" srcId="{CD119780-6575-4106-AE5B-2CC6B48E5482}" destId="{14BABD28-5047-47A3-A701-B7AFBBE28819}" srcOrd="0" destOrd="0" presId="urn:microsoft.com/office/officeart/2005/8/layout/hierarchy4"/>
    <dgm:cxn modelId="{2E3A4B0A-C6F1-498B-A616-AF6C3935B080}" srcId="{4E5A1869-57DF-4BD2-89F2-0FF412DDC036}" destId="{F0AF63A1-E6C3-48D7-BA15-2982A4DC912D}" srcOrd="0" destOrd="0" parTransId="{DFC5A12C-CC91-4A63-8252-41799CA3AEAA}" sibTransId="{EA539CAD-DFF5-47A4-8411-B337C730B6B2}"/>
    <dgm:cxn modelId="{D0FADE0F-F15B-45EB-BE1E-1190009A8ABD}" srcId="{89E09F27-5F73-400B-AE18-4421B9895F64}" destId="{C60BD95D-8BE5-42EC-AF9D-D22E07852892}" srcOrd="0" destOrd="0" parTransId="{8DBEE901-4D78-4181-A6DB-04DBE5AFC449}" sibTransId="{571AFEDE-AA12-4634-A6F3-33BC4E236E19}"/>
    <dgm:cxn modelId="{477D808A-882F-4C0F-B20F-BC131D13C597}" type="presOf" srcId="{9E496AFB-5861-4A0B-A059-7AF344913280}" destId="{F8905714-088D-483C-AC16-D43BF2F0BF16}" srcOrd="0" destOrd="0" presId="urn:microsoft.com/office/officeart/2005/8/layout/hierarchy4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0DC76281-AE6D-4D6E-81A2-1B2B3B2AF0AA}" srcId="{93520637-36B3-4AB9-B949-92D55141E733}" destId="{44367D81-039C-4579-8E09-66CAF90F5041}" srcOrd="0" destOrd="0" parTransId="{67B6E404-88D1-4D88-A32E-7761881B20C7}" sibTransId="{F7E1C861-8795-4EA1-A76A-EE2CB6232346}"/>
    <dgm:cxn modelId="{ED6253B4-7EA3-4818-A643-95A6B4D63327}" type="presParOf" srcId="{25DDEEC2-9BA5-4367-BB24-33CAA47BBC09}" destId="{87933F1B-038B-4A5D-83E8-61DBF60EC4B3}" srcOrd="0" destOrd="0" presId="urn:microsoft.com/office/officeart/2005/8/layout/hierarchy4"/>
    <dgm:cxn modelId="{A8F74B58-EF5E-4E44-96C5-555C9AB737DB}" type="presParOf" srcId="{87933F1B-038B-4A5D-83E8-61DBF60EC4B3}" destId="{9DF12F5D-797B-4C71-93F7-7C835BFF7982}" srcOrd="0" destOrd="0" presId="urn:microsoft.com/office/officeart/2005/8/layout/hierarchy4"/>
    <dgm:cxn modelId="{644FEEB8-3AA4-4A6D-BBB2-6F7E3B7FFFC5}" type="presParOf" srcId="{87933F1B-038B-4A5D-83E8-61DBF60EC4B3}" destId="{BB51C614-670C-40C7-BCBD-B3150FB090FB}" srcOrd="1" destOrd="0" presId="urn:microsoft.com/office/officeart/2005/8/layout/hierarchy4"/>
    <dgm:cxn modelId="{BB8EEED4-B372-46C6-9E54-E79207B5593F}" type="presParOf" srcId="{87933F1B-038B-4A5D-83E8-61DBF60EC4B3}" destId="{B74154C5-AFFE-498C-8E4C-911D7456AC97}" srcOrd="2" destOrd="0" presId="urn:microsoft.com/office/officeart/2005/8/layout/hierarchy4"/>
    <dgm:cxn modelId="{471AD68C-B780-40C0-B5D0-C0458B2414D5}" type="presParOf" srcId="{B74154C5-AFFE-498C-8E4C-911D7456AC97}" destId="{AA6E5317-C9D5-49D6-9218-04A9A8CDF9E8}" srcOrd="0" destOrd="0" presId="urn:microsoft.com/office/officeart/2005/8/layout/hierarchy4"/>
    <dgm:cxn modelId="{244719FC-4EA6-4B2F-81A0-F55131F0FC44}" type="presParOf" srcId="{AA6E5317-C9D5-49D6-9218-04A9A8CDF9E8}" destId="{EFD09625-1EEB-463A-9D51-52F09A5E039B}" srcOrd="0" destOrd="0" presId="urn:microsoft.com/office/officeart/2005/8/layout/hierarchy4"/>
    <dgm:cxn modelId="{759F37E4-6B99-4CF4-9953-116B35988F95}" type="presParOf" srcId="{AA6E5317-C9D5-49D6-9218-04A9A8CDF9E8}" destId="{D65A41FF-7035-4133-9240-517AEBC67369}" srcOrd="1" destOrd="0" presId="urn:microsoft.com/office/officeart/2005/8/layout/hierarchy4"/>
    <dgm:cxn modelId="{5634F8D8-65E8-4CD9-A96B-ED51EE45D481}" type="presParOf" srcId="{AA6E5317-C9D5-49D6-9218-04A9A8CDF9E8}" destId="{ED986375-36F5-4143-A5F0-85653599471E}" srcOrd="2" destOrd="0" presId="urn:microsoft.com/office/officeart/2005/8/layout/hierarchy4"/>
    <dgm:cxn modelId="{7B3CD0D2-BEE5-4A86-A579-F5F9C67FD77A}" type="presParOf" srcId="{ED986375-36F5-4143-A5F0-85653599471E}" destId="{72DE6149-9A73-4029-9C01-1DA1EF77D264}" srcOrd="0" destOrd="0" presId="urn:microsoft.com/office/officeart/2005/8/layout/hierarchy4"/>
    <dgm:cxn modelId="{A52E47D0-D10A-46E1-9E78-AA5317FBE3E8}" type="presParOf" srcId="{72DE6149-9A73-4029-9C01-1DA1EF77D264}" destId="{B7B68934-E179-4D36-8AD9-7637EF3F0019}" srcOrd="0" destOrd="0" presId="urn:microsoft.com/office/officeart/2005/8/layout/hierarchy4"/>
    <dgm:cxn modelId="{D1D842B1-D45F-4A69-A694-236C2DABFB2D}" type="presParOf" srcId="{72DE6149-9A73-4029-9C01-1DA1EF77D264}" destId="{7E986455-5145-43D1-AB19-A5C822796874}" srcOrd="1" destOrd="0" presId="urn:microsoft.com/office/officeart/2005/8/layout/hierarchy4"/>
    <dgm:cxn modelId="{EC1D2525-F583-4CF4-8F9E-DBE94062C23E}" type="presParOf" srcId="{72DE6149-9A73-4029-9C01-1DA1EF77D264}" destId="{E4CD0B37-6C75-4A8F-946C-21E075E1E2CF}" srcOrd="2" destOrd="0" presId="urn:microsoft.com/office/officeart/2005/8/layout/hierarchy4"/>
    <dgm:cxn modelId="{8D873528-EE1A-49F5-AD40-B683D5EB87EF}" type="presParOf" srcId="{E4CD0B37-6C75-4A8F-946C-21E075E1E2CF}" destId="{0149EBE6-AA59-4F78-AF18-137F8047AB47}" srcOrd="0" destOrd="0" presId="urn:microsoft.com/office/officeart/2005/8/layout/hierarchy4"/>
    <dgm:cxn modelId="{8512C033-D12A-432F-A52A-3D86FB9B6339}" type="presParOf" srcId="{0149EBE6-AA59-4F78-AF18-137F8047AB47}" destId="{14BABD28-5047-47A3-A701-B7AFBBE28819}" srcOrd="0" destOrd="0" presId="urn:microsoft.com/office/officeart/2005/8/layout/hierarchy4"/>
    <dgm:cxn modelId="{0FCFEC0C-B824-4183-B67B-BA323E79C524}" type="presParOf" srcId="{0149EBE6-AA59-4F78-AF18-137F8047AB47}" destId="{3F489D25-51FA-4C91-9DDF-6BA1DB51256D}" srcOrd="1" destOrd="0" presId="urn:microsoft.com/office/officeart/2005/8/layout/hierarchy4"/>
    <dgm:cxn modelId="{035825BA-402D-461B-9D3F-F38226975AEE}" type="presParOf" srcId="{0149EBE6-AA59-4F78-AF18-137F8047AB47}" destId="{D0D594F6-8533-4A50-8AE7-20755C3BFFA9}" srcOrd="2" destOrd="0" presId="urn:microsoft.com/office/officeart/2005/8/layout/hierarchy4"/>
    <dgm:cxn modelId="{ED27A350-D70D-42BE-8B70-0988AA597DB6}" type="presParOf" srcId="{D0D594F6-8533-4A50-8AE7-20755C3BFFA9}" destId="{25C7D557-F0AE-4C4E-8B80-BC2468777DC6}" srcOrd="0" destOrd="0" presId="urn:microsoft.com/office/officeart/2005/8/layout/hierarchy4"/>
    <dgm:cxn modelId="{B17DDBB5-4D74-4177-BCB9-977581859AA4}" type="presParOf" srcId="{25C7D557-F0AE-4C4E-8B80-BC2468777DC6}" destId="{8E7E2D4A-62E6-4A23-A5DD-552A63903B64}" srcOrd="0" destOrd="0" presId="urn:microsoft.com/office/officeart/2005/8/layout/hierarchy4"/>
    <dgm:cxn modelId="{50EF7342-57B6-42D1-8711-8CE5E9A62ADD}" type="presParOf" srcId="{25C7D557-F0AE-4C4E-8B80-BC2468777DC6}" destId="{9B983630-5D09-45D7-92AD-109BAA43CF48}" srcOrd="1" destOrd="0" presId="urn:microsoft.com/office/officeart/2005/8/layout/hierarchy4"/>
    <dgm:cxn modelId="{9B6B6519-9238-478E-8A85-5850D884FDCA}" type="presParOf" srcId="{25C7D557-F0AE-4C4E-8B80-BC2468777DC6}" destId="{B338BAF6-59FE-4215-B697-18ED9B1E550D}" srcOrd="2" destOrd="0" presId="urn:microsoft.com/office/officeart/2005/8/layout/hierarchy4"/>
    <dgm:cxn modelId="{ADC4AA19-3A3E-4A77-9F96-A50655DE68DF}" type="presParOf" srcId="{B338BAF6-59FE-4215-B697-18ED9B1E550D}" destId="{C2D8D153-FBF9-44C5-B447-F4BF501D8FA1}" srcOrd="0" destOrd="0" presId="urn:microsoft.com/office/officeart/2005/8/layout/hierarchy4"/>
    <dgm:cxn modelId="{3855798B-5DEB-4CCF-A579-F5C4B5FBD2DB}" type="presParOf" srcId="{C2D8D153-FBF9-44C5-B447-F4BF501D8FA1}" destId="{085136A3-D02F-461C-B31C-FD1D69D16759}" srcOrd="0" destOrd="0" presId="urn:microsoft.com/office/officeart/2005/8/layout/hierarchy4"/>
    <dgm:cxn modelId="{8E55BAFD-AC50-4921-A13B-B0649CA281A5}" type="presParOf" srcId="{C2D8D153-FBF9-44C5-B447-F4BF501D8FA1}" destId="{DCA6CF81-D743-4AD3-A3A1-3DF9D9BFBC77}" srcOrd="1" destOrd="0" presId="urn:microsoft.com/office/officeart/2005/8/layout/hierarchy4"/>
    <dgm:cxn modelId="{81C1E646-7D23-4D5B-8F0A-68DBA7869373}" type="presParOf" srcId="{C2D8D153-FBF9-44C5-B447-F4BF501D8FA1}" destId="{8A9FECDA-0971-4926-9F35-6C36E65B14A9}" srcOrd="2" destOrd="0" presId="urn:microsoft.com/office/officeart/2005/8/layout/hierarchy4"/>
    <dgm:cxn modelId="{7FFA8BCC-B98F-47D4-80AE-8F185F15DEB4}" type="presParOf" srcId="{8A9FECDA-0971-4926-9F35-6C36E65B14A9}" destId="{4A1D7939-C139-4889-AA8A-C0FC12630CEE}" srcOrd="0" destOrd="0" presId="urn:microsoft.com/office/officeart/2005/8/layout/hierarchy4"/>
    <dgm:cxn modelId="{EEB532A3-EC8C-400A-8316-8D6F4D3C40EC}" type="presParOf" srcId="{4A1D7939-C139-4889-AA8A-C0FC12630CEE}" destId="{2BC9EB28-F68D-4321-836D-A642C2C0DAB1}" srcOrd="0" destOrd="0" presId="urn:microsoft.com/office/officeart/2005/8/layout/hierarchy4"/>
    <dgm:cxn modelId="{206973FF-1293-422A-9C03-F9C513AD7111}" type="presParOf" srcId="{4A1D7939-C139-4889-AA8A-C0FC12630CEE}" destId="{27FCCA56-038C-4613-B7B2-16CD590F385E}" srcOrd="1" destOrd="0" presId="urn:microsoft.com/office/officeart/2005/8/layout/hierarchy4"/>
    <dgm:cxn modelId="{E3543EF6-B4D5-4D94-95B1-72C2437E8196}" type="presParOf" srcId="{4A1D7939-C139-4889-AA8A-C0FC12630CEE}" destId="{7F93EC46-9C8D-4119-8F52-CCFA2BE3D856}" srcOrd="2" destOrd="0" presId="urn:microsoft.com/office/officeart/2005/8/layout/hierarchy4"/>
    <dgm:cxn modelId="{D587CA11-3330-4C98-88B9-B5E1D3389A78}" type="presParOf" srcId="{7F93EC46-9C8D-4119-8F52-CCFA2BE3D856}" destId="{57E5281D-099B-4146-8847-39F267019B93}" srcOrd="0" destOrd="0" presId="urn:microsoft.com/office/officeart/2005/8/layout/hierarchy4"/>
    <dgm:cxn modelId="{6D8C4DEA-37FD-464C-9E36-AEFBC51B3FE3}" type="presParOf" srcId="{57E5281D-099B-4146-8847-39F267019B93}" destId="{85D767EC-FAE5-4312-B23F-9B41F2C6B7D7}" srcOrd="0" destOrd="0" presId="urn:microsoft.com/office/officeart/2005/8/layout/hierarchy4"/>
    <dgm:cxn modelId="{FF25AB13-9183-47FB-88B6-06444A62C77E}" type="presParOf" srcId="{57E5281D-099B-4146-8847-39F267019B93}" destId="{1325464A-4BAA-486A-A2D8-AA039A80957A}" srcOrd="1" destOrd="0" presId="urn:microsoft.com/office/officeart/2005/8/layout/hierarchy4"/>
    <dgm:cxn modelId="{E2A92CF3-84C5-47AD-9939-9859135E7C5D}" type="presParOf" srcId="{57E5281D-099B-4146-8847-39F267019B93}" destId="{E795CE46-C816-4100-AC67-9520DA742BDE}" srcOrd="2" destOrd="0" presId="urn:microsoft.com/office/officeart/2005/8/layout/hierarchy4"/>
    <dgm:cxn modelId="{23F9E8C0-29F1-48C8-9389-1B4CC4E2B893}" type="presParOf" srcId="{E795CE46-C816-4100-AC67-9520DA742BDE}" destId="{0DEBC00E-8221-4E29-8D96-8FD712C49234}" srcOrd="0" destOrd="0" presId="urn:microsoft.com/office/officeart/2005/8/layout/hierarchy4"/>
    <dgm:cxn modelId="{2C3C1A0B-5D3A-43F9-A63F-B6A73EB3B4D2}" type="presParOf" srcId="{0DEBC00E-8221-4E29-8D96-8FD712C49234}" destId="{2722E71F-113D-4438-914F-64CD151531B3}" srcOrd="0" destOrd="0" presId="urn:microsoft.com/office/officeart/2005/8/layout/hierarchy4"/>
    <dgm:cxn modelId="{A116A902-1956-42A9-A93E-26270B0546FC}" type="presParOf" srcId="{0DEBC00E-8221-4E29-8D96-8FD712C49234}" destId="{4B44297C-7C54-4F01-A043-284E4232704B}" srcOrd="1" destOrd="0" presId="urn:microsoft.com/office/officeart/2005/8/layout/hierarchy4"/>
    <dgm:cxn modelId="{92CDAC79-86FE-4CED-825E-16BD58E9086C}" type="presParOf" srcId="{B74154C5-AFFE-498C-8E4C-911D7456AC97}" destId="{694C6A3E-E1B4-4940-ABED-A0BE47161CCE}" srcOrd="1" destOrd="0" presId="urn:microsoft.com/office/officeart/2005/8/layout/hierarchy4"/>
    <dgm:cxn modelId="{B6942DCC-9574-4082-A710-750D7A52FE88}" type="presParOf" srcId="{B74154C5-AFFE-498C-8E4C-911D7456AC97}" destId="{22BDFE06-8D1B-4C76-8FF0-2DABD4B35522}" srcOrd="2" destOrd="0" presId="urn:microsoft.com/office/officeart/2005/8/layout/hierarchy4"/>
    <dgm:cxn modelId="{CB553EC3-02E2-4F37-8BE4-46E2B83AF735}" type="presParOf" srcId="{22BDFE06-8D1B-4C76-8FF0-2DABD4B35522}" destId="{576C6983-4618-426C-8177-DEA9FE3AC4EB}" srcOrd="0" destOrd="0" presId="urn:microsoft.com/office/officeart/2005/8/layout/hierarchy4"/>
    <dgm:cxn modelId="{5B31804C-BB0A-44B1-8991-7F5704522AAB}" type="presParOf" srcId="{22BDFE06-8D1B-4C76-8FF0-2DABD4B35522}" destId="{498D5BED-6816-45E0-A418-8DCFF49902AF}" srcOrd="1" destOrd="0" presId="urn:microsoft.com/office/officeart/2005/8/layout/hierarchy4"/>
    <dgm:cxn modelId="{440A7A7A-48C8-44CB-80F1-5966340ECDC7}" type="presParOf" srcId="{22BDFE06-8D1B-4C76-8FF0-2DABD4B35522}" destId="{508A389B-C0F5-43D4-BD46-7C9F058EB2F7}" srcOrd="2" destOrd="0" presId="urn:microsoft.com/office/officeart/2005/8/layout/hierarchy4"/>
    <dgm:cxn modelId="{90B00D14-210B-4EAD-B156-CC7BAEF24C2C}" type="presParOf" srcId="{508A389B-C0F5-43D4-BD46-7C9F058EB2F7}" destId="{2E9427EC-521F-45BD-95BD-C2EA62236516}" srcOrd="0" destOrd="0" presId="urn:microsoft.com/office/officeart/2005/8/layout/hierarchy4"/>
    <dgm:cxn modelId="{02A6252C-58A8-4114-AED9-8BDF95C3FF5B}" type="presParOf" srcId="{2E9427EC-521F-45BD-95BD-C2EA62236516}" destId="{672DFC88-43F4-433B-9B7F-D5CE282279E3}" srcOrd="0" destOrd="0" presId="urn:microsoft.com/office/officeart/2005/8/layout/hierarchy4"/>
    <dgm:cxn modelId="{B911E556-3021-4975-A4D2-5A6F8F27912F}" type="presParOf" srcId="{2E9427EC-521F-45BD-95BD-C2EA62236516}" destId="{BCC873B0-A9FE-4F45-AD2E-ED28CA5DFD9A}" srcOrd="1" destOrd="0" presId="urn:microsoft.com/office/officeart/2005/8/layout/hierarchy4"/>
    <dgm:cxn modelId="{236663C2-D302-4964-9770-1BF4D70F9FF5}" type="presParOf" srcId="{2E9427EC-521F-45BD-95BD-C2EA62236516}" destId="{68FB6F70-C047-4E46-9E82-A09946504644}" srcOrd="2" destOrd="0" presId="urn:microsoft.com/office/officeart/2005/8/layout/hierarchy4"/>
    <dgm:cxn modelId="{F74A0DE8-26D3-446E-AB69-033DA917D1AC}" type="presParOf" srcId="{68FB6F70-C047-4E46-9E82-A09946504644}" destId="{FF422C5A-2F9A-4C9D-854E-BFC785439DEC}" srcOrd="0" destOrd="0" presId="urn:microsoft.com/office/officeart/2005/8/layout/hierarchy4"/>
    <dgm:cxn modelId="{27D9CC13-8D75-4BC3-8A6A-29249F0FDE96}" type="presParOf" srcId="{FF422C5A-2F9A-4C9D-854E-BFC785439DEC}" destId="{C586111C-58B6-40AF-8D8A-60EE680572BA}" srcOrd="0" destOrd="0" presId="urn:microsoft.com/office/officeart/2005/8/layout/hierarchy4"/>
    <dgm:cxn modelId="{C98B72F8-B8E9-476F-897F-C7DEE07227AC}" type="presParOf" srcId="{FF422C5A-2F9A-4C9D-854E-BFC785439DEC}" destId="{A0E0AB26-1DEA-4D08-AD62-8A7E0816A59C}" srcOrd="1" destOrd="0" presId="urn:microsoft.com/office/officeart/2005/8/layout/hierarchy4"/>
    <dgm:cxn modelId="{301147DF-9AC8-407C-8F19-38ED562ABA28}" type="presParOf" srcId="{FF422C5A-2F9A-4C9D-854E-BFC785439DEC}" destId="{FFF447F9-BACE-4B19-B5DF-5D71FE61C4DC}" srcOrd="2" destOrd="0" presId="urn:microsoft.com/office/officeart/2005/8/layout/hierarchy4"/>
    <dgm:cxn modelId="{D6DB38ED-7C53-449E-854E-974F93FB5FB3}" type="presParOf" srcId="{FFF447F9-BACE-4B19-B5DF-5D71FE61C4DC}" destId="{5106FDE3-AC3E-4615-8C4F-829EABC2C26C}" srcOrd="0" destOrd="0" presId="urn:microsoft.com/office/officeart/2005/8/layout/hierarchy4"/>
    <dgm:cxn modelId="{CF55D51F-BA0F-456C-BAA5-964958307B41}" type="presParOf" srcId="{5106FDE3-AC3E-4615-8C4F-829EABC2C26C}" destId="{41590EE3-70B4-4E0E-8D44-18EF1FD97F2E}" srcOrd="0" destOrd="0" presId="urn:microsoft.com/office/officeart/2005/8/layout/hierarchy4"/>
    <dgm:cxn modelId="{A0A2A34D-0224-4E9A-BA94-B52542FB5239}" type="presParOf" srcId="{5106FDE3-AC3E-4615-8C4F-829EABC2C26C}" destId="{58DAA9F4-0E18-4F78-BD4F-92D296477D35}" srcOrd="1" destOrd="0" presId="urn:microsoft.com/office/officeart/2005/8/layout/hierarchy4"/>
    <dgm:cxn modelId="{A910AE57-2BBD-4133-9E35-38761624776A}" type="presParOf" srcId="{5106FDE3-AC3E-4615-8C4F-829EABC2C26C}" destId="{D1A4E4BA-FB74-44DD-88E4-672303AAC4FA}" srcOrd="2" destOrd="0" presId="urn:microsoft.com/office/officeart/2005/8/layout/hierarchy4"/>
    <dgm:cxn modelId="{E9D89621-7FCB-4F22-94D2-0EDDB22D0C58}" type="presParOf" srcId="{D1A4E4BA-FB74-44DD-88E4-672303AAC4FA}" destId="{E5B57F09-2B59-4711-A8C9-974EF4149D9A}" srcOrd="0" destOrd="0" presId="urn:microsoft.com/office/officeart/2005/8/layout/hierarchy4"/>
    <dgm:cxn modelId="{79D1AD1D-C4EE-42CE-B328-430CFEB815E8}" type="presParOf" srcId="{E5B57F09-2B59-4711-A8C9-974EF4149D9A}" destId="{6CE5FDB4-BFBB-4259-A330-B441199BCE24}" srcOrd="0" destOrd="0" presId="urn:microsoft.com/office/officeart/2005/8/layout/hierarchy4"/>
    <dgm:cxn modelId="{48225571-E296-4041-887E-6A089B23C941}" type="presParOf" srcId="{E5B57F09-2B59-4711-A8C9-974EF4149D9A}" destId="{333F826B-C233-4B5F-A398-764D3F47A1BA}" srcOrd="1" destOrd="0" presId="urn:microsoft.com/office/officeart/2005/8/layout/hierarchy4"/>
    <dgm:cxn modelId="{9B3BE5CF-EF63-4AA0-87AA-4CA265EF69D1}" type="presParOf" srcId="{E5B57F09-2B59-4711-A8C9-974EF4149D9A}" destId="{E607D5B5-B0CE-46E0-84C5-F456BAF04EE4}" srcOrd="2" destOrd="0" presId="urn:microsoft.com/office/officeart/2005/8/layout/hierarchy4"/>
    <dgm:cxn modelId="{05BA3B91-5251-45F6-B110-ED7C71DB353F}" type="presParOf" srcId="{E607D5B5-B0CE-46E0-84C5-F456BAF04EE4}" destId="{F267116D-D0B1-4457-ABA0-2D94424C53E8}" srcOrd="0" destOrd="0" presId="urn:microsoft.com/office/officeart/2005/8/layout/hierarchy4"/>
    <dgm:cxn modelId="{3099BAFA-5496-472F-8610-DB17DA83C899}" type="presParOf" srcId="{F267116D-D0B1-4457-ABA0-2D94424C53E8}" destId="{89DC61A6-3199-4C88-A8D1-98ADCFDD3274}" srcOrd="0" destOrd="0" presId="urn:microsoft.com/office/officeart/2005/8/layout/hierarchy4"/>
    <dgm:cxn modelId="{94777A76-9D51-4E14-AC4B-CFDFEFADA134}" type="presParOf" srcId="{F267116D-D0B1-4457-ABA0-2D94424C53E8}" destId="{911FD772-B984-413E-A468-8F0F3007E9F5}" srcOrd="1" destOrd="0" presId="urn:microsoft.com/office/officeart/2005/8/layout/hierarchy4"/>
    <dgm:cxn modelId="{DD18F703-0FD5-4025-B8A6-59A79A921735}" type="presParOf" srcId="{F267116D-D0B1-4457-ABA0-2D94424C53E8}" destId="{C7E808E6-5BB0-42AD-9568-7FA84FFA1273}" srcOrd="2" destOrd="0" presId="urn:microsoft.com/office/officeart/2005/8/layout/hierarchy4"/>
    <dgm:cxn modelId="{AA6F2D20-E6DF-41A1-AD8C-9FBB228F39F8}" type="presParOf" srcId="{C7E808E6-5BB0-42AD-9568-7FA84FFA1273}" destId="{6143EFE8-4DC9-41D7-A90D-BEF4DD9D6775}" srcOrd="0" destOrd="0" presId="urn:microsoft.com/office/officeart/2005/8/layout/hierarchy4"/>
    <dgm:cxn modelId="{565CDB49-ABF9-4B9E-8B09-F1B01BE3EBEB}" type="presParOf" srcId="{6143EFE8-4DC9-41D7-A90D-BEF4DD9D6775}" destId="{B35EEDEE-A63C-4DC0-9860-A34A7BFD903E}" srcOrd="0" destOrd="0" presId="urn:microsoft.com/office/officeart/2005/8/layout/hierarchy4"/>
    <dgm:cxn modelId="{B16F8140-2FAB-4736-8A97-4C4B6D7C8111}" type="presParOf" srcId="{6143EFE8-4DC9-41D7-A90D-BEF4DD9D6775}" destId="{5234F69D-D186-4175-A5E5-9C1758E18A33}" srcOrd="1" destOrd="0" presId="urn:microsoft.com/office/officeart/2005/8/layout/hierarchy4"/>
    <dgm:cxn modelId="{10DA3581-D21E-489E-94D7-0BAEE1C83FB6}" type="presParOf" srcId="{6143EFE8-4DC9-41D7-A90D-BEF4DD9D6775}" destId="{2AFD5925-89E6-4CDB-B771-8976E3EAA1E0}" srcOrd="2" destOrd="0" presId="urn:microsoft.com/office/officeart/2005/8/layout/hierarchy4"/>
    <dgm:cxn modelId="{B7A1DE15-0821-4C1F-A158-82E3F47CD531}" type="presParOf" srcId="{2AFD5925-89E6-4CDB-B771-8976E3EAA1E0}" destId="{71372FE3-666A-4799-B832-A7072D9433E9}" srcOrd="0" destOrd="0" presId="urn:microsoft.com/office/officeart/2005/8/layout/hierarchy4"/>
    <dgm:cxn modelId="{00ED75DA-6230-4C5B-A0AD-6861809D5C23}" type="presParOf" srcId="{71372FE3-666A-4799-B832-A7072D9433E9}" destId="{9FA2C425-29ED-4A81-8CCA-DAD7A919D1CF}" srcOrd="0" destOrd="0" presId="urn:microsoft.com/office/officeart/2005/8/layout/hierarchy4"/>
    <dgm:cxn modelId="{A37BD888-D4E6-40AB-8435-BB8DF0A6B938}" type="presParOf" srcId="{71372FE3-666A-4799-B832-A7072D9433E9}" destId="{0BF9F890-3150-4303-9A38-0FE55CA41772}" srcOrd="1" destOrd="0" presId="urn:microsoft.com/office/officeart/2005/8/layout/hierarchy4"/>
    <dgm:cxn modelId="{DA897EBF-CFC8-468E-AEA6-E827AE9932AD}" type="presParOf" srcId="{B74154C5-AFFE-498C-8E4C-911D7456AC97}" destId="{8A94FD29-AE36-4272-B8B7-FF847200D7A2}" srcOrd="3" destOrd="0" presId="urn:microsoft.com/office/officeart/2005/8/layout/hierarchy4"/>
    <dgm:cxn modelId="{B086C4FE-D32C-4203-A28A-6401251137F5}" type="presParOf" srcId="{B74154C5-AFFE-498C-8E4C-911D7456AC97}" destId="{AF93020A-9780-4776-85B8-7147747F36CC}" srcOrd="4" destOrd="0" presId="urn:microsoft.com/office/officeart/2005/8/layout/hierarchy4"/>
    <dgm:cxn modelId="{B4F98A1B-7045-4433-B4C9-0777980DCE15}" type="presParOf" srcId="{AF93020A-9780-4776-85B8-7147747F36CC}" destId="{A25BE625-018B-46BA-BE7F-ED875B975F26}" srcOrd="0" destOrd="0" presId="urn:microsoft.com/office/officeart/2005/8/layout/hierarchy4"/>
    <dgm:cxn modelId="{03A68EE7-8C08-44B1-80FE-7F4508476C01}" type="presParOf" srcId="{AF93020A-9780-4776-85B8-7147747F36CC}" destId="{1A223B6C-87F7-4855-A691-FD4F8FB278AD}" srcOrd="1" destOrd="0" presId="urn:microsoft.com/office/officeart/2005/8/layout/hierarchy4"/>
    <dgm:cxn modelId="{DAD682D9-38B6-4378-A82D-97B99665DA51}" type="presParOf" srcId="{AF93020A-9780-4776-85B8-7147747F36CC}" destId="{DACF82F6-95A6-4B59-9D37-F46699815612}" srcOrd="2" destOrd="0" presId="urn:microsoft.com/office/officeart/2005/8/layout/hierarchy4"/>
    <dgm:cxn modelId="{F7274EE9-2DD4-4442-A549-8EEA6AE735A4}" type="presParOf" srcId="{DACF82F6-95A6-4B59-9D37-F46699815612}" destId="{72E6673E-523D-4E62-80E5-5062FE589301}" srcOrd="0" destOrd="0" presId="urn:microsoft.com/office/officeart/2005/8/layout/hierarchy4"/>
    <dgm:cxn modelId="{86268619-07F3-41B6-B11E-A14696464E6C}" type="presParOf" srcId="{72E6673E-523D-4E62-80E5-5062FE589301}" destId="{CB2AF246-A0C3-4F64-A578-D38165C39147}" srcOrd="0" destOrd="0" presId="urn:microsoft.com/office/officeart/2005/8/layout/hierarchy4"/>
    <dgm:cxn modelId="{2DC67562-6E24-4FBF-862E-38D20B17BE2F}" type="presParOf" srcId="{72E6673E-523D-4E62-80E5-5062FE589301}" destId="{819FC9E5-E3D6-4C1A-9A2E-5E9E87CE7A56}" srcOrd="1" destOrd="0" presId="urn:microsoft.com/office/officeart/2005/8/layout/hierarchy4"/>
    <dgm:cxn modelId="{35D77ED9-9636-4736-A00A-6F693954672B}" type="presParOf" srcId="{72E6673E-523D-4E62-80E5-5062FE589301}" destId="{F0336813-9E34-44C5-93FA-F6459A965D24}" srcOrd="2" destOrd="0" presId="urn:microsoft.com/office/officeart/2005/8/layout/hierarchy4"/>
    <dgm:cxn modelId="{494A3969-4E05-42B2-BCE2-0F378818DF3D}" type="presParOf" srcId="{F0336813-9E34-44C5-93FA-F6459A965D24}" destId="{BC3780EC-6A8B-44DF-B9EE-2DD1146E7F89}" srcOrd="0" destOrd="0" presId="urn:microsoft.com/office/officeart/2005/8/layout/hierarchy4"/>
    <dgm:cxn modelId="{0AD00444-0809-4C49-B94E-77D4612B373D}" type="presParOf" srcId="{BC3780EC-6A8B-44DF-B9EE-2DD1146E7F89}" destId="{02D78884-08A2-47FD-874A-FD0B1E1D6A24}" srcOrd="0" destOrd="0" presId="urn:microsoft.com/office/officeart/2005/8/layout/hierarchy4"/>
    <dgm:cxn modelId="{53C1690E-693D-47ED-A7CB-7FF1DF6D5D71}" type="presParOf" srcId="{BC3780EC-6A8B-44DF-B9EE-2DD1146E7F89}" destId="{BEA800FD-3FF2-44D3-B095-1DA76A25312A}" srcOrd="1" destOrd="0" presId="urn:microsoft.com/office/officeart/2005/8/layout/hierarchy4"/>
    <dgm:cxn modelId="{4454F90D-2378-466D-873B-4D5A72CB6D68}" type="presParOf" srcId="{BC3780EC-6A8B-44DF-B9EE-2DD1146E7F89}" destId="{EE518E9E-1373-401A-B06B-B7F8F1BE37AF}" srcOrd="2" destOrd="0" presId="urn:microsoft.com/office/officeart/2005/8/layout/hierarchy4"/>
    <dgm:cxn modelId="{EBCDE5CD-C07A-4D87-9407-E556AA0152CA}" type="presParOf" srcId="{EE518E9E-1373-401A-B06B-B7F8F1BE37AF}" destId="{4A08C748-3ACE-47B8-ABA4-F56495914AD8}" srcOrd="0" destOrd="0" presId="urn:microsoft.com/office/officeart/2005/8/layout/hierarchy4"/>
    <dgm:cxn modelId="{596CC9A0-2C5A-4BA9-82B0-CB996D0D1113}" type="presParOf" srcId="{4A08C748-3ACE-47B8-ABA4-F56495914AD8}" destId="{59176932-D6D5-4C36-BF7A-69A1297C4BAD}" srcOrd="0" destOrd="0" presId="urn:microsoft.com/office/officeart/2005/8/layout/hierarchy4"/>
    <dgm:cxn modelId="{354DFD13-754D-4272-A9ED-D49268D89724}" type="presParOf" srcId="{4A08C748-3ACE-47B8-ABA4-F56495914AD8}" destId="{30B75228-9E45-4192-98FC-463FCFD65011}" srcOrd="1" destOrd="0" presId="urn:microsoft.com/office/officeart/2005/8/layout/hierarchy4"/>
    <dgm:cxn modelId="{9865F217-9FC2-4781-9CEF-0ADEFFD3897D}" type="presParOf" srcId="{4A08C748-3ACE-47B8-ABA4-F56495914AD8}" destId="{4E7A1119-403E-4C39-BB54-05ED8132FF0C}" srcOrd="2" destOrd="0" presId="urn:microsoft.com/office/officeart/2005/8/layout/hierarchy4"/>
    <dgm:cxn modelId="{E848EEA7-9B16-4091-AD36-F5CC9726A606}" type="presParOf" srcId="{4E7A1119-403E-4C39-BB54-05ED8132FF0C}" destId="{F32685DE-10D4-4878-B807-45D477FFEF84}" srcOrd="0" destOrd="0" presId="urn:microsoft.com/office/officeart/2005/8/layout/hierarchy4"/>
    <dgm:cxn modelId="{C5DE2779-0817-48C7-B5CD-E059A6D9FE66}" type="presParOf" srcId="{F32685DE-10D4-4878-B807-45D477FFEF84}" destId="{BA61E3A6-0BE5-4066-9F94-BB1BFFF8EBBF}" srcOrd="0" destOrd="0" presId="urn:microsoft.com/office/officeart/2005/8/layout/hierarchy4"/>
    <dgm:cxn modelId="{3098EDFE-373D-4308-AA86-DA4B1134892D}" type="presParOf" srcId="{F32685DE-10D4-4878-B807-45D477FFEF84}" destId="{E4A82E23-1C0A-4136-A9EF-782A3309B0A1}" srcOrd="1" destOrd="0" presId="urn:microsoft.com/office/officeart/2005/8/layout/hierarchy4"/>
    <dgm:cxn modelId="{73BC2B9C-D1C5-4318-BD57-99AD5FF3C090}" type="presParOf" srcId="{F32685DE-10D4-4878-B807-45D477FFEF84}" destId="{12969847-F565-4B2C-9631-4E5EF759A09C}" srcOrd="2" destOrd="0" presId="urn:microsoft.com/office/officeart/2005/8/layout/hierarchy4"/>
    <dgm:cxn modelId="{529FCF05-60EE-4EAA-884D-CCF5D75C979D}" type="presParOf" srcId="{12969847-F565-4B2C-9631-4E5EF759A09C}" destId="{52B80F8A-F071-46D8-883B-7E22B84F7B82}" srcOrd="0" destOrd="0" presId="urn:microsoft.com/office/officeart/2005/8/layout/hierarchy4"/>
    <dgm:cxn modelId="{26386B71-3F72-4240-BED6-0279FA5FE7A7}" type="presParOf" srcId="{52B80F8A-F071-46D8-883B-7E22B84F7B82}" destId="{8C5A4ABB-F609-4CF2-8CFC-5593BE697C3C}" srcOrd="0" destOrd="0" presId="urn:microsoft.com/office/officeart/2005/8/layout/hierarchy4"/>
    <dgm:cxn modelId="{E663F62C-BD13-4CC1-8812-C973E8275CA4}" type="presParOf" srcId="{52B80F8A-F071-46D8-883B-7E22B84F7B82}" destId="{628ECAEA-B4E2-4B8B-803B-B806DDFF1BEA}" srcOrd="1" destOrd="0" presId="urn:microsoft.com/office/officeart/2005/8/layout/hierarchy4"/>
    <dgm:cxn modelId="{F0C4A252-61F5-4C25-BC41-EDD2A8DF72FF}" type="presParOf" srcId="{52B80F8A-F071-46D8-883B-7E22B84F7B82}" destId="{363B422D-50FA-4623-87DE-F2646C7B8FA8}" srcOrd="2" destOrd="0" presId="urn:microsoft.com/office/officeart/2005/8/layout/hierarchy4"/>
    <dgm:cxn modelId="{05D26155-D7C7-4CA4-98D9-1DCCDCE547E6}" type="presParOf" srcId="{363B422D-50FA-4623-87DE-F2646C7B8FA8}" destId="{C6A45010-9352-4A1A-8B01-AEC7EFC8D6CE}" srcOrd="0" destOrd="0" presId="urn:microsoft.com/office/officeart/2005/8/layout/hierarchy4"/>
    <dgm:cxn modelId="{F00A446C-B732-4DC7-92A0-B5996BD59CFE}" type="presParOf" srcId="{C6A45010-9352-4A1A-8B01-AEC7EFC8D6CE}" destId="{5CA92D6E-6985-440B-92AD-5A876699A5A4}" srcOrd="0" destOrd="0" presId="urn:microsoft.com/office/officeart/2005/8/layout/hierarchy4"/>
    <dgm:cxn modelId="{52A379DA-529A-42DA-93DB-AF7942EFB566}" type="presParOf" srcId="{C6A45010-9352-4A1A-8B01-AEC7EFC8D6CE}" destId="{77486626-5C71-4F21-806E-DFCB8C443324}" srcOrd="1" destOrd="0" presId="urn:microsoft.com/office/officeart/2005/8/layout/hierarchy4"/>
    <dgm:cxn modelId="{F42EBC08-FB0E-4A20-B0FB-2154887823AD}" type="presParOf" srcId="{C6A45010-9352-4A1A-8B01-AEC7EFC8D6CE}" destId="{DC7AF065-3F82-4CA6-A7AA-3C6E8866FA3D}" srcOrd="2" destOrd="0" presId="urn:microsoft.com/office/officeart/2005/8/layout/hierarchy4"/>
    <dgm:cxn modelId="{E8570BB3-1373-48D5-BD9E-E770163F398A}" type="presParOf" srcId="{DC7AF065-3F82-4CA6-A7AA-3C6E8866FA3D}" destId="{7BFE6034-3ACA-402C-8F83-A0C7639C2841}" srcOrd="0" destOrd="0" presId="urn:microsoft.com/office/officeart/2005/8/layout/hierarchy4"/>
    <dgm:cxn modelId="{D0E7DED3-E328-4D4D-BDEF-A65DBF73F717}" type="presParOf" srcId="{7BFE6034-3ACA-402C-8F83-A0C7639C2841}" destId="{B80FADA8-9B93-49CE-A018-424686569AEE}" srcOrd="0" destOrd="0" presId="urn:microsoft.com/office/officeart/2005/8/layout/hierarchy4"/>
    <dgm:cxn modelId="{7467D98D-2972-4F75-9518-6F17F3B898C6}" type="presParOf" srcId="{7BFE6034-3ACA-402C-8F83-A0C7639C2841}" destId="{9896E09F-41DB-49BF-A0C6-B2E7A3A4FFAE}" srcOrd="1" destOrd="0" presId="urn:microsoft.com/office/officeart/2005/8/layout/hierarchy4"/>
    <dgm:cxn modelId="{A179CFF1-6A26-4B5C-8796-8BFE97C845E5}" type="presParOf" srcId="{B74154C5-AFFE-498C-8E4C-911D7456AC97}" destId="{DF99D3E9-B7CE-4F56-A161-7C0465341531}" srcOrd="5" destOrd="0" presId="urn:microsoft.com/office/officeart/2005/8/layout/hierarchy4"/>
    <dgm:cxn modelId="{F7754B83-31C7-4979-9EDB-B4FF563F88F6}" type="presParOf" srcId="{B74154C5-AFFE-498C-8E4C-911D7456AC97}" destId="{CFBC63A5-42B0-460D-9C89-B64E9E9E2922}" srcOrd="6" destOrd="0" presId="urn:microsoft.com/office/officeart/2005/8/layout/hierarchy4"/>
    <dgm:cxn modelId="{E49682F9-F0F8-466E-AD5B-1BC98FC25A57}" type="presParOf" srcId="{CFBC63A5-42B0-460D-9C89-B64E9E9E2922}" destId="{9E5D5161-23D7-41B4-A187-BE6D7C6483D0}" srcOrd="0" destOrd="0" presId="urn:microsoft.com/office/officeart/2005/8/layout/hierarchy4"/>
    <dgm:cxn modelId="{BB630200-7C9F-4821-8819-0E4812C82A3B}" type="presParOf" srcId="{CFBC63A5-42B0-460D-9C89-B64E9E9E2922}" destId="{8BC6FDF3-3E6D-414C-B5BC-6C5B61465391}" srcOrd="1" destOrd="0" presId="urn:microsoft.com/office/officeart/2005/8/layout/hierarchy4"/>
    <dgm:cxn modelId="{E76293B0-61C1-4978-B665-7F8EBD5B2E65}" type="presParOf" srcId="{CFBC63A5-42B0-460D-9C89-B64E9E9E2922}" destId="{CEF18E39-1C73-42B9-BDF1-5DD3EC85EA0D}" srcOrd="2" destOrd="0" presId="urn:microsoft.com/office/officeart/2005/8/layout/hierarchy4"/>
    <dgm:cxn modelId="{1F19EA0E-354F-4AD9-A84B-50F839FF8CF8}" type="presParOf" srcId="{CEF18E39-1C73-42B9-BDF1-5DD3EC85EA0D}" destId="{D6936C6D-17F5-4369-B1C3-901E9E722DCF}" srcOrd="0" destOrd="0" presId="urn:microsoft.com/office/officeart/2005/8/layout/hierarchy4"/>
    <dgm:cxn modelId="{6DACCD80-1174-45A1-B779-F3505017F905}" type="presParOf" srcId="{D6936C6D-17F5-4369-B1C3-901E9E722DCF}" destId="{2965B01E-C0DE-4302-ADA0-732BD580C7B1}" srcOrd="0" destOrd="0" presId="urn:microsoft.com/office/officeart/2005/8/layout/hierarchy4"/>
    <dgm:cxn modelId="{7A255F31-5149-4EA5-A628-AC1881B47F09}" type="presParOf" srcId="{D6936C6D-17F5-4369-B1C3-901E9E722DCF}" destId="{DC8AC8CB-3F6F-4460-AB01-5CBE0F14A486}" srcOrd="1" destOrd="0" presId="urn:microsoft.com/office/officeart/2005/8/layout/hierarchy4"/>
    <dgm:cxn modelId="{FCC42570-DCF9-4099-92D2-ABBBB831D1F3}" type="presParOf" srcId="{D6936C6D-17F5-4369-B1C3-901E9E722DCF}" destId="{73994466-6310-40D7-8792-BD7FD56E6AF4}" srcOrd="2" destOrd="0" presId="urn:microsoft.com/office/officeart/2005/8/layout/hierarchy4"/>
    <dgm:cxn modelId="{36BA04CD-7D1E-4A62-9CF4-0965DAFE5CAA}" type="presParOf" srcId="{73994466-6310-40D7-8792-BD7FD56E6AF4}" destId="{3EAD5394-E4AB-45B2-BE09-F998533ECF40}" srcOrd="0" destOrd="0" presId="urn:microsoft.com/office/officeart/2005/8/layout/hierarchy4"/>
    <dgm:cxn modelId="{8ADE14DB-9901-4375-98B8-8CCACF61738C}" type="presParOf" srcId="{3EAD5394-E4AB-45B2-BE09-F998533ECF40}" destId="{A7AF9B85-BF68-40A8-954B-A40EDB5CAF9F}" srcOrd="0" destOrd="0" presId="urn:microsoft.com/office/officeart/2005/8/layout/hierarchy4"/>
    <dgm:cxn modelId="{37E451BF-6296-4001-B941-87C67B586452}" type="presParOf" srcId="{3EAD5394-E4AB-45B2-BE09-F998533ECF40}" destId="{C764A47D-7314-411D-8EF1-5B8F29829B1A}" srcOrd="1" destOrd="0" presId="urn:microsoft.com/office/officeart/2005/8/layout/hierarchy4"/>
    <dgm:cxn modelId="{93C5450B-CC22-42E9-ADF3-7040365B37DF}" type="presParOf" srcId="{3EAD5394-E4AB-45B2-BE09-F998533ECF40}" destId="{D5C7FEFF-BE20-4D98-A72C-52B1B8B3F4F7}" srcOrd="2" destOrd="0" presId="urn:microsoft.com/office/officeart/2005/8/layout/hierarchy4"/>
    <dgm:cxn modelId="{9FC36CBA-2AA7-41E8-91C0-AEC378A28396}" type="presParOf" srcId="{D5C7FEFF-BE20-4D98-A72C-52B1B8B3F4F7}" destId="{CA81CD2D-7A1B-4CCA-952B-6AE89CE8AAB7}" srcOrd="0" destOrd="0" presId="urn:microsoft.com/office/officeart/2005/8/layout/hierarchy4"/>
    <dgm:cxn modelId="{04963427-E72B-40F5-A707-000A7F7C92E4}" type="presParOf" srcId="{CA81CD2D-7A1B-4CCA-952B-6AE89CE8AAB7}" destId="{EFF40216-5B58-45C6-B485-1C9C4561DF2F}" srcOrd="0" destOrd="0" presId="urn:microsoft.com/office/officeart/2005/8/layout/hierarchy4"/>
    <dgm:cxn modelId="{283C0569-1D4C-410C-848A-3C1DAC865AB8}" type="presParOf" srcId="{CA81CD2D-7A1B-4CCA-952B-6AE89CE8AAB7}" destId="{82BA7D97-E2A8-4C59-838B-E0906E156677}" srcOrd="1" destOrd="0" presId="urn:microsoft.com/office/officeart/2005/8/layout/hierarchy4"/>
    <dgm:cxn modelId="{BD9CBC83-24F2-4076-97A6-93F51794D42F}" type="presParOf" srcId="{CA81CD2D-7A1B-4CCA-952B-6AE89CE8AAB7}" destId="{F73E662C-F722-4B4F-9DF8-BE21B2C2C700}" srcOrd="2" destOrd="0" presId="urn:microsoft.com/office/officeart/2005/8/layout/hierarchy4"/>
    <dgm:cxn modelId="{692A7CFE-669E-4E72-86A6-2CD9A06BBF76}" type="presParOf" srcId="{F73E662C-F722-4B4F-9DF8-BE21B2C2C700}" destId="{566AACE7-A2F1-4E7A-BECC-43348B95352C}" srcOrd="0" destOrd="0" presId="urn:microsoft.com/office/officeart/2005/8/layout/hierarchy4"/>
    <dgm:cxn modelId="{3A48B9E0-1C49-403B-B6FE-568ADAACFACA}" type="presParOf" srcId="{566AACE7-A2F1-4E7A-BECC-43348B95352C}" destId="{7653A429-0E18-4BE3-A07C-F1A5A9D672E3}" srcOrd="0" destOrd="0" presId="urn:microsoft.com/office/officeart/2005/8/layout/hierarchy4"/>
    <dgm:cxn modelId="{5B38A088-61F1-446A-B456-0697956C297B}" type="presParOf" srcId="{566AACE7-A2F1-4E7A-BECC-43348B95352C}" destId="{BED59DE9-3C29-48CB-8A25-B7F991619843}" srcOrd="1" destOrd="0" presId="urn:microsoft.com/office/officeart/2005/8/layout/hierarchy4"/>
    <dgm:cxn modelId="{DA48AD53-3127-44BF-897A-69532075E54E}" type="presParOf" srcId="{566AACE7-A2F1-4E7A-BECC-43348B95352C}" destId="{3A3A01C6-B3AA-4C89-92D4-EA308C8E23E1}" srcOrd="2" destOrd="0" presId="urn:microsoft.com/office/officeart/2005/8/layout/hierarchy4"/>
    <dgm:cxn modelId="{C0C295A5-C206-472E-9BAF-A9874030F736}" type="presParOf" srcId="{3A3A01C6-B3AA-4C89-92D4-EA308C8E23E1}" destId="{B8B89817-F07F-4DA9-AEBF-C4EDAD3E897E}" srcOrd="0" destOrd="0" presId="urn:microsoft.com/office/officeart/2005/8/layout/hierarchy4"/>
    <dgm:cxn modelId="{8B2369BE-A607-4BA2-A975-3FD0FA8C3DBF}" type="presParOf" srcId="{B8B89817-F07F-4DA9-AEBF-C4EDAD3E897E}" destId="{35DF38A4-C109-469A-81F6-242705CF6432}" srcOrd="0" destOrd="0" presId="urn:microsoft.com/office/officeart/2005/8/layout/hierarchy4"/>
    <dgm:cxn modelId="{A872DC46-F193-4B4D-A7D4-2C71F131BBBC}" type="presParOf" srcId="{B8B89817-F07F-4DA9-AEBF-C4EDAD3E897E}" destId="{316284DC-AD60-4799-9C6D-BBAE00D72CFA}" srcOrd="1" destOrd="0" presId="urn:microsoft.com/office/officeart/2005/8/layout/hierarchy4"/>
    <dgm:cxn modelId="{00FFF401-C2AB-47F3-8C66-70947A5B8BD7}" type="presParOf" srcId="{B8B89817-F07F-4DA9-AEBF-C4EDAD3E897E}" destId="{FF9D5968-2625-4FA7-B798-123DE0850F01}" srcOrd="2" destOrd="0" presId="urn:microsoft.com/office/officeart/2005/8/layout/hierarchy4"/>
    <dgm:cxn modelId="{2B2BC2FE-2BBE-46BE-A838-D5D6C738486F}" type="presParOf" srcId="{FF9D5968-2625-4FA7-B798-123DE0850F01}" destId="{0ACE6D06-B44A-4123-806C-A6DF04AE4987}" srcOrd="0" destOrd="0" presId="urn:microsoft.com/office/officeart/2005/8/layout/hierarchy4"/>
    <dgm:cxn modelId="{48143236-3135-4120-8E1C-3E70F7B961BD}" type="presParOf" srcId="{0ACE6D06-B44A-4123-806C-A6DF04AE4987}" destId="{72D34432-C31A-4895-8C4B-497C4DC5EA4F}" srcOrd="0" destOrd="0" presId="urn:microsoft.com/office/officeart/2005/8/layout/hierarchy4"/>
    <dgm:cxn modelId="{62522EC6-1477-4FD0-B049-44716D8565DB}" type="presParOf" srcId="{0ACE6D06-B44A-4123-806C-A6DF04AE4987}" destId="{BE194F75-BA37-4CC4-A527-3212C84CE922}" srcOrd="1" destOrd="0" presId="urn:microsoft.com/office/officeart/2005/8/layout/hierarchy4"/>
    <dgm:cxn modelId="{19549BE8-A401-4065-9502-0E406F263081}" type="presParOf" srcId="{0ACE6D06-B44A-4123-806C-A6DF04AE4987}" destId="{68423DB6-6E38-46B7-BEBB-F85082740DD1}" srcOrd="2" destOrd="0" presId="urn:microsoft.com/office/officeart/2005/8/layout/hierarchy4"/>
    <dgm:cxn modelId="{22C0B4B9-7D8B-4258-8D6C-306B9B061F18}" type="presParOf" srcId="{68423DB6-6E38-46B7-BEBB-F85082740DD1}" destId="{BF7FCFAF-C316-4708-BFD9-9FDD67CF5486}" srcOrd="0" destOrd="0" presId="urn:microsoft.com/office/officeart/2005/8/layout/hierarchy4"/>
    <dgm:cxn modelId="{BD7D1A45-27F0-4BA0-8FE6-61C393B7D9A0}" type="presParOf" srcId="{BF7FCFAF-C316-4708-BFD9-9FDD67CF5486}" destId="{56A13DFB-74BB-4CBC-9F5B-98997234F48D}" srcOrd="0" destOrd="0" presId="urn:microsoft.com/office/officeart/2005/8/layout/hierarchy4"/>
    <dgm:cxn modelId="{925F988A-0495-4B4D-86FB-A98A034616B2}" type="presParOf" srcId="{BF7FCFAF-C316-4708-BFD9-9FDD67CF5486}" destId="{D5471B3B-4138-4FF8-8D30-B82BB18365F2}" srcOrd="1" destOrd="0" presId="urn:microsoft.com/office/officeart/2005/8/layout/hierarchy4"/>
    <dgm:cxn modelId="{A9553C83-2792-4261-9147-7D0E13D4BCB4}" type="presParOf" srcId="{B74154C5-AFFE-498C-8E4C-911D7456AC97}" destId="{62C0B193-30A4-4691-AF46-D5B94E7FC561}" srcOrd="7" destOrd="0" presId="urn:microsoft.com/office/officeart/2005/8/layout/hierarchy4"/>
    <dgm:cxn modelId="{9E237FD0-25B9-465D-AFE3-0450B58F5099}" type="presParOf" srcId="{B74154C5-AFFE-498C-8E4C-911D7456AC97}" destId="{E8090E1D-4DD8-46E0-BA1E-C3890CF14D47}" srcOrd="8" destOrd="0" presId="urn:microsoft.com/office/officeart/2005/8/layout/hierarchy4"/>
    <dgm:cxn modelId="{9E928D95-4DF7-4EDD-B149-46FAE3B67783}" type="presParOf" srcId="{E8090E1D-4DD8-46E0-BA1E-C3890CF14D47}" destId="{F8905714-088D-483C-AC16-D43BF2F0BF16}" srcOrd="0" destOrd="0" presId="urn:microsoft.com/office/officeart/2005/8/layout/hierarchy4"/>
    <dgm:cxn modelId="{78AC87F8-4384-4A70-BA30-CC1FF77BB952}" type="presParOf" srcId="{E8090E1D-4DD8-46E0-BA1E-C3890CF14D47}" destId="{8825E9BC-9772-4579-B80A-08C02E6F5841}" srcOrd="1" destOrd="0" presId="urn:microsoft.com/office/officeart/2005/8/layout/hierarchy4"/>
    <dgm:cxn modelId="{04D6E656-A0AF-4EED-979C-43E3C663B6B9}" type="presParOf" srcId="{E8090E1D-4DD8-46E0-BA1E-C3890CF14D47}" destId="{4101F8DA-93D9-46DF-B37A-B90529D7C907}" srcOrd="2" destOrd="0" presId="urn:microsoft.com/office/officeart/2005/8/layout/hierarchy4"/>
    <dgm:cxn modelId="{3E8FFD67-4B32-43F4-8C68-BE8C11BDE1D7}" type="presParOf" srcId="{4101F8DA-93D9-46DF-B37A-B90529D7C907}" destId="{95872D8F-BB28-4072-9DAD-3FCDEEA4A51B}" srcOrd="0" destOrd="0" presId="urn:microsoft.com/office/officeart/2005/8/layout/hierarchy4"/>
    <dgm:cxn modelId="{E76554C3-22CF-4C0B-8952-B3C9420437D1}" type="presParOf" srcId="{95872D8F-BB28-4072-9DAD-3FCDEEA4A51B}" destId="{24CEF574-2765-4D7C-A195-C900E925FBE6}" srcOrd="0" destOrd="0" presId="urn:microsoft.com/office/officeart/2005/8/layout/hierarchy4"/>
    <dgm:cxn modelId="{79BC2F02-FD36-4210-925E-82D7DC219AE1}" type="presParOf" srcId="{95872D8F-BB28-4072-9DAD-3FCDEEA4A51B}" destId="{9ED7436C-1536-41D8-A0EE-0E39E8864FDD}" srcOrd="1" destOrd="0" presId="urn:microsoft.com/office/officeart/2005/8/layout/hierarchy4"/>
    <dgm:cxn modelId="{2653C4CA-6D9D-43E1-878A-AA19CAFCA488}" type="presParOf" srcId="{95872D8F-BB28-4072-9DAD-3FCDEEA4A51B}" destId="{4139EE0B-9D40-4076-B516-60260BCFF8F9}" srcOrd="2" destOrd="0" presId="urn:microsoft.com/office/officeart/2005/8/layout/hierarchy4"/>
    <dgm:cxn modelId="{1E43FC98-71B6-4378-9746-334407216F80}" type="presParOf" srcId="{4139EE0B-9D40-4076-B516-60260BCFF8F9}" destId="{22447473-48A4-4C0C-8BEC-2558DB533AA4}" srcOrd="0" destOrd="0" presId="urn:microsoft.com/office/officeart/2005/8/layout/hierarchy4"/>
    <dgm:cxn modelId="{18120147-7053-4D67-A931-A8A0390A2601}" type="presParOf" srcId="{22447473-48A4-4C0C-8BEC-2558DB533AA4}" destId="{4CD2A706-78CC-47E3-A8F8-D778F944372A}" srcOrd="0" destOrd="0" presId="urn:microsoft.com/office/officeart/2005/8/layout/hierarchy4"/>
    <dgm:cxn modelId="{76470D85-27B6-4AC3-A88F-469C64A9E75E}" type="presParOf" srcId="{22447473-48A4-4C0C-8BEC-2558DB533AA4}" destId="{4C177EB7-865B-4153-871C-6C5CF7DBC8C3}" srcOrd="1" destOrd="0" presId="urn:microsoft.com/office/officeart/2005/8/layout/hierarchy4"/>
    <dgm:cxn modelId="{703E4D33-0F60-4046-8CDF-305130391C11}" type="presParOf" srcId="{22447473-48A4-4C0C-8BEC-2558DB533AA4}" destId="{20DB843D-8E62-4574-AB26-BE48E34E41C8}" srcOrd="2" destOrd="0" presId="urn:microsoft.com/office/officeart/2005/8/layout/hierarchy4"/>
    <dgm:cxn modelId="{5AA12B79-9839-45E1-8E45-C7F6B11964BD}" type="presParOf" srcId="{20DB843D-8E62-4574-AB26-BE48E34E41C8}" destId="{F36349D9-AAD1-4D05-8BCB-F865ABA18533}" srcOrd="0" destOrd="0" presId="urn:microsoft.com/office/officeart/2005/8/layout/hierarchy4"/>
    <dgm:cxn modelId="{2BA112BA-7663-429A-8393-ED29E42CE760}" type="presParOf" srcId="{F36349D9-AAD1-4D05-8BCB-F865ABA18533}" destId="{374E99F0-AE84-4383-93E4-780F78CE6D13}" srcOrd="0" destOrd="0" presId="urn:microsoft.com/office/officeart/2005/8/layout/hierarchy4"/>
    <dgm:cxn modelId="{D93DEE4C-D13D-494A-A015-F00ABE5FB3F7}" type="presParOf" srcId="{F36349D9-AAD1-4D05-8BCB-F865ABA18533}" destId="{FE4B595F-B001-4933-98CC-F9415F4FE45A}" srcOrd="1" destOrd="0" presId="urn:microsoft.com/office/officeart/2005/8/layout/hierarchy4"/>
    <dgm:cxn modelId="{56E51912-B1C5-4AE0-BBD2-B706C77575C6}" type="presParOf" srcId="{F36349D9-AAD1-4D05-8BCB-F865ABA18533}" destId="{19CEB4E4-DAEB-4DAC-B74F-6A90F95E40F6}" srcOrd="2" destOrd="0" presId="urn:microsoft.com/office/officeart/2005/8/layout/hierarchy4"/>
    <dgm:cxn modelId="{EF764103-4552-4C5D-8567-C1C37C11ED2D}" type="presParOf" srcId="{19CEB4E4-DAEB-4DAC-B74F-6A90F95E40F6}" destId="{4B090C7C-91FA-46FA-862C-86DC2555E033}" srcOrd="0" destOrd="0" presId="urn:microsoft.com/office/officeart/2005/8/layout/hierarchy4"/>
    <dgm:cxn modelId="{1F123E31-2DCB-426A-8781-3BEE6B09B467}" type="presParOf" srcId="{4B090C7C-91FA-46FA-862C-86DC2555E033}" destId="{874CF4BC-44A5-455D-A60A-EB599B596188}" srcOrd="0" destOrd="0" presId="urn:microsoft.com/office/officeart/2005/8/layout/hierarchy4"/>
    <dgm:cxn modelId="{5BA011C9-8388-4349-A7AC-36856F692265}" type="presParOf" srcId="{4B090C7C-91FA-46FA-862C-86DC2555E033}" destId="{7879E5A0-7B91-4ECE-AF79-8798634D07D0}" srcOrd="1" destOrd="0" presId="urn:microsoft.com/office/officeart/2005/8/layout/hierarchy4"/>
    <dgm:cxn modelId="{D02AE96F-C452-4FC8-B3EA-2B63637ABF06}" type="presParOf" srcId="{4B090C7C-91FA-46FA-862C-86DC2555E033}" destId="{97FFE9E6-CE88-44D7-A8E9-5F178F964167}" srcOrd="2" destOrd="0" presId="urn:microsoft.com/office/officeart/2005/8/layout/hierarchy4"/>
    <dgm:cxn modelId="{D5EC8E7E-2721-49AD-9400-DF1228021496}" type="presParOf" srcId="{97FFE9E6-CE88-44D7-A8E9-5F178F964167}" destId="{B45A538C-DC99-43D4-9C5E-FD6136650525}" srcOrd="0" destOrd="0" presId="urn:microsoft.com/office/officeart/2005/8/layout/hierarchy4"/>
    <dgm:cxn modelId="{7DC58422-D9A9-4B7B-BA95-022157250DFD}" type="presParOf" srcId="{B45A538C-DC99-43D4-9C5E-FD6136650525}" destId="{D2D81AF8-4EA8-45A6-A84D-9694EF1BCFE7}" srcOrd="0" destOrd="0" presId="urn:microsoft.com/office/officeart/2005/8/layout/hierarchy4"/>
    <dgm:cxn modelId="{69B3876A-BED1-4AFB-845E-221D0887D5BE}" type="presParOf" srcId="{B45A538C-DC99-43D4-9C5E-FD6136650525}" destId="{31DD6202-DBD1-44BF-A1E0-17D7DF207347}" srcOrd="1" destOrd="0" presId="urn:microsoft.com/office/officeart/2005/8/layout/hierarchy4"/>
    <dgm:cxn modelId="{9E4A0F50-13A6-410D-9E09-A4D975D2A3BA}" type="presParOf" srcId="{B45A538C-DC99-43D4-9C5E-FD6136650525}" destId="{78FA1C88-01CB-45D0-B8B1-93ED28DC0515}" srcOrd="2" destOrd="0" presId="urn:microsoft.com/office/officeart/2005/8/layout/hierarchy4"/>
    <dgm:cxn modelId="{46234DEF-DF0B-42BA-BC6E-C660D57708B1}" type="presParOf" srcId="{78FA1C88-01CB-45D0-B8B1-93ED28DC0515}" destId="{C388ABCD-EF97-4C36-B582-B368BFAF3A98}" srcOrd="0" destOrd="0" presId="urn:microsoft.com/office/officeart/2005/8/layout/hierarchy4"/>
    <dgm:cxn modelId="{9949D649-13C5-4250-87FB-44EB53CFBF3E}" type="presParOf" srcId="{C388ABCD-EF97-4C36-B582-B368BFAF3A98}" destId="{B05C0A3E-A45E-4E74-81F8-BADC3EA7BC7D}" srcOrd="0" destOrd="0" presId="urn:microsoft.com/office/officeart/2005/8/layout/hierarchy4"/>
    <dgm:cxn modelId="{CA4D8AC8-0EDD-45C8-A082-0C0E11D51B26}" type="presParOf" srcId="{C388ABCD-EF97-4C36-B582-B368BFAF3A98}" destId="{872E7CE0-EFB4-49A2-B460-625E1E33E84A}" srcOrd="1" destOrd="0" presId="urn:microsoft.com/office/officeart/2005/8/layout/hierarchy4"/>
    <dgm:cxn modelId="{375F3050-4AD5-440B-8BE3-81100A6FE555}" type="presParOf" srcId="{C388ABCD-EF97-4C36-B582-B368BFAF3A98}" destId="{3CF494E9-8292-4011-9D6D-8524C148D964}" srcOrd="2" destOrd="0" presId="urn:microsoft.com/office/officeart/2005/8/layout/hierarchy4"/>
    <dgm:cxn modelId="{25271538-2279-45BE-A7FB-A7A5BCFA8A8C}" type="presParOf" srcId="{3CF494E9-8292-4011-9D6D-8524C148D964}" destId="{BE092D4E-FC3D-4801-9CA0-EC64EB7E7AF8}" srcOrd="0" destOrd="0" presId="urn:microsoft.com/office/officeart/2005/8/layout/hierarchy4"/>
    <dgm:cxn modelId="{E987AD6D-995B-420D-B044-F6C0F1443B8E}" type="presParOf" srcId="{BE092D4E-FC3D-4801-9CA0-EC64EB7E7AF8}" destId="{7FAFDC0E-7DC5-4508-95F6-F6D268C01C60}" srcOrd="0" destOrd="0" presId="urn:microsoft.com/office/officeart/2005/8/layout/hierarchy4"/>
    <dgm:cxn modelId="{863C07AA-2EAF-4CAD-986B-9E34AD049EAB}" type="presParOf" srcId="{BE092D4E-FC3D-4801-9CA0-EC64EB7E7AF8}" destId="{937E22D0-74E5-415D-9A61-E0720F00D16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AC88BC-C8FF-402F-AB2A-11AC4BBF48B7}">
      <dsp:nvSpPr>
        <dsp:cNvPr id="0" name=""/>
        <dsp:cNvSpPr/>
      </dsp:nvSpPr>
      <dsp:spPr>
        <a:xfrm>
          <a:off x="3514" y="345627"/>
          <a:ext cx="1982156" cy="1098166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Доходы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3794" y="506450"/>
        <a:ext cx="1401596" cy="776520"/>
      </dsp:txXfrm>
    </dsp:sp>
    <dsp:sp modelId="{1816D16A-814C-4C22-A6CC-12105B3989BB}">
      <dsp:nvSpPr>
        <dsp:cNvPr id="0" name=""/>
        <dsp:cNvSpPr/>
      </dsp:nvSpPr>
      <dsp:spPr>
        <a:xfrm>
          <a:off x="2107680" y="546656"/>
          <a:ext cx="634335" cy="634335"/>
        </a:xfrm>
        <a:prstGeom prst="mathMinus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2191761" y="789226"/>
        <a:ext cx="466173" cy="149195"/>
      </dsp:txXfrm>
    </dsp:sp>
    <dsp:sp modelId="{32775538-2AC3-4373-B014-5A44732CBC7F}">
      <dsp:nvSpPr>
        <dsp:cNvPr id="0" name=""/>
        <dsp:cNvSpPr/>
      </dsp:nvSpPr>
      <dsp:spPr>
        <a:xfrm>
          <a:off x="2797620" y="342160"/>
          <a:ext cx="1882620" cy="1105100"/>
        </a:xfrm>
        <a:prstGeom prst="ellipse">
          <a:avLst/>
        </a:prstGeom>
        <a:solidFill>
          <a:srgbClr val="F57E1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Расходы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73323" y="503998"/>
        <a:ext cx="1331214" cy="781424"/>
      </dsp:txXfrm>
    </dsp:sp>
    <dsp:sp modelId="{4B955819-9EB5-4C61-BE5E-7CE7027DF3F0}">
      <dsp:nvSpPr>
        <dsp:cNvPr id="0" name=""/>
        <dsp:cNvSpPr/>
      </dsp:nvSpPr>
      <dsp:spPr>
        <a:xfrm>
          <a:off x="4769048" y="577542"/>
          <a:ext cx="634335" cy="634335"/>
        </a:xfrm>
        <a:prstGeom prst="mathEqual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 dirty="0"/>
        </a:p>
      </dsp:txBody>
      <dsp:txXfrm>
        <a:off x="4853129" y="708215"/>
        <a:ext cx="466173" cy="372989"/>
      </dsp:txXfrm>
    </dsp:sp>
    <dsp:sp modelId="{A84245DF-C8CC-47D2-83AC-15EF153255E0}">
      <dsp:nvSpPr>
        <dsp:cNvPr id="0" name=""/>
        <dsp:cNvSpPr/>
      </dsp:nvSpPr>
      <dsp:spPr>
        <a:xfrm>
          <a:off x="5492190" y="335581"/>
          <a:ext cx="2122869" cy="1118257"/>
        </a:xfrm>
        <a:prstGeom prst="ellips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(-)Дефицит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(+) Профицит</a:t>
          </a:r>
        </a:p>
      </dsp:txBody>
      <dsp:txXfrm>
        <a:off x="5803077" y="499346"/>
        <a:ext cx="1501095" cy="79072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12F5D-797B-4C71-93F7-7C835BFF7982}">
      <dsp:nvSpPr>
        <dsp:cNvPr id="0" name=""/>
        <dsp:cNvSpPr/>
      </dsp:nvSpPr>
      <dsp:spPr>
        <a:xfrm>
          <a:off x="1567" y="1330"/>
          <a:ext cx="3903032" cy="642657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Достижение значений показателей (индикаторов) </a:t>
          </a:r>
          <a:endParaRPr lang="ru-RU" sz="1400" b="1" kern="1200" dirty="0"/>
        </a:p>
      </dsp:txBody>
      <dsp:txXfrm>
        <a:off x="20390" y="20153"/>
        <a:ext cx="3865386" cy="605011"/>
      </dsp:txXfrm>
    </dsp:sp>
    <dsp:sp modelId="{EFD09625-1EEB-463A-9D51-52F09A5E039B}">
      <dsp:nvSpPr>
        <dsp:cNvPr id="0" name=""/>
        <dsp:cNvSpPr/>
      </dsp:nvSpPr>
      <dsp:spPr>
        <a:xfrm>
          <a:off x="1567" y="670369"/>
          <a:ext cx="731452" cy="642657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2015 факт</a:t>
          </a:r>
          <a:endParaRPr lang="ru-RU" sz="1400" b="1" kern="1200" dirty="0"/>
        </a:p>
      </dsp:txBody>
      <dsp:txXfrm>
        <a:off x="20390" y="689192"/>
        <a:ext cx="693806" cy="605011"/>
      </dsp:txXfrm>
    </dsp:sp>
    <dsp:sp modelId="{B7B68934-E179-4D36-8AD9-7637EF3F0019}">
      <dsp:nvSpPr>
        <dsp:cNvPr id="0" name=""/>
        <dsp:cNvSpPr/>
      </dsp:nvSpPr>
      <dsp:spPr>
        <a:xfrm>
          <a:off x="1567" y="1339408"/>
          <a:ext cx="731452" cy="642657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13,1</a:t>
          </a:r>
          <a:endParaRPr lang="ru-RU" sz="1100" b="1" kern="1200" dirty="0"/>
        </a:p>
      </dsp:txBody>
      <dsp:txXfrm>
        <a:off x="20390" y="1358231"/>
        <a:ext cx="693806" cy="605011"/>
      </dsp:txXfrm>
    </dsp:sp>
    <dsp:sp modelId="{8E7E2D4A-62E6-4A23-A5DD-552A63903B64}">
      <dsp:nvSpPr>
        <dsp:cNvPr id="0" name=""/>
        <dsp:cNvSpPr/>
      </dsp:nvSpPr>
      <dsp:spPr>
        <a:xfrm>
          <a:off x="1567" y="2008447"/>
          <a:ext cx="731452" cy="642657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3,3</a:t>
          </a:r>
          <a:endParaRPr lang="ru-RU" sz="1100" b="1" kern="1200" dirty="0"/>
        </a:p>
      </dsp:txBody>
      <dsp:txXfrm>
        <a:off x="20390" y="2027270"/>
        <a:ext cx="693806" cy="605011"/>
      </dsp:txXfrm>
    </dsp:sp>
    <dsp:sp modelId="{085136A3-D02F-461C-B31C-FD1D69D16759}">
      <dsp:nvSpPr>
        <dsp:cNvPr id="0" name=""/>
        <dsp:cNvSpPr/>
      </dsp:nvSpPr>
      <dsp:spPr>
        <a:xfrm>
          <a:off x="1567" y="2677486"/>
          <a:ext cx="731452" cy="642657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70,95</a:t>
          </a:r>
          <a:endParaRPr lang="ru-RU" sz="1100" b="1" kern="1200" dirty="0"/>
        </a:p>
      </dsp:txBody>
      <dsp:txXfrm>
        <a:off x="20390" y="2696309"/>
        <a:ext cx="693806" cy="605011"/>
      </dsp:txXfrm>
    </dsp:sp>
    <dsp:sp modelId="{2BC9EB28-F68D-4321-836D-A642C2C0DAB1}">
      <dsp:nvSpPr>
        <dsp:cNvPr id="0" name=""/>
        <dsp:cNvSpPr/>
      </dsp:nvSpPr>
      <dsp:spPr>
        <a:xfrm>
          <a:off x="1567" y="3346526"/>
          <a:ext cx="731452" cy="642657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485,6</a:t>
          </a:r>
          <a:endParaRPr lang="ru-RU" sz="1100" b="1" kern="1200" dirty="0"/>
        </a:p>
      </dsp:txBody>
      <dsp:txXfrm>
        <a:off x="20390" y="3365349"/>
        <a:ext cx="693806" cy="605011"/>
      </dsp:txXfrm>
    </dsp:sp>
    <dsp:sp modelId="{85D767EC-FAE5-4312-B23F-9B41F2C6B7D7}">
      <dsp:nvSpPr>
        <dsp:cNvPr id="0" name=""/>
        <dsp:cNvSpPr/>
      </dsp:nvSpPr>
      <dsp:spPr>
        <a:xfrm>
          <a:off x="1567" y="4015565"/>
          <a:ext cx="731452" cy="642657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17,0</a:t>
          </a:r>
          <a:endParaRPr lang="ru-RU" sz="1100" b="1" kern="1200" dirty="0"/>
        </a:p>
      </dsp:txBody>
      <dsp:txXfrm>
        <a:off x="20390" y="4034388"/>
        <a:ext cx="693806" cy="605011"/>
      </dsp:txXfrm>
    </dsp:sp>
    <dsp:sp modelId="{CABA72D8-9A55-48F8-A321-AE17E3E42455}">
      <dsp:nvSpPr>
        <dsp:cNvPr id="0" name=""/>
        <dsp:cNvSpPr/>
      </dsp:nvSpPr>
      <dsp:spPr>
        <a:xfrm>
          <a:off x="1567" y="4684604"/>
          <a:ext cx="731452" cy="642657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38,3</a:t>
          </a:r>
          <a:endParaRPr lang="ru-RU" sz="1100" b="1" kern="1200" dirty="0"/>
        </a:p>
      </dsp:txBody>
      <dsp:txXfrm>
        <a:off x="20390" y="4703427"/>
        <a:ext cx="693806" cy="605011"/>
      </dsp:txXfrm>
    </dsp:sp>
    <dsp:sp modelId="{576C6983-4618-426C-8177-DEA9FE3AC4EB}">
      <dsp:nvSpPr>
        <dsp:cNvPr id="0" name=""/>
        <dsp:cNvSpPr/>
      </dsp:nvSpPr>
      <dsp:spPr>
        <a:xfrm>
          <a:off x="794462" y="670369"/>
          <a:ext cx="731452" cy="642657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2016 план</a:t>
          </a:r>
          <a:endParaRPr lang="ru-RU" sz="1400" b="1" kern="1200" dirty="0"/>
        </a:p>
      </dsp:txBody>
      <dsp:txXfrm>
        <a:off x="813285" y="689192"/>
        <a:ext cx="693806" cy="605011"/>
      </dsp:txXfrm>
    </dsp:sp>
    <dsp:sp modelId="{672DFC88-43F4-433B-9B7F-D5CE282279E3}">
      <dsp:nvSpPr>
        <dsp:cNvPr id="0" name=""/>
        <dsp:cNvSpPr/>
      </dsp:nvSpPr>
      <dsp:spPr>
        <a:xfrm>
          <a:off x="794462" y="1339408"/>
          <a:ext cx="731452" cy="642657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12,8</a:t>
          </a:r>
          <a:endParaRPr lang="ru-RU" sz="1100" b="1" kern="1200" dirty="0"/>
        </a:p>
      </dsp:txBody>
      <dsp:txXfrm>
        <a:off x="813285" y="1358231"/>
        <a:ext cx="693806" cy="605011"/>
      </dsp:txXfrm>
    </dsp:sp>
    <dsp:sp modelId="{41590EE3-70B4-4E0E-8D44-18EF1FD97F2E}">
      <dsp:nvSpPr>
        <dsp:cNvPr id="0" name=""/>
        <dsp:cNvSpPr/>
      </dsp:nvSpPr>
      <dsp:spPr>
        <a:xfrm>
          <a:off x="794462" y="2008447"/>
          <a:ext cx="731452" cy="642657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4,9</a:t>
          </a:r>
          <a:endParaRPr lang="ru-RU" sz="1100" b="1" kern="1200" dirty="0"/>
        </a:p>
      </dsp:txBody>
      <dsp:txXfrm>
        <a:off x="813285" y="2027270"/>
        <a:ext cx="693806" cy="605011"/>
      </dsp:txXfrm>
    </dsp:sp>
    <dsp:sp modelId="{6CE5FDB4-BFBB-4259-A330-B441199BCE24}">
      <dsp:nvSpPr>
        <dsp:cNvPr id="0" name=""/>
        <dsp:cNvSpPr/>
      </dsp:nvSpPr>
      <dsp:spPr>
        <a:xfrm>
          <a:off x="794462" y="2677486"/>
          <a:ext cx="731452" cy="642657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70,6</a:t>
          </a:r>
          <a:endParaRPr lang="ru-RU" sz="1100" b="1" kern="1200" dirty="0"/>
        </a:p>
      </dsp:txBody>
      <dsp:txXfrm>
        <a:off x="813285" y="2696309"/>
        <a:ext cx="693806" cy="605011"/>
      </dsp:txXfrm>
    </dsp:sp>
    <dsp:sp modelId="{89DC61A6-3199-4C88-A8D1-98ADCFDD3274}">
      <dsp:nvSpPr>
        <dsp:cNvPr id="0" name=""/>
        <dsp:cNvSpPr/>
      </dsp:nvSpPr>
      <dsp:spPr>
        <a:xfrm>
          <a:off x="794462" y="3346526"/>
          <a:ext cx="731452" cy="642657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594,5</a:t>
          </a:r>
          <a:endParaRPr lang="ru-RU" sz="1100" b="1" kern="1200" dirty="0"/>
        </a:p>
      </dsp:txBody>
      <dsp:txXfrm>
        <a:off x="813285" y="3365349"/>
        <a:ext cx="693806" cy="605011"/>
      </dsp:txXfrm>
    </dsp:sp>
    <dsp:sp modelId="{B35EEDEE-A63C-4DC0-9860-A34A7BFD903E}">
      <dsp:nvSpPr>
        <dsp:cNvPr id="0" name=""/>
        <dsp:cNvSpPr/>
      </dsp:nvSpPr>
      <dsp:spPr>
        <a:xfrm>
          <a:off x="794462" y="4015565"/>
          <a:ext cx="731452" cy="642657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13,9</a:t>
          </a:r>
          <a:endParaRPr lang="ru-RU" sz="1100" b="1" kern="1200" dirty="0"/>
        </a:p>
      </dsp:txBody>
      <dsp:txXfrm>
        <a:off x="813285" y="4034388"/>
        <a:ext cx="693806" cy="605011"/>
      </dsp:txXfrm>
    </dsp:sp>
    <dsp:sp modelId="{3FE63968-55D4-4290-AD35-CC41B727FEE4}">
      <dsp:nvSpPr>
        <dsp:cNvPr id="0" name=""/>
        <dsp:cNvSpPr/>
      </dsp:nvSpPr>
      <dsp:spPr>
        <a:xfrm>
          <a:off x="794462" y="4684604"/>
          <a:ext cx="731452" cy="642657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38,8</a:t>
          </a:r>
          <a:endParaRPr lang="ru-RU" sz="1100" b="1" kern="1200" dirty="0"/>
        </a:p>
      </dsp:txBody>
      <dsp:txXfrm>
        <a:off x="813285" y="4703427"/>
        <a:ext cx="693806" cy="605011"/>
      </dsp:txXfrm>
    </dsp:sp>
    <dsp:sp modelId="{A25BE625-018B-46BA-BE7F-ED875B975F26}">
      <dsp:nvSpPr>
        <dsp:cNvPr id="0" name=""/>
        <dsp:cNvSpPr/>
      </dsp:nvSpPr>
      <dsp:spPr>
        <a:xfrm>
          <a:off x="1587357" y="670369"/>
          <a:ext cx="731452" cy="642657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2017</a:t>
          </a:r>
          <a:endParaRPr lang="ru-RU" sz="1400" b="1" kern="1200" dirty="0"/>
        </a:p>
      </dsp:txBody>
      <dsp:txXfrm>
        <a:off x="1606180" y="689192"/>
        <a:ext cx="693806" cy="605011"/>
      </dsp:txXfrm>
    </dsp:sp>
    <dsp:sp modelId="{CB2AF246-A0C3-4F64-A578-D38165C39147}">
      <dsp:nvSpPr>
        <dsp:cNvPr id="0" name=""/>
        <dsp:cNvSpPr/>
      </dsp:nvSpPr>
      <dsp:spPr>
        <a:xfrm>
          <a:off x="1587357" y="1339408"/>
          <a:ext cx="731452" cy="642657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12,8</a:t>
          </a:r>
          <a:endParaRPr lang="ru-RU" sz="1100" kern="1200" dirty="0"/>
        </a:p>
      </dsp:txBody>
      <dsp:txXfrm>
        <a:off x="1606180" y="1358231"/>
        <a:ext cx="693806" cy="605011"/>
      </dsp:txXfrm>
    </dsp:sp>
    <dsp:sp modelId="{59176932-D6D5-4C36-BF7A-69A1297C4BAD}">
      <dsp:nvSpPr>
        <dsp:cNvPr id="0" name=""/>
        <dsp:cNvSpPr/>
      </dsp:nvSpPr>
      <dsp:spPr>
        <a:xfrm>
          <a:off x="1587357" y="2008447"/>
          <a:ext cx="731452" cy="642657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4,8</a:t>
          </a:r>
          <a:endParaRPr lang="ru-RU" sz="1100" kern="1200" dirty="0"/>
        </a:p>
      </dsp:txBody>
      <dsp:txXfrm>
        <a:off x="1606180" y="2027270"/>
        <a:ext cx="693806" cy="605011"/>
      </dsp:txXfrm>
    </dsp:sp>
    <dsp:sp modelId="{BA61E3A6-0BE5-4066-9F94-BB1BFFF8EBBF}">
      <dsp:nvSpPr>
        <dsp:cNvPr id="0" name=""/>
        <dsp:cNvSpPr/>
      </dsp:nvSpPr>
      <dsp:spPr>
        <a:xfrm>
          <a:off x="1587357" y="2677486"/>
          <a:ext cx="731452" cy="642657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70,9</a:t>
          </a:r>
          <a:endParaRPr lang="ru-RU" sz="1100" kern="1200" dirty="0"/>
        </a:p>
      </dsp:txBody>
      <dsp:txXfrm>
        <a:off x="1606180" y="2696309"/>
        <a:ext cx="693806" cy="605011"/>
      </dsp:txXfrm>
    </dsp:sp>
    <dsp:sp modelId="{8C5A4ABB-F609-4CF2-8CFC-5593BE697C3C}">
      <dsp:nvSpPr>
        <dsp:cNvPr id="0" name=""/>
        <dsp:cNvSpPr/>
      </dsp:nvSpPr>
      <dsp:spPr>
        <a:xfrm>
          <a:off x="1587357" y="3346526"/>
          <a:ext cx="731452" cy="642657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593,5</a:t>
          </a:r>
          <a:endParaRPr lang="ru-RU" sz="1100" kern="1200" dirty="0"/>
        </a:p>
      </dsp:txBody>
      <dsp:txXfrm>
        <a:off x="1606180" y="3365349"/>
        <a:ext cx="693806" cy="605011"/>
      </dsp:txXfrm>
    </dsp:sp>
    <dsp:sp modelId="{5CA92D6E-6985-440B-92AD-5A876699A5A4}">
      <dsp:nvSpPr>
        <dsp:cNvPr id="0" name=""/>
        <dsp:cNvSpPr/>
      </dsp:nvSpPr>
      <dsp:spPr>
        <a:xfrm>
          <a:off x="1587357" y="4015565"/>
          <a:ext cx="731452" cy="642657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11,6</a:t>
          </a:r>
          <a:endParaRPr lang="ru-RU" sz="1100" kern="1200" dirty="0"/>
        </a:p>
      </dsp:txBody>
      <dsp:txXfrm>
        <a:off x="1606180" y="4034388"/>
        <a:ext cx="693806" cy="605011"/>
      </dsp:txXfrm>
    </dsp:sp>
    <dsp:sp modelId="{71C035C7-3422-4AC8-9222-1B6144A7471F}">
      <dsp:nvSpPr>
        <dsp:cNvPr id="0" name=""/>
        <dsp:cNvSpPr/>
      </dsp:nvSpPr>
      <dsp:spPr>
        <a:xfrm>
          <a:off x="1587357" y="4684604"/>
          <a:ext cx="731452" cy="642657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38,0</a:t>
          </a:r>
          <a:endParaRPr lang="ru-RU" sz="1100" kern="1200" dirty="0"/>
        </a:p>
      </dsp:txBody>
      <dsp:txXfrm>
        <a:off x="1606180" y="4703427"/>
        <a:ext cx="693806" cy="605011"/>
      </dsp:txXfrm>
    </dsp:sp>
    <dsp:sp modelId="{9E5D5161-23D7-41B4-A187-BE6D7C6483D0}">
      <dsp:nvSpPr>
        <dsp:cNvPr id="0" name=""/>
        <dsp:cNvSpPr/>
      </dsp:nvSpPr>
      <dsp:spPr>
        <a:xfrm>
          <a:off x="2380252" y="670369"/>
          <a:ext cx="731452" cy="642657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2018</a:t>
          </a:r>
          <a:endParaRPr lang="ru-RU" sz="1400" b="1" kern="1200" dirty="0"/>
        </a:p>
      </dsp:txBody>
      <dsp:txXfrm>
        <a:off x="2399075" y="689192"/>
        <a:ext cx="693806" cy="605011"/>
      </dsp:txXfrm>
    </dsp:sp>
    <dsp:sp modelId="{2965B01E-C0DE-4302-ADA0-732BD580C7B1}">
      <dsp:nvSpPr>
        <dsp:cNvPr id="0" name=""/>
        <dsp:cNvSpPr/>
      </dsp:nvSpPr>
      <dsp:spPr>
        <a:xfrm>
          <a:off x="2380252" y="1339408"/>
          <a:ext cx="731452" cy="642657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12,8</a:t>
          </a:r>
        </a:p>
      </dsp:txBody>
      <dsp:txXfrm>
        <a:off x="2399075" y="1358231"/>
        <a:ext cx="693806" cy="605011"/>
      </dsp:txXfrm>
    </dsp:sp>
    <dsp:sp modelId="{EFF40216-5B58-45C6-B485-1C9C4561DF2F}">
      <dsp:nvSpPr>
        <dsp:cNvPr id="0" name=""/>
        <dsp:cNvSpPr/>
      </dsp:nvSpPr>
      <dsp:spPr>
        <a:xfrm>
          <a:off x="2380252" y="2008447"/>
          <a:ext cx="731452" cy="642657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4,7</a:t>
          </a:r>
          <a:endParaRPr lang="ru-RU" sz="1100" kern="1200" dirty="0"/>
        </a:p>
      </dsp:txBody>
      <dsp:txXfrm>
        <a:off x="2399075" y="2027270"/>
        <a:ext cx="693806" cy="605011"/>
      </dsp:txXfrm>
    </dsp:sp>
    <dsp:sp modelId="{7653A429-0E18-4BE3-A07C-F1A5A9D672E3}">
      <dsp:nvSpPr>
        <dsp:cNvPr id="0" name=""/>
        <dsp:cNvSpPr/>
      </dsp:nvSpPr>
      <dsp:spPr>
        <a:xfrm>
          <a:off x="2380252" y="2677486"/>
          <a:ext cx="731452" cy="642657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71,2</a:t>
          </a:r>
          <a:endParaRPr lang="ru-RU" sz="1100" kern="1200" dirty="0"/>
        </a:p>
      </dsp:txBody>
      <dsp:txXfrm>
        <a:off x="2399075" y="2696309"/>
        <a:ext cx="693806" cy="605011"/>
      </dsp:txXfrm>
    </dsp:sp>
    <dsp:sp modelId="{35DF38A4-C109-469A-81F6-242705CF6432}">
      <dsp:nvSpPr>
        <dsp:cNvPr id="0" name=""/>
        <dsp:cNvSpPr/>
      </dsp:nvSpPr>
      <dsp:spPr>
        <a:xfrm>
          <a:off x="2380252" y="3346526"/>
          <a:ext cx="731452" cy="642657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592,5</a:t>
          </a:r>
          <a:endParaRPr lang="ru-RU" sz="1100" kern="1200" dirty="0"/>
        </a:p>
      </dsp:txBody>
      <dsp:txXfrm>
        <a:off x="2399075" y="3365349"/>
        <a:ext cx="693806" cy="605011"/>
      </dsp:txXfrm>
    </dsp:sp>
    <dsp:sp modelId="{72D34432-C31A-4895-8C4B-497C4DC5EA4F}">
      <dsp:nvSpPr>
        <dsp:cNvPr id="0" name=""/>
        <dsp:cNvSpPr/>
      </dsp:nvSpPr>
      <dsp:spPr>
        <a:xfrm>
          <a:off x="2380252" y="4015565"/>
          <a:ext cx="731452" cy="642657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10,6</a:t>
          </a:r>
          <a:endParaRPr lang="ru-RU" sz="1100" kern="1200" dirty="0"/>
        </a:p>
      </dsp:txBody>
      <dsp:txXfrm>
        <a:off x="2399075" y="4034388"/>
        <a:ext cx="693806" cy="605011"/>
      </dsp:txXfrm>
    </dsp:sp>
    <dsp:sp modelId="{252B03E0-D5FD-41C1-88D1-55ADB0B5C077}">
      <dsp:nvSpPr>
        <dsp:cNvPr id="0" name=""/>
        <dsp:cNvSpPr/>
      </dsp:nvSpPr>
      <dsp:spPr>
        <a:xfrm>
          <a:off x="2380252" y="4684604"/>
          <a:ext cx="731452" cy="642657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37,5</a:t>
          </a:r>
          <a:endParaRPr lang="ru-RU" sz="1100" kern="1200" dirty="0"/>
        </a:p>
      </dsp:txBody>
      <dsp:txXfrm>
        <a:off x="2399075" y="4703427"/>
        <a:ext cx="693806" cy="605011"/>
      </dsp:txXfrm>
    </dsp:sp>
    <dsp:sp modelId="{F8905714-088D-483C-AC16-D43BF2F0BF16}">
      <dsp:nvSpPr>
        <dsp:cNvPr id="0" name=""/>
        <dsp:cNvSpPr/>
      </dsp:nvSpPr>
      <dsp:spPr>
        <a:xfrm>
          <a:off x="3173147" y="670369"/>
          <a:ext cx="731452" cy="642657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2019</a:t>
          </a:r>
          <a:endParaRPr lang="ru-RU" sz="1400" b="1" kern="1200" dirty="0"/>
        </a:p>
      </dsp:txBody>
      <dsp:txXfrm>
        <a:off x="3191970" y="689192"/>
        <a:ext cx="693806" cy="605011"/>
      </dsp:txXfrm>
    </dsp:sp>
    <dsp:sp modelId="{24CEF574-2765-4D7C-A195-C900E925FBE6}">
      <dsp:nvSpPr>
        <dsp:cNvPr id="0" name=""/>
        <dsp:cNvSpPr/>
      </dsp:nvSpPr>
      <dsp:spPr>
        <a:xfrm>
          <a:off x="3173147" y="1339408"/>
          <a:ext cx="731452" cy="642657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12,7</a:t>
          </a:r>
          <a:endParaRPr lang="ru-RU" sz="1100" kern="1200" dirty="0"/>
        </a:p>
      </dsp:txBody>
      <dsp:txXfrm>
        <a:off x="3191970" y="1358231"/>
        <a:ext cx="693806" cy="605011"/>
      </dsp:txXfrm>
    </dsp:sp>
    <dsp:sp modelId="{374E99F0-AE84-4383-93E4-780F78CE6D13}">
      <dsp:nvSpPr>
        <dsp:cNvPr id="0" name=""/>
        <dsp:cNvSpPr/>
      </dsp:nvSpPr>
      <dsp:spPr>
        <a:xfrm>
          <a:off x="3173147" y="2008447"/>
          <a:ext cx="731452" cy="642657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4,6</a:t>
          </a:r>
          <a:endParaRPr lang="ru-RU" sz="1100" kern="1200" dirty="0"/>
        </a:p>
      </dsp:txBody>
      <dsp:txXfrm>
        <a:off x="3191970" y="2027270"/>
        <a:ext cx="693806" cy="605011"/>
      </dsp:txXfrm>
    </dsp:sp>
    <dsp:sp modelId="{874CF4BC-44A5-455D-A60A-EB599B596188}">
      <dsp:nvSpPr>
        <dsp:cNvPr id="0" name=""/>
        <dsp:cNvSpPr/>
      </dsp:nvSpPr>
      <dsp:spPr>
        <a:xfrm>
          <a:off x="3173147" y="2677486"/>
          <a:ext cx="731452" cy="642657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71,4</a:t>
          </a:r>
          <a:endParaRPr lang="ru-RU" sz="1100" kern="1200" dirty="0"/>
        </a:p>
      </dsp:txBody>
      <dsp:txXfrm>
        <a:off x="3191970" y="2696309"/>
        <a:ext cx="693806" cy="605011"/>
      </dsp:txXfrm>
    </dsp:sp>
    <dsp:sp modelId="{D2D81AF8-4EA8-45A6-A84D-9694EF1BCFE7}">
      <dsp:nvSpPr>
        <dsp:cNvPr id="0" name=""/>
        <dsp:cNvSpPr/>
      </dsp:nvSpPr>
      <dsp:spPr>
        <a:xfrm>
          <a:off x="3173147" y="3346526"/>
          <a:ext cx="731452" cy="642657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591,5</a:t>
          </a:r>
          <a:endParaRPr lang="ru-RU" sz="1100" kern="1200" dirty="0"/>
        </a:p>
      </dsp:txBody>
      <dsp:txXfrm>
        <a:off x="3191970" y="3365349"/>
        <a:ext cx="693806" cy="605011"/>
      </dsp:txXfrm>
    </dsp:sp>
    <dsp:sp modelId="{B05C0A3E-A45E-4E74-81F8-BADC3EA7BC7D}">
      <dsp:nvSpPr>
        <dsp:cNvPr id="0" name=""/>
        <dsp:cNvSpPr/>
      </dsp:nvSpPr>
      <dsp:spPr>
        <a:xfrm>
          <a:off x="3173147" y="4015565"/>
          <a:ext cx="731452" cy="642657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10,4</a:t>
          </a:r>
          <a:endParaRPr lang="ru-RU" sz="1100" kern="1200" dirty="0"/>
        </a:p>
      </dsp:txBody>
      <dsp:txXfrm>
        <a:off x="3191970" y="4034388"/>
        <a:ext cx="693806" cy="605011"/>
      </dsp:txXfrm>
    </dsp:sp>
    <dsp:sp modelId="{7E9DD26B-A2C6-4A47-8D76-8FEB33BF00E3}">
      <dsp:nvSpPr>
        <dsp:cNvPr id="0" name=""/>
        <dsp:cNvSpPr/>
      </dsp:nvSpPr>
      <dsp:spPr>
        <a:xfrm>
          <a:off x="3173147" y="4684604"/>
          <a:ext cx="731452" cy="642657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37,5</a:t>
          </a:r>
          <a:endParaRPr lang="ru-RU" sz="1100" kern="1200" dirty="0"/>
        </a:p>
      </dsp:txBody>
      <dsp:txXfrm>
        <a:off x="3191970" y="4703427"/>
        <a:ext cx="693806" cy="60501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12F5D-797B-4C71-93F7-7C835BFF7982}">
      <dsp:nvSpPr>
        <dsp:cNvPr id="0" name=""/>
        <dsp:cNvSpPr/>
      </dsp:nvSpPr>
      <dsp:spPr>
        <a:xfrm>
          <a:off x="1567" y="510"/>
          <a:ext cx="3903032" cy="1031634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Достижение значений показателей (индикаторов) </a:t>
          </a:r>
          <a:endParaRPr lang="ru-RU" sz="1400" b="1" kern="1200" dirty="0"/>
        </a:p>
      </dsp:txBody>
      <dsp:txXfrm>
        <a:off x="31783" y="30726"/>
        <a:ext cx="3842600" cy="971202"/>
      </dsp:txXfrm>
    </dsp:sp>
    <dsp:sp modelId="{EFD09625-1EEB-463A-9D51-52F09A5E039B}">
      <dsp:nvSpPr>
        <dsp:cNvPr id="0" name=""/>
        <dsp:cNvSpPr/>
      </dsp:nvSpPr>
      <dsp:spPr>
        <a:xfrm>
          <a:off x="1567" y="1074494"/>
          <a:ext cx="731452" cy="1031634"/>
        </a:xfrm>
        <a:prstGeom prst="roundRect">
          <a:avLst>
            <a:gd name="adj" fmla="val 10000"/>
          </a:avLst>
        </a:prstGeom>
        <a:solidFill>
          <a:srgbClr val="4F622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2015 факт</a:t>
          </a:r>
          <a:endParaRPr lang="ru-RU" sz="1400" b="1" kern="1200" dirty="0"/>
        </a:p>
      </dsp:txBody>
      <dsp:txXfrm>
        <a:off x="22990" y="1095917"/>
        <a:ext cx="688606" cy="988788"/>
      </dsp:txXfrm>
    </dsp:sp>
    <dsp:sp modelId="{B7B68934-E179-4D36-8AD9-7637EF3F0019}">
      <dsp:nvSpPr>
        <dsp:cNvPr id="0" name=""/>
        <dsp:cNvSpPr/>
      </dsp:nvSpPr>
      <dsp:spPr>
        <a:xfrm>
          <a:off x="1567" y="2148478"/>
          <a:ext cx="731452" cy="1031634"/>
        </a:xfrm>
        <a:prstGeom prst="roundRect">
          <a:avLst>
            <a:gd name="adj" fmla="val 10000"/>
          </a:avLst>
        </a:prstGeom>
        <a:solidFill>
          <a:srgbClr val="77933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4,95</a:t>
          </a:r>
          <a:endParaRPr lang="ru-RU" sz="1100" b="1" kern="1200" dirty="0"/>
        </a:p>
      </dsp:txBody>
      <dsp:txXfrm>
        <a:off x="22990" y="2169901"/>
        <a:ext cx="688606" cy="988788"/>
      </dsp:txXfrm>
    </dsp:sp>
    <dsp:sp modelId="{14BABD28-5047-47A3-A701-B7AFBBE28819}">
      <dsp:nvSpPr>
        <dsp:cNvPr id="0" name=""/>
        <dsp:cNvSpPr/>
      </dsp:nvSpPr>
      <dsp:spPr>
        <a:xfrm>
          <a:off x="1567" y="3222462"/>
          <a:ext cx="731452" cy="1031634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0,69</a:t>
          </a:r>
          <a:endParaRPr lang="ru-RU" sz="1100" b="1" kern="1200" dirty="0"/>
        </a:p>
      </dsp:txBody>
      <dsp:txXfrm>
        <a:off x="22990" y="3243885"/>
        <a:ext cx="688606" cy="988788"/>
      </dsp:txXfrm>
    </dsp:sp>
    <dsp:sp modelId="{8E7E2D4A-62E6-4A23-A5DD-552A63903B64}">
      <dsp:nvSpPr>
        <dsp:cNvPr id="0" name=""/>
        <dsp:cNvSpPr/>
      </dsp:nvSpPr>
      <dsp:spPr>
        <a:xfrm>
          <a:off x="1567" y="4296446"/>
          <a:ext cx="731452" cy="1031634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smtClean="0"/>
            <a:t>18,9</a:t>
          </a:r>
          <a:endParaRPr lang="ru-RU" sz="1100" b="1" kern="1200" dirty="0"/>
        </a:p>
      </dsp:txBody>
      <dsp:txXfrm>
        <a:off x="22990" y="4317869"/>
        <a:ext cx="688606" cy="988788"/>
      </dsp:txXfrm>
    </dsp:sp>
    <dsp:sp modelId="{576C6983-4618-426C-8177-DEA9FE3AC4EB}">
      <dsp:nvSpPr>
        <dsp:cNvPr id="0" name=""/>
        <dsp:cNvSpPr/>
      </dsp:nvSpPr>
      <dsp:spPr>
        <a:xfrm>
          <a:off x="794462" y="1074494"/>
          <a:ext cx="731452" cy="1031634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2016 факт</a:t>
          </a:r>
          <a:endParaRPr lang="ru-RU" sz="1400" b="1" kern="1200" dirty="0"/>
        </a:p>
      </dsp:txBody>
      <dsp:txXfrm>
        <a:off x="815885" y="1095917"/>
        <a:ext cx="688606" cy="988788"/>
      </dsp:txXfrm>
    </dsp:sp>
    <dsp:sp modelId="{672DFC88-43F4-433B-9B7F-D5CE282279E3}">
      <dsp:nvSpPr>
        <dsp:cNvPr id="0" name=""/>
        <dsp:cNvSpPr/>
      </dsp:nvSpPr>
      <dsp:spPr>
        <a:xfrm>
          <a:off x="794462" y="2148478"/>
          <a:ext cx="731452" cy="1031634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5,3</a:t>
          </a:r>
          <a:endParaRPr lang="ru-RU" sz="1100" b="1" kern="1200" dirty="0"/>
        </a:p>
      </dsp:txBody>
      <dsp:txXfrm>
        <a:off x="815885" y="2169901"/>
        <a:ext cx="688606" cy="988788"/>
      </dsp:txXfrm>
    </dsp:sp>
    <dsp:sp modelId="{C586111C-58B6-40AF-8D8A-60EE680572BA}">
      <dsp:nvSpPr>
        <dsp:cNvPr id="0" name=""/>
        <dsp:cNvSpPr/>
      </dsp:nvSpPr>
      <dsp:spPr>
        <a:xfrm>
          <a:off x="794462" y="3222462"/>
          <a:ext cx="731452" cy="1031634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0,77</a:t>
          </a:r>
          <a:endParaRPr lang="ru-RU" sz="1100" b="1" kern="1200" dirty="0"/>
        </a:p>
      </dsp:txBody>
      <dsp:txXfrm>
        <a:off x="815885" y="3243885"/>
        <a:ext cx="688606" cy="988788"/>
      </dsp:txXfrm>
    </dsp:sp>
    <dsp:sp modelId="{41590EE3-70B4-4E0E-8D44-18EF1FD97F2E}">
      <dsp:nvSpPr>
        <dsp:cNvPr id="0" name=""/>
        <dsp:cNvSpPr/>
      </dsp:nvSpPr>
      <dsp:spPr>
        <a:xfrm>
          <a:off x="794462" y="4296446"/>
          <a:ext cx="731452" cy="1031634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17,1</a:t>
          </a:r>
          <a:r>
            <a:rPr lang="ru-RU" sz="1100" b="1" kern="1200" baseline="0" dirty="0" smtClean="0"/>
            <a:t> (план)</a:t>
          </a:r>
          <a:endParaRPr lang="ru-RU" sz="1100" b="1" kern="1200" dirty="0"/>
        </a:p>
      </dsp:txBody>
      <dsp:txXfrm>
        <a:off x="815885" y="4317869"/>
        <a:ext cx="688606" cy="988788"/>
      </dsp:txXfrm>
    </dsp:sp>
    <dsp:sp modelId="{A25BE625-018B-46BA-BE7F-ED875B975F26}">
      <dsp:nvSpPr>
        <dsp:cNvPr id="0" name=""/>
        <dsp:cNvSpPr/>
      </dsp:nvSpPr>
      <dsp:spPr>
        <a:xfrm>
          <a:off x="1587357" y="1074494"/>
          <a:ext cx="731452" cy="1031634"/>
        </a:xfrm>
        <a:prstGeom prst="roundRect">
          <a:avLst>
            <a:gd name="adj" fmla="val 10000"/>
          </a:avLst>
        </a:prstGeom>
        <a:solidFill>
          <a:srgbClr val="37609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2017 план</a:t>
          </a:r>
          <a:endParaRPr lang="ru-RU" sz="1400" b="1" kern="1200" dirty="0"/>
        </a:p>
      </dsp:txBody>
      <dsp:txXfrm>
        <a:off x="1608780" y="1095917"/>
        <a:ext cx="688606" cy="988788"/>
      </dsp:txXfrm>
    </dsp:sp>
    <dsp:sp modelId="{CB2AF246-A0C3-4F64-A578-D38165C39147}">
      <dsp:nvSpPr>
        <dsp:cNvPr id="0" name=""/>
        <dsp:cNvSpPr/>
      </dsp:nvSpPr>
      <dsp:spPr>
        <a:xfrm>
          <a:off x="1587357" y="2148478"/>
          <a:ext cx="731452" cy="103163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5,1</a:t>
          </a:r>
          <a:endParaRPr lang="ru-RU" sz="1100" kern="1200" dirty="0"/>
        </a:p>
      </dsp:txBody>
      <dsp:txXfrm>
        <a:off x="1608780" y="2169901"/>
        <a:ext cx="688606" cy="988788"/>
      </dsp:txXfrm>
    </dsp:sp>
    <dsp:sp modelId="{02D78884-08A2-47FD-874A-FD0B1E1D6A24}">
      <dsp:nvSpPr>
        <dsp:cNvPr id="0" name=""/>
        <dsp:cNvSpPr/>
      </dsp:nvSpPr>
      <dsp:spPr>
        <a:xfrm>
          <a:off x="1587357" y="3222462"/>
          <a:ext cx="731452" cy="103163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0,8</a:t>
          </a:r>
          <a:endParaRPr lang="ru-RU" sz="1100" kern="1200" dirty="0"/>
        </a:p>
      </dsp:txBody>
      <dsp:txXfrm>
        <a:off x="1608780" y="3243885"/>
        <a:ext cx="688606" cy="988788"/>
      </dsp:txXfrm>
    </dsp:sp>
    <dsp:sp modelId="{59176932-D6D5-4C36-BF7A-69A1297C4BAD}">
      <dsp:nvSpPr>
        <dsp:cNvPr id="0" name=""/>
        <dsp:cNvSpPr/>
      </dsp:nvSpPr>
      <dsp:spPr>
        <a:xfrm>
          <a:off x="1587357" y="4296446"/>
          <a:ext cx="731452" cy="103163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17,0</a:t>
          </a:r>
          <a:endParaRPr lang="ru-RU" sz="1100" kern="1200" dirty="0"/>
        </a:p>
      </dsp:txBody>
      <dsp:txXfrm>
        <a:off x="1608780" y="4317869"/>
        <a:ext cx="688606" cy="988788"/>
      </dsp:txXfrm>
    </dsp:sp>
    <dsp:sp modelId="{9E5D5161-23D7-41B4-A187-BE6D7C6483D0}">
      <dsp:nvSpPr>
        <dsp:cNvPr id="0" name=""/>
        <dsp:cNvSpPr/>
      </dsp:nvSpPr>
      <dsp:spPr>
        <a:xfrm>
          <a:off x="2380252" y="1074494"/>
          <a:ext cx="731452" cy="1031634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/>
            <a:t>2018</a:t>
          </a:r>
          <a:endParaRPr lang="ru-RU" sz="1400" b="1" kern="1200" dirty="0"/>
        </a:p>
      </dsp:txBody>
      <dsp:txXfrm>
        <a:off x="2401675" y="1095917"/>
        <a:ext cx="688606" cy="988788"/>
      </dsp:txXfrm>
    </dsp:sp>
    <dsp:sp modelId="{2965B01E-C0DE-4302-ADA0-732BD580C7B1}">
      <dsp:nvSpPr>
        <dsp:cNvPr id="0" name=""/>
        <dsp:cNvSpPr/>
      </dsp:nvSpPr>
      <dsp:spPr>
        <a:xfrm>
          <a:off x="2380252" y="2148478"/>
          <a:ext cx="731452" cy="103163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5,0</a:t>
          </a:r>
        </a:p>
      </dsp:txBody>
      <dsp:txXfrm>
        <a:off x="2401675" y="2169901"/>
        <a:ext cx="688606" cy="988788"/>
      </dsp:txXfrm>
    </dsp:sp>
    <dsp:sp modelId="{A7AF9B85-BF68-40A8-954B-A40EDB5CAF9F}">
      <dsp:nvSpPr>
        <dsp:cNvPr id="0" name=""/>
        <dsp:cNvSpPr/>
      </dsp:nvSpPr>
      <dsp:spPr>
        <a:xfrm>
          <a:off x="2380252" y="3222462"/>
          <a:ext cx="731452" cy="103163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0,75</a:t>
          </a:r>
          <a:endParaRPr lang="ru-RU" sz="1100" kern="1200" dirty="0"/>
        </a:p>
      </dsp:txBody>
      <dsp:txXfrm>
        <a:off x="2401675" y="3243885"/>
        <a:ext cx="688606" cy="988788"/>
      </dsp:txXfrm>
    </dsp:sp>
    <dsp:sp modelId="{EFF40216-5B58-45C6-B485-1C9C4561DF2F}">
      <dsp:nvSpPr>
        <dsp:cNvPr id="0" name=""/>
        <dsp:cNvSpPr/>
      </dsp:nvSpPr>
      <dsp:spPr>
        <a:xfrm>
          <a:off x="2380252" y="4296446"/>
          <a:ext cx="731452" cy="103163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16,8</a:t>
          </a:r>
          <a:endParaRPr lang="ru-RU" sz="1100" kern="1200" dirty="0"/>
        </a:p>
      </dsp:txBody>
      <dsp:txXfrm>
        <a:off x="2401675" y="4317869"/>
        <a:ext cx="688606" cy="988788"/>
      </dsp:txXfrm>
    </dsp:sp>
    <dsp:sp modelId="{F8905714-088D-483C-AC16-D43BF2F0BF16}">
      <dsp:nvSpPr>
        <dsp:cNvPr id="0" name=""/>
        <dsp:cNvSpPr/>
      </dsp:nvSpPr>
      <dsp:spPr>
        <a:xfrm>
          <a:off x="3173147" y="1074494"/>
          <a:ext cx="731452" cy="1031634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2019</a:t>
          </a:r>
          <a:endParaRPr lang="ru-RU" sz="1400" b="1" kern="1200" dirty="0"/>
        </a:p>
      </dsp:txBody>
      <dsp:txXfrm>
        <a:off x="3194570" y="1095917"/>
        <a:ext cx="688606" cy="988788"/>
      </dsp:txXfrm>
    </dsp:sp>
    <dsp:sp modelId="{24CEF574-2765-4D7C-A195-C900E925FBE6}">
      <dsp:nvSpPr>
        <dsp:cNvPr id="0" name=""/>
        <dsp:cNvSpPr/>
      </dsp:nvSpPr>
      <dsp:spPr>
        <a:xfrm>
          <a:off x="3173147" y="2148478"/>
          <a:ext cx="731452" cy="103163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4,9</a:t>
          </a:r>
          <a:endParaRPr lang="ru-RU" sz="1100" kern="1200" dirty="0"/>
        </a:p>
      </dsp:txBody>
      <dsp:txXfrm>
        <a:off x="3194570" y="2169901"/>
        <a:ext cx="688606" cy="988788"/>
      </dsp:txXfrm>
    </dsp:sp>
    <dsp:sp modelId="{4CD2A706-78CC-47E3-A8F8-D778F944372A}">
      <dsp:nvSpPr>
        <dsp:cNvPr id="0" name=""/>
        <dsp:cNvSpPr/>
      </dsp:nvSpPr>
      <dsp:spPr>
        <a:xfrm>
          <a:off x="3173147" y="3222462"/>
          <a:ext cx="731452" cy="103163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0,75</a:t>
          </a:r>
          <a:endParaRPr lang="ru-RU" sz="1100" kern="1200" dirty="0"/>
        </a:p>
      </dsp:txBody>
      <dsp:txXfrm>
        <a:off x="3194570" y="3243885"/>
        <a:ext cx="688606" cy="988788"/>
      </dsp:txXfrm>
    </dsp:sp>
    <dsp:sp modelId="{374E99F0-AE84-4383-93E4-780F78CE6D13}">
      <dsp:nvSpPr>
        <dsp:cNvPr id="0" name=""/>
        <dsp:cNvSpPr/>
      </dsp:nvSpPr>
      <dsp:spPr>
        <a:xfrm>
          <a:off x="3173147" y="4296446"/>
          <a:ext cx="731452" cy="103163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smtClean="0"/>
            <a:t>16,6</a:t>
          </a:r>
          <a:endParaRPr lang="ru-RU" sz="1100" kern="1200" dirty="0"/>
        </a:p>
      </dsp:txBody>
      <dsp:txXfrm>
        <a:off x="3194570" y="4317869"/>
        <a:ext cx="688606" cy="98878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CC63E9-78E3-42CF-8177-76D5E588906A}">
      <dsp:nvSpPr>
        <dsp:cNvPr id="0" name=""/>
        <dsp:cNvSpPr/>
      </dsp:nvSpPr>
      <dsp:spPr>
        <a:xfrm>
          <a:off x="1059" y="936"/>
          <a:ext cx="4509705" cy="590549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разрезе подпрограмм в 2017г., млн. руб.</a:t>
          </a:r>
        </a:p>
      </dsp:txBody>
      <dsp:txXfrm>
        <a:off x="18356" y="18233"/>
        <a:ext cx="4475111" cy="555955"/>
      </dsp:txXfrm>
    </dsp:sp>
    <dsp:sp modelId="{B5E642CB-E027-4891-9890-4C997D088B55}">
      <dsp:nvSpPr>
        <dsp:cNvPr id="0" name=""/>
        <dsp:cNvSpPr/>
      </dsp:nvSpPr>
      <dsp:spPr>
        <a:xfrm>
          <a:off x="14280" y="631334"/>
          <a:ext cx="3350877" cy="590549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chemeClr val="tx1"/>
              </a:solidFill>
            </a:rPr>
            <a:t>Социальная защита населения</a:t>
          </a:r>
          <a:endParaRPr lang="ru-RU" sz="12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577" y="648631"/>
        <a:ext cx="3316283" cy="555955"/>
      </dsp:txXfrm>
    </dsp:sp>
    <dsp:sp modelId="{0063D7E0-1BD1-40CC-A3CE-3BEF54675577}">
      <dsp:nvSpPr>
        <dsp:cNvPr id="0" name=""/>
        <dsp:cNvSpPr/>
      </dsp:nvSpPr>
      <dsp:spPr>
        <a:xfrm>
          <a:off x="14280" y="1261733"/>
          <a:ext cx="3350877" cy="590549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chemeClr val="tx1"/>
              </a:solidFill>
            </a:rPr>
            <a:t>Доступная среда</a:t>
          </a:r>
          <a:endParaRPr lang="ru-RU" sz="12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577" y="1279030"/>
        <a:ext cx="3316283" cy="555955"/>
      </dsp:txXfrm>
    </dsp:sp>
    <dsp:sp modelId="{E46628DA-DFCB-494E-9EDB-9DEB3E961771}">
      <dsp:nvSpPr>
        <dsp:cNvPr id="0" name=""/>
        <dsp:cNvSpPr/>
      </dsp:nvSpPr>
      <dsp:spPr>
        <a:xfrm>
          <a:off x="14280" y="1892131"/>
          <a:ext cx="3350877" cy="590549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chemeClr val="tx1"/>
              </a:solidFill>
            </a:rPr>
            <a:t>Совершенствование социальной поддержки семьи и детей</a:t>
          </a:r>
          <a:endParaRPr lang="ru-RU" sz="12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577" y="1909428"/>
        <a:ext cx="3316283" cy="555955"/>
      </dsp:txXfrm>
    </dsp:sp>
    <dsp:sp modelId="{0AC65D80-99D6-40C0-8E49-2EECF2BCE3A9}">
      <dsp:nvSpPr>
        <dsp:cNvPr id="0" name=""/>
        <dsp:cNvSpPr/>
      </dsp:nvSpPr>
      <dsp:spPr>
        <a:xfrm>
          <a:off x="14280" y="2522530"/>
          <a:ext cx="3350877" cy="590549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chemeClr val="tx1"/>
              </a:solidFill>
            </a:rPr>
            <a:t>Оказание содействия добровольному переселению  в Чувашскую Республику соотечественников , проживающих за рубежом</a:t>
          </a:r>
          <a:endParaRPr lang="ru-RU" sz="12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577" y="2539827"/>
        <a:ext cx="3316283" cy="555955"/>
      </dsp:txXfrm>
    </dsp:sp>
    <dsp:sp modelId="{C4145823-F6A6-4FD0-91E7-96466CB8D1F1}">
      <dsp:nvSpPr>
        <dsp:cNvPr id="0" name=""/>
        <dsp:cNvSpPr/>
      </dsp:nvSpPr>
      <dsp:spPr>
        <a:xfrm>
          <a:off x="49665" y="3124434"/>
          <a:ext cx="3350877" cy="590549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chemeClr val="tx1"/>
              </a:solidFill>
            </a:rPr>
            <a:t>Обеспечение реализации государственной программы</a:t>
          </a:r>
          <a:endParaRPr lang="ru-RU" sz="12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962" y="3141731"/>
        <a:ext cx="3316283" cy="555955"/>
      </dsp:txXfrm>
    </dsp:sp>
    <dsp:sp modelId="{C3D65556-9B34-4346-A99C-73E3FE9EE9C6}">
      <dsp:nvSpPr>
        <dsp:cNvPr id="0" name=""/>
        <dsp:cNvSpPr/>
      </dsp:nvSpPr>
      <dsp:spPr>
        <a:xfrm>
          <a:off x="3650396" y="631334"/>
          <a:ext cx="843382" cy="590549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3 378,9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667693" y="648631"/>
        <a:ext cx="808788" cy="555955"/>
      </dsp:txXfrm>
    </dsp:sp>
    <dsp:sp modelId="{4A24CA6C-E6CE-46A5-ABF2-CAE334DD0081}">
      <dsp:nvSpPr>
        <dsp:cNvPr id="0" name=""/>
        <dsp:cNvSpPr/>
      </dsp:nvSpPr>
      <dsp:spPr>
        <a:xfrm>
          <a:off x="3670515" y="1261733"/>
          <a:ext cx="803143" cy="590549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42,3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687812" y="1279030"/>
        <a:ext cx="768549" cy="555955"/>
      </dsp:txXfrm>
    </dsp:sp>
    <dsp:sp modelId="{26A96B2E-8431-4887-87F9-A88D05F1F01E}">
      <dsp:nvSpPr>
        <dsp:cNvPr id="0" name=""/>
        <dsp:cNvSpPr/>
      </dsp:nvSpPr>
      <dsp:spPr>
        <a:xfrm>
          <a:off x="3653225" y="1892131"/>
          <a:ext cx="837724" cy="590549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2 310,6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670522" y="1909428"/>
        <a:ext cx="803130" cy="555955"/>
      </dsp:txXfrm>
    </dsp:sp>
    <dsp:sp modelId="{8E8AC1E9-FB6F-42A5-9474-FD92A989D567}">
      <dsp:nvSpPr>
        <dsp:cNvPr id="0" name=""/>
        <dsp:cNvSpPr/>
      </dsp:nvSpPr>
      <dsp:spPr>
        <a:xfrm>
          <a:off x="3646631" y="2522530"/>
          <a:ext cx="850912" cy="590549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0,5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663928" y="2539827"/>
        <a:ext cx="816318" cy="555955"/>
      </dsp:txXfrm>
    </dsp:sp>
    <dsp:sp modelId="{E4A8A91F-C72F-42C4-9F11-3F9AA5B7D093}">
      <dsp:nvSpPr>
        <dsp:cNvPr id="0" name=""/>
        <dsp:cNvSpPr/>
      </dsp:nvSpPr>
      <dsp:spPr>
        <a:xfrm>
          <a:off x="3646631" y="3152928"/>
          <a:ext cx="850912" cy="590549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100,2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663928" y="3170225"/>
        <a:ext cx="816318" cy="55595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12F5D-797B-4C71-93F7-7C835BFF7982}">
      <dsp:nvSpPr>
        <dsp:cNvPr id="0" name=""/>
        <dsp:cNvSpPr/>
      </dsp:nvSpPr>
      <dsp:spPr>
        <a:xfrm>
          <a:off x="1567" y="1423"/>
          <a:ext cx="3903032" cy="624655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Достижение значений показателей (индикаторов) </a:t>
          </a:r>
          <a:endParaRPr lang="ru-RU" sz="1400" b="1" kern="1200" dirty="0"/>
        </a:p>
      </dsp:txBody>
      <dsp:txXfrm>
        <a:off x="19863" y="19719"/>
        <a:ext cx="3866440" cy="588063"/>
      </dsp:txXfrm>
    </dsp:sp>
    <dsp:sp modelId="{EFD09625-1EEB-463A-9D51-52F09A5E039B}">
      <dsp:nvSpPr>
        <dsp:cNvPr id="0" name=""/>
        <dsp:cNvSpPr/>
      </dsp:nvSpPr>
      <dsp:spPr>
        <a:xfrm>
          <a:off x="1567" y="652434"/>
          <a:ext cx="731452" cy="624655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2015 факт</a:t>
          </a:r>
          <a:endParaRPr lang="ru-RU" sz="1400" b="1" kern="1200" dirty="0"/>
        </a:p>
      </dsp:txBody>
      <dsp:txXfrm>
        <a:off x="19863" y="670730"/>
        <a:ext cx="694860" cy="588063"/>
      </dsp:txXfrm>
    </dsp:sp>
    <dsp:sp modelId="{B7B68934-E179-4D36-8AD9-7637EF3F0019}">
      <dsp:nvSpPr>
        <dsp:cNvPr id="0" name=""/>
        <dsp:cNvSpPr/>
      </dsp:nvSpPr>
      <dsp:spPr>
        <a:xfrm>
          <a:off x="1567" y="1303444"/>
          <a:ext cx="731452" cy="62465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18,1</a:t>
          </a:r>
        </a:p>
      </dsp:txBody>
      <dsp:txXfrm>
        <a:off x="19863" y="1321740"/>
        <a:ext cx="694860" cy="588063"/>
      </dsp:txXfrm>
    </dsp:sp>
    <dsp:sp modelId="{14BABD28-5047-47A3-A701-B7AFBBE28819}">
      <dsp:nvSpPr>
        <dsp:cNvPr id="0" name=""/>
        <dsp:cNvSpPr/>
      </dsp:nvSpPr>
      <dsp:spPr>
        <a:xfrm>
          <a:off x="1567" y="1954455"/>
          <a:ext cx="731452" cy="62465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45 </a:t>
          </a:r>
          <a:endParaRPr lang="ru-RU" sz="1100" b="1" kern="1200" dirty="0"/>
        </a:p>
      </dsp:txBody>
      <dsp:txXfrm>
        <a:off x="19863" y="1972751"/>
        <a:ext cx="694860" cy="588063"/>
      </dsp:txXfrm>
    </dsp:sp>
    <dsp:sp modelId="{8E7E2D4A-62E6-4A23-A5DD-552A63903B64}">
      <dsp:nvSpPr>
        <dsp:cNvPr id="0" name=""/>
        <dsp:cNvSpPr/>
      </dsp:nvSpPr>
      <dsp:spPr>
        <a:xfrm>
          <a:off x="1567" y="2605465"/>
          <a:ext cx="731452" cy="62465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0</a:t>
          </a:r>
          <a:endParaRPr lang="ru-RU" sz="1100" b="1" kern="1200" dirty="0"/>
        </a:p>
      </dsp:txBody>
      <dsp:txXfrm>
        <a:off x="19863" y="2623761"/>
        <a:ext cx="694860" cy="588063"/>
      </dsp:txXfrm>
    </dsp:sp>
    <dsp:sp modelId="{085136A3-D02F-461C-B31C-FD1D69D16759}">
      <dsp:nvSpPr>
        <dsp:cNvPr id="0" name=""/>
        <dsp:cNvSpPr/>
      </dsp:nvSpPr>
      <dsp:spPr>
        <a:xfrm>
          <a:off x="1567" y="3256476"/>
          <a:ext cx="731452" cy="62465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20</a:t>
          </a:r>
          <a:endParaRPr lang="ru-RU" sz="1100" b="1" kern="1200" dirty="0"/>
        </a:p>
      </dsp:txBody>
      <dsp:txXfrm>
        <a:off x="19863" y="3274772"/>
        <a:ext cx="694860" cy="588063"/>
      </dsp:txXfrm>
    </dsp:sp>
    <dsp:sp modelId="{2BC9EB28-F68D-4321-836D-A642C2C0DAB1}">
      <dsp:nvSpPr>
        <dsp:cNvPr id="0" name=""/>
        <dsp:cNvSpPr/>
      </dsp:nvSpPr>
      <dsp:spPr>
        <a:xfrm>
          <a:off x="1567" y="3907486"/>
          <a:ext cx="731452" cy="62465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62</a:t>
          </a:r>
          <a:endParaRPr lang="ru-RU" sz="1100" b="1" kern="1200" dirty="0"/>
        </a:p>
      </dsp:txBody>
      <dsp:txXfrm>
        <a:off x="19863" y="3925782"/>
        <a:ext cx="694860" cy="588063"/>
      </dsp:txXfrm>
    </dsp:sp>
    <dsp:sp modelId="{85D767EC-FAE5-4312-B23F-9B41F2C6B7D7}">
      <dsp:nvSpPr>
        <dsp:cNvPr id="0" name=""/>
        <dsp:cNvSpPr/>
      </dsp:nvSpPr>
      <dsp:spPr>
        <a:xfrm>
          <a:off x="1567" y="4558497"/>
          <a:ext cx="731452" cy="62465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</a:t>
          </a:r>
          <a:endParaRPr lang="ru-RU" sz="1100" b="1" kern="1200" dirty="0"/>
        </a:p>
      </dsp:txBody>
      <dsp:txXfrm>
        <a:off x="19863" y="4576793"/>
        <a:ext cx="694860" cy="588063"/>
      </dsp:txXfrm>
    </dsp:sp>
    <dsp:sp modelId="{576C6983-4618-426C-8177-DEA9FE3AC4EB}">
      <dsp:nvSpPr>
        <dsp:cNvPr id="0" name=""/>
        <dsp:cNvSpPr/>
      </dsp:nvSpPr>
      <dsp:spPr>
        <a:xfrm>
          <a:off x="794462" y="652434"/>
          <a:ext cx="731452" cy="624655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2016 факт</a:t>
          </a:r>
          <a:endParaRPr lang="ru-RU" sz="1400" b="1" kern="1200" dirty="0"/>
        </a:p>
      </dsp:txBody>
      <dsp:txXfrm>
        <a:off x="812758" y="670730"/>
        <a:ext cx="694860" cy="588063"/>
      </dsp:txXfrm>
    </dsp:sp>
    <dsp:sp modelId="{672DFC88-43F4-433B-9B7F-D5CE282279E3}">
      <dsp:nvSpPr>
        <dsp:cNvPr id="0" name=""/>
        <dsp:cNvSpPr/>
      </dsp:nvSpPr>
      <dsp:spPr>
        <a:xfrm>
          <a:off x="794462" y="1303444"/>
          <a:ext cx="731452" cy="62465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18,4</a:t>
          </a:r>
          <a:endParaRPr lang="ru-RU" sz="1100" b="1" kern="1200" dirty="0"/>
        </a:p>
      </dsp:txBody>
      <dsp:txXfrm>
        <a:off x="812758" y="1321740"/>
        <a:ext cx="694860" cy="588063"/>
      </dsp:txXfrm>
    </dsp:sp>
    <dsp:sp modelId="{C586111C-58B6-40AF-8D8A-60EE680572BA}">
      <dsp:nvSpPr>
        <dsp:cNvPr id="0" name=""/>
        <dsp:cNvSpPr/>
      </dsp:nvSpPr>
      <dsp:spPr>
        <a:xfrm>
          <a:off x="794462" y="1954455"/>
          <a:ext cx="731452" cy="62465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51</a:t>
          </a:r>
          <a:endParaRPr lang="ru-RU" sz="1100" b="1" kern="1200" dirty="0"/>
        </a:p>
      </dsp:txBody>
      <dsp:txXfrm>
        <a:off x="812758" y="1972751"/>
        <a:ext cx="694860" cy="588063"/>
      </dsp:txXfrm>
    </dsp:sp>
    <dsp:sp modelId="{41590EE3-70B4-4E0E-8D44-18EF1FD97F2E}">
      <dsp:nvSpPr>
        <dsp:cNvPr id="0" name=""/>
        <dsp:cNvSpPr/>
      </dsp:nvSpPr>
      <dsp:spPr>
        <a:xfrm>
          <a:off x="794462" y="2605465"/>
          <a:ext cx="731452" cy="62465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30</a:t>
          </a:r>
          <a:endParaRPr lang="ru-RU" sz="1100" b="1" kern="1200" dirty="0"/>
        </a:p>
      </dsp:txBody>
      <dsp:txXfrm>
        <a:off x="812758" y="2623761"/>
        <a:ext cx="694860" cy="588063"/>
      </dsp:txXfrm>
    </dsp:sp>
    <dsp:sp modelId="{6CE5FDB4-BFBB-4259-A330-B441199BCE24}">
      <dsp:nvSpPr>
        <dsp:cNvPr id="0" name=""/>
        <dsp:cNvSpPr/>
      </dsp:nvSpPr>
      <dsp:spPr>
        <a:xfrm>
          <a:off x="794462" y="3256476"/>
          <a:ext cx="731452" cy="62465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21,4</a:t>
          </a:r>
          <a:endParaRPr lang="ru-RU" sz="1100" b="1" kern="1200" dirty="0"/>
        </a:p>
      </dsp:txBody>
      <dsp:txXfrm>
        <a:off x="812758" y="3274772"/>
        <a:ext cx="694860" cy="588063"/>
      </dsp:txXfrm>
    </dsp:sp>
    <dsp:sp modelId="{89DC61A6-3199-4C88-A8D1-98ADCFDD3274}">
      <dsp:nvSpPr>
        <dsp:cNvPr id="0" name=""/>
        <dsp:cNvSpPr/>
      </dsp:nvSpPr>
      <dsp:spPr>
        <a:xfrm>
          <a:off x="794462" y="3907486"/>
          <a:ext cx="731452" cy="62465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64</a:t>
          </a:r>
          <a:endParaRPr lang="ru-RU" sz="1100" b="1" kern="1200" dirty="0"/>
        </a:p>
      </dsp:txBody>
      <dsp:txXfrm>
        <a:off x="812758" y="3925782"/>
        <a:ext cx="694860" cy="588063"/>
      </dsp:txXfrm>
    </dsp:sp>
    <dsp:sp modelId="{B35EEDEE-A63C-4DC0-9860-A34A7BFD903E}">
      <dsp:nvSpPr>
        <dsp:cNvPr id="0" name=""/>
        <dsp:cNvSpPr/>
      </dsp:nvSpPr>
      <dsp:spPr>
        <a:xfrm>
          <a:off x="794462" y="4558497"/>
          <a:ext cx="731452" cy="62465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</a:t>
          </a:r>
          <a:endParaRPr lang="ru-RU" sz="1100" b="1" kern="1200" dirty="0"/>
        </a:p>
      </dsp:txBody>
      <dsp:txXfrm>
        <a:off x="812758" y="4576793"/>
        <a:ext cx="694860" cy="588063"/>
      </dsp:txXfrm>
    </dsp:sp>
    <dsp:sp modelId="{A25BE625-018B-46BA-BE7F-ED875B975F26}">
      <dsp:nvSpPr>
        <dsp:cNvPr id="0" name=""/>
        <dsp:cNvSpPr/>
      </dsp:nvSpPr>
      <dsp:spPr>
        <a:xfrm>
          <a:off x="1587357" y="652434"/>
          <a:ext cx="731452" cy="62465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2017</a:t>
          </a:r>
          <a:endParaRPr lang="ru-RU" sz="1400" b="1" kern="1200" dirty="0"/>
        </a:p>
      </dsp:txBody>
      <dsp:txXfrm>
        <a:off x="1605653" y="670730"/>
        <a:ext cx="694860" cy="588063"/>
      </dsp:txXfrm>
    </dsp:sp>
    <dsp:sp modelId="{CB2AF246-A0C3-4F64-A578-D38165C39147}">
      <dsp:nvSpPr>
        <dsp:cNvPr id="0" name=""/>
        <dsp:cNvSpPr/>
      </dsp:nvSpPr>
      <dsp:spPr>
        <a:xfrm>
          <a:off x="1587357" y="1303444"/>
          <a:ext cx="731452" cy="6246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18,3</a:t>
          </a:r>
          <a:endParaRPr lang="ru-RU" sz="1100" kern="1200" dirty="0"/>
        </a:p>
      </dsp:txBody>
      <dsp:txXfrm>
        <a:off x="1605653" y="1321740"/>
        <a:ext cx="694860" cy="588063"/>
      </dsp:txXfrm>
    </dsp:sp>
    <dsp:sp modelId="{02D78884-08A2-47FD-874A-FD0B1E1D6A24}">
      <dsp:nvSpPr>
        <dsp:cNvPr id="0" name=""/>
        <dsp:cNvSpPr/>
      </dsp:nvSpPr>
      <dsp:spPr>
        <a:xfrm>
          <a:off x="1587357" y="1954455"/>
          <a:ext cx="731452" cy="6246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59</a:t>
          </a:r>
          <a:endParaRPr lang="ru-RU" sz="1100" kern="1200" dirty="0"/>
        </a:p>
      </dsp:txBody>
      <dsp:txXfrm>
        <a:off x="1605653" y="1972751"/>
        <a:ext cx="694860" cy="588063"/>
      </dsp:txXfrm>
    </dsp:sp>
    <dsp:sp modelId="{59176932-D6D5-4C36-BF7A-69A1297C4BAD}">
      <dsp:nvSpPr>
        <dsp:cNvPr id="0" name=""/>
        <dsp:cNvSpPr/>
      </dsp:nvSpPr>
      <dsp:spPr>
        <a:xfrm>
          <a:off x="1587357" y="2605465"/>
          <a:ext cx="731452" cy="6246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35</a:t>
          </a:r>
          <a:endParaRPr lang="ru-RU" sz="1100" kern="1200" dirty="0"/>
        </a:p>
      </dsp:txBody>
      <dsp:txXfrm>
        <a:off x="1605653" y="2623761"/>
        <a:ext cx="694860" cy="588063"/>
      </dsp:txXfrm>
    </dsp:sp>
    <dsp:sp modelId="{BA61E3A6-0BE5-4066-9F94-BB1BFFF8EBBF}">
      <dsp:nvSpPr>
        <dsp:cNvPr id="0" name=""/>
        <dsp:cNvSpPr/>
      </dsp:nvSpPr>
      <dsp:spPr>
        <a:xfrm>
          <a:off x="1587357" y="3256476"/>
          <a:ext cx="731452" cy="6246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22,3</a:t>
          </a:r>
          <a:endParaRPr lang="ru-RU" sz="1100" kern="1200" dirty="0"/>
        </a:p>
      </dsp:txBody>
      <dsp:txXfrm>
        <a:off x="1605653" y="3274772"/>
        <a:ext cx="694860" cy="588063"/>
      </dsp:txXfrm>
    </dsp:sp>
    <dsp:sp modelId="{8C5A4ABB-F609-4CF2-8CFC-5593BE697C3C}">
      <dsp:nvSpPr>
        <dsp:cNvPr id="0" name=""/>
        <dsp:cNvSpPr/>
      </dsp:nvSpPr>
      <dsp:spPr>
        <a:xfrm>
          <a:off x="1587357" y="3907486"/>
          <a:ext cx="731452" cy="6246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66</a:t>
          </a:r>
          <a:endParaRPr lang="ru-RU" sz="1100" kern="1200" dirty="0"/>
        </a:p>
      </dsp:txBody>
      <dsp:txXfrm>
        <a:off x="1605653" y="3925782"/>
        <a:ext cx="694860" cy="588063"/>
      </dsp:txXfrm>
    </dsp:sp>
    <dsp:sp modelId="{5CA92D6E-6985-440B-92AD-5A876699A5A4}">
      <dsp:nvSpPr>
        <dsp:cNvPr id="0" name=""/>
        <dsp:cNvSpPr/>
      </dsp:nvSpPr>
      <dsp:spPr>
        <a:xfrm>
          <a:off x="1587357" y="4558497"/>
          <a:ext cx="731452" cy="6246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6</a:t>
          </a:r>
          <a:endParaRPr lang="ru-RU" sz="1100" kern="1200" dirty="0"/>
        </a:p>
      </dsp:txBody>
      <dsp:txXfrm>
        <a:off x="1605653" y="4576793"/>
        <a:ext cx="694860" cy="588063"/>
      </dsp:txXfrm>
    </dsp:sp>
    <dsp:sp modelId="{9E5D5161-23D7-41B4-A187-BE6D7C6483D0}">
      <dsp:nvSpPr>
        <dsp:cNvPr id="0" name=""/>
        <dsp:cNvSpPr/>
      </dsp:nvSpPr>
      <dsp:spPr>
        <a:xfrm>
          <a:off x="2380252" y="652434"/>
          <a:ext cx="731452" cy="62465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2018</a:t>
          </a:r>
          <a:endParaRPr lang="ru-RU" sz="1400" b="1" kern="1200" dirty="0"/>
        </a:p>
      </dsp:txBody>
      <dsp:txXfrm>
        <a:off x="2398548" y="670730"/>
        <a:ext cx="694860" cy="588063"/>
      </dsp:txXfrm>
    </dsp:sp>
    <dsp:sp modelId="{2965B01E-C0DE-4302-ADA0-732BD580C7B1}">
      <dsp:nvSpPr>
        <dsp:cNvPr id="0" name=""/>
        <dsp:cNvSpPr/>
      </dsp:nvSpPr>
      <dsp:spPr>
        <a:xfrm>
          <a:off x="2380252" y="1303444"/>
          <a:ext cx="731452" cy="6246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18,1</a:t>
          </a:r>
        </a:p>
      </dsp:txBody>
      <dsp:txXfrm>
        <a:off x="2398548" y="1321740"/>
        <a:ext cx="694860" cy="588063"/>
      </dsp:txXfrm>
    </dsp:sp>
    <dsp:sp modelId="{A7AF9B85-BF68-40A8-954B-A40EDB5CAF9F}">
      <dsp:nvSpPr>
        <dsp:cNvPr id="0" name=""/>
        <dsp:cNvSpPr/>
      </dsp:nvSpPr>
      <dsp:spPr>
        <a:xfrm>
          <a:off x="2380252" y="1954455"/>
          <a:ext cx="731452" cy="6246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61</a:t>
          </a:r>
          <a:endParaRPr lang="ru-RU" sz="1100" kern="1200" dirty="0"/>
        </a:p>
      </dsp:txBody>
      <dsp:txXfrm>
        <a:off x="2398548" y="1972751"/>
        <a:ext cx="694860" cy="588063"/>
      </dsp:txXfrm>
    </dsp:sp>
    <dsp:sp modelId="{EFF40216-5B58-45C6-B485-1C9C4561DF2F}">
      <dsp:nvSpPr>
        <dsp:cNvPr id="0" name=""/>
        <dsp:cNvSpPr/>
      </dsp:nvSpPr>
      <dsp:spPr>
        <a:xfrm>
          <a:off x="2380252" y="2605465"/>
          <a:ext cx="731452" cy="6246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40</a:t>
          </a:r>
          <a:endParaRPr lang="ru-RU" sz="1100" kern="1200" dirty="0"/>
        </a:p>
      </dsp:txBody>
      <dsp:txXfrm>
        <a:off x="2398548" y="2623761"/>
        <a:ext cx="694860" cy="588063"/>
      </dsp:txXfrm>
    </dsp:sp>
    <dsp:sp modelId="{7653A429-0E18-4BE3-A07C-F1A5A9D672E3}">
      <dsp:nvSpPr>
        <dsp:cNvPr id="0" name=""/>
        <dsp:cNvSpPr/>
      </dsp:nvSpPr>
      <dsp:spPr>
        <a:xfrm>
          <a:off x="2380252" y="3256476"/>
          <a:ext cx="731452" cy="6246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23,2</a:t>
          </a:r>
          <a:endParaRPr lang="ru-RU" sz="1100" kern="1200" dirty="0"/>
        </a:p>
      </dsp:txBody>
      <dsp:txXfrm>
        <a:off x="2398548" y="3274772"/>
        <a:ext cx="694860" cy="588063"/>
      </dsp:txXfrm>
    </dsp:sp>
    <dsp:sp modelId="{35DF38A4-C109-469A-81F6-242705CF6432}">
      <dsp:nvSpPr>
        <dsp:cNvPr id="0" name=""/>
        <dsp:cNvSpPr/>
      </dsp:nvSpPr>
      <dsp:spPr>
        <a:xfrm>
          <a:off x="2380252" y="3907486"/>
          <a:ext cx="731452" cy="6246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68</a:t>
          </a:r>
          <a:endParaRPr lang="ru-RU" sz="1100" kern="1200" dirty="0"/>
        </a:p>
      </dsp:txBody>
      <dsp:txXfrm>
        <a:off x="2398548" y="3925782"/>
        <a:ext cx="694860" cy="588063"/>
      </dsp:txXfrm>
    </dsp:sp>
    <dsp:sp modelId="{72D34432-C31A-4895-8C4B-497C4DC5EA4F}">
      <dsp:nvSpPr>
        <dsp:cNvPr id="0" name=""/>
        <dsp:cNvSpPr/>
      </dsp:nvSpPr>
      <dsp:spPr>
        <a:xfrm>
          <a:off x="2380252" y="4558497"/>
          <a:ext cx="731452" cy="6246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7</a:t>
          </a:r>
          <a:endParaRPr lang="ru-RU" sz="1100" kern="1200" dirty="0"/>
        </a:p>
      </dsp:txBody>
      <dsp:txXfrm>
        <a:off x="2398548" y="4576793"/>
        <a:ext cx="694860" cy="588063"/>
      </dsp:txXfrm>
    </dsp:sp>
    <dsp:sp modelId="{F8905714-088D-483C-AC16-D43BF2F0BF16}">
      <dsp:nvSpPr>
        <dsp:cNvPr id="0" name=""/>
        <dsp:cNvSpPr/>
      </dsp:nvSpPr>
      <dsp:spPr>
        <a:xfrm>
          <a:off x="3173147" y="652434"/>
          <a:ext cx="731452" cy="62465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2019</a:t>
          </a:r>
          <a:endParaRPr lang="ru-RU" sz="1400" b="1" kern="1200" dirty="0"/>
        </a:p>
      </dsp:txBody>
      <dsp:txXfrm>
        <a:off x="3191443" y="670730"/>
        <a:ext cx="694860" cy="588063"/>
      </dsp:txXfrm>
    </dsp:sp>
    <dsp:sp modelId="{24CEF574-2765-4D7C-A195-C900E925FBE6}">
      <dsp:nvSpPr>
        <dsp:cNvPr id="0" name=""/>
        <dsp:cNvSpPr/>
      </dsp:nvSpPr>
      <dsp:spPr>
        <a:xfrm>
          <a:off x="3173147" y="1303444"/>
          <a:ext cx="731452" cy="6246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17,7</a:t>
          </a:r>
          <a:endParaRPr lang="ru-RU" sz="1100" kern="1200" dirty="0"/>
        </a:p>
      </dsp:txBody>
      <dsp:txXfrm>
        <a:off x="3191443" y="1321740"/>
        <a:ext cx="694860" cy="588063"/>
      </dsp:txXfrm>
    </dsp:sp>
    <dsp:sp modelId="{4CD2A706-78CC-47E3-A8F8-D778F944372A}">
      <dsp:nvSpPr>
        <dsp:cNvPr id="0" name=""/>
        <dsp:cNvSpPr/>
      </dsp:nvSpPr>
      <dsp:spPr>
        <a:xfrm>
          <a:off x="3173147" y="1954455"/>
          <a:ext cx="731452" cy="6246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63</a:t>
          </a:r>
          <a:endParaRPr lang="ru-RU" sz="1100" kern="1200" dirty="0"/>
        </a:p>
      </dsp:txBody>
      <dsp:txXfrm>
        <a:off x="3191443" y="1972751"/>
        <a:ext cx="694860" cy="588063"/>
      </dsp:txXfrm>
    </dsp:sp>
    <dsp:sp modelId="{374E99F0-AE84-4383-93E4-780F78CE6D13}">
      <dsp:nvSpPr>
        <dsp:cNvPr id="0" name=""/>
        <dsp:cNvSpPr/>
      </dsp:nvSpPr>
      <dsp:spPr>
        <a:xfrm>
          <a:off x="3173147" y="2605465"/>
          <a:ext cx="731452" cy="6246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45</a:t>
          </a:r>
          <a:endParaRPr lang="ru-RU" sz="1100" kern="1200" dirty="0"/>
        </a:p>
      </dsp:txBody>
      <dsp:txXfrm>
        <a:off x="3191443" y="2623761"/>
        <a:ext cx="694860" cy="588063"/>
      </dsp:txXfrm>
    </dsp:sp>
    <dsp:sp modelId="{874CF4BC-44A5-455D-A60A-EB599B596188}">
      <dsp:nvSpPr>
        <dsp:cNvPr id="0" name=""/>
        <dsp:cNvSpPr/>
      </dsp:nvSpPr>
      <dsp:spPr>
        <a:xfrm>
          <a:off x="3173147" y="3256476"/>
          <a:ext cx="731452" cy="6246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24,1</a:t>
          </a:r>
          <a:endParaRPr lang="ru-RU" sz="1100" kern="1200" dirty="0"/>
        </a:p>
      </dsp:txBody>
      <dsp:txXfrm>
        <a:off x="3191443" y="3274772"/>
        <a:ext cx="694860" cy="588063"/>
      </dsp:txXfrm>
    </dsp:sp>
    <dsp:sp modelId="{D2D81AF8-4EA8-45A6-A84D-9694EF1BCFE7}">
      <dsp:nvSpPr>
        <dsp:cNvPr id="0" name=""/>
        <dsp:cNvSpPr/>
      </dsp:nvSpPr>
      <dsp:spPr>
        <a:xfrm>
          <a:off x="3173147" y="3907486"/>
          <a:ext cx="731452" cy="6246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70</a:t>
          </a:r>
          <a:endParaRPr lang="ru-RU" sz="1100" kern="1200" dirty="0"/>
        </a:p>
      </dsp:txBody>
      <dsp:txXfrm>
        <a:off x="3191443" y="3925782"/>
        <a:ext cx="694860" cy="588063"/>
      </dsp:txXfrm>
    </dsp:sp>
    <dsp:sp modelId="{B05C0A3E-A45E-4E74-81F8-BADC3EA7BC7D}">
      <dsp:nvSpPr>
        <dsp:cNvPr id="0" name=""/>
        <dsp:cNvSpPr/>
      </dsp:nvSpPr>
      <dsp:spPr>
        <a:xfrm>
          <a:off x="3173147" y="4558497"/>
          <a:ext cx="731452" cy="6246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7</a:t>
          </a:r>
          <a:endParaRPr lang="ru-RU" sz="1100" kern="1200" dirty="0"/>
        </a:p>
      </dsp:txBody>
      <dsp:txXfrm>
        <a:off x="3191443" y="4576793"/>
        <a:ext cx="694860" cy="58806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CC63E9-78E3-42CF-8177-76D5E588906A}">
      <dsp:nvSpPr>
        <dsp:cNvPr id="0" name=""/>
        <dsp:cNvSpPr/>
      </dsp:nvSpPr>
      <dsp:spPr>
        <a:xfrm>
          <a:off x="2020" y="1051"/>
          <a:ext cx="3931718" cy="635163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445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50" b="1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разрезе подпрограмм в 2017г., </a:t>
          </a:r>
        </a:p>
        <a:p>
          <a:pPr lvl="0" algn="ctr" defTabSz="6445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50" b="1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руб.</a:t>
          </a:r>
        </a:p>
      </dsp:txBody>
      <dsp:txXfrm>
        <a:off x="20623" y="19654"/>
        <a:ext cx="3894512" cy="597957"/>
      </dsp:txXfrm>
    </dsp:sp>
    <dsp:sp modelId="{B5E642CB-E027-4891-9890-4C997D088B55}">
      <dsp:nvSpPr>
        <dsp:cNvPr id="0" name=""/>
        <dsp:cNvSpPr/>
      </dsp:nvSpPr>
      <dsp:spPr>
        <a:xfrm>
          <a:off x="9183" y="673181"/>
          <a:ext cx="2919205" cy="58778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культуры в Чувашской Республике</a:t>
          </a:r>
          <a:endParaRPr lang="ru-RU" sz="13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399" y="690397"/>
        <a:ext cx="2884773" cy="553355"/>
      </dsp:txXfrm>
    </dsp:sp>
    <dsp:sp modelId="{90F499B4-F115-41CD-8117-278BB7C1079C}">
      <dsp:nvSpPr>
        <dsp:cNvPr id="0" name=""/>
        <dsp:cNvSpPr/>
      </dsp:nvSpPr>
      <dsp:spPr>
        <a:xfrm>
          <a:off x="14876" y="1297935"/>
          <a:ext cx="2907819" cy="93435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Укрепление единства российской нации и этно-культурное развитие народов Чувашской Республики</a:t>
          </a:r>
          <a:endParaRPr lang="ru-RU" sz="13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242" y="1325301"/>
        <a:ext cx="2853087" cy="879620"/>
      </dsp:txXfrm>
    </dsp:sp>
    <dsp:sp modelId="{0AC65D80-99D6-40C0-8E49-2EECF2BCE3A9}">
      <dsp:nvSpPr>
        <dsp:cNvPr id="0" name=""/>
        <dsp:cNvSpPr/>
      </dsp:nvSpPr>
      <dsp:spPr>
        <a:xfrm>
          <a:off x="0" y="2283950"/>
          <a:ext cx="2907819" cy="58778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Туризм</a:t>
          </a:r>
          <a:endParaRPr lang="ru-RU" sz="13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216" y="2301166"/>
        <a:ext cx="2873387" cy="553355"/>
      </dsp:txXfrm>
    </dsp:sp>
    <dsp:sp modelId="{C4145823-F6A6-4FD0-91E7-96466CB8D1F1}">
      <dsp:nvSpPr>
        <dsp:cNvPr id="0" name=""/>
        <dsp:cNvSpPr/>
      </dsp:nvSpPr>
      <dsp:spPr>
        <a:xfrm>
          <a:off x="14876" y="2894009"/>
          <a:ext cx="2907819" cy="58778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реализации государственной программы</a:t>
          </a:r>
          <a:endParaRPr lang="ru-RU" sz="13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092" y="2911225"/>
        <a:ext cx="2873387" cy="553355"/>
      </dsp:txXfrm>
    </dsp:sp>
    <dsp:sp modelId="{C3D65556-9B34-4346-A99C-73E3FE9EE9C6}">
      <dsp:nvSpPr>
        <dsp:cNvPr id="0" name=""/>
        <dsp:cNvSpPr/>
      </dsp:nvSpPr>
      <dsp:spPr>
        <a:xfrm>
          <a:off x="3182721" y="673181"/>
          <a:ext cx="734734" cy="58778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1280,2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199937" y="690397"/>
        <a:ext cx="700302" cy="553355"/>
      </dsp:txXfrm>
    </dsp:sp>
    <dsp:sp modelId="{83C0364A-A82B-41BD-93C7-EFFDB0175838}">
      <dsp:nvSpPr>
        <dsp:cNvPr id="0" name=""/>
        <dsp:cNvSpPr/>
      </dsp:nvSpPr>
      <dsp:spPr>
        <a:xfrm>
          <a:off x="3190857" y="1297935"/>
          <a:ext cx="718463" cy="955983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41,6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211900" y="1318978"/>
        <a:ext cx="676377" cy="913897"/>
      </dsp:txXfrm>
    </dsp:sp>
    <dsp:sp modelId="{8E8AC1E9-FB6F-42A5-9474-FD92A989D567}">
      <dsp:nvSpPr>
        <dsp:cNvPr id="0" name=""/>
        <dsp:cNvSpPr/>
      </dsp:nvSpPr>
      <dsp:spPr>
        <a:xfrm>
          <a:off x="3173602" y="2290885"/>
          <a:ext cx="752974" cy="58778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267,9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190818" y="2308101"/>
        <a:ext cx="718542" cy="553355"/>
      </dsp:txXfrm>
    </dsp:sp>
    <dsp:sp modelId="{E4A8A91F-C72F-42C4-9F11-3F9AA5B7D093}">
      <dsp:nvSpPr>
        <dsp:cNvPr id="0" name=""/>
        <dsp:cNvSpPr/>
      </dsp:nvSpPr>
      <dsp:spPr>
        <a:xfrm>
          <a:off x="3173602" y="2915640"/>
          <a:ext cx="752974" cy="58778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21,1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190818" y="2932856"/>
        <a:ext cx="718542" cy="55335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12F5D-797B-4C71-93F7-7C835BFF7982}">
      <dsp:nvSpPr>
        <dsp:cNvPr id="0" name=""/>
        <dsp:cNvSpPr/>
      </dsp:nvSpPr>
      <dsp:spPr>
        <a:xfrm>
          <a:off x="1567" y="1534"/>
          <a:ext cx="3903032" cy="1133420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Достижение значений показателей (индикаторов) </a:t>
          </a:r>
          <a:endParaRPr lang="ru-RU" sz="1400" b="1" kern="1200" dirty="0"/>
        </a:p>
      </dsp:txBody>
      <dsp:txXfrm>
        <a:off x="34764" y="34731"/>
        <a:ext cx="3836638" cy="1067026"/>
      </dsp:txXfrm>
    </dsp:sp>
    <dsp:sp modelId="{EFD09625-1EEB-463A-9D51-52F09A5E039B}">
      <dsp:nvSpPr>
        <dsp:cNvPr id="0" name=""/>
        <dsp:cNvSpPr/>
      </dsp:nvSpPr>
      <dsp:spPr>
        <a:xfrm>
          <a:off x="1567" y="1167424"/>
          <a:ext cx="731452" cy="747816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2015 факт</a:t>
          </a:r>
          <a:endParaRPr lang="ru-RU" sz="1400" b="1" kern="1200" dirty="0"/>
        </a:p>
      </dsp:txBody>
      <dsp:txXfrm>
        <a:off x="22990" y="1188847"/>
        <a:ext cx="688606" cy="704970"/>
      </dsp:txXfrm>
    </dsp:sp>
    <dsp:sp modelId="{08E3CF47-3B57-413E-AF74-8CA250B8998B}">
      <dsp:nvSpPr>
        <dsp:cNvPr id="0" name=""/>
        <dsp:cNvSpPr/>
      </dsp:nvSpPr>
      <dsp:spPr>
        <a:xfrm>
          <a:off x="1567" y="1947711"/>
          <a:ext cx="731452" cy="747816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/>
              </a:solidFill>
            </a:rPr>
            <a:t>78,0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22990" y="1969134"/>
        <a:ext cx="688606" cy="704970"/>
      </dsp:txXfrm>
    </dsp:sp>
    <dsp:sp modelId="{8E7E2D4A-62E6-4A23-A5DD-552A63903B64}">
      <dsp:nvSpPr>
        <dsp:cNvPr id="0" name=""/>
        <dsp:cNvSpPr/>
      </dsp:nvSpPr>
      <dsp:spPr>
        <a:xfrm>
          <a:off x="1567" y="2727998"/>
          <a:ext cx="731452" cy="747816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/>
              </a:solidFill>
            </a:rPr>
            <a:t>126,4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22990" y="2749421"/>
        <a:ext cx="688606" cy="704970"/>
      </dsp:txXfrm>
    </dsp:sp>
    <dsp:sp modelId="{085136A3-D02F-461C-B31C-FD1D69D16759}">
      <dsp:nvSpPr>
        <dsp:cNvPr id="0" name=""/>
        <dsp:cNvSpPr/>
      </dsp:nvSpPr>
      <dsp:spPr>
        <a:xfrm>
          <a:off x="1567" y="3508284"/>
          <a:ext cx="731452" cy="747816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/>
              </a:solidFill>
            </a:rPr>
            <a:t>121,6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22990" y="3529707"/>
        <a:ext cx="688606" cy="704970"/>
      </dsp:txXfrm>
    </dsp:sp>
    <dsp:sp modelId="{2BC9EB28-F68D-4321-836D-A642C2C0DAB1}">
      <dsp:nvSpPr>
        <dsp:cNvPr id="0" name=""/>
        <dsp:cNvSpPr/>
      </dsp:nvSpPr>
      <dsp:spPr>
        <a:xfrm>
          <a:off x="1567" y="4288571"/>
          <a:ext cx="731452" cy="747816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smtClean="0">
              <a:solidFill>
                <a:schemeClr val="bg1"/>
              </a:solidFill>
            </a:rPr>
            <a:t>-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22990" y="4309994"/>
        <a:ext cx="688606" cy="704970"/>
      </dsp:txXfrm>
    </dsp:sp>
    <dsp:sp modelId="{576C6983-4618-426C-8177-DEA9FE3AC4EB}">
      <dsp:nvSpPr>
        <dsp:cNvPr id="0" name=""/>
        <dsp:cNvSpPr/>
      </dsp:nvSpPr>
      <dsp:spPr>
        <a:xfrm>
          <a:off x="794462" y="1167424"/>
          <a:ext cx="731452" cy="747816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2016 факт</a:t>
          </a:r>
          <a:endParaRPr lang="ru-RU" sz="1400" b="1" kern="1200" dirty="0"/>
        </a:p>
      </dsp:txBody>
      <dsp:txXfrm>
        <a:off x="815885" y="1188847"/>
        <a:ext cx="688606" cy="704970"/>
      </dsp:txXfrm>
    </dsp:sp>
    <dsp:sp modelId="{C5CFBDE9-676A-4F97-89D1-A3ED5ACC7AD4}">
      <dsp:nvSpPr>
        <dsp:cNvPr id="0" name=""/>
        <dsp:cNvSpPr/>
      </dsp:nvSpPr>
      <dsp:spPr>
        <a:xfrm>
          <a:off x="794462" y="1947711"/>
          <a:ext cx="731452" cy="747816"/>
        </a:xfrm>
        <a:prstGeom prst="roundRect">
          <a:avLst>
            <a:gd name="adj" fmla="val 10000"/>
          </a:avLst>
        </a:prstGeom>
        <a:solidFill>
          <a:srgbClr val="9933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/>
              </a:solidFill>
            </a:rPr>
            <a:t>83,0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815885" y="1969134"/>
        <a:ext cx="688606" cy="704970"/>
      </dsp:txXfrm>
    </dsp:sp>
    <dsp:sp modelId="{41590EE3-70B4-4E0E-8D44-18EF1FD97F2E}">
      <dsp:nvSpPr>
        <dsp:cNvPr id="0" name=""/>
        <dsp:cNvSpPr/>
      </dsp:nvSpPr>
      <dsp:spPr>
        <a:xfrm>
          <a:off x="794462" y="2727998"/>
          <a:ext cx="731452" cy="747816"/>
        </a:xfrm>
        <a:prstGeom prst="roundRect">
          <a:avLst>
            <a:gd name="adj" fmla="val 10000"/>
          </a:avLst>
        </a:prstGeom>
        <a:solidFill>
          <a:srgbClr val="9933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/>
              </a:solidFill>
            </a:rPr>
            <a:t>126,6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815885" y="2749421"/>
        <a:ext cx="688606" cy="704970"/>
      </dsp:txXfrm>
    </dsp:sp>
    <dsp:sp modelId="{6CE5FDB4-BFBB-4259-A330-B441199BCE24}">
      <dsp:nvSpPr>
        <dsp:cNvPr id="0" name=""/>
        <dsp:cNvSpPr/>
      </dsp:nvSpPr>
      <dsp:spPr>
        <a:xfrm>
          <a:off x="794462" y="3508284"/>
          <a:ext cx="731452" cy="747816"/>
        </a:xfrm>
        <a:prstGeom prst="roundRect">
          <a:avLst>
            <a:gd name="adj" fmla="val 10000"/>
          </a:avLst>
        </a:prstGeom>
        <a:solidFill>
          <a:srgbClr val="9933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/>
              </a:solidFill>
            </a:rPr>
            <a:t>119,6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815885" y="3529707"/>
        <a:ext cx="688606" cy="704970"/>
      </dsp:txXfrm>
    </dsp:sp>
    <dsp:sp modelId="{89DC61A6-3199-4C88-A8D1-98ADCFDD3274}">
      <dsp:nvSpPr>
        <dsp:cNvPr id="0" name=""/>
        <dsp:cNvSpPr/>
      </dsp:nvSpPr>
      <dsp:spPr>
        <a:xfrm>
          <a:off x="794462" y="4288571"/>
          <a:ext cx="731452" cy="747816"/>
        </a:xfrm>
        <a:prstGeom prst="roundRect">
          <a:avLst>
            <a:gd name="adj" fmla="val 10000"/>
          </a:avLst>
        </a:prstGeom>
        <a:solidFill>
          <a:srgbClr val="9933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/>
              </a:solidFill>
            </a:rPr>
            <a:t>5,0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815885" y="4309994"/>
        <a:ext cx="688606" cy="704970"/>
      </dsp:txXfrm>
    </dsp:sp>
    <dsp:sp modelId="{A25BE625-018B-46BA-BE7F-ED875B975F26}">
      <dsp:nvSpPr>
        <dsp:cNvPr id="0" name=""/>
        <dsp:cNvSpPr/>
      </dsp:nvSpPr>
      <dsp:spPr>
        <a:xfrm>
          <a:off x="1587357" y="1167424"/>
          <a:ext cx="731452" cy="747816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2017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план</a:t>
          </a:r>
          <a:endParaRPr lang="ru-RU" sz="1400" b="1" kern="1200" dirty="0"/>
        </a:p>
      </dsp:txBody>
      <dsp:txXfrm>
        <a:off x="1608780" y="1188847"/>
        <a:ext cx="688606" cy="704970"/>
      </dsp:txXfrm>
    </dsp:sp>
    <dsp:sp modelId="{ED71EDA0-062D-4AFB-A604-C90401EB95BE}">
      <dsp:nvSpPr>
        <dsp:cNvPr id="0" name=""/>
        <dsp:cNvSpPr/>
      </dsp:nvSpPr>
      <dsp:spPr>
        <a:xfrm>
          <a:off x="1587357" y="1947711"/>
          <a:ext cx="731452" cy="74781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/>
              </a:solidFill>
            </a:rPr>
            <a:t>88,0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1608780" y="1969134"/>
        <a:ext cx="688606" cy="704970"/>
      </dsp:txXfrm>
    </dsp:sp>
    <dsp:sp modelId="{59176932-D6D5-4C36-BF7A-69A1297C4BAD}">
      <dsp:nvSpPr>
        <dsp:cNvPr id="0" name=""/>
        <dsp:cNvSpPr/>
      </dsp:nvSpPr>
      <dsp:spPr>
        <a:xfrm>
          <a:off x="1587357" y="2727998"/>
          <a:ext cx="731452" cy="74781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/>
              </a:solidFill>
            </a:rPr>
            <a:t>126,8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1608780" y="2749421"/>
        <a:ext cx="688606" cy="704970"/>
      </dsp:txXfrm>
    </dsp:sp>
    <dsp:sp modelId="{BA61E3A6-0BE5-4066-9F94-BB1BFFF8EBBF}">
      <dsp:nvSpPr>
        <dsp:cNvPr id="0" name=""/>
        <dsp:cNvSpPr/>
      </dsp:nvSpPr>
      <dsp:spPr>
        <a:xfrm>
          <a:off x="1587357" y="3508284"/>
          <a:ext cx="731452" cy="74781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smtClean="0">
              <a:solidFill>
                <a:schemeClr val="bg1"/>
              </a:solidFill>
            </a:rPr>
            <a:t>125,5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1608780" y="3529707"/>
        <a:ext cx="688606" cy="704970"/>
      </dsp:txXfrm>
    </dsp:sp>
    <dsp:sp modelId="{8C5A4ABB-F609-4CF2-8CFC-5593BE697C3C}">
      <dsp:nvSpPr>
        <dsp:cNvPr id="0" name=""/>
        <dsp:cNvSpPr/>
      </dsp:nvSpPr>
      <dsp:spPr>
        <a:xfrm>
          <a:off x="1587357" y="4288571"/>
          <a:ext cx="731452" cy="74781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/>
              </a:solidFill>
            </a:rPr>
            <a:t>10,0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1608780" y="4309994"/>
        <a:ext cx="688606" cy="704970"/>
      </dsp:txXfrm>
    </dsp:sp>
    <dsp:sp modelId="{9E5D5161-23D7-41B4-A187-BE6D7C6483D0}">
      <dsp:nvSpPr>
        <dsp:cNvPr id="0" name=""/>
        <dsp:cNvSpPr/>
      </dsp:nvSpPr>
      <dsp:spPr>
        <a:xfrm>
          <a:off x="2380252" y="1167424"/>
          <a:ext cx="731452" cy="747816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2018</a:t>
          </a:r>
          <a:endParaRPr lang="ru-RU" sz="1400" b="1" kern="1200" dirty="0"/>
        </a:p>
      </dsp:txBody>
      <dsp:txXfrm>
        <a:off x="2401675" y="1188847"/>
        <a:ext cx="688606" cy="704970"/>
      </dsp:txXfrm>
    </dsp:sp>
    <dsp:sp modelId="{F3E2EDB7-06B9-41DF-A124-270460384C20}">
      <dsp:nvSpPr>
        <dsp:cNvPr id="0" name=""/>
        <dsp:cNvSpPr/>
      </dsp:nvSpPr>
      <dsp:spPr>
        <a:xfrm>
          <a:off x="2380252" y="1947711"/>
          <a:ext cx="731452" cy="74781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/>
              </a:solidFill>
            </a:rPr>
            <a:t>90,0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2401675" y="1969134"/>
        <a:ext cx="688606" cy="704970"/>
      </dsp:txXfrm>
    </dsp:sp>
    <dsp:sp modelId="{EFF40216-5B58-45C6-B485-1C9C4561DF2F}">
      <dsp:nvSpPr>
        <dsp:cNvPr id="0" name=""/>
        <dsp:cNvSpPr/>
      </dsp:nvSpPr>
      <dsp:spPr>
        <a:xfrm>
          <a:off x="2380252" y="2727998"/>
          <a:ext cx="731452" cy="74781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/>
              </a:solidFill>
            </a:rPr>
            <a:t>127,0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2401675" y="2749421"/>
        <a:ext cx="688606" cy="704970"/>
      </dsp:txXfrm>
    </dsp:sp>
    <dsp:sp modelId="{7653A429-0E18-4BE3-A07C-F1A5A9D672E3}">
      <dsp:nvSpPr>
        <dsp:cNvPr id="0" name=""/>
        <dsp:cNvSpPr/>
      </dsp:nvSpPr>
      <dsp:spPr>
        <a:xfrm>
          <a:off x="2380252" y="3508284"/>
          <a:ext cx="731452" cy="74781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smtClean="0">
              <a:solidFill>
                <a:schemeClr val="bg1"/>
              </a:solidFill>
            </a:rPr>
            <a:t>125,7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2401675" y="3529707"/>
        <a:ext cx="688606" cy="704970"/>
      </dsp:txXfrm>
    </dsp:sp>
    <dsp:sp modelId="{35DF38A4-C109-469A-81F6-242705CF6432}">
      <dsp:nvSpPr>
        <dsp:cNvPr id="0" name=""/>
        <dsp:cNvSpPr/>
      </dsp:nvSpPr>
      <dsp:spPr>
        <a:xfrm>
          <a:off x="2380252" y="4288571"/>
          <a:ext cx="731452" cy="74781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/>
              </a:solidFill>
            </a:rPr>
            <a:t>15,0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2401675" y="4309994"/>
        <a:ext cx="688606" cy="704970"/>
      </dsp:txXfrm>
    </dsp:sp>
    <dsp:sp modelId="{F8905714-088D-483C-AC16-D43BF2F0BF16}">
      <dsp:nvSpPr>
        <dsp:cNvPr id="0" name=""/>
        <dsp:cNvSpPr/>
      </dsp:nvSpPr>
      <dsp:spPr>
        <a:xfrm>
          <a:off x="3173147" y="1167424"/>
          <a:ext cx="731452" cy="747816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2019</a:t>
          </a:r>
          <a:endParaRPr lang="ru-RU" sz="1400" b="1" kern="1200" dirty="0"/>
        </a:p>
      </dsp:txBody>
      <dsp:txXfrm>
        <a:off x="3194570" y="1188847"/>
        <a:ext cx="688606" cy="704970"/>
      </dsp:txXfrm>
    </dsp:sp>
    <dsp:sp modelId="{C6623687-8EAD-4DE4-ABEE-F11E4E1536E2}">
      <dsp:nvSpPr>
        <dsp:cNvPr id="0" name=""/>
        <dsp:cNvSpPr/>
      </dsp:nvSpPr>
      <dsp:spPr>
        <a:xfrm>
          <a:off x="3173147" y="1947711"/>
          <a:ext cx="731452" cy="74781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/>
              </a:solidFill>
            </a:rPr>
            <a:t>90,0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3194570" y="1969134"/>
        <a:ext cx="688606" cy="704970"/>
      </dsp:txXfrm>
    </dsp:sp>
    <dsp:sp modelId="{374E99F0-AE84-4383-93E4-780F78CE6D13}">
      <dsp:nvSpPr>
        <dsp:cNvPr id="0" name=""/>
        <dsp:cNvSpPr/>
      </dsp:nvSpPr>
      <dsp:spPr>
        <a:xfrm>
          <a:off x="3173147" y="2727998"/>
          <a:ext cx="731452" cy="74781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/>
              </a:solidFill>
            </a:rPr>
            <a:t>127,5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3194570" y="2749421"/>
        <a:ext cx="688606" cy="704970"/>
      </dsp:txXfrm>
    </dsp:sp>
    <dsp:sp modelId="{874CF4BC-44A5-455D-A60A-EB599B596188}">
      <dsp:nvSpPr>
        <dsp:cNvPr id="0" name=""/>
        <dsp:cNvSpPr/>
      </dsp:nvSpPr>
      <dsp:spPr>
        <a:xfrm>
          <a:off x="3173147" y="3508284"/>
          <a:ext cx="731452" cy="74781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smtClean="0">
              <a:solidFill>
                <a:schemeClr val="bg1"/>
              </a:solidFill>
            </a:rPr>
            <a:t>126,0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3194570" y="3529707"/>
        <a:ext cx="688606" cy="704970"/>
      </dsp:txXfrm>
    </dsp:sp>
    <dsp:sp modelId="{D2D81AF8-4EA8-45A6-A84D-9694EF1BCFE7}">
      <dsp:nvSpPr>
        <dsp:cNvPr id="0" name=""/>
        <dsp:cNvSpPr/>
      </dsp:nvSpPr>
      <dsp:spPr>
        <a:xfrm>
          <a:off x="3173147" y="4288571"/>
          <a:ext cx="731452" cy="74781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/>
              </a:solidFill>
            </a:rPr>
            <a:t>15,0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3194570" y="4309994"/>
        <a:ext cx="688606" cy="70497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CC63E9-78E3-42CF-8177-76D5E588906A}">
      <dsp:nvSpPr>
        <dsp:cNvPr id="0" name=""/>
        <dsp:cNvSpPr/>
      </dsp:nvSpPr>
      <dsp:spPr>
        <a:xfrm>
          <a:off x="1655" y="788"/>
          <a:ext cx="3932448" cy="78655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разрезе подпрограмм в 2017г.,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руб.</a:t>
          </a:r>
        </a:p>
      </dsp:txBody>
      <dsp:txXfrm>
        <a:off x="24692" y="23825"/>
        <a:ext cx="3886374" cy="740476"/>
      </dsp:txXfrm>
    </dsp:sp>
    <dsp:sp modelId="{B5E642CB-E027-4891-9890-4C997D088B55}">
      <dsp:nvSpPr>
        <dsp:cNvPr id="0" name=""/>
        <dsp:cNvSpPr/>
      </dsp:nvSpPr>
      <dsp:spPr>
        <a:xfrm>
          <a:off x="5493" y="836789"/>
          <a:ext cx="2938385" cy="727883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физической культуры и массового спорта</a:t>
          </a:r>
        </a:p>
      </dsp:txBody>
      <dsp:txXfrm>
        <a:off x="26812" y="858108"/>
        <a:ext cx="2895747" cy="685245"/>
      </dsp:txXfrm>
    </dsp:sp>
    <dsp:sp modelId="{90F499B4-F115-41CD-8117-278BB7C1079C}">
      <dsp:nvSpPr>
        <dsp:cNvPr id="0" name=""/>
        <dsp:cNvSpPr/>
      </dsp:nvSpPr>
      <dsp:spPr>
        <a:xfrm>
          <a:off x="11224" y="1614123"/>
          <a:ext cx="2926924" cy="789913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спорта высших достижений и системы подготовки спортивного резерва</a:t>
          </a:r>
        </a:p>
      </dsp:txBody>
      <dsp:txXfrm>
        <a:off x="34360" y="1637259"/>
        <a:ext cx="2880652" cy="743641"/>
      </dsp:txXfrm>
    </dsp:sp>
    <dsp:sp modelId="{F1F5CB4B-C24A-4059-BEAB-3B559A3A4B53}">
      <dsp:nvSpPr>
        <dsp:cNvPr id="0" name=""/>
        <dsp:cNvSpPr/>
      </dsp:nvSpPr>
      <dsp:spPr>
        <a:xfrm>
          <a:off x="22618" y="2453487"/>
          <a:ext cx="2904135" cy="789913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реализации государственной программы Чувашской Республики «Развитие физической культуры и спорта»</a:t>
          </a:r>
        </a:p>
      </dsp:txBody>
      <dsp:txXfrm>
        <a:off x="45754" y="2476623"/>
        <a:ext cx="2857863" cy="743641"/>
      </dsp:txXfrm>
    </dsp:sp>
    <dsp:sp modelId="{C3D65556-9B34-4346-A99C-73E3FE9EE9C6}">
      <dsp:nvSpPr>
        <dsp:cNvPr id="0" name=""/>
        <dsp:cNvSpPr/>
      </dsp:nvSpPr>
      <dsp:spPr>
        <a:xfrm>
          <a:off x="3190703" y="836789"/>
          <a:ext cx="739562" cy="727883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651,3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3212022" y="858108"/>
        <a:ext cx="696924" cy="685245"/>
      </dsp:txXfrm>
    </dsp:sp>
    <dsp:sp modelId="{83C0364A-A82B-41BD-93C7-EFFDB0175838}">
      <dsp:nvSpPr>
        <dsp:cNvPr id="0" name=""/>
        <dsp:cNvSpPr/>
      </dsp:nvSpPr>
      <dsp:spPr>
        <a:xfrm>
          <a:off x="3198892" y="1614123"/>
          <a:ext cx="723184" cy="779643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410,4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3220073" y="1635304"/>
        <a:ext cx="680822" cy="737281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12F5D-797B-4C71-93F7-7C835BFF7982}">
      <dsp:nvSpPr>
        <dsp:cNvPr id="0" name=""/>
        <dsp:cNvSpPr/>
      </dsp:nvSpPr>
      <dsp:spPr>
        <a:xfrm>
          <a:off x="0" y="0"/>
          <a:ext cx="3643460" cy="869794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Достижение значений показателей (индикаторов) </a:t>
          </a:r>
          <a:endParaRPr lang="ru-RU" sz="1400" b="1" kern="1200" dirty="0"/>
        </a:p>
      </dsp:txBody>
      <dsp:txXfrm>
        <a:off x="25475" y="25475"/>
        <a:ext cx="3592510" cy="818844"/>
      </dsp:txXfrm>
    </dsp:sp>
    <dsp:sp modelId="{EFD09625-1EEB-463A-9D51-52F09A5E039B}">
      <dsp:nvSpPr>
        <dsp:cNvPr id="0" name=""/>
        <dsp:cNvSpPr/>
      </dsp:nvSpPr>
      <dsp:spPr>
        <a:xfrm>
          <a:off x="1463" y="905896"/>
          <a:ext cx="682807" cy="869794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2015 факт</a:t>
          </a:r>
          <a:endParaRPr lang="ru-RU" sz="1400" b="1" kern="1200" dirty="0"/>
        </a:p>
      </dsp:txBody>
      <dsp:txXfrm>
        <a:off x="21462" y="925895"/>
        <a:ext cx="642809" cy="829796"/>
      </dsp:txXfrm>
    </dsp:sp>
    <dsp:sp modelId="{B7B68934-E179-4D36-8AD9-7637EF3F0019}">
      <dsp:nvSpPr>
        <dsp:cNvPr id="0" name=""/>
        <dsp:cNvSpPr/>
      </dsp:nvSpPr>
      <dsp:spPr>
        <a:xfrm>
          <a:off x="1463" y="1808643"/>
          <a:ext cx="682807" cy="869794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69,7</a:t>
          </a:r>
          <a:endParaRPr lang="ru-RU" sz="1100" b="1" kern="1200" dirty="0"/>
        </a:p>
      </dsp:txBody>
      <dsp:txXfrm>
        <a:off x="21462" y="1828642"/>
        <a:ext cx="642809" cy="829796"/>
      </dsp:txXfrm>
    </dsp:sp>
    <dsp:sp modelId="{14BABD28-5047-47A3-A701-B7AFBBE28819}">
      <dsp:nvSpPr>
        <dsp:cNvPr id="0" name=""/>
        <dsp:cNvSpPr/>
      </dsp:nvSpPr>
      <dsp:spPr>
        <a:xfrm>
          <a:off x="1463" y="2711390"/>
          <a:ext cx="682807" cy="869794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39,2</a:t>
          </a:r>
          <a:endParaRPr lang="ru-RU" sz="1100" b="1" kern="1200" dirty="0"/>
        </a:p>
      </dsp:txBody>
      <dsp:txXfrm>
        <a:off x="21462" y="2731389"/>
        <a:ext cx="642809" cy="829796"/>
      </dsp:txXfrm>
    </dsp:sp>
    <dsp:sp modelId="{8E7E2D4A-62E6-4A23-A5DD-552A63903B64}">
      <dsp:nvSpPr>
        <dsp:cNvPr id="0" name=""/>
        <dsp:cNvSpPr/>
      </dsp:nvSpPr>
      <dsp:spPr>
        <a:xfrm>
          <a:off x="1463" y="3614137"/>
          <a:ext cx="682807" cy="869794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46,0</a:t>
          </a:r>
          <a:endParaRPr lang="ru-RU" sz="1100" b="1" kern="1200" dirty="0"/>
        </a:p>
      </dsp:txBody>
      <dsp:txXfrm>
        <a:off x="21462" y="3634136"/>
        <a:ext cx="642809" cy="829796"/>
      </dsp:txXfrm>
    </dsp:sp>
    <dsp:sp modelId="{085136A3-D02F-461C-B31C-FD1D69D16759}">
      <dsp:nvSpPr>
        <dsp:cNvPr id="0" name=""/>
        <dsp:cNvSpPr/>
      </dsp:nvSpPr>
      <dsp:spPr>
        <a:xfrm>
          <a:off x="1463" y="4516884"/>
          <a:ext cx="682807" cy="869794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6,6</a:t>
          </a:r>
          <a:endParaRPr lang="ru-RU" sz="1100" b="1" kern="1200" dirty="0"/>
        </a:p>
      </dsp:txBody>
      <dsp:txXfrm>
        <a:off x="21462" y="4536883"/>
        <a:ext cx="642809" cy="829796"/>
      </dsp:txXfrm>
    </dsp:sp>
    <dsp:sp modelId="{576C6983-4618-426C-8177-DEA9FE3AC4EB}">
      <dsp:nvSpPr>
        <dsp:cNvPr id="0" name=""/>
        <dsp:cNvSpPr/>
      </dsp:nvSpPr>
      <dsp:spPr>
        <a:xfrm>
          <a:off x="741626" y="905896"/>
          <a:ext cx="682807" cy="869794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2016 план</a:t>
          </a:r>
          <a:endParaRPr lang="ru-RU" sz="1400" b="1" kern="1200" dirty="0"/>
        </a:p>
      </dsp:txBody>
      <dsp:txXfrm>
        <a:off x="761625" y="925895"/>
        <a:ext cx="642809" cy="829796"/>
      </dsp:txXfrm>
    </dsp:sp>
    <dsp:sp modelId="{672DFC88-43F4-433B-9B7F-D5CE282279E3}">
      <dsp:nvSpPr>
        <dsp:cNvPr id="0" name=""/>
        <dsp:cNvSpPr/>
      </dsp:nvSpPr>
      <dsp:spPr>
        <a:xfrm>
          <a:off x="741626" y="1808643"/>
          <a:ext cx="682807" cy="869794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69,6</a:t>
          </a:r>
          <a:endParaRPr lang="ru-RU" sz="1100" b="1" kern="1200" dirty="0"/>
        </a:p>
      </dsp:txBody>
      <dsp:txXfrm>
        <a:off x="761625" y="1828642"/>
        <a:ext cx="642809" cy="829796"/>
      </dsp:txXfrm>
    </dsp:sp>
    <dsp:sp modelId="{C586111C-58B6-40AF-8D8A-60EE680572BA}">
      <dsp:nvSpPr>
        <dsp:cNvPr id="0" name=""/>
        <dsp:cNvSpPr/>
      </dsp:nvSpPr>
      <dsp:spPr>
        <a:xfrm>
          <a:off x="741626" y="2711390"/>
          <a:ext cx="682807" cy="869794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40,0</a:t>
          </a:r>
          <a:endParaRPr lang="ru-RU" sz="1100" b="1" kern="1200" dirty="0"/>
        </a:p>
      </dsp:txBody>
      <dsp:txXfrm>
        <a:off x="761625" y="2731389"/>
        <a:ext cx="642809" cy="829796"/>
      </dsp:txXfrm>
    </dsp:sp>
    <dsp:sp modelId="{41590EE3-70B4-4E0E-8D44-18EF1FD97F2E}">
      <dsp:nvSpPr>
        <dsp:cNvPr id="0" name=""/>
        <dsp:cNvSpPr/>
      </dsp:nvSpPr>
      <dsp:spPr>
        <a:xfrm>
          <a:off x="741626" y="3614137"/>
          <a:ext cx="682807" cy="869794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46,4</a:t>
          </a:r>
          <a:endParaRPr lang="ru-RU" sz="1100" b="1" kern="1200" dirty="0"/>
        </a:p>
      </dsp:txBody>
      <dsp:txXfrm>
        <a:off x="761625" y="3634136"/>
        <a:ext cx="642809" cy="829796"/>
      </dsp:txXfrm>
    </dsp:sp>
    <dsp:sp modelId="{6CE5FDB4-BFBB-4259-A330-B441199BCE24}">
      <dsp:nvSpPr>
        <dsp:cNvPr id="0" name=""/>
        <dsp:cNvSpPr/>
      </dsp:nvSpPr>
      <dsp:spPr>
        <a:xfrm>
          <a:off x="741626" y="4516884"/>
          <a:ext cx="682807" cy="869794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3,76</a:t>
          </a:r>
          <a:endParaRPr lang="ru-RU" sz="1100" b="1" kern="1200" dirty="0"/>
        </a:p>
      </dsp:txBody>
      <dsp:txXfrm>
        <a:off x="761625" y="4536883"/>
        <a:ext cx="642809" cy="829796"/>
      </dsp:txXfrm>
    </dsp:sp>
    <dsp:sp modelId="{A25BE625-018B-46BA-BE7F-ED875B975F26}">
      <dsp:nvSpPr>
        <dsp:cNvPr id="0" name=""/>
        <dsp:cNvSpPr/>
      </dsp:nvSpPr>
      <dsp:spPr>
        <a:xfrm>
          <a:off x="1481790" y="905896"/>
          <a:ext cx="682807" cy="869794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2017</a:t>
          </a:r>
          <a:endParaRPr lang="ru-RU" sz="1400" b="1" kern="1200" dirty="0"/>
        </a:p>
      </dsp:txBody>
      <dsp:txXfrm>
        <a:off x="1501789" y="925895"/>
        <a:ext cx="642809" cy="829796"/>
      </dsp:txXfrm>
    </dsp:sp>
    <dsp:sp modelId="{CB2AF246-A0C3-4F64-A578-D38165C39147}">
      <dsp:nvSpPr>
        <dsp:cNvPr id="0" name=""/>
        <dsp:cNvSpPr/>
      </dsp:nvSpPr>
      <dsp:spPr>
        <a:xfrm>
          <a:off x="1481790" y="1808643"/>
          <a:ext cx="682807" cy="869794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69,7</a:t>
          </a:r>
          <a:endParaRPr lang="ru-RU" sz="1100" b="1" kern="1200" dirty="0"/>
        </a:p>
      </dsp:txBody>
      <dsp:txXfrm>
        <a:off x="1501789" y="1828642"/>
        <a:ext cx="642809" cy="829796"/>
      </dsp:txXfrm>
    </dsp:sp>
    <dsp:sp modelId="{02D78884-08A2-47FD-874A-FD0B1E1D6A24}">
      <dsp:nvSpPr>
        <dsp:cNvPr id="0" name=""/>
        <dsp:cNvSpPr/>
      </dsp:nvSpPr>
      <dsp:spPr>
        <a:xfrm>
          <a:off x="1481790" y="2711390"/>
          <a:ext cx="682807" cy="869794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41,2</a:t>
          </a:r>
          <a:endParaRPr lang="ru-RU" sz="1100" b="1" kern="1200" dirty="0"/>
        </a:p>
      </dsp:txBody>
      <dsp:txXfrm>
        <a:off x="1501789" y="2731389"/>
        <a:ext cx="642809" cy="829796"/>
      </dsp:txXfrm>
    </dsp:sp>
    <dsp:sp modelId="{59176932-D6D5-4C36-BF7A-69A1297C4BAD}">
      <dsp:nvSpPr>
        <dsp:cNvPr id="0" name=""/>
        <dsp:cNvSpPr/>
      </dsp:nvSpPr>
      <dsp:spPr>
        <a:xfrm>
          <a:off x="1481790" y="3614137"/>
          <a:ext cx="682807" cy="869794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46,8</a:t>
          </a:r>
          <a:endParaRPr lang="ru-RU" sz="1100" b="1" kern="1200" dirty="0"/>
        </a:p>
      </dsp:txBody>
      <dsp:txXfrm>
        <a:off x="1501789" y="3634136"/>
        <a:ext cx="642809" cy="829796"/>
      </dsp:txXfrm>
    </dsp:sp>
    <dsp:sp modelId="{BA61E3A6-0BE5-4066-9F94-BB1BFFF8EBBF}">
      <dsp:nvSpPr>
        <dsp:cNvPr id="0" name=""/>
        <dsp:cNvSpPr/>
      </dsp:nvSpPr>
      <dsp:spPr>
        <a:xfrm>
          <a:off x="1481790" y="4516884"/>
          <a:ext cx="682807" cy="869794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3,82</a:t>
          </a:r>
          <a:endParaRPr lang="ru-RU" sz="1100" b="1" kern="1200" dirty="0"/>
        </a:p>
      </dsp:txBody>
      <dsp:txXfrm>
        <a:off x="1501789" y="4536883"/>
        <a:ext cx="642809" cy="829796"/>
      </dsp:txXfrm>
    </dsp:sp>
    <dsp:sp modelId="{9E5D5161-23D7-41B4-A187-BE6D7C6483D0}">
      <dsp:nvSpPr>
        <dsp:cNvPr id="0" name=""/>
        <dsp:cNvSpPr/>
      </dsp:nvSpPr>
      <dsp:spPr>
        <a:xfrm>
          <a:off x="2221953" y="905896"/>
          <a:ext cx="682807" cy="869794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2018</a:t>
          </a:r>
          <a:endParaRPr lang="ru-RU" sz="1400" b="1" kern="1200" dirty="0"/>
        </a:p>
      </dsp:txBody>
      <dsp:txXfrm>
        <a:off x="2241952" y="925895"/>
        <a:ext cx="642809" cy="829796"/>
      </dsp:txXfrm>
    </dsp:sp>
    <dsp:sp modelId="{2965B01E-C0DE-4302-ADA0-732BD580C7B1}">
      <dsp:nvSpPr>
        <dsp:cNvPr id="0" name=""/>
        <dsp:cNvSpPr/>
      </dsp:nvSpPr>
      <dsp:spPr>
        <a:xfrm>
          <a:off x="2221953" y="1808643"/>
          <a:ext cx="682807" cy="869794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69,8</a:t>
          </a:r>
        </a:p>
      </dsp:txBody>
      <dsp:txXfrm>
        <a:off x="2241952" y="1828642"/>
        <a:ext cx="642809" cy="829796"/>
      </dsp:txXfrm>
    </dsp:sp>
    <dsp:sp modelId="{A7AF9B85-BF68-40A8-954B-A40EDB5CAF9F}">
      <dsp:nvSpPr>
        <dsp:cNvPr id="0" name=""/>
        <dsp:cNvSpPr/>
      </dsp:nvSpPr>
      <dsp:spPr>
        <a:xfrm>
          <a:off x="2221953" y="2711390"/>
          <a:ext cx="682807" cy="869794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42,5</a:t>
          </a:r>
          <a:endParaRPr lang="ru-RU" sz="1100" b="1" kern="1200" dirty="0"/>
        </a:p>
      </dsp:txBody>
      <dsp:txXfrm>
        <a:off x="2241952" y="2731389"/>
        <a:ext cx="642809" cy="829796"/>
      </dsp:txXfrm>
    </dsp:sp>
    <dsp:sp modelId="{EFF40216-5B58-45C6-B485-1C9C4561DF2F}">
      <dsp:nvSpPr>
        <dsp:cNvPr id="0" name=""/>
        <dsp:cNvSpPr/>
      </dsp:nvSpPr>
      <dsp:spPr>
        <a:xfrm>
          <a:off x="2221953" y="3614137"/>
          <a:ext cx="682807" cy="869794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47,2</a:t>
          </a:r>
          <a:endParaRPr lang="ru-RU" sz="1100" b="1" kern="1200" dirty="0"/>
        </a:p>
      </dsp:txBody>
      <dsp:txXfrm>
        <a:off x="2241952" y="3634136"/>
        <a:ext cx="642809" cy="829796"/>
      </dsp:txXfrm>
    </dsp:sp>
    <dsp:sp modelId="{7653A429-0E18-4BE3-A07C-F1A5A9D672E3}">
      <dsp:nvSpPr>
        <dsp:cNvPr id="0" name=""/>
        <dsp:cNvSpPr/>
      </dsp:nvSpPr>
      <dsp:spPr>
        <a:xfrm>
          <a:off x="2221953" y="4516884"/>
          <a:ext cx="682807" cy="869794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3,88</a:t>
          </a:r>
          <a:endParaRPr lang="ru-RU" sz="1100" b="1" kern="1200" dirty="0"/>
        </a:p>
      </dsp:txBody>
      <dsp:txXfrm>
        <a:off x="2241952" y="4536883"/>
        <a:ext cx="642809" cy="829796"/>
      </dsp:txXfrm>
    </dsp:sp>
    <dsp:sp modelId="{F8905714-088D-483C-AC16-D43BF2F0BF16}">
      <dsp:nvSpPr>
        <dsp:cNvPr id="0" name=""/>
        <dsp:cNvSpPr/>
      </dsp:nvSpPr>
      <dsp:spPr>
        <a:xfrm>
          <a:off x="2962116" y="905896"/>
          <a:ext cx="682807" cy="869794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2019</a:t>
          </a:r>
          <a:endParaRPr lang="ru-RU" sz="1400" b="1" kern="1200" dirty="0"/>
        </a:p>
      </dsp:txBody>
      <dsp:txXfrm>
        <a:off x="2982115" y="925895"/>
        <a:ext cx="642809" cy="829796"/>
      </dsp:txXfrm>
    </dsp:sp>
    <dsp:sp modelId="{24CEF574-2765-4D7C-A195-C900E925FBE6}">
      <dsp:nvSpPr>
        <dsp:cNvPr id="0" name=""/>
        <dsp:cNvSpPr/>
      </dsp:nvSpPr>
      <dsp:spPr>
        <a:xfrm>
          <a:off x="2962116" y="1808643"/>
          <a:ext cx="682807" cy="869794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69,9</a:t>
          </a:r>
          <a:endParaRPr lang="ru-RU" sz="1100" b="1" kern="1200" dirty="0"/>
        </a:p>
      </dsp:txBody>
      <dsp:txXfrm>
        <a:off x="2982115" y="1828642"/>
        <a:ext cx="642809" cy="829796"/>
      </dsp:txXfrm>
    </dsp:sp>
    <dsp:sp modelId="{4CD2A706-78CC-47E3-A8F8-D778F944372A}">
      <dsp:nvSpPr>
        <dsp:cNvPr id="0" name=""/>
        <dsp:cNvSpPr/>
      </dsp:nvSpPr>
      <dsp:spPr>
        <a:xfrm>
          <a:off x="2962116" y="2711390"/>
          <a:ext cx="682807" cy="869794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43,7</a:t>
          </a:r>
          <a:endParaRPr lang="ru-RU" sz="1100" b="1" kern="1200" dirty="0"/>
        </a:p>
      </dsp:txBody>
      <dsp:txXfrm>
        <a:off x="2982115" y="2731389"/>
        <a:ext cx="642809" cy="829796"/>
      </dsp:txXfrm>
    </dsp:sp>
    <dsp:sp modelId="{374E99F0-AE84-4383-93E4-780F78CE6D13}">
      <dsp:nvSpPr>
        <dsp:cNvPr id="0" name=""/>
        <dsp:cNvSpPr/>
      </dsp:nvSpPr>
      <dsp:spPr>
        <a:xfrm>
          <a:off x="2962116" y="3614137"/>
          <a:ext cx="682807" cy="869794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47,8</a:t>
          </a:r>
          <a:endParaRPr lang="ru-RU" sz="1100" b="1" kern="1200" dirty="0"/>
        </a:p>
      </dsp:txBody>
      <dsp:txXfrm>
        <a:off x="2982115" y="3634136"/>
        <a:ext cx="642809" cy="829796"/>
      </dsp:txXfrm>
    </dsp:sp>
    <dsp:sp modelId="{874CF4BC-44A5-455D-A60A-EB599B596188}">
      <dsp:nvSpPr>
        <dsp:cNvPr id="0" name=""/>
        <dsp:cNvSpPr/>
      </dsp:nvSpPr>
      <dsp:spPr>
        <a:xfrm>
          <a:off x="2962116" y="4516884"/>
          <a:ext cx="682807" cy="869794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3,94</a:t>
          </a:r>
          <a:endParaRPr lang="ru-RU" sz="1100" b="1" kern="1200" dirty="0"/>
        </a:p>
      </dsp:txBody>
      <dsp:txXfrm>
        <a:off x="2982115" y="4536883"/>
        <a:ext cx="642809" cy="82979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12F5D-797B-4C71-93F7-7C835BFF7982}">
      <dsp:nvSpPr>
        <dsp:cNvPr id="0" name=""/>
        <dsp:cNvSpPr/>
      </dsp:nvSpPr>
      <dsp:spPr>
        <a:xfrm>
          <a:off x="1567" y="1142"/>
          <a:ext cx="3903032" cy="543132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Достижение значений показателей (индикаторов) </a:t>
          </a:r>
          <a:endParaRPr lang="ru-RU" sz="1400" b="1" kern="1200" dirty="0"/>
        </a:p>
      </dsp:txBody>
      <dsp:txXfrm>
        <a:off x="17475" y="17050"/>
        <a:ext cx="3871216" cy="511316"/>
      </dsp:txXfrm>
    </dsp:sp>
    <dsp:sp modelId="{EFD09625-1EEB-463A-9D51-52F09A5E039B}">
      <dsp:nvSpPr>
        <dsp:cNvPr id="0" name=""/>
        <dsp:cNvSpPr/>
      </dsp:nvSpPr>
      <dsp:spPr>
        <a:xfrm>
          <a:off x="1567" y="570497"/>
          <a:ext cx="731452" cy="543132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2015 факт</a:t>
          </a:r>
          <a:endParaRPr lang="ru-RU" sz="1400" b="1" kern="1200" dirty="0"/>
        </a:p>
      </dsp:txBody>
      <dsp:txXfrm>
        <a:off x="17475" y="586405"/>
        <a:ext cx="699636" cy="511316"/>
      </dsp:txXfrm>
    </dsp:sp>
    <dsp:sp modelId="{B7B68934-E179-4D36-8AD9-7637EF3F0019}">
      <dsp:nvSpPr>
        <dsp:cNvPr id="0" name=""/>
        <dsp:cNvSpPr/>
      </dsp:nvSpPr>
      <dsp:spPr>
        <a:xfrm>
          <a:off x="1567" y="1139851"/>
          <a:ext cx="731452" cy="543132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94</a:t>
          </a:r>
          <a:endParaRPr lang="ru-RU" sz="1100" b="1" kern="1200" dirty="0"/>
        </a:p>
      </dsp:txBody>
      <dsp:txXfrm>
        <a:off x="17475" y="1155759"/>
        <a:ext cx="699636" cy="511316"/>
      </dsp:txXfrm>
    </dsp:sp>
    <dsp:sp modelId="{14BABD28-5047-47A3-A701-B7AFBBE28819}">
      <dsp:nvSpPr>
        <dsp:cNvPr id="0" name=""/>
        <dsp:cNvSpPr/>
      </dsp:nvSpPr>
      <dsp:spPr>
        <a:xfrm>
          <a:off x="1567" y="1709206"/>
          <a:ext cx="731452" cy="543132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76</a:t>
          </a:r>
          <a:endParaRPr lang="ru-RU" sz="1100" b="1" kern="1200" dirty="0"/>
        </a:p>
      </dsp:txBody>
      <dsp:txXfrm>
        <a:off x="17475" y="1725114"/>
        <a:ext cx="699636" cy="511316"/>
      </dsp:txXfrm>
    </dsp:sp>
    <dsp:sp modelId="{8E7E2D4A-62E6-4A23-A5DD-552A63903B64}">
      <dsp:nvSpPr>
        <dsp:cNvPr id="0" name=""/>
        <dsp:cNvSpPr/>
      </dsp:nvSpPr>
      <dsp:spPr>
        <a:xfrm>
          <a:off x="1567" y="2278560"/>
          <a:ext cx="731452" cy="543132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73,5</a:t>
          </a:r>
          <a:endParaRPr lang="ru-RU" sz="1100" b="1" kern="1200" dirty="0"/>
        </a:p>
      </dsp:txBody>
      <dsp:txXfrm>
        <a:off x="17475" y="2294468"/>
        <a:ext cx="699636" cy="511316"/>
      </dsp:txXfrm>
    </dsp:sp>
    <dsp:sp modelId="{085136A3-D02F-461C-B31C-FD1D69D16759}">
      <dsp:nvSpPr>
        <dsp:cNvPr id="0" name=""/>
        <dsp:cNvSpPr/>
      </dsp:nvSpPr>
      <dsp:spPr>
        <a:xfrm>
          <a:off x="1567" y="2847915"/>
          <a:ext cx="731452" cy="543132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71,5</a:t>
          </a:r>
          <a:endParaRPr lang="ru-RU" sz="1100" b="1" kern="1200" dirty="0"/>
        </a:p>
      </dsp:txBody>
      <dsp:txXfrm>
        <a:off x="17475" y="2863823"/>
        <a:ext cx="699636" cy="511316"/>
      </dsp:txXfrm>
    </dsp:sp>
    <dsp:sp modelId="{2BC9EB28-F68D-4321-836D-A642C2C0DAB1}">
      <dsp:nvSpPr>
        <dsp:cNvPr id="0" name=""/>
        <dsp:cNvSpPr/>
      </dsp:nvSpPr>
      <dsp:spPr>
        <a:xfrm>
          <a:off x="1567" y="3417269"/>
          <a:ext cx="731452" cy="543132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Х</a:t>
          </a:r>
          <a:endParaRPr lang="ru-RU" sz="1100" b="1" kern="1200" dirty="0"/>
        </a:p>
      </dsp:txBody>
      <dsp:txXfrm>
        <a:off x="17475" y="3433177"/>
        <a:ext cx="699636" cy="511316"/>
      </dsp:txXfrm>
    </dsp:sp>
    <dsp:sp modelId="{85D767EC-FAE5-4312-B23F-9B41F2C6B7D7}">
      <dsp:nvSpPr>
        <dsp:cNvPr id="0" name=""/>
        <dsp:cNvSpPr/>
      </dsp:nvSpPr>
      <dsp:spPr>
        <a:xfrm>
          <a:off x="1567" y="3986624"/>
          <a:ext cx="731452" cy="543132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Х</a:t>
          </a:r>
          <a:endParaRPr lang="ru-RU" sz="1100" b="1" kern="1200" dirty="0"/>
        </a:p>
      </dsp:txBody>
      <dsp:txXfrm>
        <a:off x="17475" y="4002532"/>
        <a:ext cx="699636" cy="511316"/>
      </dsp:txXfrm>
    </dsp:sp>
    <dsp:sp modelId="{576C6983-4618-426C-8177-DEA9FE3AC4EB}">
      <dsp:nvSpPr>
        <dsp:cNvPr id="0" name=""/>
        <dsp:cNvSpPr/>
      </dsp:nvSpPr>
      <dsp:spPr>
        <a:xfrm>
          <a:off x="794462" y="570497"/>
          <a:ext cx="731452" cy="543132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2016 факт</a:t>
          </a:r>
          <a:endParaRPr lang="ru-RU" sz="1400" b="1" kern="1200" dirty="0"/>
        </a:p>
      </dsp:txBody>
      <dsp:txXfrm>
        <a:off x="810370" y="586405"/>
        <a:ext cx="699636" cy="511316"/>
      </dsp:txXfrm>
    </dsp:sp>
    <dsp:sp modelId="{672DFC88-43F4-433B-9B7F-D5CE282279E3}">
      <dsp:nvSpPr>
        <dsp:cNvPr id="0" name=""/>
        <dsp:cNvSpPr/>
      </dsp:nvSpPr>
      <dsp:spPr>
        <a:xfrm>
          <a:off x="794462" y="1139851"/>
          <a:ext cx="731452" cy="543132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95</a:t>
          </a:r>
          <a:endParaRPr lang="ru-RU" sz="1100" b="1" kern="1200" dirty="0"/>
        </a:p>
      </dsp:txBody>
      <dsp:txXfrm>
        <a:off x="810370" y="1155759"/>
        <a:ext cx="699636" cy="511316"/>
      </dsp:txXfrm>
    </dsp:sp>
    <dsp:sp modelId="{C586111C-58B6-40AF-8D8A-60EE680572BA}">
      <dsp:nvSpPr>
        <dsp:cNvPr id="0" name=""/>
        <dsp:cNvSpPr/>
      </dsp:nvSpPr>
      <dsp:spPr>
        <a:xfrm>
          <a:off x="794462" y="1709206"/>
          <a:ext cx="731452" cy="543132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78</a:t>
          </a:r>
          <a:endParaRPr lang="ru-RU" sz="1100" b="1" kern="1200" dirty="0"/>
        </a:p>
      </dsp:txBody>
      <dsp:txXfrm>
        <a:off x="810370" y="1725114"/>
        <a:ext cx="699636" cy="511316"/>
      </dsp:txXfrm>
    </dsp:sp>
    <dsp:sp modelId="{41590EE3-70B4-4E0E-8D44-18EF1FD97F2E}">
      <dsp:nvSpPr>
        <dsp:cNvPr id="0" name=""/>
        <dsp:cNvSpPr/>
      </dsp:nvSpPr>
      <dsp:spPr>
        <a:xfrm>
          <a:off x="794462" y="2278560"/>
          <a:ext cx="731452" cy="543132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74</a:t>
          </a:r>
          <a:endParaRPr lang="ru-RU" sz="1100" b="1" kern="1200" dirty="0"/>
        </a:p>
      </dsp:txBody>
      <dsp:txXfrm>
        <a:off x="810370" y="2294468"/>
        <a:ext cx="699636" cy="511316"/>
      </dsp:txXfrm>
    </dsp:sp>
    <dsp:sp modelId="{6CE5FDB4-BFBB-4259-A330-B441199BCE24}">
      <dsp:nvSpPr>
        <dsp:cNvPr id="0" name=""/>
        <dsp:cNvSpPr/>
      </dsp:nvSpPr>
      <dsp:spPr>
        <a:xfrm>
          <a:off x="794462" y="2847915"/>
          <a:ext cx="731452" cy="543132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66,2</a:t>
          </a:r>
          <a:endParaRPr lang="ru-RU" sz="1100" b="1" kern="1200" dirty="0"/>
        </a:p>
      </dsp:txBody>
      <dsp:txXfrm>
        <a:off x="810370" y="2863823"/>
        <a:ext cx="699636" cy="511316"/>
      </dsp:txXfrm>
    </dsp:sp>
    <dsp:sp modelId="{89DC61A6-3199-4C88-A8D1-98ADCFDD3274}">
      <dsp:nvSpPr>
        <dsp:cNvPr id="0" name=""/>
        <dsp:cNvSpPr/>
      </dsp:nvSpPr>
      <dsp:spPr>
        <a:xfrm>
          <a:off x="794462" y="3417269"/>
          <a:ext cx="731452" cy="543132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1130</a:t>
          </a:r>
          <a:endParaRPr lang="ru-RU" sz="1100" b="1" kern="1200" dirty="0"/>
        </a:p>
      </dsp:txBody>
      <dsp:txXfrm>
        <a:off x="810370" y="3433177"/>
        <a:ext cx="699636" cy="511316"/>
      </dsp:txXfrm>
    </dsp:sp>
    <dsp:sp modelId="{B35EEDEE-A63C-4DC0-9860-A34A7BFD903E}">
      <dsp:nvSpPr>
        <dsp:cNvPr id="0" name=""/>
        <dsp:cNvSpPr/>
      </dsp:nvSpPr>
      <dsp:spPr>
        <a:xfrm>
          <a:off x="794462" y="3986624"/>
          <a:ext cx="731452" cy="543132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520</a:t>
          </a:r>
          <a:endParaRPr lang="ru-RU" sz="1100" b="1" kern="1200" dirty="0"/>
        </a:p>
      </dsp:txBody>
      <dsp:txXfrm>
        <a:off x="810370" y="4002532"/>
        <a:ext cx="699636" cy="511316"/>
      </dsp:txXfrm>
    </dsp:sp>
    <dsp:sp modelId="{A25BE625-018B-46BA-BE7F-ED875B975F26}">
      <dsp:nvSpPr>
        <dsp:cNvPr id="0" name=""/>
        <dsp:cNvSpPr/>
      </dsp:nvSpPr>
      <dsp:spPr>
        <a:xfrm>
          <a:off x="1587357" y="570497"/>
          <a:ext cx="731452" cy="543132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2017</a:t>
          </a:r>
          <a:endParaRPr lang="ru-RU" sz="1400" b="1" kern="1200" dirty="0"/>
        </a:p>
      </dsp:txBody>
      <dsp:txXfrm>
        <a:off x="1603265" y="586405"/>
        <a:ext cx="699636" cy="511316"/>
      </dsp:txXfrm>
    </dsp:sp>
    <dsp:sp modelId="{CB2AF246-A0C3-4F64-A578-D38165C39147}">
      <dsp:nvSpPr>
        <dsp:cNvPr id="0" name=""/>
        <dsp:cNvSpPr/>
      </dsp:nvSpPr>
      <dsp:spPr>
        <a:xfrm>
          <a:off x="1587357" y="1139851"/>
          <a:ext cx="731452" cy="543132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96</a:t>
          </a:r>
          <a:endParaRPr lang="ru-RU" sz="1100" kern="1200" dirty="0"/>
        </a:p>
      </dsp:txBody>
      <dsp:txXfrm>
        <a:off x="1603265" y="1155759"/>
        <a:ext cx="699636" cy="511316"/>
      </dsp:txXfrm>
    </dsp:sp>
    <dsp:sp modelId="{02D78884-08A2-47FD-874A-FD0B1E1D6A24}">
      <dsp:nvSpPr>
        <dsp:cNvPr id="0" name=""/>
        <dsp:cNvSpPr/>
      </dsp:nvSpPr>
      <dsp:spPr>
        <a:xfrm>
          <a:off x="1587357" y="1709206"/>
          <a:ext cx="731452" cy="543132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80</a:t>
          </a:r>
          <a:endParaRPr lang="ru-RU" sz="1100" kern="1200" dirty="0"/>
        </a:p>
      </dsp:txBody>
      <dsp:txXfrm>
        <a:off x="1603265" y="1725114"/>
        <a:ext cx="699636" cy="511316"/>
      </dsp:txXfrm>
    </dsp:sp>
    <dsp:sp modelId="{59176932-D6D5-4C36-BF7A-69A1297C4BAD}">
      <dsp:nvSpPr>
        <dsp:cNvPr id="0" name=""/>
        <dsp:cNvSpPr/>
      </dsp:nvSpPr>
      <dsp:spPr>
        <a:xfrm>
          <a:off x="1587357" y="2278560"/>
          <a:ext cx="731452" cy="543132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74,4</a:t>
          </a:r>
          <a:endParaRPr lang="ru-RU" sz="1100" kern="1200" dirty="0"/>
        </a:p>
      </dsp:txBody>
      <dsp:txXfrm>
        <a:off x="1603265" y="2294468"/>
        <a:ext cx="699636" cy="511316"/>
      </dsp:txXfrm>
    </dsp:sp>
    <dsp:sp modelId="{BA61E3A6-0BE5-4066-9F94-BB1BFFF8EBBF}">
      <dsp:nvSpPr>
        <dsp:cNvPr id="0" name=""/>
        <dsp:cNvSpPr/>
      </dsp:nvSpPr>
      <dsp:spPr>
        <a:xfrm>
          <a:off x="1587357" y="2847915"/>
          <a:ext cx="731452" cy="543132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69,2</a:t>
          </a:r>
          <a:endParaRPr lang="ru-RU" sz="1100" kern="1200" dirty="0"/>
        </a:p>
      </dsp:txBody>
      <dsp:txXfrm>
        <a:off x="1603265" y="2863823"/>
        <a:ext cx="699636" cy="511316"/>
      </dsp:txXfrm>
    </dsp:sp>
    <dsp:sp modelId="{8C5A4ABB-F609-4CF2-8CFC-5593BE697C3C}">
      <dsp:nvSpPr>
        <dsp:cNvPr id="0" name=""/>
        <dsp:cNvSpPr/>
      </dsp:nvSpPr>
      <dsp:spPr>
        <a:xfrm>
          <a:off x="1587357" y="3417269"/>
          <a:ext cx="731452" cy="543132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1120</a:t>
          </a:r>
          <a:endParaRPr lang="ru-RU" sz="1100" kern="1200" dirty="0"/>
        </a:p>
      </dsp:txBody>
      <dsp:txXfrm>
        <a:off x="1603265" y="3433177"/>
        <a:ext cx="699636" cy="511316"/>
      </dsp:txXfrm>
    </dsp:sp>
    <dsp:sp modelId="{5CA92D6E-6985-440B-92AD-5A876699A5A4}">
      <dsp:nvSpPr>
        <dsp:cNvPr id="0" name=""/>
        <dsp:cNvSpPr/>
      </dsp:nvSpPr>
      <dsp:spPr>
        <a:xfrm>
          <a:off x="1587357" y="3986624"/>
          <a:ext cx="731452" cy="543132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510</a:t>
          </a:r>
          <a:endParaRPr lang="ru-RU" sz="1100" kern="1200" dirty="0"/>
        </a:p>
      </dsp:txBody>
      <dsp:txXfrm>
        <a:off x="1603265" y="4002532"/>
        <a:ext cx="699636" cy="511316"/>
      </dsp:txXfrm>
    </dsp:sp>
    <dsp:sp modelId="{9E5D5161-23D7-41B4-A187-BE6D7C6483D0}">
      <dsp:nvSpPr>
        <dsp:cNvPr id="0" name=""/>
        <dsp:cNvSpPr/>
      </dsp:nvSpPr>
      <dsp:spPr>
        <a:xfrm>
          <a:off x="2380252" y="570497"/>
          <a:ext cx="731452" cy="543132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2018</a:t>
          </a:r>
          <a:endParaRPr lang="ru-RU" sz="1400" b="1" kern="1200" dirty="0"/>
        </a:p>
      </dsp:txBody>
      <dsp:txXfrm>
        <a:off x="2396160" y="586405"/>
        <a:ext cx="699636" cy="511316"/>
      </dsp:txXfrm>
    </dsp:sp>
    <dsp:sp modelId="{2965B01E-C0DE-4302-ADA0-732BD580C7B1}">
      <dsp:nvSpPr>
        <dsp:cNvPr id="0" name=""/>
        <dsp:cNvSpPr/>
      </dsp:nvSpPr>
      <dsp:spPr>
        <a:xfrm>
          <a:off x="2380252" y="1139851"/>
          <a:ext cx="731452" cy="543132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97</a:t>
          </a:r>
        </a:p>
      </dsp:txBody>
      <dsp:txXfrm>
        <a:off x="2396160" y="1155759"/>
        <a:ext cx="699636" cy="511316"/>
      </dsp:txXfrm>
    </dsp:sp>
    <dsp:sp modelId="{A7AF9B85-BF68-40A8-954B-A40EDB5CAF9F}">
      <dsp:nvSpPr>
        <dsp:cNvPr id="0" name=""/>
        <dsp:cNvSpPr/>
      </dsp:nvSpPr>
      <dsp:spPr>
        <a:xfrm>
          <a:off x="2380252" y="1709206"/>
          <a:ext cx="731452" cy="543132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82</a:t>
          </a:r>
          <a:endParaRPr lang="ru-RU" sz="1100" kern="1200" dirty="0"/>
        </a:p>
      </dsp:txBody>
      <dsp:txXfrm>
        <a:off x="2396160" y="1725114"/>
        <a:ext cx="699636" cy="511316"/>
      </dsp:txXfrm>
    </dsp:sp>
    <dsp:sp modelId="{EFF40216-5B58-45C6-B485-1C9C4561DF2F}">
      <dsp:nvSpPr>
        <dsp:cNvPr id="0" name=""/>
        <dsp:cNvSpPr/>
      </dsp:nvSpPr>
      <dsp:spPr>
        <a:xfrm>
          <a:off x="2380252" y="2278560"/>
          <a:ext cx="731452" cy="543132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75</a:t>
          </a:r>
          <a:endParaRPr lang="ru-RU" sz="1100" kern="1200" dirty="0"/>
        </a:p>
      </dsp:txBody>
      <dsp:txXfrm>
        <a:off x="2396160" y="2294468"/>
        <a:ext cx="699636" cy="511316"/>
      </dsp:txXfrm>
    </dsp:sp>
    <dsp:sp modelId="{7653A429-0E18-4BE3-A07C-F1A5A9D672E3}">
      <dsp:nvSpPr>
        <dsp:cNvPr id="0" name=""/>
        <dsp:cNvSpPr/>
      </dsp:nvSpPr>
      <dsp:spPr>
        <a:xfrm>
          <a:off x="2380252" y="2847915"/>
          <a:ext cx="731452" cy="543132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71,3</a:t>
          </a:r>
          <a:endParaRPr lang="ru-RU" sz="1100" kern="1200" dirty="0"/>
        </a:p>
      </dsp:txBody>
      <dsp:txXfrm>
        <a:off x="2396160" y="2863823"/>
        <a:ext cx="699636" cy="511316"/>
      </dsp:txXfrm>
    </dsp:sp>
    <dsp:sp modelId="{35DF38A4-C109-469A-81F6-242705CF6432}">
      <dsp:nvSpPr>
        <dsp:cNvPr id="0" name=""/>
        <dsp:cNvSpPr/>
      </dsp:nvSpPr>
      <dsp:spPr>
        <a:xfrm>
          <a:off x="2380252" y="3417269"/>
          <a:ext cx="731452" cy="543132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1110</a:t>
          </a:r>
          <a:endParaRPr lang="ru-RU" sz="1100" kern="1200" dirty="0"/>
        </a:p>
      </dsp:txBody>
      <dsp:txXfrm>
        <a:off x="2396160" y="3433177"/>
        <a:ext cx="699636" cy="511316"/>
      </dsp:txXfrm>
    </dsp:sp>
    <dsp:sp modelId="{72D34432-C31A-4895-8C4B-497C4DC5EA4F}">
      <dsp:nvSpPr>
        <dsp:cNvPr id="0" name=""/>
        <dsp:cNvSpPr/>
      </dsp:nvSpPr>
      <dsp:spPr>
        <a:xfrm>
          <a:off x="2380252" y="3986624"/>
          <a:ext cx="731452" cy="543132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500</a:t>
          </a:r>
          <a:endParaRPr lang="ru-RU" sz="1100" kern="1200" dirty="0"/>
        </a:p>
      </dsp:txBody>
      <dsp:txXfrm>
        <a:off x="2396160" y="4002532"/>
        <a:ext cx="699636" cy="511316"/>
      </dsp:txXfrm>
    </dsp:sp>
    <dsp:sp modelId="{F8905714-088D-483C-AC16-D43BF2F0BF16}">
      <dsp:nvSpPr>
        <dsp:cNvPr id="0" name=""/>
        <dsp:cNvSpPr/>
      </dsp:nvSpPr>
      <dsp:spPr>
        <a:xfrm>
          <a:off x="3173147" y="570497"/>
          <a:ext cx="731452" cy="543132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2019</a:t>
          </a:r>
          <a:endParaRPr lang="ru-RU" sz="1400" b="1" kern="1200" dirty="0"/>
        </a:p>
      </dsp:txBody>
      <dsp:txXfrm>
        <a:off x="3189055" y="586405"/>
        <a:ext cx="699636" cy="511316"/>
      </dsp:txXfrm>
    </dsp:sp>
    <dsp:sp modelId="{24CEF574-2765-4D7C-A195-C900E925FBE6}">
      <dsp:nvSpPr>
        <dsp:cNvPr id="0" name=""/>
        <dsp:cNvSpPr/>
      </dsp:nvSpPr>
      <dsp:spPr>
        <a:xfrm>
          <a:off x="3173147" y="1139851"/>
          <a:ext cx="731452" cy="543132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99</a:t>
          </a:r>
          <a:endParaRPr lang="ru-RU" sz="1100" kern="1200" dirty="0"/>
        </a:p>
      </dsp:txBody>
      <dsp:txXfrm>
        <a:off x="3189055" y="1155759"/>
        <a:ext cx="699636" cy="511316"/>
      </dsp:txXfrm>
    </dsp:sp>
    <dsp:sp modelId="{4CD2A706-78CC-47E3-A8F8-D778F944372A}">
      <dsp:nvSpPr>
        <dsp:cNvPr id="0" name=""/>
        <dsp:cNvSpPr/>
      </dsp:nvSpPr>
      <dsp:spPr>
        <a:xfrm>
          <a:off x="3173147" y="1709206"/>
          <a:ext cx="731452" cy="543132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84</a:t>
          </a:r>
          <a:endParaRPr lang="ru-RU" sz="1100" kern="1200" dirty="0"/>
        </a:p>
      </dsp:txBody>
      <dsp:txXfrm>
        <a:off x="3189055" y="1725114"/>
        <a:ext cx="699636" cy="511316"/>
      </dsp:txXfrm>
    </dsp:sp>
    <dsp:sp modelId="{374E99F0-AE84-4383-93E4-780F78CE6D13}">
      <dsp:nvSpPr>
        <dsp:cNvPr id="0" name=""/>
        <dsp:cNvSpPr/>
      </dsp:nvSpPr>
      <dsp:spPr>
        <a:xfrm>
          <a:off x="3173147" y="2278560"/>
          <a:ext cx="731452" cy="543132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75,4</a:t>
          </a:r>
          <a:endParaRPr lang="ru-RU" sz="1100" kern="1200" dirty="0"/>
        </a:p>
      </dsp:txBody>
      <dsp:txXfrm>
        <a:off x="3189055" y="2294468"/>
        <a:ext cx="699636" cy="511316"/>
      </dsp:txXfrm>
    </dsp:sp>
    <dsp:sp modelId="{874CF4BC-44A5-455D-A60A-EB599B596188}">
      <dsp:nvSpPr>
        <dsp:cNvPr id="0" name=""/>
        <dsp:cNvSpPr/>
      </dsp:nvSpPr>
      <dsp:spPr>
        <a:xfrm>
          <a:off x="3173147" y="2847915"/>
          <a:ext cx="731452" cy="543132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67</a:t>
          </a:r>
          <a:endParaRPr lang="ru-RU" sz="1100" kern="1200" dirty="0"/>
        </a:p>
      </dsp:txBody>
      <dsp:txXfrm>
        <a:off x="3189055" y="2863823"/>
        <a:ext cx="699636" cy="511316"/>
      </dsp:txXfrm>
    </dsp:sp>
    <dsp:sp modelId="{D2D81AF8-4EA8-45A6-A84D-9694EF1BCFE7}">
      <dsp:nvSpPr>
        <dsp:cNvPr id="0" name=""/>
        <dsp:cNvSpPr/>
      </dsp:nvSpPr>
      <dsp:spPr>
        <a:xfrm>
          <a:off x="3173147" y="3417269"/>
          <a:ext cx="731452" cy="543132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1100</a:t>
          </a:r>
          <a:endParaRPr lang="ru-RU" sz="1100" kern="1200" dirty="0"/>
        </a:p>
      </dsp:txBody>
      <dsp:txXfrm>
        <a:off x="3189055" y="3433177"/>
        <a:ext cx="699636" cy="511316"/>
      </dsp:txXfrm>
    </dsp:sp>
    <dsp:sp modelId="{B05C0A3E-A45E-4E74-81F8-BADC3EA7BC7D}">
      <dsp:nvSpPr>
        <dsp:cNvPr id="0" name=""/>
        <dsp:cNvSpPr/>
      </dsp:nvSpPr>
      <dsp:spPr>
        <a:xfrm>
          <a:off x="3173147" y="3986624"/>
          <a:ext cx="731452" cy="543132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490</a:t>
          </a:r>
          <a:endParaRPr lang="ru-RU" sz="1100" kern="1200" dirty="0"/>
        </a:p>
      </dsp:txBody>
      <dsp:txXfrm>
        <a:off x="3189055" y="4002532"/>
        <a:ext cx="699636" cy="5113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F62A4F-6281-44A9-8CCB-EC1D32ECC29E}">
      <dsp:nvSpPr>
        <dsp:cNvPr id="0" name=""/>
        <dsp:cNvSpPr/>
      </dsp:nvSpPr>
      <dsp:spPr>
        <a:xfrm>
          <a:off x="2180614" y="347707"/>
          <a:ext cx="4899424" cy="4899424"/>
        </a:xfrm>
        <a:prstGeom prst="pie">
          <a:avLst>
            <a:gd name="adj1" fmla="val 16200000"/>
            <a:gd name="adj2" fmla="val 1980000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Составление проекта бюджета очередного года</a:t>
          </a:r>
          <a:endParaRPr lang="ru-RU" sz="1400" b="1" kern="1200" dirty="0"/>
        </a:p>
      </dsp:txBody>
      <dsp:txXfrm>
        <a:off x="4746979" y="973550"/>
        <a:ext cx="1283182" cy="991550"/>
      </dsp:txXfrm>
    </dsp:sp>
    <dsp:sp modelId="{842E3C46-EC8A-4ABB-BCAE-D9BAAC0F901D}">
      <dsp:nvSpPr>
        <dsp:cNvPr id="0" name=""/>
        <dsp:cNvSpPr/>
      </dsp:nvSpPr>
      <dsp:spPr>
        <a:xfrm>
          <a:off x="2238940" y="448611"/>
          <a:ext cx="4899424" cy="4899424"/>
        </a:xfrm>
        <a:prstGeom prst="pie">
          <a:avLst>
            <a:gd name="adj1" fmla="val 19800000"/>
            <a:gd name="adj2" fmla="val 18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Рассмотрение проекта бюджета очередного года</a:t>
          </a:r>
          <a:endParaRPr lang="ru-RU" sz="1400" b="1" kern="1200" dirty="0"/>
        </a:p>
      </dsp:txBody>
      <dsp:txXfrm>
        <a:off x="5563550" y="2431712"/>
        <a:ext cx="1341509" cy="962386"/>
      </dsp:txXfrm>
    </dsp:sp>
    <dsp:sp modelId="{EF4DAB56-0E4E-4262-BFE2-5F22B9C565D7}">
      <dsp:nvSpPr>
        <dsp:cNvPr id="0" name=""/>
        <dsp:cNvSpPr/>
      </dsp:nvSpPr>
      <dsp:spPr>
        <a:xfrm>
          <a:off x="2180614" y="549516"/>
          <a:ext cx="4899424" cy="4899424"/>
        </a:xfrm>
        <a:prstGeom prst="pie">
          <a:avLst>
            <a:gd name="adj1" fmla="val 1800000"/>
            <a:gd name="adj2" fmla="val 54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Утверждение бюджета очередного года</a:t>
          </a:r>
          <a:endParaRPr lang="ru-RU" sz="1400" b="1" kern="1200" dirty="0"/>
        </a:p>
      </dsp:txBody>
      <dsp:txXfrm>
        <a:off x="4746979" y="3860710"/>
        <a:ext cx="1283182" cy="991550"/>
      </dsp:txXfrm>
    </dsp:sp>
    <dsp:sp modelId="{4EC7F541-63A3-4EAE-B73C-7B624E9A8B04}">
      <dsp:nvSpPr>
        <dsp:cNvPr id="0" name=""/>
        <dsp:cNvSpPr/>
      </dsp:nvSpPr>
      <dsp:spPr>
        <a:xfrm>
          <a:off x="2063961" y="549516"/>
          <a:ext cx="4899424" cy="4899424"/>
        </a:xfrm>
        <a:prstGeom prst="pie">
          <a:avLst>
            <a:gd name="adj1" fmla="val 5400000"/>
            <a:gd name="adj2" fmla="val 90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Исполнение бюджета в текущем году</a:t>
          </a:r>
          <a:endParaRPr lang="ru-RU" sz="1400" b="1" kern="1200" dirty="0"/>
        </a:p>
      </dsp:txBody>
      <dsp:txXfrm>
        <a:off x="3113837" y="3860710"/>
        <a:ext cx="1283182" cy="991550"/>
      </dsp:txXfrm>
    </dsp:sp>
    <dsp:sp modelId="{0476E67D-5740-41C1-B512-8D9664E886EA}">
      <dsp:nvSpPr>
        <dsp:cNvPr id="0" name=""/>
        <dsp:cNvSpPr/>
      </dsp:nvSpPr>
      <dsp:spPr>
        <a:xfrm>
          <a:off x="2005634" y="448611"/>
          <a:ext cx="4899424" cy="4899424"/>
        </a:xfrm>
        <a:prstGeom prst="pie">
          <a:avLst>
            <a:gd name="adj1" fmla="val 9000000"/>
            <a:gd name="adj2" fmla="val 1260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Формирование отчета об исполнении бюджета предыдущего года</a:t>
          </a:r>
          <a:endParaRPr lang="ru-RU" sz="1400" b="1" kern="1200" dirty="0"/>
        </a:p>
      </dsp:txBody>
      <dsp:txXfrm>
        <a:off x="2238940" y="2431712"/>
        <a:ext cx="1341509" cy="962386"/>
      </dsp:txXfrm>
    </dsp:sp>
    <dsp:sp modelId="{DA87E9FC-B2D7-4745-9F92-BBE64603542E}">
      <dsp:nvSpPr>
        <dsp:cNvPr id="0" name=""/>
        <dsp:cNvSpPr/>
      </dsp:nvSpPr>
      <dsp:spPr>
        <a:xfrm>
          <a:off x="2063961" y="347707"/>
          <a:ext cx="4899424" cy="4899424"/>
        </a:xfrm>
        <a:prstGeom prst="pie">
          <a:avLst>
            <a:gd name="adj1" fmla="val 126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/>
        </a:p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Утверждение отчета об исполнении бюджета предыдущего года</a:t>
          </a:r>
          <a:endParaRPr lang="ru-RU" sz="1400" b="1" kern="1200" dirty="0"/>
        </a:p>
      </dsp:txBody>
      <dsp:txXfrm>
        <a:off x="3113837" y="973550"/>
        <a:ext cx="1283182" cy="991550"/>
      </dsp:txXfrm>
    </dsp:sp>
    <dsp:sp modelId="{645E1EC9-0933-4E6B-AECB-D952B70FC643}">
      <dsp:nvSpPr>
        <dsp:cNvPr id="0" name=""/>
        <dsp:cNvSpPr/>
      </dsp:nvSpPr>
      <dsp:spPr>
        <a:xfrm>
          <a:off x="1877137" y="44409"/>
          <a:ext cx="5506019" cy="5506019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4DA3E07-BB5F-47AE-8641-79F859DB5CB5}">
      <dsp:nvSpPr>
        <dsp:cNvPr id="0" name=""/>
        <dsp:cNvSpPr/>
      </dsp:nvSpPr>
      <dsp:spPr>
        <a:xfrm>
          <a:off x="1935464" y="145314"/>
          <a:ext cx="5506019" cy="5506019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13181CF-CFAC-4748-ABA5-035FEB22F4F7}">
      <dsp:nvSpPr>
        <dsp:cNvPr id="0" name=""/>
        <dsp:cNvSpPr/>
      </dsp:nvSpPr>
      <dsp:spPr>
        <a:xfrm>
          <a:off x="1877137" y="246218"/>
          <a:ext cx="5506019" cy="5506019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92B7A11-A671-4B89-9347-B0ACB03A440B}">
      <dsp:nvSpPr>
        <dsp:cNvPr id="0" name=""/>
        <dsp:cNvSpPr/>
      </dsp:nvSpPr>
      <dsp:spPr>
        <a:xfrm>
          <a:off x="1760842" y="246218"/>
          <a:ext cx="5506019" cy="5506019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BA1513E-5EC7-4F59-860A-3B64659C2085}">
      <dsp:nvSpPr>
        <dsp:cNvPr id="0" name=""/>
        <dsp:cNvSpPr/>
      </dsp:nvSpPr>
      <dsp:spPr>
        <a:xfrm>
          <a:off x="1702516" y="145314"/>
          <a:ext cx="5506019" cy="5506019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D69B72D-0C44-42CD-AEA0-3AD3918B2D39}">
      <dsp:nvSpPr>
        <dsp:cNvPr id="0" name=""/>
        <dsp:cNvSpPr/>
      </dsp:nvSpPr>
      <dsp:spPr>
        <a:xfrm>
          <a:off x="1760842" y="44409"/>
          <a:ext cx="5506019" cy="5506019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CC63E9-78E3-42CF-8177-76D5E588906A}">
      <dsp:nvSpPr>
        <dsp:cNvPr id="0" name=""/>
        <dsp:cNvSpPr/>
      </dsp:nvSpPr>
      <dsp:spPr>
        <a:xfrm>
          <a:off x="2020" y="1074"/>
          <a:ext cx="3931718" cy="54940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разрезе подпрограмм в 2017 году, млн. руб.</a:t>
          </a:r>
        </a:p>
      </dsp:txBody>
      <dsp:txXfrm>
        <a:off x="18112" y="17166"/>
        <a:ext cx="3899534" cy="517224"/>
      </dsp:txXfrm>
    </dsp:sp>
    <dsp:sp modelId="{B5E642CB-E027-4891-9890-4C997D088B55}">
      <dsp:nvSpPr>
        <dsp:cNvPr id="0" name=""/>
        <dsp:cNvSpPr/>
      </dsp:nvSpPr>
      <dsp:spPr>
        <a:xfrm>
          <a:off x="9183" y="584866"/>
          <a:ext cx="2919205" cy="54940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информационных технологий</a:t>
          </a:r>
        </a:p>
      </dsp:txBody>
      <dsp:txXfrm>
        <a:off x="25275" y="600958"/>
        <a:ext cx="2887021" cy="517224"/>
      </dsp:txXfrm>
    </dsp:sp>
    <dsp:sp modelId="{90F499B4-F115-41CD-8117-278BB7C1079C}">
      <dsp:nvSpPr>
        <dsp:cNvPr id="0" name=""/>
        <dsp:cNvSpPr/>
      </dsp:nvSpPr>
      <dsp:spPr>
        <a:xfrm>
          <a:off x="14876" y="1168659"/>
          <a:ext cx="2907819" cy="54940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Информационная среда</a:t>
          </a:r>
        </a:p>
      </dsp:txBody>
      <dsp:txXfrm>
        <a:off x="30968" y="1184751"/>
        <a:ext cx="2875635" cy="517224"/>
      </dsp:txXfrm>
    </dsp:sp>
    <dsp:sp modelId="{90BD3D43-1A3B-485E-AFA6-70323627E9FE}">
      <dsp:nvSpPr>
        <dsp:cNvPr id="0" name=""/>
        <dsp:cNvSpPr/>
      </dsp:nvSpPr>
      <dsp:spPr>
        <a:xfrm>
          <a:off x="0" y="1752452"/>
          <a:ext cx="2885179" cy="118244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геоинформационного обеспечения с использованием результатов космической деятельности в интересах социально-экономического развития Чувашской Республики</a:t>
          </a:r>
        </a:p>
      </dsp:txBody>
      <dsp:txXfrm>
        <a:off x="34633" y="1787085"/>
        <a:ext cx="2815913" cy="1113182"/>
      </dsp:txXfrm>
    </dsp:sp>
    <dsp:sp modelId="{C4145823-F6A6-4FD0-91E7-96466CB8D1F1}">
      <dsp:nvSpPr>
        <dsp:cNvPr id="0" name=""/>
        <dsp:cNvSpPr/>
      </dsp:nvSpPr>
      <dsp:spPr>
        <a:xfrm>
          <a:off x="26196" y="2969284"/>
          <a:ext cx="2885179" cy="54940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реализации государственной программы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288" y="2985376"/>
        <a:ext cx="2852995" cy="517224"/>
      </dsp:txXfrm>
    </dsp:sp>
    <dsp:sp modelId="{C3D65556-9B34-4346-A99C-73E3FE9EE9C6}">
      <dsp:nvSpPr>
        <dsp:cNvPr id="0" name=""/>
        <dsp:cNvSpPr/>
      </dsp:nvSpPr>
      <dsp:spPr>
        <a:xfrm>
          <a:off x="3167045" y="648072"/>
          <a:ext cx="734734" cy="54940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1"/>
              </a:solidFill>
            </a:rPr>
            <a:t>92,3</a:t>
          </a:r>
          <a:endParaRPr lang="ru-RU" sz="1500" kern="1200" dirty="0">
            <a:solidFill>
              <a:schemeClr val="tx1"/>
            </a:solidFill>
          </a:endParaRPr>
        </a:p>
      </dsp:txBody>
      <dsp:txXfrm>
        <a:off x="3183137" y="664164"/>
        <a:ext cx="702550" cy="517224"/>
      </dsp:txXfrm>
    </dsp:sp>
    <dsp:sp modelId="{83C0364A-A82B-41BD-93C7-EFFDB0175838}">
      <dsp:nvSpPr>
        <dsp:cNvPr id="0" name=""/>
        <dsp:cNvSpPr/>
      </dsp:nvSpPr>
      <dsp:spPr>
        <a:xfrm>
          <a:off x="3190857" y="1168659"/>
          <a:ext cx="718463" cy="54940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1"/>
              </a:solidFill>
            </a:rPr>
            <a:t>87,1</a:t>
          </a:r>
          <a:endParaRPr lang="ru-RU" sz="1500" kern="1200" dirty="0">
            <a:solidFill>
              <a:schemeClr val="tx1"/>
            </a:solidFill>
          </a:endParaRPr>
        </a:p>
      </dsp:txBody>
      <dsp:txXfrm>
        <a:off x="3206949" y="1184751"/>
        <a:ext cx="686279" cy="517224"/>
      </dsp:txXfrm>
    </dsp:sp>
    <dsp:sp modelId="{E4327505-0C43-4871-8757-A50453A0C067}">
      <dsp:nvSpPr>
        <dsp:cNvPr id="0" name=""/>
        <dsp:cNvSpPr/>
      </dsp:nvSpPr>
      <dsp:spPr>
        <a:xfrm>
          <a:off x="3190855" y="1752452"/>
          <a:ext cx="718467" cy="118439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1"/>
              </a:solidFill>
            </a:rPr>
            <a:t>0,4</a:t>
          </a:r>
          <a:endParaRPr lang="ru-RU" sz="1500" kern="1200" dirty="0">
            <a:solidFill>
              <a:schemeClr val="tx1"/>
            </a:solidFill>
          </a:endParaRPr>
        </a:p>
      </dsp:txBody>
      <dsp:txXfrm>
        <a:off x="3211898" y="1773495"/>
        <a:ext cx="676381" cy="1142312"/>
      </dsp:txXfrm>
    </dsp:sp>
    <dsp:sp modelId="{E4A8A91F-C72F-42C4-9F11-3F9AA5B7D093}">
      <dsp:nvSpPr>
        <dsp:cNvPr id="0" name=""/>
        <dsp:cNvSpPr/>
      </dsp:nvSpPr>
      <dsp:spPr>
        <a:xfrm>
          <a:off x="3173602" y="2971235"/>
          <a:ext cx="752974" cy="54940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1"/>
              </a:solidFill>
            </a:rPr>
            <a:t>19,3</a:t>
          </a:r>
          <a:endParaRPr lang="ru-RU" sz="1500" kern="1200" dirty="0">
            <a:solidFill>
              <a:schemeClr val="tx1"/>
            </a:solidFill>
          </a:endParaRPr>
        </a:p>
      </dsp:txBody>
      <dsp:txXfrm>
        <a:off x="3189694" y="2987327"/>
        <a:ext cx="720790" cy="517224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12F5D-797B-4C71-93F7-7C835BFF7982}">
      <dsp:nvSpPr>
        <dsp:cNvPr id="0" name=""/>
        <dsp:cNvSpPr/>
      </dsp:nvSpPr>
      <dsp:spPr>
        <a:xfrm>
          <a:off x="1567" y="1194"/>
          <a:ext cx="3903032" cy="735023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Достижение значений показателей (индикаторов) </a:t>
          </a:r>
          <a:endParaRPr lang="ru-RU" sz="1400" b="1" kern="1200" dirty="0"/>
        </a:p>
      </dsp:txBody>
      <dsp:txXfrm>
        <a:off x="23095" y="22722"/>
        <a:ext cx="3859976" cy="691967"/>
      </dsp:txXfrm>
    </dsp:sp>
    <dsp:sp modelId="{EFD09625-1EEB-463A-9D51-52F09A5E039B}">
      <dsp:nvSpPr>
        <dsp:cNvPr id="0" name=""/>
        <dsp:cNvSpPr/>
      </dsp:nvSpPr>
      <dsp:spPr>
        <a:xfrm>
          <a:off x="1567" y="766391"/>
          <a:ext cx="731452" cy="735023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2015 факт</a:t>
          </a:r>
          <a:endParaRPr lang="ru-RU" sz="1400" b="1" kern="1200" dirty="0"/>
        </a:p>
      </dsp:txBody>
      <dsp:txXfrm>
        <a:off x="22990" y="787814"/>
        <a:ext cx="688606" cy="692177"/>
      </dsp:txXfrm>
    </dsp:sp>
    <dsp:sp modelId="{B7B68934-E179-4D36-8AD9-7637EF3F0019}">
      <dsp:nvSpPr>
        <dsp:cNvPr id="0" name=""/>
        <dsp:cNvSpPr/>
      </dsp:nvSpPr>
      <dsp:spPr>
        <a:xfrm>
          <a:off x="1567" y="1531587"/>
          <a:ext cx="731452" cy="735023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в числе 10 регионов России</a:t>
          </a:r>
        </a:p>
      </dsp:txBody>
      <dsp:txXfrm>
        <a:off x="22990" y="1553010"/>
        <a:ext cx="688606" cy="692177"/>
      </dsp:txXfrm>
    </dsp:sp>
    <dsp:sp modelId="{14BABD28-5047-47A3-A701-B7AFBBE28819}">
      <dsp:nvSpPr>
        <dsp:cNvPr id="0" name=""/>
        <dsp:cNvSpPr/>
      </dsp:nvSpPr>
      <dsp:spPr>
        <a:xfrm>
          <a:off x="1567" y="2296784"/>
          <a:ext cx="731452" cy="735023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68</a:t>
          </a:r>
          <a:endParaRPr lang="ru-RU" sz="1400" b="1" kern="1200" dirty="0"/>
        </a:p>
      </dsp:txBody>
      <dsp:txXfrm>
        <a:off x="22990" y="2318207"/>
        <a:ext cx="688606" cy="692177"/>
      </dsp:txXfrm>
    </dsp:sp>
    <dsp:sp modelId="{8E7E2D4A-62E6-4A23-A5DD-552A63903B64}">
      <dsp:nvSpPr>
        <dsp:cNvPr id="0" name=""/>
        <dsp:cNvSpPr/>
      </dsp:nvSpPr>
      <dsp:spPr>
        <a:xfrm>
          <a:off x="1567" y="3061981"/>
          <a:ext cx="731452" cy="735023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/>
            <a:t>75</a:t>
          </a:r>
          <a:endParaRPr lang="ru-RU" sz="1400" b="1" i="1" kern="1200" dirty="0"/>
        </a:p>
      </dsp:txBody>
      <dsp:txXfrm>
        <a:off x="22990" y="3083404"/>
        <a:ext cx="688606" cy="692177"/>
      </dsp:txXfrm>
    </dsp:sp>
    <dsp:sp modelId="{085136A3-D02F-461C-B31C-FD1D69D16759}">
      <dsp:nvSpPr>
        <dsp:cNvPr id="0" name=""/>
        <dsp:cNvSpPr/>
      </dsp:nvSpPr>
      <dsp:spPr>
        <a:xfrm>
          <a:off x="1567" y="3827177"/>
          <a:ext cx="731452" cy="735023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/>
            <a:t>46</a:t>
          </a:r>
          <a:endParaRPr lang="ru-RU" sz="1400" b="1" i="1" kern="1200" dirty="0"/>
        </a:p>
      </dsp:txBody>
      <dsp:txXfrm>
        <a:off x="22990" y="3848600"/>
        <a:ext cx="688606" cy="692177"/>
      </dsp:txXfrm>
    </dsp:sp>
    <dsp:sp modelId="{2BC9EB28-F68D-4321-836D-A642C2C0DAB1}">
      <dsp:nvSpPr>
        <dsp:cNvPr id="0" name=""/>
        <dsp:cNvSpPr/>
      </dsp:nvSpPr>
      <dsp:spPr>
        <a:xfrm>
          <a:off x="1567" y="4592374"/>
          <a:ext cx="731452" cy="735023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40</a:t>
          </a:r>
          <a:endParaRPr lang="ru-RU" sz="1400" b="1" kern="1200" dirty="0"/>
        </a:p>
      </dsp:txBody>
      <dsp:txXfrm>
        <a:off x="22990" y="4613797"/>
        <a:ext cx="688606" cy="692177"/>
      </dsp:txXfrm>
    </dsp:sp>
    <dsp:sp modelId="{576C6983-4618-426C-8177-DEA9FE3AC4EB}">
      <dsp:nvSpPr>
        <dsp:cNvPr id="0" name=""/>
        <dsp:cNvSpPr/>
      </dsp:nvSpPr>
      <dsp:spPr>
        <a:xfrm>
          <a:off x="794462" y="766391"/>
          <a:ext cx="731452" cy="735023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2016 факт</a:t>
          </a:r>
          <a:endParaRPr lang="ru-RU" sz="1400" b="1" kern="1200" dirty="0"/>
        </a:p>
      </dsp:txBody>
      <dsp:txXfrm>
        <a:off x="815885" y="787814"/>
        <a:ext cx="688606" cy="692177"/>
      </dsp:txXfrm>
    </dsp:sp>
    <dsp:sp modelId="{672DFC88-43F4-433B-9B7F-D5CE282279E3}">
      <dsp:nvSpPr>
        <dsp:cNvPr id="0" name=""/>
        <dsp:cNvSpPr/>
      </dsp:nvSpPr>
      <dsp:spPr>
        <a:xfrm>
          <a:off x="794462" y="1531587"/>
          <a:ext cx="731452" cy="735023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в числе 10 регионов России</a:t>
          </a:r>
        </a:p>
      </dsp:txBody>
      <dsp:txXfrm>
        <a:off x="815885" y="1553010"/>
        <a:ext cx="688606" cy="692177"/>
      </dsp:txXfrm>
    </dsp:sp>
    <dsp:sp modelId="{C586111C-58B6-40AF-8D8A-60EE680572BA}">
      <dsp:nvSpPr>
        <dsp:cNvPr id="0" name=""/>
        <dsp:cNvSpPr/>
      </dsp:nvSpPr>
      <dsp:spPr>
        <a:xfrm>
          <a:off x="794462" y="2296784"/>
          <a:ext cx="731452" cy="735023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68</a:t>
          </a:r>
          <a:endParaRPr lang="ru-RU" sz="1400" b="1" kern="1200" dirty="0"/>
        </a:p>
      </dsp:txBody>
      <dsp:txXfrm>
        <a:off x="815885" y="2318207"/>
        <a:ext cx="688606" cy="692177"/>
      </dsp:txXfrm>
    </dsp:sp>
    <dsp:sp modelId="{41590EE3-70B4-4E0E-8D44-18EF1FD97F2E}">
      <dsp:nvSpPr>
        <dsp:cNvPr id="0" name=""/>
        <dsp:cNvSpPr/>
      </dsp:nvSpPr>
      <dsp:spPr>
        <a:xfrm>
          <a:off x="794462" y="3061981"/>
          <a:ext cx="731452" cy="735023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/>
            <a:t>77</a:t>
          </a:r>
          <a:endParaRPr lang="ru-RU" sz="1400" b="1" i="1" kern="1200" dirty="0"/>
        </a:p>
      </dsp:txBody>
      <dsp:txXfrm>
        <a:off x="815885" y="3083404"/>
        <a:ext cx="688606" cy="692177"/>
      </dsp:txXfrm>
    </dsp:sp>
    <dsp:sp modelId="{6CE5FDB4-BFBB-4259-A330-B441199BCE24}">
      <dsp:nvSpPr>
        <dsp:cNvPr id="0" name=""/>
        <dsp:cNvSpPr/>
      </dsp:nvSpPr>
      <dsp:spPr>
        <a:xfrm>
          <a:off x="794462" y="3827177"/>
          <a:ext cx="731452" cy="735023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/>
            <a:t>52</a:t>
          </a:r>
          <a:endParaRPr lang="ru-RU" sz="1400" b="1" i="1" kern="1200" dirty="0"/>
        </a:p>
      </dsp:txBody>
      <dsp:txXfrm>
        <a:off x="815885" y="3848600"/>
        <a:ext cx="688606" cy="692177"/>
      </dsp:txXfrm>
    </dsp:sp>
    <dsp:sp modelId="{89DC61A6-3199-4C88-A8D1-98ADCFDD3274}">
      <dsp:nvSpPr>
        <dsp:cNvPr id="0" name=""/>
        <dsp:cNvSpPr/>
      </dsp:nvSpPr>
      <dsp:spPr>
        <a:xfrm>
          <a:off x="794462" y="4592374"/>
          <a:ext cx="731452" cy="735023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50</a:t>
          </a:r>
          <a:endParaRPr lang="ru-RU" sz="1400" b="1" kern="1200" dirty="0"/>
        </a:p>
      </dsp:txBody>
      <dsp:txXfrm>
        <a:off x="815885" y="4613797"/>
        <a:ext cx="688606" cy="692177"/>
      </dsp:txXfrm>
    </dsp:sp>
    <dsp:sp modelId="{A25BE625-018B-46BA-BE7F-ED875B975F26}">
      <dsp:nvSpPr>
        <dsp:cNvPr id="0" name=""/>
        <dsp:cNvSpPr/>
      </dsp:nvSpPr>
      <dsp:spPr>
        <a:xfrm>
          <a:off x="1587357" y="766391"/>
          <a:ext cx="731452" cy="735023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2017</a:t>
          </a:r>
          <a:endParaRPr lang="ru-RU" sz="1400" b="1" kern="1200" dirty="0"/>
        </a:p>
      </dsp:txBody>
      <dsp:txXfrm>
        <a:off x="1608780" y="787814"/>
        <a:ext cx="688606" cy="692177"/>
      </dsp:txXfrm>
    </dsp:sp>
    <dsp:sp modelId="{CB2AF246-A0C3-4F64-A578-D38165C39147}">
      <dsp:nvSpPr>
        <dsp:cNvPr id="0" name=""/>
        <dsp:cNvSpPr/>
      </dsp:nvSpPr>
      <dsp:spPr>
        <a:xfrm>
          <a:off x="1587357" y="1531587"/>
          <a:ext cx="731452" cy="735023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в числе 10 регионов России</a:t>
          </a:r>
          <a:endParaRPr lang="ru-RU" sz="1100" kern="1200" dirty="0"/>
        </a:p>
      </dsp:txBody>
      <dsp:txXfrm>
        <a:off x="1608780" y="1553010"/>
        <a:ext cx="688606" cy="692177"/>
      </dsp:txXfrm>
    </dsp:sp>
    <dsp:sp modelId="{02D78884-08A2-47FD-874A-FD0B1E1D6A24}">
      <dsp:nvSpPr>
        <dsp:cNvPr id="0" name=""/>
        <dsp:cNvSpPr/>
      </dsp:nvSpPr>
      <dsp:spPr>
        <a:xfrm>
          <a:off x="1587357" y="2296784"/>
          <a:ext cx="731452" cy="735023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74</a:t>
          </a:r>
          <a:endParaRPr lang="ru-RU" sz="1400" b="1" kern="1200" dirty="0"/>
        </a:p>
      </dsp:txBody>
      <dsp:txXfrm>
        <a:off x="1608780" y="2318207"/>
        <a:ext cx="688606" cy="692177"/>
      </dsp:txXfrm>
    </dsp:sp>
    <dsp:sp modelId="{59176932-D6D5-4C36-BF7A-69A1297C4BAD}">
      <dsp:nvSpPr>
        <dsp:cNvPr id="0" name=""/>
        <dsp:cNvSpPr/>
      </dsp:nvSpPr>
      <dsp:spPr>
        <a:xfrm>
          <a:off x="1587357" y="3061981"/>
          <a:ext cx="731452" cy="735023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/>
            <a:t>81</a:t>
          </a:r>
          <a:endParaRPr lang="ru-RU" sz="1400" b="1" i="1" kern="1200" dirty="0"/>
        </a:p>
      </dsp:txBody>
      <dsp:txXfrm>
        <a:off x="1608780" y="3083404"/>
        <a:ext cx="688606" cy="692177"/>
      </dsp:txXfrm>
    </dsp:sp>
    <dsp:sp modelId="{BA61E3A6-0BE5-4066-9F94-BB1BFFF8EBBF}">
      <dsp:nvSpPr>
        <dsp:cNvPr id="0" name=""/>
        <dsp:cNvSpPr/>
      </dsp:nvSpPr>
      <dsp:spPr>
        <a:xfrm>
          <a:off x="1587357" y="3827177"/>
          <a:ext cx="731452" cy="735023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/>
            <a:t>51</a:t>
          </a:r>
          <a:endParaRPr lang="ru-RU" sz="1400" b="1" i="1" kern="1200" dirty="0"/>
        </a:p>
      </dsp:txBody>
      <dsp:txXfrm>
        <a:off x="1608780" y="3848600"/>
        <a:ext cx="688606" cy="692177"/>
      </dsp:txXfrm>
    </dsp:sp>
    <dsp:sp modelId="{8C5A4ABB-F609-4CF2-8CFC-5593BE697C3C}">
      <dsp:nvSpPr>
        <dsp:cNvPr id="0" name=""/>
        <dsp:cNvSpPr/>
      </dsp:nvSpPr>
      <dsp:spPr>
        <a:xfrm>
          <a:off x="1587357" y="4592374"/>
          <a:ext cx="731452" cy="735023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60</a:t>
          </a:r>
          <a:endParaRPr lang="ru-RU" sz="1400" b="1" kern="1200" dirty="0"/>
        </a:p>
      </dsp:txBody>
      <dsp:txXfrm>
        <a:off x="1608780" y="4613797"/>
        <a:ext cx="688606" cy="692177"/>
      </dsp:txXfrm>
    </dsp:sp>
    <dsp:sp modelId="{9E5D5161-23D7-41B4-A187-BE6D7C6483D0}">
      <dsp:nvSpPr>
        <dsp:cNvPr id="0" name=""/>
        <dsp:cNvSpPr/>
      </dsp:nvSpPr>
      <dsp:spPr>
        <a:xfrm>
          <a:off x="2380252" y="766391"/>
          <a:ext cx="731452" cy="735023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2018</a:t>
          </a:r>
          <a:endParaRPr lang="ru-RU" sz="1400" b="1" kern="1200" dirty="0"/>
        </a:p>
      </dsp:txBody>
      <dsp:txXfrm>
        <a:off x="2401675" y="787814"/>
        <a:ext cx="688606" cy="692177"/>
      </dsp:txXfrm>
    </dsp:sp>
    <dsp:sp modelId="{2965B01E-C0DE-4302-ADA0-732BD580C7B1}">
      <dsp:nvSpPr>
        <dsp:cNvPr id="0" name=""/>
        <dsp:cNvSpPr/>
      </dsp:nvSpPr>
      <dsp:spPr>
        <a:xfrm>
          <a:off x="2380252" y="1531587"/>
          <a:ext cx="731452" cy="735023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в числе 10 регионов России</a:t>
          </a:r>
          <a:endParaRPr lang="ru-RU" sz="1100" kern="1200" dirty="0" smtClean="0"/>
        </a:p>
      </dsp:txBody>
      <dsp:txXfrm>
        <a:off x="2401675" y="1553010"/>
        <a:ext cx="688606" cy="692177"/>
      </dsp:txXfrm>
    </dsp:sp>
    <dsp:sp modelId="{A7AF9B85-BF68-40A8-954B-A40EDB5CAF9F}">
      <dsp:nvSpPr>
        <dsp:cNvPr id="0" name=""/>
        <dsp:cNvSpPr/>
      </dsp:nvSpPr>
      <dsp:spPr>
        <a:xfrm>
          <a:off x="2380252" y="2296784"/>
          <a:ext cx="731452" cy="735023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77</a:t>
          </a:r>
          <a:endParaRPr lang="ru-RU" sz="1400" b="1" kern="1200" dirty="0"/>
        </a:p>
      </dsp:txBody>
      <dsp:txXfrm>
        <a:off x="2401675" y="2318207"/>
        <a:ext cx="688606" cy="692177"/>
      </dsp:txXfrm>
    </dsp:sp>
    <dsp:sp modelId="{EFF40216-5B58-45C6-B485-1C9C4561DF2F}">
      <dsp:nvSpPr>
        <dsp:cNvPr id="0" name=""/>
        <dsp:cNvSpPr/>
      </dsp:nvSpPr>
      <dsp:spPr>
        <a:xfrm>
          <a:off x="2380252" y="3061981"/>
          <a:ext cx="731452" cy="735023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/>
            <a:t>84</a:t>
          </a:r>
          <a:endParaRPr lang="ru-RU" sz="1400" b="1" i="1" kern="1200" dirty="0"/>
        </a:p>
      </dsp:txBody>
      <dsp:txXfrm>
        <a:off x="2401675" y="3083404"/>
        <a:ext cx="688606" cy="692177"/>
      </dsp:txXfrm>
    </dsp:sp>
    <dsp:sp modelId="{7653A429-0E18-4BE3-A07C-F1A5A9D672E3}">
      <dsp:nvSpPr>
        <dsp:cNvPr id="0" name=""/>
        <dsp:cNvSpPr/>
      </dsp:nvSpPr>
      <dsp:spPr>
        <a:xfrm>
          <a:off x="2380252" y="3827177"/>
          <a:ext cx="731452" cy="735023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/>
            <a:t>54</a:t>
          </a:r>
          <a:endParaRPr lang="ru-RU" sz="1400" b="1" i="1" kern="1200" dirty="0"/>
        </a:p>
      </dsp:txBody>
      <dsp:txXfrm>
        <a:off x="2401675" y="3848600"/>
        <a:ext cx="688606" cy="692177"/>
      </dsp:txXfrm>
    </dsp:sp>
    <dsp:sp modelId="{35DF38A4-C109-469A-81F6-242705CF6432}">
      <dsp:nvSpPr>
        <dsp:cNvPr id="0" name=""/>
        <dsp:cNvSpPr/>
      </dsp:nvSpPr>
      <dsp:spPr>
        <a:xfrm>
          <a:off x="2380252" y="4592374"/>
          <a:ext cx="731452" cy="735023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70</a:t>
          </a:r>
          <a:endParaRPr lang="ru-RU" sz="1400" b="1" kern="1200" dirty="0"/>
        </a:p>
      </dsp:txBody>
      <dsp:txXfrm>
        <a:off x="2401675" y="4613797"/>
        <a:ext cx="688606" cy="692177"/>
      </dsp:txXfrm>
    </dsp:sp>
    <dsp:sp modelId="{F8905714-088D-483C-AC16-D43BF2F0BF16}">
      <dsp:nvSpPr>
        <dsp:cNvPr id="0" name=""/>
        <dsp:cNvSpPr/>
      </dsp:nvSpPr>
      <dsp:spPr>
        <a:xfrm>
          <a:off x="3173147" y="766391"/>
          <a:ext cx="731452" cy="735023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2019</a:t>
          </a:r>
          <a:endParaRPr lang="ru-RU" sz="1400" b="1" kern="1200" dirty="0"/>
        </a:p>
      </dsp:txBody>
      <dsp:txXfrm>
        <a:off x="3194570" y="787814"/>
        <a:ext cx="688606" cy="692177"/>
      </dsp:txXfrm>
    </dsp:sp>
    <dsp:sp modelId="{24CEF574-2765-4D7C-A195-C900E925FBE6}">
      <dsp:nvSpPr>
        <dsp:cNvPr id="0" name=""/>
        <dsp:cNvSpPr/>
      </dsp:nvSpPr>
      <dsp:spPr>
        <a:xfrm>
          <a:off x="3173147" y="1531587"/>
          <a:ext cx="731452" cy="735023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в числе 10 регионов России</a:t>
          </a:r>
          <a:endParaRPr lang="ru-RU" sz="1100" kern="1200" dirty="0"/>
        </a:p>
      </dsp:txBody>
      <dsp:txXfrm>
        <a:off x="3194570" y="1553010"/>
        <a:ext cx="688606" cy="692177"/>
      </dsp:txXfrm>
    </dsp:sp>
    <dsp:sp modelId="{4CD2A706-78CC-47E3-A8F8-D778F944372A}">
      <dsp:nvSpPr>
        <dsp:cNvPr id="0" name=""/>
        <dsp:cNvSpPr/>
      </dsp:nvSpPr>
      <dsp:spPr>
        <a:xfrm>
          <a:off x="3173147" y="2296784"/>
          <a:ext cx="731452" cy="735023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79</a:t>
          </a:r>
          <a:endParaRPr lang="ru-RU" sz="1400" b="1" kern="1200" dirty="0"/>
        </a:p>
      </dsp:txBody>
      <dsp:txXfrm>
        <a:off x="3194570" y="2318207"/>
        <a:ext cx="688606" cy="692177"/>
      </dsp:txXfrm>
    </dsp:sp>
    <dsp:sp modelId="{374E99F0-AE84-4383-93E4-780F78CE6D13}">
      <dsp:nvSpPr>
        <dsp:cNvPr id="0" name=""/>
        <dsp:cNvSpPr/>
      </dsp:nvSpPr>
      <dsp:spPr>
        <a:xfrm>
          <a:off x="3173147" y="3061981"/>
          <a:ext cx="731452" cy="735023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/>
            <a:t>87</a:t>
          </a:r>
          <a:endParaRPr lang="ru-RU" sz="1400" b="1" i="1" kern="1200" dirty="0"/>
        </a:p>
      </dsp:txBody>
      <dsp:txXfrm>
        <a:off x="3194570" y="3083404"/>
        <a:ext cx="688606" cy="692177"/>
      </dsp:txXfrm>
    </dsp:sp>
    <dsp:sp modelId="{874CF4BC-44A5-455D-A60A-EB599B596188}">
      <dsp:nvSpPr>
        <dsp:cNvPr id="0" name=""/>
        <dsp:cNvSpPr/>
      </dsp:nvSpPr>
      <dsp:spPr>
        <a:xfrm>
          <a:off x="3173147" y="3827177"/>
          <a:ext cx="731452" cy="735023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/>
            <a:t>57</a:t>
          </a:r>
          <a:endParaRPr lang="ru-RU" sz="1400" b="1" i="1" kern="1200" dirty="0"/>
        </a:p>
      </dsp:txBody>
      <dsp:txXfrm>
        <a:off x="3194570" y="3848600"/>
        <a:ext cx="688606" cy="692177"/>
      </dsp:txXfrm>
    </dsp:sp>
    <dsp:sp modelId="{D2D81AF8-4EA8-45A6-A84D-9694EF1BCFE7}">
      <dsp:nvSpPr>
        <dsp:cNvPr id="0" name=""/>
        <dsp:cNvSpPr/>
      </dsp:nvSpPr>
      <dsp:spPr>
        <a:xfrm>
          <a:off x="3173147" y="4592374"/>
          <a:ext cx="731452" cy="735023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70</a:t>
          </a:r>
          <a:endParaRPr lang="ru-RU" sz="1400" b="1" kern="1200" dirty="0"/>
        </a:p>
      </dsp:txBody>
      <dsp:txXfrm>
        <a:off x="3194570" y="4613797"/>
        <a:ext cx="688606" cy="692177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CC63E9-78E3-42CF-8177-76D5E588906A}">
      <dsp:nvSpPr>
        <dsp:cNvPr id="0" name=""/>
        <dsp:cNvSpPr/>
      </dsp:nvSpPr>
      <dsp:spPr>
        <a:xfrm>
          <a:off x="4" y="0"/>
          <a:ext cx="4322654" cy="37441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разрезе подпрограмм в 2017 году, млн. руб.</a:t>
          </a:r>
        </a:p>
      </dsp:txBody>
      <dsp:txXfrm>
        <a:off x="10970" y="10966"/>
        <a:ext cx="4300722" cy="352479"/>
      </dsp:txXfrm>
    </dsp:sp>
    <dsp:sp modelId="{B5E642CB-E027-4891-9890-4C997D088B55}">
      <dsp:nvSpPr>
        <dsp:cNvPr id="0" name=""/>
        <dsp:cNvSpPr/>
      </dsp:nvSpPr>
      <dsp:spPr>
        <a:xfrm>
          <a:off x="14484" y="403288"/>
          <a:ext cx="3216724" cy="37441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Использование минерально-сырьевых ресурсов и оценка их состояния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450" y="414254"/>
        <a:ext cx="3194792" cy="352479"/>
      </dsp:txXfrm>
    </dsp:sp>
    <dsp:sp modelId="{90F499B4-F115-41CD-8117-278BB7C1079C}">
      <dsp:nvSpPr>
        <dsp:cNvPr id="0" name=""/>
        <dsp:cNvSpPr/>
      </dsp:nvSpPr>
      <dsp:spPr>
        <a:xfrm>
          <a:off x="14484" y="806085"/>
          <a:ext cx="3216724" cy="37441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экологической безопасности на территории Чувашской Республики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450" y="817051"/>
        <a:ext cx="3194792" cy="352479"/>
      </dsp:txXfrm>
    </dsp:sp>
    <dsp:sp modelId="{90BD3D43-1A3B-485E-AFA6-70323627E9FE}">
      <dsp:nvSpPr>
        <dsp:cNvPr id="0" name=""/>
        <dsp:cNvSpPr/>
      </dsp:nvSpPr>
      <dsp:spPr>
        <a:xfrm>
          <a:off x="0" y="1208883"/>
          <a:ext cx="3216724" cy="37441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Охрана и воспроизводство объектов животного мира и среды их обитания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966" y="1219849"/>
        <a:ext cx="3194792" cy="352479"/>
      </dsp:txXfrm>
    </dsp:sp>
    <dsp:sp modelId="{E46628DA-DFCB-494E-9EDB-9DEB3E961771}">
      <dsp:nvSpPr>
        <dsp:cNvPr id="0" name=""/>
        <dsp:cNvSpPr/>
      </dsp:nvSpPr>
      <dsp:spPr>
        <a:xfrm>
          <a:off x="14484" y="1611680"/>
          <a:ext cx="3216724" cy="37441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водохозяйственного комплекса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450" y="1622646"/>
        <a:ext cx="3194792" cy="352479"/>
      </dsp:txXfrm>
    </dsp:sp>
    <dsp:sp modelId="{0AC65D80-99D6-40C0-8E49-2EECF2BCE3A9}">
      <dsp:nvSpPr>
        <dsp:cNvPr id="0" name=""/>
        <dsp:cNvSpPr/>
      </dsp:nvSpPr>
      <dsp:spPr>
        <a:xfrm>
          <a:off x="14484" y="2014477"/>
          <a:ext cx="3216724" cy="37441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лесного хозяйства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450" y="2025443"/>
        <a:ext cx="3194792" cy="352479"/>
      </dsp:txXfrm>
    </dsp:sp>
    <dsp:sp modelId="{C2A5106F-03A4-46E1-8897-B6F86B1EB211}">
      <dsp:nvSpPr>
        <dsp:cNvPr id="0" name=""/>
        <dsp:cNvSpPr/>
      </dsp:nvSpPr>
      <dsp:spPr>
        <a:xfrm>
          <a:off x="14484" y="2417275"/>
          <a:ext cx="3216724" cy="37441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Обращение с отходами, в том числе с твердыми коммунальными отходами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450" y="2428241"/>
        <a:ext cx="3194792" cy="352479"/>
      </dsp:txXfrm>
    </dsp:sp>
    <dsp:sp modelId="{C4145823-F6A6-4FD0-91E7-96466CB8D1F1}">
      <dsp:nvSpPr>
        <dsp:cNvPr id="0" name=""/>
        <dsp:cNvSpPr/>
      </dsp:nvSpPr>
      <dsp:spPr>
        <a:xfrm>
          <a:off x="14484" y="2820072"/>
          <a:ext cx="3216724" cy="37441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реализации государственной программы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450" y="2831038"/>
        <a:ext cx="3194792" cy="352479"/>
      </dsp:txXfrm>
    </dsp:sp>
    <dsp:sp modelId="{C3D65556-9B34-4346-A99C-73E3FE9EE9C6}">
      <dsp:nvSpPr>
        <dsp:cNvPr id="0" name=""/>
        <dsp:cNvSpPr/>
      </dsp:nvSpPr>
      <dsp:spPr>
        <a:xfrm>
          <a:off x="3501413" y="403288"/>
          <a:ext cx="809617" cy="37441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1"/>
              </a:solidFill>
            </a:rPr>
            <a:t>0,3</a:t>
          </a:r>
          <a:endParaRPr lang="ru-RU" sz="1000" kern="1200" dirty="0">
            <a:solidFill>
              <a:schemeClr val="tx1"/>
            </a:solidFill>
          </a:endParaRPr>
        </a:p>
      </dsp:txBody>
      <dsp:txXfrm>
        <a:off x="3512379" y="414254"/>
        <a:ext cx="787685" cy="352479"/>
      </dsp:txXfrm>
    </dsp:sp>
    <dsp:sp modelId="{83C0364A-A82B-41BD-93C7-EFFDB0175838}">
      <dsp:nvSpPr>
        <dsp:cNvPr id="0" name=""/>
        <dsp:cNvSpPr/>
      </dsp:nvSpPr>
      <dsp:spPr>
        <a:xfrm>
          <a:off x="3510378" y="806085"/>
          <a:ext cx="791688" cy="37441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1"/>
              </a:solidFill>
            </a:rPr>
            <a:t>13,1</a:t>
          </a:r>
          <a:endParaRPr lang="ru-RU" sz="1000" kern="1200" dirty="0">
            <a:solidFill>
              <a:schemeClr val="tx1"/>
            </a:solidFill>
          </a:endParaRPr>
        </a:p>
      </dsp:txBody>
      <dsp:txXfrm>
        <a:off x="3521344" y="817051"/>
        <a:ext cx="769756" cy="352479"/>
      </dsp:txXfrm>
    </dsp:sp>
    <dsp:sp modelId="{E4327505-0C43-4871-8757-A50453A0C067}">
      <dsp:nvSpPr>
        <dsp:cNvPr id="0" name=""/>
        <dsp:cNvSpPr/>
      </dsp:nvSpPr>
      <dsp:spPr>
        <a:xfrm>
          <a:off x="3510376" y="1208883"/>
          <a:ext cx="791691" cy="37441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1"/>
              </a:solidFill>
            </a:rPr>
            <a:t>11,0</a:t>
          </a:r>
          <a:endParaRPr lang="ru-RU" sz="1000" kern="1200" dirty="0">
            <a:solidFill>
              <a:schemeClr val="tx1"/>
            </a:solidFill>
          </a:endParaRPr>
        </a:p>
      </dsp:txBody>
      <dsp:txXfrm>
        <a:off x="3521342" y="1219849"/>
        <a:ext cx="769759" cy="352479"/>
      </dsp:txXfrm>
    </dsp:sp>
    <dsp:sp modelId="{26A96B2E-8431-4887-87F9-A88D05F1F01E}">
      <dsp:nvSpPr>
        <dsp:cNvPr id="0" name=""/>
        <dsp:cNvSpPr/>
      </dsp:nvSpPr>
      <dsp:spPr>
        <a:xfrm>
          <a:off x="3510366" y="1611680"/>
          <a:ext cx="791712" cy="37441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smtClean="0">
              <a:solidFill>
                <a:schemeClr val="tx1"/>
              </a:solidFill>
            </a:rPr>
            <a:t>53,6</a:t>
          </a:r>
          <a:endParaRPr lang="ru-RU" sz="1000" kern="1200" dirty="0">
            <a:solidFill>
              <a:schemeClr val="tx1"/>
            </a:solidFill>
          </a:endParaRPr>
        </a:p>
      </dsp:txBody>
      <dsp:txXfrm>
        <a:off x="3521332" y="1622646"/>
        <a:ext cx="769780" cy="352479"/>
      </dsp:txXfrm>
    </dsp:sp>
    <dsp:sp modelId="{8E8AC1E9-FB6F-42A5-9474-FD92A989D567}">
      <dsp:nvSpPr>
        <dsp:cNvPr id="0" name=""/>
        <dsp:cNvSpPr/>
      </dsp:nvSpPr>
      <dsp:spPr>
        <a:xfrm>
          <a:off x="3510371" y="2014477"/>
          <a:ext cx="791701" cy="37441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1"/>
              </a:solidFill>
            </a:rPr>
            <a:t>151,8</a:t>
          </a:r>
          <a:endParaRPr lang="ru-RU" sz="1000" kern="1200" dirty="0">
            <a:solidFill>
              <a:schemeClr val="tx1"/>
            </a:solidFill>
          </a:endParaRPr>
        </a:p>
      </dsp:txBody>
      <dsp:txXfrm>
        <a:off x="3521337" y="2025443"/>
        <a:ext cx="769769" cy="352479"/>
      </dsp:txXfrm>
    </dsp:sp>
    <dsp:sp modelId="{E540DE68-EB53-4C30-AC40-243EE7A10C17}">
      <dsp:nvSpPr>
        <dsp:cNvPr id="0" name=""/>
        <dsp:cNvSpPr/>
      </dsp:nvSpPr>
      <dsp:spPr>
        <a:xfrm>
          <a:off x="3553915" y="2417275"/>
          <a:ext cx="704614" cy="37441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1"/>
              </a:solidFill>
            </a:rPr>
            <a:t>117,6</a:t>
          </a:r>
          <a:endParaRPr lang="ru-RU" sz="1000" kern="1200" dirty="0">
            <a:solidFill>
              <a:schemeClr val="tx1"/>
            </a:solidFill>
          </a:endParaRPr>
        </a:p>
      </dsp:txBody>
      <dsp:txXfrm>
        <a:off x="3564881" y="2428241"/>
        <a:ext cx="682682" cy="352479"/>
      </dsp:txXfrm>
    </dsp:sp>
    <dsp:sp modelId="{E4A8A91F-C72F-42C4-9F11-3F9AA5B7D093}">
      <dsp:nvSpPr>
        <dsp:cNvPr id="0" name=""/>
        <dsp:cNvSpPr/>
      </dsp:nvSpPr>
      <dsp:spPr>
        <a:xfrm>
          <a:off x="3534366" y="2820072"/>
          <a:ext cx="743712" cy="37441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1"/>
              </a:solidFill>
            </a:rPr>
            <a:t>15,2</a:t>
          </a:r>
          <a:endParaRPr lang="ru-RU" sz="1000" kern="1200" dirty="0">
            <a:solidFill>
              <a:schemeClr val="tx1"/>
            </a:solidFill>
          </a:endParaRPr>
        </a:p>
      </dsp:txBody>
      <dsp:txXfrm>
        <a:off x="3545332" y="2831038"/>
        <a:ext cx="721780" cy="352479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12F5D-797B-4C71-93F7-7C835BFF7982}">
      <dsp:nvSpPr>
        <dsp:cNvPr id="0" name=""/>
        <dsp:cNvSpPr/>
      </dsp:nvSpPr>
      <dsp:spPr>
        <a:xfrm>
          <a:off x="1567" y="2593"/>
          <a:ext cx="3903032" cy="384765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Достижение значений показателей (индикаторов) </a:t>
          </a:r>
          <a:endParaRPr lang="ru-RU" sz="1400" b="1" kern="1200" dirty="0"/>
        </a:p>
      </dsp:txBody>
      <dsp:txXfrm>
        <a:off x="12836" y="13862"/>
        <a:ext cx="3880494" cy="362227"/>
      </dsp:txXfrm>
    </dsp:sp>
    <dsp:sp modelId="{EFD09625-1EEB-463A-9D51-52F09A5E039B}">
      <dsp:nvSpPr>
        <dsp:cNvPr id="0" name=""/>
        <dsp:cNvSpPr/>
      </dsp:nvSpPr>
      <dsp:spPr>
        <a:xfrm>
          <a:off x="1567" y="403540"/>
          <a:ext cx="731452" cy="384765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2015 факт</a:t>
          </a:r>
          <a:endParaRPr lang="ru-RU" sz="1400" b="1" kern="1200" dirty="0"/>
        </a:p>
      </dsp:txBody>
      <dsp:txXfrm>
        <a:off x="12836" y="414809"/>
        <a:ext cx="708914" cy="362227"/>
      </dsp:txXfrm>
    </dsp:sp>
    <dsp:sp modelId="{B7B68934-E179-4D36-8AD9-7637EF3F0019}">
      <dsp:nvSpPr>
        <dsp:cNvPr id="0" name=""/>
        <dsp:cNvSpPr/>
      </dsp:nvSpPr>
      <dsp:spPr>
        <a:xfrm>
          <a:off x="1567" y="804486"/>
          <a:ext cx="731452" cy="38476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2966</a:t>
          </a:r>
          <a:endParaRPr lang="ru-RU" sz="1100" b="1" kern="1200" dirty="0"/>
        </a:p>
      </dsp:txBody>
      <dsp:txXfrm>
        <a:off x="12836" y="815755"/>
        <a:ext cx="708914" cy="362227"/>
      </dsp:txXfrm>
    </dsp:sp>
    <dsp:sp modelId="{14BABD28-5047-47A3-A701-B7AFBBE28819}">
      <dsp:nvSpPr>
        <dsp:cNvPr id="0" name=""/>
        <dsp:cNvSpPr/>
      </dsp:nvSpPr>
      <dsp:spPr>
        <a:xfrm>
          <a:off x="1567" y="1205433"/>
          <a:ext cx="731452" cy="38476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</a:t>
          </a:r>
          <a:endParaRPr lang="ru-RU" sz="1100" b="1" kern="1200" dirty="0"/>
        </a:p>
      </dsp:txBody>
      <dsp:txXfrm>
        <a:off x="12836" y="1216702"/>
        <a:ext cx="708914" cy="362227"/>
      </dsp:txXfrm>
    </dsp:sp>
    <dsp:sp modelId="{8E7E2D4A-62E6-4A23-A5DD-552A63903B64}">
      <dsp:nvSpPr>
        <dsp:cNvPr id="0" name=""/>
        <dsp:cNvSpPr/>
      </dsp:nvSpPr>
      <dsp:spPr>
        <a:xfrm>
          <a:off x="1567" y="1606380"/>
          <a:ext cx="731452" cy="38476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56,8</a:t>
          </a:r>
          <a:endParaRPr lang="ru-RU" sz="1100" b="1" kern="1200" dirty="0"/>
        </a:p>
      </dsp:txBody>
      <dsp:txXfrm>
        <a:off x="12836" y="1617649"/>
        <a:ext cx="708914" cy="362227"/>
      </dsp:txXfrm>
    </dsp:sp>
    <dsp:sp modelId="{085136A3-D02F-461C-B31C-FD1D69D16759}">
      <dsp:nvSpPr>
        <dsp:cNvPr id="0" name=""/>
        <dsp:cNvSpPr/>
      </dsp:nvSpPr>
      <dsp:spPr>
        <a:xfrm>
          <a:off x="1567" y="2007326"/>
          <a:ext cx="731452" cy="38476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3,7</a:t>
          </a:r>
          <a:endParaRPr lang="ru-RU" sz="1100" b="1" kern="1200" dirty="0"/>
        </a:p>
      </dsp:txBody>
      <dsp:txXfrm>
        <a:off x="12836" y="2018595"/>
        <a:ext cx="708914" cy="362227"/>
      </dsp:txXfrm>
    </dsp:sp>
    <dsp:sp modelId="{2BC9EB28-F68D-4321-836D-A642C2C0DAB1}">
      <dsp:nvSpPr>
        <dsp:cNvPr id="0" name=""/>
        <dsp:cNvSpPr/>
      </dsp:nvSpPr>
      <dsp:spPr>
        <a:xfrm>
          <a:off x="1567" y="2408273"/>
          <a:ext cx="731452" cy="38476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10,5</a:t>
          </a:r>
          <a:endParaRPr lang="ru-RU" sz="1100" b="1" kern="1200" dirty="0"/>
        </a:p>
      </dsp:txBody>
      <dsp:txXfrm>
        <a:off x="12836" y="2419542"/>
        <a:ext cx="708914" cy="362227"/>
      </dsp:txXfrm>
    </dsp:sp>
    <dsp:sp modelId="{85D767EC-FAE5-4312-B23F-9B41F2C6B7D7}">
      <dsp:nvSpPr>
        <dsp:cNvPr id="0" name=""/>
        <dsp:cNvSpPr/>
      </dsp:nvSpPr>
      <dsp:spPr>
        <a:xfrm>
          <a:off x="1567" y="2809220"/>
          <a:ext cx="731452" cy="38476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58,3</a:t>
          </a:r>
          <a:endParaRPr lang="ru-RU" sz="1100" b="1" kern="1200" dirty="0"/>
        </a:p>
      </dsp:txBody>
      <dsp:txXfrm>
        <a:off x="12836" y="2820489"/>
        <a:ext cx="708914" cy="362227"/>
      </dsp:txXfrm>
    </dsp:sp>
    <dsp:sp modelId="{5723D116-E6E9-4E30-8E5E-41AD138E91BC}">
      <dsp:nvSpPr>
        <dsp:cNvPr id="0" name=""/>
        <dsp:cNvSpPr/>
      </dsp:nvSpPr>
      <dsp:spPr>
        <a:xfrm>
          <a:off x="1567" y="3210166"/>
          <a:ext cx="731452" cy="38476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39,8</a:t>
          </a:r>
          <a:endParaRPr lang="ru-RU" sz="1100" kern="1200" dirty="0"/>
        </a:p>
      </dsp:txBody>
      <dsp:txXfrm>
        <a:off x="12836" y="3221435"/>
        <a:ext cx="708914" cy="362227"/>
      </dsp:txXfrm>
    </dsp:sp>
    <dsp:sp modelId="{3A78BFE4-0937-43B3-95F4-BFC602B975D7}">
      <dsp:nvSpPr>
        <dsp:cNvPr id="0" name=""/>
        <dsp:cNvSpPr/>
      </dsp:nvSpPr>
      <dsp:spPr>
        <a:xfrm>
          <a:off x="1567" y="3611113"/>
          <a:ext cx="731452" cy="38476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63,3</a:t>
          </a:r>
          <a:endParaRPr lang="ru-RU" sz="1100" kern="1200" dirty="0"/>
        </a:p>
      </dsp:txBody>
      <dsp:txXfrm>
        <a:off x="12836" y="3622382"/>
        <a:ext cx="708914" cy="362227"/>
      </dsp:txXfrm>
    </dsp:sp>
    <dsp:sp modelId="{DAC35B90-9924-435A-A9E4-FDF447F24324}">
      <dsp:nvSpPr>
        <dsp:cNvPr id="0" name=""/>
        <dsp:cNvSpPr/>
      </dsp:nvSpPr>
      <dsp:spPr>
        <a:xfrm>
          <a:off x="1567" y="4012060"/>
          <a:ext cx="731452" cy="38476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101,8</a:t>
          </a:r>
          <a:endParaRPr lang="ru-RU" sz="1100" kern="1200" dirty="0"/>
        </a:p>
      </dsp:txBody>
      <dsp:txXfrm>
        <a:off x="12836" y="4023329"/>
        <a:ext cx="708914" cy="362227"/>
      </dsp:txXfrm>
    </dsp:sp>
    <dsp:sp modelId="{3CD13E3B-1737-4DF7-83C7-396F6D9B8BDB}">
      <dsp:nvSpPr>
        <dsp:cNvPr id="0" name=""/>
        <dsp:cNvSpPr/>
      </dsp:nvSpPr>
      <dsp:spPr>
        <a:xfrm>
          <a:off x="1567" y="4413006"/>
          <a:ext cx="731452" cy="38476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53,7</a:t>
          </a:r>
          <a:endParaRPr lang="ru-RU" sz="1100" kern="1200" dirty="0"/>
        </a:p>
      </dsp:txBody>
      <dsp:txXfrm>
        <a:off x="12836" y="4424275"/>
        <a:ext cx="708914" cy="362227"/>
      </dsp:txXfrm>
    </dsp:sp>
    <dsp:sp modelId="{B8BC055A-120C-4F0D-8EC0-5DAFE49250F4}">
      <dsp:nvSpPr>
        <dsp:cNvPr id="0" name=""/>
        <dsp:cNvSpPr/>
      </dsp:nvSpPr>
      <dsp:spPr>
        <a:xfrm>
          <a:off x="1567" y="4813953"/>
          <a:ext cx="731452" cy="38476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12</a:t>
          </a:r>
          <a:endParaRPr lang="ru-RU" sz="1100" kern="1200" dirty="0"/>
        </a:p>
      </dsp:txBody>
      <dsp:txXfrm>
        <a:off x="12836" y="4825222"/>
        <a:ext cx="708914" cy="362227"/>
      </dsp:txXfrm>
    </dsp:sp>
    <dsp:sp modelId="{576C6983-4618-426C-8177-DEA9FE3AC4EB}">
      <dsp:nvSpPr>
        <dsp:cNvPr id="0" name=""/>
        <dsp:cNvSpPr/>
      </dsp:nvSpPr>
      <dsp:spPr>
        <a:xfrm>
          <a:off x="794462" y="403540"/>
          <a:ext cx="731452" cy="384765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2016 факт</a:t>
          </a:r>
          <a:endParaRPr lang="ru-RU" sz="1400" b="1" kern="1200" dirty="0"/>
        </a:p>
      </dsp:txBody>
      <dsp:txXfrm>
        <a:off x="805731" y="414809"/>
        <a:ext cx="708914" cy="362227"/>
      </dsp:txXfrm>
    </dsp:sp>
    <dsp:sp modelId="{672DFC88-43F4-433B-9B7F-D5CE282279E3}">
      <dsp:nvSpPr>
        <dsp:cNvPr id="0" name=""/>
        <dsp:cNvSpPr/>
      </dsp:nvSpPr>
      <dsp:spPr>
        <a:xfrm>
          <a:off x="794462" y="804486"/>
          <a:ext cx="731452" cy="38476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2453</a:t>
          </a:r>
          <a:endParaRPr lang="ru-RU" sz="1100" b="1" kern="1200" dirty="0"/>
        </a:p>
      </dsp:txBody>
      <dsp:txXfrm>
        <a:off x="805731" y="815755"/>
        <a:ext cx="708914" cy="362227"/>
      </dsp:txXfrm>
    </dsp:sp>
    <dsp:sp modelId="{C586111C-58B6-40AF-8D8A-60EE680572BA}">
      <dsp:nvSpPr>
        <dsp:cNvPr id="0" name=""/>
        <dsp:cNvSpPr/>
      </dsp:nvSpPr>
      <dsp:spPr>
        <a:xfrm>
          <a:off x="794462" y="1205433"/>
          <a:ext cx="731452" cy="38476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</a:t>
          </a:r>
          <a:endParaRPr lang="ru-RU" sz="1100" b="1" kern="1200" dirty="0"/>
        </a:p>
      </dsp:txBody>
      <dsp:txXfrm>
        <a:off x="805731" y="1216702"/>
        <a:ext cx="708914" cy="362227"/>
      </dsp:txXfrm>
    </dsp:sp>
    <dsp:sp modelId="{41590EE3-70B4-4E0E-8D44-18EF1FD97F2E}">
      <dsp:nvSpPr>
        <dsp:cNvPr id="0" name=""/>
        <dsp:cNvSpPr/>
      </dsp:nvSpPr>
      <dsp:spPr>
        <a:xfrm>
          <a:off x="794462" y="1606380"/>
          <a:ext cx="731452" cy="38476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48,4</a:t>
          </a:r>
          <a:endParaRPr lang="ru-RU" sz="1100" b="1" kern="1200" dirty="0"/>
        </a:p>
      </dsp:txBody>
      <dsp:txXfrm>
        <a:off x="805731" y="1617649"/>
        <a:ext cx="708914" cy="362227"/>
      </dsp:txXfrm>
    </dsp:sp>
    <dsp:sp modelId="{6CE5FDB4-BFBB-4259-A330-B441199BCE24}">
      <dsp:nvSpPr>
        <dsp:cNvPr id="0" name=""/>
        <dsp:cNvSpPr/>
      </dsp:nvSpPr>
      <dsp:spPr>
        <a:xfrm>
          <a:off x="794462" y="2007326"/>
          <a:ext cx="731452" cy="38476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25,5</a:t>
          </a:r>
          <a:endParaRPr lang="ru-RU" sz="1100" b="1" kern="1200" dirty="0"/>
        </a:p>
      </dsp:txBody>
      <dsp:txXfrm>
        <a:off x="805731" y="2018595"/>
        <a:ext cx="708914" cy="362227"/>
      </dsp:txXfrm>
    </dsp:sp>
    <dsp:sp modelId="{89DC61A6-3199-4C88-A8D1-98ADCFDD3274}">
      <dsp:nvSpPr>
        <dsp:cNvPr id="0" name=""/>
        <dsp:cNvSpPr/>
      </dsp:nvSpPr>
      <dsp:spPr>
        <a:xfrm>
          <a:off x="794462" y="2408273"/>
          <a:ext cx="731452" cy="38476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43,1</a:t>
          </a:r>
          <a:endParaRPr lang="ru-RU" sz="1100" b="1" kern="1200" dirty="0"/>
        </a:p>
      </dsp:txBody>
      <dsp:txXfrm>
        <a:off x="805731" y="2419542"/>
        <a:ext cx="708914" cy="362227"/>
      </dsp:txXfrm>
    </dsp:sp>
    <dsp:sp modelId="{B35EEDEE-A63C-4DC0-9860-A34A7BFD903E}">
      <dsp:nvSpPr>
        <dsp:cNvPr id="0" name=""/>
        <dsp:cNvSpPr/>
      </dsp:nvSpPr>
      <dsp:spPr>
        <a:xfrm>
          <a:off x="794462" y="2809220"/>
          <a:ext cx="731452" cy="38476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58,9</a:t>
          </a:r>
          <a:endParaRPr lang="ru-RU" sz="1100" b="1" kern="1200" dirty="0"/>
        </a:p>
      </dsp:txBody>
      <dsp:txXfrm>
        <a:off x="805731" y="2820489"/>
        <a:ext cx="708914" cy="362227"/>
      </dsp:txXfrm>
    </dsp:sp>
    <dsp:sp modelId="{88014210-1086-4442-92DA-669AEAB25114}">
      <dsp:nvSpPr>
        <dsp:cNvPr id="0" name=""/>
        <dsp:cNvSpPr/>
      </dsp:nvSpPr>
      <dsp:spPr>
        <a:xfrm>
          <a:off x="794462" y="3210166"/>
          <a:ext cx="731452" cy="38476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39,9</a:t>
          </a:r>
          <a:endParaRPr lang="ru-RU" sz="1100" kern="1200" dirty="0"/>
        </a:p>
      </dsp:txBody>
      <dsp:txXfrm>
        <a:off x="805731" y="3221435"/>
        <a:ext cx="708914" cy="362227"/>
      </dsp:txXfrm>
    </dsp:sp>
    <dsp:sp modelId="{5024C7B3-EE12-4411-95EF-FD933CC37083}">
      <dsp:nvSpPr>
        <dsp:cNvPr id="0" name=""/>
        <dsp:cNvSpPr/>
      </dsp:nvSpPr>
      <dsp:spPr>
        <a:xfrm>
          <a:off x="794462" y="3611113"/>
          <a:ext cx="731452" cy="38476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63,6</a:t>
          </a:r>
          <a:endParaRPr lang="ru-RU" sz="1100" kern="1200" dirty="0"/>
        </a:p>
      </dsp:txBody>
      <dsp:txXfrm>
        <a:off x="805731" y="3622382"/>
        <a:ext cx="708914" cy="362227"/>
      </dsp:txXfrm>
    </dsp:sp>
    <dsp:sp modelId="{7C7E1B03-8455-4A3F-A01E-3BA847FF7D73}">
      <dsp:nvSpPr>
        <dsp:cNvPr id="0" name=""/>
        <dsp:cNvSpPr/>
      </dsp:nvSpPr>
      <dsp:spPr>
        <a:xfrm>
          <a:off x="794462" y="4012060"/>
          <a:ext cx="731452" cy="38476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101,7</a:t>
          </a:r>
          <a:endParaRPr lang="ru-RU" sz="1100" kern="1200" dirty="0"/>
        </a:p>
      </dsp:txBody>
      <dsp:txXfrm>
        <a:off x="805731" y="4023329"/>
        <a:ext cx="708914" cy="362227"/>
      </dsp:txXfrm>
    </dsp:sp>
    <dsp:sp modelId="{0D930089-2293-4DA0-A2AD-C603A34B68F8}">
      <dsp:nvSpPr>
        <dsp:cNvPr id="0" name=""/>
        <dsp:cNvSpPr/>
      </dsp:nvSpPr>
      <dsp:spPr>
        <a:xfrm>
          <a:off x="794462" y="4413006"/>
          <a:ext cx="731452" cy="38476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53,6</a:t>
          </a:r>
          <a:endParaRPr lang="ru-RU" sz="1100" kern="1200" dirty="0"/>
        </a:p>
      </dsp:txBody>
      <dsp:txXfrm>
        <a:off x="805731" y="4424275"/>
        <a:ext cx="708914" cy="362227"/>
      </dsp:txXfrm>
    </dsp:sp>
    <dsp:sp modelId="{538186FB-B20B-4B74-9FA7-21000508ABB3}">
      <dsp:nvSpPr>
        <dsp:cNvPr id="0" name=""/>
        <dsp:cNvSpPr/>
      </dsp:nvSpPr>
      <dsp:spPr>
        <a:xfrm>
          <a:off x="794462" y="4813953"/>
          <a:ext cx="731452" cy="38476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86,2</a:t>
          </a:r>
          <a:endParaRPr lang="ru-RU" sz="1100" kern="1200" dirty="0"/>
        </a:p>
      </dsp:txBody>
      <dsp:txXfrm>
        <a:off x="805731" y="4825222"/>
        <a:ext cx="708914" cy="362227"/>
      </dsp:txXfrm>
    </dsp:sp>
    <dsp:sp modelId="{A25BE625-018B-46BA-BE7F-ED875B975F26}">
      <dsp:nvSpPr>
        <dsp:cNvPr id="0" name=""/>
        <dsp:cNvSpPr/>
      </dsp:nvSpPr>
      <dsp:spPr>
        <a:xfrm>
          <a:off x="1587357" y="403540"/>
          <a:ext cx="731452" cy="38476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2017</a:t>
          </a:r>
          <a:endParaRPr lang="ru-RU" sz="1400" b="1" kern="1200" dirty="0"/>
        </a:p>
      </dsp:txBody>
      <dsp:txXfrm>
        <a:off x="1598626" y="414809"/>
        <a:ext cx="708914" cy="362227"/>
      </dsp:txXfrm>
    </dsp:sp>
    <dsp:sp modelId="{CB2AF246-A0C3-4F64-A578-D38165C39147}">
      <dsp:nvSpPr>
        <dsp:cNvPr id="0" name=""/>
        <dsp:cNvSpPr/>
      </dsp:nvSpPr>
      <dsp:spPr>
        <a:xfrm>
          <a:off x="1587357" y="804486"/>
          <a:ext cx="731452" cy="3847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3700</a:t>
          </a:r>
          <a:endParaRPr lang="ru-RU" sz="1100" kern="1200" dirty="0"/>
        </a:p>
      </dsp:txBody>
      <dsp:txXfrm>
        <a:off x="1598626" y="815755"/>
        <a:ext cx="708914" cy="362227"/>
      </dsp:txXfrm>
    </dsp:sp>
    <dsp:sp modelId="{02D78884-08A2-47FD-874A-FD0B1E1D6A24}">
      <dsp:nvSpPr>
        <dsp:cNvPr id="0" name=""/>
        <dsp:cNvSpPr/>
      </dsp:nvSpPr>
      <dsp:spPr>
        <a:xfrm>
          <a:off x="1587357" y="1205433"/>
          <a:ext cx="731452" cy="3847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8</a:t>
          </a:r>
          <a:endParaRPr lang="ru-RU" sz="1100" kern="1200" dirty="0"/>
        </a:p>
      </dsp:txBody>
      <dsp:txXfrm>
        <a:off x="1598626" y="1216702"/>
        <a:ext cx="708914" cy="362227"/>
      </dsp:txXfrm>
    </dsp:sp>
    <dsp:sp modelId="{59176932-D6D5-4C36-BF7A-69A1297C4BAD}">
      <dsp:nvSpPr>
        <dsp:cNvPr id="0" name=""/>
        <dsp:cNvSpPr/>
      </dsp:nvSpPr>
      <dsp:spPr>
        <a:xfrm>
          <a:off x="1587357" y="1606380"/>
          <a:ext cx="731452" cy="3847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58</a:t>
          </a:r>
          <a:endParaRPr lang="ru-RU" sz="1100" kern="1200" dirty="0"/>
        </a:p>
      </dsp:txBody>
      <dsp:txXfrm>
        <a:off x="1598626" y="1617649"/>
        <a:ext cx="708914" cy="362227"/>
      </dsp:txXfrm>
    </dsp:sp>
    <dsp:sp modelId="{BA61E3A6-0BE5-4066-9F94-BB1BFFF8EBBF}">
      <dsp:nvSpPr>
        <dsp:cNvPr id="0" name=""/>
        <dsp:cNvSpPr/>
      </dsp:nvSpPr>
      <dsp:spPr>
        <a:xfrm>
          <a:off x="1587357" y="2007326"/>
          <a:ext cx="731452" cy="3847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5,25</a:t>
          </a:r>
          <a:endParaRPr lang="ru-RU" sz="1100" kern="1200" dirty="0"/>
        </a:p>
      </dsp:txBody>
      <dsp:txXfrm>
        <a:off x="1598626" y="2018595"/>
        <a:ext cx="708914" cy="362227"/>
      </dsp:txXfrm>
    </dsp:sp>
    <dsp:sp modelId="{8C5A4ABB-F609-4CF2-8CFC-5593BE697C3C}">
      <dsp:nvSpPr>
        <dsp:cNvPr id="0" name=""/>
        <dsp:cNvSpPr/>
      </dsp:nvSpPr>
      <dsp:spPr>
        <a:xfrm>
          <a:off x="1587357" y="2408273"/>
          <a:ext cx="731452" cy="3847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16,5</a:t>
          </a:r>
          <a:endParaRPr lang="ru-RU" sz="1100" kern="1200" dirty="0"/>
        </a:p>
      </dsp:txBody>
      <dsp:txXfrm>
        <a:off x="1598626" y="2419542"/>
        <a:ext cx="708914" cy="362227"/>
      </dsp:txXfrm>
    </dsp:sp>
    <dsp:sp modelId="{5CA92D6E-6985-440B-92AD-5A876699A5A4}">
      <dsp:nvSpPr>
        <dsp:cNvPr id="0" name=""/>
        <dsp:cNvSpPr/>
      </dsp:nvSpPr>
      <dsp:spPr>
        <a:xfrm>
          <a:off x="1587357" y="2809220"/>
          <a:ext cx="731452" cy="3847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59,5</a:t>
          </a:r>
          <a:endParaRPr lang="ru-RU" sz="1100" kern="1200" dirty="0"/>
        </a:p>
      </dsp:txBody>
      <dsp:txXfrm>
        <a:off x="1598626" y="2820489"/>
        <a:ext cx="708914" cy="362227"/>
      </dsp:txXfrm>
    </dsp:sp>
    <dsp:sp modelId="{87969A2D-5692-4CC9-884E-666C5AEEEFF4}">
      <dsp:nvSpPr>
        <dsp:cNvPr id="0" name=""/>
        <dsp:cNvSpPr/>
      </dsp:nvSpPr>
      <dsp:spPr>
        <a:xfrm>
          <a:off x="1587357" y="3210166"/>
          <a:ext cx="731452" cy="3847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40,1</a:t>
          </a:r>
          <a:endParaRPr lang="ru-RU" sz="1100" kern="1200" dirty="0"/>
        </a:p>
      </dsp:txBody>
      <dsp:txXfrm>
        <a:off x="1598626" y="3221435"/>
        <a:ext cx="708914" cy="362227"/>
      </dsp:txXfrm>
    </dsp:sp>
    <dsp:sp modelId="{1AD84C0F-8AFE-43C0-9868-CF819B520AFB}">
      <dsp:nvSpPr>
        <dsp:cNvPr id="0" name=""/>
        <dsp:cNvSpPr/>
      </dsp:nvSpPr>
      <dsp:spPr>
        <a:xfrm>
          <a:off x="1587357" y="3611113"/>
          <a:ext cx="731452" cy="3847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63,9</a:t>
          </a:r>
          <a:endParaRPr lang="ru-RU" sz="1100" kern="1200" dirty="0"/>
        </a:p>
      </dsp:txBody>
      <dsp:txXfrm>
        <a:off x="1598626" y="3622382"/>
        <a:ext cx="708914" cy="362227"/>
      </dsp:txXfrm>
    </dsp:sp>
    <dsp:sp modelId="{D9DB4073-BDFF-4C59-8442-57C4C416C439}">
      <dsp:nvSpPr>
        <dsp:cNvPr id="0" name=""/>
        <dsp:cNvSpPr/>
      </dsp:nvSpPr>
      <dsp:spPr>
        <a:xfrm>
          <a:off x="1587357" y="4012060"/>
          <a:ext cx="731452" cy="3847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101,6</a:t>
          </a:r>
          <a:endParaRPr lang="ru-RU" sz="1100" kern="1200" dirty="0"/>
        </a:p>
      </dsp:txBody>
      <dsp:txXfrm>
        <a:off x="1598626" y="4023329"/>
        <a:ext cx="708914" cy="362227"/>
      </dsp:txXfrm>
    </dsp:sp>
    <dsp:sp modelId="{7875EF03-4483-4118-9FF3-1ED10A0A5A9F}">
      <dsp:nvSpPr>
        <dsp:cNvPr id="0" name=""/>
        <dsp:cNvSpPr/>
      </dsp:nvSpPr>
      <dsp:spPr>
        <a:xfrm>
          <a:off x="1587357" y="4413006"/>
          <a:ext cx="731452" cy="3847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53,5</a:t>
          </a:r>
          <a:endParaRPr lang="ru-RU" sz="1100" kern="1200" dirty="0"/>
        </a:p>
      </dsp:txBody>
      <dsp:txXfrm>
        <a:off x="1598626" y="4424275"/>
        <a:ext cx="708914" cy="362227"/>
      </dsp:txXfrm>
    </dsp:sp>
    <dsp:sp modelId="{DC6C973C-C6D3-4FB9-AF43-35160F043C23}">
      <dsp:nvSpPr>
        <dsp:cNvPr id="0" name=""/>
        <dsp:cNvSpPr/>
      </dsp:nvSpPr>
      <dsp:spPr>
        <a:xfrm>
          <a:off x="1587357" y="4813953"/>
          <a:ext cx="731452" cy="3847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70</a:t>
          </a:r>
          <a:endParaRPr lang="ru-RU" sz="1100" kern="1200" dirty="0"/>
        </a:p>
      </dsp:txBody>
      <dsp:txXfrm>
        <a:off x="1598626" y="4825222"/>
        <a:ext cx="708914" cy="362227"/>
      </dsp:txXfrm>
    </dsp:sp>
    <dsp:sp modelId="{9E5D5161-23D7-41B4-A187-BE6D7C6483D0}">
      <dsp:nvSpPr>
        <dsp:cNvPr id="0" name=""/>
        <dsp:cNvSpPr/>
      </dsp:nvSpPr>
      <dsp:spPr>
        <a:xfrm>
          <a:off x="2380252" y="403540"/>
          <a:ext cx="731452" cy="38476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2018</a:t>
          </a:r>
          <a:endParaRPr lang="ru-RU" sz="1400" b="1" kern="1200" dirty="0"/>
        </a:p>
      </dsp:txBody>
      <dsp:txXfrm>
        <a:off x="2391521" y="414809"/>
        <a:ext cx="708914" cy="362227"/>
      </dsp:txXfrm>
    </dsp:sp>
    <dsp:sp modelId="{2965B01E-C0DE-4302-ADA0-732BD580C7B1}">
      <dsp:nvSpPr>
        <dsp:cNvPr id="0" name=""/>
        <dsp:cNvSpPr/>
      </dsp:nvSpPr>
      <dsp:spPr>
        <a:xfrm>
          <a:off x="2380252" y="804486"/>
          <a:ext cx="731452" cy="3847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3800</a:t>
          </a:r>
          <a:endParaRPr lang="ru-RU" sz="1100" kern="1200" dirty="0" smtClean="0"/>
        </a:p>
      </dsp:txBody>
      <dsp:txXfrm>
        <a:off x="2391521" y="815755"/>
        <a:ext cx="708914" cy="362227"/>
      </dsp:txXfrm>
    </dsp:sp>
    <dsp:sp modelId="{A7AF9B85-BF68-40A8-954B-A40EDB5CAF9F}">
      <dsp:nvSpPr>
        <dsp:cNvPr id="0" name=""/>
        <dsp:cNvSpPr/>
      </dsp:nvSpPr>
      <dsp:spPr>
        <a:xfrm>
          <a:off x="2380252" y="1205433"/>
          <a:ext cx="731452" cy="3847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</a:t>
          </a:r>
          <a:endParaRPr lang="ru-RU" sz="1100" kern="1200" dirty="0"/>
        </a:p>
      </dsp:txBody>
      <dsp:txXfrm>
        <a:off x="2391521" y="1216702"/>
        <a:ext cx="708914" cy="362227"/>
      </dsp:txXfrm>
    </dsp:sp>
    <dsp:sp modelId="{EFF40216-5B58-45C6-B485-1C9C4561DF2F}">
      <dsp:nvSpPr>
        <dsp:cNvPr id="0" name=""/>
        <dsp:cNvSpPr/>
      </dsp:nvSpPr>
      <dsp:spPr>
        <a:xfrm>
          <a:off x="2380252" y="1606380"/>
          <a:ext cx="731452" cy="3847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60</a:t>
          </a:r>
          <a:endParaRPr lang="ru-RU" sz="1100" kern="1200" dirty="0"/>
        </a:p>
      </dsp:txBody>
      <dsp:txXfrm>
        <a:off x="2391521" y="1617649"/>
        <a:ext cx="708914" cy="362227"/>
      </dsp:txXfrm>
    </dsp:sp>
    <dsp:sp modelId="{7653A429-0E18-4BE3-A07C-F1A5A9D672E3}">
      <dsp:nvSpPr>
        <dsp:cNvPr id="0" name=""/>
        <dsp:cNvSpPr/>
      </dsp:nvSpPr>
      <dsp:spPr>
        <a:xfrm>
          <a:off x="2380252" y="2007326"/>
          <a:ext cx="731452" cy="3847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</a:t>
          </a:r>
          <a:endParaRPr lang="ru-RU" sz="1100" kern="1200" dirty="0"/>
        </a:p>
      </dsp:txBody>
      <dsp:txXfrm>
        <a:off x="2391521" y="2018595"/>
        <a:ext cx="708914" cy="362227"/>
      </dsp:txXfrm>
    </dsp:sp>
    <dsp:sp modelId="{35DF38A4-C109-469A-81F6-242705CF6432}">
      <dsp:nvSpPr>
        <dsp:cNvPr id="0" name=""/>
        <dsp:cNvSpPr/>
      </dsp:nvSpPr>
      <dsp:spPr>
        <a:xfrm>
          <a:off x="2380252" y="2408273"/>
          <a:ext cx="731452" cy="3847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19,5</a:t>
          </a:r>
          <a:endParaRPr lang="ru-RU" sz="1100" kern="1200" dirty="0"/>
        </a:p>
      </dsp:txBody>
      <dsp:txXfrm>
        <a:off x="2391521" y="2419542"/>
        <a:ext cx="708914" cy="362227"/>
      </dsp:txXfrm>
    </dsp:sp>
    <dsp:sp modelId="{72D34432-C31A-4895-8C4B-497C4DC5EA4F}">
      <dsp:nvSpPr>
        <dsp:cNvPr id="0" name=""/>
        <dsp:cNvSpPr/>
      </dsp:nvSpPr>
      <dsp:spPr>
        <a:xfrm>
          <a:off x="2380252" y="2809220"/>
          <a:ext cx="731452" cy="3847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60,1</a:t>
          </a:r>
          <a:endParaRPr lang="ru-RU" sz="1100" kern="1200" dirty="0"/>
        </a:p>
      </dsp:txBody>
      <dsp:txXfrm>
        <a:off x="2391521" y="2820489"/>
        <a:ext cx="708914" cy="362227"/>
      </dsp:txXfrm>
    </dsp:sp>
    <dsp:sp modelId="{045D0221-8BD3-4C96-BFC2-9785CD8963A7}">
      <dsp:nvSpPr>
        <dsp:cNvPr id="0" name=""/>
        <dsp:cNvSpPr/>
      </dsp:nvSpPr>
      <dsp:spPr>
        <a:xfrm>
          <a:off x="2380252" y="3210166"/>
          <a:ext cx="731452" cy="3847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40,5</a:t>
          </a:r>
          <a:endParaRPr lang="ru-RU" sz="1100" kern="1200" dirty="0"/>
        </a:p>
      </dsp:txBody>
      <dsp:txXfrm>
        <a:off x="2391521" y="3221435"/>
        <a:ext cx="708914" cy="362227"/>
      </dsp:txXfrm>
    </dsp:sp>
    <dsp:sp modelId="{B32920AD-CA25-4F00-99B3-FE0C85B281E2}">
      <dsp:nvSpPr>
        <dsp:cNvPr id="0" name=""/>
        <dsp:cNvSpPr/>
      </dsp:nvSpPr>
      <dsp:spPr>
        <a:xfrm>
          <a:off x="2380252" y="3611113"/>
          <a:ext cx="731452" cy="3847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64,2</a:t>
          </a:r>
          <a:endParaRPr lang="ru-RU" sz="1100" kern="1200" dirty="0"/>
        </a:p>
      </dsp:txBody>
      <dsp:txXfrm>
        <a:off x="2391521" y="3622382"/>
        <a:ext cx="708914" cy="362227"/>
      </dsp:txXfrm>
    </dsp:sp>
    <dsp:sp modelId="{1DC44EE5-BB20-4855-9487-686EF587A66B}">
      <dsp:nvSpPr>
        <dsp:cNvPr id="0" name=""/>
        <dsp:cNvSpPr/>
      </dsp:nvSpPr>
      <dsp:spPr>
        <a:xfrm>
          <a:off x="2380252" y="4012060"/>
          <a:ext cx="731452" cy="3847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101,5</a:t>
          </a:r>
          <a:endParaRPr lang="ru-RU" sz="1100" kern="1200" dirty="0"/>
        </a:p>
      </dsp:txBody>
      <dsp:txXfrm>
        <a:off x="2391521" y="4023329"/>
        <a:ext cx="708914" cy="362227"/>
      </dsp:txXfrm>
    </dsp:sp>
    <dsp:sp modelId="{628AF6C3-31B6-4D83-8E6E-4C6B426E9132}">
      <dsp:nvSpPr>
        <dsp:cNvPr id="0" name=""/>
        <dsp:cNvSpPr/>
      </dsp:nvSpPr>
      <dsp:spPr>
        <a:xfrm>
          <a:off x="2380252" y="4413006"/>
          <a:ext cx="731452" cy="3847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53,4</a:t>
          </a:r>
          <a:endParaRPr lang="ru-RU" sz="1100" kern="1200" dirty="0"/>
        </a:p>
      </dsp:txBody>
      <dsp:txXfrm>
        <a:off x="2391521" y="4424275"/>
        <a:ext cx="708914" cy="362227"/>
      </dsp:txXfrm>
    </dsp:sp>
    <dsp:sp modelId="{00FB6936-01F5-4D69-AF36-37F715DAE13B}">
      <dsp:nvSpPr>
        <dsp:cNvPr id="0" name=""/>
        <dsp:cNvSpPr/>
      </dsp:nvSpPr>
      <dsp:spPr>
        <a:xfrm>
          <a:off x="2380252" y="4813953"/>
          <a:ext cx="731452" cy="3847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80</a:t>
          </a:r>
          <a:endParaRPr lang="ru-RU" sz="1100" kern="1200" dirty="0"/>
        </a:p>
      </dsp:txBody>
      <dsp:txXfrm>
        <a:off x="2391521" y="4825222"/>
        <a:ext cx="708914" cy="362227"/>
      </dsp:txXfrm>
    </dsp:sp>
    <dsp:sp modelId="{F8905714-088D-483C-AC16-D43BF2F0BF16}">
      <dsp:nvSpPr>
        <dsp:cNvPr id="0" name=""/>
        <dsp:cNvSpPr/>
      </dsp:nvSpPr>
      <dsp:spPr>
        <a:xfrm>
          <a:off x="3173147" y="403540"/>
          <a:ext cx="731452" cy="38476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2019</a:t>
          </a:r>
          <a:endParaRPr lang="ru-RU" sz="1400" b="1" kern="1200" dirty="0"/>
        </a:p>
      </dsp:txBody>
      <dsp:txXfrm>
        <a:off x="3184416" y="414809"/>
        <a:ext cx="708914" cy="362227"/>
      </dsp:txXfrm>
    </dsp:sp>
    <dsp:sp modelId="{24CEF574-2765-4D7C-A195-C900E925FBE6}">
      <dsp:nvSpPr>
        <dsp:cNvPr id="0" name=""/>
        <dsp:cNvSpPr/>
      </dsp:nvSpPr>
      <dsp:spPr>
        <a:xfrm>
          <a:off x="3173147" y="804486"/>
          <a:ext cx="731452" cy="3847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3900</a:t>
          </a:r>
          <a:endParaRPr lang="ru-RU" sz="1100" kern="1200" dirty="0"/>
        </a:p>
      </dsp:txBody>
      <dsp:txXfrm>
        <a:off x="3184416" y="815755"/>
        <a:ext cx="708914" cy="362227"/>
      </dsp:txXfrm>
    </dsp:sp>
    <dsp:sp modelId="{4CD2A706-78CC-47E3-A8F8-D778F944372A}">
      <dsp:nvSpPr>
        <dsp:cNvPr id="0" name=""/>
        <dsp:cNvSpPr/>
      </dsp:nvSpPr>
      <dsp:spPr>
        <a:xfrm>
          <a:off x="3173147" y="1205433"/>
          <a:ext cx="731452" cy="3847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15</a:t>
          </a:r>
          <a:endParaRPr lang="ru-RU" sz="1100" kern="1200" dirty="0"/>
        </a:p>
      </dsp:txBody>
      <dsp:txXfrm>
        <a:off x="3184416" y="1216702"/>
        <a:ext cx="708914" cy="362227"/>
      </dsp:txXfrm>
    </dsp:sp>
    <dsp:sp modelId="{374E99F0-AE84-4383-93E4-780F78CE6D13}">
      <dsp:nvSpPr>
        <dsp:cNvPr id="0" name=""/>
        <dsp:cNvSpPr/>
      </dsp:nvSpPr>
      <dsp:spPr>
        <a:xfrm>
          <a:off x="3173147" y="1606380"/>
          <a:ext cx="731452" cy="3847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62</a:t>
          </a:r>
          <a:endParaRPr lang="ru-RU" sz="1100" kern="1200" dirty="0"/>
        </a:p>
      </dsp:txBody>
      <dsp:txXfrm>
        <a:off x="3184416" y="1617649"/>
        <a:ext cx="708914" cy="362227"/>
      </dsp:txXfrm>
    </dsp:sp>
    <dsp:sp modelId="{874CF4BC-44A5-455D-A60A-EB599B596188}">
      <dsp:nvSpPr>
        <dsp:cNvPr id="0" name=""/>
        <dsp:cNvSpPr/>
      </dsp:nvSpPr>
      <dsp:spPr>
        <a:xfrm>
          <a:off x="3173147" y="2007326"/>
          <a:ext cx="731452" cy="3847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6,75</a:t>
          </a:r>
          <a:endParaRPr lang="ru-RU" sz="1100" kern="1200" dirty="0"/>
        </a:p>
      </dsp:txBody>
      <dsp:txXfrm>
        <a:off x="3184416" y="2018595"/>
        <a:ext cx="708914" cy="362227"/>
      </dsp:txXfrm>
    </dsp:sp>
    <dsp:sp modelId="{D2D81AF8-4EA8-45A6-A84D-9694EF1BCFE7}">
      <dsp:nvSpPr>
        <dsp:cNvPr id="0" name=""/>
        <dsp:cNvSpPr/>
      </dsp:nvSpPr>
      <dsp:spPr>
        <a:xfrm>
          <a:off x="3173147" y="2408273"/>
          <a:ext cx="731452" cy="3847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22,5</a:t>
          </a:r>
          <a:endParaRPr lang="ru-RU" sz="1100" kern="1200" dirty="0"/>
        </a:p>
      </dsp:txBody>
      <dsp:txXfrm>
        <a:off x="3184416" y="2419542"/>
        <a:ext cx="708914" cy="362227"/>
      </dsp:txXfrm>
    </dsp:sp>
    <dsp:sp modelId="{B05C0A3E-A45E-4E74-81F8-BADC3EA7BC7D}">
      <dsp:nvSpPr>
        <dsp:cNvPr id="0" name=""/>
        <dsp:cNvSpPr/>
      </dsp:nvSpPr>
      <dsp:spPr>
        <a:xfrm>
          <a:off x="3173147" y="2809220"/>
          <a:ext cx="731452" cy="3847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60,7</a:t>
          </a:r>
          <a:endParaRPr lang="ru-RU" sz="1100" kern="1200" dirty="0"/>
        </a:p>
      </dsp:txBody>
      <dsp:txXfrm>
        <a:off x="3184416" y="2820489"/>
        <a:ext cx="708914" cy="362227"/>
      </dsp:txXfrm>
    </dsp:sp>
    <dsp:sp modelId="{BCCEAE2D-9CDB-4932-BA94-8ED94F1B37EB}">
      <dsp:nvSpPr>
        <dsp:cNvPr id="0" name=""/>
        <dsp:cNvSpPr/>
      </dsp:nvSpPr>
      <dsp:spPr>
        <a:xfrm>
          <a:off x="3173147" y="3210166"/>
          <a:ext cx="731452" cy="3847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40,6</a:t>
          </a:r>
          <a:endParaRPr lang="ru-RU" sz="1100" kern="1200" dirty="0"/>
        </a:p>
      </dsp:txBody>
      <dsp:txXfrm>
        <a:off x="3184416" y="3221435"/>
        <a:ext cx="708914" cy="362227"/>
      </dsp:txXfrm>
    </dsp:sp>
    <dsp:sp modelId="{BFFADC69-15E2-46D7-A0AA-F422C3EC12BE}">
      <dsp:nvSpPr>
        <dsp:cNvPr id="0" name=""/>
        <dsp:cNvSpPr/>
      </dsp:nvSpPr>
      <dsp:spPr>
        <a:xfrm>
          <a:off x="3173147" y="3611113"/>
          <a:ext cx="731452" cy="3847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64,5</a:t>
          </a:r>
          <a:endParaRPr lang="ru-RU" sz="1100" kern="1200" dirty="0"/>
        </a:p>
      </dsp:txBody>
      <dsp:txXfrm>
        <a:off x="3184416" y="3622382"/>
        <a:ext cx="708914" cy="362227"/>
      </dsp:txXfrm>
    </dsp:sp>
    <dsp:sp modelId="{F16C6A01-17E0-44A4-B227-5BD9A26C1192}">
      <dsp:nvSpPr>
        <dsp:cNvPr id="0" name=""/>
        <dsp:cNvSpPr/>
      </dsp:nvSpPr>
      <dsp:spPr>
        <a:xfrm>
          <a:off x="3173147" y="4012060"/>
          <a:ext cx="731452" cy="3847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101,4</a:t>
          </a:r>
          <a:endParaRPr lang="ru-RU" sz="1100" kern="1200" dirty="0"/>
        </a:p>
      </dsp:txBody>
      <dsp:txXfrm>
        <a:off x="3184416" y="4023329"/>
        <a:ext cx="708914" cy="362227"/>
      </dsp:txXfrm>
    </dsp:sp>
    <dsp:sp modelId="{969F2946-C23A-4579-B0D4-9061F075A0E2}">
      <dsp:nvSpPr>
        <dsp:cNvPr id="0" name=""/>
        <dsp:cNvSpPr/>
      </dsp:nvSpPr>
      <dsp:spPr>
        <a:xfrm>
          <a:off x="3173147" y="4413006"/>
          <a:ext cx="731452" cy="3847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smtClean="0"/>
            <a:t>53,3</a:t>
          </a:r>
          <a:endParaRPr lang="ru-RU" sz="1100" kern="1200" dirty="0"/>
        </a:p>
      </dsp:txBody>
      <dsp:txXfrm>
        <a:off x="3184416" y="4424275"/>
        <a:ext cx="708914" cy="362227"/>
      </dsp:txXfrm>
    </dsp:sp>
    <dsp:sp modelId="{23B1EF05-E0CC-41F4-B462-189D827372C2}">
      <dsp:nvSpPr>
        <dsp:cNvPr id="0" name=""/>
        <dsp:cNvSpPr/>
      </dsp:nvSpPr>
      <dsp:spPr>
        <a:xfrm>
          <a:off x="3173147" y="4813953"/>
          <a:ext cx="731452" cy="3847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90</a:t>
          </a:r>
          <a:endParaRPr lang="ru-RU" sz="1100" kern="1200" dirty="0"/>
        </a:p>
      </dsp:txBody>
      <dsp:txXfrm>
        <a:off x="3184416" y="4825222"/>
        <a:ext cx="708914" cy="362227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12F5D-797B-4C71-93F7-7C835BFF7982}">
      <dsp:nvSpPr>
        <dsp:cNvPr id="0" name=""/>
        <dsp:cNvSpPr/>
      </dsp:nvSpPr>
      <dsp:spPr>
        <a:xfrm>
          <a:off x="1567" y="3872"/>
          <a:ext cx="3903032" cy="428165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Достижение значений показателей (индикаторов) </a:t>
          </a:r>
          <a:endParaRPr lang="ru-RU" sz="1400" b="1" kern="1200" dirty="0"/>
        </a:p>
      </dsp:txBody>
      <dsp:txXfrm>
        <a:off x="14108" y="16413"/>
        <a:ext cx="3877950" cy="403083"/>
      </dsp:txXfrm>
    </dsp:sp>
    <dsp:sp modelId="{EFD09625-1EEB-463A-9D51-52F09A5E039B}">
      <dsp:nvSpPr>
        <dsp:cNvPr id="0" name=""/>
        <dsp:cNvSpPr/>
      </dsp:nvSpPr>
      <dsp:spPr>
        <a:xfrm>
          <a:off x="1567" y="449581"/>
          <a:ext cx="731452" cy="428165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2015 факт</a:t>
          </a:r>
          <a:endParaRPr lang="ru-RU" sz="1400" b="1" kern="1200" dirty="0"/>
        </a:p>
      </dsp:txBody>
      <dsp:txXfrm>
        <a:off x="14108" y="462122"/>
        <a:ext cx="706370" cy="403083"/>
      </dsp:txXfrm>
    </dsp:sp>
    <dsp:sp modelId="{B7B68934-E179-4D36-8AD9-7637EF3F0019}">
      <dsp:nvSpPr>
        <dsp:cNvPr id="0" name=""/>
        <dsp:cNvSpPr/>
      </dsp:nvSpPr>
      <dsp:spPr>
        <a:xfrm>
          <a:off x="1567" y="895291"/>
          <a:ext cx="731452" cy="42816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107,3</a:t>
          </a:r>
          <a:endParaRPr lang="ru-RU" sz="1100" b="1" kern="1200" dirty="0"/>
        </a:p>
      </dsp:txBody>
      <dsp:txXfrm>
        <a:off x="14108" y="907832"/>
        <a:ext cx="706370" cy="403083"/>
      </dsp:txXfrm>
    </dsp:sp>
    <dsp:sp modelId="{14BABD28-5047-47A3-A701-B7AFBBE28819}">
      <dsp:nvSpPr>
        <dsp:cNvPr id="0" name=""/>
        <dsp:cNvSpPr/>
      </dsp:nvSpPr>
      <dsp:spPr>
        <a:xfrm>
          <a:off x="1567" y="1341000"/>
          <a:ext cx="731452" cy="42816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108,7</a:t>
          </a:r>
          <a:endParaRPr lang="ru-RU" sz="1100" b="1" kern="1200" dirty="0"/>
        </a:p>
      </dsp:txBody>
      <dsp:txXfrm>
        <a:off x="14108" y="1353541"/>
        <a:ext cx="706370" cy="403083"/>
      </dsp:txXfrm>
    </dsp:sp>
    <dsp:sp modelId="{8E7E2D4A-62E6-4A23-A5DD-552A63903B64}">
      <dsp:nvSpPr>
        <dsp:cNvPr id="0" name=""/>
        <dsp:cNvSpPr/>
      </dsp:nvSpPr>
      <dsp:spPr>
        <a:xfrm>
          <a:off x="1567" y="1786709"/>
          <a:ext cx="731452" cy="42816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105,7</a:t>
          </a:r>
          <a:endParaRPr lang="ru-RU" sz="1100" b="1" kern="1200" dirty="0"/>
        </a:p>
      </dsp:txBody>
      <dsp:txXfrm>
        <a:off x="14108" y="1799250"/>
        <a:ext cx="706370" cy="403083"/>
      </dsp:txXfrm>
    </dsp:sp>
    <dsp:sp modelId="{085136A3-D02F-461C-B31C-FD1D69D16759}">
      <dsp:nvSpPr>
        <dsp:cNvPr id="0" name=""/>
        <dsp:cNvSpPr/>
      </dsp:nvSpPr>
      <dsp:spPr>
        <a:xfrm>
          <a:off x="1567" y="2232418"/>
          <a:ext cx="731452" cy="42816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110,0</a:t>
          </a:r>
          <a:endParaRPr lang="ru-RU" sz="1100" b="1" kern="1200" dirty="0"/>
        </a:p>
      </dsp:txBody>
      <dsp:txXfrm>
        <a:off x="14108" y="2244959"/>
        <a:ext cx="706370" cy="403083"/>
      </dsp:txXfrm>
    </dsp:sp>
    <dsp:sp modelId="{2BC9EB28-F68D-4321-836D-A642C2C0DAB1}">
      <dsp:nvSpPr>
        <dsp:cNvPr id="0" name=""/>
        <dsp:cNvSpPr/>
      </dsp:nvSpPr>
      <dsp:spPr>
        <a:xfrm>
          <a:off x="1567" y="2678128"/>
          <a:ext cx="731452" cy="42816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109,5</a:t>
          </a:r>
          <a:endParaRPr lang="ru-RU" sz="1100" b="1" kern="1200" dirty="0"/>
        </a:p>
      </dsp:txBody>
      <dsp:txXfrm>
        <a:off x="14108" y="2690669"/>
        <a:ext cx="706370" cy="403083"/>
      </dsp:txXfrm>
    </dsp:sp>
    <dsp:sp modelId="{85D767EC-FAE5-4312-B23F-9B41F2C6B7D7}">
      <dsp:nvSpPr>
        <dsp:cNvPr id="0" name=""/>
        <dsp:cNvSpPr/>
      </dsp:nvSpPr>
      <dsp:spPr>
        <a:xfrm>
          <a:off x="1567" y="3123837"/>
          <a:ext cx="731452" cy="42816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19,3</a:t>
          </a:r>
          <a:endParaRPr lang="ru-RU" sz="1100" b="1" kern="1200" dirty="0"/>
        </a:p>
      </dsp:txBody>
      <dsp:txXfrm>
        <a:off x="14108" y="3136378"/>
        <a:ext cx="706370" cy="403083"/>
      </dsp:txXfrm>
    </dsp:sp>
    <dsp:sp modelId="{DA43826B-0B4B-4920-A285-F98E19D5941D}">
      <dsp:nvSpPr>
        <dsp:cNvPr id="0" name=""/>
        <dsp:cNvSpPr/>
      </dsp:nvSpPr>
      <dsp:spPr>
        <a:xfrm>
          <a:off x="1567" y="3569546"/>
          <a:ext cx="731452" cy="42816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14498,4</a:t>
          </a:r>
          <a:endParaRPr lang="ru-RU" sz="1100" b="1" kern="1200" dirty="0"/>
        </a:p>
      </dsp:txBody>
      <dsp:txXfrm>
        <a:off x="14108" y="3582087"/>
        <a:ext cx="706370" cy="403083"/>
      </dsp:txXfrm>
    </dsp:sp>
    <dsp:sp modelId="{DFE4F096-5C89-4A55-B599-B9DE90644DC7}">
      <dsp:nvSpPr>
        <dsp:cNvPr id="0" name=""/>
        <dsp:cNvSpPr/>
      </dsp:nvSpPr>
      <dsp:spPr>
        <a:xfrm>
          <a:off x="1567" y="4015255"/>
          <a:ext cx="731452" cy="42816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114,2</a:t>
          </a:r>
          <a:endParaRPr lang="ru-RU" sz="1100" b="1" kern="1200" dirty="0"/>
        </a:p>
      </dsp:txBody>
      <dsp:txXfrm>
        <a:off x="14108" y="4027796"/>
        <a:ext cx="706370" cy="403083"/>
      </dsp:txXfrm>
    </dsp:sp>
    <dsp:sp modelId="{41BC3A0A-9B3E-48C2-AF7E-4561F1972853}">
      <dsp:nvSpPr>
        <dsp:cNvPr id="0" name=""/>
        <dsp:cNvSpPr/>
      </dsp:nvSpPr>
      <dsp:spPr>
        <a:xfrm>
          <a:off x="1567" y="4460965"/>
          <a:ext cx="731452" cy="42816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728</a:t>
          </a:r>
          <a:endParaRPr lang="ru-RU" sz="1100" b="1" kern="1200" dirty="0"/>
        </a:p>
      </dsp:txBody>
      <dsp:txXfrm>
        <a:off x="14108" y="4473506"/>
        <a:ext cx="706370" cy="403083"/>
      </dsp:txXfrm>
    </dsp:sp>
    <dsp:sp modelId="{4D68AAC1-344C-4817-9DEB-5154E6D78C3B}">
      <dsp:nvSpPr>
        <dsp:cNvPr id="0" name=""/>
        <dsp:cNvSpPr/>
      </dsp:nvSpPr>
      <dsp:spPr>
        <a:xfrm>
          <a:off x="1567" y="4906674"/>
          <a:ext cx="731452" cy="42816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9,9</a:t>
          </a:r>
          <a:endParaRPr lang="ru-RU" sz="1100" b="1" kern="1200" dirty="0"/>
        </a:p>
      </dsp:txBody>
      <dsp:txXfrm>
        <a:off x="14108" y="4919215"/>
        <a:ext cx="706370" cy="403083"/>
      </dsp:txXfrm>
    </dsp:sp>
    <dsp:sp modelId="{576C6983-4618-426C-8177-DEA9FE3AC4EB}">
      <dsp:nvSpPr>
        <dsp:cNvPr id="0" name=""/>
        <dsp:cNvSpPr/>
      </dsp:nvSpPr>
      <dsp:spPr>
        <a:xfrm>
          <a:off x="794462" y="449581"/>
          <a:ext cx="731452" cy="428165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2016 факт</a:t>
          </a:r>
          <a:endParaRPr lang="ru-RU" sz="1400" b="1" kern="1200" dirty="0"/>
        </a:p>
      </dsp:txBody>
      <dsp:txXfrm>
        <a:off x="807003" y="462122"/>
        <a:ext cx="706370" cy="403083"/>
      </dsp:txXfrm>
    </dsp:sp>
    <dsp:sp modelId="{672DFC88-43F4-433B-9B7F-D5CE282279E3}">
      <dsp:nvSpPr>
        <dsp:cNvPr id="0" name=""/>
        <dsp:cNvSpPr/>
      </dsp:nvSpPr>
      <dsp:spPr>
        <a:xfrm>
          <a:off x="794462" y="895291"/>
          <a:ext cx="731452" cy="42816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101,4</a:t>
          </a:r>
          <a:endParaRPr lang="ru-RU" sz="1100" b="1" kern="1200" dirty="0"/>
        </a:p>
      </dsp:txBody>
      <dsp:txXfrm>
        <a:off x="807003" y="907832"/>
        <a:ext cx="706370" cy="403083"/>
      </dsp:txXfrm>
    </dsp:sp>
    <dsp:sp modelId="{C586111C-58B6-40AF-8D8A-60EE680572BA}">
      <dsp:nvSpPr>
        <dsp:cNvPr id="0" name=""/>
        <dsp:cNvSpPr/>
      </dsp:nvSpPr>
      <dsp:spPr>
        <a:xfrm>
          <a:off x="794462" y="1341000"/>
          <a:ext cx="731452" cy="42816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101,0</a:t>
          </a:r>
          <a:endParaRPr lang="ru-RU" sz="1100" b="1" kern="1200" dirty="0"/>
        </a:p>
      </dsp:txBody>
      <dsp:txXfrm>
        <a:off x="807003" y="1353541"/>
        <a:ext cx="706370" cy="403083"/>
      </dsp:txXfrm>
    </dsp:sp>
    <dsp:sp modelId="{41590EE3-70B4-4E0E-8D44-18EF1FD97F2E}">
      <dsp:nvSpPr>
        <dsp:cNvPr id="0" name=""/>
        <dsp:cNvSpPr/>
      </dsp:nvSpPr>
      <dsp:spPr>
        <a:xfrm>
          <a:off x="794462" y="1786709"/>
          <a:ext cx="731452" cy="42816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smtClean="0"/>
            <a:t>101,8</a:t>
          </a:r>
          <a:endParaRPr lang="ru-RU" sz="1100" b="1" kern="1200" dirty="0"/>
        </a:p>
      </dsp:txBody>
      <dsp:txXfrm>
        <a:off x="807003" y="1799250"/>
        <a:ext cx="706370" cy="403083"/>
      </dsp:txXfrm>
    </dsp:sp>
    <dsp:sp modelId="{6CE5FDB4-BFBB-4259-A330-B441199BCE24}">
      <dsp:nvSpPr>
        <dsp:cNvPr id="0" name=""/>
        <dsp:cNvSpPr/>
      </dsp:nvSpPr>
      <dsp:spPr>
        <a:xfrm>
          <a:off x="794462" y="2232418"/>
          <a:ext cx="731452" cy="42816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98,0</a:t>
          </a:r>
          <a:endParaRPr lang="ru-RU" sz="1100" b="1" kern="1200" dirty="0"/>
        </a:p>
      </dsp:txBody>
      <dsp:txXfrm>
        <a:off x="807003" y="2244959"/>
        <a:ext cx="706370" cy="403083"/>
      </dsp:txXfrm>
    </dsp:sp>
    <dsp:sp modelId="{89DC61A6-3199-4C88-A8D1-98ADCFDD3274}">
      <dsp:nvSpPr>
        <dsp:cNvPr id="0" name=""/>
        <dsp:cNvSpPr/>
      </dsp:nvSpPr>
      <dsp:spPr>
        <a:xfrm>
          <a:off x="794462" y="2678128"/>
          <a:ext cx="731452" cy="42816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40,0</a:t>
          </a:r>
          <a:endParaRPr lang="ru-RU" sz="1100" b="1" kern="1200" dirty="0"/>
        </a:p>
      </dsp:txBody>
      <dsp:txXfrm>
        <a:off x="807003" y="2690669"/>
        <a:ext cx="706370" cy="403083"/>
      </dsp:txXfrm>
    </dsp:sp>
    <dsp:sp modelId="{B35EEDEE-A63C-4DC0-9860-A34A7BFD903E}">
      <dsp:nvSpPr>
        <dsp:cNvPr id="0" name=""/>
        <dsp:cNvSpPr/>
      </dsp:nvSpPr>
      <dsp:spPr>
        <a:xfrm>
          <a:off x="794462" y="3123837"/>
          <a:ext cx="731452" cy="42816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18,3</a:t>
          </a:r>
          <a:endParaRPr lang="ru-RU" sz="1100" b="1" kern="1200" dirty="0"/>
        </a:p>
      </dsp:txBody>
      <dsp:txXfrm>
        <a:off x="807003" y="3136378"/>
        <a:ext cx="706370" cy="403083"/>
      </dsp:txXfrm>
    </dsp:sp>
    <dsp:sp modelId="{2D6E7E78-D303-4B4D-A63A-55D54230421A}">
      <dsp:nvSpPr>
        <dsp:cNvPr id="0" name=""/>
        <dsp:cNvSpPr/>
      </dsp:nvSpPr>
      <dsp:spPr>
        <a:xfrm>
          <a:off x="794462" y="3569546"/>
          <a:ext cx="731452" cy="42816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15974,2</a:t>
          </a:r>
          <a:endParaRPr lang="ru-RU" sz="1100" b="1" kern="1200" dirty="0"/>
        </a:p>
      </dsp:txBody>
      <dsp:txXfrm>
        <a:off x="807003" y="3582087"/>
        <a:ext cx="706370" cy="403083"/>
      </dsp:txXfrm>
    </dsp:sp>
    <dsp:sp modelId="{EFAA2913-A55B-4945-83EE-1B390A45B139}">
      <dsp:nvSpPr>
        <dsp:cNvPr id="0" name=""/>
        <dsp:cNvSpPr/>
      </dsp:nvSpPr>
      <dsp:spPr>
        <a:xfrm>
          <a:off x="794462" y="4015255"/>
          <a:ext cx="731452" cy="42816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112,0</a:t>
          </a:r>
          <a:endParaRPr lang="ru-RU" sz="1100" b="1" kern="1200" dirty="0"/>
        </a:p>
      </dsp:txBody>
      <dsp:txXfrm>
        <a:off x="807003" y="4027796"/>
        <a:ext cx="706370" cy="403083"/>
      </dsp:txXfrm>
    </dsp:sp>
    <dsp:sp modelId="{BA9BB791-5ED8-4E0A-B0BF-B2BA7DD3E29D}">
      <dsp:nvSpPr>
        <dsp:cNvPr id="0" name=""/>
        <dsp:cNvSpPr/>
      </dsp:nvSpPr>
      <dsp:spPr>
        <a:xfrm>
          <a:off x="794462" y="4460965"/>
          <a:ext cx="731452" cy="42816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758</a:t>
          </a:r>
          <a:endParaRPr lang="ru-RU" sz="1100" b="1" kern="1200" dirty="0"/>
        </a:p>
      </dsp:txBody>
      <dsp:txXfrm>
        <a:off x="807003" y="4473506"/>
        <a:ext cx="706370" cy="403083"/>
      </dsp:txXfrm>
    </dsp:sp>
    <dsp:sp modelId="{EF877C3E-1AED-4E5C-B9B2-BAE3107D0A00}">
      <dsp:nvSpPr>
        <dsp:cNvPr id="0" name=""/>
        <dsp:cNvSpPr/>
      </dsp:nvSpPr>
      <dsp:spPr>
        <a:xfrm>
          <a:off x="794462" y="4906674"/>
          <a:ext cx="731452" cy="42816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9,8</a:t>
          </a:r>
          <a:endParaRPr lang="ru-RU" sz="1100" b="1" kern="1200" dirty="0"/>
        </a:p>
      </dsp:txBody>
      <dsp:txXfrm>
        <a:off x="807003" y="4919215"/>
        <a:ext cx="706370" cy="403083"/>
      </dsp:txXfrm>
    </dsp:sp>
    <dsp:sp modelId="{A25BE625-018B-46BA-BE7F-ED875B975F26}">
      <dsp:nvSpPr>
        <dsp:cNvPr id="0" name=""/>
        <dsp:cNvSpPr/>
      </dsp:nvSpPr>
      <dsp:spPr>
        <a:xfrm>
          <a:off x="1587357" y="449581"/>
          <a:ext cx="731452" cy="42816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2017</a:t>
          </a:r>
          <a:endParaRPr lang="ru-RU" sz="1400" b="1" kern="1200" dirty="0"/>
        </a:p>
      </dsp:txBody>
      <dsp:txXfrm>
        <a:off x="1599898" y="462122"/>
        <a:ext cx="706370" cy="403083"/>
      </dsp:txXfrm>
    </dsp:sp>
    <dsp:sp modelId="{CB2AF246-A0C3-4F64-A578-D38165C39147}">
      <dsp:nvSpPr>
        <dsp:cNvPr id="0" name=""/>
        <dsp:cNvSpPr/>
      </dsp:nvSpPr>
      <dsp:spPr>
        <a:xfrm>
          <a:off x="1587357" y="895291"/>
          <a:ext cx="731452" cy="4281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104,0</a:t>
          </a:r>
          <a:endParaRPr lang="ru-RU" sz="1100" b="1" kern="1200" dirty="0"/>
        </a:p>
      </dsp:txBody>
      <dsp:txXfrm>
        <a:off x="1599898" y="907832"/>
        <a:ext cx="706370" cy="403083"/>
      </dsp:txXfrm>
    </dsp:sp>
    <dsp:sp modelId="{02D78884-08A2-47FD-874A-FD0B1E1D6A24}">
      <dsp:nvSpPr>
        <dsp:cNvPr id="0" name=""/>
        <dsp:cNvSpPr/>
      </dsp:nvSpPr>
      <dsp:spPr>
        <a:xfrm>
          <a:off x="1587357" y="1341000"/>
          <a:ext cx="731452" cy="4281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103,6</a:t>
          </a:r>
          <a:endParaRPr lang="ru-RU" sz="1100" b="1" kern="1200" dirty="0"/>
        </a:p>
      </dsp:txBody>
      <dsp:txXfrm>
        <a:off x="1599898" y="1353541"/>
        <a:ext cx="706370" cy="403083"/>
      </dsp:txXfrm>
    </dsp:sp>
    <dsp:sp modelId="{59176932-D6D5-4C36-BF7A-69A1297C4BAD}">
      <dsp:nvSpPr>
        <dsp:cNvPr id="0" name=""/>
        <dsp:cNvSpPr/>
      </dsp:nvSpPr>
      <dsp:spPr>
        <a:xfrm>
          <a:off x="1587357" y="1786709"/>
          <a:ext cx="731452" cy="4281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104,5</a:t>
          </a:r>
          <a:endParaRPr lang="ru-RU" sz="1100" b="1" kern="1200" dirty="0"/>
        </a:p>
      </dsp:txBody>
      <dsp:txXfrm>
        <a:off x="1599898" y="1799250"/>
        <a:ext cx="706370" cy="403083"/>
      </dsp:txXfrm>
    </dsp:sp>
    <dsp:sp modelId="{BA61E3A6-0BE5-4066-9F94-BB1BFFF8EBBF}">
      <dsp:nvSpPr>
        <dsp:cNvPr id="0" name=""/>
        <dsp:cNvSpPr/>
      </dsp:nvSpPr>
      <dsp:spPr>
        <a:xfrm>
          <a:off x="1587357" y="2232418"/>
          <a:ext cx="731452" cy="4281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104,5</a:t>
          </a:r>
          <a:endParaRPr lang="ru-RU" sz="1100" b="1" kern="1200" dirty="0"/>
        </a:p>
      </dsp:txBody>
      <dsp:txXfrm>
        <a:off x="1599898" y="2244959"/>
        <a:ext cx="706370" cy="403083"/>
      </dsp:txXfrm>
    </dsp:sp>
    <dsp:sp modelId="{8C5A4ABB-F609-4CF2-8CFC-5593BE697C3C}">
      <dsp:nvSpPr>
        <dsp:cNvPr id="0" name=""/>
        <dsp:cNvSpPr/>
      </dsp:nvSpPr>
      <dsp:spPr>
        <a:xfrm>
          <a:off x="1587357" y="2678128"/>
          <a:ext cx="731452" cy="4281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104,5</a:t>
          </a:r>
          <a:endParaRPr lang="ru-RU" sz="1100" b="1" kern="1200" dirty="0"/>
        </a:p>
      </dsp:txBody>
      <dsp:txXfrm>
        <a:off x="1599898" y="2690669"/>
        <a:ext cx="706370" cy="403083"/>
      </dsp:txXfrm>
    </dsp:sp>
    <dsp:sp modelId="{5CA92D6E-6985-440B-92AD-5A876699A5A4}">
      <dsp:nvSpPr>
        <dsp:cNvPr id="0" name=""/>
        <dsp:cNvSpPr/>
      </dsp:nvSpPr>
      <dsp:spPr>
        <a:xfrm>
          <a:off x="1587357" y="3123837"/>
          <a:ext cx="731452" cy="4281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13,0</a:t>
          </a:r>
          <a:endParaRPr lang="ru-RU" sz="1100" b="1" kern="1200" dirty="0"/>
        </a:p>
      </dsp:txBody>
      <dsp:txXfrm>
        <a:off x="1599898" y="3136378"/>
        <a:ext cx="706370" cy="403083"/>
      </dsp:txXfrm>
    </dsp:sp>
    <dsp:sp modelId="{18AC92DF-083C-4989-8ADA-6707D01CCCF4}">
      <dsp:nvSpPr>
        <dsp:cNvPr id="0" name=""/>
        <dsp:cNvSpPr/>
      </dsp:nvSpPr>
      <dsp:spPr>
        <a:xfrm>
          <a:off x="1587357" y="3569546"/>
          <a:ext cx="731452" cy="428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17404</a:t>
          </a:r>
          <a:endParaRPr lang="ru-RU" sz="1100" b="1" kern="1200" dirty="0"/>
        </a:p>
      </dsp:txBody>
      <dsp:txXfrm>
        <a:off x="1599898" y="3582087"/>
        <a:ext cx="706370" cy="403083"/>
      </dsp:txXfrm>
    </dsp:sp>
    <dsp:sp modelId="{A522CAB1-FCC4-443F-8FD3-24E781281F54}">
      <dsp:nvSpPr>
        <dsp:cNvPr id="0" name=""/>
        <dsp:cNvSpPr/>
      </dsp:nvSpPr>
      <dsp:spPr>
        <a:xfrm>
          <a:off x="1587357" y="4015255"/>
          <a:ext cx="731452" cy="428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111,4</a:t>
          </a:r>
          <a:endParaRPr lang="ru-RU" sz="1100" b="1" kern="1200" dirty="0"/>
        </a:p>
      </dsp:txBody>
      <dsp:txXfrm>
        <a:off x="1599898" y="4027796"/>
        <a:ext cx="706370" cy="403083"/>
      </dsp:txXfrm>
    </dsp:sp>
    <dsp:sp modelId="{D4C72088-8A4D-4CDF-AE61-70BF448279A6}">
      <dsp:nvSpPr>
        <dsp:cNvPr id="0" name=""/>
        <dsp:cNvSpPr/>
      </dsp:nvSpPr>
      <dsp:spPr>
        <a:xfrm>
          <a:off x="1587357" y="4460965"/>
          <a:ext cx="731452" cy="428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1145</a:t>
          </a:r>
          <a:endParaRPr lang="ru-RU" sz="1100" b="1" kern="1200" dirty="0"/>
        </a:p>
      </dsp:txBody>
      <dsp:txXfrm>
        <a:off x="1599898" y="4473506"/>
        <a:ext cx="706370" cy="403083"/>
      </dsp:txXfrm>
    </dsp:sp>
    <dsp:sp modelId="{D52BBB9D-5636-4483-98A8-F562F566C328}">
      <dsp:nvSpPr>
        <dsp:cNvPr id="0" name=""/>
        <dsp:cNvSpPr/>
      </dsp:nvSpPr>
      <dsp:spPr>
        <a:xfrm>
          <a:off x="1587357" y="4906674"/>
          <a:ext cx="731452" cy="428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9,7</a:t>
          </a:r>
          <a:endParaRPr lang="ru-RU" sz="1100" b="1" kern="1200" dirty="0"/>
        </a:p>
      </dsp:txBody>
      <dsp:txXfrm>
        <a:off x="1599898" y="4919215"/>
        <a:ext cx="706370" cy="403083"/>
      </dsp:txXfrm>
    </dsp:sp>
    <dsp:sp modelId="{9E5D5161-23D7-41B4-A187-BE6D7C6483D0}">
      <dsp:nvSpPr>
        <dsp:cNvPr id="0" name=""/>
        <dsp:cNvSpPr/>
      </dsp:nvSpPr>
      <dsp:spPr>
        <a:xfrm>
          <a:off x="2380252" y="449581"/>
          <a:ext cx="731452" cy="42816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2018</a:t>
          </a:r>
          <a:endParaRPr lang="ru-RU" sz="1400" b="1" kern="1200" dirty="0"/>
        </a:p>
      </dsp:txBody>
      <dsp:txXfrm>
        <a:off x="2392793" y="462122"/>
        <a:ext cx="706370" cy="403083"/>
      </dsp:txXfrm>
    </dsp:sp>
    <dsp:sp modelId="{2965B01E-C0DE-4302-ADA0-732BD580C7B1}">
      <dsp:nvSpPr>
        <dsp:cNvPr id="0" name=""/>
        <dsp:cNvSpPr/>
      </dsp:nvSpPr>
      <dsp:spPr>
        <a:xfrm>
          <a:off x="2380252" y="895291"/>
          <a:ext cx="731452" cy="4281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104,3</a:t>
          </a:r>
        </a:p>
      </dsp:txBody>
      <dsp:txXfrm>
        <a:off x="2392793" y="907832"/>
        <a:ext cx="706370" cy="403083"/>
      </dsp:txXfrm>
    </dsp:sp>
    <dsp:sp modelId="{A7AF9B85-BF68-40A8-954B-A40EDB5CAF9F}">
      <dsp:nvSpPr>
        <dsp:cNvPr id="0" name=""/>
        <dsp:cNvSpPr/>
      </dsp:nvSpPr>
      <dsp:spPr>
        <a:xfrm>
          <a:off x="2380252" y="1341000"/>
          <a:ext cx="731452" cy="4281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103,7</a:t>
          </a:r>
          <a:endParaRPr lang="ru-RU" sz="1100" b="1" kern="1200" dirty="0"/>
        </a:p>
      </dsp:txBody>
      <dsp:txXfrm>
        <a:off x="2392793" y="1353541"/>
        <a:ext cx="706370" cy="403083"/>
      </dsp:txXfrm>
    </dsp:sp>
    <dsp:sp modelId="{EFF40216-5B58-45C6-B485-1C9C4561DF2F}">
      <dsp:nvSpPr>
        <dsp:cNvPr id="0" name=""/>
        <dsp:cNvSpPr/>
      </dsp:nvSpPr>
      <dsp:spPr>
        <a:xfrm>
          <a:off x="2380252" y="1786709"/>
          <a:ext cx="731452" cy="4281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105,0</a:t>
          </a:r>
          <a:endParaRPr lang="ru-RU" sz="1100" b="1" kern="1200" dirty="0"/>
        </a:p>
      </dsp:txBody>
      <dsp:txXfrm>
        <a:off x="2392793" y="1799250"/>
        <a:ext cx="706370" cy="403083"/>
      </dsp:txXfrm>
    </dsp:sp>
    <dsp:sp modelId="{7653A429-0E18-4BE3-A07C-F1A5A9D672E3}">
      <dsp:nvSpPr>
        <dsp:cNvPr id="0" name=""/>
        <dsp:cNvSpPr/>
      </dsp:nvSpPr>
      <dsp:spPr>
        <a:xfrm>
          <a:off x="2380252" y="2232418"/>
          <a:ext cx="731452" cy="4281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104,8</a:t>
          </a:r>
          <a:endParaRPr lang="ru-RU" sz="1100" b="1" kern="1200" dirty="0"/>
        </a:p>
      </dsp:txBody>
      <dsp:txXfrm>
        <a:off x="2392793" y="2244959"/>
        <a:ext cx="706370" cy="403083"/>
      </dsp:txXfrm>
    </dsp:sp>
    <dsp:sp modelId="{35DF38A4-C109-469A-81F6-242705CF6432}">
      <dsp:nvSpPr>
        <dsp:cNvPr id="0" name=""/>
        <dsp:cNvSpPr/>
      </dsp:nvSpPr>
      <dsp:spPr>
        <a:xfrm>
          <a:off x="2380252" y="2678128"/>
          <a:ext cx="731452" cy="4281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104,8</a:t>
          </a:r>
          <a:endParaRPr lang="ru-RU" sz="1100" b="1" kern="1200" dirty="0"/>
        </a:p>
      </dsp:txBody>
      <dsp:txXfrm>
        <a:off x="2392793" y="2690669"/>
        <a:ext cx="706370" cy="403083"/>
      </dsp:txXfrm>
    </dsp:sp>
    <dsp:sp modelId="{72D34432-C31A-4895-8C4B-497C4DC5EA4F}">
      <dsp:nvSpPr>
        <dsp:cNvPr id="0" name=""/>
        <dsp:cNvSpPr/>
      </dsp:nvSpPr>
      <dsp:spPr>
        <a:xfrm>
          <a:off x="2380252" y="3123837"/>
          <a:ext cx="731452" cy="4281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14,0</a:t>
          </a:r>
          <a:endParaRPr lang="ru-RU" sz="1100" b="1" kern="1200" dirty="0"/>
        </a:p>
      </dsp:txBody>
      <dsp:txXfrm>
        <a:off x="2392793" y="3136378"/>
        <a:ext cx="706370" cy="403083"/>
      </dsp:txXfrm>
    </dsp:sp>
    <dsp:sp modelId="{2D39DC43-C5C2-46F4-8451-9BFA59AC4F62}">
      <dsp:nvSpPr>
        <dsp:cNvPr id="0" name=""/>
        <dsp:cNvSpPr/>
      </dsp:nvSpPr>
      <dsp:spPr>
        <a:xfrm>
          <a:off x="2380252" y="3569546"/>
          <a:ext cx="731452" cy="428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19224</a:t>
          </a:r>
          <a:endParaRPr lang="ru-RU" sz="1100" b="1" kern="1200" dirty="0"/>
        </a:p>
      </dsp:txBody>
      <dsp:txXfrm>
        <a:off x="2392793" y="3582087"/>
        <a:ext cx="706370" cy="403083"/>
      </dsp:txXfrm>
    </dsp:sp>
    <dsp:sp modelId="{662E41BF-A214-4B24-87EA-87AF59084007}">
      <dsp:nvSpPr>
        <dsp:cNvPr id="0" name=""/>
        <dsp:cNvSpPr/>
      </dsp:nvSpPr>
      <dsp:spPr>
        <a:xfrm>
          <a:off x="2380252" y="4015255"/>
          <a:ext cx="731452" cy="428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110,8</a:t>
          </a:r>
          <a:endParaRPr lang="ru-RU" sz="1100" b="1" kern="1200" dirty="0"/>
        </a:p>
      </dsp:txBody>
      <dsp:txXfrm>
        <a:off x="2392793" y="4027796"/>
        <a:ext cx="706370" cy="403083"/>
      </dsp:txXfrm>
    </dsp:sp>
    <dsp:sp modelId="{F963CB2F-8885-4C02-866A-4DEF44415375}">
      <dsp:nvSpPr>
        <dsp:cNvPr id="0" name=""/>
        <dsp:cNvSpPr/>
      </dsp:nvSpPr>
      <dsp:spPr>
        <a:xfrm>
          <a:off x="2380252" y="4460965"/>
          <a:ext cx="731452" cy="428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1175</a:t>
          </a:r>
          <a:endParaRPr lang="ru-RU" sz="1100" b="1" kern="1200" dirty="0"/>
        </a:p>
      </dsp:txBody>
      <dsp:txXfrm>
        <a:off x="2392793" y="4473506"/>
        <a:ext cx="706370" cy="403083"/>
      </dsp:txXfrm>
    </dsp:sp>
    <dsp:sp modelId="{409D090D-A802-4A45-B614-1255257FC08B}">
      <dsp:nvSpPr>
        <dsp:cNvPr id="0" name=""/>
        <dsp:cNvSpPr/>
      </dsp:nvSpPr>
      <dsp:spPr>
        <a:xfrm>
          <a:off x="2380252" y="4906674"/>
          <a:ext cx="731452" cy="428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9,6</a:t>
          </a:r>
          <a:endParaRPr lang="ru-RU" sz="1100" b="1" kern="1200" dirty="0"/>
        </a:p>
      </dsp:txBody>
      <dsp:txXfrm>
        <a:off x="2392793" y="4919215"/>
        <a:ext cx="706370" cy="403083"/>
      </dsp:txXfrm>
    </dsp:sp>
    <dsp:sp modelId="{F8905714-088D-483C-AC16-D43BF2F0BF16}">
      <dsp:nvSpPr>
        <dsp:cNvPr id="0" name=""/>
        <dsp:cNvSpPr/>
      </dsp:nvSpPr>
      <dsp:spPr>
        <a:xfrm>
          <a:off x="3173147" y="449581"/>
          <a:ext cx="731452" cy="42816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2019</a:t>
          </a:r>
          <a:endParaRPr lang="ru-RU" sz="1400" b="1" kern="1200" dirty="0"/>
        </a:p>
      </dsp:txBody>
      <dsp:txXfrm>
        <a:off x="3185688" y="462122"/>
        <a:ext cx="706370" cy="403083"/>
      </dsp:txXfrm>
    </dsp:sp>
    <dsp:sp modelId="{24CEF574-2765-4D7C-A195-C900E925FBE6}">
      <dsp:nvSpPr>
        <dsp:cNvPr id="0" name=""/>
        <dsp:cNvSpPr/>
      </dsp:nvSpPr>
      <dsp:spPr>
        <a:xfrm>
          <a:off x="3173147" y="895291"/>
          <a:ext cx="731452" cy="4281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104,5</a:t>
          </a:r>
          <a:endParaRPr lang="ru-RU" sz="1100" b="1" kern="1200" dirty="0"/>
        </a:p>
      </dsp:txBody>
      <dsp:txXfrm>
        <a:off x="3185688" y="907832"/>
        <a:ext cx="706370" cy="403083"/>
      </dsp:txXfrm>
    </dsp:sp>
    <dsp:sp modelId="{4CD2A706-78CC-47E3-A8F8-D778F944372A}">
      <dsp:nvSpPr>
        <dsp:cNvPr id="0" name=""/>
        <dsp:cNvSpPr/>
      </dsp:nvSpPr>
      <dsp:spPr>
        <a:xfrm>
          <a:off x="3173147" y="1341000"/>
          <a:ext cx="731452" cy="4281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103,2</a:t>
          </a:r>
          <a:endParaRPr lang="ru-RU" sz="1100" b="1" kern="1200" dirty="0"/>
        </a:p>
      </dsp:txBody>
      <dsp:txXfrm>
        <a:off x="3185688" y="1353541"/>
        <a:ext cx="706370" cy="403083"/>
      </dsp:txXfrm>
    </dsp:sp>
    <dsp:sp modelId="{374E99F0-AE84-4383-93E4-780F78CE6D13}">
      <dsp:nvSpPr>
        <dsp:cNvPr id="0" name=""/>
        <dsp:cNvSpPr/>
      </dsp:nvSpPr>
      <dsp:spPr>
        <a:xfrm>
          <a:off x="3173147" y="1786709"/>
          <a:ext cx="731452" cy="4281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106,0</a:t>
          </a:r>
          <a:endParaRPr lang="ru-RU" sz="1100" b="1" kern="1200" dirty="0"/>
        </a:p>
      </dsp:txBody>
      <dsp:txXfrm>
        <a:off x="3185688" y="1799250"/>
        <a:ext cx="706370" cy="403083"/>
      </dsp:txXfrm>
    </dsp:sp>
    <dsp:sp modelId="{874CF4BC-44A5-455D-A60A-EB599B596188}">
      <dsp:nvSpPr>
        <dsp:cNvPr id="0" name=""/>
        <dsp:cNvSpPr/>
      </dsp:nvSpPr>
      <dsp:spPr>
        <a:xfrm>
          <a:off x="3173147" y="2232418"/>
          <a:ext cx="731452" cy="4281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104,9</a:t>
          </a:r>
          <a:endParaRPr lang="ru-RU" sz="1100" b="1" kern="1200" dirty="0"/>
        </a:p>
      </dsp:txBody>
      <dsp:txXfrm>
        <a:off x="3185688" y="2244959"/>
        <a:ext cx="706370" cy="403083"/>
      </dsp:txXfrm>
    </dsp:sp>
    <dsp:sp modelId="{D2D81AF8-4EA8-45A6-A84D-9694EF1BCFE7}">
      <dsp:nvSpPr>
        <dsp:cNvPr id="0" name=""/>
        <dsp:cNvSpPr/>
      </dsp:nvSpPr>
      <dsp:spPr>
        <a:xfrm>
          <a:off x="3173147" y="2678128"/>
          <a:ext cx="731452" cy="4281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104,9</a:t>
          </a:r>
          <a:endParaRPr lang="ru-RU" sz="1100" b="1" kern="1200" dirty="0"/>
        </a:p>
      </dsp:txBody>
      <dsp:txXfrm>
        <a:off x="3185688" y="2690669"/>
        <a:ext cx="706370" cy="403083"/>
      </dsp:txXfrm>
    </dsp:sp>
    <dsp:sp modelId="{B05C0A3E-A45E-4E74-81F8-BADC3EA7BC7D}">
      <dsp:nvSpPr>
        <dsp:cNvPr id="0" name=""/>
        <dsp:cNvSpPr/>
      </dsp:nvSpPr>
      <dsp:spPr>
        <a:xfrm>
          <a:off x="3173147" y="3123837"/>
          <a:ext cx="731452" cy="42816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14,0</a:t>
          </a:r>
          <a:endParaRPr lang="ru-RU" sz="1100" b="1" kern="1200" dirty="0"/>
        </a:p>
      </dsp:txBody>
      <dsp:txXfrm>
        <a:off x="3185688" y="3136378"/>
        <a:ext cx="706370" cy="403083"/>
      </dsp:txXfrm>
    </dsp:sp>
    <dsp:sp modelId="{881302F4-A2A8-4E4E-874D-A4D74E057708}">
      <dsp:nvSpPr>
        <dsp:cNvPr id="0" name=""/>
        <dsp:cNvSpPr/>
      </dsp:nvSpPr>
      <dsp:spPr>
        <a:xfrm>
          <a:off x="3173147" y="3569546"/>
          <a:ext cx="731452" cy="428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21016</a:t>
          </a:r>
          <a:endParaRPr lang="ru-RU" sz="1100" b="1" kern="1200" dirty="0"/>
        </a:p>
      </dsp:txBody>
      <dsp:txXfrm>
        <a:off x="3185688" y="3582087"/>
        <a:ext cx="706370" cy="403083"/>
      </dsp:txXfrm>
    </dsp:sp>
    <dsp:sp modelId="{6916EFB4-112E-4CD7-846D-62E9BA3CA65F}">
      <dsp:nvSpPr>
        <dsp:cNvPr id="0" name=""/>
        <dsp:cNvSpPr/>
      </dsp:nvSpPr>
      <dsp:spPr>
        <a:xfrm>
          <a:off x="3173147" y="4015255"/>
          <a:ext cx="731452" cy="428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110,3</a:t>
          </a:r>
          <a:endParaRPr lang="ru-RU" sz="1100" b="1" kern="1200" dirty="0"/>
        </a:p>
      </dsp:txBody>
      <dsp:txXfrm>
        <a:off x="3185688" y="4027796"/>
        <a:ext cx="706370" cy="403083"/>
      </dsp:txXfrm>
    </dsp:sp>
    <dsp:sp modelId="{47B15991-EE3A-4331-AA9C-C3637606B886}">
      <dsp:nvSpPr>
        <dsp:cNvPr id="0" name=""/>
        <dsp:cNvSpPr/>
      </dsp:nvSpPr>
      <dsp:spPr>
        <a:xfrm>
          <a:off x="3173147" y="4460965"/>
          <a:ext cx="731452" cy="428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1210</a:t>
          </a:r>
          <a:endParaRPr lang="ru-RU" sz="1100" b="1" kern="1200" dirty="0"/>
        </a:p>
      </dsp:txBody>
      <dsp:txXfrm>
        <a:off x="3185688" y="4473506"/>
        <a:ext cx="706370" cy="403083"/>
      </dsp:txXfrm>
    </dsp:sp>
    <dsp:sp modelId="{2E8816E6-9DEF-4A9E-B167-496EA8E49838}">
      <dsp:nvSpPr>
        <dsp:cNvPr id="0" name=""/>
        <dsp:cNvSpPr/>
      </dsp:nvSpPr>
      <dsp:spPr>
        <a:xfrm>
          <a:off x="3173147" y="4906674"/>
          <a:ext cx="731452" cy="428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9,5</a:t>
          </a:r>
          <a:endParaRPr lang="ru-RU" sz="1100" b="1" kern="1200" dirty="0"/>
        </a:p>
      </dsp:txBody>
      <dsp:txXfrm>
        <a:off x="3185688" y="4919215"/>
        <a:ext cx="706370" cy="403083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12F5D-797B-4C71-93F7-7C835BFF7982}">
      <dsp:nvSpPr>
        <dsp:cNvPr id="0" name=""/>
        <dsp:cNvSpPr/>
      </dsp:nvSpPr>
      <dsp:spPr>
        <a:xfrm>
          <a:off x="1567" y="1144"/>
          <a:ext cx="3903032" cy="1092777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Достижение значений показателей (индикаторов) </a:t>
          </a:r>
          <a:endParaRPr lang="ru-RU" sz="1600" b="1" kern="1200" dirty="0"/>
        </a:p>
      </dsp:txBody>
      <dsp:txXfrm>
        <a:off x="33573" y="33150"/>
        <a:ext cx="3839020" cy="1028765"/>
      </dsp:txXfrm>
    </dsp:sp>
    <dsp:sp modelId="{EFD09625-1EEB-463A-9D51-52F09A5E039B}">
      <dsp:nvSpPr>
        <dsp:cNvPr id="0" name=""/>
        <dsp:cNvSpPr/>
      </dsp:nvSpPr>
      <dsp:spPr>
        <a:xfrm>
          <a:off x="5377" y="1138782"/>
          <a:ext cx="730024" cy="775751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2015 факт</a:t>
          </a:r>
          <a:endParaRPr lang="ru-RU" sz="1400" b="1" kern="1200" dirty="0"/>
        </a:p>
      </dsp:txBody>
      <dsp:txXfrm>
        <a:off x="26759" y="1160164"/>
        <a:ext cx="687260" cy="732987"/>
      </dsp:txXfrm>
    </dsp:sp>
    <dsp:sp modelId="{B7B68934-E179-4D36-8AD9-7637EF3F0019}">
      <dsp:nvSpPr>
        <dsp:cNvPr id="0" name=""/>
        <dsp:cNvSpPr/>
      </dsp:nvSpPr>
      <dsp:spPr>
        <a:xfrm>
          <a:off x="5377" y="1959394"/>
          <a:ext cx="730024" cy="1092777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240,4</a:t>
          </a:r>
        </a:p>
      </dsp:txBody>
      <dsp:txXfrm>
        <a:off x="26759" y="1980776"/>
        <a:ext cx="687260" cy="1050013"/>
      </dsp:txXfrm>
    </dsp:sp>
    <dsp:sp modelId="{14BABD28-5047-47A3-A701-B7AFBBE28819}">
      <dsp:nvSpPr>
        <dsp:cNvPr id="0" name=""/>
        <dsp:cNvSpPr/>
      </dsp:nvSpPr>
      <dsp:spPr>
        <a:xfrm>
          <a:off x="5377" y="3097031"/>
          <a:ext cx="730024" cy="1092777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56,7</a:t>
          </a:r>
        </a:p>
      </dsp:txBody>
      <dsp:txXfrm>
        <a:off x="26759" y="3118413"/>
        <a:ext cx="687260" cy="1050013"/>
      </dsp:txXfrm>
    </dsp:sp>
    <dsp:sp modelId="{8E7E2D4A-62E6-4A23-A5DD-552A63903B64}">
      <dsp:nvSpPr>
        <dsp:cNvPr id="0" name=""/>
        <dsp:cNvSpPr/>
      </dsp:nvSpPr>
      <dsp:spPr>
        <a:xfrm>
          <a:off x="5377" y="4234669"/>
          <a:ext cx="730024" cy="1092777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61,9</a:t>
          </a:r>
        </a:p>
      </dsp:txBody>
      <dsp:txXfrm>
        <a:off x="26759" y="4256051"/>
        <a:ext cx="687260" cy="1050013"/>
      </dsp:txXfrm>
    </dsp:sp>
    <dsp:sp modelId="{576C6983-4618-426C-8177-DEA9FE3AC4EB}">
      <dsp:nvSpPr>
        <dsp:cNvPr id="0" name=""/>
        <dsp:cNvSpPr/>
      </dsp:nvSpPr>
      <dsp:spPr>
        <a:xfrm>
          <a:off x="796724" y="1138782"/>
          <a:ext cx="730024" cy="775751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2016 план</a:t>
          </a:r>
          <a:endParaRPr lang="ru-RU" sz="1400" b="1" kern="1200" dirty="0"/>
        </a:p>
      </dsp:txBody>
      <dsp:txXfrm>
        <a:off x="818106" y="1160164"/>
        <a:ext cx="687260" cy="732987"/>
      </dsp:txXfrm>
    </dsp:sp>
    <dsp:sp modelId="{672DFC88-43F4-433B-9B7F-D5CE282279E3}">
      <dsp:nvSpPr>
        <dsp:cNvPr id="0" name=""/>
        <dsp:cNvSpPr/>
      </dsp:nvSpPr>
      <dsp:spPr>
        <a:xfrm>
          <a:off x="796724" y="1959394"/>
          <a:ext cx="730024" cy="1092777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259,6</a:t>
          </a:r>
        </a:p>
      </dsp:txBody>
      <dsp:txXfrm>
        <a:off x="818106" y="1980776"/>
        <a:ext cx="687260" cy="1050013"/>
      </dsp:txXfrm>
    </dsp:sp>
    <dsp:sp modelId="{C586111C-58B6-40AF-8D8A-60EE680572BA}">
      <dsp:nvSpPr>
        <dsp:cNvPr id="0" name=""/>
        <dsp:cNvSpPr/>
      </dsp:nvSpPr>
      <dsp:spPr>
        <a:xfrm>
          <a:off x="796724" y="3097031"/>
          <a:ext cx="730024" cy="1092777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62,8</a:t>
          </a:r>
        </a:p>
      </dsp:txBody>
      <dsp:txXfrm>
        <a:off x="818106" y="3118413"/>
        <a:ext cx="687260" cy="1050013"/>
      </dsp:txXfrm>
    </dsp:sp>
    <dsp:sp modelId="{41590EE3-70B4-4E0E-8D44-18EF1FD97F2E}">
      <dsp:nvSpPr>
        <dsp:cNvPr id="0" name=""/>
        <dsp:cNvSpPr/>
      </dsp:nvSpPr>
      <dsp:spPr>
        <a:xfrm>
          <a:off x="796724" y="4234669"/>
          <a:ext cx="730024" cy="1092777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67,8</a:t>
          </a:r>
        </a:p>
      </dsp:txBody>
      <dsp:txXfrm>
        <a:off x="818106" y="4256051"/>
        <a:ext cx="687260" cy="1050013"/>
      </dsp:txXfrm>
    </dsp:sp>
    <dsp:sp modelId="{A25BE625-018B-46BA-BE7F-ED875B975F26}">
      <dsp:nvSpPr>
        <dsp:cNvPr id="0" name=""/>
        <dsp:cNvSpPr/>
      </dsp:nvSpPr>
      <dsp:spPr>
        <a:xfrm>
          <a:off x="1588071" y="1138782"/>
          <a:ext cx="730024" cy="775751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2017</a:t>
          </a:r>
          <a:endParaRPr lang="ru-RU" sz="1400" b="1" kern="1200" dirty="0"/>
        </a:p>
      </dsp:txBody>
      <dsp:txXfrm>
        <a:off x="1609453" y="1160164"/>
        <a:ext cx="687260" cy="732987"/>
      </dsp:txXfrm>
    </dsp:sp>
    <dsp:sp modelId="{CB2AF246-A0C3-4F64-A578-D38165C39147}">
      <dsp:nvSpPr>
        <dsp:cNvPr id="0" name=""/>
        <dsp:cNvSpPr/>
      </dsp:nvSpPr>
      <dsp:spPr>
        <a:xfrm>
          <a:off x="1588071" y="1959394"/>
          <a:ext cx="730024" cy="1092777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272,4</a:t>
          </a:r>
        </a:p>
      </dsp:txBody>
      <dsp:txXfrm>
        <a:off x="1609453" y="1980776"/>
        <a:ext cx="687260" cy="1050013"/>
      </dsp:txXfrm>
    </dsp:sp>
    <dsp:sp modelId="{02D78884-08A2-47FD-874A-FD0B1E1D6A24}">
      <dsp:nvSpPr>
        <dsp:cNvPr id="0" name=""/>
        <dsp:cNvSpPr/>
      </dsp:nvSpPr>
      <dsp:spPr>
        <a:xfrm>
          <a:off x="1588071" y="3097031"/>
          <a:ext cx="730024" cy="1092777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0,0</a:t>
          </a:r>
        </a:p>
      </dsp:txBody>
      <dsp:txXfrm>
        <a:off x="1609453" y="3118413"/>
        <a:ext cx="687260" cy="1050013"/>
      </dsp:txXfrm>
    </dsp:sp>
    <dsp:sp modelId="{59176932-D6D5-4C36-BF7A-69A1297C4BAD}">
      <dsp:nvSpPr>
        <dsp:cNvPr id="0" name=""/>
        <dsp:cNvSpPr/>
      </dsp:nvSpPr>
      <dsp:spPr>
        <a:xfrm>
          <a:off x="1588071" y="4234669"/>
          <a:ext cx="730024" cy="1092777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0,0</a:t>
          </a:r>
        </a:p>
      </dsp:txBody>
      <dsp:txXfrm>
        <a:off x="1609453" y="4256051"/>
        <a:ext cx="687260" cy="1050013"/>
      </dsp:txXfrm>
    </dsp:sp>
    <dsp:sp modelId="{9E5D5161-23D7-41B4-A187-BE6D7C6483D0}">
      <dsp:nvSpPr>
        <dsp:cNvPr id="0" name=""/>
        <dsp:cNvSpPr/>
      </dsp:nvSpPr>
      <dsp:spPr>
        <a:xfrm>
          <a:off x="2379418" y="1138782"/>
          <a:ext cx="730024" cy="775751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2018</a:t>
          </a:r>
          <a:endParaRPr lang="ru-RU" sz="1400" b="1" kern="1200" dirty="0"/>
        </a:p>
      </dsp:txBody>
      <dsp:txXfrm>
        <a:off x="2400800" y="1160164"/>
        <a:ext cx="687260" cy="732987"/>
      </dsp:txXfrm>
    </dsp:sp>
    <dsp:sp modelId="{2965B01E-C0DE-4302-ADA0-732BD580C7B1}">
      <dsp:nvSpPr>
        <dsp:cNvPr id="0" name=""/>
        <dsp:cNvSpPr/>
      </dsp:nvSpPr>
      <dsp:spPr>
        <a:xfrm>
          <a:off x="2379418" y="1959394"/>
          <a:ext cx="730024" cy="1092777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288,0</a:t>
          </a:r>
        </a:p>
      </dsp:txBody>
      <dsp:txXfrm>
        <a:off x="2400800" y="1980776"/>
        <a:ext cx="687260" cy="1050013"/>
      </dsp:txXfrm>
    </dsp:sp>
    <dsp:sp modelId="{A7AF9B85-BF68-40A8-954B-A40EDB5CAF9F}">
      <dsp:nvSpPr>
        <dsp:cNvPr id="0" name=""/>
        <dsp:cNvSpPr/>
      </dsp:nvSpPr>
      <dsp:spPr>
        <a:xfrm>
          <a:off x="2379418" y="3097031"/>
          <a:ext cx="730024" cy="1092777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0,0</a:t>
          </a:r>
        </a:p>
      </dsp:txBody>
      <dsp:txXfrm>
        <a:off x="2400800" y="3118413"/>
        <a:ext cx="687260" cy="1050013"/>
      </dsp:txXfrm>
    </dsp:sp>
    <dsp:sp modelId="{EFF40216-5B58-45C6-B485-1C9C4561DF2F}">
      <dsp:nvSpPr>
        <dsp:cNvPr id="0" name=""/>
        <dsp:cNvSpPr/>
      </dsp:nvSpPr>
      <dsp:spPr>
        <a:xfrm>
          <a:off x="2393997" y="4235814"/>
          <a:ext cx="730024" cy="1092777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0,0</a:t>
          </a:r>
        </a:p>
      </dsp:txBody>
      <dsp:txXfrm>
        <a:off x="2415379" y="4257196"/>
        <a:ext cx="687260" cy="1050013"/>
      </dsp:txXfrm>
    </dsp:sp>
    <dsp:sp modelId="{F8905714-088D-483C-AC16-D43BF2F0BF16}">
      <dsp:nvSpPr>
        <dsp:cNvPr id="0" name=""/>
        <dsp:cNvSpPr/>
      </dsp:nvSpPr>
      <dsp:spPr>
        <a:xfrm>
          <a:off x="3170765" y="1138782"/>
          <a:ext cx="730024" cy="775751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2019</a:t>
          </a:r>
          <a:endParaRPr lang="ru-RU" sz="1400" b="1" kern="1200" dirty="0"/>
        </a:p>
      </dsp:txBody>
      <dsp:txXfrm>
        <a:off x="3192147" y="1160164"/>
        <a:ext cx="687260" cy="732987"/>
      </dsp:txXfrm>
    </dsp:sp>
    <dsp:sp modelId="{24CEF574-2765-4D7C-A195-C900E925FBE6}">
      <dsp:nvSpPr>
        <dsp:cNvPr id="0" name=""/>
        <dsp:cNvSpPr/>
      </dsp:nvSpPr>
      <dsp:spPr>
        <a:xfrm>
          <a:off x="3170765" y="1959394"/>
          <a:ext cx="730024" cy="1092777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305,8</a:t>
          </a:r>
        </a:p>
      </dsp:txBody>
      <dsp:txXfrm>
        <a:off x="3192147" y="1980776"/>
        <a:ext cx="687260" cy="1050013"/>
      </dsp:txXfrm>
    </dsp:sp>
    <dsp:sp modelId="{4CD2A706-78CC-47E3-A8F8-D778F944372A}">
      <dsp:nvSpPr>
        <dsp:cNvPr id="0" name=""/>
        <dsp:cNvSpPr/>
      </dsp:nvSpPr>
      <dsp:spPr>
        <a:xfrm>
          <a:off x="3170765" y="3097031"/>
          <a:ext cx="730024" cy="1092777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0,0</a:t>
          </a:r>
        </a:p>
      </dsp:txBody>
      <dsp:txXfrm>
        <a:off x="3192147" y="3118413"/>
        <a:ext cx="687260" cy="1050013"/>
      </dsp:txXfrm>
    </dsp:sp>
    <dsp:sp modelId="{374E99F0-AE84-4383-93E4-780F78CE6D13}">
      <dsp:nvSpPr>
        <dsp:cNvPr id="0" name=""/>
        <dsp:cNvSpPr/>
      </dsp:nvSpPr>
      <dsp:spPr>
        <a:xfrm>
          <a:off x="3170765" y="4234669"/>
          <a:ext cx="730024" cy="1092777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0,0</a:t>
          </a:r>
          <a:endParaRPr lang="ru-RU" sz="1200" kern="1200" dirty="0" smtClean="0"/>
        </a:p>
      </dsp:txBody>
      <dsp:txXfrm>
        <a:off x="3192147" y="4256051"/>
        <a:ext cx="687260" cy="1050013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CC63E9-78E3-42CF-8177-76D5E588906A}">
      <dsp:nvSpPr>
        <dsp:cNvPr id="0" name=""/>
        <dsp:cNvSpPr/>
      </dsp:nvSpPr>
      <dsp:spPr>
        <a:xfrm>
          <a:off x="0" y="0"/>
          <a:ext cx="3935752" cy="7428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50" b="1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разрезе подпрограмм в 2017 году, млн. руб.</a:t>
          </a:r>
        </a:p>
      </dsp:txBody>
      <dsp:txXfrm>
        <a:off x="21756" y="21756"/>
        <a:ext cx="3892240" cy="699298"/>
      </dsp:txXfrm>
    </dsp:sp>
    <dsp:sp modelId="{B5E642CB-E027-4891-9890-4C997D088B55}">
      <dsp:nvSpPr>
        <dsp:cNvPr id="0" name=""/>
        <dsp:cNvSpPr/>
      </dsp:nvSpPr>
      <dsp:spPr>
        <a:xfrm>
          <a:off x="5493" y="813389"/>
          <a:ext cx="2938385" cy="7428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Инновационное развитие промышленности Чувашской Республики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249" y="835145"/>
        <a:ext cx="2894873" cy="699298"/>
      </dsp:txXfrm>
    </dsp:sp>
    <dsp:sp modelId="{90F499B4-F115-41CD-8117-278BB7C1079C}">
      <dsp:nvSpPr>
        <dsp:cNvPr id="0" name=""/>
        <dsp:cNvSpPr/>
      </dsp:nvSpPr>
      <dsp:spPr>
        <a:xfrm>
          <a:off x="5493" y="1625291"/>
          <a:ext cx="2938385" cy="7428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Качество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249" y="1647047"/>
        <a:ext cx="2894873" cy="699298"/>
      </dsp:txXfrm>
    </dsp:sp>
    <dsp:sp modelId="{C3D65556-9B34-4346-A99C-73E3FE9EE9C6}">
      <dsp:nvSpPr>
        <dsp:cNvPr id="0" name=""/>
        <dsp:cNvSpPr/>
      </dsp:nvSpPr>
      <dsp:spPr>
        <a:xfrm>
          <a:off x="3190703" y="813389"/>
          <a:ext cx="739562" cy="7428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1 468,6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212364" y="835050"/>
        <a:ext cx="696240" cy="699488"/>
      </dsp:txXfrm>
    </dsp:sp>
    <dsp:sp modelId="{83C0364A-A82B-41BD-93C7-EFFDB0175838}">
      <dsp:nvSpPr>
        <dsp:cNvPr id="0" name=""/>
        <dsp:cNvSpPr/>
      </dsp:nvSpPr>
      <dsp:spPr>
        <a:xfrm>
          <a:off x="3197476" y="1625291"/>
          <a:ext cx="726016" cy="74281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0,2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218740" y="1646555"/>
        <a:ext cx="683488" cy="700282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12F5D-797B-4C71-93F7-7C835BFF7982}">
      <dsp:nvSpPr>
        <dsp:cNvPr id="0" name=""/>
        <dsp:cNvSpPr/>
      </dsp:nvSpPr>
      <dsp:spPr>
        <a:xfrm>
          <a:off x="1300" y="1370"/>
          <a:ext cx="3615535" cy="1024777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Достижение значений показателей (индикаторов) </a:t>
          </a:r>
          <a:endParaRPr lang="ru-RU" sz="1600" b="1" kern="1200" dirty="0"/>
        </a:p>
      </dsp:txBody>
      <dsp:txXfrm>
        <a:off x="31315" y="31385"/>
        <a:ext cx="3555505" cy="964747"/>
      </dsp:txXfrm>
    </dsp:sp>
    <dsp:sp modelId="{A25BE625-018B-46BA-BE7F-ED875B975F26}">
      <dsp:nvSpPr>
        <dsp:cNvPr id="0" name=""/>
        <dsp:cNvSpPr/>
      </dsp:nvSpPr>
      <dsp:spPr>
        <a:xfrm>
          <a:off x="1300" y="1075021"/>
          <a:ext cx="1141267" cy="1024777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2017</a:t>
          </a:r>
          <a:endParaRPr lang="ru-RU" sz="1400" b="1" kern="1200" dirty="0"/>
        </a:p>
      </dsp:txBody>
      <dsp:txXfrm>
        <a:off x="31315" y="1105036"/>
        <a:ext cx="1081237" cy="964747"/>
      </dsp:txXfrm>
    </dsp:sp>
    <dsp:sp modelId="{CB2AF246-A0C3-4F64-A578-D38165C39147}">
      <dsp:nvSpPr>
        <dsp:cNvPr id="0" name=""/>
        <dsp:cNvSpPr/>
      </dsp:nvSpPr>
      <dsp:spPr>
        <a:xfrm>
          <a:off x="1300" y="2148672"/>
          <a:ext cx="1141267" cy="1024777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103,0</a:t>
          </a:r>
          <a:endParaRPr lang="ru-RU" sz="1400" b="1" kern="1200" dirty="0"/>
        </a:p>
      </dsp:txBody>
      <dsp:txXfrm>
        <a:off x="31315" y="2178687"/>
        <a:ext cx="1081237" cy="964747"/>
      </dsp:txXfrm>
    </dsp:sp>
    <dsp:sp modelId="{02D78884-08A2-47FD-874A-FD0B1E1D6A24}">
      <dsp:nvSpPr>
        <dsp:cNvPr id="0" name=""/>
        <dsp:cNvSpPr/>
      </dsp:nvSpPr>
      <dsp:spPr>
        <a:xfrm>
          <a:off x="1300" y="3222323"/>
          <a:ext cx="1141267" cy="1024777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103,6</a:t>
          </a:r>
          <a:endParaRPr lang="ru-RU" sz="1400" b="1" kern="1200" dirty="0"/>
        </a:p>
      </dsp:txBody>
      <dsp:txXfrm>
        <a:off x="31315" y="3252338"/>
        <a:ext cx="1081237" cy="964747"/>
      </dsp:txXfrm>
    </dsp:sp>
    <dsp:sp modelId="{9E5D5161-23D7-41B4-A187-BE6D7C6483D0}">
      <dsp:nvSpPr>
        <dsp:cNvPr id="0" name=""/>
        <dsp:cNvSpPr/>
      </dsp:nvSpPr>
      <dsp:spPr>
        <a:xfrm>
          <a:off x="1238434" y="1075021"/>
          <a:ext cx="1141267" cy="1024777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2018</a:t>
          </a:r>
          <a:endParaRPr lang="ru-RU" sz="1400" b="1" kern="1200" dirty="0"/>
        </a:p>
      </dsp:txBody>
      <dsp:txXfrm>
        <a:off x="1268449" y="1105036"/>
        <a:ext cx="1081237" cy="964747"/>
      </dsp:txXfrm>
    </dsp:sp>
    <dsp:sp modelId="{2965B01E-C0DE-4302-ADA0-732BD580C7B1}">
      <dsp:nvSpPr>
        <dsp:cNvPr id="0" name=""/>
        <dsp:cNvSpPr/>
      </dsp:nvSpPr>
      <dsp:spPr>
        <a:xfrm>
          <a:off x="1238434" y="2148672"/>
          <a:ext cx="1141267" cy="1024777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104,3</a:t>
          </a:r>
        </a:p>
      </dsp:txBody>
      <dsp:txXfrm>
        <a:off x="1268449" y="2178687"/>
        <a:ext cx="1081237" cy="964747"/>
      </dsp:txXfrm>
    </dsp:sp>
    <dsp:sp modelId="{A7AF9B85-BF68-40A8-954B-A40EDB5CAF9F}">
      <dsp:nvSpPr>
        <dsp:cNvPr id="0" name=""/>
        <dsp:cNvSpPr/>
      </dsp:nvSpPr>
      <dsp:spPr>
        <a:xfrm>
          <a:off x="1238434" y="3222323"/>
          <a:ext cx="1141267" cy="1024777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104,5</a:t>
          </a:r>
          <a:endParaRPr lang="ru-RU" sz="1400" b="1" kern="1200" dirty="0"/>
        </a:p>
      </dsp:txBody>
      <dsp:txXfrm>
        <a:off x="1268449" y="3252338"/>
        <a:ext cx="1081237" cy="964747"/>
      </dsp:txXfrm>
    </dsp:sp>
    <dsp:sp modelId="{F8905714-088D-483C-AC16-D43BF2F0BF16}">
      <dsp:nvSpPr>
        <dsp:cNvPr id="0" name=""/>
        <dsp:cNvSpPr/>
      </dsp:nvSpPr>
      <dsp:spPr>
        <a:xfrm>
          <a:off x="2475568" y="1075021"/>
          <a:ext cx="1141267" cy="1024777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2019</a:t>
          </a:r>
          <a:endParaRPr lang="ru-RU" sz="1400" b="1" kern="1200" dirty="0"/>
        </a:p>
      </dsp:txBody>
      <dsp:txXfrm>
        <a:off x="2505583" y="1105036"/>
        <a:ext cx="1081237" cy="964747"/>
      </dsp:txXfrm>
    </dsp:sp>
    <dsp:sp modelId="{24CEF574-2765-4D7C-A195-C900E925FBE6}">
      <dsp:nvSpPr>
        <dsp:cNvPr id="0" name=""/>
        <dsp:cNvSpPr/>
      </dsp:nvSpPr>
      <dsp:spPr>
        <a:xfrm>
          <a:off x="2475568" y="2148672"/>
          <a:ext cx="1141267" cy="1024777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104,5</a:t>
          </a:r>
          <a:endParaRPr lang="ru-RU" sz="1400" b="1" kern="1200" dirty="0"/>
        </a:p>
      </dsp:txBody>
      <dsp:txXfrm>
        <a:off x="2505583" y="2178687"/>
        <a:ext cx="1081237" cy="964747"/>
      </dsp:txXfrm>
    </dsp:sp>
    <dsp:sp modelId="{4CD2A706-78CC-47E3-A8F8-D778F944372A}">
      <dsp:nvSpPr>
        <dsp:cNvPr id="0" name=""/>
        <dsp:cNvSpPr/>
      </dsp:nvSpPr>
      <dsp:spPr>
        <a:xfrm>
          <a:off x="2475568" y="3222323"/>
          <a:ext cx="1141267" cy="1024777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105,1</a:t>
          </a:r>
          <a:endParaRPr lang="ru-RU" sz="1400" b="1" kern="1200" dirty="0"/>
        </a:p>
      </dsp:txBody>
      <dsp:txXfrm>
        <a:off x="2505583" y="3252338"/>
        <a:ext cx="1081237" cy="964747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4FFDCD-BF60-4A4E-9FB5-E741ACCB8E87}">
      <dsp:nvSpPr>
        <dsp:cNvPr id="0" name=""/>
        <dsp:cNvSpPr/>
      </dsp:nvSpPr>
      <dsp:spPr>
        <a:xfrm>
          <a:off x="3836782" y="1157716"/>
          <a:ext cx="418800" cy="1285380"/>
        </a:xfrm>
        <a:custGeom>
          <a:avLst/>
          <a:gdLst/>
          <a:ahLst/>
          <a:cxnLst/>
          <a:rect l="0" t="0" r="0" b="0"/>
          <a:pathLst>
            <a:path>
              <a:moveTo>
                <a:pt x="418800" y="0"/>
              </a:moveTo>
              <a:lnTo>
                <a:pt x="418800" y="1285380"/>
              </a:lnTo>
              <a:lnTo>
                <a:pt x="0" y="128538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2CCB2C-C197-4BFD-9333-81804163D71A}">
      <dsp:nvSpPr>
        <dsp:cNvPr id="0" name=""/>
        <dsp:cNvSpPr/>
      </dsp:nvSpPr>
      <dsp:spPr>
        <a:xfrm>
          <a:off x="4255582" y="1157716"/>
          <a:ext cx="2536360" cy="23592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4544"/>
              </a:lnTo>
              <a:lnTo>
                <a:pt x="2536360" y="2104544"/>
              </a:lnTo>
              <a:lnTo>
                <a:pt x="2536360" y="23592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6D6E3E-350C-4655-BC02-AE9BAAAD2967}">
      <dsp:nvSpPr>
        <dsp:cNvPr id="0" name=""/>
        <dsp:cNvSpPr/>
      </dsp:nvSpPr>
      <dsp:spPr>
        <a:xfrm>
          <a:off x="3963022" y="1157716"/>
          <a:ext cx="292560" cy="2359282"/>
        </a:xfrm>
        <a:custGeom>
          <a:avLst/>
          <a:gdLst/>
          <a:ahLst/>
          <a:cxnLst/>
          <a:rect l="0" t="0" r="0" b="0"/>
          <a:pathLst>
            <a:path>
              <a:moveTo>
                <a:pt x="292560" y="0"/>
              </a:moveTo>
              <a:lnTo>
                <a:pt x="292560" y="2104544"/>
              </a:lnTo>
              <a:lnTo>
                <a:pt x="0" y="2104544"/>
              </a:lnTo>
              <a:lnTo>
                <a:pt x="0" y="23592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5770AA-36AE-4DA1-BB90-030F82EAEEDE}">
      <dsp:nvSpPr>
        <dsp:cNvPr id="0" name=""/>
        <dsp:cNvSpPr/>
      </dsp:nvSpPr>
      <dsp:spPr>
        <a:xfrm>
          <a:off x="1134102" y="1157716"/>
          <a:ext cx="3121480" cy="2359282"/>
        </a:xfrm>
        <a:custGeom>
          <a:avLst/>
          <a:gdLst/>
          <a:ahLst/>
          <a:cxnLst/>
          <a:rect l="0" t="0" r="0" b="0"/>
          <a:pathLst>
            <a:path>
              <a:moveTo>
                <a:pt x="3121480" y="0"/>
              </a:moveTo>
              <a:lnTo>
                <a:pt x="3121480" y="2104544"/>
              </a:lnTo>
              <a:lnTo>
                <a:pt x="0" y="2104544"/>
              </a:lnTo>
              <a:lnTo>
                <a:pt x="0" y="23592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DABE2A-A2D2-4EFE-B9A0-A1F3977683EF}">
      <dsp:nvSpPr>
        <dsp:cNvPr id="0" name=""/>
        <dsp:cNvSpPr/>
      </dsp:nvSpPr>
      <dsp:spPr>
        <a:xfrm>
          <a:off x="3240361" y="91749"/>
          <a:ext cx="2030442" cy="1065967"/>
        </a:xfrm>
        <a:prstGeom prst="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54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54056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Межбюджетные </a:t>
          </a:r>
          <a:r>
            <a:rPr lang="ru-RU" sz="2000" kern="1200" smtClean="0">
              <a:latin typeface="Arial" panose="020B0604020202020204" pitchFamily="34" charset="0"/>
              <a:cs typeface="Arial" panose="020B0604020202020204" pitchFamily="34" charset="0"/>
            </a:rPr>
            <a:t>трансферты 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40361" y="91749"/>
        <a:ext cx="2030442" cy="1065967"/>
      </dsp:txXfrm>
    </dsp:sp>
    <dsp:sp modelId="{C4FCFBB8-C085-425D-9A95-8592BFCDABBD}">
      <dsp:nvSpPr>
        <dsp:cNvPr id="0" name=""/>
        <dsp:cNvSpPr/>
      </dsp:nvSpPr>
      <dsp:spPr>
        <a:xfrm>
          <a:off x="3429746" y="968657"/>
          <a:ext cx="1658766" cy="34462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15240" rIns="6096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16 373,7</a:t>
          </a:r>
        </a:p>
      </dsp:txBody>
      <dsp:txXfrm>
        <a:off x="3429746" y="968657"/>
        <a:ext cx="1658766" cy="344627"/>
      </dsp:txXfrm>
    </dsp:sp>
    <dsp:sp modelId="{1958EDBF-665B-44C3-947D-2ADBF737FD10}">
      <dsp:nvSpPr>
        <dsp:cNvPr id="0" name=""/>
        <dsp:cNvSpPr/>
      </dsp:nvSpPr>
      <dsp:spPr>
        <a:xfrm>
          <a:off x="79808" y="3516999"/>
          <a:ext cx="2108586" cy="1091732"/>
        </a:xfrm>
        <a:prstGeom prst="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54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54056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Субсидии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9808" y="3516999"/>
        <a:ext cx="2108586" cy="1091732"/>
      </dsp:txXfrm>
    </dsp:sp>
    <dsp:sp modelId="{78B55342-5D9F-4A3C-B197-CE555014975C}">
      <dsp:nvSpPr>
        <dsp:cNvPr id="0" name=""/>
        <dsp:cNvSpPr/>
      </dsp:nvSpPr>
      <dsp:spPr>
        <a:xfrm>
          <a:off x="144013" y="4392486"/>
          <a:ext cx="1897728" cy="3639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15240" rIns="6096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6 681,8</a:t>
          </a: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4013" y="4392486"/>
        <a:ext cx="1897728" cy="363910"/>
      </dsp:txXfrm>
    </dsp:sp>
    <dsp:sp modelId="{297ED79B-5656-4D10-8185-E0C96B06D2EB}">
      <dsp:nvSpPr>
        <dsp:cNvPr id="0" name=""/>
        <dsp:cNvSpPr/>
      </dsp:nvSpPr>
      <dsp:spPr>
        <a:xfrm>
          <a:off x="2908729" y="3516999"/>
          <a:ext cx="2108586" cy="1091732"/>
        </a:xfrm>
        <a:prstGeom prst="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54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54056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Субвенции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08729" y="3516999"/>
        <a:ext cx="2108586" cy="1091732"/>
      </dsp:txXfrm>
    </dsp:sp>
    <dsp:sp modelId="{88B6640C-E439-44F8-B91B-4C739541EF0F}">
      <dsp:nvSpPr>
        <dsp:cNvPr id="0" name=""/>
        <dsp:cNvSpPr/>
      </dsp:nvSpPr>
      <dsp:spPr>
        <a:xfrm>
          <a:off x="3021781" y="4392490"/>
          <a:ext cx="1897728" cy="3639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15240" rIns="6096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9 016,8</a:t>
          </a: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21781" y="4392490"/>
        <a:ext cx="1897728" cy="363910"/>
      </dsp:txXfrm>
    </dsp:sp>
    <dsp:sp modelId="{B3A8A0D1-FE91-4243-9E68-7C74B03FED31}">
      <dsp:nvSpPr>
        <dsp:cNvPr id="0" name=""/>
        <dsp:cNvSpPr/>
      </dsp:nvSpPr>
      <dsp:spPr>
        <a:xfrm>
          <a:off x="5737649" y="3516999"/>
          <a:ext cx="2108586" cy="1091732"/>
        </a:xfrm>
        <a:prstGeom prst="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54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54056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Иные межбюджетные трансферты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37649" y="3516999"/>
        <a:ext cx="2108586" cy="1091732"/>
      </dsp:txXfrm>
    </dsp:sp>
    <dsp:sp modelId="{286DA920-3384-411E-9588-08C31E41D5DE}">
      <dsp:nvSpPr>
        <dsp:cNvPr id="0" name=""/>
        <dsp:cNvSpPr/>
      </dsp:nvSpPr>
      <dsp:spPr>
        <a:xfrm>
          <a:off x="5879072" y="4466269"/>
          <a:ext cx="1897728" cy="28625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15240" rIns="6096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74,3</a:t>
          </a: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79072" y="4466269"/>
        <a:ext cx="1897728" cy="286259"/>
      </dsp:txXfrm>
    </dsp:sp>
    <dsp:sp modelId="{30C2D308-23E6-492C-98AD-1F22A34561ED}">
      <dsp:nvSpPr>
        <dsp:cNvPr id="0" name=""/>
        <dsp:cNvSpPr/>
      </dsp:nvSpPr>
      <dsp:spPr>
        <a:xfrm>
          <a:off x="1728195" y="2076973"/>
          <a:ext cx="2108586" cy="732246"/>
        </a:xfrm>
        <a:prstGeom prst="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54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54056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Дотации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28195" y="2076973"/>
        <a:ext cx="2108586" cy="732246"/>
      </dsp:txXfrm>
    </dsp:sp>
    <dsp:sp modelId="{1846596E-B9D2-49F2-9283-C691DAF49E53}">
      <dsp:nvSpPr>
        <dsp:cNvPr id="0" name=""/>
        <dsp:cNvSpPr/>
      </dsp:nvSpPr>
      <dsp:spPr>
        <a:xfrm>
          <a:off x="1825369" y="2645094"/>
          <a:ext cx="1897728" cy="3639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15240" rIns="6096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600,8</a:t>
          </a: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25369" y="2645094"/>
        <a:ext cx="1897728" cy="3639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25282-24D3-4CFD-AC59-CD63786195EA}">
      <dsp:nvSpPr>
        <dsp:cNvPr id="0" name=""/>
        <dsp:cNvSpPr/>
      </dsp:nvSpPr>
      <dsp:spPr>
        <a:xfrm>
          <a:off x="2980584" y="-181255"/>
          <a:ext cx="2175734" cy="1505620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Основных направлениях налоговой политики Чувашской Республики</a:t>
          </a:r>
          <a:endParaRPr lang="ru-RU" sz="1700" b="1" kern="1200" dirty="0"/>
        </a:p>
      </dsp:txBody>
      <dsp:txXfrm>
        <a:off x="3054082" y="-107757"/>
        <a:ext cx="2028738" cy="1358624"/>
      </dsp:txXfrm>
    </dsp:sp>
    <dsp:sp modelId="{B1BA7DD6-4629-4464-AA76-4AC12B29F7ED}">
      <dsp:nvSpPr>
        <dsp:cNvPr id="0" name=""/>
        <dsp:cNvSpPr/>
      </dsp:nvSpPr>
      <dsp:spPr>
        <a:xfrm>
          <a:off x="2912004" y="873834"/>
          <a:ext cx="3361993" cy="3361993"/>
        </a:xfrm>
        <a:custGeom>
          <a:avLst/>
          <a:gdLst/>
          <a:ahLst/>
          <a:cxnLst/>
          <a:rect l="0" t="0" r="0" b="0"/>
          <a:pathLst>
            <a:path>
              <a:moveTo>
                <a:pt x="2251747" y="99860"/>
              </a:moveTo>
              <a:arcTo wR="1680996" hR="1680996" stAng="17390900" swAng="1597627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40000"/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09EE511D-0EF6-43EC-B406-0F1618FAB471}">
      <dsp:nvSpPr>
        <dsp:cNvPr id="0" name=""/>
        <dsp:cNvSpPr/>
      </dsp:nvSpPr>
      <dsp:spPr>
        <a:xfrm>
          <a:off x="4896539" y="1402924"/>
          <a:ext cx="2232151" cy="1654583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68408"/>
                <a:satOff val="-746"/>
                <a:lumOff val="8526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68408"/>
                <a:satOff val="-746"/>
                <a:lumOff val="8526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68408"/>
                <a:satOff val="-746"/>
                <a:lumOff val="85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Основных направлениях бюджетной политики Чувашской Республики</a:t>
          </a:r>
          <a:endParaRPr lang="ru-RU" sz="1700" b="1" kern="1200" dirty="0"/>
        </a:p>
      </dsp:txBody>
      <dsp:txXfrm>
        <a:off x="4977309" y="1483694"/>
        <a:ext cx="2070611" cy="1493043"/>
      </dsp:txXfrm>
    </dsp:sp>
    <dsp:sp modelId="{CEBC4C3C-A437-4420-A2E2-C12E33E8450C}">
      <dsp:nvSpPr>
        <dsp:cNvPr id="0" name=""/>
        <dsp:cNvSpPr/>
      </dsp:nvSpPr>
      <dsp:spPr>
        <a:xfrm>
          <a:off x="2901430" y="259118"/>
          <a:ext cx="3361993" cy="3361993"/>
        </a:xfrm>
        <a:custGeom>
          <a:avLst/>
          <a:gdLst/>
          <a:ahLst/>
          <a:cxnLst/>
          <a:rect l="0" t="0" r="0" b="0"/>
          <a:pathLst>
            <a:path>
              <a:moveTo>
                <a:pt x="2931558" y="2804315"/>
              </a:moveTo>
              <a:arcTo wR="1680996" hR="1680996" stAng="2515908" swAng="1608525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40000"/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B5C2805B-3ECC-4AA3-B306-E04B8D93175A}">
      <dsp:nvSpPr>
        <dsp:cNvPr id="0" name=""/>
        <dsp:cNvSpPr/>
      </dsp:nvSpPr>
      <dsp:spPr>
        <a:xfrm>
          <a:off x="2952376" y="3303597"/>
          <a:ext cx="2232151" cy="1259901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136816"/>
                <a:satOff val="-1492"/>
                <a:lumOff val="17053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136816"/>
                <a:satOff val="-1492"/>
                <a:lumOff val="17053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136816"/>
                <a:satOff val="-1492"/>
                <a:lumOff val="1705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Государственных программах Чувашской Республики</a:t>
          </a:r>
          <a:endParaRPr lang="ru-RU" sz="1700" b="1" kern="1200" dirty="0"/>
        </a:p>
      </dsp:txBody>
      <dsp:txXfrm>
        <a:off x="3013879" y="3365100"/>
        <a:ext cx="2109145" cy="1136895"/>
      </dsp:txXfrm>
    </dsp:sp>
    <dsp:sp modelId="{609DDD8F-8077-4ED9-B479-F4058D5BF79E}">
      <dsp:nvSpPr>
        <dsp:cNvPr id="0" name=""/>
        <dsp:cNvSpPr/>
      </dsp:nvSpPr>
      <dsp:spPr>
        <a:xfrm>
          <a:off x="1998851" y="313153"/>
          <a:ext cx="3361993" cy="3361993"/>
        </a:xfrm>
        <a:custGeom>
          <a:avLst/>
          <a:gdLst/>
          <a:ahLst/>
          <a:cxnLst/>
          <a:rect l="0" t="0" r="0" b="0"/>
          <a:pathLst>
            <a:path>
              <a:moveTo>
                <a:pt x="946941" y="3193250"/>
              </a:moveTo>
              <a:arcTo wR="1680996" hR="1680996" stAng="6953530" swAng="1477112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40000"/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FDB32F28-2B23-4FC5-B84F-1478F183AB08}">
      <dsp:nvSpPr>
        <dsp:cNvPr id="0" name=""/>
        <dsp:cNvSpPr/>
      </dsp:nvSpPr>
      <dsp:spPr>
        <a:xfrm>
          <a:off x="1080114" y="1402917"/>
          <a:ext cx="2232151" cy="1654583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205224"/>
                <a:satOff val="-2238"/>
                <a:lumOff val="25579"/>
                <a:alphaOff val="0"/>
                <a:shade val="51000"/>
                <a:satMod val="130000"/>
              </a:schemeClr>
            </a:gs>
            <a:gs pos="80000">
              <a:schemeClr val="accent5">
                <a:shade val="80000"/>
                <a:hueOff val="205224"/>
                <a:satOff val="-2238"/>
                <a:lumOff val="25579"/>
                <a:alphaOff val="0"/>
                <a:shade val="93000"/>
                <a:satMod val="130000"/>
              </a:schemeClr>
            </a:gs>
            <a:gs pos="100000">
              <a:schemeClr val="accent5">
                <a:shade val="80000"/>
                <a:hueOff val="205224"/>
                <a:satOff val="-2238"/>
                <a:lumOff val="2557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Прогнозе социально-экономического развития Чувашской Республики</a:t>
          </a:r>
          <a:endParaRPr lang="ru-RU" sz="1700" b="1" kern="1200" dirty="0"/>
        </a:p>
      </dsp:txBody>
      <dsp:txXfrm>
        <a:off x="1160884" y="1483687"/>
        <a:ext cx="2070611" cy="1493043"/>
      </dsp:txXfrm>
    </dsp:sp>
    <dsp:sp modelId="{AE08C94F-0CD5-478E-94D3-913DA7B7B592}">
      <dsp:nvSpPr>
        <dsp:cNvPr id="0" name=""/>
        <dsp:cNvSpPr/>
      </dsp:nvSpPr>
      <dsp:spPr>
        <a:xfrm>
          <a:off x="1988966" y="823171"/>
          <a:ext cx="3361993" cy="3361993"/>
        </a:xfrm>
        <a:custGeom>
          <a:avLst/>
          <a:gdLst/>
          <a:ahLst/>
          <a:cxnLst/>
          <a:rect l="0" t="0" r="0" b="0"/>
          <a:pathLst>
            <a:path>
              <a:moveTo>
                <a:pt x="415711" y="574288"/>
              </a:moveTo>
              <a:arcTo wR="1680996" hR="1680996" stAng="13270514" swAng="1462017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40000"/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CC63E9-78E3-42CF-8177-76D5E588906A}">
      <dsp:nvSpPr>
        <dsp:cNvPr id="0" name=""/>
        <dsp:cNvSpPr/>
      </dsp:nvSpPr>
      <dsp:spPr>
        <a:xfrm>
          <a:off x="890" y="902"/>
          <a:ext cx="3933978" cy="627994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разрезе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подпрограмм в 2017г.</a:t>
          </a:r>
        </a:p>
      </dsp:txBody>
      <dsp:txXfrm>
        <a:off x="19283" y="19295"/>
        <a:ext cx="3897192" cy="591208"/>
      </dsp:txXfrm>
    </dsp:sp>
    <dsp:sp modelId="{B5E642CB-E027-4891-9890-4C997D088B55}">
      <dsp:nvSpPr>
        <dsp:cNvPr id="0" name=""/>
        <dsp:cNvSpPr/>
      </dsp:nvSpPr>
      <dsp:spPr>
        <a:xfrm>
          <a:off x="5493" y="670060"/>
          <a:ext cx="2938385" cy="68221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бюджетной политики и эффективное использование бюджетного потенциала Чувашской Республики</a:t>
          </a:r>
          <a:endParaRPr lang="ru-RU" sz="13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474" y="690041"/>
        <a:ext cx="2898423" cy="642253"/>
      </dsp:txXfrm>
    </dsp:sp>
    <dsp:sp modelId="{7723A80D-51A7-429E-8BB6-A310BC64AE05}">
      <dsp:nvSpPr>
        <dsp:cNvPr id="0" name=""/>
        <dsp:cNvSpPr/>
      </dsp:nvSpPr>
      <dsp:spPr>
        <a:xfrm>
          <a:off x="5493" y="1393440"/>
          <a:ext cx="2938385" cy="627994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эффективности бюджетных расходов Чувашской Республики</a:t>
          </a:r>
          <a:endParaRPr lang="ru-RU" sz="13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886" y="1411833"/>
        <a:ext cx="2901599" cy="591208"/>
      </dsp:txXfrm>
    </dsp:sp>
    <dsp:sp modelId="{E46628DA-DFCB-494E-9EDB-9DEB3E961771}">
      <dsp:nvSpPr>
        <dsp:cNvPr id="0" name=""/>
        <dsp:cNvSpPr/>
      </dsp:nvSpPr>
      <dsp:spPr>
        <a:xfrm>
          <a:off x="5493" y="2062598"/>
          <a:ext cx="2938385" cy="627994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Управление государственным имуществом Чувашской Республики</a:t>
          </a:r>
          <a:endParaRPr lang="ru-RU" sz="13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886" y="2080991"/>
        <a:ext cx="2901599" cy="591208"/>
      </dsp:txXfrm>
    </dsp:sp>
    <dsp:sp modelId="{0AC65D80-99D6-40C0-8E49-2EECF2BCE3A9}">
      <dsp:nvSpPr>
        <dsp:cNvPr id="0" name=""/>
        <dsp:cNvSpPr/>
      </dsp:nvSpPr>
      <dsp:spPr>
        <a:xfrm>
          <a:off x="5493" y="2731756"/>
          <a:ext cx="2938385" cy="627994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реализации государственной программы </a:t>
          </a:r>
          <a:endParaRPr lang="ru-RU" sz="13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886" y="2750149"/>
        <a:ext cx="2901599" cy="591208"/>
      </dsp:txXfrm>
    </dsp:sp>
    <dsp:sp modelId="{C3D65556-9B34-4346-A99C-73E3FE9EE9C6}">
      <dsp:nvSpPr>
        <dsp:cNvPr id="0" name=""/>
        <dsp:cNvSpPr/>
      </dsp:nvSpPr>
      <dsp:spPr>
        <a:xfrm>
          <a:off x="3190703" y="670060"/>
          <a:ext cx="739562" cy="68399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2 307</a:t>
          </a:r>
          <a:r>
            <a:rPr lang="en-US" sz="1400" kern="1200" dirty="0" smtClean="0">
              <a:solidFill>
                <a:schemeClr val="tx1"/>
              </a:solidFill>
            </a:rPr>
            <a:t>,5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210737" y="690094"/>
        <a:ext cx="699494" cy="643930"/>
      </dsp:txXfrm>
    </dsp:sp>
    <dsp:sp modelId="{83C0364A-A82B-41BD-93C7-EFFDB0175838}">
      <dsp:nvSpPr>
        <dsp:cNvPr id="0" name=""/>
        <dsp:cNvSpPr/>
      </dsp:nvSpPr>
      <dsp:spPr>
        <a:xfrm>
          <a:off x="3198892" y="1395223"/>
          <a:ext cx="723184" cy="627994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8</a:t>
          </a:r>
          <a:r>
            <a:rPr lang="en-US" sz="1400" kern="1200" dirty="0" smtClean="0">
              <a:solidFill>
                <a:schemeClr val="tx1"/>
              </a:solidFill>
            </a:rPr>
            <a:t>3</a:t>
          </a:r>
          <a:r>
            <a:rPr lang="ru-RU" sz="1400" kern="1200" dirty="0" smtClean="0">
              <a:solidFill>
                <a:schemeClr val="tx1"/>
              </a:solidFill>
            </a:rPr>
            <a:t>,1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217285" y="1413616"/>
        <a:ext cx="686398" cy="591208"/>
      </dsp:txXfrm>
    </dsp:sp>
    <dsp:sp modelId="{E4327505-0C43-4871-8757-A50453A0C067}">
      <dsp:nvSpPr>
        <dsp:cNvPr id="0" name=""/>
        <dsp:cNvSpPr/>
      </dsp:nvSpPr>
      <dsp:spPr>
        <a:xfrm>
          <a:off x="3198891" y="2064381"/>
          <a:ext cx="723187" cy="627994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</a:rPr>
            <a:t>23</a:t>
          </a:r>
          <a:r>
            <a:rPr lang="ru-RU" sz="1400" kern="1200" dirty="0" smtClean="0">
              <a:solidFill>
                <a:schemeClr val="tx1"/>
              </a:solidFill>
            </a:rPr>
            <a:t>,</a:t>
          </a:r>
          <a:r>
            <a:rPr lang="en-US" sz="1400" kern="1200" dirty="0" smtClean="0">
              <a:solidFill>
                <a:schemeClr val="tx1"/>
              </a:solidFill>
            </a:rPr>
            <a:t>7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217284" y="2082774"/>
        <a:ext cx="686401" cy="591208"/>
      </dsp:txXfrm>
    </dsp:sp>
    <dsp:sp modelId="{26A96B2E-8431-4887-87F9-A88D05F1F01E}">
      <dsp:nvSpPr>
        <dsp:cNvPr id="0" name=""/>
        <dsp:cNvSpPr/>
      </dsp:nvSpPr>
      <dsp:spPr>
        <a:xfrm>
          <a:off x="3193184" y="2733540"/>
          <a:ext cx="734601" cy="627994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15</a:t>
          </a:r>
          <a:r>
            <a:rPr lang="en-US" sz="1400" kern="1200" dirty="0" smtClean="0">
              <a:solidFill>
                <a:schemeClr val="tx1"/>
              </a:solidFill>
            </a:rPr>
            <a:t>1</a:t>
          </a:r>
          <a:r>
            <a:rPr lang="ru-RU" sz="1400" kern="1200" dirty="0" smtClean="0">
              <a:solidFill>
                <a:schemeClr val="tx1"/>
              </a:solidFill>
            </a:rPr>
            <a:t>,</a:t>
          </a:r>
          <a:r>
            <a:rPr lang="en-US" sz="1400" kern="1200" dirty="0" smtClean="0">
              <a:solidFill>
                <a:schemeClr val="tx1"/>
              </a:solidFill>
            </a:rPr>
            <a:t>6</a:t>
          </a:r>
          <a:endParaRPr lang="ru-RU" sz="1400" kern="1200" dirty="0" smtClean="0">
            <a:solidFill>
              <a:schemeClr val="tx1"/>
            </a:solidFill>
          </a:endParaRPr>
        </a:p>
      </dsp:txBody>
      <dsp:txXfrm>
        <a:off x="3211577" y="2751933"/>
        <a:ext cx="697815" cy="59120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12F5D-797B-4C71-93F7-7C835BFF7982}">
      <dsp:nvSpPr>
        <dsp:cNvPr id="0" name=""/>
        <dsp:cNvSpPr/>
      </dsp:nvSpPr>
      <dsp:spPr>
        <a:xfrm>
          <a:off x="1567" y="4606"/>
          <a:ext cx="3903032" cy="723806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Достижение значений показателей (индикаторов) </a:t>
          </a:r>
          <a:endParaRPr lang="ru-RU" sz="1400" b="1" kern="1200" dirty="0"/>
        </a:p>
      </dsp:txBody>
      <dsp:txXfrm>
        <a:off x="22767" y="25806"/>
        <a:ext cx="3860632" cy="681406"/>
      </dsp:txXfrm>
    </dsp:sp>
    <dsp:sp modelId="{EFD09625-1EEB-463A-9D51-52F09A5E039B}">
      <dsp:nvSpPr>
        <dsp:cNvPr id="0" name=""/>
        <dsp:cNvSpPr/>
      </dsp:nvSpPr>
      <dsp:spPr>
        <a:xfrm>
          <a:off x="1567" y="758534"/>
          <a:ext cx="731452" cy="723806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2015 факт</a:t>
          </a:r>
          <a:endParaRPr lang="ru-RU" sz="1400" b="1" kern="1200" dirty="0"/>
        </a:p>
      </dsp:txBody>
      <dsp:txXfrm>
        <a:off x="22767" y="779734"/>
        <a:ext cx="689052" cy="681406"/>
      </dsp:txXfrm>
    </dsp:sp>
    <dsp:sp modelId="{B7B68934-E179-4D36-8AD9-7637EF3F0019}">
      <dsp:nvSpPr>
        <dsp:cNvPr id="0" name=""/>
        <dsp:cNvSpPr/>
      </dsp:nvSpPr>
      <dsp:spPr>
        <a:xfrm>
          <a:off x="1567" y="1512461"/>
          <a:ext cx="731452" cy="723806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98,0</a:t>
          </a:r>
          <a:endParaRPr lang="ru-RU" sz="1300" b="1" kern="1200" dirty="0"/>
        </a:p>
      </dsp:txBody>
      <dsp:txXfrm>
        <a:off x="22767" y="1533661"/>
        <a:ext cx="689052" cy="681406"/>
      </dsp:txXfrm>
    </dsp:sp>
    <dsp:sp modelId="{14BABD28-5047-47A3-A701-B7AFBBE28819}">
      <dsp:nvSpPr>
        <dsp:cNvPr id="0" name=""/>
        <dsp:cNvSpPr/>
      </dsp:nvSpPr>
      <dsp:spPr>
        <a:xfrm>
          <a:off x="1567" y="2266388"/>
          <a:ext cx="731452" cy="723806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68,4</a:t>
          </a:r>
          <a:endParaRPr lang="ru-RU" sz="1300" b="1" kern="1200" dirty="0"/>
        </a:p>
      </dsp:txBody>
      <dsp:txXfrm>
        <a:off x="22767" y="2287588"/>
        <a:ext cx="689052" cy="681406"/>
      </dsp:txXfrm>
    </dsp:sp>
    <dsp:sp modelId="{8E7E2D4A-62E6-4A23-A5DD-552A63903B64}">
      <dsp:nvSpPr>
        <dsp:cNvPr id="0" name=""/>
        <dsp:cNvSpPr/>
      </dsp:nvSpPr>
      <dsp:spPr>
        <a:xfrm>
          <a:off x="1567" y="3020315"/>
          <a:ext cx="731452" cy="723806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28 847,5</a:t>
          </a:r>
          <a:endParaRPr lang="ru-RU" sz="1300" b="1" kern="1200" dirty="0"/>
        </a:p>
      </dsp:txBody>
      <dsp:txXfrm>
        <a:off x="22767" y="3041515"/>
        <a:ext cx="689052" cy="681406"/>
      </dsp:txXfrm>
    </dsp:sp>
    <dsp:sp modelId="{085136A3-D02F-461C-B31C-FD1D69D16759}">
      <dsp:nvSpPr>
        <dsp:cNvPr id="0" name=""/>
        <dsp:cNvSpPr/>
      </dsp:nvSpPr>
      <dsp:spPr>
        <a:xfrm>
          <a:off x="1567" y="3774242"/>
          <a:ext cx="731452" cy="723806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103,0</a:t>
          </a:r>
          <a:endParaRPr lang="ru-RU" sz="1300" b="1" kern="1200" dirty="0"/>
        </a:p>
      </dsp:txBody>
      <dsp:txXfrm>
        <a:off x="22767" y="3795442"/>
        <a:ext cx="689052" cy="681406"/>
      </dsp:txXfrm>
    </dsp:sp>
    <dsp:sp modelId="{2BC9EB28-F68D-4321-836D-A642C2C0DAB1}">
      <dsp:nvSpPr>
        <dsp:cNvPr id="0" name=""/>
        <dsp:cNvSpPr/>
      </dsp:nvSpPr>
      <dsp:spPr>
        <a:xfrm>
          <a:off x="1567" y="4528170"/>
          <a:ext cx="731452" cy="723806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0</a:t>
          </a:r>
          <a:endParaRPr lang="ru-RU" sz="1300" b="1" kern="1200" dirty="0"/>
        </a:p>
      </dsp:txBody>
      <dsp:txXfrm>
        <a:off x="22767" y="4549370"/>
        <a:ext cx="689052" cy="681406"/>
      </dsp:txXfrm>
    </dsp:sp>
    <dsp:sp modelId="{576C6983-4618-426C-8177-DEA9FE3AC4EB}">
      <dsp:nvSpPr>
        <dsp:cNvPr id="0" name=""/>
        <dsp:cNvSpPr/>
      </dsp:nvSpPr>
      <dsp:spPr>
        <a:xfrm>
          <a:off x="794462" y="758534"/>
          <a:ext cx="731452" cy="723806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2016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факт</a:t>
          </a:r>
          <a:endParaRPr lang="ru-RU" sz="1400" b="1" kern="1200" dirty="0"/>
        </a:p>
      </dsp:txBody>
      <dsp:txXfrm>
        <a:off x="815662" y="779734"/>
        <a:ext cx="689052" cy="681406"/>
      </dsp:txXfrm>
    </dsp:sp>
    <dsp:sp modelId="{672DFC88-43F4-433B-9B7F-D5CE282279E3}">
      <dsp:nvSpPr>
        <dsp:cNvPr id="0" name=""/>
        <dsp:cNvSpPr/>
      </dsp:nvSpPr>
      <dsp:spPr>
        <a:xfrm>
          <a:off x="794462" y="1512461"/>
          <a:ext cx="731452" cy="723806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100</a:t>
          </a:r>
          <a:r>
            <a:rPr lang="en-US" sz="1300" b="1" kern="1200" dirty="0" smtClean="0"/>
            <a:t>,0</a:t>
          </a:r>
          <a:endParaRPr lang="ru-RU" sz="1300" b="1" kern="1200" dirty="0"/>
        </a:p>
      </dsp:txBody>
      <dsp:txXfrm>
        <a:off x="815662" y="1533661"/>
        <a:ext cx="689052" cy="681406"/>
      </dsp:txXfrm>
    </dsp:sp>
    <dsp:sp modelId="{C586111C-58B6-40AF-8D8A-60EE680572BA}">
      <dsp:nvSpPr>
        <dsp:cNvPr id="0" name=""/>
        <dsp:cNvSpPr/>
      </dsp:nvSpPr>
      <dsp:spPr>
        <a:xfrm>
          <a:off x="794462" y="2266388"/>
          <a:ext cx="731452" cy="723806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55</a:t>
          </a:r>
          <a:r>
            <a:rPr lang="ru-RU" sz="1300" b="1" kern="1200" dirty="0" smtClean="0"/>
            <a:t>,6</a:t>
          </a:r>
          <a:endParaRPr lang="ru-RU" sz="1300" b="1" kern="1200" dirty="0"/>
        </a:p>
      </dsp:txBody>
      <dsp:txXfrm>
        <a:off x="815662" y="2287588"/>
        <a:ext cx="689052" cy="681406"/>
      </dsp:txXfrm>
    </dsp:sp>
    <dsp:sp modelId="{41590EE3-70B4-4E0E-8D44-18EF1FD97F2E}">
      <dsp:nvSpPr>
        <dsp:cNvPr id="0" name=""/>
        <dsp:cNvSpPr/>
      </dsp:nvSpPr>
      <dsp:spPr>
        <a:xfrm>
          <a:off x="794462" y="3020315"/>
          <a:ext cx="731452" cy="723806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3</a:t>
          </a:r>
          <a:r>
            <a:rPr lang="en-US" sz="1300" b="1" kern="1200" dirty="0" smtClean="0"/>
            <a:t>3</a:t>
          </a:r>
          <a:r>
            <a:rPr lang="ru-RU" sz="1300" b="1" kern="1200" dirty="0" smtClean="0"/>
            <a:t> </a:t>
          </a:r>
          <a:r>
            <a:rPr lang="en-US" sz="1300" b="1" kern="1200" dirty="0" smtClean="0"/>
            <a:t>128</a:t>
          </a:r>
          <a:r>
            <a:rPr lang="ru-RU" sz="1300" b="1" kern="1200" dirty="0" smtClean="0"/>
            <a:t>,4</a:t>
          </a:r>
          <a:endParaRPr lang="ru-RU" sz="1300" b="1" kern="1200" dirty="0"/>
        </a:p>
      </dsp:txBody>
      <dsp:txXfrm>
        <a:off x="815662" y="3041515"/>
        <a:ext cx="689052" cy="681406"/>
      </dsp:txXfrm>
    </dsp:sp>
    <dsp:sp modelId="{6CE5FDB4-BFBB-4259-A330-B441199BCE24}">
      <dsp:nvSpPr>
        <dsp:cNvPr id="0" name=""/>
        <dsp:cNvSpPr/>
      </dsp:nvSpPr>
      <dsp:spPr>
        <a:xfrm>
          <a:off x="794462" y="3774242"/>
          <a:ext cx="731452" cy="723806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1</a:t>
          </a:r>
          <a:r>
            <a:rPr lang="en-US" sz="1300" b="1" kern="1200" dirty="0" smtClean="0"/>
            <a:t>16</a:t>
          </a:r>
          <a:r>
            <a:rPr lang="ru-RU" sz="1300" b="1" kern="1200" dirty="0" smtClean="0"/>
            <a:t>,</a:t>
          </a:r>
          <a:r>
            <a:rPr lang="en-US" sz="1300" b="1" kern="1200" dirty="0" smtClean="0"/>
            <a:t>9</a:t>
          </a:r>
          <a:endParaRPr lang="ru-RU" sz="1300" b="1" kern="1200" dirty="0"/>
        </a:p>
      </dsp:txBody>
      <dsp:txXfrm>
        <a:off x="815662" y="3795442"/>
        <a:ext cx="689052" cy="681406"/>
      </dsp:txXfrm>
    </dsp:sp>
    <dsp:sp modelId="{89DC61A6-3199-4C88-A8D1-98ADCFDD3274}">
      <dsp:nvSpPr>
        <dsp:cNvPr id="0" name=""/>
        <dsp:cNvSpPr/>
      </dsp:nvSpPr>
      <dsp:spPr>
        <a:xfrm>
          <a:off x="794462" y="4528170"/>
          <a:ext cx="731452" cy="723806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0</a:t>
          </a:r>
          <a:endParaRPr lang="ru-RU" sz="1300" b="1" kern="1200" dirty="0"/>
        </a:p>
      </dsp:txBody>
      <dsp:txXfrm>
        <a:off x="815662" y="4549370"/>
        <a:ext cx="689052" cy="681406"/>
      </dsp:txXfrm>
    </dsp:sp>
    <dsp:sp modelId="{A25BE625-018B-46BA-BE7F-ED875B975F26}">
      <dsp:nvSpPr>
        <dsp:cNvPr id="0" name=""/>
        <dsp:cNvSpPr/>
      </dsp:nvSpPr>
      <dsp:spPr>
        <a:xfrm>
          <a:off x="1587357" y="758534"/>
          <a:ext cx="731452" cy="723806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2017</a:t>
          </a:r>
          <a:endParaRPr lang="ru-RU" sz="1400" b="1" kern="1200" dirty="0"/>
        </a:p>
      </dsp:txBody>
      <dsp:txXfrm>
        <a:off x="1608557" y="779734"/>
        <a:ext cx="689052" cy="681406"/>
      </dsp:txXfrm>
    </dsp:sp>
    <dsp:sp modelId="{CB2AF246-A0C3-4F64-A578-D38165C39147}">
      <dsp:nvSpPr>
        <dsp:cNvPr id="0" name=""/>
        <dsp:cNvSpPr/>
      </dsp:nvSpPr>
      <dsp:spPr>
        <a:xfrm>
          <a:off x="1587357" y="1512461"/>
          <a:ext cx="731452" cy="72380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98,0</a:t>
          </a:r>
          <a:endParaRPr lang="ru-RU" sz="1300" b="1" kern="1200" dirty="0"/>
        </a:p>
      </dsp:txBody>
      <dsp:txXfrm>
        <a:off x="1608557" y="1533661"/>
        <a:ext cx="689052" cy="681406"/>
      </dsp:txXfrm>
    </dsp:sp>
    <dsp:sp modelId="{02D78884-08A2-47FD-874A-FD0B1E1D6A24}">
      <dsp:nvSpPr>
        <dsp:cNvPr id="0" name=""/>
        <dsp:cNvSpPr/>
      </dsp:nvSpPr>
      <dsp:spPr>
        <a:xfrm>
          <a:off x="1587357" y="2266388"/>
          <a:ext cx="731452" cy="72380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78,2</a:t>
          </a:r>
          <a:endParaRPr lang="ru-RU" sz="1300" b="1" kern="1200" dirty="0"/>
        </a:p>
      </dsp:txBody>
      <dsp:txXfrm>
        <a:off x="1608557" y="2287588"/>
        <a:ext cx="689052" cy="681406"/>
      </dsp:txXfrm>
    </dsp:sp>
    <dsp:sp modelId="{59176932-D6D5-4C36-BF7A-69A1297C4BAD}">
      <dsp:nvSpPr>
        <dsp:cNvPr id="0" name=""/>
        <dsp:cNvSpPr/>
      </dsp:nvSpPr>
      <dsp:spPr>
        <a:xfrm>
          <a:off x="1587357" y="3020315"/>
          <a:ext cx="731452" cy="72380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31 321,4</a:t>
          </a:r>
          <a:endParaRPr lang="ru-RU" sz="1300" b="1" kern="1200" dirty="0"/>
        </a:p>
      </dsp:txBody>
      <dsp:txXfrm>
        <a:off x="1608557" y="3041515"/>
        <a:ext cx="689052" cy="681406"/>
      </dsp:txXfrm>
    </dsp:sp>
    <dsp:sp modelId="{BA61E3A6-0BE5-4066-9F94-BB1BFFF8EBBF}">
      <dsp:nvSpPr>
        <dsp:cNvPr id="0" name=""/>
        <dsp:cNvSpPr/>
      </dsp:nvSpPr>
      <dsp:spPr>
        <a:xfrm>
          <a:off x="1587357" y="3774242"/>
          <a:ext cx="731452" cy="72380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104,1</a:t>
          </a:r>
          <a:endParaRPr lang="ru-RU" sz="1300" b="1" kern="1200" dirty="0"/>
        </a:p>
      </dsp:txBody>
      <dsp:txXfrm>
        <a:off x="1608557" y="3795442"/>
        <a:ext cx="689052" cy="681406"/>
      </dsp:txXfrm>
    </dsp:sp>
    <dsp:sp modelId="{8C5A4ABB-F609-4CF2-8CFC-5593BE697C3C}">
      <dsp:nvSpPr>
        <dsp:cNvPr id="0" name=""/>
        <dsp:cNvSpPr/>
      </dsp:nvSpPr>
      <dsp:spPr>
        <a:xfrm>
          <a:off x="1587357" y="4528170"/>
          <a:ext cx="731452" cy="72380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0</a:t>
          </a:r>
          <a:endParaRPr lang="ru-RU" sz="1300" b="1" kern="1200" dirty="0"/>
        </a:p>
      </dsp:txBody>
      <dsp:txXfrm>
        <a:off x="1608557" y="4549370"/>
        <a:ext cx="689052" cy="681406"/>
      </dsp:txXfrm>
    </dsp:sp>
    <dsp:sp modelId="{9E5D5161-23D7-41B4-A187-BE6D7C6483D0}">
      <dsp:nvSpPr>
        <dsp:cNvPr id="0" name=""/>
        <dsp:cNvSpPr/>
      </dsp:nvSpPr>
      <dsp:spPr>
        <a:xfrm>
          <a:off x="2380252" y="758534"/>
          <a:ext cx="731452" cy="723806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2018</a:t>
          </a:r>
          <a:endParaRPr lang="ru-RU" sz="1400" b="1" kern="1200" dirty="0"/>
        </a:p>
      </dsp:txBody>
      <dsp:txXfrm>
        <a:off x="2401452" y="779734"/>
        <a:ext cx="689052" cy="681406"/>
      </dsp:txXfrm>
    </dsp:sp>
    <dsp:sp modelId="{2965B01E-C0DE-4302-ADA0-732BD580C7B1}">
      <dsp:nvSpPr>
        <dsp:cNvPr id="0" name=""/>
        <dsp:cNvSpPr/>
      </dsp:nvSpPr>
      <dsp:spPr>
        <a:xfrm>
          <a:off x="2380252" y="1512461"/>
          <a:ext cx="731452" cy="72380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98,0</a:t>
          </a:r>
        </a:p>
      </dsp:txBody>
      <dsp:txXfrm>
        <a:off x="2401452" y="1533661"/>
        <a:ext cx="689052" cy="681406"/>
      </dsp:txXfrm>
    </dsp:sp>
    <dsp:sp modelId="{A7AF9B85-BF68-40A8-954B-A40EDB5CAF9F}">
      <dsp:nvSpPr>
        <dsp:cNvPr id="0" name=""/>
        <dsp:cNvSpPr/>
      </dsp:nvSpPr>
      <dsp:spPr>
        <a:xfrm>
          <a:off x="2380252" y="2266388"/>
          <a:ext cx="731452" cy="72380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60,1</a:t>
          </a:r>
          <a:endParaRPr lang="ru-RU" sz="1300" b="1" kern="1200" dirty="0"/>
        </a:p>
      </dsp:txBody>
      <dsp:txXfrm>
        <a:off x="2401452" y="2287588"/>
        <a:ext cx="689052" cy="681406"/>
      </dsp:txXfrm>
    </dsp:sp>
    <dsp:sp modelId="{EFF40216-5B58-45C6-B485-1C9C4561DF2F}">
      <dsp:nvSpPr>
        <dsp:cNvPr id="0" name=""/>
        <dsp:cNvSpPr/>
      </dsp:nvSpPr>
      <dsp:spPr>
        <a:xfrm>
          <a:off x="2380252" y="3020315"/>
          <a:ext cx="731452" cy="72380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32 887,5</a:t>
          </a:r>
          <a:endParaRPr lang="ru-RU" sz="1300" b="1" kern="1200" dirty="0"/>
        </a:p>
      </dsp:txBody>
      <dsp:txXfrm>
        <a:off x="2401452" y="3041515"/>
        <a:ext cx="689052" cy="681406"/>
      </dsp:txXfrm>
    </dsp:sp>
    <dsp:sp modelId="{7653A429-0E18-4BE3-A07C-F1A5A9D672E3}">
      <dsp:nvSpPr>
        <dsp:cNvPr id="0" name=""/>
        <dsp:cNvSpPr/>
      </dsp:nvSpPr>
      <dsp:spPr>
        <a:xfrm>
          <a:off x="2380252" y="3774242"/>
          <a:ext cx="731452" cy="72380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106,4</a:t>
          </a:r>
          <a:endParaRPr lang="ru-RU" sz="1300" b="1" kern="1200" dirty="0"/>
        </a:p>
      </dsp:txBody>
      <dsp:txXfrm>
        <a:off x="2401452" y="3795442"/>
        <a:ext cx="689052" cy="681406"/>
      </dsp:txXfrm>
    </dsp:sp>
    <dsp:sp modelId="{35DF38A4-C109-469A-81F6-242705CF6432}">
      <dsp:nvSpPr>
        <dsp:cNvPr id="0" name=""/>
        <dsp:cNvSpPr/>
      </dsp:nvSpPr>
      <dsp:spPr>
        <a:xfrm>
          <a:off x="2380252" y="4528170"/>
          <a:ext cx="731452" cy="72380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0</a:t>
          </a:r>
          <a:endParaRPr lang="ru-RU" sz="1300" b="1" kern="1200" dirty="0"/>
        </a:p>
      </dsp:txBody>
      <dsp:txXfrm>
        <a:off x="2401452" y="4549370"/>
        <a:ext cx="689052" cy="681406"/>
      </dsp:txXfrm>
    </dsp:sp>
    <dsp:sp modelId="{F8905714-088D-483C-AC16-D43BF2F0BF16}">
      <dsp:nvSpPr>
        <dsp:cNvPr id="0" name=""/>
        <dsp:cNvSpPr/>
      </dsp:nvSpPr>
      <dsp:spPr>
        <a:xfrm>
          <a:off x="3173147" y="758534"/>
          <a:ext cx="731452" cy="723806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2019</a:t>
          </a:r>
          <a:endParaRPr lang="ru-RU" sz="1400" b="1" kern="1200" dirty="0"/>
        </a:p>
      </dsp:txBody>
      <dsp:txXfrm>
        <a:off x="3194347" y="779734"/>
        <a:ext cx="689052" cy="681406"/>
      </dsp:txXfrm>
    </dsp:sp>
    <dsp:sp modelId="{24CEF574-2765-4D7C-A195-C900E925FBE6}">
      <dsp:nvSpPr>
        <dsp:cNvPr id="0" name=""/>
        <dsp:cNvSpPr/>
      </dsp:nvSpPr>
      <dsp:spPr>
        <a:xfrm>
          <a:off x="3173147" y="1512461"/>
          <a:ext cx="731452" cy="72380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98,0</a:t>
          </a:r>
          <a:endParaRPr lang="ru-RU" sz="1300" b="1" kern="1200" dirty="0"/>
        </a:p>
      </dsp:txBody>
      <dsp:txXfrm>
        <a:off x="3194347" y="1533661"/>
        <a:ext cx="689052" cy="681406"/>
      </dsp:txXfrm>
    </dsp:sp>
    <dsp:sp modelId="{4CD2A706-78CC-47E3-A8F8-D778F944372A}">
      <dsp:nvSpPr>
        <dsp:cNvPr id="0" name=""/>
        <dsp:cNvSpPr/>
      </dsp:nvSpPr>
      <dsp:spPr>
        <a:xfrm>
          <a:off x="3173147" y="2266388"/>
          <a:ext cx="731452" cy="72380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55,0</a:t>
          </a:r>
          <a:endParaRPr lang="ru-RU" sz="1300" b="1" kern="1200" dirty="0"/>
        </a:p>
      </dsp:txBody>
      <dsp:txXfrm>
        <a:off x="3194347" y="2287588"/>
        <a:ext cx="689052" cy="681406"/>
      </dsp:txXfrm>
    </dsp:sp>
    <dsp:sp modelId="{374E99F0-AE84-4383-93E4-780F78CE6D13}">
      <dsp:nvSpPr>
        <dsp:cNvPr id="0" name=""/>
        <dsp:cNvSpPr/>
      </dsp:nvSpPr>
      <dsp:spPr>
        <a:xfrm>
          <a:off x="3173147" y="3020315"/>
          <a:ext cx="731452" cy="72380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34 696,3</a:t>
          </a:r>
          <a:endParaRPr lang="ru-RU" sz="1300" b="1" kern="1200" dirty="0"/>
        </a:p>
      </dsp:txBody>
      <dsp:txXfrm>
        <a:off x="3194347" y="3041515"/>
        <a:ext cx="689052" cy="681406"/>
      </dsp:txXfrm>
    </dsp:sp>
    <dsp:sp modelId="{874CF4BC-44A5-455D-A60A-EB599B596188}">
      <dsp:nvSpPr>
        <dsp:cNvPr id="0" name=""/>
        <dsp:cNvSpPr/>
      </dsp:nvSpPr>
      <dsp:spPr>
        <a:xfrm>
          <a:off x="3173147" y="3774242"/>
          <a:ext cx="731452" cy="72380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106,1</a:t>
          </a:r>
          <a:endParaRPr lang="ru-RU" sz="1300" b="1" kern="1200" dirty="0"/>
        </a:p>
      </dsp:txBody>
      <dsp:txXfrm>
        <a:off x="3194347" y="3795442"/>
        <a:ext cx="689052" cy="681406"/>
      </dsp:txXfrm>
    </dsp:sp>
    <dsp:sp modelId="{D2D81AF8-4EA8-45A6-A84D-9694EF1BCFE7}">
      <dsp:nvSpPr>
        <dsp:cNvPr id="0" name=""/>
        <dsp:cNvSpPr/>
      </dsp:nvSpPr>
      <dsp:spPr>
        <a:xfrm>
          <a:off x="3173147" y="4528170"/>
          <a:ext cx="731452" cy="723806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0</a:t>
          </a:r>
          <a:endParaRPr lang="ru-RU" sz="1300" b="1" kern="1200" dirty="0"/>
        </a:p>
      </dsp:txBody>
      <dsp:txXfrm>
        <a:off x="3194347" y="4549370"/>
        <a:ext cx="689052" cy="68140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CC63E9-78E3-42CF-8177-76D5E588906A}">
      <dsp:nvSpPr>
        <dsp:cNvPr id="0" name=""/>
        <dsp:cNvSpPr/>
      </dsp:nvSpPr>
      <dsp:spPr>
        <a:xfrm>
          <a:off x="1655" y="1702"/>
          <a:ext cx="3932448" cy="607014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разрезе подпрограмм в 2017г.</a:t>
          </a:r>
        </a:p>
      </dsp:txBody>
      <dsp:txXfrm>
        <a:off x="19434" y="19481"/>
        <a:ext cx="3896890" cy="571456"/>
      </dsp:txXfrm>
    </dsp:sp>
    <dsp:sp modelId="{B5E642CB-E027-4891-9890-4C997D088B55}">
      <dsp:nvSpPr>
        <dsp:cNvPr id="0" name=""/>
        <dsp:cNvSpPr/>
      </dsp:nvSpPr>
      <dsp:spPr>
        <a:xfrm>
          <a:off x="5493" y="646707"/>
          <a:ext cx="2938385" cy="42784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Противодействие коррупции в Чувашской Республике</a:t>
          </a:r>
          <a:endParaRPr lang="ru-RU" sz="1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024" y="659238"/>
        <a:ext cx="2913323" cy="402780"/>
      </dsp:txXfrm>
    </dsp:sp>
    <dsp:sp modelId="{7723A80D-51A7-429E-8BB6-A310BC64AE05}">
      <dsp:nvSpPr>
        <dsp:cNvPr id="0" name=""/>
        <dsp:cNvSpPr/>
      </dsp:nvSpPr>
      <dsp:spPr>
        <a:xfrm>
          <a:off x="11224" y="1112538"/>
          <a:ext cx="2926924" cy="607014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кадровой политики и развитие кадрового потенциала государственной гражданской службы Чувашской Республики</a:t>
          </a:r>
          <a:endParaRPr lang="ru-RU" sz="1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003" y="1130317"/>
        <a:ext cx="2891366" cy="571456"/>
      </dsp:txXfrm>
    </dsp:sp>
    <dsp:sp modelId="{E46628DA-DFCB-494E-9EDB-9DEB3E961771}">
      <dsp:nvSpPr>
        <dsp:cNvPr id="0" name=""/>
        <dsp:cNvSpPr/>
      </dsp:nvSpPr>
      <dsp:spPr>
        <a:xfrm>
          <a:off x="22618" y="1757542"/>
          <a:ext cx="2904135" cy="472463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муниципальной службы в Чувашской Республике</a:t>
          </a:r>
          <a:endParaRPr lang="ru-RU" sz="1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456" y="1771380"/>
        <a:ext cx="2876459" cy="444787"/>
      </dsp:txXfrm>
    </dsp:sp>
    <dsp:sp modelId="{0AC65D80-99D6-40C0-8E49-2EECF2BCE3A9}">
      <dsp:nvSpPr>
        <dsp:cNvPr id="0" name=""/>
        <dsp:cNvSpPr/>
      </dsp:nvSpPr>
      <dsp:spPr>
        <a:xfrm>
          <a:off x="22618" y="2267996"/>
          <a:ext cx="2904135" cy="607014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государственного управления в сфере юстиции</a:t>
          </a:r>
          <a:endParaRPr lang="ru-RU" sz="1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397" y="2285775"/>
        <a:ext cx="2868577" cy="571456"/>
      </dsp:txXfrm>
    </dsp:sp>
    <dsp:sp modelId="{D4210525-E064-486C-80BA-3D4674537BF2}">
      <dsp:nvSpPr>
        <dsp:cNvPr id="0" name=""/>
        <dsp:cNvSpPr/>
      </dsp:nvSpPr>
      <dsp:spPr>
        <a:xfrm>
          <a:off x="22618" y="2913000"/>
          <a:ext cx="2904135" cy="607014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реализации государственной программы</a:t>
          </a:r>
          <a:endParaRPr lang="ru-RU" sz="1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397" y="2930779"/>
        <a:ext cx="2868577" cy="571456"/>
      </dsp:txXfrm>
    </dsp:sp>
    <dsp:sp modelId="{C3D65556-9B34-4346-A99C-73E3FE9EE9C6}">
      <dsp:nvSpPr>
        <dsp:cNvPr id="0" name=""/>
        <dsp:cNvSpPr/>
      </dsp:nvSpPr>
      <dsp:spPr>
        <a:xfrm>
          <a:off x="3190703" y="646707"/>
          <a:ext cx="739562" cy="467814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0,5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04405" y="660409"/>
        <a:ext cx="712158" cy="440410"/>
      </dsp:txXfrm>
    </dsp:sp>
    <dsp:sp modelId="{83C0364A-A82B-41BD-93C7-EFFDB0175838}">
      <dsp:nvSpPr>
        <dsp:cNvPr id="0" name=""/>
        <dsp:cNvSpPr/>
      </dsp:nvSpPr>
      <dsp:spPr>
        <a:xfrm>
          <a:off x="3198892" y="1152510"/>
          <a:ext cx="723184" cy="54000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1,6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14708" y="1168326"/>
        <a:ext cx="691552" cy="508374"/>
      </dsp:txXfrm>
    </dsp:sp>
    <dsp:sp modelId="{E4327505-0C43-4871-8757-A50453A0C067}">
      <dsp:nvSpPr>
        <dsp:cNvPr id="0" name=""/>
        <dsp:cNvSpPr/>
      </dsp:nvSpPr>
      <dsp:spPr>
        <a:xfrm>
          <a:off x="3207458" y="1801577"/>
          <a:ext cx="723187" cy="43879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0,1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20310" y="1814429"/>
        <a:ext cx="697483" cy="413088"/>
      </dsp:txXfrm>
    </dsp:sp>
    <dsp:sp modelId="{26A96B2E-8431-4887-87F9-A88D05F1F01E}">
      <dsp:nvSpPr>
        <dsp:cNvPr id="0" name=""/>
        <dsp:cNvSpPr/>
      </dsp:nvSpPr>
      <dsp:spPr>
        <a:xfrm>
          <a:off x="3198652" y="2335959"/>
          <a:ext cx="723206" cy="47559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182,5</a:t>
          </a:r>
        </a:p>
      </dsp:txBody>
      <dsp:txXfrm>
        <a:off x="3212582" y="2349889"/>
        <a:ext cx="695346" cy="447730"/>
      </dsp:txXfrm>
    </dsp:sp>
    <dsp:sp modelId="{BCD33F4E-5FB7-4DF4-8B47-93FAEA361186}">
      <dsp:nvSpPr>
        <dsp:cNvPr id="0" name=""/>
        <dsp:cNvSpPr/>
      </dsp:nvSpPr>
      <dsp:spPr>
        <a:xfrm>
          <a:off x="3195808" y="2914703"/>
          <a:ext cx="692242" cy="607014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405,0</a:t>
          </a:r>
        </a:p>
      </dsp:txBody>
      <dsp:txXfrm>
        <a:off x="3213587" y="2932482"/>
        <a:ext cx="656684" cy="57145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12F5D-797B-4C71-93F7-7C835BFF7982}">
      <dsp:nvSpPr>
        <dsp:cNvPr id="0" name=""/>
        <dsp:cNvSpPr/>
      </dsp:nvSpPr>
      <dsp:spPr>
        <a:xfrm>
          <a:off x="1567" y="2433"/>
          <a:ext cx="3903032" cy="744955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Достижение значений показателей (индикаторов) </a:t>
          </a:r>
          <a:endParaRPr lang="ru-RU" sz="1400" b="1" kern="1200" dirty="0"/>
        </a:p>
      </dsp:txBody>
      <dsp:txXfrm>
        <a:off x="23386" y="24252"/>
        <a:ext cx="3859394" cy="701317"/>
      </dsp:txXfrm>
    </dsp:sp>
    <dsp:sp modelId="{EFD09625-1EEB-463A-9D51-52F09A5E039B}">
      <dsp:nvSpPr>
        <dsp:cNvPr id="0" name=""/>
        <dsp:cNvSpPr/>
      </dsp:nvSpPr>
      <dsp:spPr>
        <a:xfrm>
          <a:off x="1567" y="777563"/>
          <a:ext cx="731452" cy="744955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2015 факт</a:t>
          </a:r>
          <a:endParaRPr lang="ru-RU" sz="1400" b="1" kern="1200" dirty="0"/>
        </a:p>
      </dsp:txBody>
      <dsp:txXfrm>
        <a:off x="22990" y="798986"/>
        <a:ext cx="688606" cy="702109"/>
      </dsp:txXfrm>
    </dsp:sp>
    <dsp:sp modelId="{B7B68934-E179-4D36-8AD9-7637EF3F0019}">
      <dsp:nvSpPr>
        <dsp:cNvPr id="0" name=""/>
        <dsp:cNvSpPr/>
      </dsp:nvSpPr>
      <dsp:spPr>
        <a:xfrm>
          <a:off x="1567" y="1552692"/>
          <a:ext cx="731452" cy="74495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100</a:t>
          </a:r>
          <a:endParaRPr lang="ru-RU" sz="1400" b="1" kern="1200" dirty="0"/>
        </a:p>
      </dsp:txBody>
      <dsp:txXfrm>
        <a:off x="22990" y="1574115"/>
        <a:ext cx="688606" cy="702109"/>
      </dsp:txXfrm>
    </dsp:sp>
    <dsp:sp modelId="{14BABD28-5047-47A3-A701-B7AFBBE28819}">
      <dsp:nvSpPr>
        <dsp:cNvPr id="0" name=""/>
        <dsp:cNvSpPr/>
      </dsp:nvSpPr>
      <dsp:spPr>
        <a:xfrm>
          <a:off x="0" y="2320426"/>
          <a:ext cx="731452" cy="74495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100</a:t>
          </a:r>
          <a:endParaRPr lang="ru-RU" sz="1400" b="1" kern="1200" dirty="0"/>
        </a:p>
      </dsp:txBody>
      <dsp:txXfrm>
        <a:off x="21423" y="2341849"/>
        <a:ext cx="688606" cy="702109"/>
      </dsp:txXfrm>
    </dsp:sp>
    <dsp:sp modelId="{8E7E2D4A-62E6-4A23-A5DD-552A63903B64}">
      <dsp:nvSpPr>
        <dsp:cNvPr id="0" name=""/>
        <dsp:cNvSpPr/>
      </dsp:nvSpPr>
      <dsp:spPr>
        <a:xfrm>
          <a:off x="1567" y="3102951"/>
          <a:ext cx="731452" cy="74495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100</a:t>
          </a:r>
          <a:endParaRPr lang="ru-RU" sz="1400" b="1" kern="1200" dirty="0"/>
        </a:p>
      </dsp:txBody>
      <dsp:txXfrm>
        <a:off x="22990" y="3124374"/>
        <a:ext cx="688606" cy="702109"/>
      </dsp:txXfrm>
    </dsp:sp>
    <dsp:sp modelId="{085136A3-D02F-461C-B31C-FD1D69D16759}">
      <dsp:nvSpPr>
        <dsp:cNvPr id="0" name=""/>
        <dsp:cNvSpPr/>
      </dsp:nvSpPr>
      <dsp:spPr>
        <a:xfrm>
          <a:off x="1567" y="3878080"/>
          <a:ext cx="731452" cy="74495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152 500</a:t>
          </a:r>
        </a:p>
      </dsp:txBody>
      <dsp:txXfrm>
        <a:off x="22990" y="3899503"/>
        <a:ext cx="688606" cy="702109"/>
      </dsp:txXfrm>
    </dsp:sp>
    <dsp:sp modelId="{2BC9EB28-F68D-4321-836D-A642C2C0DAB1}">
      <dsp:nvSpPr>
        <dsp:cNvPr id="0" name=""/>
        <dsp:cNvSpPr/>
      </dsp:nvSpPr>
      <dsp:spPr>
        <a:xfrm>
          <a:off x="1567" y="4653210"/>
          <a:ext cx="731452" cy="74495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10</a:t>
          </a:r>
          <a:endParaRPr lang="ru-RU" sz="1400" b="1" kern="1200" dirty="0"/>
        </a:p>
      </dsp:txBody>
      <dsp:txXfrm>
        <a:off x="22990" y="4674633"/>
        <a:ext cx="688606" cy="702109"/>
      </dsp:txXfrm>
    </dsp:sp>
    <dsp:sp modelId="{576C6983-4618-426C-8177-DEA9FE3AC4EB}">
      <dsp:nvSpPr>
        <dsp:cNvPr id="0" name=""/>
        <dsp:cNvSpPr/>
      </dsp:nvSpPr>
      <dsp:spPr>
        <a:xfrm>
          <a:off x="794462" y="777563"/>
          <a:ext cx="731452" cy="744955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2016 план</a:t>
          </a:r>
          <a:endParaRPr lang="ru-RU" sz="1400" b="1" kern="1200" dirty="0"/>
        </a:p>
      </dsp:txBody>
      <dsp:txXfrm>
        <a:off x="815885" y="798986"/>
        <a:ext cx="688606" cy="702109"/>
      </dsp:txXfrm>
    </dsp:sp>
    <dsp:sp modelId="{672DFC88-43F4-433B-9B7F-D5CE282279E3}">
      <dsp:nvSpPr>
        <dsp:cNvPr id="0" name=""/>
        <dsp:cNvSpPr/>
      </dsp:nvSpPr>
      <dsp:spPr>
        <a:xfrm>
          <a:off x="794462" y="1552692"/>
          <a:ext cx="731452" cy="74495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100</a:t>
          </a:r>
          <a:endParaRPr lang="ru-RU" sz="1400" b="1" kern="1200" dirty="0"/>
        </a:p>
      </dsp:txBody>
      <dsp:txXfrm>
        <a:off x="815885" y="1574115"/>
        <a:ext cx="688606" cy="702109"/>
      </dsp:txXfrm>
    </dsp:sp>
    <dsp:sp modelId="{C586111C-58B6-40AF-8D8A-60EE680572BA}">
      <dsp:nvSpPr>
        <dsp:cNvPr id="0" name=""/>
        <dsp:cNvSpPr/>
      </dsp:nvSpPr>
      <dsp:spPr>
        <a:xfrm>
          <a:off x="794462" y="2327822"/>
          <a:ext cx="731452" cy="74495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100</a:t>
          </a:r>
          <a:endParaRPr lang="ru-RU" sz="1400" b="1" kern="1200" dirty="0"/>
        </a:p>
      </dsp:txBody>
      <dsp:txXfrm>
        <a:off x="815885" y="2349245"/>
        <a:ext cx="688606" cy="702109"/>
      </dsp:txXfrm>
    </dsp:sp>
    <dsp:sp modelId="{41590EE3-70B4-4E0E-8D44-18EF1FD97F2E}">
      <dsp:nvSpPr>
        <dsp:cNvPr id="0" name=""/>
        <dsp:cNvSpPr/>
      </dsp:nvSpPr>
      <dsp:spPr>
        <a:xfrm>
          <a:off x="794462" y="3102951"/>
          <a:ext cx="731452" cy="74495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100</a:t>
          </a:r>
          <a:endParaRPr lang="ru-RU" sz="1400" b="1" kern="1200" dirty="0"/>
        </a:p>
      </dsp:txBody>
      <dsp:txXfrm>
        <a:off x="815885" y="3124374"/>
        <a:ext cx="688606" cy="702109"/>
      </dsp:txXfrm>
    </dsp:sp>
    <dsp:sp modelId="{6CE5FDB4-BFBB-4259-A330-B441199BCE24}">
      <dsp:nvSpPr>
        <dsp:cNvPr id="0" name=""/>
        <dsp:cNvSpPr/>
      </dsp:nvSpPr>
      <dsp:spPr>
        <a:xfrm>
          <a:off x="794462" y="3878080"/>
          <a:ext cx="731452" cy="74495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146 000</a:t>
          </a:r>
        </a:p>
      </dsp:txBody>
      <dsp:txXfrm>
        <a:off x="815885" y="3899503"/>
        <a:ext cx="688606" cy="702109"/>
      </dsp:txXfrm>
    </dsp:sp>
    <dsp:sp modelId="{89DC61A6-3199-4C88-A8D1-98ADCFDD3274}">
      <dsp:nvSpPr>
        <dsp:cNvPr id="0" name=""/>
        <dsp:cNvSpPr/>
      </dsp:nvSpPr>
      <dsp:spPr>
        <a:xfrm>
          <a:off x="794462" y="4653210"/>
          <a:ext cx="731452" cy="744955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9</a:t>
          </a:r>
          <a:endParaRPr lang="ru-RU" sz="1400" b="1" kern="1200" dirty="0"/>
        </a:p>
      </dsp:txBody>
      <dsp:txXfrm>
        <a:off x="815885" y="4674633"/>
        <a:ext cx="688606" cy="702109"/>
      </dsp:txXfrm>
    </dsp:sp>
    <dsp:sp modelId="{A25BE625-018B-46BA-BE7F-ED875B975F26}">
      <dsp:nvSpPr>
        <dsp:cNvPr id="0" name=""/>
        <dsp:cNvSpPr/>
      </dsp:nvSpPr>
      <dsp:spPr>
        <a:xfrm>
          <a:off x="1587357" y="777563"/>
          <a:ext cx="731452" cy="74495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2017</a:t>
          </a:r>
          <a:endParaRPr lang="ru-RU" sz="1400" b="1" kern="1200" dirty="0"/>
        </a:p>
      </dsp:txBody>
      <dsp:txXfrm>
        <a:off x="1608780" y="798986"/>
        <a:ext cx="688606" cy="702109"/>
      </dsp:txXfrm>
    </dsp:sp>
    <dsp:sp modelId="{CB2AF246-A0C3-4F64-A578-D38165C39147}">
      <dsp:nvSpPr>
        <dsp:cNvPr id="0" name=""/>
        <dsp:cNvSpPr/>
      </dsp:nvSpPr>
      <dsp:spPr>
        <a:xfrm>
          <a:off x="1587357" y="1552692"/>
          <a:ext cx="731452" cy="7449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100</a:t>
          </a:r>
          <a:endParaRPr lang="ru-RU" sz="1400" b="1" kern="1200" dirty="0"/>
        </a:p>
      </dsp:txBody>
      <dsp:txXfrm>
        <a:off x="1608780" y="1574115"/>
        <a:ext cx="688606" cy="702109"/>
      </dsp:txXfrm>
    </dsp:sp>
    <dsp:sp modelId="{02D78884-08A2-47FD-874A-FD0B1E1D6A24}">
      <dsp:nvSpPr>
        <dsp:cNvPr id="0" name=""/>
        <dsp:cNvSpPr/>
      </dsp:nvSpPr>
      <dsp:spPr>
        <a:xfrm>
          <a:off x="1587357" y="2327822"/>
          <a:ext cx="731452" cy="7449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100</a:t>
          </a:r>
          <a:endParaRPr lang="ru-RU" sz="1400" b="1" kern="1200" dirty="0"/>
        </a:p>
      </dsp:txBody>
      <dsp:txXfrm>
        <a:off x="1608780" y="2349245"/>
        <a:ext cx="688606" cy="702109"/>
      </dsp:txXfrm>
    </dsp:sp>
    <dsp:sp modelId="{59176932-D6D5-4C36-BF7A-69A1297C4BAD}">
      <dsp:nvSpPr>
        <dsp:cNvPr id="0" name=""/>
        <dsp:cNvSpPr/>
      </dsp:nvSpPr>
      <dsp:spPr>
        <a:xfrm>
          <a:off x="1587357" y="3102951"/>
          <a:ext cx="731452" cy="7449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100</a:t>
          </a:r>
          <a:endParaRPr lang="ru-RU" sz="1400" b="1" kern="1200" dirty="0"/>
        </a:p>
      </dsp:txBody>
      <dsp:txXfrm>
        <a:off x="1608780" y="3124374"/>
        <a:ext cx="688606" cy="702109"/>
      </dsp:txXfrm>
    </dsp:sp>
    <dsp:sp modelId="{BA61E3A6-0BE5-4066-9F94-BB1BFFF8EBBF}">
      <dsp:nvSpPr>
        <dsp:cNvPr id="0" name=""/>
        <dsp:cNvSpPr/>
      </dsp:nvSpPr>
      <dsp:spPr>
        <a:xfrm>
          <a:off x="1587357" y="3878080"/>
          <a:ext cx="731452" cy="7449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153 000</a:t>
          </a:r>
        </a:p>
      </dsp:txBody>
      <dsp:txXfrm>
        <a:off x="1608780" y="3899503"/>
        <a:ext cx="688606" cy="702109"/>
      </dsp:txXfrm>
    </dsp:sp>
    <dsp:sp modelId="{8C5A4ABB-F609-4CF2-8CFC-5593BE697C3C}">
      <dsp:nvSpPr>
        <dsp:cNvPr id="0" name=""/>
        <dsp:cNvSpPr/>
      </dsp:nvSpPr>
      <dsp:spPr>
        <a:xfrm>
          <a:off x="1587357" y="4653210"/>
          <a:ext cx="731452" cy="7449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9</a:t>
          </a:r>
          <a:endParaRPr lang="ru-RU" sz="1400" b="1" kern="1200" dirty="0"/>
        </a:p>
      </dsp:txBody>
      <dsp:txXfrm>
        <a:off x="1608780" y="4674633"/>
        <a:ext cx="688606" cy="702109"/>
      </dsp:txXfrm>
    </dsp:sp>
    <dsp:sp modelId="{9E5D5161-23D7-41B4-A187-BE6D7C6483D0}">
      <dsp:nvSpPr>
        <dsp:cNvPr id="0" name=""/>
        <dsp:cNvSpPr/>
      </dsp:nvSpPr>
      <dsp:spPr>
        <a:xfrm>
          <a:off x="2380252" y="777563"/>
          <a:ext cx="731452" cy="74495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2018</a:t>
          </a:r>
          <a:endParaRPr lang="ru-RU" sz="1400" b="1" kern="1200" dirty="0"/>
        </a:p>
      </dsp:txBody>
      <dsp:txXfrm>
        <a:off x="2401675" y="798986"/>
        <a:ext cx="688606" cy="702109"/>
      </dsp:txXfrm>
    </dsp:sp>
    <dsp:sp modelId="{2965B01E-C0DE-4302-ADA0-732BD580C7B1}">
      <dsp:nvSpPr>
        <dsp:cNvPr id="0" name=""/>
        <dsp:cNvSpPr/>
      </dsp:nvSpPr>
      <dsp:spPr>
        <a:xfrm>
          <a:off x="2380252" y="1552692"/>
          <a:ext cx="731452" cy="7449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100</a:t>
          </a:r>
        </a:p>
      </dsp:txBody>
      <dsp:txXfrm>
        <a:off x="2401675" y="1574115"/>
        <a:ext cx="688606" cy="702109"/>
      </dsp:txXfrm>
    </dsp:sp>
    <dsp:sp modelId="{A7AF9B85-BF68-40A8-954B-A40EDB5CAF9F}">
      <dsp:nvSpPr>
        <dsp:cNvPr id="0" name=""/>
        <dsp:cNvSpPr/>
      </dsp:nvSpPr>
      <dsp:spPr>
        <a:xfrm>
          <a:off x="2380252" y="2327822"/>
          <a:ext cx="731452" cy="7449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100</a:t>
          </a:r>
          <a:endParaRPr lang="ru-RU" sz="1400" b="1" kern="1200" dirty="0"/>
        </a:p>
      </dsp:txBody>
      <dsp:txXfrm>
        <a:off x="2401675" y="2349245"/>
        <a:ext cx="688606" cy="702109"/>
      </dsp:txXfrm>
    </dsp:sp>
    <dsp:sp modelId="{EFF40216-5B58-45C6-B485-1C9C4561DF2F}">
      <dsp:nvSpPr>
        <dsp:cNvPr id="0" name=""/>
        <dsp:cNvSpPr/>
      </dsp:nvSpPr>
      <dsp:spPr>
        <a:xfrm>
          <a:off x="2380252" y="3102951"/>
          <a:ext cx="731452" cy="7449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100</a:t>
          </a:r>
          <a:endParaRPr lang="ru-RU" sz="1400" b="1" kern="1200" dirty="0"/>
        </a:p>
      </dsp:txBody>
      <dsp:txXfrm>
        <a:off x="2401675" y="3124374"/>
        <a:ext cx="688606" cy="702109"/>
      </dsp:txXfrm>
    </dsp:sp>
    <dsp:sp modelId="{7653A429-0E18-4BE3-A07C-F1A5A9D672E3}">
      <dsp:nvSpPr>
        <dsp:cNvPr id="0" name=""/>
        <dsp:cNvSpPr/>
      </dsp:nvSpPr>
      <dsp:spPr>
        <a:xfrm>
          <a:off x="2380252" y="3878080"/>
          <a:ext cx="731452" cy="7449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153 300</a:t>
          </a:r>
        </a:p>
      </dsp:txBody>
      <dsp:txXfrm>
        <a:off x="2401675" y="3899503"/>
        <a:ext cx="688606" cy="702109"/>
      </dsp:txXfrm>
    </dsp:sp>
    <dsp:sp modelId="{35DF38A4-C109-469A-81F6-242705CF6432}">
      <dsp:nvSpPr>
        <dsp:cNvPr id="0" name=""/>
        <dsp:cNvSpPr/>
      </dsp:nvSpPr>
      <dsp:spPr>
        <a:xfrm>
          <a:off x="2380252" y="4653210"/>
          <a:ext cx="731452" cy="7449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8</a:t>
          </a:r>
          <a:endParaRPr lang="ru-RU" sz="1400" b="1" kern="1200" dirty="0"/>
        </a:p>
      </dsp:txBody>
      <dsp:txXfrm>
        <a:off x="2401675" y="4674633"/>
        <a:ext cx="688606" cy="702109"/>
      </dsp:txXfrm>
    </dsp:sp>
    <dsp:sp modelId="{F8905714-088D-483C-AC16-D43BF2F0BF16}">
      <dsp:nvSpPr>
        <dsp:cNvPr id="0" name=""/>
        <dsp:cNvSpPr/>
      </dsp:nvSpPr>
      <dsp:spPr>
        <a:xfrm>
          <a:off x="3173147" y="777563"/>
          <a:ext cx="731452" cy="74495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2019</a:t>
          </a:r>
          <a:endParaRPr lang="ru-RU" sz="1400" b="1" kern="1200" dirty="0"/>
        </a:p>
      </dsp:txBody>
      <dsp:txXfrm>
        <a:off x="3194570" y="798986"/>
        <a:ext cx="688606" cy="702109"/>
      </dsp:txXfrm>
    </dsp:sp>
    <dsp:sp modelId="{24CEF574-2765-4D7C-A195-C900E925FBE6}">
      <dsp:nvSpPr>
        <dsp:cNvPr id="0" name=""/>
        <dsp:cNvSpPr/>
      </dsp:nvSpPr>
      <dsp:spPr>
        <a:xfrm>
          <a:off x="3173147" y="1552692"/>
          <a:ext cx="731452" cy="7449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100</a:t>
          </a:r>
          <a:endParaRPr lang="ru-RU" sz="1400" b="1" kern="1200" dirty="0"/>
        </a:p>
      </dsp:txBody>
      <dsp:txXfrm>
        <a:off x="3194570" y="1574115"/>
        <a:ext cx="688606" cy="702109"/>
      </dsp:txXfrm>
    </dsp:sp>
    <dsp:sp modelId="{4CD2A706-78CC-47E3-A8F8-D778F944372A}">
      <dsp:nvSpPr>
        <dsp:cNvPr id="0" name=""/>
        <dsp:cNvSpPr/>
      </dsp:nvSpPr>
      <dsp:spPr>
        <a:xfrm>
          <a:off x="3173147" y="2327822"/>
          <a:ext cx="731452" cy="7449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100</a:t>
          </a:r>
          <a:endParaRPr lang="ru-RU" sz="1400" b="1" kern="1200" dirty="0"/>
        </a:p>
      </dsp:txBody>
      <dsp:txXfrm>
        <a:off x="3194570" y="2349245"/>
        <a:ext cx="688606" cy="702109"/>
      </dsp:txXfrm>
    </dsp:sp>
    <dsp:sp modelId="{374E99F0-AE84-4383-93E4-780F78CE6D13}">
      <dsp:nvSpPr>
        <dsp:cNvPr id="0" name=""/>
        <dsp:cNvSpPr/>
      </dsp:nvSpPr>
      <dsp:spPr>
        <a:xfrm>
          <a:off x="3173147" y="3102951"/>
          <a:ext cx="731452" cy="7449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100</a:t>
          </a:r>
          <a:endParaRPr lang="ru-RU" sz="1400" b="1" kern="1200" dirty="0"/>
        </a:p>
      </dsp:txBody>
      <dsp:txXfrm>
        <a:off x="3194570" y="3124374"/>
        <a:ext cx="688606" cy="702109"/>
      </dsp:txXfrm>
    </dsp:sp>
    <dsp:sp modelId="{874CF4BC-44A5-455D-A60A-EB599B596188}">
      <dsp:nvSpPr>
        <dsp:cNvPr id="0" name=""/>
        <dsp:cNvSpPr/>
      </dsp:nvSpPr>
      <dsp:spPr>
        <a:xfrm>
          <a:off x="3173147" y="3878080"/>
          <a:ext cx="731452" cy="7449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153 800</a:t>
          </a:r>
        </a:p>
      </dsp:txBody>
      <dsp:txXfrm>
        <a:off x="3194570" y="3899503"/>
        <a:ext cx="688606" cy="702109"/>
      </dsp:txXfrm>
    </dsp:sp>
    <dsp:sp modelId="{D2D81AF8-4EA8-45A6-A84D-9694EF1BCFE7}">
      <dsp:nvSpPr>
        <dsp:cNvPr id="0" name=""/>
        <dsp:cNvSpPr/>
      </dsp:nvSpPr>
      <dsp:spPr>
        <a:xfrm>
          <a:off x="3173147" y="4653210"/>
          <a:ext cx="731452" cy="744955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8</a:t>
          </a:r>
          <a:endParaRPr lang="ru-RU" sz="1400" b="1" kern="1200" dirty="0"/>
        </a:p>
      </dsp:txBody>
      <dsp:txXfrm>
        <a:off x="3194570" y="4674633"/>
        <a:ext cx="688606" cy="70210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CC63E9-78E3-42CF-8177-76D5E588906A}">
      <dsp:nvSpPr>
        <dsp:cNvPr id="0" name=""/>
        <dsp:cNvSpPr/>
      </dsp:nvSpPr>
      <dsp:spPr>
        <a:xfrm>
          <a:off x="2040" y="2247"/>
          <a:ext cx="3931679" cy="55714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разрезе подпрограмм в 2017г., млн. руб.</a:t>
          </a:r>
        </a:p>
      </dsp:txBody>
      <dsp:txXfrm>
        <a:off x="18358" y="18565"/>
        <a:ext cx="3899043" cy="524510"/>
      </dsp:txXfrm>
    </dsp:sp>
    <dsp:sp modelId="{B5E642CB-E027-4891-9890-4C997D088B55}">
      <dsp:nvSpPr>
        <dsp:cNvPr id="0" name=""/>
        <dsp:cNvSpPr/>
      </dsp:nvSpPr>
      <dsp:spPr>
        <a:xfrm>
          <a:off x="16166" y="594262"/>
          <a:ext cx="2685208" cy="55714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поддержка развития образования</a:t>
          </a:r>
          <a:endParaRPr lang="ru-RU" sz="13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484" y="610580"/>
        <a:ext cx="2652572" cy="524510"/>
      </dsp:txXfrm>
    </dsp:sp>
    <dsp:sp modelId="{90F499B4-F115-41CD-8117-278BB7C1079C}">
      <dsp:nvSpPr>
        <dsp:cNvPr id="0" name=""/>
        <dsp:cNvSpPr/>
      </dsp:nvSpPr>
      <dsp:spPr>
        <a:xfrm>
          <a:off x="16166" y="1186278"/>
          <a:ext cx="2685208" cy="55714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Молодежь Чувашской Республики</a:t>
          </a:r>
          <a:endParaRPr lang="ru-RU" sz="13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484" y="1202596"/>
        <a:ext cx="2652572" cy="524510"/>
      </dsp:txXfrm>
    </dsp:sp>
    <dsp:sp modelId="{90BD3D43-1A3B-485E-AFA6-70323627E9FE}">
      <dsp:nvSpPr>
        <dsp:cNvPr id="0" name=""/>
        <dsp:cNvSpPr/>
      </dsp:nvSpPr>
      <dsp:spPr>
        <a:xfrm>
          <a:off x="0" y="1778293"/>
          <a:ext cx="2685208" cy="55714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Комплексное развитие профессионального образования</a:t>
          </a:r>
          <a:endParaRPr lang="ru-RU" sz="13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318" y="1794611"/>
        <a:ext cx="2652572" cy="524510"/>
      </dsp:txXfrm>
    </dsp:sp>
    <dsp:sp modelId="{E46628DA-DFCB-494E-9EDB-9DEB3E961771}">
      <dsp:nvSpPr>
        <dsp:cNvPr id="0" name=""/>
        <dsp:cNvSpPr/>
      </dsp:nvSpPr>
      <dsp:spPr>
        <a:xfrm>
          <a:off x="16166" y="2370308"/>
          <a:ext cx="2685208" cy="55714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в Чувашской Республике новых мест в общеобразовательных организациях</a:t>
          </a:r>
          <a:endParaRPr lang="ru-RU" sz="13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484" y="2386626"/>
        <a:ext cx="2652572" cy="524510"/>
      </dsp:txXfrm>
    </dsp:sp>
    <dsp:sp modelId="{C4145823-F6A6-4FD0-91E7-96466CB8D1F1}">
      <dsp:nvSpPr>
        <dsp:cNvPr id="0" name=""/>
        <dsp:cNvSpPr/>
      </dsp:nvSpPr>
      <dsp:spPr>
        <a:xfrm>
          <a:off x="16166" y="2962323"/>
          <a:ext cx="2685208" cy="55714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реализации государственной программы</a:t>
          </a:r>
          <a:endParaRPr lang="ru-RU" sz="13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484" y="2978641"/>
        <a:ext cx="2652572" cy="524510"/>
      </dsp:txXfrm>
    </dsp:sp>
    <dsp:sp modelId="{C3D65556-9B34-4346-A99C-73E3FE9EE9C6}">
      <dsp:nvSpPr>
        <dsp:cNvPr id="0" name=""/>
        <dsp:cNvSpPr/>
      </dsp:nvSpPr>
      <dsp:spPr>
        <a:xfrm>
          <a:off x="2931332" y="594262"/>
          <a:ext cx="983860" cy="55714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10 466,9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2947650" y="610580"/>
        <a:ext cx="951224" cy="524510"/>
      </dsp:txXfrm>
    </dsp:sp>
    <dsp:sp modelId="{83C0364A-A82B-41BD-93C7-EFFDB0175838}">
      <dsp:nvSpPr>
        <dsp:cNvPr id="0" name=""/>
        <dsp:cNvSpPr/>
      </dsp:nvSpPr>
      <dsp:spPr>
        <a:xfrm>
          <a:off x="2942225" y="1186278"/>
          <a:ext cx="962075" cy="55714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11,1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2958543" y="1202596"/>
        <a:ext cx="929439" cy="524510"/>
      </dsp:txXfrm>
    </dsp:sp>
    <dsp:sp modelId="{E4327505-0C43-4871-8757-A50453A0C067}">
      <dsp:nvSpPr>
        <dsp:cNvPr id="0" name=""/>
        <dsp:cNvSpPr/>
      </dsp:nvSpPr>
      <dsp:spPr>
        <a:xfrm>
          <a:off x="2973664" y="1765421"/>
          <a:ext cx="962095" cy="55714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225,3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2989982" y="1781739"/>
        <a:ext cx="929459" cy="524510"/>
      </dsp:txXfrm>
    </dsp:sp>
    <dsp:sp modelId="{26A96B2E-8431-4887-87F9-A88D05F1F01E}">
      <dsp:nvSpPr>
        <dsp:cNvPr id="0" name=""/>
        <dsp:cNvSpPr/>
      </dsp:nvSpPr>
      <dsp:spPr>
        <a:xfrm>
          <a:off x="2942204" y="2370308"/>
          <a:ext cx="962117" cy="55714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808,1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2958522" y="2386626"/>
        <a:ext cx="929481" cy="524510"/>
      </dsp:txXfrm>
    </dsp:sp>
    <dsp:sp modelId="{E4A8A91F-C72F-42C4-9F11-3F9AA5B7D093}">
      <dsp:nvSpPr>
        <dsp:cNvPr id="0" name=""/>
        <dsp:cNvSpPr/>
      </dsp:nvSpPr>
      <dsp:spPr>
        <a:xfrm>
          <a:off x="2943099" y="2964571"/>
          <a:ext cx="992660" cy="55714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solidFill>
                <a:schemeClr val="tx1"/>
              </a:solidFill>
            </a:rPr>
            <a:t>85,3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2959417" y="2980889"/>
        <a:ext cx="960024" cy="52451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12F5D-797B-4C71-93F7-7C835BFF7982}">
      <dsp:nvSpPr>
        <dsp:cNvPr id="0" name=""/>
        <dsp:cNvSpPr/>
      </dsp:nvSpPr>
      <dsp:spPr>
        <a:xfrm>
          <a:off x="1567" y="1813"/>
          <a:ext cx="3903032" cy="578824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Достижение значений показателей (индикаторов) </a:t>
          </a:r>
          <a:endParaRPr lang="ru-RU" sz="1400" b="1" kern="1200" dirty="0"/>
        </a:p>
      </dsp:txBody>
      <dsp:txXfrm>
        <a:off x="18520" y="18766"/>
        <a:ext cx="3869126" cy="544918"/>
      </dsp:txXfrm>
    </dsp:sp>
    <dsp:sp modelId="{EFD09625-1EEB-463A-9D51-52F09A5E039B}">
      <dsp:nvSpPr>
        <dsp:cNvPr id="0" name=""/>
        <dsp:cNvSpPr/>
      </dsp:nvSpPr>
      <dsp:spPr>
        <a:xfrm>
          <a:off x="1567" y="604081"/>
          <a:ext cx="731452" cy="578824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2015 факт</a:t>
          </a:r>
          <a:endParaRPr lang="ru-RU" sz="1400" b="1" kern="1200" dirty="0"/>
        </a:p>
      </dsp:txBody>
      <dsp:txXfrm>
        <a:off x="18520" y="621034"/>
        <a:ext cx="697546" cy="544918"/>
      </dsp:txXfrm>
    </dsp:sp>
    <dsp:sp modelId="{B7B68934-E179-4D36-8AD9-7637EF3F0019}">
      <dsp:nvSpPr>
        <dsp:cNvPr id="0" name=""/>
        <dsp:cNvSpPr/>
      </dsp:nvSpPr>
      <dsp:spPr>
        <a:xfrm>
          <a:off x="1567" y="1206350"/>
          <a:ext cx="731452" cy="578824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79,0</a:t>
          </a:r>
          <a:endParaRPr lang="ru-RU" sz="1100" b="1" kern="1200" dirty="0"/>
        </a:p>
      </dsp:txBody>
      <dsp:txXfrm>
        <a:off x="18520" y="1223303"/>
        <a:ext cx="697546" cy="544918"/>
      </dsp:txXfrm>
    </dsp:sp>
    <dsp:sp modelId="{14BABD28-5047-47A3-A701-B7AFBBE28819}">
      <dsp:nvSpPr>
        <dsp:cNvPr id="0" name=""/>
        <dsp:cNvSpPr/>
      </dsp:nvSpPr>
      <dsp:spPr>
        <a:xfrm>
          <a:off x="1567" y="1808619"/>
          <a:ext cx="731452" cy="578824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774,0</a:t>
          </a:r>
          <a:endParaRPr lang="ru-RU" sz="1100" b="1" kern="1200" dirty="0"/>
        </a:p>
      </dsp:txBody>
      <dsp:txXfrm>
        <a:off x="18520" y="1825572"/>
        <a:ext cx="697546" cy="544918"/>
      </dsp:txXfrm>
    </dsp:sp>
    <dsp:sp modelId="{8E7E2D4A-62E6-4A23-A5DD-552A63903B64}">
      <dsp:nvSpPr>
        <dsp:cNvPr id="0" name=""/>
        <dsp:cNvSpPr/>
      </dsp:nvSpPr>
      <dsp:spPr>
        <a:xfrm>
          <a:off x="1567" y="2410888"/>
          <a:ext cx="731452" cy="578824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93,0</a:t>
          </a:r>
          <a:endParaRPr lang="ru-RU" sz="1100" b="1" kern="1200" dirty="0"/>
        </a:p>
      </dsp:txBody>
      <dsp:txXfrm>
        <a:off x="18520" y="2427841"/>
        <a:ext cx="697546" cy="544918"/>
      </dsp:txXfrm>
    </dsp:sp>
    <dsp:sp modelId="{085136A3-D02F-461C-B31C-FD1D69D16759}">
      <dsp:nvSpPr>
        <dsp:cNvPr id="0" name=""/>
        <dsp:cNvSpPr/>
      </dsp:nvSpPr>
      <dsp:spPr>
        <a:xfrm>
          <a:off x="1567" y="3013157"/>
          <a:ext cx="731452" cy="578824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60,0</a:t>
          </a:r>
          <a:endParaRPr lang="ru-RU" sz="1100" b="1" kern="1200" dirty="0"/>
        </a:p>
      </dsp:txBody>
      <dsp:txXfrm>
        <a:off x="18520" y="3030110"/>
        <a:ext cx="697546" cy="544918"/>
      </dsp:txXfrm>
    </dsp:sp>
    <dsp:sp modelId="{2BC9EB28-F68D-4321-836D-A642C2C0DAB1}">
      <dsp:nvSpPr>
        <dsp:cNvPr id="0" name=""/>
        <dsp:cNvSpPr/>
      </dsp:nvSpPr>
      <dsp:spPr>
        <a:xfrm>
          <a:off x="0" y="3612135"/>
          <a:ext cx="731452" cy="578824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62,0</a:t>
          </a:r>
          <a:endParaRPr lang="ru-RU" sz="1100" b="1" kern="1200" dirty="0"/>
        </a:p>
      </dsp:txBody>
      <dsp:txXfrm>
        <a:off x="16953" y="3629088"/>
        <a:ext cx="697546" cy="544918"/>
      </dsp:txXfrm>
    </dsp:sp>
    <dsp:sp modelId="{85D767EC-FAE5-4312-B23F-9B41F2C6B7D7}">
      <dsp:nvSpPr>
        <dsp:cNvPr id="0" name=""/>
        <dsp:cNvSpPr/>
      </dsp:nvSpPr>
      <dsp:spPr>
        <a:xfrm>
          <a:off x="1567" y="4217694"/>
          <a:ext cx="731452" cy="578824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20,0</a:t>
          </a:r>
          <a:endParaRPr lang="ru-RU" sz="1100" b="1" kern="1200" dirty="0"/>
        </a:p>
      </dsp:txBody>
      <dsp:txXfrm>
        <a:off x="18520" y="4234647"/>
        <a:ext cx="697546" cy="544918"/>
      </dsp:txXfrm>
    </dsp:sp>
    <dsp:sp modelId="{2722E71F-113D-4438-914F-64CD151531B3}">
      <dsp:nvSpPr>
        <dsp:cNvPr id="0" name=""/>
        <dsp:cNvSpPr/>
      </dsp:nvSpPr>
      <dsp:spPr>
        <a:xfrm>
          <a:off x="9408" y="4821776"/>
          <a:ext cx="731452" cy="578824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100,0</a:t>
          </a:r>
          <a:endParaRPr lang="ru-RU" sz="1100" b="1" kern="1200" dirty="0"/>
        </a:p>
      </dsp:txBody>
      <dsp:txXfrm>
        <a:off x="26361" y="4838729"/>
        <a:ext cx="697546" cy="544918"/>
      </dsp:txXfrm>
    </dsp:sp>
    <dsp:sp modelId="{576C6983-4618-426C-8177-DEA9FE3AC4EB}">
      <dsp:nvSpPr>
        <dsp:cNvPr id="0" name=""/>
        <dsp:cNvSpPr/>
      </dsp:nvSpPr>
      <dsp:spPr>
        <a:xfrm>
          <a:off x="794462" y="604081"/>
          <a:ext cx="731452" cy="578824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2016 план</a:t>
          </a:r>
          <a:endParaRPr lang="ru-RU" sz="1400" b="1" kern="1200" dirty="0"/>
        </a:p>
      </dsp:txBody>
      <dsp:txXfrm>
        <a:off x="811415" y="621034"/>
        <a:ext cx="697546" cy="544918"/>
      </dsp:txXfrm>
    </dsp:sp>
    <dsp:sp modelId="{672DFC88-43F4-433B-9B7F-D5CE282279E3}">
      <dsp:nvSpPr>
        <dsp:cNvPr id="0" name=""/>
        <dsp:cNvSpPr/>
      </dsp:nvSpPr>
      <dsp:spPr>
        <a:xfrm>
          <a:off x="794462" y="1206350"/>
          <a:ext cx="731452" cy="578824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79,5</a:t>
          </a:r>
          <a:endParaRPr lang="ru-RU" sz="1100" b="1" kern="1200" dirty="0"/>
        </a:p>
      </dsp:txBody>
      <dsp:txXfrm>
        <a:off x="811415" y="1223303"/>
        <a:ext cx="697546" cy="544918"/>
      </dsp:txXfrm>
    </dsp:sp>
    <dsp:sp modelId="{C586111C-58B6-40AF-8D8A-60EE680572BA}">
      <dsp:nvSpPr>
        <dsp:cNvPr id="0" name=""/>
        <dsp:cNvSpPr/>
      </dsp:nvSpPr>
      <dsp:spPr>
        <a:xfrm>
          <a:off x="794462" y="1808619"/>
          <a:ext cx="731452" cy="578824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775,0</a:t>
          </a:r>
          <a:endParaRPr lang="ru-RU" sz="1100" b="1" kern="1200" dirty="0"/>
        </a:p>
      </dsp:txBody>
      <dsp:txXfrm>
        <a:off x="811415" y="1825572"/>
        <a:ext cx="697546" cy="544918"/>
      </dsp:txXfrm>
    </dsp:sp>
    <dsp:sp modelId="{41590EE3-70B4-4E0E-8D44-18EF1FD97F2E}">
      <dsp:nvSpPr>
        <dsp:cNvPr id="0" name=""/>
        <dsp:cNvSpPr/>
      </dsp:nvSpPr>
      <dsp:spPr>
        <a:xfrm>
          <a:off x="794462" y="2410888"/>
          <a:ext cx="731452" cy="578824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95,0</a:t>
          </a:r>
          <a:endParaRPr lang="ru-RU" sz="1100" b="1" kern="1200" dirty="0"/>
        </a:p>
      </dsp:txBody>
      <dsp:txXfrm>
        <a:off x="811415" y="2427841"/>
        <a:ext cx="697546" cy="544918"/>
      </dsp:txXfrm>
    </dsp:sp>
    <dsp:sp modelId="{6CE5FDB4-BFBB-4259-A330-B441199BCE24}">
      <dsp:nvSpPr>
        <dsp:cNvPr id="0" name=""/>
        <dsp:cNvSpPr/>
      </dsp:nvSpPr>
      <dsp:spPr>
        <a:xfrm>
          <a:off x="794462" y="3013157"/>
          <a:ext cx="731452" cy="578824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60,6</a:t>
          </a:r>
          <a:endParaRPr lang="ru-RU" sz="1100" b="1" kern="1200" dirty="0"/>
        </a:p>
      </dsp:txBody>
      <dsp:txXfrm>
        <a:off x="811415" y="3030110"/>
        <a:ext cx="697546" cy="544918"/>
      </dsp:txXfrm>
    </dsp:sp>
    <dsp:sp modelId="{89DC61A6-3199-4C88-A8D1-98ADCFDD3274}">
      <dsp:nvSpPr>
        <dsp:cNvPr id="0" name=""/>
        <dsp:cNvSpPr/>
      </dsp:nvSpPr>
      <dsp:spPr>
        <a:xfrm>
          <a:off x="794462" y="3615426"/>
          <a:ext cx="731452" cy="578824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63,0</a:t>
          </a:r>
          <a:endParaRPr lang="ru-RU" sz="1100" b="1" kern="1200" dirty="0"/>
        </a:p>
      </dsp:txBody>
      <dsp:txXfrm>
        <a:off x="811415" y="3632379"/>
        <a:ext cx="697546" cy="544918"/>
      </dsp:txXfrm>
    </dsp:sp>
    <dsp:sp modelId="{B35EEDEE-A63C-4DC0-9860-A34A7BFD903E}">
      <dsp:nvSpPr>
        <dsp:cNvPr id="0" name=""/>
        <dsp:cNvSpPr/>
      </dsp:nvSpPr>
      <dsp:spPr>
        <a:xfrm>
          <a:off x="794462" y="4217694"/>
          <a:ext cx="731452" cy="578824"/>
        </a:xfrm>
        <a:prstGeom prst="roundRect">
          <a:avLst>
            <a:gd name="adj" fmla="val 10000"/>
          </a:avLst>
        </a:prstGeom>
        <a:solidFill>
          <a:srgbClr val="8F45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22,0</a:t>
          </a:r>
          <a:endParaRPr lang="ru-RU" sz="1100" b="1" kern="1200" dirty="0"/>
        </a:p>
      </dsp:txBody>
      <dsp:txXfrm>
        <a:off x="811415" y="4234647"/>
        <a:ext cx="697546" cy="544918"/>
      </dsp:txXfrm>
    </dsp:sp>
    <dsp:sp modelId="{9FA2C425-29ED-4A81-8CCA-DAD7A919D1CF}">
      <dsp:nvSpPr>
        <dsp:cNvPr id="0" name=""/>
        <dsp:cNvSpPr/>
      </dsp:nvSpPr>
      <dsp:spPr>
        <a:xfrm>
          <a:off x="794462" y="4819963"/>
          <a:ext cx="731452" cy="578824"/>
        </a:xfrm>
        <a:prstGeom prst="roundRect">
          <a:avLst>
            <a:gd name="adj" fmla="val 10000"/>
          </a:avLst>
        </a:prstGeom>
        <a:solidFill>
          <a:srgbClr val="9E5EC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100,0</a:t>
          </a:r>
          <a:endParaRPr lang="ru-RU" sz="1100" b="1" kern="1200" dirty="0"/>
        </a:p>
      </dsp:txBody>
      <dsp:txXfrm>
        <a:off x="811415" y="4836916"/>
        <a:ext cx="697546" cy="544918"/>
      </dsp:txXfrm>
    </dsp:sp>
    <dsp:sp modelId="{A25BE625-018B-46BA-BE7F-ED875B975F26}">
      <dsp:nvSpPr>
        <dsp:cNvPr id="0" name=""/>
        <dsp:cNvSpPr/>
      </dsp:nvSpPr>
      <dsp:spPr>
        <a:xfrm>
          <a:off x="1587357" y="604081"/>
          <a:ext cx="731452" cy="578824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2017</a:t>
          </a:r>
          <a:endParaRPr lang="ru-RU" sz="1400" b="1" kern="1200" dirty="0"/>
        </a:p>
      </dsp:txBody>
      <dsp:txXfrm>
        <a:off x="1604310" y="621034"/>
        <a:ext cx="697546" cy="544918"/>
      </dsp:txXfrm>
    </dsp:sp>
    <dsp:sp modelId="{CB2AF246-A0C3-4F64-A578-D38165C39147}">
      <dsp:nvSpPr>
        <dsp:cNvPr id="0" name=""/>
        <dsp:cNvSpPr/>
      </dsp:nvSpPr>
      <dsp:spPr>
        <a:xfrm>
          <a:off x="1587357" y="1206350"/>
          <a:ext cx="731452" cy="57882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80,0</a:t>
          </a:r>
          <a:endParaRPr lang="ru-RU" sz="1100" kern="1200" dirty="0"/>
        </a:p>
      </dsp:txBody>
      <dsp:txXfrm>
        <a:off x="1604310" y="1223303"/>
        <a:ext cx="697546" cy="544918"/>
      </dsp:txXfrm>
    </dsp:sp>
    <dsp:sp modelId="{02D78884-08A2-47FD-874A-FD0B1E1D6A24}">
      <dsp:nvSpPr>
        <dsp:cNvPr id="0" name=""/>
        <dsp:cNvSpPr/>
      </dsp:nvSpPr>
      <dsp:spPr>
        <a:xfrm>
          <a:off x="1587357" y="1808619"/>
          <a:ext cx="731452" cy="57882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775,0</a:t>
          </a:r>
          <a:endParaRPr lang="ru-RU" sz="1100" kern="1200" dirty="0"/>
        </a:p>
      </dsp:txBody>
      <dsp:txXfrm>
        <a:off x="1604310" y="1825572"/>
        <a:ext cx="697546" cy="544918"/>
      </dsp:txXfrm>
    </dsp:sp>
    <dsp:sp modelId="{59176932-D6D5-4C36-BF7A-69A1297C4BAD}">
      <dsp:nvSpPr>
        <dsp:cNvPr id="0" name=""/>
        <dsp:cNvSpPr/>
      </dsp:nvSpPr>
      <dsp:spPr>
        <a:xfrm>
          <a:off x="1587357" y="2410888"/>
          <a:ext cx="731452" cy="57882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96,0</a:t>
          </a:r>
          <a:endParaRPr lang="ru-RU" sz="1100" kern="1200" dirty="0"/>
        </a:p>
      </dsp:txBody>
      <dsp:txXfrm>
        <a:off x="1604310" y="2427841"/>
        <a:ext cx="697546" cy="544918"/>
      </dsp:txXfrm>
    </dsp:sp>
    <dsp:sp modelId="{BA61E3A6-0BE5-4066-9F94-BB1BFFF8EBBF}">
      <dsp:nvSpPr>
        <dsp:cNvPr id="0" name=""/>
        <dsp:cNvSpPr/>
      </dsp:nvSpPr>
      <dsp:spPr>
        <a:xfrm>
          <a:off x="1587357" y="3013157"/>
          <a:ext cx="731452" cy="57882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61,3</a:t>
          </a:r>
          <a:endParaRPr lang="ru-RU" sz="1100" kern="1200" dirty="0"/>
        </a:p>
      </dsp:txBody>
      <dsp:txXfrm>
        <a:off x="1604310" y="3030110"/>
        <a:ext cx="697546" cy="544918"/>
      </dsp:txXfrm>
    </dsp:sp>
    <dsp:sp modelId="{8C5A4ABB-F609-4CF2-8CFC-5593BE697C3C}">
      <dsp:nvSpPr>
        <dsp:cNvPr id="0" name=""/>
        <dsp:cNvSpPr/>
      </dsp:nvSpPr>
      <dsp:spPr>
        <a:xfrm>
          <a:off x="1587357" y="3615426"/>
          <a:ext cx="731452" cy="57882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65,0</a:t>
          </a:r>
          <a:endParaRPr lang="ru-RU" sz="1100" kern="1200" dirty="0"/>
        </a:p>
      </dsp:txBody>
      <dsp:txXfrm>
        <a:off x="1604310" y="3632379"/>
        <a:ext cx="697546" cy="544918"/>
      </dsp:txXfrm>
    </dsp:sp>
    <dsp:sp modelId="{5CA92D6E-6985-440B-92AD-5A876699A5A4}">
      <dsp:nvSpPr>
        <dsp:cNvPr id="0" name=""/>
        <dsp:cNvSpPr/>
      </dsp:nvSpPr>
      <dsp:spPr>
        <a:xfrm>
          <a:off x="1587357" y="4217694"/>
          <a:ext cx="731452" cy="57882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24,0</a:t>
          </a:r>
          <a:endParaRPr lang="ru-RU" sz="1100" kern="1200" dirty="0"/>
        </a:p>
      </dsp:txBody>
      <dsp:txXfrm>
        <a:off x="1604310" y="4234647"/>
        <a:ext cx="697546" cy="544918"/>
      </dsp:txXfrm>
    </dsp:sp>
    <dsp:sp modelId="{B80FADA8-9B93-49CE-A018-424686569AEE}">
      <dsp:nvSpPr>
        <dsp:cNvPr id="0" name=""/>
        <dsp:cNvSpPr/>
      </dsp:nvSpPr>
      <dsp:spPr>
        <a:xfrm>
          <a:off x="1587357" y="4819963"/>
          <a:ext cx="731452" cy="578824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100,0</a:t>
          </a:r>
          <a:endParaRPr lang="ru-RU" sz="1100" kern="1200" dirty="0"/>
        </a:p>
      </dsp:txBody>
      <dsp:txXfrm>
        <a:off x="1604310" y="4836916"/>
        <a:ext cx="697546" cy="544918"/>
      </dsp:txXfrm>
    </dsp:sp>
    <dsp:sp modelId="{9E5D5161-23D7-41B4-A187-BE6D7C6483D0}">
      <dsp:nvSpPr>
        <dsp:cNvPr id="0" name=""/>
        <dsp:cNvSpPr/>
      </dsp:nvSpPr>
      <dsp:spPr>
        <a:xfrm>
          <a:off x="2380252" y="604081"/>
          <a:ext cx="731452" cy="578824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2018</a:t>
          </a:r>
          <a:endParaRPr lang="ru-RU" sz="1400" b="1" kern="1200" dirty="0"/>
        </a:p>
      </dsp:txBody>
      <dsp:txXfrm>
        <a:off x="2397205" y="621034"/>
        <a:ext cx="697546" cy="544918"/>
      </dsp:txXfrm>
    </dsp:sp>
    <dsp:sp modelId="{2965B01E-C0DE-4302-ADA0-732BD580C7B1}">
      <dsp:nvSpPr>
        <dsp:cNvPr id="0" name=""/>
        <dsp:cNvSpPr/>
      </dsp:nvSpPr>
      <dsp:spPr>
        <a:xfrm>
          <a:off x="2380252" y="1206350"/>
          <a:ext cx="731452" cy="57882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82,0</a:t>
          </a:r>
        </a:p>
      </dsp:txBody>
      <dsp:txXfrm>
        <a:off x="2397205" y="1223303"/>
        <a:ext cx="697546" cy="544918"/>
      </dsp:txXfrm>
    </dsp:sp>
    <dsp:sp modelId="{A7AF9B85-BF68-40A8-954B-A40EDB5CAF9F}">
      <dsp:nvSpPr>
        <dsp:cNvPr id="0" name=""/>
        <dsp:cNvSpPr/>
      </dsp:nvSpPr>
      <dsp:spPr>
        <a:xfrm>
          <a:off x="2380252" y="1808619"/>
          <a:ext cx="731452" cy="57882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775,0</a:t>
          </a:r>
          <a:endParaRPr lang="ru-RU" sz="1100" kern="1200" dirty="0"/>
        </a:p>
      </dsp:txBody>
      <dsp:txXfrm>
        <a:off x="2397205" y="1825572"/>
        <a:ext cx="697546" cy="544918"/>
      </dsp:txXfrm>
    </dsp:sp>
    <dsp:sp modelId="{EFF40216-5B58-45C6-B485-1C9C4561DF2F}">
      <dsp:nvSpPr>
        <dsp:cNvPr id="0" name=""/>
        <dsp:cNvSpPr/>
      </dsp:nvSpPr>
      <dsp:spPr>
        <a:xfrm>
          <a:off x="2380252" y="2410888"/>
          <a:ext cx="731452" cy="57882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97,0</a:t>
          </a:r>
          <a:endParaRPr lang="ru-RU" sz="1100" kern="1200" dirty="0"/>
        </a:p>
      </dsp:txBody>
      <dsp:txXfrm>
        <a:off x="2397205" y="2427841"/>
        <a:ext cx="697546" cy="544918"/>
      </dsp:txXfrm>
    </dsp:sp>
    <dsp:sp modelId="{7653A429-0E18-4BE3-A07C-F1A5A9D672E3}">
      <dsp:nvSpPr>
        <dsp:cNvPr id="0" name=""/>
        <dsp:cNvSpPr/>
      </dsp:nvSpPr>
      <dsp:spPr>
        <a:xfrm>
          <a:off x="2380252" y="3013157"/>
          <a:ext cx="731452" cy="57882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62,0</a:t>
          </a:r>
          <a:endParaRPr lang="ru-RU" sz="1100" kern="1200" dirty="0"/>
        </a:p>
      </dsp:txBody>
      <dsp:txXfrm>
        <a:off x="2397205" y="3030110"/>
        <a:ext cx="697546" cy="544918"/>
      </dsp:txXfrm>
    </dsp:sp>
    <dsp:sp modelId="{35DF38A4-C109-469A-81F6-242705CF6432}">
      <dsp:nvSpPr>
        <dsp:cNvPr id="0" name=""/>
        <dsp:cNvSpPr/>
      </dsp:nvSpPr>
      <dsp:spPr>
        <a:xfrm>
          <a:off x="2380252" y="3615426"/>
          <a:ext cx="731452" cy="57882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70,0</a:t>
          </a:r>
          <a:endParaRPr lang="ru-RU" sz="1100" kern="1200" dirty="0"/>
        </a:p>
      </dsp:txBody>
      <dsp:txXfrm>
        <a:off x="2397205" y="3632379"/>
        <a:ext cx="697546" cy="544918"/>
      </dsp:txXfrm>
    </dsp:sp>
    <dsp:sp modelId="{72D34432-C31A-4895-8C4B-497C4DC5EA4F}">
      <dsp:nvSpPr>
        <dsp:cNvPr id="0" name=""/>
        <dsp:cNvSpPr/>
      </dsp:nvSpPr>
      <dsp:spPr>
        <a:xfrm>
          <a:off x="2380252" y="4217694"/>
          <a:ext cx="731452" cy="57882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26,0</a:t>
          </a:r>
          <a:endParaRPr lang="ru-RU" sz="1100" kern="1200" dirty="0"/>
        </a:p>
      </dsp:txBody>
      <dsp:txXfrm>
        <a:off x="2397205" y="4234647"/>
        <a:ext cx="697546" cy="544918"/>
      </dsp:txXfrm>
    </dsp:sp>
    <dsp:sp modelId="{56A13DFB-74BB-4CBC-9F5B-98997234F48D}">
      <dsp:nvSpPr>
        <dsp:cNvPr id="0" name=""/>
        <dsp:cNvSpPr/>
      </dsp:nvSpPr>
      <dsp:spPr>
        <a:xfrm>
          <a:off x="2380252" y="4819963"/>
          <a:ext cx="731452" cy="578824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</a:rPr>
            <a:t>100,0</a:t>
          </a:r>
          <a:endParaRPr lang="ru-RU" sz="1200" kern="1200" dirty="0">
            <a:solidFill>
              <a:schemeClr val="bg1"/>
            </a:solidFill>
          </a:endParaRPr>
        </a:p>
      </dsp:txBody>
      <dsp:txXfrm>
        <a:off x="2397205" y="4836916"/>
        <a:ext cx="697546" cy="544918"/>
      </dsp:txXfrm>
    </dsp:sp>
    <dsp:sp modelId="{F8905714-088D-483C-AC16-D43BF2F0BF16}">
      <dsp:nvSpPr>
        <dsp:cNvPr id="0" name=""/>
        <dsp:cNvSpPr/>
      </dsp:nvSpPr>
      <dsp:spPr>
        <a:xfrm>
          <a:off x="3173147" y="604081"/>
          <a:ext cx="731452" cy="578824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2019</a:t>
          </a:r>
          <a:endParaRPr lang="ru-RU" sz="1400" b="1" kern="1200" dirty="0"/>
        </a:p>
      </dsp:txBody>
      <dsp:txXfrm>
        <a:off x="3190100" y="621034"/>
        <a:ext cx="697546" cy="544918"/>
      </dsp:txXfrm>
    </dsp:sp>
    <dsp:sp modelId="{24CEF574-2765-4D7C-A195-C900E925FBE6}">
      <dsp:nvSpPr>
        <dsp:cNvPr id="0" name=""/>
        <dsp:cNvSpPr/>
      </dsp:nvSpPr>
      <dsp:spPr>
        <a:xfrm>
          <a:off x="3173147" y="1206350"/>
          <a:ext cx="731452" cy="57882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83,0</a:t>
          </a:r>
          <a:endParaRPr lang="ru-RU" sz="1100" kern="1200" dirty="0"/>
        </a:p>
      </dsp:txBody>
      <dsp:txXfrm>
        <a:off x="3190100" y="1223303"/>
        <a:ext cx="697546" cy="544918"/>
      </dsp:txXfrm>
    </dsp:sp>
    <dsp:sp modelId="{4CD2A706-78CC-47E3-A8F8-D778F944372A}">
      <dsp:nvSpPr>
        <dsp:cNvPr id="0" name=""/>
        <dsp:cNvSpPr/>
      </dsp:nvSpPr>
      <dsp:spPr>
        <a:xfrm>
          <a:off x="3173147" y="1808619"/>
          <a:ext cx="731452" cy="57882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775,0</a:t>
          </a:r>
          <a:endParaRPr lang="ru-RU" sz="1100" kern="1200" dirty="0"/>
        </a:p>
      </dsp:txBody>
      <dsp:txXfrm>
        <a:off x="3190100" y="1825572"/>
        <a:ext cx="697546" cy="544918"/>
      </dsp:txXfrm>
    </dsp:sp>
    <dsp:sp modelId="{374E99F0-AE84-4383-93E4-780F78CE6D13}">
      <dsp:nvSpPr>
        <dsp:cNvPr id="0" name=""/>
        <dsp:cNvSpPr/>
      </dsp:nvSpPr>
      <dsp:spPr>
        <a:xfrm>
          <a:off x="3173147" y="2410888"/>
          <a:ext cx="731452" cy="57882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smtClean="0"/>
            <a:t>99,0</a:t>
          </a:r>
          <a:endParaRPr lang="ru-RU" sz="1100" kern="1200" dirty="0"/>
        </a:p>
      </dsp:txBody>
      <dsp:txXfrm>
        <a:off x="3190100" y="2427841"/>
        <a:ext cx="697546" cy="544918"/>
      </dsp:txXfrm>
    </dsp:sp>
    <dsp:sp modelId="{874CF4BC-44A5-455D-A60A-EB599B596188}">
      <dsp:nvSpPr>
        <dsp:cNvPr id="0" name=""/>
        <dsp:cNvSpPr/>
      </dsp:nvSpPr>
      <dsp:spPr>
        <a:xfrm>
          <a:off x="3173147" y="3013157"/>
          <a:ext cx="731452" cy="57882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63,0</a:t>
          </a:r>
          <a:endParaRPr lang="ru-RU" sz="1100" kern="1200" dirty="0"/>
        </a:p>
      </dsp:txBody>
      <dsp:txXfrm>
        <a:off x="3190100" y="3030110"/>
        <a:ext cx="697546" cy="544918"/>
      </dsp:txXfrm>
    </dsp:sp>
    <dsp:sp modelId="{D2D81AF8-4EA8-45A6-A84D-9694EF1BCFE7}">
      <dsp:nvSpPr>
        <dsp:cNvPr id="0" name=""/>
        <dsp:cNvSpPr/>
      </dsp:nvSpPr>
      <dsp:spPr>
        <a:xfrm>
          <a:off x="3173147" y="3615426"/>
          <a:ext cx="731452" cy="57882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71,0</a:t>
          </a:r>
          <a:endParaRPr lang="ru-RU" sz="1100" kern="1200" dirty="0"/>
        </a:p>
      </dsp:txBody>
      <dsp:txXfrm>
        <a:off x="3190100" y="3632379"/>
        <a:ext cx="697546" cy="544918"/>
      </dsp:txXfrm>
    </dsp:sp>
    <dsp:sp modelId="{B05C0A3E-A45E-4E74-81F8-BADC3EA7BC7D}">
      <dsp:nvSpPr>
        <dsp:cNvPr id="0" name=""/>
        <dsp:cNvSpPr/>
      </dsp:nvSpPr>
      <dsp:spPr>
        <a:xfrm>
          <a:off x="3173147" y="4217694"/>
          <a:ext cx="731452" cy="578824"/>
        </a:xfrm>
        <a:prstGeom prst="roundRect">
          <a:avLst>
            <a:gd name="adj" fmla="val 10000"/>
          </a:avLst>
        </a:prstGeom>
        <a:solidFill>
          <a:srgbClr val="779D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28,0</a:t>
          </a:r>
          <a:endParaRPr lang="ru-RU" sz="1100" kern="1200" dirty="0"/>
        </a:p>
      </dsp:txBody>
      <dsp:txXfrm>
        <a:off x="3190100" y="4234647"/>
        <a:ext cx="697546" cy="544918"/>
      </dsp:txXfrm>
    </dsp:sp>
    <dsp:sp modelId="{7FAFDC0E-7DC5-4508-95F6-F6D268C01C60}">
      <dsp:nvSpPr>
        <dsp:cNvPr id="0" name=""/>
        <dsp:cNvSpPr/>
      </dsp:nvSpPr>
      <dsp:spPr>
        <a:xfrm>
          <a:off x="3173147" y="4819963"/>
          <a:ext cx="731452" cy="578824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</a:rPr>
            <a:t>100,0</a:t>
          </a:r>
          <a:endParaRPr lang="ru-RU" sz="1200" kern="1200" dirty="0">
            <a:solidFill>
              <a:schemeClr val="bg1"/>
            </a:solidFill>
          </a:endParaRPr>
        </a:p>
      </dsp:txBody>
      <dsp:txXfrm>
        <a:off x="3190100" y="4836916"/>
        <a:ext cx="697546" cy="5449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0.29199</cdr:x>
      <cdr:y>0.42575</cdr:y>
    </cdr:from>
    <cdr:to>
      <cdr:x>0.48041</cdr:x>
      <cdr:y>0.52411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34158" y="2257899"/>
          <a:ext cx="1441729" cy="5216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 anchor="ctr"/>
        <a:lstStyle xmlns:a="http://schemas.openxmlformats.org/drawingml/2006/main"/>
        <a:p xmlns:a="http://schemas.openxmlformats.org/drawingml/2006/main">
          <a:pPr algn="ctr"/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+2 134,8</a:t>
          </a:r>
          <a:endParaRPr lang="ru-RU" sz="26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0.39279</cdr:x>
      <cdr:y>0.89818</cdr:y>
    </cdr:from>
    <cdr:to>
      <cdr:x>0.5652</cdr:x>
      <cdr:y>0.95621</cdr:y>
    </cdr:to>
    <cdr:sp macro="" textlink="">
      <cdr:nvSpPr>
        <cdr:cNvPr id="3" name="TextBox 6"/>
        <cdr:cNvSpPr txBox="1"/>
      </cdr:nvSpPr>
      <cdr:spPr>
        <a:xfrm xmlns:a="http://schemas.openxmlformats.org/drawingml/2006/main">
          <a:off x="3005531" y="4763801"/>
          <a:ext cx="1319238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pPr algn="ctr"/>
          <a:r>
            <a: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62,4%</a:t>
          </a:r>
          <a:endParaRPr lang="ru-RU" sz="20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0.50571</cdr:x>
      <cdr:y>0.10368</cdr:y>
    </cdr:from>
    <cdr:to>
      <cdr:x>0.62114</cdr:x>
      <cdr:y>0.16171</cdr:y>
    </cdr:to>
    <cdr:sp macro="" textlink="">
      <cdr:nvSpPr>
        <cdr:cNvPr id="8" name="TextBox 6"/>
        <cdr:cNvSpPr txBox="1"/>
      </cdr:nvSpPr>
      <cdr:spPr>
        <a:xfrm xmlns:a="http://schemas.openxmlformats.org/drawingml/2006/main">
          <a:off x="3869581" y="549911"/>
          <a:ext cx="883242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6,3%</a:t>
          </a:r>
          <a:endParaRPr lang="ru-RU" sz="20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0.63361</cdr:x>
      <cdr:y>0.54017</cdr:y>
    </cdr:from>
    <cdr:to>
      <cdr:x>0.84876</cdr:x>
      <cdr:y>0.60967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25616" y="2643936"/>
          <a:ext cx="1944202" cy="3401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>
              <a:latin typeface="+mn-lt"/>
              <a:ea typeface="+mn-ea"/>
              <a:cs typeface="+mn-cs"/>
            </a:rPr>
            <a:t>44 </a:t>
          </a:r>
          <a:r>
            <a:rPr lang="ru-RU" sz="2400" b="1" dirty="0" smtClean="0">
              <a:latin typeface="+mn-lt"/>
              <a:ea typeface="+mn-ea"/>
              <a:cs typeface="+mn-cs"/>
            </a:rPr>
            <a:t>413,5</a:t>
          </a:r>
          <a:endParaRPr lang="ru-RU" sz="24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0.1669</cdr:x>
      <cdr:y>0.10198</cdr:y>
    </cdr:from>
    <cdr:to>
      <cdr:x>0.83309</cdr:x>
      <cdr:y>0.22552</cdr:y>
    </cdr:to>
    <cdr:sp macro="" textlink="">
      <cdr:nvSpPr>
        <cdr:cNvPr id="2" name="Выгнутая вправо стрелка 1"/>
        <cdr:cNvSpPr/>
      </cdr:nvSpPr>
      <cdr:spPr>
        <a:xfrm xmlns:a="http://schemas.openxmlformats.org/drawingml/2006/main" rot="15640990">
          <a:off x="1967982" y="-720217"/>
          <a:ext cx="595390" cy="3018743"/>
        </a:xfrm>
        <a:prstGeom xmlns:a="http://schemas.openxmlformats.org/drawingml/2006/main" prst="curvedLeftArrow">
          <a:avLst/>
        </a:prstGeom>
      </cdr:spPr>
      <cdr:style>
        <a:lnRef xmlns:a="http://schemas.openxmlformats.org/drawingml/2006/main" idx="2">
          <a:schemeClr val="accent6">
            <a:shade val="50000"/>
          </a:schemeClr>
        </a:lnRef>
        <a:fillRef xmlns:a="http://schemas.openxmlformats.org/drawingml/2006/main" idx="1">
          <a:schemeClr val="accent6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0.30079</cdr:x>
      <cdr:y>0.03396</cdr:y>
    </cdr:from>
    <cdr:to>
      <cdr:x>0.46581</cdr:x>
      <cdr:y>0.09872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363002" y="163663"/>
          <a:ext cx="747764" cy="31210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effectLst xmlns:a="http://schemas.openxmlformats.org/drawingml/2006/main">
          <a:softEdge rad="31750"/>
        </a:effectLst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+9 354,7</a:t>
          </a:r>
          <a:endParaRPr lang="ru-RU" sz="1400" b="1" dirty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0.3833</cdr:x>
      <cdr:y>0.13926</cdr:y>
    </cdr:from>
    <cdr:to>
      <cdr:x>0.54832</cdr:x>
      <cdr:y>0.20402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736886" y="671158"/>
          <a:ext cx="747764" cy="31210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effectLst xmlns:a="http://schemas.openxmlformats.org/drawingml/2006/main">
          <a:softEdge rad="31750"/>
        </a:effectLst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+26,7%</a:t>
          </a:r>
          <a:endParaRPr lang="ru-RU" sz="1400" b="1" dirty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0.30192</cdr:x>
      <cdr:y>0.46184</cdr:y>
    </cdr:from>
    <cdr:to>
      <cdr:x>0.46176</cdr:x>
      <cdr:y>0.53155</cdr:y>
    </cdr:to>
    <cdr:cxnSp macro="">
      <cdr:nvCxnSpPr>
        <cdr:cNvPr id="6" name="Прямая со стрелкой 5"/>
        <cdr:cNvCxnSpPr/>
      </cdr:nvCxnSpPr>
      <cdr:spPr>
        <a:xfrm xmlns:a="http://schemas.openxmlformats.org/drawingml/2006/main" flipV="1">
          <a:off x="1368097" y="2225799"/>
          <a:ext cx="724292" cy="335961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0.02015</cdr:x>
      <cdr:y>0.89269</cdr:y>
    </cdr:from>
    <cdr:to>
      <cdr:x>0.30577</cdr:x>
      <cdr:y>0.98914</cdr:y>
    </cdr:to>
    <cdr:sp macro="" textlink="">
      <cdr:nvSpPr>
        <cdr:cNvPr id="8" name="Скругленный прямоугольник 7"/>
        <cdr:cNvSpPr/>
      </cdr:nvSpPr>
      <cdr:spPr>
        <a:xfrm xmlns:a="http://schemas.openxmlformats.org/drawingml/2006/main">
          <a:off x="182707" y="5128382"/>
          <a:ext cx="2589601" cy="554080"/>
        </a:xfrm>
        <a:prstGeom xmlns:a="http://schemas.openxmlformats.org/drawingml/2006/main" prst="roundRect">
          <a:avLst/>
        </a:prstGeom>
        <a:gradFill xmlns:a="http://schemas.openxmlformats.org/drawingml/2006/main" flip="none" rotWithShape="1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lin ang="5400000" scaled="1"/>
          <a:tileRect/>
        </a:gradFill>
        <a:ln xmlns:a="http://schemas.openxmlformats.org/drawingml/2006/main">
          <a:noFill/>
        </a:ln>
      </cdr:spPr>
      <cdr:style>
        <a:lnRef xmlns:a="http://schemas.openxmlformats.org/drawingml/2006/main" idx="1">
          <a:schemeClr val="accent6"/>
        </a:lnRef>
        <a:fillRef xmlns:a="http://schemas.openxmlformats.org/drawingml/2006/main" idx="2">
          <a:schemeClr val="accent6"/>
        </a:fillRef>
        <a:effectRef xmlns:a="http://schemas.openxmlformats.org/drawingml/2006/main" idx="1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*Ограничение по Бюджетному кодексу РФ - не более 100% объема собственных доходов</a:t>
          </a:r>
        </a:p>
        <a:p xmlns:a="http://schemas.openxmlformats.org/drawingml/2006/main">
          <a:endParaRPr lang="ru-RU" sz="1000" dirty="0"/>
        </a:p>
      </cdr:txBody>
    </cdr:sp>
  </cdr:relSizeAnchor>
  <cdr:relSizeAnchor xmlns:cdr="http://schemas.openxmlformats.org/drawingml/2006/chartDrawing">
    <cdr:from>
      <cdr:x>0.02775</cdr:x>
      <cdr:y>0.3015</cdr:y>
    </cdr:from>
    <cdr:to>
      <cdr:x>0.1025</cdr:x>
      <cdr:y>0.46066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39426" y="173205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0.04782</cdr:x>
      <cdr:y>0.2617</cdr:y>
    </cdr:from>
    <cdr:to>
      <cdr:x>0.08797</cdr:x>
      <cdr:y>0.30886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84960" y="1503451"/>
          <a:ext cx="491066" cy="2709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0.06354</cdr:x>
      <cdr:y>0.33132</cdr:y>
    </cdr:from>
    <cdr:to>
      <cdr:x>0.14309</cdr:x>
      <cdr:y>0.37477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76064" y="1903387"/>
          <a:ext cx="721248" cy="2496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/>
            <a:t>9 827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0.1509</cdr:x>
      <cdr:y>0.28235</cdr:y>
    </cdr:from>
    <cdr:to>
      <cdr:x>0.23102</cdr:x>
      <cdr:y>0.3331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1368152" y="1622056"/>
          <a:ext cx="726373" cy="2915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/>
            <a:t>12 261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0.24621</cdr:x>
      <cdr:y>0.23221</cdr:y>
    </cdr:from>
    <cdr:to>
      <cdr:x>0.3363</cdr:x>
      <cdr:y>0.27703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2232248" y="1334024"/>
          <a:ext cx="816837" cy="2574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/>
            <a:t>14 290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0.34945</cdr:x>
      <cdr:y>0.23221</cdr:y>
    </cdr:from>
    <cdr:to>
      <cdr:x>0.43216</cdr:x>
      <cdr:y>0.27609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3168352" y="1334024"/>
          <a:ext cx="749898" cy="2520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/>
            <a:t>14 259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0.4527</cdr:x>
      <cdr:y>0.23221</cdr:y>
    </cdr:from>
    <cdr:to>
      <cdr:x>0.52418</cdr:x>
      <cdr:y>0.27609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4104456" y="1334024"/>
          <a:ext cx="648072" cy="2520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/>
            <a:t>14 203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0.54006</cdr:x>
      <cdr:y>0.23221</cdr:y>
    </cdr:from>
    <cdr:to>
      <cdr:x>0.61154</cdr:x>
      <cdr:y>0.26981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4896544" y="1334024"/>
          <a:ext cx="648072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/>
            <a:t>14 183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0.63805</cdr:x>
      <cdr:y>0.23221</cdr:y>
    </cdr:from>
    <cdr:to>
      <cdr:x>0.71389</cdr:x>
      <cdr:y>0.28235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5784945" y="1334013"/>
          <a:ext cx="687655" cy="288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/>
            <a:t>13 898</a:t>
          </a:r>
          <a:endParaRPr lang="ru-RU" sz="1200" b="1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0.83479</cdr:x>
      <cdr:y>0.45938</cdr:y>
    </cdr:from>
    <cdr:to>
      <cdr:x>0.91748</cdr:x>
      <cdr:y>0.68438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5088896" y="1866933"/>
          <a:ext cx="504056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0.83479</cdr:x>
      <cdr:y>0.45938</cdr:y>
    </cdr:from>
    <cdr:to>
      <cdr:x>0.91748</cdr:x>
      <cdr:y>0.68438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5088896" y="1866933"/>
          <a:ext cx="504056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0.74994</cdr:x>
      <cdr:y>0.01389</cdr:y>
    </cdr:from>
    <cdr:to>
      <cdr:x>0.9934</cdr:x>
      <cdr:y>0.09722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032448" y="72008"/>
          <a:ext cx="1309085" cy="4320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r"/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млн</a:t>
          </a:r>
          <a:r>
            <a:rPr lang="ru-RU" sz="1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рублей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0.44716</cdr:x>
      <cdr:y>0.10264</cdr:y>
    </cdr:from>
    <cdr:to>
      <cdr:x>0.59511</cdr:x>
      <cdr:y>0.21224</cdr:y>
    </cdr:to>
    <cdr:sp macro="" textlink="">
      <cdr:nvSpPr>
        <cdr:cNvPr id="9" name="TextBox 2"/>
        <cdr:cNvSpPr txBox="1"/>
      </cdr:nvSpPr>
      <cdr:spPr>
        <a:xfrm xmlns:a="http://schemas.openxmlformats.org/drawingml/2006/main">
          <a:off x="3896440" y="288255"/>
          <a:ext cx="1289205" cy="30778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41 3</a:t>
          </a:r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58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0.58157</cdr:x>
      <cdr:y>0.077</cdr:y>
    </cdr:from>
    <cdr:to>
      <cdr:x>0.7367</cdr:x>
      <cdr:y>0.1866</cdr:y>
    </cdr:to>
    <cdr:sp macro="" textlink="">
      <cdr:nvSpPr>
        <cdr:cNvPr id="10" name="TextBox 2"/>
        <cdr:cNvSpPr txBox="1"/>
      </cdr:nvSpPr>
      <cdr:spPr>
        <a:xfrm xmlns:a="http://schemas.openxmlformats.org/drawingml/2006/main">
          <a:off x="5067679" y="216247"/>
          <a:ext cx="1351789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43 190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0.86104</cdr:x>
      <cdr:y>0.15393</cdr:y>
    </cdr:from>
    <cdr:to>
      <cdr:x>0.99381</cdr:x>
      <cdr:y>0.26353</cdr:y>
    </cdr:to>
    <cdr:sp macro="" textlink="">
      <cdr:nvSpPr>
        <cdr:cNvPr id="11" name="TextBox 2"/>
        <cdr:cNvSpPr txBox="1"/>
      </cdr:nvSpPr>
      <cdr:spPr>
        <a:xfrm xmlns:a="http://schemas.openxmlformats.org/drawingml/2006/main">
          <a:off x="7502883" y="432271"/>
          <a:ext cx="1156929" cy="30778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35 855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0.72526</cdr:x>
      <cdr:y>0.15393</cdr:y>
    </cdr:from>
    <cdr:to>
      <cdr:x>0.8559</cdr:x>
      <cdr:y>0.26353</cdr:y>
    </cdr:to>
    <cdr:sp macro="" textlink="">
      <cdr:nvSpPr>
        <cdr:cNvPr id="12" name="TextBox 2"/>
        <cdr:cNvSpPr txBox="1"/>
      </cdr:nvSpPr>
      <cdr:spPr>
        <a:xfrm xmlns:a="http://schemas.openxmlformats.org/drawingml/2006/main">
          <a:off x="6319771" y="432271"/>
          <a:ext cx="1138369" cy="30778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35 395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0.33056</cdr:x>
      <cdr:y>0.12829</cdr:y>
    </cdr:from>
    <cdr:to>
      <cdr:x>0.44626</cdr:x>
      <cdr:y>0.23427</cdr:y>
    </cdr:to>
    <cdr:sp macro="" textlink="">
      <cdr:nvSpPr>
        <cdr:cNvPr id="13" name="TextBox 2"/>
        <cdr:cNvSpPr txBox="1"/>
      </cdr:nvSpPr>
      <cdr:spPr>
        <a:xfrm xmlns:a="http://schemas.openxmlformats.org/drawingml/2006/main">
          <a:off x="2880444" y="360263"/>
          <a:ext cx="1008185" cy="29762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37 122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0.19834</cdr:x>
      <cdr:y>0.15393</cdr:y>
    </cdr:from>
    <cdr:to>
      <cdr:x>0.31405</cdr:x>
      <cdr:y>0.26353</cdr:y>
    </cdr:to>
    <cdr:sp macro="" textlink="">
      <cdr:nvSpPr>
        <cdr:cNvPr id="14" name="TextBox 2"/>
        <cdr:cNvSpPr txBox="1"/>
      </cdr:nvSpPr>
      <cdr:spPr>
        <a:xfrm xmlns:a="http://schemas.openxmlformats.org/drawingml/2006/main">
          <a:off x="1728316" y="432271"/>
          <a:ext cx="1008272" cy="30778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</a:t>
          </a:r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88</a:t>
          </a:r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0.05786</cdr:x>
      <cdr:y>0.17957</cdr:y>
    </cdr:from>
    <cdr:to>
      <cdr:x>0.17356</cdr:x>
      <cdr:y>0.28916</cdr:y>
    </cdr:to>
    <cdr:sp macro="" textlink="">
      <cdr:nvSpPr>
        <cdr:cNvPr id="15" name="TextBox 2"/>
        <cdr:cNvSpPr txBox="1"/>
      </cdr:nvSpPr>
      <cdr:spPr>
        <a:xfrm xmlns:a="http://schemas.openxmlformats.org/drawingml/2006/main">
          <a:off x="504180" y="504279"/>
          <a:ext cx="1008185" cy="30776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622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0.34711</cdr:x>
      <cdr:y>0.56025</cdr:y>
    </cdr:from>
    <cdr:to>
      <cdr:x>0.43045</cdr:x>
      <cdr:y>0.66098</cdr:y>
    </cdr:to>
    <cdr:sp macro="" textlink="">
      <cdr:nvSpPr>
        <cdr:cNvPr id="18" name="TextBox 2"/>
        <cdr:cNvSpPr txBox="1"/>
      </cdr:nvSpPr>
      <cdr:spPr>
        <a:xfrm xmlns:a="http://schemas.openxmlformats.org/drawingml/2006/main">
          <a:off x="3025194" y="1579569"/>
          <a:ext cx="726353" cy="28398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(59,1%)</a:t>
          </a:r>
          <a:endParaRPr lang="ru-RU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0.21488</cdr:x>
      <cdr:y>0.59102</cdr:y>
    </cdr:from>
    <cdr:to>
      <cdr:x>0.29822</cdr:x>
      <cdr:y>0.69175</cdr:y>
    </cdr:to>
    <cdr:sp macro="" textlink="">
      <cdr:nvSpPr>
        <cdr:cNvPr id="19" name="TextBox 2"/>
        <cdr:cNvSpPr txBox="1"/>
      </cdr:nvSpPr>
      <cdr:spPr>
        <a:xfrm xmlns:a="http://schemas.openxmlformats.org/drawingml/2006/main">
          <a:off x="1872760" y="1666322"/>
          <a:ext cx="726353" cy="28398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(57,1%)</a:t>
          </a:r>
          <a:endParaRPr lang="ru-RU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0.07438</cdr:x>
      <cdr:y>0.59102</cdr:y>
    </cdr:from>
    <cdr:to>
      <cdr:x>0.15772</cdr:x>
      <cdr:y>0.69175</cdr:y>
    </cdr:to>
    <cdr:sp macro="" textlink="">
      <cdr:nvSpPr>
        <cdr:cNvPr id="20" name="TextBox 2"/>
        <cdr:cNvSpPr txBox="1"/>
      </cdr:nvSpPr>
      <cdr:spPr>
        <a:xfrm xmlns:a="http://schemas.openxmlformats.org/drawingml/2006/main">
          <a:off x="648250" y="1666322"/>
          <a:ext cx="726353" cy="28398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(57,2%)</a:t>
          </a:r>
          <a:endParaRPr lang="ru-RU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</cdr:x>
      <cdr:y>0.02817</cdr:y>
    </cdr:from>
    <cdr:to>
      <cdr:x>0.37273</cdr:x>
      <cdr:y>0.08451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144016"/>
          <a:ext cx="295232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0.00909</cdr:x>
      <cdr:y>0.02817</cdr:y>
    </cdr:from>
    <cdr:to>
      <cdr:x>0.37273</cdr:x>
      <cdr:y>0.94366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2008" y="144016"/>
          <a:ext cx="2880320" cy="46805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0.09458</cdr:x>
      <cdr:y>0.01099</cdr:y>
    </cdr:from>
    <cdr:to>
      <cdr:x>0.94063</cdr:x>
      <cdr:y>0.12048</cdr:y>
    </cdr:to>
    <cdr:sp macro="" textlink="">
      <cdr:nvSpPr>
        <cdr:cNvPr id="3" name="Заголовок 1"/>
        <cdr:cNvSpPr txBox="1">
          <a:spLocks xmlns:a="http://schemas.openxmlformats.org/drawingml/2006/main"/>
        </cdr:cNvSpPr>
      </cdr:nvSpPr>
      <cdr:spPr bwMode="auto">
        <a:xfrm xmlns:a="http://schemas.openxmlformats.org/drawingml/2006/main">
          <a:off x="458842" y="65682"/>
          <a:ext cx="4104465" cy="654398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noFill/>
          <a:headEnd/>
          <a:tailEnd/>
        </a:ln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horz" wrap="square" lIns="91440" tIns="45720" rIns="91440" bIns="45720" numCol="1" anchor="ctr" anchorCtr="0" compatLnSpc="1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Собственные доходы на 1 жителя Чувашской </a:t>
          </a:r>
          <a:r>
            <a: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Республики (тыс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рублей/чел</a:t>
          </a:r>
          <a:r>
            <a: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.)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0.61588</cdr:x>
      <cdr:y>0.34196</cdr:y>
    </cdr:from>
    <cdr:to>
      <cdr:x>0.7751</cdr:x>
      <cdr:y>0.40916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95948" y="1541662"/>
          <a:ext cx="748683" cy="302955"/>
        </a:xfrm>
        <a:prstGeom xmlns:a="http://schemas.openxmlformats.org/drawingml/2006/main" prst="ellipse">
          <a:avLst/>
        </a:prstGeom>
        <a:ln xmlns:a="http://schemas.openxmlformats.org/drawingml/2006/main"/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25,0%</a:t>
          </a:r>
          <a:endParaRPr lang="ru-RU" sz="1400" b="1" dirty="0">
            <a:solidFill>
              <a:prstClr val="black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0.16948</cdr:x>
      <cdr:y>0.46474</cdr:y>
    </cdr:from>
    <cdr:to>
      <cdr:x>0.3287</cdr:x>
      <cdr:y>0.53194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796894" y="2095201"/>
          <a:ext cx="748674" cy="302955"/>
        </a:xfrm>
        <a:prstGeom xmlns:a="http://schemas.openxmlformats.org/drawingml/2006/main" prst="ellipse">
          <a:avLst/>
        </a:prstGeom>
        <a:ln xmlns:a="http://schemas.openxmlformats.org/drawingml/2006/main"/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75,0%</a:t>
          </a:r>
          <a:endParaRPr lang="ru-RU" sz="1400" b="1" dirty="0">
            <a:solidFill>
              <a:prstClr val="black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0.19506</cdr:x>
      <cdr:y>0.16667</cdr:y>
    </cdr:from>
    <cdr:to>
      <cdr:x>0.70635</cdr:x>
      <cdr:y>0.32339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899592" y="720080"/>
          <a:ext cx="2358070" cy="677128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3">
            <a:lumMod val="75000"/>
          </a:schemeClr>
        </a:solidFill>
        <a:ln xmlns:a="http://schemas.openxmlformats.org/drawingml/2006/main">
          <a:solidFill>
            <a:schemeClr val="bg1"/>
          </a:solidFill>
        </a:ln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i="1" dirty="0" smtClean="0"/>
            <a:t>Здравоохранение </a:t>
          </a:r>
          <a:endParaRPr lang="ru-RU" sz="1600" b="1" i="1" dirty="0"/>
        </a:p>
        <a:p xmlns:a="http://schemas.openxmlformats.org/drawingml/2006/main">
          <a:pPr algn="ctr"/>
          <a:r>
            <a:rPr lang="ru-RU" sz="1600" b="1" i="1" dirty="0" smtClean="0"/>
            <a:t>14 232,2 млн. рублей</a:t>
          </a:r>
        </a:p>
      </cdr:txBody>
    </cdr:sp>
  </cdr:relSizeAnchor>
  <cdr:relSizeAnchor xmlns:cdr="http://schemas.openxmlformats.org/drawingml/2006/chartDrawing">
    <cdr:from>
      <cdr:x>0.61449</cdr:x>
      <cdr:y>0.35</cdr:y>
    </cdr:from>
    <cdr:to>
      <cdr:x>0.93306</cdr:x>
      <cdr:y>0.45763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34000" y="1512168"/>
          <a:ext cx="1469233" cy="4650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>
          <a:noAutofit/>
        </a:bodyPr>
        <a:lstStyle xmlns:a="http://schemas.openxmlformats.org/drawingml/2006/main"/>
        <a:p xmlns:a="http://schemas.openxmlformats.org/drawingml/2006/main">
          <a:pPr algn="ctr"/>
          <a:r>
            <a:rPr lang="ru-RU" sz="1200" b="1" i="1" dirty="0" smtClean="0"/>
            <a:t>Республиканский бюджет</a:t>
          </a:r>
          <a:endParaRPr lang="ru-RU" sz="1200" b="1" i="1" dirty="0"/>
        </a:p>
      </cdr:txBody>
    </cdr:sp>
  </cdr:relSizeAnchor>
  <cdr:relSizeAnchor xmlns:cdr="http://schemas.openxmlformats.org/drawingml/2006/chartDrawing">
    <cdr:from>
      <cdr:x>0.14379</cdr:x>
      <cdr:y>0.41909</cdr:y>
    </cdr:from>
    <cdr:to>
      <cdr:x>0.47983</cdr:x>
      <cdr:y>0.51434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647055" y="1584176"/>
          <a:ext cx="151216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i="1" dirty="0" smtClean="0"/>
            <a:t>Бюджет ТФОМС</a:t>
          </a:r>
          <a:endParaRPr lang="ru-RU" sz="1200" b="1" i="1" dirty="0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0.26306</cdr:x>
      <cdr:y>0.45465</cdr:y>
    </cdr:from>
    <cdr:to>
      <cdr:x>0.43057</cdr:x>
      <cdr:y>0.51625</cdr:y>
    </cdr:to>
    <cdr:sp macro="" textlink="">
      <cdr:nvSpPr>
        <cdr:cNvPr id="2" name="Text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 rot="20063688">
          <a:off x="1193384" y="1471239"/>
          <a:ext cx="759909" cy="19933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  <a:effectLst xmlns:a="http://schemas.openxmlformats.org/drawingml/2006/main">
          <a:softEdge rad="31750"/>
        </a:effectLst>
      </cdr:spPr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pPr eaLnBrk="1" hangingPunct="1">
            <a:spcBef>
              <a:spcPct val="0"/>
            </a:spcBef>
            <a:buFontTx/>
            <a:buNone/>
            <a:defRPr/>
          </a:pPr>
          <a:r>
            <a:rPr lang="ru-RU" altLang="ru-RU" sz="1300" b="1" dirty="0" smtClean="0">
              <a:solidFill>
                <a:srgbClr val="C00000"/>
              </a:solidFill>
            </a:rPr>
            <a:t>+18,4%</a:t>
          </a:r>
        </a:p>
      </cdr:txBody>
    </cdr:sp>
  </cdr:relSizeAnchor>
  <cdr:relSizeAnchor xmlns:cdr="http://schemas.openxmlformats.org/drawingml/2006/chartDrawing">
    <cdr:from>
      <cdr:x>0.27116</cdr:x>
      <cdr:y>0.52273</cdr:y>
    </cdr:from>
    <cdr:to>
      <cdr:x>0.43897</cdr:x>
      <cdr:y>0.56243</cdr:y>
    </cdr:to>
    <cdr:cxnSp macro="">
      <cdr:nvCxnSpPr>
        <cdr:cNvPr id="3" name="Прямая со стрелкой 2"/>
        <cdr:cNvCxnSpPr/>
      </cdr:nvCxnSpPr>
      <cdr:spPr>
        <a:xfrm xmlns:a="http://schemas.openxmlformats.org/drawingml/2006/main" rot="19552720">
          <a:off x="1230138" y="1691552"/>
          <a:ext cx="761270" cy="12847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2">
          <a:schemeClr val="accent5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0.26304</cdr:x>
      <cdr:y>0.56835</cdr:y>
    </cdr:from>
    <cdr:to>
      <cdr:x>0.45101</cdr:x>
      <cdr:y>0.63108</cdr:y>
    </cdr:to>
    <cdr:sp macro="" textlink="">
      <cdr:nvSpPr>
        <cdr:cNvPr id="4" name="Text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 rot="20215505">
          <a:off x="1193292" y="1839172"/>
          <a:ext cx="852727" cy="20299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  <a:effectLst xmlns:a="http://schemas.openxmlformats.org/drawingml/2006/main">
          <a:softEdge rad="31750"/>
        </a:effectLst>
      </cdr:spPr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pPr eaLnBrk="1" hangingPunct="1">
            <a:spcBef>
              <a:spcPct val="0"/>
            </a:spcBef>
            <a:buFontTx/>
            <a:buNone/>
            <a:defRPr/>
          </a:pPr>
          <a:r>
            <a:rPr lang="en-US" altLang="ru-RU" sz="1300" b="1" dirty="0" smtClean="0">
              <a:solidFill>
                <a:srgbClr val="C00000"/>
              </a:solidFill>
            </a:rPr>
            <a:t>+</a:t>
          </a:r>
          <a:r>
            <a:rPr lang="ru-RU" altLang="ru-RU" sz="1300" b="1" dirty="0" smtClean="0">
              <a:solidFill>
                <a:srgbClr val="C00000"/>
              </a:solidFill>
            </a:rPr>
            <a:t>1 378,2</a:t>
          </a:r>
        </a:p>
      </cdr:txBody>
    </cdr:sp>
  </cdr:relSizeAnchor>
  <cdr:relSizeAnchor xmlns:cdr="http://schemas.openxmlformats.org/drawingml/2006/chartDrawing">
    <cdr:from>
      <cdr:x>0.55665</cdr:x>
      <cdr:y>0.28171</cdr:y>
    </cdr:from>
    <cdr:to>
      <cdr:x>0.72416</cdr:x>
      <cdr:y>0.37956</cdr:y>
    </cdr:to>
    <cdr:sp macro="" textlink="">
      <cdr:nvSpPr>
        <cdr:cNvPr id="7" name="Text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 rot="20063688">
          <a:off x="2525235" y="911622"/>
          <a:ext cx="759909" cy="31664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  <a:effectLst xmlns:a="http://schemas.openxmlformats.org/drawingml/2006/main">
          <a:softEdge rad="31750"/>
        </a:effec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1" hangingPunct="1">
            <a:spcBef>
              <a:spcPct val="0"/>
            </a:spcBef>
            <a:buFontTx/>
            <a:buNone/>
            <a:defRPr/>
          </a:pPr>
          <a:r>
            <a:rPr lang="ru-RU" altLang="ru-RU" sz="1300" b="1" dirty="0" smtClean="0">
              <a:solidFill>
                <a:srgbClr val="C00000"/>
              </a:solidFill>
            </a:rPr>
            <a:t>+47,1%</a:t>
          </a:r>
        </a:p>
      </cdr:txBody>
    </cdr:sp>
  </cdr:relSizeAnchor>
  <cdr:relSizeAnchor xmlns:cdr="http://schemas.openxmlformats.org/drawingml/2006/chartDrawing">
    <cdr:from>
      <cdr:x>0.57034</cdr:x>
      <cdr:y>0.38427</cdr:y>
    </cdr:from>
    <cdr:to>
      <cdr:x>0.73815</cdr:x>
      <cdr:y>0.42397</cdr:y>
    </cdr:to>
    <cdr:cxnSp macro="">
      <cdr:nvCxnSpPr>
        <cdr:cNvPr id="8" name="Прямая со стрелкой 7"/>
        <cdr:cNvCxnSpPr/>
      </cdr:nvCxnSpPr>
      <cdr:spPr>
        <a:xfrm xmlns:a="http://schemas.openxmlformats.org/drawingml/2006/main" rot="19552720">
          <a:off x="2587337" y="1243484"/>
          <a:ext cx="761270" cy="12847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2">
          <a:schemeClr val="accent5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0.54944</cdr:x>
      <cdr:y>0.44232</cdr:y>
    </cdr:from>
    <cdr:to>
      <cdr:x>0.73741</cdr:x>
      <cdr:y>0.52691</cdr:y>
    </cdr:to>
    <cdr:sp macro="" textlink="">
      <cdr:nvSpPr>
        <cdr:cNvPr id="9" name="Text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 rot="20215505">
          <a:off x="2492541" y="1431341"/>
          <a:ext cx="852727" cy="27372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  <a:effectLst xmlns:a="http://schemas.openxmlformats.org/drawingml/2006/main">
          <a:softEdge rad="31750"/>
        </a:effec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1" hangingPunct="1">
            <a:spcBef>
              <a:spcPct val="0"/>
            </a:spcBef>
            <a:buFontTx/>
            <a:buNone/>
            <a:defRPr/>
          </a:pPr>
          <a:r>
            <a:rPr lang="en-US" altLang="ru-RU" sz="1300" b="1" dirty="0" smtClean="0">
              <a:solidFill>
                <a:srgbClr val="C00000"/>
              </a:solidFill>
            </a:rPr>
            <a:t>+</a:t>
          </a:r>
          <a:r>
            <a:rPr lang="ru-RU" altLang="ru-RU" sz="1300" b="1" dirty="0" smtClean="0">
              <a:solidFill>
                <a:srgbClr val="C00000"/>
              </a:solidFill>
            </a:rPr>
            <a:t>4 178,3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302625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1698" y="0"/>
            <a:ext cx="4302625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FE78743E-B161-48D2-8C82-0824D1755F98}" type="datetimeFigureOut">
              <a:rPr lang="ru-RU"/>
              <a:pPr>
                <a:defRPr/>
              </a:pPr>
              <a:t>12.09.2017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3" y="6456378"/>
            <a:ext cx="4302625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1698" y="6456378"/>
            <a:ext cx="4302625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35A5E48-D604-4F38-9AC3-C86656C658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0897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4300307" cy="34021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4017" y="0"/>
            <a:ext cx="4300307" cy="34021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9B9CBFD-E248-4315-9A72-B4D4FA4AC8C1}" type="datetimeFigureOut">
              <a:rPr lang="ru-RU"/>
              <a:pPr>
                <a:defRPr/>
              </a:pPr>
              <a:t>12.09.2017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53" tIns="46077" rIns="92153" bIns="46077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204" y="3228190"/>
            <a:ext cx="7942237" cy="3059715"/>
          </a:xfrm>
          <a:prstGeom prst="rect">
            <a:avLst/>
          </a:prstGeom>
        </p:spPr>
        <p:txBody>
          <a:bodyPr vert="horz" lIns="92153" tIns="46077" rIns="92153" bIns="46077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6456378"/>
            <a:ext cx="4300307" cy="34021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4017" y="6456378"/>
            <a:ext cx="4300307" cy="34021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2696D6E-358A-423C-BF22-72FDEB4177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9373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004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E0BFA7-D430-4C97-B300-390E26FCACE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9588"/>
            <a:ext cx="3398838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38C490-AD91-4882-AF58-6191D0A1659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760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63900" y="508000"/>
            <a:ext cx="33988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CCFB36-0A1B-4EDC-9CCB-8372127338A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Приложение 2 к служебной записке от 15.02.2016 №02/28-</a:t>
            </a:r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63900" y="508000"/>
            <a:ext cx="33988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6B25B7-B4FD-429B-899E-38B35030983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Приложение 2 к служебной записке от 15.02.2016 №02/28-</a:t>
            </a:r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48056-9B8C-47D4-A391-25E6950A520A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2223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48056-9B8C-47D4-A391-25E6950A520A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2223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9D65D2-AF96-4C78-AEDA-9DFF17FCB99F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1026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5741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67B958-E058-46C8-9777-22052D800214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678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mtClean="0">
                <a:solidFill>
                  <a:prstClr val="black"/>
                </a:solidFill>
              </a:rPr>
              <a:t>КЕЙСИСТЕМС (С)</a:t>
            </a:r>
          </a:p>
        </p:txBody>
      </p:sp>
      <p:sp>
        <p:nvSpPr>
          <p:cNvPr id="184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5EA0C9D-987A-480E-B020-63FDFF612E34}" type="slidenum">
              <a:rPr lang="ru-RU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5637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3A7AB5-0FDD-47CF-85E6-2F334611E83F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77A0F-5DCB-41D9-A944-5D21D7B0831B}" type="slidenum">
              <a:rPr lang="ru-RU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ABB889-DB6C-424A-B9FC-F39EC9B74834}" type="slidenum">
              <a:rPr lang="ru-RU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0538E7-8694-4EA2-B50A-4D264E46FCA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2D89DD-6EE2-4C23-8C91-59F73D82ED51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352925-347C-42A3-A98D-BB3A47E0753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256FDF-2ED2-4A07-860B-8B7FBE5B4C53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D49C65-95A2-4BF6-A4E2-59BC5D6082C5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04A2DC-8563-42A0-9CED-33E520784565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4970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769506-33D5-4332-BCCB-8F7E82977EA4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760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8675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9661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8268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760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3652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6462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80301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BD7E1D51-A38F-435D-9127-010B3657167B}" type="slidenum">
              <a:rPr lang="ru-RU" altLang="ru-RU" smtClean="0"/>
              <a:pPr/>
              <a:t>16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31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AAE0102B-DBA8-40B8-B83F-857631729FCC}" type="slidenum">
              <a:rPr lang="ru-RU" altLang="ru-RU" smtClean="0">
                <a:solidFill>
                  <a:srgbClr val="000000"/>
                </a:solidFill>
              </a:rPr>
              <a:pPr/>
              <a:t>17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01C43C-8370-42DD-9241-965E3FD19533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CFA81D-89E6-46E3-8C2D-AA114C22F1DF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37AA2-A108-48EB-B8E3-42589904635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FEC12-1721-449A-A00F-DC829004985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0563B-07DB-43B2-82BB-1D3AD496FF0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EE579-4D5D-4F05-A8C5-9560EA4C89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8313" y="5440363"/>
            <a:ext cx="4103687" cy="1000125"/>
          </a:xfr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>
            <a:lvl1pPr>
              <a:defRPr lang="ru-RU"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850900"/>
            <a:ext cx="8229600" cy="25781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lang="en-US" sz="3200" spc="300">
                <a:solidFill>
                  <a:srgbClr val="FFFFFF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910851"/>
      </p:ext>
    </p:extLst>
  </p:cSld>
  <p:clrMapOvr>
    <a:masterClrMapping/>
  </p:clrMapOvr>
  <p:transition spd="med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56853" r="5000" b="42076"/>
          <a:stretch>
            <a:fillRect/>
          </a:stretch>
        </p:blipFill>
        <p:spPr bwMode="auto">
          <a:xfrm>
            <a:off x="457200" y="1106488"/>
            <a:ext cx="8229600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44D8A1D-FC58-45C7-859C-ABB304AE537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1832806"/>
      </p:ext>
    </p:extLst>
  </p:cSld>
  <p:clrMapOvr>
    <a:masterClrMapping/>
  </p:clrMapOvr>
  <p:transition spd="med"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58"/>
          <a:stretch>
            <a:fillRect/>
          </a:stretch>
        </p:blipFill>
        <p:spPr bwMode="auto">
          <a:xfrm>
            <a:off x="0" y="4146550"/>
            <a:ext cx="9144000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59"/>
          <a:stretch>
            <a:fillRect/>
          </a:stretch>
        </p:blipFill>
        <p:spPr bwMode="auto">
          <a:xfrm>
            <a:off x="0" y="0"/>
            <a:ext cx="9144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13" y="4146279"/>
            <a:ext cx="4103688" cy="764427"/>
          </a:xfrm>
        </p:spPr>
        <p:txBody>
          <a:bodyPr tIns="108000" bIns="36000"/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998355"/>
            <a:ext cx="8229600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" bIns="180000" anchor="b"/>
          <a:lstStyle>
            <a:lvl1pPr>
              <a:defRPr lang="en-US" sz="2800">
                <a:solidFill>
                  <a:srgbClr val="990000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7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9E94E5A2-802E-41F9-9AE1-69222F6E443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8725227"/>
      </p:ext>
    </p:extLst>
  </p:cSld>
  <p:clrMapOvr>
    <a:masterClrMapping/>
  </p:clrMapOvr>
  <p:transition spd="med"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4B1ED95C-3A8F-4270-B8B4-78C883D3687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3420293"/>
      </p:ext>
    </p:extLst>
  </p:cSld>
  <p:clrMapOvr>
    <a:masterClrMapping/>
  </p:clrMapOvr>
  <p:transition spd="med"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DB1F6D5-336B-48DE-8948-861D46539F7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1029961"/>
      </p:ext>
    </p:extLst>
  </p:cSld>
  <p:clrMapOvr>
    <a:masterClrMapping/>
  </p:clrMapOvr>
  <p:transition spd="med"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3C714C9C-674B-478D-954E-DCE8E243974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716820"/>
      </p:ext>
    </p:extLst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89BCA-3487-4876-9604-97265625C44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DD7B8F8-501C-4A80-BC89-BDE4C5EB0CD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0712132"/>
      </p:ext>
    </p:extLst>
  </p:cSld>
  <p:clrMapOvr>
    <a:masterClrMapping/>
  </p:clrMapOvr>
  <p:transition spd="med"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B1C0D3C3-0E2D-4DDD-8C2C-1CBA8302D9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4573510"/>
      </p:ext>
    </p:extLst>
  </p:cSld>
  <p:clrMapOvr>
    <a:masterClrMapping/>
  </p:clrMapOvr>
  <p:transition spd="med"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F7CE9DA4-B118-4EEB-9BF2-543104F6F90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4182207"/>
      </p:ext>
    </p:extLst>
  </p:cSld>
  <p:clrMapOvr>
    <a:masterClrMapping/>
  </p:clrMapOvr>
  <p:transition spd="med">
    <p:wipe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B02A970C-685A-4D25-AA58-314ED83D441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9301432"/>
      </p:ext>
    </p:extLst>
  </p:cSld>
  <p:clrMapOvr>
    <a:masterClrMapping/>
  </p:clrMapOvr>
  <p:transition spd="med">
    <p:wipe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0" y="1752600"/>
            <a:ext cx="4322763" cy="4700588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475163" y="1752600"/>
            <a:ext cx="4322762" cy="4700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B0B5CCE5-0BC1-4527-A8CA-B765564FF37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4737717"/>
      </p:ext>
    </p:extLst>
  </p:cSld>
  <p:clrMapOvr>
    <a:masterClrMapping/>
  </p:clrMapOvr>
  <p:transition spd="med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44C10-DD94-4496-87DE-9DB4F847414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7E1B2-443C-4541-BF62-2FCEECF355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CB6D7-C9EC-47A9-92F6-974A8A09E79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 userDrawn="1"/>
        </p:nvSpPr>
        <p:spPr bwMode="auto">
          <a:xfrm>
            <a:off x="0" y="0"/>
            <a:ext cx="9144000" cy="981075"/>
          </a:xfrm>
          <a:prstGeom prst="rect">
            <a:avLst/>
          </a:prstGeom>
          <a:solidFill>
            <a:srgbClr val="9933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>
              <a:defRPr/>
            </a:pPr>
            <a:r>
              <a:rPr lang="ru-RU" dirty="0"/>
              <a:t>       </a:t>
            </a:r>
            <a:endParaRPr lang="ru-RU" sz="2400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4" name="Picture 5" descr="gerb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674688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704856" cy="980728"/>
          </a:xfrm>
        </p:spPr>
        <p:txBody>
          <a:bodyPr/>
          <a:lstStyle>
            <a:lvl1pPr algn="ctr">
              <a:defRPr sz="3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56376" y="6381328"/>
            <a:ext cx="10541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B4E9E-DC20-4671-BC32-BBFE77E2ACA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43F0E-A427-490E-ABE9-659AE898AE1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15313-B841-44C1-BD37-82F30A73F5C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306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 baseline="0">
                <a:solidFill>
                  <a:srgbClr val="A03202"/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051050" y="6356350"/>
            <a:ext cx="3025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aseline="0">
                <a:solidFill>
                  <a:srgbClr val="A0320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5364163" y="6356350"/>
            <a:ext cx="1054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baseline="0">
                <a:solidFill>
                  <a:srgbClr val="A03202"/>
                </a:solidFill>
                <a:latin typeface="+mn-lt"/>
              </a:defRPr>
            </a:lvl1pPr>
          </a:lstStyle>
          <a:p>
            <a:pPr>
              <a:defRPr/>
            </a:pPr>
            <a:fld id="{8135DCAC-F131-4C56-82C1-BB591457AF7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1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311275"/>
            <a:ext cx="8229600" cy="481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68313" y="6440488"/>
            <a:ext cx="1057275" cy="28098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lang="en-US" sz="1200">
                <a:solidFill>
                  <a:srgbClr val="990000"/>
                </a:solidFill>
                <a:latin typeface="+mn-lt"/>
              </a:defRPr>
            </a:lvl1pPr>
          </a:lstStyle>
          <a:p>
            <a:pPr>
              <a:defRPr/>
            </a:pPr>
            <a:fld id="{1188354D-EB04-43AD-89BE-BCB7635ABF81}" type="slidenum">
              <a:rPr>
                <a:cs typeface="Arial" charset="0"/>
              </a:rPr>
              <a:pPr>
                <a:defRPr/>
              </a:pPr>
              <a:t>‹#›</a:t>
            </a:fld>
            <a:endParaRPr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818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spd="med">
    <p:wipe dir="d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rgbClr val="99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990000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990000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990000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99000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Microsoft_Excel_97-2003_Worksheet3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1.jpeg"/><Relationship Id="rId11" Type="http://schemas.openxmlformats.org/officeDocument/2006/relationships/image" Target="../media/image42.jpeg"/><Relationship Id="rId5" Type="http://schemas.openxmlformats.org/officeDocument/2006/relationships/image" Target="../media/image38.png"/><Relationship Id="rId10" Type="http://schemas.openxmlformats.org/officeDocument/2006/relationships/image" Target="../media/image40.png"/><Relationship Id="rId4" Type="http://schemas.openxmlformats.org/officeDocument/2006/relationships/oleObject" Target="../embeddings/Microsoft_Excel_97-2003_Worksheet2.xls"/><Relationship Id="rId9" Type="http://schemas.openxmlformats.org/officeDocument/2006/relationships/oleObject" Target="../embeddings/Microsoft_Excel_97-2003_Worksheet4.xls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Microsoft_Excel_97-2003_Worksheet6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1.jpeg"/><Relationship Id="rId11" Type="http://schemas.openxmlformats.org/officeDocument/2006/relationships/image" Target="../media/image42.jpeg"/><Relationship Id="rId5" Type="http://schemas.openxmlformats.org/officeDocument/2006/relationships/image" Target="../media/image43.png"/><Relationship Id="rId10" Type="http://schemas.openxmlformats.org/officeDocument/2006/relationships/image" Target="../media/image45.png"/><Relationship Id="rId4" Type="http://schemas.openxmlformats.org/officeDocument/2006/relationships/oleObject" Target="../embeddings/Microsoft_Excel_97-2003_Worksheet5.xls"/><Relationship Id="rId9" Type="http://schemas.openxmlformats.org/officeDocument/2006/relationships/oleObject" Target="../embeddings/Microsoft_Excel_97-2003_Worksheet7.xls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xcel_97-2003_Worksheet10.xls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Microsoft_Excel_97-2003_Worksheet9.xls"/><Relationship Id="rId5" Type="http://schemas.openxmlformats.org/officeDocument/2006/relationships/image" Target="../media/image46.png"/><Relationship Id="rId10" Type="http://schemas.openxmlformats.org/officeDocument/2006/relationships/image" Target="../media/image49.png"/><Relationship Id="rId4" Type="http://schemas.openxmlformats.org/officeDocument/2006/relationships/oleObject" Target="../embeddings/Microsoft_Excel_97-2003_Worksheet8.xls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chart" Target="../charts/chart11.xml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4.xml"/><Relationship Id="rId5" Type="http://schemas.openxmlformats.org/officeDocument/2006/relationships/image" Target="../media/image57.jpeg"/><Relationship Id="rId4" Type="http://schemas.openxmlformats.org/officeDocument/2006/relationships/chart" Target="../charts/char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1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chart" Target="../charts/char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2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23.xml"/><Relationship Id="rId5" Type="http://schemas.openxmlformats.org/officeDocument/2006/relationships/chart" Target="../charts/chart22.xml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6.xml"/><Relationship Id="rId3" Type="http://schemas.openxmlformats.org/officeDocument/2006/relationships/chart" Target="../charts/chart24.xml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chart" Target="../charts/chart25.xml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xcel_97-2003_Worksheet12.xls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73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jpeg"/><Relationship Id="rId4" Type="http://schemas.openxmlformats.org/officeDocument/2006/relationships/chart" Target="../charts/chart2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chart" Target="../charts/chart30.xml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77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chart" Target="../charts/chart31.xml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79.jpeg"/><Relationship Id="rId9" Type="http://schemas.microsoft.com/office/2007/relationships/diagramDrawing" Target="../diagrams/drawing6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chart" Target="../charts/chart32.xml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microsoft.com/office/2007/relationships/hdphoto" Target="../media/hdphoto1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chart" Target="../charts/chart34.xml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Relationship Id="rId9" Type="http://schemas.openxmlformats.org/officeDocument/2006/relationships/image" Target="../media/image8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diagramLayout" Target="../diagrams/layout13.xml"/><Relationship Id="rId7" Type="http://schemas.openxmlformats.org/officeDocument/2006/relationships/chart" Target="../charts/chart35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12" Type="http://schemas.microsoft.com/office/2007/relationships/diagramDrawing" Target="../diagrams/drawing14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jpeg"/><Relationship Id="rId11" Type="http://schemas.openxmlformats.org/officeDocument/2006/relationships/diagramColors" Target="../diagrams/colors14.xml"/><Relationship Id="rId5" Type="http://schemas.openxmlformats.org/officeDocument/2006/relationships/image" Target="../media/image90.jpeg"/><Relationship Id="rId10" Type="http://schemas.openxmlformats.org/officeDocument/2006/relationships/diagramQuickStyle" Target="../diagrams/quickStyle14.xml"/><Relationship Id="rId4" Type="http://schemas.openxmlformats.org/officeDocument/2006/relationships/image" Target="../media/image89.jpeg"/><Relationship Id="rId9" Type="http://schemas.openxmlformats.org/officeDocument/2006/relationships/diagramLayout" Target="../diagrams/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5.xml"/><Relationship Id="rId3" Type="http://schemas.openxmlformats.org/officeDocument/2006/relationships/image" Target="../media/image93.jpeg"/><Relationship Id="rId7" Type="http://schemas.openxmlformats.org/officeDocument/2006/relationships/diagramQuickStyle" Target="../diagrams/quickStyle15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5.xml"/><Relationship Id="rId5" Type="http://schemas.openxmlformats.org/officeDocument/2006/relationships/diagramData" Target="../diagrams/data15.xml"/><Relationship Id="rId4" Type="http://schemas.openxmlformats.org/officeDocument/2006/relationships/chart" Target="../charts/chart36.xml"/><Relationship Id="rId9" Type="http://schemas.microsoft.com/office/2007/relationships/diagramDrawing" Target="../diagrams/drawing15.xml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94.jpeg"/><Relationship Id="rId7" Type="http://schemas.openxmlformats.org/officeDocument/2006/relationships/diagramColors" Target="../diagrams/colors16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chart" Target="../charts/chart37.xml"/><Relationship Id="rId7" Type="http://schemas.openxmlformats.org/officeDocument/2006/relationships/diagramColors" Target="../diagrams/colors17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Relationship Id="rId9" Type="http://schemas.openxmlformats.org/officeDocument/2006/relationships/image" Target="../media/image95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8.xml"/><Relationship Id="rId3" Type="http://schemas.openxmlformats.org/officeDocument/2006/relationships/image" Target="../media/image96.jpeg"/><Relationship Id="rId7" Type="http://schemas.openxmlformats.org/officeDocument/2006/relationships/diagramQuickStyle" Target="../diagrams/quickStyle18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8.xml"/><Relationship Id="rId5" Type="http://schemas.openxmlformats.org/officeDocument/2006/relationships/diagramData" Target="../diagrams/data18.xml"/><Relationship Id="rId4" Type="http://schemas.openxmlformats.org/officeDocument/2006/relationships/image" Target="../media/image97.jpeg"/><Relationship Id="rId9" Type="http://schemas.microsoft.com/office/2007/relationships/diagramDrawing" Target="../diagrams/drawing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0.xml"/><Relationship Id="rId3" Type="http://schemas.openxmlformats.org/officeDocument/2006/relationships/image" Target="../media/image100.png"/><Relationship Id="rId7" Type="http://schemas.openxmlformats.org/officeDocument/2006/relationships/diagramQuickStyle" Target="../diagrams/quickStyle20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20.xml"/><Relationship Id="rId5" Type="http://schemas.openxmlformats.org/officeDocument/2006/relationships/diagramData" Target="../diagrams/data20.xml"/><Relationship Id="rId4" Type="http://schemas.openxmlformats.org/officeDocument/2006/relationships/chart" Target="../charts/chart39.xml"/><Relationship Id="rId9" Type="http://schemas.microsoft.com/office/2007/relationships/diagramDrawing" Target="../diagrams/drawing20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Relationship Id="rId9" Type="http://schemas.openxmlformats.org/officeDocument/2006/relationships/image" Target="../media/image102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2.xml"/><Relationship Id="rId3" Type="http://schemas.openxmlformats.org/officeDocument/2006/relationships/chart" Target="../charts/chart40.xml"/><Relationship Id="rId7" Type="http://schemas.openxmlformats.org/officeDocument/2006/relationships/diagramQuickStyle" Target="../diagrams/quickStyle22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22.xml"/><Relationship Id="rId5" Type="http://schemas.openxmlformats.org/officeDocument/2006/relationships/diagramData" Target="../diagrams/data22.xml"/><Relationship Id="rId4" Type="http://schemas.openxmlformats.org/officeDocument/2006/relationships/image" Target="../media/image103.jpeg"/><Relationship Id="rId9" Type="http://schemas.microsoft.com/office/2007/relationships/diagramDrawing" Target="../diagrams/drawing2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Relationship Id="rId9" Type="http://schemas.openxmlformats.org/officeDocument/2006/relationships/image" Target="../media/image10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8.jpeg"/><Relationship Id="rId4" Type="http://schemas.openxmlformats.org/officeDocument/2006/relationships/chart" Target="../charts/chart4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45.xml"/><Relationship Id="rId4" Type="http://schemas.openxmlformats.org/officeDocument/2006/relationships/image" Target="../media/image110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2.jpeg"/><Relationship Id="rId4" Type="http://schemas.openxmlformats.org/officeDocument/2006/relationships/chart" Target="../charts/chart47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7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chart" Target="../charts/chart48.xml"/><Relationship Id="rId7" Type="http://schemas.openxmlformats.org/officeDocument/2006/relationships/diagramColors" Target="../diagrams/colors26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Relationship Id="rId9" Type="http://schemas.openxmlformats.org/officeDocument/2006/relationships/image" Target="../media/image114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12" Type="http://schemas.openxmlformats.org/officeDocument/2006/relationships/image" Target="../media/image11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7.xml"/><Relationship Id="rId11" Type="http://schemas.openxmlformats.org/officeDocument/2006/relationships/image" Target="../media/image118.png"/><Relationship Id="rId5" Type="http://schemas.openxmlformats.org/officeDocument/2006/relationships/diagramQuickStyle" Target="../diagrams/quickStyle27.xml"/><Relationship Id="rId10" Type="http://schemas.openxmlformats.org/officeDocument/2006/relationships/image" Target="../media/image117.png"/><Relationship Id="rId4" Type="http://schemas.openxmlformats.org/officeDocument/2006/relationships/diagramLayout" Target="../diagrams/layout27.xml"/><Relationship Id="rId9" Type="http://schemas.openxmlformats.org/officeDocument/2006/relationships/image" Target="../media/image1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gif"/><Relationship Id="rId2" Type="http://schemas.openxmlformats.org/officeDocument/2006/relationships/chart" Target="../charts/chart49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5.jpeg"/><Relationship Id="rId5" Type="http://schemas.openxmlformats.org/officeDocument/2006/relationships/image" Target="../media/image124.png"/><Relationship Id="rId4" Type="http://schemas.openxmlformats.org/officeDocument/2006/relationships/image" Target="../media/image123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finance@cap.ru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minfin.cap.ru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1553" y="1556792"/>
            <a:ext cx="8280920" cy="1449710"/>
          </a:xfrm>
        </p:spPr>
        <p:txBody>
          <a:bodyPr/>
          <a:lstStyle/>
          <a:p>
            <a:r>
              <a:rPr lang="ru-RU" sz="4400" dirty="0" smtClean="0">
                <a:ea typeface="Calibri" pitchFamily="34" charset="0"/>
                <a:cs typeface="Calibri" pitchFamily="34" charset="0"/>
              </a:rPr>
              <a:t>Бюджет для граждан</a:t>
            </a:r>
            <a:endParaRPr sz="4400" u="sng" dirty="0" smtClean="0">
              <a:ea typeface="Calibri" pitchFamily="34" charset="0"/>
              <a:cs typeface="Calibri" pitchFamily="34" charset="0"/>
            </a:endParaRPr>
          </a:p>
        </p:txBody>
      </p:sp>
      <p:sp>
        <p:nvSpPr>
          <p:cNvPr id="4" name="Subtitle 5"/>
          <p:cNvSpPr txBox="1">
            <a:spLocks/>
          </p:cNvSpPr>
          <p:nvPr/>
        </p:nvSpPr>
        <p:spPr bwMode="auto">
          <a:xfrm>
            <a:off x="601553" y="260648"/>
            <a:ext cx="7786871" cy="104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ru-RU" sz="24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Министерство финансов Чувашской Республики</a:t>
            </a:r>
          </a:p>
        </p:txBody>
      </p:sp>
      <p:sp>
        <p:nvSpPr>
          <p:cNvPr id="6" name="Subtitle 5"/>
          <p:cNvSpPr txBox="1">
            <a:spLocks/>
          </p:cNvSpPr>
          <p:nvPr/>
        </p:nvSpPr>
        <p:spPr bwMode="auto">
          <a:xfrm>
            <a:off x="601553" y="4653136"/>
            <a:ext cx="5198870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20000"/>
              </a:spcBef>
              <a:buFont typeface="Arial" pitchFamily="34" charset="0"/>
              <a:buNone/>
            </a:pPr>
            <a:r>
              <a:rPr lang="ru-RU" sz="2200" b="1" i="1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 закону Чувашской Республики «О республиканском бюджете Чувашской Республики на 2017 год и на плановый период 2018 и 2019 годов» (с учетом 2 уточнения)</a:t>
            </a:r>
          </a:p>
        </p:txBody>
      </p:sp>
    </p:spTree>
    <p:extLst>
      <p:ext uri="{BB962C8B-B14F-4D97-AF65-F5344CB8AC3E}">
        <p14:creationId xmlns:p14="http://schemas.microsoft.com/office/powerpoint/2010/main" val="231497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388424" cy="980728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чем основывается проект республиканского бюджета Чувашской Республики?</a:t>
            </a:r>
            <a:endParaRPr lang="ru-RU" sz="2000" b="1" dirty="0">
              <a:solidFill>
                <a:srgbClr val="FBFB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2"/>
          <p:cNvSpPr txBox="1">
            <a:spLocks/>
          </p:cNvSpPr>
          <p:nvPr/>
        </p:nvSpPr>
        <p:spPr>
          <a:xfrm>
            <a:off x="8748464" y="6308725"/>
            <a:ext cx="395536" cy="412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kern="1200" baseline="0">
                <a:solidFill>
                  <a:srgbClr val="A03202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ru-RU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261395606"/>
              </p:ext>
            </p:extLst>
          </p:nvPr>
        </p:nvGraphicFramePr>
        <p:xfrm>
          <a:off x="467544" y="2131988"/>
          <a:ext cx="8136904" cy="4382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Скругленный прямоугольник 21"/>
          <p:cNvSpPr/>
          <p:nvPr/>
        </p:nvSpPr>
        <p:spPr>
          <a:xfrm>
            <a:off x="1259632" y="1052736"/>
            <a:ext cx="6840760" cy="72567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prstClr val="black"/>
                </a:solidFill>
                <a:latin typeface="TimesET" pitchFamily="2" charset="0"/>
              </a:rPr>
              <a:t>Составление проекта республиканского бюджета Чувашской Республики основывается на:</a:t>
            </a:r>
            <a:endParaRPr lang="ru-RU" sz="18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299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kredi_polit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08" y="3429372"/>
            <a:ext cx="2593130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Риски и проблемы в сфере бюджетной политики Чувашской Республики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1052736"/>
            <a:ext cx="6192688" cy="187220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Ухудшение условий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функционирования экономики приводит к замедлению роста или снижению доходов бюджетов, а расходные обязательства сохраняются практически на прежнем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уровне. Дефицит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становится угрозой выполнения социальных обязательств государства и для его преодоления применяются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мобилизации доходов и оптимизации использования бюджетных средств, направленные на обеспечение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баланса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987824" y="3068960"/>
            <a:ext cx="5985048" cy="244827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привлечения традиционных доходных источников (налоги, сборы, отчисления и др.) и сокращения расходов исчерпаны, на покрытие дефицита бюджета направляются заемные средства. </a:t>
            </a:r>
            <a:endParaRPr lang="ru-RU" sz="1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Формирование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эффективного механизма заимствований, позволяющего привлекать дополнительные ресурсы при минимальных издержках, - суть долговой политики региона, нацеленной, прежде всего, на преодоление дефицитности бюджета и достижение его сбалансированности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Вытекающая из этого задача – сокращение государственного долга Чувашской Республики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512" y="5661248"/>
            <a:ext cx="5616624" cy="9361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предсказуемой и ответственной бюджетной политики является важнейшей предпосылкой для обеспечения макроэкономической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стабильности</a:t>
            </a:r>
          </a:p>
        </p:txBody>
      </p:sp>
      <p:pic>
        <p:nvPicPr>
          <p:cNvPr id="1027" name="Picture 3" descr="E:\11e809349eb14856577a0116ad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052736"/>
            <a:ext cx="2332230" cy="1865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060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326218" cy="980728"/>
          </a:xfrm>
        </p:spPr>
        <p:txBody>
          <a:bodyPr/>
          <a:lstStyle/>
          <a:p>
            <a:r>
              <a:rPr lang="ru-RU" altLang="ru-RU" sz="18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Меры, принимаемые в Чувашской Республике для минимизации основных бюджетных рисков и преодоления проблем </a:t>
            </a:r>
            <a:r>
              <a:rPr lang="ru-RU" altLang="ru-RU" sz="18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в бюджетной </a:t>
            </a:r>
            <a:r>
              <a:rPr lang="ru-RU" altLang="ru-RU" sz="18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сфере</a:t>
            </a:r>
            <a:endParaRPr lang="ru-RU" sz="1800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11036" y="1052737"/>
            <a:ext cx="7759026" cy="900000"/>
          </a:xfrm>
          <a:prstGeom prst="roundRect">
            <a:avLst/>
          </a:prstGeom>
          <a:solidFill>
            <a:srgbClr val="FFFF99"/>
          </a:solidFill>
          <a:effectLst>
            <a:glow rad="139700">
              <a:srgbClr val="FFCCFF"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  <a:softEdge rad="254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План </a:t>
            </a:r>
            <a:r>
              <a:rPr lang="ru-RU" dirty="0"/>
              <a:t>мероприятий по оздоровлению государственных финансов Чувашской Республики и </a:t>
            </a:r>
            <a:r>
              <a:rPr lang="ru-RU" dirty="0" smtClean="0"/>
              <a:t>план </a:t>
            </a:r>
            <a:r>
              <a:rPr lang="ru-RU" dirty="0"/>
              <a:t>мероприятий по сокращению государственного долга Чувашской Республики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716016" y="1988840"/>
            <a:ext cx="4185023" cy="7920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r>
              <a:rPr lang="ru-RU" sz="1500" i="1" dirty="0" smtClean="0"/>
              <a:t>утверждены </a:t>
            </a:r>
            <a:r>
              <a:rPr lang="ru-RU" sz="1500" i="1" dirty="0"/>
              <a:t>распоряжением Кабинета Министров Чувашской Республики от 21 января 2013 г. № </a:t>
            </a:r>
            <a:r>
              <a:rPr lang="ru-RU" sz="1500" i="1" dirty="0" smtClean="0"/>
              <a:t>21-р</a:t>
            </a:r>
            <a:endParaRPr lang="ru-RU" sz="1500" b="1" i="1" dirty="0">
              <a:solidFill>
                <a:prstClr val="black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11036" y="2852937"/>
            <a:ext cx="7759026" cy="900000"/>
          </a:xfrm>
          <a:prstGeom prst="roundRect">
            <a:avLst/>
          </a:prstGeom>
          <a:solidFill>
            <a:srgbClr val="FFFF99"/>
          </a:solidFill>
          <a:effectLst>
            <a:glow rad="139700">
              <a:srgbClr val="FFCCFF"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  <a:softEdge rad="254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План </a:t>
            </a:r>
            <a:r>
              <a:rPr lang="ru-RU" dirty="0"/>
              <a:t>мероприятий по росту доходов, оптимизации расходов и совершенствованию долговой политики Чувашской Республики на 2013–2018 годы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2938" y="3853987"/>
            <a:ext cx="4185023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r>
              <a:rPr lang="ru-RU" sz="1500" i="1" dirty="0" smtClean="0"/>
              <a:t>утвержден </a:t>
            </a:r>
            <a:r>
              <a:rPr lang="ru-RU" sz="1500" i="1" dirty="0"/>
              <a:t>распоряжением Кабинета Министров Чувашской Республики 15 ноября 2013 г. № 680-р </a:t>
            </a:r>
            <a:endParaRPr lang="ru-RU" sz="1500" b="1" i="1" dirty="0">
              <a:solidFill>
                <a:prstClr val="black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11036" y="4880314"/>
            <a:ext cx="7759026" cy="720000"/>
          </a:xfrm>
          <a:prstGeom prst="roundRect">
            <a:avLst/>
          </a:prstGeom>
          <a:solidFill>
            <a:srgbClr val="FFFF99"/>
          </a:solidFill>
          <a:effectLst>
            <a:glow rad="139700">
              <a:srgbClr val="FFCCFF"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  <a:softEdge rad="254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План обеспечения стабильного социально-экономического развития Чувашской Республики на 2016 - 2017 годы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716015" y="5688000"/>
            <a:ext cx="4185023" cy="57274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r>
              <a:rPr lang="ru-RU" sz="1500" i="1" dirty="0" smtClean="0"/>
              <a:t>утвержден </a:t>
            </a:r>
            <a:r>
              <a:rPr lang="ru-RU" sz="1500" i="1" dirty="0"/>
              <a:t>распоряжением </a:t>
            </a:r>
            <a:r>
              <a:rPr lang="ru-RU" sz="1500" i="1" dirty="0" smtClean="0"/>
              <a:t>Главы </a:t>
            </a:r>
            <a:r>
              <a:rPr lang="ru-RU" sz="1500" i="1" dirty="0"/>
              <a:t>Чувашской Республики </a:t>
            </a:r>
            <a:r>
              <a:rPr lang="ru-RU" sz="1500" i="1" dirty="0" smtClean="0"/>
              <a:t>14 марта 2016 </a:t>
            </a:r>
            <a:r>
              <a:rPr lang="ru-RU" sz="1500" i="1" dirty="0"/>
              <a:t>г. № </a:t>
            </a:r>
            <a:r>
              <a:rPr lang="ru-RU" sz="1500" i="1" dirty="0" smtClean="0"/>
              <a:t>66-рг </a:t>
            </a:r>
            <a:endParaRPr lang="ru-RU" sz="1500" b="1" i="1" dirty="0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841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:\ОБП\Лукин\Картинки\расход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392" y="5510707"/>
            <a:ext cx="2333697" cy="11307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80920" cy="980728"/>
          </a:xfrm>
        </p:spPr>
        <p:txBody>
          <a:bodyPr/>
          <a:lstStyle/>
          <a:p>
            <a:r>
              <a:rPr lang="ru-RU" altLang="ru-RU" sz="20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Результаты бюджетной политики в 2015 году</a:t>
            </a:r>
            <a:endParaRPr lang="ru-RU" sz="2000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4"/>
          <p:cNvSpPr/>
          <p:nvPr/>
        </p:nvSpPr>
        <p:spPr>
          <a:xfrm>
            <a:off x="247584" y="1093216"/>
            <a:ext cx="4229864" cy="1055854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Aft>
                <a:spcPct val="35000"/>
              </a:spcAft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 "онлайн контроль" налоговых поступлений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13"/>
          <p:cNvGrpSpPr/>
          <p:nvPr/>
        </p:nvGrpSpPr>
        <p:grpSpPr>
          <a:xfrm>
            <a:off x="247584" y="2245317"/>
            <a:ext cx="4230495" cy="1080120"/>
            <a:chOff x="0" y="1932726"/>
            <a:chExt cx="4334512" cy="1071872"/>
          </a:xfr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0" y="1932726"/>
              <a:ext cx="4334512" cy="107187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4681519"/>
                <a:satOff val="-5839"/>
                <a:lumOff val="1373"/>
                <a:alphaOff val="0"/>
              </a:schemeClr>
            </a:fillRef>
            <a:effectRef idx="0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Скругленный прямоугольник 4"/>
            <p:cNvSpPr/>
            <p:nvPr/>
          </p:nvSpPr>
          <p:spPr>
            <a:xfrm>
              <a:off x="52324" y="1985050"/>
              <a:ext cx="4229864" cy="967224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сформированы "информационные кейсы" налогоплательщиков</a:t>
              </a:r>
              <a:endPara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Группа 16"/>
          <p:cNvGrpSpPr/>
          <p:nvPr/>
        </p:nvGrpSpPr>
        <p:grpSpPr>
          <a:xfrm>
            <a:off x="4627616" y="1093216"/>
            <a:ext cx="4389145" cy="1110042"/>
            <a:chOff x="348318" y="829076"/>
            <a:chExt cx="4710518" cy="1945450"/>
          </a:xfr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5400000" scaled="1"/>
            <a:tileRect/>
          </a:gradFill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348318" y="829076"/>
              <a:ext cx="4710518" cy="194545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4681519"/>
                <a:satOff val="-5839"/>
                <a:lumOff val="1373"/>
                <a:alphaOff val="0"/>
              </a:schemeClr>
            </a:fillRef>
            <a:effectRef idx="0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443287" y="924045"/>
              <a:ext cx="4520580" cy="175551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разработаны "дорожные карты" по оптимизации бюджетных расходов, увеличению собственных доходов </a:t>
              </a:r>
              <a:endPara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Скругленный прямоугольник 4"/>
          <p:cNvSpPr/>
          <p:nvPr/>
        </p:nvSpPr>
        <p:spPr>
          <a:xfrm>
            <a:off x="4627616" y="2296154"/>
            <a:ext cx="4380401" cy="100811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Aft>
                <a:spcPct val="35000"/>
              </a:spcAft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 инструмент "системного администрирования":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25"/>
          <p:cNvGrpSpPr/>
          <p:nvPr/>
        </p:nvGrpSpPr>
        <p:grpSpPr>
          <a:xfrm>
            <a:off x="238011" y="3361774"/>
            <a:ext cx="4250028" cy="635349"/>
            <a:chOff x="0" y="2710335"/>
            <a:chExt cx="9139032" cy="2928819"/>
          </a:xfrm>
          <a:gradFill flip="none" rotWithShape="1">
            <a:gsLst>
              <a:gs pos="0">
                <a:schemeClr val="accent3">
                  <a:lumMod val="75000"/>
                  <a:tint val="66000"/>
                  <a:satMod val="160000"/>
                </a:schemeClr>
              </a:gs>
              <a:gs pos="50000">
                <a:schemeClr val="accent3">
                  <a:lumMod val="75000"/>
                  <a:tint val="44500"/>
                  <a:satMod val="160000"/>
                </a:schemeClr>
              </a:gs>
              <a:gs pos="100000">
                <a:schemeClr val="accent3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0" y="2710335"/>
              <a:ext cx="9139032" cy="2928819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Скругленный прямоугольник 4"/>
            <p:cNvSpPr/>
            <p:nvPr/>
          </p:nvSpPr>
          <p:spPr>
            <a:xfrm>
              <a:off x="142973" y="2853308"/>
              <a:ext cx="8853086" cy="26428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endPara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реализованы кейсы: </a:t>
              </a:r>
            </a:p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Группа 23"/>
          <p:cNvGrpSpPr/>
          <p:nvPr/>
        </p:nvGrpSpPr>
        <p:grpSpPr>
          <a:xfrm>
            <a:off x="597990" y="4037089"/>
            <a:ext cx="3898061" cy="650818"/>
            <a:chOff x="0" y="2710335"/>
            <a:chExt cx="9139032" cy="2928819"/>
          </a:xfr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0" y="2710335"/>
              <a:ext cx="9139032" cy="2928819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Скругленный прямоугольник 4"/>
            <p:cNvSpPr/>
            <p:nvPr/>
          </p:nvSpPr>
          <p:spPr>
            <a:xfrm>
              <a:off x="142973" y="2853308"/>
              <a:ext cx="8853086" cy="26428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"</a:t>
              </a:r>
              <a:r>
                <a:rPr lang="ru-RU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качество </a:t>
              </a:r>
              <a:r>
                <a:rPr lang="ru-RU" sz="2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льгот" </a:t>
              </a:r>
            </a:p>
          </p:txBody>
        </p:sp>
      </p:grpSp>
      <p:grpSp>
        <p:nvGrpSpPr>
          <p:cNvPr id="9" name="Группа 30"/>
          <p:cNvGrpSpPr/>
          <p:nvPr/>
        </p:nvGrpSpPr>
        <p:grpSpPr>
          <a:xfrm>
            <a:off x="597990" y="5364632"/>
            <a:ext cx="3927405" cy="567723"/>
            <a:chOff x="0" y="2710335"/>
            <a:chExt cx="9139032" cy="2928819"/>
          </a:xfr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0" y="2710335"/>
              <a:ext cx="9139032" cy="2928819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Скругленный прямоугольник 4"/>
            <p:cNvSpPr/>
            <p:nvPr/>
          </p:nvSpPr>
          <p:spPr>
            <a:xfrm>
              <a:off x="142973" y="2853308"/>
              <a:ext cx="8853086" cy="26428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"приоритет" </a:t>
              </a:r>
              <a:endPara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Скругленный прямоугольник 4"/>
          <p:cNvSpPr/>
          <p:nvPr/>
        </p:nvSpPr>
        <p:spPr>
          <a:xfrm>
            <a:off x="5156530" y="3341700"/>
            <a:ext cx="3824251" cy="802592"/>
          </a:xfrm>
          <a:prstGeom prst="roundRect">
            <a:avLst/>
          </a:prstGeom>
          <a:gradFill flip="none" rotWithShape="1">
            <a:gsLst>
              <a:gs pos="0">
                <a:schemeClr val="accent4">
                  <a:tint val="50000"/>
                  <a:satMod val="300000"/>
                </a:schemeClr>
              </a:gs>
              <a:gs pos="35000">
                <a:schemeClr val="accent4">
                  <a:tint val="37000"/>
                  <a:satMod val="30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Aft>
                <a:spcPct val="35000"/>
              </a:spcAft>
            </a:pP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 контроль за уплатой налогов получателями государственной поддержки</a:t>
            </a:r>
          </a:p>
        </p:txBody>
      </p:sp>
      <p:sp>
        <p:nvSpPr>
          <p:cNvPr id="39" name="Скругленный прямоугольник 4"/>
          <p:cNvSpPr/>
          <p:nvPr/>
        </p:nvSpPr>
        <p:spPr>
          <a:xfrm>
            <a:off x="5142359" y="4212211"/>
            <a:ext cx="3838422" cy="1248555"/>
          </a:xfrm>
          <a:prstGeom prst="roundRect">
            <a:avLst/>
          </a:prstGeom>
          <a:gradFill flip="none" rotWithShape="1">
            <a:gsLst>
              <a:gs pos="0">
                <a:schemeClr val="accent4">
                  <a:tint val="50000"/>
                  <a:satMod val="300000"/>
                </a:schemeClr>
              </a:gs>
              <a:gs pos="35000">
                <a:schemeClr val="accent4">
                  <a:tint val="37000"/>
                  <a:satMod val="30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Aft>
                <a:spcPct val="35000"/>
              </a:spcAft>
            </a:pP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условиями для предоставления налоговых льгот определены отсутствие задолженности по платежам в бюджеты и выплата  среднемесячной заработной платы не ниже двух МРОТ</a:t>
            </a:r>
          </a:p>
        </p:txBody>
      </p:sp>
      <p:grpSp>
        <p:nvGrpSpPr>
          <p:cNvPr id="14" name="Группа 39"/>
          <p:cNvGrpSpPr/>
          <p:nvPr/>
        </p:nvGrpSpPr>
        <p:grpSpPr>
          <a:xfrm>
            <a:off x="1057740" y="4760440"/>
            <a:ext cx="3438311" cy="529395"/>
            <a:chOff x="0" y="2710335"/>
            <a:chExt cx="9139032" cy="2928819"/>
          </a:xfr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0" y="2710335"/>
              <a:ext cx="9139032" cy="2928819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Скругленный прямоугольник 4"/>
            <p:cNvSpPr/>
            <p:nvPr/>
          </p:nvSpPr>
          <p:spPr>
            <a:xfrm>
              <a:off x="142973" y="2853308"/>
              <a:ext cx="8853086" cy="26428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b="1" i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отменены налоговые льготы не влияющие на предпринимательскую активность</a:t>
              </a:r>
            </a:p>
          </p:txBody>
        </p:sp>
      </p:grpSp>
      <p:grpSp>
        <p:nvGrpSpPr>
          <p:cNvPr id="17" name="Группа 42"/>
          <p:cNvGrpSpPr/>
          <p:nvPr/>
        </p:nvGrpSpPr>
        <p:grpSpPr>
          <a:xfrm>
            <a:off x="1057740" y="5969466"/>
            <a:ext cx="3456384" cy="736118"/>
            <a:chOff x="0" y="2710335"/>
            <a:chExt cx="9139032" cy="2928819"/>
          </a:xfr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</p:grpSpPr>
        <p:sp>
          <p:nvSpPr>
            <p:cNvPr id="44" name="Скругленный прямоугольник 43"/>
            <p:cNvSpPr/>
            <p:nvPr/>
          </p:nvSpPr>
          <p:spPr>
            <a:xfrm>
              <a:off x="0" y="2710335"/>
              <a:ext cx="9139032" cy="2928819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Скругленный прямоугольник 4"/>
            <p:cNvSpPr/>
            <p:nvPr/>
          </p:nvSpPr>
          <p:spPr>
            <a:xfrm>
              <a:off x="142973" y="2853308"/>
              <a:ext cx="8853086" cy="26428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200" b="1" i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введены дополнительные льготы по малому и среднему бизнесу, а также организациям, привлекающим инвестиции</a:t>
              </a:r>
              <a:endParaRPr lang="ru-RU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9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:\ОБП\Лукин\Картинки\задачи бюджетной политики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804" y="986061"/>
            <a:ext cx="2419350" cy="1885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и приоритетные направления бюджетной политики на 2017-2019 годы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79512" y="1124744"/>
            <a:ext cx="6768752" cy="1224136"/>
          </a:xfrm>
          <a:prstGeom prst="ellipse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atin typeface="TimesET" pitchFamily="2" charset="0"/>
              </a:rPr>
              <a:t>обеспечение </a:t>
            </a:r>
            <a:r>
              <a:rPr lang="ru-RU" sz="2000" b="1" dirty="0">
                <a:latin typeface="TimesET" pitchFamily="2" charset="0"/>
              </a:rPr>
              <a:t>сбалансированности и финансовой устойчивости бюджетной </a:t>
            </a:r>
            <a:r>
              <a:rPr lang="ru-RU" sz="2000" b="1" dirty="0" smtClean="0">
                <a:latin typeface="TimesET" pitchFamily="2" charset="0"/>
              </a:rPr>
              <a:t>системы</a:t>
            </a:r>
            <a:endParaRPr lang="ru-RU" sz="2000" b="1" dirty="0">
              <a:latin typeface="TimesET" pitchFamily="2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065959" y="2492896"/>
            <a:ext cx="5898529" cy="1296144"/>
          </a:xfrm>
          <a:prstGeom prst="ellipse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atin typeface="TimesET" pitchFamily="2" charset="0"/>
              </a:rPr>
              <a:t>безусловное выполнение </a:t>
            </a:r>
            <a:r>
              <a:rPr lang="ru-RU" sz="2000" b="1" dirty="0">
                <a:latin typeface="TimesET" pitchFamily="2" charset="0"/>
              </a:rPr>
              <a:t>всех принятых обязательств республики</a:t>
            </a:r>
          </a:p>
        </p:txBody>
      </p:sp>
      <p:pic>
        <p:nvPicPr>
          <p:cNvPr id="2050" name="Picture 2" descr="T:\ОБП\IvNik\картинки\2015\i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44" y="4625280"/>
            <a:ext cx="236220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T:\ОБП\IvNik\картинки\2015\базовый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34" y="2588890"/>
            <a:ext cx="2684665" cy="1200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3095625" y="5085184"/>
            <a:ext cx="5898529" cy="1141298"/>
          </a:xfrm>
          <a:prstGeom prst="ellipse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/>
            <a:r>
              <a:rPr lang="ru-RU" sz="2000" b="1" dirty="0" smtClean="0">
                <a:latin typeface="TimesET" pitchFamily="2" charset="0"/>
              </a:rPr>
              <a:t>сокращение долговых </a:t>
            </a:r>
            <a:r>
              <a:rPr lang="ru-RU" sz="2000" b="1" dirty="0">
                <a:latin typeface="TimesET" pitchFamily="2" charset="0"/>
              </a:rPr>
              <a:t>обязательств Чувашской </a:t>
            </a:r>
            <a:r>
              <a:rPr lang="ru-RU" sz="2000" b="1" dirty="0" smtClean="0">
                <a:latin typeface="TimesET" pitchFamily="2" charset="0"/>
              </a:rPr>
              <a:t>Республики</a:t>
            </a:r>
            <a:endParaRPr lang="ru-RU" sz="2000" b="1" dirty="0">
              <a:latin typeface="TimesET" pitchFamily="2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653319" y="3861048"/>
            <a:ext cx="5898529" cy="1056879"/>
          </a:xfrm>
          <a:prstGeom prst="ellipse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/>
            <a:r>
              <a:rPr lang="ru-RU" sz="2000" b="1">
                <a:latin typeface="TimesET" pitchFamily="2" charset="0"/>
              </a:rPr>
              <a:t>повышение эффективности расходов</a:t>
            </a:r>
            <a:endParaRPr lang="ru-RU" sz="2000" b="1" dirty="0">
              <a:latin typeface="TimesE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17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488188" cy="981075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2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планов по доходам республиканского бюджета в 201</a:t>
            </a:r>
            <a:r>
              <a:rPr lang="en-US" altLang="ru-RU" sz="22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altLang="ru-RU" sz="22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году </a:t>
            </a:r>
            <a:r>
              <a:rPr lang="ru-RU" altLang="ru-RU" sz="1800" b="1" i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(второе уточнение бюджета)</a:t>
            </a:r>
            <a:endParaRPr lang="ru-RU" sz="1800" i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7" name="Номер слайда 2"/>
          <p:cNvSpPr>
            <a:spLocks noGrp="1"/>
          </p:cNvSpPr>
          <p:nvPr>
            <p:ph type="sldNum" sz="quarter" idx="12"/>
          </p:nvPr>
        </p:nvSpPr>
        <p:spPr bwMode="auto">
          <a:xfrm>
            <a:off x="7893050" y="6437313"/>
            <a:ext cx="10541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483FB8E-A67E-42F9-BD21-6847C41CF974}" type="slidenum">
              <a:rPr lang="ru-RU" altLang="ru-RU" sz="1400" smtClean="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ru-RU" altLang="ru-RU" sz="1400" smtClean="0"/>
          </a:p>
        </p:txBody>
      </p:sp>
      <p:graphicFrame>
        <p:nvGraphicFramePr>
          <p:cNvPr id="6148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1286144"/>
              </p:ext>
            </p:extLst>
          </p:nvPr>
        </p:nvGraphicFramePr>
        <p:xfrm>
          <a:off x="148431" y="453231"/>
          <a:ext cx="6007100" cy="445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1" name="Диаграмма" r:id="rId3" imgW="6011177" imgH="4468755" progId="Excel.Chart.8">
                  <p:embed/>
                </p:oleObj>
              </mc:Choice>
              <mc:Fallback>
                <p:oleObj name="Диаграмма" r:id="rId3" imgW="6011177" imgH="4468755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431" y="453231"/>
                        <a:ext cx="6007100" cy="445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4572000" y="1171575"/>
            <a:ext cx="3240088" cy="32226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в дорожный фонд</a:t>
            </a: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7964488" y="1171575"/>
            <a:ext cx="928687" cy="32226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+167,1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03800" y="1560513"/>
            <a:ext cx="2817813" cy="19526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акцизы на нефтепродукты</a:t>
            </a: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7974013" y="1560513"/>
            <a:ext cx="927100" cy="19526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+99,07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003800" y="1833563"/>
            <a:ext cx="2808288" cy="19526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транспортный налог</a:t>
            </a: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7964488" y="1822450"/>
            <a:ext cx="928687" cy="1952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+68,07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535488" y="2119313"/>
            <a:ext cx="3240087" cy="3222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НДФЛ</a:t>
            </a:r>
          </a:p>
        </p:txBody>
      </p:sp>
      <p:sp>
        <p:nvSpPr>
          <p:cNvPr id="16" name="Скругленный прямоугольник 15"/>
          <p:cNvSpPr/>
          <p:nvPr/>
        </p:nvSpPr>
        <p:spPr bwMode="auto">
          <a:xfrm>
            <a:off x="7964488" y="2119313"/>
            <a:ext cx="928687" cy="3222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+ 275,0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545013" y="2520950"/>
            <a:ext cx="3240087" cy="32226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прибыль организаций</a:t>
            </a:r>
          </a:p>
        </p:txBody>
      </p:sp>
      <p:sp>
        <p:nvSpPr>
          <p:cNvPr id="18" name="Скругленный прямоугольник 17"/>
          <p:cNvSpPr/>
          <p:nvPr/>
        </p:nvSpPr>
        <p:spPr bwMode="auto">
          <a:xfrm>
            <a:off x="7974013" y="2520950"/>
            <a:ext cx="927100" cy="32226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+358,2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545013" y="2871788"/>
            <a:ext cx="3240087" cy="3222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имущество организаций</a:t>
            </a:r>
          </a:p>
        </p:txBody>
      </p:sp>
      <p:sp>
        <p:nvSpPr>
          <p:cNvPr id="20" name="Скругленный прямоугольник 19"/>
          <p:cNvSpPr/>
          <p:nvPr/>
        </p:nvSpPr>
        <p:spPr bwMode="auto">
          <a:xfrm>
            <a:off x="7967663" y="2895600"/>
            <a:ext cx="927100" cy="32226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+114,1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572000" y="3263900"/>
            <a:ext cx="3240088" cy="32226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налог, взимаемый в связи с применением УСН</a:t>
            </a:r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7964488" y="3278188"/>
            <a:ext cx="928687" cy="3222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+58,5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608513" y="3681413"/>
            <a:ext cx="3240087" cy="3222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24" name="Скругленный прямоугольник 23"/>
          <p:cNvSpPr/>
          <p:nvPr/>
        </p:nvSpPr>
        <p:spPr bwMode="auto">
          <a:xfrm>
            <a:off x="7964488" y="3679825"/>
            <a:ext cx="928687" cy="32226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+29,6</a:t>
            </a:r>
          </a:p>
        </p:txBody>
      </p:sp>
      <p:sp>
        <p:nvSpPr>
          <p:cNvPr id="32" name="Правая фигурная скобка 31"/>
          <p:cNvSpPr/>
          <p:nvPr/>
        </p:nvSpPr>
        <p:spPr>
          <a:xfrm>
            <a:off x="4064000" y="1228725"/>
            <a:ext cx="431800" cy="2876550"/>
          </a:xfrm>
          <a:prstGeom prst="rightBrac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" name="Правая фигурная скобка 32"/>
          <p:cNvSpPr/>
          <p:nvPr/>
        </p:nvSpPr>
        <p:spPr>
          <a:xfrm rot="5400000">
            <a:off x="1191419" y="3251994"/>
            <a:ext cx="287337" cy="2009775"/>
          </a:xfrm>
          <a:prstGeom prst="rightBrac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20663" y="4903788"/>
            <a:ext cx="3735387" cy="3778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переселение граждан из аварийного жилья</a:t>
            </a:r>
          </a:p>
        </p:txBody>
      </p:sp>
      <p:sp>
        <p:nvSpPr>
          <p:cNvPr id="35" name="Скругленный прямоугольник 34"/>
          <p:cNvSpPr/>
          <p:nvPr/>
        </p:nvSpPr>
        <p:spPr bwMode="auto">
          <a:xfrm>
            <a:off x="4059238" y="4903788"/>
            <a:ext cx="927100" cy="32226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+888,8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220663" y="5330825"/>
            <a:ext cx="3735387" cy="3222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АПК</a:t>
            </a:r>
          </a:p>
        </p:txBody>
      </p:sp>
      <p:sp>
        <p:nvSpPr>
          <p:cNvPr id="41" name="Скругленный прямоугольник 40"/>
          <p:cNvSpPr/>
          <p:nvPr/>
        </p:nvSpPr>
        <p:spPr bwMode="auto">
          <a:xfrm>
            <a:off x="4070350" y="5334000"/>
            <a:ext cx="928688" cy="3222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+132,6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220663" y="5726113"/>
            <a:ext cx="3735387" cy="32226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субъектов малого и среднего предпринимательства</a:t>
            </a:r>
          </a:p>
        </p:txBody>
      </p:sp>
      <p:sp>
        <p:nvSpPr>
          <p:cNvPr id="43" name="Скругленный прямоугольник 42"/>
          <p:cNvSpPr/>
          <p:nvPr/>
        </p:nvSpPr>
        <p:spPr bwMode="auto">
          <a:xfrm>
            <a:off x="4059238" y="5726113"/>
            <a:ext cx="927100" cy="32226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+106,2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238125" y="6115050"/>
            <a:ext cx="3735388" cy="3222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здравоохранения</a:t>
            </a:r>
          </a:p>
        </p:txBody>
      </p:sp>
      <p:sp>
        <p:nvSpPr>
          <p:cNvPr id="45" name="Скругленный прямоугольник 44"/>
          <p:cNvSpPr/>
          <p:nvPr/>
        </p:nvSpPr>
        <p:spPr bwMode="auto">
          <a:xfrm>
            <a:off x="4076700" y="6115050"/>
            <a:ext cx="927100" cy="3222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+38,8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220663" y="4459288"/>
            <a:ext cx="3735387" cy="3778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изменения (дополнительные поступления)</a:t>
            </a:r>
          </a:p>
        </p:txBody>
      </p:sp>
      <p:pic>
        <p:nvPicPr>
          <p:cNvPr id="49" name="Picture 4" descr="T:\ОБП\IvNik\картинки\фото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915" y="4450796"/>
            <a:ext cx="1912682" cy="1269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" descr="T:\ОБП\IvNik\картинки\25деньги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810" y="5163261"/>
            <a:ext cx="1877836" cy="12724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Скругленный прямоугольник 50"/>
          <p:cNvSpPr/>
          <p:nvPr/>
        </p:nvSpPr>
        <p:spPr bwMode="auto">
          <a:xfrm>
            <a:off x="652463" y="2063750"/>
            <a:ext cx="927100" cy="322263"/>
          </a:xfrm>
          <a:prstGeom prst="roundRect">
            <a:avLst/>
          </a:prstGeom>
          <a:noFill/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16 153,9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 bwMode="auto">
          <a:xfrm>
            <a:off x="2835275" y="2009775"/>
            <a:ext cx="927100" cy="322263"/>
          </a:xfrm>
          <a:prstGeom prst="roundRect">
            <a:avLst/>
          </a:prstGeom>
          <a:noFill/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24 801,8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80" name="TextBox 52"/>
          <p:cNvSpPr txBox="1">
            <a:spLocks noChangeArrowheads="1"/>
          </p:cNvSpPr>
          <p:nvPr/>
        </p:nvSpPr>
        <p:spPr bwMode="auto">
          <a:xfrm>
            <a:off x="7920038" y="887413"/>
            <a:ext cx="11564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3285620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894903" y="0"/>
            <a:ext cx="7853562" cy="981075"/>
          </a:xfrm>
        </p:spPr>
        <p:txBody>
          <a:bodyPr/>
          <a:lstStyle/>
          <a:p>
            <a:pPr eaLnBrk="1" hangingPunct="1"/>
            <a:r>
              <a:rPr lang="ru-RU" altLang="ru-RU" sz="22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расходов бюджета Чувашской Республики в 2017 году </a:t>
            </a:r>
            <a:r>
              <a:rPr lang="ru-RU" altLang="ru-RU" sz="1800" b="1" i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(второе уточнение бюджета)</a:t>
            </a:r>
          </a:p>
        </p:txBody>
      </p:sp>
      <p:sp>
        <p:nvSpPr>
          <p:cNvPr id="7171" name="Номер слайда 2"/>
          <p:cNvSpPr>
            <a:spLocks noGrp="1"/>
          </p:cNvSpPr>
          <p:nvPr>
            <p:ph type="sldNum" sz="quarter" idx="12"/>
          </p:nvPr>
        </p:nvSpPr>
        <p:spPr bwMode="auto">
          <a:xfrm>
            <a:off x="7926024" y="6399438"/>
            <a:ext cx="10541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F712230-52C3-4DD9-9660-FA691A7A50B4}" type="slidenum">
              <a:rPr lang="ru-RU" altLang="ru-RU" sz="1400" b="1" smtClean="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ru-RU" altLang="ru-RU" sz="1400" b="1" smtClean="0"/>
          </a:p>
        </p:txBody>
      </p:sp>
      <p:sp>
        <p:nvSpPr>
          <p:cNvPr id="7172" name="TextBox 8"/>
          <p:cNvSpPr txBox="1">
            <a:spLocks noChangeArrowheads="1"/>
          </p:cNvSpPr>
          <p:nvPr/>
        </p:nvSpPr>
        <p:spPr bwMode="auto">
          <a:xfrm>
            <a:off x="7735888" y="981075"/>
            <a:ext cx="12946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</a:p>
        </p:txBody>
      </p:sp>
      <p:graphicFrame>
        <p:nvGraphicFramePr>
          <p:cNvPr id="2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5832986"/>
              </p:ext>
            </p:extLst>
          </p:nvPr>
        </p:nvGraphicFramePr>
        <p:xfrm>
          <a:off x="-593725" y="942975"/>
          <a:ext cx="7651750" cy="5303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174" name="TextBox 1"/>
          <p:cNvSpPr txBox="1">
            <a:spLocks noChangeArrowheads="1"/>
          </p:cNvSpPr>
          <p:nvPr/>
        </p:nvSpPr>
        <p:spPr bwMode="auto">
          <a:xfrm>
            <a:off x="1979613" y="6007100"/>
            <a:ext cx="24098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реального сектора экономики  </a:t>
            </a:r>
          </a:p>
        </p:txBody>
      </p:sp>
      <p:sp>
        <p:nvSpPr>
          <p:cNvPr id="7175" name="TextBox 1"/>
          <p:cNvSpPr txBox="1">
            <a:spLocks noChangeArrowheads="1"/>
          </p:cNvSpPr>
          <p:nvPr/>
        </p:nvSpPr>
        <p:spPr bwMode="auto">
          <a:xfrm>
            <a:off x="-189359" y="1158421"/>
            <a:ext cx="2168525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-культурная сфера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+668,5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31,3% </a:t>
            </a:r>
          </a:p>
        </p:txBody>
      </p:sp>
      <p:sp>
        <p:nvSpPr>
          <p:cNvPr id="7176" name="TextBox 1"/>
          <p:cNvSpPr txBox="1">
            <a:spLocks noChangeArrowheads="1"/>
          </p:cNvSpPr>
          <p:nvPr/>
        </p:nvSpPr>
        <p:spPr bwMode="auto">
          <a:xfrm>
            <a:off x="2111375" y="1319213"/>
            <a:ext cx="9747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</a:t>
            </a:r>
            <a:r>
              <a:rPr lang="ru-RU" altLang="ru-RU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177" name="TextBox 1"/>
          <p:cNvSpPr txBox="1">
            <a:spLocks noChangeArrowheads="1"/>
          </p:cNvSpPr>
          <p:nvPr/>
        </p:nvSpPr>
        <p:spPr bwMode="auto">
          <a:xfrm>
            <a:off x="-514350" y="3789363"/>
            <a:ext cx="2617788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500" b="1">
              <a:solidFill>
                <a:srgbClr val="000000"/>
              </a:solidFill>
              <a:latin typeface="TimesET" pitchFamily="2" charset="0"/>
            </a:endParaRPr>
          </a:p>
        </p:txBody>
      </p:sp>
      <p:graphicFrame>
        <p:nvGraphicFramePr>
          <p:cNvPr id="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5909720"/>
              </p:ext>
            </p:extLst>
          </p:nvPr>
        </p:nvGraphicFramePr>
        <p:xfrm>
          <a:off x="4505325" y="1603375"/>
          <a:ext cx="4530725" cy="4819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1" name="Прямая со стрелкой 20"/>
          <p:cNvCxnSpPr/>
          <p:nvPr/>
        </p:nvCxnSpPr>
        <p:spPr>
          <a:xfrm flipV="1">
            <a:off x="7156450" y="3830638"/>
            <a:ext cx="701675" cy="2921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1"/>
          <p:cNvSpPr txBox="1"/>
          <p:nvPr/>
        </p:nvSpPr>
        <p:spPr>
          <a:xfrm>
            <a:off x="5868144" y="3485814"/>
            <a:ext cx="747768" cy="312118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lIns="0" tIns="0" rIns="0" bIns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+7 219,9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1"/>
          <p:cNvSpPr txBox="1"/>
          <p:nvPr/>
        </p:nvSpPr>
        <p:spPr>
          <a:xfrm>
            <a:off x="7155781" y="3476922"/>
            <a:ext cx="747768" cy="312118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lIns="0" tIns="0" rIns="0" bIns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+2 134,8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1"/>
          <p:cNvSpPr txBox="1"/>
          <p:nvPr/>
        </p:nvSpPr>
        <p:spPr>
          <a:xfrm>
            <a:off x="7232042" y="4229627"/>
            <a:ext cx="595245" cy="266606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lIns="0" tIns="0" rIns="0" bIns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+5,0%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1"/>
          <p:cNvSpPr txBox="1"/>
          <p:nvPr/>
        </p:nvSpPr>
        <p:spPr>
          <a:xfrm>
            <a:off x="5906274" y="4288793"/>
            <a:ext cx="671507" cy="333251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lIns="0" tIns="0" rIns="0" bIns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+20,6%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19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650" y="0"/>
            <a:ext cx="7704138" cy="981075"/>
          </a:xfrm>
        </p:spPr>
        <p:txBody>
          <a:bodyPr/>
          <a:lstStyle/>
          <a:p>
            <a:pPr>
              <a:defRPr/>
            </a:pPr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бюджетных ассигнований по основным направлениям </a:t>
            </a:r>
            <a:r>
              <a:rPr lang="ru-RU" sz="2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расходования </a:t>
            </a:r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</a:t>
            </a:r>
            <a:r>
              <a:rPr lang="ru-RU" sz="1800" b="1" i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b="1" i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второе уточнение бюджета)</a:t>
            </a:r>
          </a:p>
        </p:txBody>
      </p:sp>
      <p:sp>
        <p:nvSpPr>
          <p:cNvPr id="11268" name="Номер слайда 2"/>
          <p:cNvSpPr>
            <a:spLocks noGrp="1"/>
          </p:cNvSpPr>
          <p:nvPr>
            <p:ph type="sldNum" sz="quarter" idx="12"/>
          </p:nvPr>
        </p:nvSpPr>
        <p:spPr bwMode="auto">
          <a:xfrm>
            <a:off x="8072438" y="6421438"/>
            <a:ext cx="10541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558896-1B62-481C-AD5D-47288217F422}" type="slidenum">
              <a:rPr lang="ru-RU" altLang="ru-RU" sz="1400" b="1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ru-RU" altLang="ru-RU" sz="1400" b="1" smtClean="0">
              <a:solidFill>
                <a:srgbClr val="000000"/>
              </a:solidFill>
            </a:endParaRPr>
          </a:p>
        </p:txBody>
      </p:sp>
      <p:sp>
        <p:nvSpPr>
          <p:cNvPr id="11269" name="TextBox 4"/>
          <p:cNvSpPr txBox="1">
            <a:spLocks noChangeArrowheads="1"/>
          </p:cNvSpPr>
          <p:nvPr/>
        </p:nvSpPr>
        <p:spPr bwMode="auto">
          <a:xfrm>
            <a:off x="7884368" y="704306"/>
            <a:ext cx="11564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738340"/>
              </p:ext>
            </p:extLst>
          </p:nvPr>
        </p:nvGraphicFramePr>
        <p:xfrm>
          <a:off x="73531" y="1013421"/>
          <a:ext cx="8967307" cy="538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1134"/>
                <a:gridCol w="1152128"/>
                <a:gridCol w="1152128"/>
                <a:gridCol w="1152128"/>
                <a:gridCol w="1080120"/>
                <a:gridCol w="3159669"/>
              </a:tblGrid>
              <a:tr h="360040">
                <a:tc>
                  <a:txBody>
                    <a:bodyPr/>
                    <a:lstStyle/>
                    <a:p>
                      <a:pPr algn="ctr"/>
                      <a:endParaRPr lang="ru-RU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</a:rPr>
                        <a:t>Первоначальный план на 2017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</a:rPr>
                        <a:t> год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</a:rPr>
                        <a:t>План на 2017 год с 1 уточнением</a:t>
                      </a:r>
                      <a:endParaRPr lang="ru-RU" sz="10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</a:rPr>
                        <a:t>План на 2017 год со 2 уточнением</a:t>
                      </a:r>
                    </a:p>
                  </a:txBody>
                  <a:tcPr marT="36000" marB="3600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tx1"/>
                          </a:solidFill>
                        </a:rPr>
                        <a:t>Изменения при 2 уточнении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</a:rPr>
                        <a:t>Направления расходования дополнительных средств/причины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</a:rPr>
                        <a:t> снижения ассигнований</a:t>
                      </a:r>
                      <a:endParaRPr lang="ru-RU" sz="10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942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Дорожный фонд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100" baseline="0" dirty="0" smtClean="0">
                          <a:latin typeface="+mn-lt"/>
                          <a:cs typeface="Times New Roman" panose="02020603050405020304" pitchFamily="18" charset="0"/>
                        </a:rPr>
                        <a:t> 141,5</a:t>
                      </a:r>
                      <a:endParaRPr lang="ru-RU" sz="11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</a:rPr>
                        <a:t>5 103,2</a:t>
                      </a:r>
                      <a:endParaRPr lang="ru-RU" sz="11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  <a:cs typeface="Times New Roman" panose="02020603050405020304" pitchFamily="18" charset="0"/>
                        </a:rPr>
                        <a:t>5 269,2</a:t>
                      </a:r>
                      <a:endParaRPr lang="ru-RU" sz="11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  <a:cs typeface="Times New Roman" panose="02020603050405020304" pitchFamily="18" charset="0"/>
                        </a:rPr>
                        <a:t>+166,0</a:t>
                      </a:r>
                      <a:endParaRPr lang="ru-RU" sz="11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 dirty="0" smtClean="0">
                          <a:latin typeface="+mn-lt"/>
                          <a:cs typeface="Times New Roman" panose="02020603050405020304" pitchFamily="18" charset="0"/>
                        </a:rPr>
                        <a:t>Капитальный ремонт, ремонт и содержание дорог Строительство автоматизированного весового и габаритного контроля</a:t>
                      </a:r>
                    </a:p>
                  </a:txBody>
                  <a:tcPr marT="36000" marB="36000" anchor="ctr"/>
                </a:tc>
              </a:tr>
              <a:tr h="1927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+mn-lt"/>
                          <a:cs typeface="+mn-cs"/>
                        </a:rPr>
                        <a:t>Социальная политика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  <a:cs typeface="Times New Roman" panose="02020603050405020304" pitchFamily="18" charset="0"/>
                        </a:rPr>
                        <a:t>11 306,3</a:t>
                      </a:r>
                      <a:endParaRPr lang="ru-RU" sz="11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  <a:cs typeface="Times New Roman" panose="02020603050405020304" pitchFamily="18" charset="0"/>
                        </a:rPr>
                        <a:t>12 166,7</a:t>
                      </a:r>
                      <a:endParaRPr lang="ru-RU" sz="11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  <a:cs typeface="Times New Roman" panose="02020603050405020304" pitchFamily="18" charset="0"/>
                        </a:rPr>
                        <a:t>11 967,5</a:t>
                      </a:r>
                      <a:endParaRPr lang="ru-RU" sz="11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  <a:cs typeface="Times New Roman" panose="02020603050405020304" pitchFamily="18" charset="0"/>
                        </a:rPr>
                        <a:t>-199,2</a:t>
                      </a:r>
                      <a:endParaRPr lang="ru-RU" sz="11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 i="1" dirty="0" smtClean="0">
                          <a:latin typeface="+mn-lt"/>
                          <a:cs typeface="Times New Roman" panose="02020603050405020304" pitchFamily="18" charset="0"/>
                        </a:rPr>
                        <a:t>Снижение</a:t>
                      </a:r>
                      <a:r>
                        <a:rPr lang="ru-RU" sz="1000" i="1" baseline="0" dirty="0" smtClean="0">
                          <a:latin typeface="+mn-lt"/>
                          <a:cs typeface="Times New Roman" panose="02020603050405020304" pitchFamily="18" charset="0"/>
                        </a:rPr>
                        <a:t> расходов за счет следующих направлений:</a:t>
                      </a:r>
                      <a:endParaRPr lang="ru-RU" sz="1000" i="1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sz="1000" dirty="0" smtClean="0">
                          <a:latin typeface="+mn-lt"/>
                          <a:cs typeface="Times New Roman" panose="02020603050405020304" pitchFamily="18" charset="0"/>
                        </a:rPr>
                        <a:t>Оплата ЖКУ отдельным категориям граждан из числа федеральных льготников </a:t>
                      </a:r>
                      <a:r>
                        <a:rPr lang="ru-RU" sz="1000" b="1" dirty="0" smtClean="0">
                          <a:latin typeface="+mn-lt"/>
                          <a:cs typeface="Times New Roman" panose="02020603050405020304" pitchFamily="18" charset="0"/>
                        </a:rPr>
                        <a:t>(за счет федеральных средств)</a:t>
                      </a:r>
                    </a:p>
                    <a:p>
                      <a:pPr algn="just"/>
                      <a:r>
                        <a:rPr lang="ru-RU" sz="1000" dirty="0" smtClean="0">
                          <a:latin typeface="+mn-lt"/>
                          <a:cs typeface="Times New Roman" panose="02020603050405020304" pitchFamily="18" charset="0"/>
                        </a:rPr>
                        <a:t>Экономия по выплатам материнского капитала</a:t>
                      </a:r>
                    </a:p>
                    <a:p>
                      <a:pPr algn="just"/>
                      <a:r>
                        <a:rPr lang="ru-RU" sz="1000" dirty="0" smtClean="0">
                          <a:latin typeface="+mn-lt"/>
                          <a:cs typeface="Times New Roman" panose="02020603050405020304" pitchFamily="18" charset="0"/>
                        </a:rPr>
                        <a:t>Экономия по обеспечению учащихся проездными билетами</a:t>
                      </a:r>
                    </a:p>
                  </a:txBody>
                  <a:tcPr marT="36000" marB="36000" anchor="ctr"/>
                </a:tc>
              </a:tr>
              <a:tr h="2023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Образование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  <a:cs typeface="Times New Roman" panose="02020603050405020304" pitchFamily="18" charset="0"/>
                        </a:rPr>
                        <a:t>10 295,3</a:t>
                      </a:r>
                      <a:endParaRPr lang="ru-RU" sz="11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  <a:cs typeface="+mn-cs"/>
                        </a:rPr>
                        <a:t>11 665,3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  <a:cs typeface="Times New Roman" panose="02020603050405020304" pitchFamily="18" charset="0"/>
                        </a:rPr>
                        <a:t>11 956,7</a:t>
                      </a:r>
                      <a:endParaRPr lang="ru-RU" sz="11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  <a:cs typeface="Times New Roman" panose="02020603050405020304" pitchFamily="18" charset="0"/>
                        </a:rPr>
                        <a:t>+291,4</a:t>
                      </a:r>
                      <a:endParaRPr lang="ru-RU" sz="11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 dirty="0" smtClean="0">
                          <a:latin typeface="+mn-lt"/>
                          <a:cs typeface="Times New Roman" panose="02020603050405020304" pitchFamily="18" charset="0"/>
                        </a:rPr>
                        <a:t>Приобретение учебных пособий и книг </a:t>
                      </a:r>
                    </a:p>
                    <a:p>
                      <a:pPr algn="just"/>
                      <a:r>
                        <a:rPr lang="ru-RU" sz="1000" dirty="0" smtClean="0">
                          <a:latin typeface="+mn-lt"/>
                          <a:cs typeface="Times New Roman" panose="02020603050405020304" pitchFamily="18" charset="0"/>
                        </a:rPr>
                        <a:t>Финансовое обеспечение дошкольного и общего образования</a:t>
                      </a:r>
                    </a:p>
                    <a:p>
                      <a:pPr algn="just"/>
                      <a:r>
                        <a:rPr lang="ru-RU" sz="1000" dirty="0" smtClean="0">
                          <a:latin typeface="+mn-lt"/>
                          <a:cs typeface="Times New Roman" panose="02020603050405020304" pitchFamily="18" charset="0"/>
                        </a:rPr>
                        <a:t>Укрепление материально-технической базы учреждений образования</a:t>
                      </a:r>
                    </a:p>
                    <a:p>
                      <a:pPr algn="just"/>
                      <a:r>
                        <a:rPr lang="ru-RU" sz="1000" dirty="0" smtClean="0">
                          <a:latin typeface="+mn-lt"/>
                          <a:cs typeface="Times New Roman" panose="02020603050405020304" pitchFamily="18" charset="0"/>
                        </a:rPr>
                        <a:t>Повышение заработной платы педагогических работников муниципальных учреждений дополнительного образования детей</a:t>
                      </a:r>
                    </a:p>
                  </a:txBody>
                  <a:tcPr marT="36000" marB="36000" anchor="ctr"/>
                </a:tc>
              </a:tr>
              <a:tr h="2660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Здравоохранение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  <a:cs typeface="Times New Roman" panose="02020603050405020304" pitchFamily="18" charset="0"/>
                        </a:rPr>
                        <a:t>1 677,7</a:t>
                      </a:r>
                      <a:endParaRPr lang="ru-RU" sz="11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  <a:cs typeface="Times New Roman" panose="02020603050405020304" pitchFamily="18" charset="0"/>
                        </a:rPr>
                        <a:t>2 064,1</a:t>
                      </a:r>
                      <a:endParaRPr lang="ru-RU" sz="11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  <a:cs typeface="Times New Roman" panose="02020603050405020304" pitchFamily="18" charset="0"/>
                        </a:rPr>
                        <a:t>2 407,2</a:t>
                      </a:r>
                      <a:endParaRPr lang="ru-RU" sz="11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  <a:cs typeface="Times New Roman" panose="02020603050405020304" pitchFamily="18" charset="0"/>
                        </a:rPr>
                        <a:t>+343,1</a:t>
                      </a:r>
                      <a:endParaRPr lang="ru-RU" sz="11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 dirty="0" smtClean="0">
                          <a:latin typeface="+mn-lt"/>
                          <a:cs typeface="Times New Roman" panose="02020603050405020304" pitchFamily="18" charset="0"/>
                        </a:rPr>
                        <a:t>Приобретение комплекса оборудования для центра ядерной медицины</a:t>
                      </a:r>
                    </a:p>
                    <a:p>
                      <a:pPr algn="just"/>
                      <a:r>
                        <a:rPr lang="ru-RU" sz="1000" dirty="0" smtClean="0">
                          <a:latin typeface="+mn-lt"/>
                          <a:cs typeface="Times New Roman" panose="02020603050405020304" pitchFamily="18" charset="0"/>
                        </a:rPr>
                        <a:t>Укрепление материально-технической базы учреждений здравоохранения</a:t>
                      </a:r>
                    </a:p>
                  </a:txBody>
                  <a:tcPr marT="36000" marB="36000" anchor="ctr"/>
                </a:tc>
              </a:tr>
              <a:tr h="2521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+mn-lt"/>
                          <a:cs typeface="+mn-cs"/>
                        </a:rPr>
                        <a:t>Спорт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  <a:cs typeface="Times New Roman" panose="02020603050405020304" pitchFamily="18" charset="0"/>
                        </a:rPr>
                        <a:t>699,5</a:t>
                      </a:r>
                      <a:endParaRPr lang="ru-RU" sz="11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  <a:cs typeface="Times New Roman" panose="02020603050405020304" pitchFamily="18" charset="0"/>
                        </a:rPr>
                        <a:t>1 003,9</a:t>
                      </a:r>
                      <a:endParaRPr lang="ru-RU" sz="11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aseline="0" dirty="0" smtClean="0">
                          <a:latin typeface="+mn-lt"/>
                          <a:cs typeface="Times New Roman" panose="02020603050405020304" pitchFamily="18" charset="0"/>
                        </a:rPr>
                        <a:t> 022,0</a:t>
                      </a:r>
                      <a:endParaRPr lang="ru-RU" sz="11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  <a:cs typeface="Times New Roman" panose="02020603050405020304" pitchFamily="18" charset="0"/>
                        </a:rPr>
                        <a:t>+18,1</a:t>
                      </a:r>
                      <a:endParaRPr lang="ru-RU" sz="11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 dirty="0" smtClean="0">
                          <a:latin typeface="+mn-lt"/>
                          <a:cs typeface="Times New Roman" panose="02020603050405020304" pitchFamily="18" charset="0"/>
                        </a:rPr>
                        <a:t>Строительство стадиона АУ ДО «ДЮСШ «Локомотив» в г. Канаше </a:t>
                      </a:r>
                    </a:p>
                    <a:p>
                      <a:pPr algn="just"/>
                      <a:r>
                        <a:rPr lang="ru-RU" sz="1000" dirty="0" smtClean="0">
                          <a:latin typeface="+mn-lt"/>
                          <a:cs typeface="Times New Roman" panose="02020603050405020304" pitchFamily="18" charset="0"/>
                        </a:rPr>
                        <a:t>Укрепление материально–технической базы учреждений спорта</a:t>
                      </a:r>
                    </a:p>
                  </a:txBody>
                  <a:tcPr marT="36000" marB="36000" anchor="ctr"/>
                </a:tc>
              </a:tr>
              <a:tr h="1786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Культура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  <a:cs typeface="Times New Roman" panose="02020603050405020304" pitchFamily="18" charset="0"/>
                        </a:rPr>
                        <a:t>593,6</a:t>
                      </a:r>
                      <a:endParaRPr lang="ru-RU" sz="11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  <a:cs typeface="Times New Roman" panose="02020603050405020304" pitchFamily="18" charset="0"/>
                        </a:rPr>
                        <a:t>983,5</a:t>
                      </a:r>
                      <a:endParaRPr lang="ru-RU" sz="11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  <a:cs typeface="Times New Roman" panose="02020603050405020304" pitchFamily="18" charset="0"/>
                        </a:rPr>
                        <a:t>1 191,3</a:t>
                      </a:r>
                      <a:endParaRPr lang="ru-RU" sz="11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  <a:cs typeface="Times New Roman" panose="02020603050405020304" pitchFamily="18" charset="0"/>
                        </a:rPr>
                        <a:t>+207,8</a:t>
                      </a:r>
                      <a:endParaRPr lang="ru-RU" sz="11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 dirty="0" smtClean="0">
                          <a:latin typeface="+mn-lt"/>
                          <a:cs typeface="Times New Roman" panose="02020603050405020304" pitchFamily="18" charset="0"/>
                        </a:rPr>
                        <a:t>Повышение заработной платы работников учреждений культуры </a:t>
                      </a:r>
                    </a:p>
                    <a:p>
                      <a:pPr algn="just"/>
                      <a:r>
                        <a:rPr lang="ru-RU" sz="1000" dirty="0" smtClean="0">
                          <a:latin typeface="+mn-lt"/>
                          <a:cs typeface="Times New Roman" panose="02020603050405020304" pitchFamily="18" charset="0"/>
                        </a:rPr>
                        <a:t>Развитие и укрепление материально-технической учреждений культуры и другие расходы</a:t>
                      </a:r>
                    </a:p>
                  </a:txBody>
                  <a:tcPr marT="36000" marB="3600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914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Диаграмма 7"/>
          <p:cNvGraphicFramePr>
            <a:graphicFrameLocks/>
          </p:cNvGraphicFramePr>
          <p:nvPr/>
        </p:nvGraphicFramePr>
        <p:xfrm>
          <a:off x="4229100" y="1649413"/>
          <a:ext cx="4094163" cy="4110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" r:id="rId4" imgW="4090771" imgH="4109060" progId="Excel.Chart.8">
                  <p:embed/>
                </p:oleObj>
              </mc:Choice>
              <mc:Fallback>
                <p:oleObj r:id="rId4" imgW="4090771" imgH="41090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9100" y="1649413"/>
                        <a:ext cx="4094163" cy="4110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" name="Picture 3" descr="T:\ОБП\Метелева\деньги 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301208"/>
            <a:ext cx="4962194" cy="136886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364" name="Диаграмма 42"/>
          <p:cNvGraphicFramePr>
            <a:graphicFrameLocks/>
          </p:cNvGraphicFramePr>
          <p:nvPr/>
        </p:nvGraphicFramePr>
        <p:xfrm>
          <a:off x="-50800" y="1674813"/>
          <a:ext cx="3160713" cy="398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8" r:id="rId7" imgW="3158002" imgH="3987130" progId="Excel.Chart.8">
                  <p:embed/>
                </p:oleObj>
              </mc:Choice>
              <mc:Fallback>
                <p:oleObj r:id="rId7" imgW="3158002" imgH="398713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1674813"/>
                        <a:ext cx="3160713" cy="398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5" name="TextBox 1"/>
          <p:cNvSpPr txBox="1">
            <a:spLocks noChangeArrowheads="1"/>
          </p:cNvSpPr>
          <p:nvPr/>
        </p:nvSpPr>
        <p:spPr bwMode="auto">
          <a:xfrm>
            <a:off x="7773988" y="1020763"/>
            <a:ext cx="12954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300" b="1">
                <a:latin typeface="Times New Roman" pitchFamily="18" charset="0"/>
                <a:cs typeface="Times New Roman" pitchFamily="18" charset="0"/>
              </a:rPr>
              <a:t>млн. рублей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518150" y="1279525"/>
            <a:ext cx="1800225" cy="455613"/>
          </a:xfrm>
          <a:prstGeom prst="roundRect">
            <a:avLst/>
          </a:prstGeom>
          <a:solidFill>
            <a:srgbClr val="FFFF99"/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00" b="1" dirty="0" smtClean="0">
                <a:solidFill>
                  <a:srgbClr val="7030A0"/>
                </a:solidFill>
              </a:rPr>
              <a:t>2019 год</a:t>
            </a:r>
            <a:endParaRPr lang="ru-RU" sz="1800" dirty="0">
              <a:solidFill>
                <a:schemeClr val="tx1"/>
              </a:solidFill>
            </a:endParaRPr>
          </a:p>
        </p:txBody>
      </p:sp>
      <p:graphicFrame>
        <p:nvGraphicFramePr>
          <p:cNvPr id="15367" name="Диаграмма 6"/>
          <p:cNvGraphicFramePr>
            <a:graphicFrameLocks/>
          </p:cNvGraphicFramePr>
          <p:nvPr/>
        </p:nvGraphicFramePr>
        <p:xfrm>
          <a:off x="2492375" y="1649413"/>
          <a:ext cx="3038475" cy="4037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9" r:id="rId9" imgW="3036071" imgH="4035902" progId="Excel.Chart.8">
                  <p:embed/>
                </p:oleObj>
              </mc:Choice>
              <mc:Fallback>
                <p:oleObj r:id="rId9" imgW="3036071" imgH="4035902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2375" y="1649413"/>
                        <a:ext cx="3038475" cy="4037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3341688" y="1270000"/>
            <a:ext cx="1800225" cy="457200"/>
          </a:xfrm>
          <a:prstGeom prst="roundRect">
            <a:avLst/>
          </a:prstGeom>
          <a:solidFill>
            <a:srgbClr val="FFFF99"/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00" b="1" dirty="0" smtClean="0">
                <a:solidFill>
                  <a:srgbClr val="7030A0"/>
                </a:solidFill>
              </a:rPr>
              <a:t>2018 год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42988" y="1279525"/>
            <a:ext cx="1781175" cy="455613"/>
          </a:xfrm>
          <a:prstGeom prst="roundRect">
            <a:avLst/>
          </a:prstGeom>
          <a:solidFill>
            <a:srgbClr val="FFFF99"/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00" b="1" dirty="0" smtClean="0">
                <a:solidFill>
                  <a:srgbClr val="7030A0"/>
                </a:solidFill>
              </a:rPr>
              <a:t>2017 год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36663" y="2566988"/>
            <a:ext cx="744537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200" b="1" dirty="0">
                <a:latin typeface="+mn-lt"/>
              </a:rPr>
              <a:t>42 267,3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19475" y="2584450"/>
            <a:ext cx="685800" cy="369888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 algn="ctr">
              <a:defRPr/>
            </a:pPr>
            <a:r>
              <a:rPr lang="ru-RU" sz="1200" b="1" dirty="0">
                <a:latin typeface="+mn-lt"/>
              </a:rPr>
              <a:t>43 068,6</a:t>
            </a:r>
          </a:p>
          <a:p>
            <a:pPr algn="ctr">
              <a:defRPr/>
            </a:pPr>
            <a:r>
              <a:rPr lang="ru-RU" sz="1200" b="1" dirty="0">
                <a:latin typeface="+mn-lt"/>
              </a:rPr>
              <a:t>(101,9%)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00738" y="2584450"/>
            <a:ext cx="811212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200" b="1" dirty="0">
                <a:latin typeface="+mn-lt"/>
              </a:rPr>
              <a:t>44 002,7</a:t>
            </a:r>
          </a:p>
          <a:p>
            <a:pPr>
              <a:defRPr/>
            </a:pPr>
            <a:r>
              <a:rPr lang="ru-RU" sz="1200" b="1" dirty="0">
                <a:latin typeface="+mn-lt"/>
              </a:rPr>
              <a:t>(102,2%)</a:t>
            </a:r>
          </a:p>
        </p:txBody>
      </p:sp>
      <p:pic>
        <p:nvPicPr>
          <p:cNvPr id="15373" name="Picture 2" descr="C:\Users\n.ivanov\Desktop\к слайдам\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738" y="2041525"/>
            <a:ext cx="126365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Овал 36"/>
          <p:cNvSpPr/>
          <p:nvPr/>
        </p:nvSpPr>
        <p:spPr>
          <a:xfrm>
            <a:off x="1716088" y="1906588"/>
            <a:ext cx="647700" cy="268287"/>
          </a:xfrm>
          <a:prstGeom prst="ellipse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76,9%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292725" y="5043488"/>
            <a:ext cx="3455988" cy="104933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на 2017-2019 гг. сформирован с профицитом, т.е. с превышением доходов над расходами</a:t>
            </a:r>
          </a:p>
        </p:txBody>
      </p:sp>
      <p:sp>
        <p:nvSpPr>
          <p:cNvPr id="15376" name="Заголовок 15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pPr eaLnBrk="1" hangingPunct="1"/>
            <a:r>
              <a:rPr lang="ru-RU" altLang="ru-RU" sz="1600" b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Прогноз параметров консолидированного бюджета Чувашской Республики на 2017 год и на плановый период 2018 и 2019 годов </a:t>
            </a:r>
            <a:r>
              <a:rPr lang="ru-RU" altLang="ru-RU" sz="1600" b="1" i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(при формировании бюджета на 2017 год и на плановый период 2018 и 2019 годов) </a:t>
            </a:r>
            <a:endParaRPr lang="ru-RU" altLang="ru-RU" sz="1600" i="1" smtClean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1"/>
          <p:cNvSpPr txBox="1">
            <a:spLocks noChangeArrowheads="1"/>
          </p:cNvSpPr>
          <p:nvPr/>
        </p:nvSpPr>
        <p:spPr bwMode="auto">
          <a:xfrm>
            <a:off x="8496300" y="6418263"/>
            <a:ext cx="647700" cy="3429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latin typeface="+mn-lt"/>
                <a:cs typeface="Times New Roman" panose="02020603050405020304" pitchFamily="18" charset="0"/>
              </a:rPr>
              <a:t>18</a:t>
            </a:r>
            <a:endParaRPr lang="ru-RU" altLang="ru-RU" sz="1400" b="1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46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Диаграмма 7"/>
          <p:cNvGraphicFramePr>
            <a:graphicFrameLocks/>
          </p:cNvGraphicFramePr>
          <p:nvPr/>
        </p:nvGraphicFramePr>
        <p:xfrm>
          <a:off x="4229100" y="1649413"/>
          <a:ext cx="4094163" cy="4110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8" r:id="rId4" imgW="4090771" imgH="4109060" progId="Excel.Chart.8">
                  <p:embed/>
                </p:oleObj>
              </mc:Choice>
              <mc:Fallback>
                <p:oleObj r:id="rId4" imgW="4090771" imgH="41090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9100" y="1649413"/>
                        <a:ext cx="4094163" cy="4110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" name="Picture 3" descr="T:\ОБП\Метелева\деньги 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5373216"/>
            <a:ext cx="5194380" cy="136886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412" name="Диаграмма 42"/>
          <p:cNvGraphicFramePr>
            <a:graphicFrameLocks/>
          </p:cNvGraphicFramePr>
          <p:nvPr/>
        </p:nvGraphicFramePr>
        <p:xfrm>
          <a:off x="-50800" y="1674813"/>
          <a:ext cx="3160713" cy="398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9" r:id="rId7" imgW="3158002" imgH="3987130" progId="Excel.Chart.8">
                  <p:embed/>
                </p:oleObj>
              </mc:Choice>
              <mc:Fallback>
                <p:oleObj r:id="rId7" imgW="3158002" imgH="398713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1674813"/>
                        <a:ext cx="3160713" cy="398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3" name="Заголовок 15"/>
          <p:cNvSpPr>
            <a:spLocks noGrp="1"/>
          </p:cNvSpPr>
          <p:nvPr>
            <p:ph type="title"/>
          </p:nvPr>
        </p:nvSpPr>
        <p:spPr>
          <a:xfrm>
            <a:off x="-180975" y="0"/>
            <a:ext cx="9793288" cy="981075"/>
          </a:xfrm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Параметры республиканского бюджета Чувашской Республики</a:t>
            </a:r>
            <a:br>
              <a:rPr lang="ru-RU" altLang="ru-RU" sz="2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на 2017 год и на плановый период 2018 и 2019 годов </a:t>
            </a:r>
            <a:r>
              <a:rPr lang="ru-RU" altLang="ru-RU" sz="2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(с учетом 2-х уточнений республиканского бюджета Чувашской Республики в 2017 году)</a:t>
            </a:r>
          </a:p>
        </p:txBody>
      </p:sp>
      <p:sp>
        <p:nvSpPr>
          <p:cNvPr id="17414" name="TextBox 1"/>
          <p:cNvSpPr txBox="1">
            <a:spLocks noChangeArrowheads="1"/>
          </p:cNvSpPr>
          <p:nvPr/>
        </p:nvSpPr>
        <p:spPr bwMode="auto">
          <a:xfrm>
            <a:off x="7824788" y="1033463"/>
            <a:ext cx="12954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300" b="1">
                <a:latin typeface="Times New Roman" pitchFamily="18" charset="0"/>
                <a:cs typeface="Times New Roman" pitchFamily="18" charset="0"/>
              </a:rPr>
              <a:t>млн. рублей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518150" y="1279525"/>
            <a:ext cx="1800225" cy="455613"/>
          </a:xfrm>
          <a:prstGeom prst="roundRect">
            <a:avLst/>
          </a:prstGeom>
          <a:solidFill>
            <a:srgbClr val="FFFF99"/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00" b="1" dirty="0" smtClean="0">
                <a:solidFill>
                  <a:srgbClr val="7030A0"/>
                </a:solidFill>
              </a:rPr>
              <a:t>2019 год</a:t>
            </a:r>
            <a:endParaRPr lang="ru-RU" sz="1800" dirty="0">
              <a:solidFill>
                <a:schemeClr val="tx1"/>
              </a:solidFill>
            </a:endParaRPr>
          </a:p>
        </p:txBody>
      </p:sp>
      <p:graphicFrame>
        <p:nvGraphicFramePr>
          <p:cNvPr id="17416" name="Диаграмма 6"/>
          <p:cNvGraphicFramePr>
            <a:graphicFrameLocks/>
          </p:cNvGraphicFramePr>
          <p:nvPr/>
        </p:nvGraphicFramePr>
        <p:xfrm>
          <a:off x="2492375" y="1649413"/>
          <a:ext cx="3038475" cy="4037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0" r:id="rId9" imgW="3036071" imgH="4035902" progId="Excel.Chart.8">
                  <p:embed/>
                </p:oleObj>
              </mc:Choice>
              <mc:Fallback>
                <p:oleObj r:id="rId9" imgW="3036071" imgH="4035902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2375" y="1649413"/>
                        <a:ext cx="3038475" cy="4037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3341688" y="1270000"/>
            <a:ext cx="1800225" cy="457200"/>
          </a:xfrm>
          <a:prstGeom prst="roundRect">
            <a:avLst/>
          </a:prstGeom>
          <a:solidFill>
            <a:srgbClr val="FFFF99"/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00" b="1" dirty="0" smtClean="0">
                <a:solidFill>
                  <a:srgbClr val="7030A0"/>
                </a:solidFill>
              </a:rPr>
              <a:t>2018 год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39800" y="1268413"/>
            <a:ext cx="1781175" cy="457200"/>
          </a:xfrm>
          <a:prstGeom prst="roundRect">
            <a:avLst/>
          </a:prstGeom>
          <a:solidFill>
            <a:srgbClr val="FFFF99"/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00" b="1" dirty="0" smtClean="0">
                <a:solidFill>
                  <a:srgbClr val="7030A0"/>
                </a:solidFill>
              </a:rPr>
              <a:t>2017 год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03554" y="2599373"/>
            <a:ext cx="74453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200" b="1" dirty="0">
                <a:latin typeface="+mn-lt"/>
                <a:cs typeface="+mn-cs"/>
              </a:rPr>
              <a:t>43 190,5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70571" y="2618581"/>
            <a:ext cx="685800" cy="369888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 algn="ctr">
              <a:defRPr/>
            </a:pPr>
            <a:r>
              <a:rPr lang="ru-RU" sz="1200" b="1" dirty="0">
                <a:latin typeface="+mn-lt"/>
                <a:cs typeface="+mn-cs"/>
              </a:rPr>
              <a:t>35 395,2</a:t>
            </a:r>
          </a:p>
          <a:p>
            <a:pPr algn="ctr">
              <a:defRPr/>
            </a:pPr>
            <a:endParaRPr lang="ru-RU" sz="1200" b="1" dirty="0">
              <a:latin typeface="+mn-lt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68144" y="2573338"/>
            <a:ext cx="809625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200" b="1" dirty="0">
                <a:latin typeface="+mn-lt"/>
                <a:cs typeface="+mn-cs"/>
              </a:rPr>
              <a:t>35 855,0</a:t>
            </a:r>
          </a:p>
          <a:p>
            <a:pPr>
              <a:defRPr/>
            </a:pPr>
            <a:endParaRPr lang="ru-RU" sz="1200" b="1" dirty="0">
              <a:latin typeface="+mn-lt"/>
              <a:cs typeface="+mn-cs"/>
            </a:endParaRPr>
          </a:p>
        </p:txBody>
      </p:sp>
      <p:pic>
        <p:nvPicPr>
          <p:cNvPr id="17422" name="Picture 2" descr="C:\Users\n.ivanov\Desktop\к слайдам\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2084388"/>
            <a:ext cx="1263650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Овал 36"/>
          <p:cNvSpPr/>
          <p:nvPr/>
        </p:nvSpPr>
        <p:spPr>
          <a:xfrm>
            <a:off x="1835150" y="1906588"/>
            <a:ext cx="649288" cy="268287"/>
          </a:xfrm>
          <a:prstGeom prst="ellipse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59,7</a:t>
            </a:r>
            <a:r>
              <a:rPr lang="ru-RU" b="1" dirty="0" smtClean="0">
                <a:solidFill>
                  <a:schemeClr val="tx1"/>
                </a:solidFill>
                <a:latin typeface="TimesET" pitchFamily="2" charset="0"/>
              </a:rPr>
              <a:t>%</a:t>
            </a:r>
            <a:endParaRPr lang="ru-RU" dirty="0" smtClean="0">
              <a:solidFill>
                <a:schemeClr val="tx1"/>
              </a:solidFill>
              <a:latin typeface="TimesET" pitchFamily="2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483225" y="5157788"/>
            <a:ext cx="3455988" cy="104775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на 2018-2019 гг. сформирован с профицитом, т.е. с превышением доходов над расходами</a:t>
            </a:r>
          </a:p>
        </p:txBody>
      </p:sp>
      <p:sp>
        <p:nvSpPr>
          <p:cNvPr id="17425" name="TextBox 2"/>
          <p:cNvSpPr txBox="1">
            <a:spLocks noChangeArrowheads="1"/>
          </p:cNvSpPr>
          <p:nvPr/>
        </p:nvSpPr>
        <p:spPr bwMode="auto">
          <a:xfrm>
            <a:off x="2270125" y="4516438"/>
            <a:ext cx="10080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latin typeface="TimesET" pitchFamily="2" charset="0"/>
              </a:rPr>
              <a:t>Профицит</a:t>
            </a: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8496300" y="6418263"/>
            <a:ext cx="647700" cy="3429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latin typeface="+mn-lt"/>
                <a:cs typeface="Times New Roman" panose="02020603050405020304" pitchFamily="18" charset="0"/>
              </a:rPr>
              <a:t>19</a:t>
            </a:r>
            <a:endParaRPr lang="ru-RU" altLang="ru-RU" sz="1400" b="1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42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427" y="2484000"/>
            <a:ext cx="2158173" cy="2663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одзаголовок 2"/>
          <p:cNvSpPr txBox="1">
            <a:spLocks/>
          </p:cNvSpPr>
          <p:nvPr/>
        </p:nvSpPr>
        <p:spPr bwMode="auto">
          <a:xfrm>
            <a:off x="6516216" y="3942348"/>
            <a:ext cx="34198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 sz="800" dirty="0" smtClean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40052" y="416710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i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 bwMode="auto">
          <a:xfrm>
            <a:off x="6605082" y="5032574"/>
            <a:ext cx="2545276" cy="1393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Площадь -18 300 км2</a:t>
            </a:r>
          </a:p>
          <a:p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Население - 1,23 млн. чел.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21 муниципальный район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5 городских округов 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291 поселение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5025" y="1260000"/>
            <a:ext cx="3490871" cy="976754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25000">
                <a:srgbClr val="FFC000"/>
              </a:gs>
              <a:gs pos="71000">
                <a:srgbClr val="C00000"/>
              </a:gs>
              <a:gs pos="100000">
                <a:srgbClr val="4D0808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0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</a:t>
            </a:r>
            <a:r>
              <a:rPr lang="ru-RU" sz="2000" b="1" i="1" dirty="0" smtClean="0">
                <a:solidFill>
                  <a:prstClr val="white"/>
                </a:solidFill>
              </a:rPr>
              <a:t> показатели социально-экономического развития: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234850"/>
              </p:ext>
            </p:extLst>
          </p:nvPr>
        </p:nvGraphicFramePr>
        <p:xfrm>
          <a:off x="115781" y="2556000"/>
          <a:ext cx="6346470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4347"/>
                <a:gridCol w="809790"/>
                <a:gridCol w="826734"/>
                <a:gridCol w="927811"/>
                <a:gridCol w="963894"/>
                <a:gridCol w="963894"/>
              </a:tblGrid>
              <a:tr h="245925"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B00000">
                            <a:shade val="30000"/>
                            <a:satMod val="115000"/>
                          </a:srgbClr>
                        </a:gs>
                        <a:gs pos="50000">
                          <a:srgbClr val="B00000">
                            <a:shade val="67500"/>
                            <a:satMod val="115000"/>
                          </a:srgbClr>
                        </a:gs>
                        <a:gs pos="100000">
                          <a:srgbClr val="B0000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 год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B00000">
                            <a:shade val="30000"/>
                            <a:satMod val="115000"/>
                          </a:srgbClr>
                        </a:gs>
                        <a:gs pos="50000">
                          <a:srgbClr val="B00000">
                            <a:shade val="67500"/>
                            <a:satMod val="115000"/>
                          </a:srgbClr>
                        </a:gs>
                        <a:gs pos="100000">
                          <a:srgbClr val="B0000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год (оценка)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B00000">
                            <a:shade val="30000"/>
                            <a:satMod val="115000"/>
                          </a:srgbClr>
                        </a:gs>
                        <a:gs pos="50000">
                          <a:srgbClr val="B00000">
                            <a:shade val="67500"/>
                            <a:satMod val="115000"/>
                          </a:srgbClr>
                        </a:gs>
                        <a:gs pos="100000">
                          <a:srgbClr val="B0000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2017-2019</a:t>
                      </a:r>
                      <a:r>
                        <a:rPr lang="ru-RU" sz="13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гг.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B00000">
                            <a:shade val="30000"/>
                            <a:satMod val="115000"/>
                          </a:srgbClr>
                        </a:gs>
                        <a:gs pos="50000">
                          <a:srgbClr val="B00000">
                            <a:shade val="67500"/>
                            <a:satMod val="115000"/>
                          </a:srgbClr>
                        </a:gs>
                        <a:gs pos="100000">
                          <a:srgbClr val="B0000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</a:tr>
              <a:tr h="286505"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3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B00000">
                            <a:shade val="30000"/>
                            <a:satMod val="115000"/>
                          </a:srgbClr>
                        </a:gs>
                        <a:gs pos="50000">
                          <a:srgbClr val="B00000">
                            <a:shade val="67500"/>
                            <a:satMod val="115000"/>
                          </a:srgbClr>
                        </a:gs>
                        <a:gs pos="100000">
                          <a:srgbClr val="B0000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3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B00000">
                            <a:shade val="30000"/>
                            <a:satMod val="115000"/>
                          </a:srgbClr>
                        </a:gs>
                        <a:gs pos="50000">
                          <a:srgbClr val="B00000">
                            <a:shade val="67500"/>
                            <a:satMod val="115000"/>
                          </a:srgbClr>
                        </a:gs>
                        <a:gs pos="100000">
                          <a:srgbClr val="B0000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3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B00000">
                            <a:shade val="30000"/>
                            <a:satMod val="115000"/>
                          </a:srgbClr>
                        </a:gs>
                        <a:gs pos="50000">
                          <a:srgbClr val="B00000">
                            <a:shade val="67500"/>
                            <a:satMod val="115000"/>
                          </a:srgbClr>
                        </a:gs>
                        <a:gs pos="100000">
                          <a:srgbClr val="B0000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населения, тыс. чел.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1 236,6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1 234,4</a:t>
                      </a:r>
                    </a:p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(1 235,1)*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231,9</a:t>
                      </a:r>
                    </a:p>
                    <a:p>
                      <a:pPr algn="r"/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(1 233,1)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1 229,4</a:t>
                      </a:r>
                    </a:p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231,2)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1 227,0</a:t>
                      </a:r>
                    </a:p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(1 229,2)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Валовый региональный продукт, млн. руб.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240 375,9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(оценка)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259 884,3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280 511,4</a:t>
                      </a:r>
                    </a:p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(283 081,6)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302 329,5</a:t>
                      </a:r>
                    </a:p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(306 067,8)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326 839,7</a:t>
                      </a:r>
                    </a:p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(332 229,0)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потребительских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цен, %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106,1</a:t>
                      </a:r>
                    </a:p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(104,9)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105,6</a:t>
                      </a:r>
                    </a:p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(104,4)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105,2</a:t>
                      </a:r>
                    </a:p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(104,1)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заработная плата, руб.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21 360,4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23 704,6</a:t>
                      </a:r>
                    </a:p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(24 285,5)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26 266,7</a:t>
                      </a:r>
                    </a:p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(26 997,8)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28 880,3</a:t>
                      </a:r>
                    </a:p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(29 820,8)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31 501,2</a:t>
                      </a:r>
                    </a:p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(32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600,2)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регистрируемой безработицы,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Величина прожиточного минимума, руб.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8 301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8 434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жилищного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строительства, тыс. </a:t>
                      </a:r>
                      <a:r>
                        <a:rPr lang="ru-RU" sz="1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832,8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730,0</a:t>
                      </a:r>
                    </a:p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(740,0)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800,0</a:t>
                      </a:r>
                    </a:p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(815,0)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860,0</a:t>
                      </a:r>
                    </a:p>
                    <a:p>
                      <a:pPr algn="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(880,0)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DFD55">
                            <a:tint val="66000"/>
                            <a:satMod val="160000"/>
                          </a:srgbClr>
                        </a:gs>
                        <a:gs pos="50000">
                          <a:srgbClr val="FDFD55">
                            <a:tint val="44500"/>
                            <a:satMod val="160000"/>
                          </a:srgbClr>
                        </a:gs>
                        <a:gs pos="100000">
                          <a:srgbClr val="FDFD55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827584" y="12648"/>
            <a:ext cx="7704856" cy="980728"/>
          </a:xfrm>
        </p:spPr>
        <p:txBody>
          <a:bodyPr/>
          <a:lstStyle/>
          <a:p>
            <a:r>
              <a:rPr lang="ru-RU" sz="26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Чувашская Республика</a:t>
            </a:r>
            <a:endParaRPr lang="ru-RU" sz="2600" b="1" dirty="0">
              <a:solidFill>
                <a:srgbClr val="FBFB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5024" y="6309320"/>
            <a:ext cx="63464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В скобках указаны значения, исходящие из более благоприятного сочетания внешних и</a:t>
            </a:r>
          </a:p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внутренних условий развития экономики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23928" y="1008000"/>
            <a:ext cx="5112568" cy="1430179"/>
          </a:xfrm>
          <a:prstGeom prst="wedgeRoundRectCallout">
            <a:avLst>
              <a:gd name="adj1" fmla="val -54282"/>
              <a:gd name="adj2" fmla="val 52957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Чувашской Республики до 2030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разработан по 2 вариантам развития:</a:t>
            </a:r>
          </a:p>
          <a:p>
            <a:pPr algn="just"/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первый </a:t>
            </a:r>
            <a:r>
              <a:rPr lang="ru-RU" sz="1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(базовый) вариант исходит из менее благоприятного сценария развития </a:t>
            </a:r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экономики;</a:t>
            </a:r>
            <a:endParaRPr lang="ru-RU" sz="13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второй вариант исходит </a:t>
            </a:r>
            <a:r>
              <a:rPr lang="ru-RU" sz="1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более благоприятного сочетания внешних </a:t>
            </a:r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внутренних условий развития </a:t>
            </a:r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экономики.</a:t>
            </a:r>
            <a:endParaRPr lang="ru-RU" sz="13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026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5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pPr eaLnBrk="1" hangingPunct="1"/>
            <a:r>
              <a:rPr lang="ru-RU" altLang="ru-RU" sz="2000" b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Динамика основных параметров</a:t>
            </a:r>
            <a:br>
              <a:rPr lang="ru-RU" altLang="ru-RU" sz="2000" b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республиканского бюджета Чувашской Республики</a:t>
            </a:r>
            <a:endParaRPr lang="ru-RU" altLang="ru-RU" sz="2000" smtClean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11188" y="1071563"/>
            <a:ext cx="1928812" cy="357187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492500" y="1071563"/>
            <a:ext cx="1928813" cy="357187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Расходы</a:t>
            </a:r>
          </a:p>
        </p:txBody>
      </p:sp>
      <p:graphicFrame>
        <p:nvGraphicFramePr>
          <p:cNvPr id="18437" name="Диаграмма 13"/>
          <p:cNvGraphicFramePr>
            <a:graphicFrameLocks/>
          </p:cNvGraphicFramePr>
          <p:nvPr/>
        </p:nvGraphicFramePr>
        <p:xfrm>
          <a:off x="231775" y="1416050"/>
          <a:ext cx="2735263" cy="371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6" r:id="rId4" imgW="2737341" imgH="3724979" progId="Excel.Chart.8">
                  <p:embed/>
                </p:oleObj>
              </mc:Choice>
              <mc:Fallback>
                <p:oleObj r:id="rId4" imgW="2737341" imgH="3724979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775" y="1416050"/>
                        <a:ext cx="2735263" cy="3719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8" name="Диаграмма 15"/>
          <p:cNvGraphicFramePr>
            <a:graphicFrameLocks/>
          </p:cNvGraphicFramePr>
          <p:nvPr/>
        </p:nvGraphicFramePr>
        <p:xfrm>
          <a:off x="3209925" y="1416050"/>
          <a:ext cx="2740025" cy="371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7" r:id="rId6" imgW="2737341" imgH="3724979" progId="Excel.Chart.8">
                  <p:embed/>
                </p:oleObj>
              </mc:Choice>
              <mc:Fallback>
                <p:oleObj r:id="rId6" imgW="2737341" imgH="3724979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9925" y="1416050"/>
                        <a:ext cx="2740025" cy="3719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Скругленный прямоугольник 16"/>
          <p:cNvSpPr/>
          <p:nvPr/>
        </p:nvSpPr>
        <p:spPr>
          <a:xfrm>
            <a:off x="6411913" y="1085850"/>
            <a:ext cx="1295400" cy="357188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Дефицит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50825" y="5373688"/>
            <a:ext cx="5257800" cy="9525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и расходы в 2018-2019 гг.  будут корректироваться в сторону увеличения по итогам распределения межбюджетных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федерального бюджета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по отдельным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решениям Правительства Российской Федерации</a:t>
            </a:r>
          </a:p>
        </p:txBody>
      </p:sp>
      <p:graphicFrame>
        <p:nvGraphicFramePr>
          <p:cNvPr id="18441" name="Диаграмма 18"/>
          <p:cNvGraphicFramePr>
            <a:graphicFrameLocks/>
          </p:cNvGraphicFramePr>
          <p:nvPr/>
        </p:nvGraphicFramePr>
        <p:xfrm>
          <a:off x="6105525" y="1417638"/>
          <a:ext cx="3249613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8" r:id="rId8" imgW="3249450" imgH="3718882" progId="Excel.Chart.8">
                  <p:embed/>
                </p:oleObj>
              </mc:Choice>
              <mc:Fallback>
                <p:oleObj r:id="rId8" imgW="3249450" imgH="3718882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5525" y="1417638"/>
                        <a:ext cx="3249613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Скругленный прямоугольник 19"/>
          <p:cNvSpPr/>
          <p:nvPr/>
        </p:nvSpPr>
        <p:spPr>
          <a:xfrm>
            <a:off x="7740650" y="1085850"/>
            <a:ext cx="1223963" cy="357188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Профицит</a:t>
            </a:r>
          </a:p>
        </p:txBody>
      </p:sp>
      <p:pic>
        <p:nvPicPr>
          <p:cNvPr id="18443" name="Picture 2" descr="T:\Сектор финансирования\pic3_3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5" y="4775200"/>
            <a:ext cx="2084388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8496300" y="6418263"/>
            <a:ext cx="647700" cy="3429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latin typeface="+mn-lt"/>
                <a:cs typeface="Times New Roman" panose="02020603050405020304" pitchFamily="18" charset="0"/>
              </a:rPr>
              <a:t>20</a:t>
            </a:r>
            <a:endParaRPr lang="ru-RU" altLang="ru-RU" sz="1400" b="1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38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351714815"/>
              </p:ext>
            </p:extLst>
          </p:nvPr>
        </p:nvGraphicFramePr>
        <p:xfrm>
          <a:off x="107504" y="1014856"/>
          <a:ext cx="9066601" cy="5744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2965727" y="6157318"/>
            <a:ext cx="3484268" cy="540000"/>
          </a:xfrm>
          <a:prstGeom prst="roundRect">
            <a:avLst/>
          </a:prstGeom>
          <a:gradFill flip="none" rotWithShape="1">
            <a:gsLst>
              <a:gs pos="0">
                <a:srgbClr val="FF9966">
                  <a:tint val="66000"/>
                  <a:satMod val="160000"/>
                </a:srgbClr>
              </a:gs>
              <a:gs pos="50000">
                <a:srgbClr val="FF9966">
                  <a:tint val="44500"/>
                  <a:satMod val="160000"/>
                </a:srgbClr>
              </a:gs>
              <a:gs pos="100000">
                <a:srgbClr val="FF9966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7334" y="0"/>
            <a:ext cx="6493669" cy="980728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долговой нагрузки на республиканский бюджет Чувашской Республики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948263" y="1124744"/>
            <a:ext cx="2118787" cy="204311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anchor="ctr" anchorCtr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2017-2019гг.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планируется поддержание умеренной долговой нагрузки и поэтапное сокращение доли долговых обязательств Чувашской Республики по отношению к собственным доходам республиканского бюджета Чувашской Республики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2879812" y="6156229"/>
            <a:ext cx="3700292" cy="85627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**Ограничение по Бюджетному кодексу РФ - не более 15% объема расходов, за исключением объема расходов, осуществляемых за счет субвенций</a:t>
            </a:r>
          </a:p>
          <a:p>
            <a:endParaRPr lang="ru-RU" sz="1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582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"/>
            <a:ext cx="7416823" cy="981075"/>
          </a:xfrm>
        </p:spPr>
        <p:txBody>
          <a:bodyPr/>
          <a:lstStyle/>
          <a:p>
            <a:pPr>
              <a:defRPr/>
            </a:pPr>
            <a:r>
              <a:rPr lang="ru-RU" sz="2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покрытия </a:t>
            </a:r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дефицита республиканского </a:t>
            </a:r>
            <a:r>
              <a:rPr lang="ru-RU" sz="2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Чувашской Республики на </a:t>
            </a:r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ru-RU" sz="2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2000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400112"/>
              </p:ext>
            </p:extLst>
          </p:nvPr>
        </p:nvGraphicFramePr>
        <p:xfrm>
          <a:off x="179512" y="1149788"/>
          <a:ext cx="3744416" cy="55915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20280"/>
                <a:gridCol w="1224136"/>
              </a:tblGrid>
              <a:tr h="35396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источников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тыс. рублей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01723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Ценные бумаги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>
                    <a:gradFill flip="none" rotWithShape="1">
                      <a:gsLst>
                        <a:gs pos="0">
                          <a:srgbClr val="00FF00">
                            <a:tint val="66000"/>
                            <a:satMod val="160000"/>
                          </a:srgbClr>
                        </a:gs>
                        <a:gs pos="50000">
                          <a:srgbClr val="00FF00">
                            <a:tint val="44500"/>
                            <a:satMod val="160000"/>
                          </a:srgbClr>
                        </a:gs>
                        <a:gs pos="100000">
                          <a:srgbClr val="00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1 150 000,0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>
                    <a:gradFill flip="none" rotWithShape="1">
                      <a:gsLst>
                        <a:gs pos="0">
                          <a:srgbClr val="00FF00">
                            <a:tint val="66000"/>
                            <a:satMod val="160000"/>
                          </a:srgbClr>
                        </a:gs>
                        <a:gs pos="50000">
                          <a:srgbClr val="00FF00">
                            <a:tint val="44500"/>
                            <a:satMod val="160000"/>
                          </a:srgbClr>
                        </a:gs>
                        <a:gs pos="100000">
                          <a:srgbClr val="00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01723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Кредиты, привлеченные в кредитных организациях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>
                    <a:gradFill flip="none" rotWithShape="1">
                      <a:gsLst>
                        <a:gs pos="0">
                          <a:srgbClr val="00FF00">
                            <a:tint val="66000"/>
                            <a:satMod val="160000"/>
                          </a:srgbClr>
                        </a:gs>
                        <a:gs pos="50000">
                          <a:srgbClr val="00FF00">
                            <a:tint val="44500"/>
                            <a:satMod val="160000"/>
                          </a:srgbClr>
                        </a:gs>
                        <a:gs pos="100000">
                          <a:srgbClr val="00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106 112,7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>
                    <a:gradFill flip="none" rotWithShape="1">
                      <a:gsLst>
                        <a:gs pos="0">
                          <a:srgbClr val="00FF00">
                            <a:tint val="66000"/>
                            <a:satMod val="160000"/>
                          </a:srgbClr>
                        </a:gs>
                        <a:gs pos="50000">
                          <a:srgbClr val="00FF00">
                            <a:tint val="44500"/>
                            <a:satMod val="160000"/>
                          </a:srgbClr>
                        </a:gs>
                        <a:gs pos="100000">
                          <a:srgbClr val="00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77619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кредиты, привлеченные из федерального бюджета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>
                    <a:gradFill flip="none" rotWithShape="1">
                      <a:gsLst>
                        <a:gs pos="0">
                          <a:srgbClr val="00FF00">
                            <a:tint val="66000"/>
                            <a:satMod val="160000"/>
                          </a:srgbClr>
                        </a:gs>
                        <a:gs pos="50000">
                          <a:srgbClr val="00FF00">
                            <a:tint val="44500"/>
                            <a:satMod val="160000"/>
                          </a:srgbClr>
                        </a:gs>
                        <a:gs pos="100000">
                          <a:srgbClr val="00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-1 315</a:t>
                      </a:r>
                      <a:r>
                        <a:rPr lang="ru-RU" sz="1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776,0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>
                    <a:gradFill flip="none" rotWithShape="1">
                      <a:gsLst>
                        <a:gs pos="0">
                          <a:srgbClr val="00FF00">
                            <a:tint val="66000"/>
                            <a:satMod val="160000"/>
                          </a:srgbClr>
                        </a:gs>
                        <a:gs pos="50000">
                          <a:srgbClr val="00FF00">
                            <a:tint val="44500"/>
                            <a:satMod val="160000"/>
                          </a:srgbClr>
                        </a:gs>
                        <a:gs pos="100000">
                          <a:srgbClr val="00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09731">
                <a:tc>
                  <a:txBody>
                    <a:bodyPr/>
                    <a:lstStyle/>
                    <a:p>
                      <a:r>
                        <a:rPr lang="ru-RU" sz="1400" b="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Кредиты,</a:t>
                      </a:r>
                      <a:r>
                        <a:rPr lang="ru-RU" sz="1400" b="0" kern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привлеченные в международных финансовых организациях</a:t>
                      </a:r>
                      <a:r>
                        <a:rPr lang="ru-RU" sz="1400" b="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>
                    <a:gradFill flip="none" rotWithShape="1">
                      <a:gsLst>
                        <a:gs pos="0">
                          <a:srgbClr val="00FF00">
                            <a:tint val="66000"/>
                            <a:satMod val="160000"/>
                          </a:srgbClr>
                        </a:gs>
                        <a:gs pos="50000">
                          <a:srgbClr val="00FF00">
                            <a:tint val="44500"/>
                            <a:satMod val="160000"/>
                          </a:srgbClr>
                        </a:gs>
                        <a:gs pos="100000">
                          <a:srgbClr val="00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-83 334,0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>
                    <a:gradFill flip="none" rotWithShape="1">
                      <a:gsLst>
                        <a:gs pos="0">
                          <a:srgbClr val="00FF00">
                            <a:tint val="66000"/>
                            <a:satMod val="160000"/>
                          </a:srgbClr>
                        </a:gs>
                        <a:gs pos="50000">
                          <a:srgbClr val="00FF00">
                            <a:tint val="44500"/>
                            <a:satMod val="160000"/>
                          </a:srgbClr>
                        </a:gs>
                        <a:gs pos="100000">
                          <a:srgbClr val="00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01723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 остатков средств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>
                    <a:gradFill flip="none" rotWithShape="1">
                      <a:gsLst>
                        <a:gs pos="0">
                          <a:srgbClr val="00FF00">
                            <a:tint val="66000"/>
                            <a:satMod val="160000"/>
                          </a:srgbClr>
                        </a:gs>
                        <a:gs pos="50000">
                          <a:srgbClr val="00FF00">
                            <a:tint val="44500"/>
                            <a:satMod val="160000"/>
                          </a:srgbClr>
                        </a:gs>
                        <a:gs pos="100000">
                          <a:srgbClr val="00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1 398 540,3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>
                    <a:gradFill flip="none" rotWithShape="1">
                      <a:gsLst>
                        <a:gs pos="0">
                          <a:srgbClr val="00FF00">
                            <a:tint val="66000"/>
                            <a:satMod val="160000"/>
                          </a:srgbClr>
                        </a:gs>
                        <a:gs pos="50000">
                          <a:srgbClr val="00FF00">
                            <a:tint val="44500"/>
                            <a:satMod val="160000"/>
                          </a:srgbClr>
                        </a:gs>
                        <a:gs pos="100000">
                          <a:srgbClr val="00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01723">
                <a:tc>
                  <a:txBody>
                    <a:bodyPr/>
                    <a:lstStyle/>
                    <a:p>
                      <a:r>
                        <a:rPr lang="ru-RU" sz="1400" b="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  <a:r>
                        <a:rPr lang="ru-RU" sz="1400" b="0" kern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государственных гарантий </a:t>
                      </a:r>
                      <a:r>
                        <a:rPr lang="ru-RU" sz="1400" b="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>
                    <a:gradFill flip="none" rotWithShape="1">
                      <a:gsLst>
                        <a:gs pos="0">
                          <a:srgbClr val="00FF00">
                            <a:tint val="66000"/>
                            <a:satMod val="160000"/>
                          </a:srgbClr>
                        </a:gs>
                        <a:gs pos="50000">
                          <a:srgbClr val="00FF00">
                            <a:tint val="44500"/>
                            <a:satMod val="160000"/>
                          </a:srgbClr>
                        </a:gs>
                        <a:gs pos="100000">
                          <a:srgbClr val="00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-6 065,7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>
                    <a:gradFill flip="none" rotWithShape="1">
                      <a:gsLst>
                        <a:gs pos="0">
                          <a:srgbClr val="00FF00">
                            <a:tint val="66000"/>
                            <a:satMod val="160000"/>
                          </a:srgbClr>
                        </a:gs>
                        <a:gs pos="50000">
                          <a:srgbClr val="00FF00">
                            <a:tint val="44500"/>
                            <a:satMod val="160000"/>
                          </a:srgbClr>
                        </a:gs>
                        <a:gs pos="100000">
                          <a:srgbClr val="00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01723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кредиты, предоставленные</a:t>
                      </a:r>
                      <a:r>
                        <a:rPr lang="ru-RU" sz="1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из бюджета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>
                    <a:gradFill flip="none" rotWithShape="1">
                      <a:gsLst>
                        <a:gs pos="0">
                          <a:srgbClr val="00FF00">
                            <a:tint val="66000"/>
                            <a:satMod val="160000"/>
                          </a:srgbClr>
                        </a:gs>
                        <a:gs pos="50000">
                          <a:srgbClr val="00FF00">
                            <a:tint val="44500"/>
                            <a:satMod val="160000"/>
                          </a:srgbClr>
                        </a:gs>
                        <a:gs pos="100000">
                          <a:srgbClr val="00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-26 420,9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>
                    <a:gradFill flip="none" rotWithShape="1">
                      <a:gsLst>
                        <a:gs pos="0">
                          <a:srgbClr val="00FF00">
                            <a:tint val="66000"/>
                            <a:satMod val="160000"/>
                          </a:srgbClr>
                        </a:gs>
                        <a:gs pos="50000">
                          <a:srgbClr val="00FF00">
                            <a:tint val="44500"/>
                            <a:satMod val="160000"/>
                          </a:srgbClr>
                        </a:gs>
                        <a:gs pos="100000">
                          <a:srgbClr val="00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01723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дефицит(+)/профицит(-)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>
                    <a:gradFill flip="none" rotWithShape="1">
                      <a:gsLst>
                        <a:gs pos="0">
                          <a:srgbClr val="29FF8A">
                            <a:shade val="30000"/>
                            <a:satMod val="115000"/>
                          </a:srgbClr>
                        </a:gs>
                        <a:gs pos="50000">
                          <a:srgbClr val="29FF8A">
                            <a:shade val="67500"/>
                            <a:satMod val="115000"/>
                          </a:srgbClr>
                        </a:gs>
                        <a:gs pos="100000">
                          <a:srgbClr val="29FF8A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1 223 056,4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>
                    <a:gradFill flip="none" rotWithShape="1">
                      <a:gsLst>
                        <a:gs pos="0">
                          <a:srgbClr val="29FF8A">
                            <a:shade val="30000"/>
                            <a:satMod val="115000"/>
                          </a:srgbClr>
                        </a:gs>
                        <a:gs pos="50000">
                          <a:srgbClr val="29FF8A">
                            <a:shade val="67500"/>
                            <a:satMod val="115000"/>
                          </a:srgbClr>
                        </a:gs>
                        <a:gs pos="100000">
                          <a:srgbClr val="29FF8A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Номер слайда 9"/>
          <p:cNvSpPr txBox="1">
            <a:spLocks/>
          </p:cNvSpPr>
          <p:nvPr/>
        </p:nvSpPr>
        <p:spPr>
          <a:xfrm>
            <a:off x="1143000" y="6492877"/>
            <a:ext cx="790575" cy="365125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endParaRPr lang="ru-RU" sz="1400" dirty="0">
              <a:solidFill>
                <a:srgbClr val="A03202"/>
              </a:solidFill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67945" y="1697237"/>
            <a:ext cx="3385252" cy="612000"/>
          </a:xfrm>
          <a:prstGeom prst="roundRect">
            <a:avLst/>
          </a:prstGeom>
          <a:ln>
            <a:solidFill>
              <a:srgbClr val="954EC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между средствами от привлечения и погашения государственных ценных бумаг Чувашской Республики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56235" y="2385392"/>
            <a:ext cx="3385252" cy="476726"/>
          </a:xfrm>
          <a:prstGeom prst="roundRect">
            <a:avLst/>
          </a:prstGeom>
          <a:ln>
            <a:solidFill>
              <a:srgbClr val="954EC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между средствами привлечения и погашения кредитов в кредитных организациях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67945" y="2973942"/>
            <a:ext cx="3385252" cy="664012"/>
          </a:xfrm>
          <a:prstGeom prst="roundRect">
            <a:avLst/>
          </a:prstGeom>
          <a:ln>
            <a:solidFill>
              <a:srgbClr val="954EC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между средствами привлечения и погашения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бюджетных кредитов от других бюджетов бюджетной системы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67945" y="3691026"/>
            <a:ext cx="3385252" cy="664012"/>
          </a:xfrm>
          <a:prstGeom prst="roundRect">
            <a:avLst/>
          </a:prstGeom>
          <a:ln>
            <a:solidFill>
              <a:srgbClr val="954EC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между средствами привлечения и погашения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кредитов от международных финансовых корпораций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56235" y="5040506"/>
            <a:ext cx="3385252" cy="476726"/>
          </a:xfrm>
          <a:prstGeom prst="roundRect">
            <a:avLst/>
          </a:prstGeom>
          <a:ln>
            <a:solidFill>
              <a:srgbClr val="954EC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средств, предусмотренных на исполнение гарантий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56235" y="5589304"/>
            <a:ext cx="3384000" cy="576000"/>
          </a:xfrm>
          <a:prstGeom prst="roundRect">
            <a:avLst/>
          </a:prstGeom>
          <a:ln>
            <a:solidFill>
              <a:srgbClr val="954EC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между предоставленными и возвращенными бюджетными кредитами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местным бюджетам</a:t>
            </a:r>
          </a:p>
        </p:txBody>
      </p:sp>
      <p:sp>
        <p:nvSpPr>
          <p:cNvPr id="14" name="Правая круглая скобка 13"/>
          <p:cNvSpPr/>
          <p:nvPr/>
        </p:nvSpPr>
        <p:spPr>
          <a:xfrm>
            <a:off x="7534822" y="1663334"/>
            <a:ext cx="45719" cy="2691704"/>
          </a:xfrm>
          <a:prstGeom prst="rightBracket">
            <a:avLst/>
          </a:prstGeom>
          <a:ln w="38100">
            <a:solidFill>
              <a:srgbClr val="954E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7931890" y="2296904"/>
            <a:ext cx="1100810" cy="1113889"/>
          </a:xfrm>
          <a:prstGeom prst="roundRect">
            <a:avLst/>
          </a:prstGeom>
          <a:ln>
            <a:solidFill>
              <a:srgbClr val="954EC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программе заимствований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2017 год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7660140" y="2821654"/>
            <a:ext cx="183697" cy="187532"/>
          </a:xfrm>
          <a:prstGeom prst="rightArrow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067943" y="6307911"/>
            <a:ext cx="3385253" cy="289441"/>
          </a:xfrm>
          <a:prstGeom prst="roundRect">
            <a:avLst/>
          </a:prstGeom>
          <a:ln>
            <a:solidFill>
              <a:srgbClr val="954EC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на 2017 год предусмотрен с дефицитом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4067944" y="4437112"/>
            <a:ext cx="3385252" cy="476726"/>
          </a:xfrm>
          <a:prstGeom prst="roundRect">
            <a:avLst/>
          </a:prstGeom>
          <a:ln>
            <a:solidFill>
              <a:srgbClr val="954EC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 остатками на начало периода и остатками на конец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периода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5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pPr eaLnBrk="1" hangingPunct="1"/>
            <a:r>
              <a:rPr lang="ru-RU" altLang="ru-RU" sz="2000" b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Доходы республиканского бюджета </a:t>
            </a:r>
            <a:br>
              <a:rPr lang="ru-RU" altLang="ru-RU" sz="2000" b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Чувашской Республики в 2013-2019 годах, млн. рублей</a:t>
            </a:r>
            <a:endParaRPr lang="ru-RU" altLang="ru-RU" sz="2000" smtClean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6525931"/>
              </p:ext>
            </p:extLst>
          </p:nvPr>
        </p:nvGraphicFramePr>
        <p:xfrm>
          <a:off x="179388" y="1052513"/>
          <a:ext cx="8713787" cy="2808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84138" y="4005263"/>
            <a:ext cx="8951912" cy="2376487"/>
          </a:xfrm>
          <a:prstGeom prst="roundRect">
            <a:avLst>
              <a:gd name="adj" fmla="val 11322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just"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органов государственной власти и местного самоуправления по увеличению собственных доходов:</a:t>
            </a:r>
          </a:p>
          <a:p>
            <a:pPr algn="just" fontAlgn="b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эффективности мер налогового стимулирования, направленных на создание новых производств и развитие инвестиционной деятельности;</a:t>
            </a:r>
          </a:p>
          <a:p>
            <a:pPr algn="just"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осуществление систематической оценки соизмеримости выпадающих доходов при предоставлении льгот по налогам и принятия мер по отмене неэффективных налоговых льгот;</a:t>
            </a:r>
          </a:p>
          <a:p>
            <a:pPr algn="just"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эффективное взаимодействие с Управлением Федеральной налоговой службы в части повышения качества администрирования платежей и сокращения недоимки, проведения мероприятий по выявлению и привлечению к налогообложению субъектов предпринимательской деятельности, использующих теневые схемы оплаты труда и привлекающих рабочую силу без надлежащего оформления трудовых отношений, легализации доходов физических и юридических лиц от предоставления жилья в аренду</a:t>
            </a:r>
          </a:p>
        </p:txBody>
      </p:sp>
      <p:sp>
        <p:nvSpPr>
          <p:cNvPr id="19461" name="TextBox 2"/>
          <p:cNvSpPr txBox="1">
            <a:spLocks noChangeArrowheads="1"/>
          </p:cNvSpPr>
          <p:nvPr/>
        </p:nvSpPr>
        <p:spPr bwMode="auto">
          <a:xfrm>
            <a:off x="4356100" y="2565400"/>
            <a:ext cx="72866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300">
                <a:latin typeface="Times New Roman" pitchFamily="18" charset="0"/>
                <a:cs typeface="Times New Roman" pitchFamily="18" charset="0"/>
              </a:rPr>
              <a:t>(62,1%)</a:t>
            </a:r>
          </a:p>
        </p:txBody>
      </p:sp>
      <p:sp>
        <p:nvSpPr>
          <p:cNvPr id="19462" name="TextBox 6"/>
          <p:cNvSpPr txBox="1">
            <a:spLocks noChangeArrowheads="1"/>
          </p:cNvSpPr>
          <p:nvPr/>
        </p:nvSpPr>
        <p:spPr bwMode="auto">
          <a:xfrm>
            <a:off x="5559425" y="2600325"/>
            <a:ext cx="727075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300">
                <a:latin typeface="Times New Roman" pitchFamily="18" charset="0"/>
                <a:cs typeface="Times New Roman" pitchFamily="18" charset="0"/>
              </a:rPr>
              <a:t>(59,7%)</a:t>
            </a: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8496300" y="6418263"/>
            <a:ext cx="647700" cy="3429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latin typeface="+mn-lt"/>
                <a:cs typeface="Times New Roman" panose="02020603050405020304" pitchFamily="18" charset="0"/>
              </a:rPr>
              <a:t>23</a:t>
            </a:r>
            <a:endParaRPr lang="ru-RU" altLang="ru-RU" sz="14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9464" name="TextBox 10"/>
          <p:cNvSpPr txBox="1">
            <a:spLocks noChangeArrowheads="1"/>
          </p:cNvSpPr>
          <p:nvPr/>
        </p:nvSpPr>
        <p:spPr bwMode="auto">
          <a:xfrm>
            <a:off x="6732588" y="2565400"/>
            <a:ext cx="671512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300">
                <a:latin typeface="Times New Roman" pitchFamily="18" charset="0"/>
                <a:cs typeface="Times New Roman" pitchFamily="18" charset="0"/>
              </a:rPr>
              <a:t>72,9%)</a:t>
            </a:r>
          </a:p>
        </p:txBody>
      </p:sp>
      <p:sp>
        <p:nvSpPr>
          <p:cNvPr id="19465" name="TextBox 11"/>
          <p:cNvSpPr txBox="1">
            <a:spLocks noChangeArrowheads="1"/>
          </p:cNvSpPr>
          <p:nvPr/>
        </p:nvSpPr>
        <p:spPr bwMode="auto">
          <a:xfrm>
            <a:off x="7885113" y="2460625"/>
            <a:ext cx="7270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300">
                <a:latin typeface="Times New Roman" pitchFamily="18" charset="0"/>
                <a:cs typeface="Times New Roman" pitchFamily="18" charset="0"/>
              </a:rPr>
              <a:t>(74,7%)</a:t>
            </a:r>
          </a:p>
        </p:txBody>
      </p:sp>
    </p:spTree>
    <p:extLst>
      <p:ext uri="{BB962C8B-B14F-4D97-AF65-F5344CB8AC3E}">
        <p14:creationId xmlns:p14="http://schemas.microsoft.com/office/powerpoint/2010/main" val="119536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5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pPr eaLnBrk="1" hangingPunct="1"/>
            <a:r>
              <a:rPr lang="ru-RU" altLang="ru-RU" sz="2000" b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Налоговые и неналоговые доходы республиканского бюджета </a:t>
            </a:r>
            <a:br>
              <a:rPr lang="ru-RU" altLang="ru-RU" sz="2000" b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Чувашской Республики в 2015-2019 годах, млн. рублей</a:t>
            </a:r>
            <a:endParaRPr lang="ru-RU" altLang="ru-RU" sz="2000" smtClean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Диаграмма 5"/>
          <p:cNvGraphicFramePr>
            <a:graphicFrameLocks/>
          </p:cNvGraphicFramePr>
          <p:nvPr/>
        </p:nvGraphicFramePr>
        <p:xfrm>
          <a:off x="107950" y="981075"/>
          <a:ext cx="5635625" cy="5688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Диаграмма 9"/>
          <p:cNvGraphicFramePr>
            <a:graphicFrameLocks/>
          </p:cNvGraphicFramePr>
          <p:nvPr/>
        </p:nvGraphicFramePr>
        <p:xfrm>
          <a:off x="5108575" y="1412875"/>
          <a:ext cx="4035425" cy="2527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Стрелка вправо с вырезом 3"/>
          <p:cNvSpPr/>
          <p:nvPr/>
        </p:nvSpPr>
        <p:spPr>
          <a:xfrm>
            <a:off x="3276600" y="2492375"/>
            <a:ext cx="1784350" cy="341313"/>
          </a:xfrm>
          <a:prstGeom prst="notchedRightArrow">
            <a:avLst>
              <a:gd name="adj1" fmla="val 50000"/>
              <a:gd name="adj2" fmla="val 87285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25825" y="3933825"/>
            <a:ext cx="5392738" cy="1871663"/>
          </a:xfrm>
          <a:prstGeom prst="roundRect">
            <a:avLst>
              <a:gd name="adj" fmla="val 11322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just"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поступлений в 2016-2017 годах обусловлен позитивными тенденциями в экономике Чувашской Республики. Уменьшение плановых назначений по акцизам на нефтепродукты в 2017 году по сравнению с 2016 годом обусловлено изменением бюджетного законодательства: Федеральным законом от 19.12.2016 № 415-ФЗ «О федеральном бюджете на 2017 год и на плановый период 2018 и 2019 годов» уменьшены нормативы распределения в бюджет Чувашской Республики доходов от акцизов на нефтепродукты к уровню 2016 года (0,7027%) на 2017–2019 годы (0,6317%) на 10,1%.</a:t>
            </a: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8496300" y="6418263"/>
            <a:ext cx="647700" cy="3429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latin typeface="+mn-lt"/>
                <a:cs typeface="Times New Roman" panose="02020603050405020304" pitchFamily="18" charset="0"/>
              </a:rPr>
              <a:t>24</a:t>
            </a:r>
            <a:endParaRPr lang="ru-RU" altLang="ru-RU" sz="1400" b="1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06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7686" y="5445224"/>
            <a:ext cx="4896544" cy="987504"/>
          </a:xfrm>
          <a:prstGeom prst="wedgeRoundRectCallout">
            <a:avLst>
              <a:gd name="adj1" fmla="val 53753"/>
              <a:gd name="adj2" fmla="val -272717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2016 года темпы роста собственных доходов в Чувашской Республике опережают средние темпы роста как по Российской Федерации, так и по Приволжскому Федеральному округу.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0" name="Диаграмма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4062339"/>
              </p:ext>
            </p:extLst>
          </p:nvPr>
        </p:nvGraphicFramePr>
        <p:xfrm>
          <a:off x="4302170" y="1583459"/>
          <a:ext cx="4392048" cy="4869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Овал 8"/>
          <p:cNvSpPr/>
          <p:nvPr/>
        </p:nvSpPr>
        <p:spPr>
          <a:xfrm>
            <a:off x="8264037" y="3047616"/>
            <a:ext cx="827584" cy="432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0345480"/>
              </p:ext>
            </p:extLst>
          </p:nvPr>
        </p:nvGraphicFramePr>
        <p:xfrm>
          <a:off x="8702" y="980728"/>
          <a:ext cx="4851329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3111637" y="2565225"/>
            <a:ext cx="993775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 smtClean="0">
                <a:solidFill>
                  <a:srgbClr val="0070C0"/>
                </a:solidFill>
                <a:latin typeface="TimesET" pitchFamily="2" charset="0"/>
              </a:rPr>
              <a:t> </a:t>
            </a:r>
            <a:endParaRPr lang="ru-RU" altLang="ru-RU" sz="1600" b="1" dirty="0">
              <a:solidFill>
                <a:srgbClr val="0070C0"/>
              </a:solidFill>
              <a:latin typeface="TimesET" pitchFamily="2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55576" y="0"/>
            <a:ext cx="8280920" cy="980728"/>
          </a:xfrm>
        </p:spPr>
        <p:txBody>
          <a:bodyPr/>
          <a:lstStyle/>
          <a:p>
            <a:r>
              <a:rPr lang="ru-RU" sz="2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 консолидированного </a:t>
            </a:r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Чувашской Республики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 bwMode="auto">
          <a:xfrm>
            <a:off x="5021810" y="1007395"/>
            <a:ext cx="3672408" cy="576064"/>
          </a:xfrm>
          <a:prstGeom prst="round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собственных доходов по субъектам ПФО (2016г. к 2015г., %)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910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3111637" y="2565225"/>
            <a:ext cx="993775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 smtClean="0">
                <a:solidFill>
                  <a:srgbClr val="0070C0"/>
                </a:solidFill>
                <a:latin typeface="TimesET" pitchFamily="2" charset="0"/>
              </a:rPr>
              <a:t> </a:t>
            </a:r>
            <a:endParaRPr lang="ru-RU" altLang="ru-RU" sz="1600" b="1" dirty="0">
              <a:solidFill>
                <a:srgbClr val="0070C0"/>
              </a:solidFill>
              <a:latin typeface="TimesET" pitchFamily="2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55576" y="0"/>
            <a:ext cx="8280920" cy="980728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 bwMode="auto">
          <a:xfrm>
            <a:off x="4932040" y="3645024"/>
            <a:ext cx="3672408" cy="2664296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(НДФЛ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является одним из основных источников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бюджета. </a:t>
            </a:r>
          </a:p>
          <a:p>
            <a:pPr algn="just"/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этом объем возврата НДФЛ из бюджета республики в связи с предоставлением имущественных и социальных налоговых вычетов ежегодно растет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Приволжского федерального округа Чувашская Республика ежегодно занимает лидирующее положение по доле возврата НДФЛ к объему его поступлений.</a:t>
            </a:r>
          </a:p>
          <a:p>
            <a:pPr algn="ctr"/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6068083"/>
              </p:ext>
            </p:extLst>
          </p:nvPr>
        </p:nvGraphicFramePr>
        <p:xfrm>
          <a:off x="32668" y="1052736"/>
          <a:ext cx="4543524" cy="5519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4687421"/>
              </p:ext>
            </p:extLst>
          </p:nvPr>
        </p:nvGraphicFramePr>
        <p:xfrm>
          <a:off x="4908376" y="980728"/>
          <a:ext cx="4195092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9161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962808781"/>
              </p:ext>
            </p:extLst>
          </p:nvPr>
        </p:nvGraphicFramePr>
        <p:xfrm>
          <a:off x="151968" y="1972999"/>
          <a:ext cx="4702132" cy="4508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098" name="Заголовок 15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Крупнейшие налогоплательщики </a:t>
            </a:r>
            <a:r>
              <a:rPr lang="ru-RU" sz="2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alt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2016 год</a:t>
            </a:r>
            <a:endParaRPr lang="ru-RU" altLang="ru-RU" sz="2000" dirty="0" smtClean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1" name="TextBox 1"/>
          <p:cNvSpPr txBox="1">
            <a:spLocks noChangeArrowheads="1"/>
          </p:cNvSpPr>
          <p:nvPr/>
        </p:nvSpPr>
        <p:spPr bwMode="auto">
          <a:xfrm>
            <a:off x="7813430" y="777577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Стрелка вниз 54"/>
          <p:cNvSpPr/>
          <p:nvPr/>
        </p:nvSpPr>
        <p:spPr>
          <a:xfrm rot="10800000">
            <a:off x="8729154" y="1140678"/>
            <a:ext cx="310580" cy="4940456"/>
          </a:xfrm>
          <a:prstGeom prst="downArrow">
            <a:avLst>
              <a:gd name="adj1" fmla="val 50000"/>
              <a:gd name="adj2" fmla="val 111346"/>
            </a:avLst>
          </a:prstGeom>
          <a:solidFill>
            <a:srgbClr val="FF0066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isometricLeftDown"/>
              <a:lightRig rig="threePt" dir="t"/>
            </a:scene3d>
          </a:bodyPr>
          <a:lstStyle/>
          <a:p>
            <a:pPr algn="ctr"/>
            <a:endParaRPr lang="ru-RU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69015"/>
            <a:ext cx="9525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65" y="2037558"/>
            <a:ext cx="1336578" cy="584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880" y="1640964"/>
            <a:ext cx="814727" cy="31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80" y="1016826"/>
            <a:ext cx="1584345" cy="495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958274" y="6320531"/>
            <a:ext cx="1054100" cy="365125"/>
          </a:xfrm>
        </p:spPr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sp>
        <p:nvSpPr>
          <p:cNvPr id="39" name="TextBox 38"/>
          <p:cNvSpPr txBox="1"/>
          <p:nvPr/>
        </p:nvSpPr>
        <p:spPr>
          <a:xfrm>
            <a:off x="125520" y="5554364"/>
            <a:ext cx="4896544" cy="766167"/>
          </a:xfrm>
          <a:prstGeom prst="wedgeRoundRectCallout">
            <a:avLst>
              <a:gd name="adj1" fmla="val 41682"/>
              <a:gd name="adj2" fmla="val -75166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Сортировка осуществлена исходя из удельного веса поступлений от данных организаций в общем объеме налоговых поступлений в бюджеты всех уровней за 2016 год</a:t>
            </a:r>
            <a:endParaRPr lang="ru-RU" sz="13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92" y="2344854"/>
            <a:ext cx="988846" cy="58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1"/>
          <p:cNvSpPr txBox="1"/>
          <p:nvPr/>
        </p:nvSpPr>
        <p:spPr>
          <a:xfrm>
            <a:off x="3734582" y="1219728"/>
            <a:ext cx="5021716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«Чебоксарская пивоваренная фирма «Букет Чувашии»</a:t>
            </a:r>
          </a:p>
        </p:txBody>
      </p:sp>
      <p:sp>
        <p:nvSpPr>
          <p:cNvPr id="44" name="TextBox 1"/>
          <p:cNvSpPr txBox="1"/>
          <p:nvPr/>
        </p:nvSpPr>
        <p:spPr>
          <a:xfrm>
            <a:off x="4461160" y="2996952"/>
            <a:ext cx="4259365" cy="288000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«Сбербанк России»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1"/>
          <p:cNvSpPr txBox="1"/>
          <p:nvPr/>
        </p:nvSpPr>
        <p:spPr>
          <a:xfrm>
            <a:off x="4856442" y="3939154"/>
            <a:ext cx="3899855" cy="281934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ЗАО Фирма «Август»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Вурнары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1"/>
          <p:cNvSpPr txBox="1"/>
          <p:nvPr/>
        </p:nvSpPr>
        <p:spPr>
          <a:xfrm>
            <a:off x="4572000" y="3429032"/>
            <a:ext cx="4157154" cy="288000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Шумерлинский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завод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спецавтомобилей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51" name="TextBox 1"/>
          <p:cNvSpPr txBox="1"/>
          <p:nvPr/>
        </p:nvSpPr>
        <p:spPr>
          <a:xfrm>
            <a:off x="5279670" y="4893488"/>
            <a:ext cx="3476628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 «Чебоксарское производственное объединение имени В.И. Чапаева»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1"/>
          <p:cNvSpPr txBox="1"/>
          <p:nvPr/>
        </p:nvSpPr>
        <p:spPr>
          <a:xfrm>
            <a:off x="5580112" y="5597900"/>
            <a:ext cx="3176186" cy="279372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НПП «ЭКРА»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1"/>
          <p:cNvSpPr txBox="1"/>
          <p:nvPr/>
        </p:nvSpPr>
        <p:spPr>
          <a:xfrm>
            <a:off x="5135942" y="4449276"/>
            <a:ext cx="3593211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1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sz="1400" dirty="0" smtClean="0">
                <a:solidFill>
                  <a:srgbClr val="341D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«Комбинат автомобильных фургонов»</a:t>
            </a:r>
            <a:endParaRPr lang="ru-RU" sz="1400" dirty="0">
              <a:solidFill>
                <a:srgbClr val="341D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1"/>
          <p:cNvSpPr txBox="1"/>
          <p:nvPr/>
        </p:nvSpPr>
        <p:spPr>
          <a:xfrm>
            <a:off x="4067896" y="2996952"/>
            <a:ext cx="432000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1"/>
          <p:cNvSpPr txBox="1"/>
          <p:nvPr/>
        </p:nvSpPr>
        <p:spPr>
          <a:xfrm>
            <a:off x="3473504" y="1624411"/>
            <a:ext cx="432000" cy="288000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62" name="TextBox 1"/>
          <p:cNvSpPr txBox="1"/>
          <p:nvPr/>
        </p:nvSpPr>
        <p:spPr>
          <a:xfrm>
            <a:off x="4245161" y="3418048"/>
            <a:ext cx="432000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3" name="TextBox 1"/>
          <p:cNvSpPr txBox="1"/>
          <p:nvPr/>
        </p:nvSpPr>
        <p:spPr>
          <a:xfrm>
            <a:off x="4478249" y="3939154"/>
            <a:ext cx="432000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5" name="TextBox 1"/>
          <p:cNvSpPr txBox="1"/>
          <p:nvPr/>
        </p:nvSpPr>
        <p:spPr>
          <a:xfrm>
            <a:off x="4919943" y="5026544"/>
            <a:ext cx="432000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29" y="2771035"/>
            <a:ext cx="1788127" cy="361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TextBox 1"/>
          <p:cNvSpPr txBox="1"/>
          <p:nvPr/>
        </p:nvSpPr>
        <p:spPr>
          <a:xfrm>
            <a:off x="4727406" y="4437144"/>
            <a:ext cx="432000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7" name="TextBox 1"/>
          <p:cNvSpPr txBox="1"/>
          <p:nvPr/>
        </p:nvSpPr>
        <p:spPr>
          <a:xfrm>
            <a:off x="3302582" y="1207596"/>
            <a:ext cx="432000" cy="288000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ET" pitchFamily="2" charset="0"/>
              </a:rPr>
              <a:t>1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66" name="TextBox 1"/>
          <p:cNvSpPr txBox="1"/>
          <p:nvPr/>
        </p:nvSpPr>
        <p:spPr>
          <a:xfrm>
            <a:off x="5220120" y="5589272"/>
            <a:ext cx="432000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9" name="TextBox 1"/>
          <p:cNvSpPr txBox="1"/>
          <p:nvPr/>
        </p:nvSpPr>
        <p:spPr>
          <a:xfrm>
            <a:off x="3923928" y="1640964"/>
            <a:ext cx="4805226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«ЭЛАРА» имени Г.А. Ильенко</a:t>
            </a:r>
          </a:p>
        </p:txBody>
      </p:sp>
      <p:sp>
        <p:nvSpPr>
          <p:cNvPr id="53" name="TextBox 1"/>
          <p:cNvSpPr txBox="1"/>
          <p:nvPr/>
        </p:nvSpPr>
        <p:spPr>
          <a:xfrm>
            <a:off x="4067896" y="2073012"/>
            <a:ext cx="4661258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АО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Акконд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41" name="TextBox 1"/>
          <p:cNvSpPr txBox="1"/>
          <p:nvPr/>
        </p:nvSpPr>
        <p:spPr>
          <a:xfrm>
            <a:off x="4211913" y="2505060"/>
            <a:ext cx="4517242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ОАО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Росспиртпром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 «ЛВЗ "Чебоксарский"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1"/>
          <p:cNvSpPr txBox="1"/>
          <p:nvPr/>
        </p:nvSpPr>
        <p:spPr>
          <a:xfrm>
            <a:off x="3673552" y="2095365"/>
            <a:ext cx="432000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1" name="TextBox 1"/>
          <p:cNvSpPr txBox="1"/>
          <p:nvPr/>
        </p:nvSpPr>
        <p:spPr>
          <a:xfrm>
            <a:off x="3851896" y="2505100"/>
            <a:ext cx="432000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52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26137" y="3209401"/>
            <a:ext cx="2599591" cy="505215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федеральным законодательством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0201" y="4231055"/>
            <a:ext cx="2555993" cy="506910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региональным законодательством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43808" y="1041473"/>
            <a:ext cx="1107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2013 год</a:t>
            </a:r>
            <a:endParaRPr lang="ru-RU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00960" y="1041473"/>
            <a:ext cx="1107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 год</a:t>
            </a:r>
            <a:endParaRPr lang="ru-RU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2843808" y="3226531"/>
            <a:ext cx="1188000" cy="5760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308,1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5200960" y="4161965"/>
            <a:ext cx="1188000" cy="5760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667,5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5200960" y="3232638"/>
            <a:ext cx="1188000" cy="5760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503,1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2843808" y="4196510"/>
            <a:ext cx="1188000" cy="5760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657,1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2843808" y="1767273"/>
            <a:ext cx="1188000" cy="5760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965,2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5200960" y="1766529"/>
            <a:ext cx="1188000" cy="5760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1 170,6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 flipV="1">
            <a:off x="4109043" y="3514531"/>
            <a:ext cx="1022493" cy="2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4096244" y="4484510"/>
            <a:ext cx="1051820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Скругленный прямоугольник 39"/>
          <p:cNvSpPr/>
          <p:nvPr/>
        </p:nvSpPr>
        <p:spPr>
          <a:xfrm>
            <a:off x="100200" y="1700808"/>
            <a:ext cx="2582281" cy="1041538"/>
          </a:xfrm>
          <a:prstGeom prst="roundRect">
            <a:avLst>
              <a:gd name="adj" fmla="val 31299"/>
            </a:avLst>
          </a:prstGeom>
          <a:gradFill>
            <a:gsLst>
              <a:gs pos="7000">
                <a:schemeClr val="accent6">
                  <a:lumMod val="40000"/>
                  <a:lumOff val="60000"/>
                </a:schemeClr>
              </a:gs>
              <a:gs pos="49000">
                <a:srgbClr val="FFFF99"/>
              </a:gs>
              <a:gs pos="100000">
                <a:schemeClr val="bg1"/>
              </a:gs>
            </a:gsLst>
            <a:lin ang="16200000" scaled="1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 предоставлено льгот по налогам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3681953" y="3048655"/>
            <a:ext cx="179712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+195,0 </a:t>
            </a:r>
            <a:r>
              <a:rPr lang="ru-RU" sz="1500" b="1" dirty="0" err="1" smtClean="0">
                <a:solidFill>
                  <a:srgbClr val="7030A0"/>
                </a:solidFill>
              </a:rPr>
              <a:t>млн.рублей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3764819" y="4011800"/>
            <a:ext cx="171626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+10,4 </a:t>
            </a:r>
            <a:r>
              <a:rPr lang="ru-RU" sz="1500" b="1" dirty="0" err="1" smtClean="0">
                <a:solidFill>
                  <a:srgbClr val="7030A0"/>
                </a:solidFill>
              </a:rPr>
              <a:t>млн.рублей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078453" y="3522494"/>
            <a:ext cx="9685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+ 63,3%</a:t>
            </a:r>
            <a:endParaRPr lang="ru-RU" sz="1500" b="1" dirty="0">
              <a:solidFill>
                <a:srgbClr val="7030A0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186105" y="4518028"/>
            <a:ext cx="7532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+ 1,6%</a:t>
            </a:r>
            <a:endParaRPr lang="ru-RU" sz="1500" b="1" dirty="0">
              <a:solidFill>
                <a:srgbClr val="7030A0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3628159" y="1581819"/>
            <a:ext cx="1869137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+205,4 </a:t>
            </a:r>
            <a:r>
              <a:rPr lang="ru-RU" sz="1500" b="1" dirty="0" err="1" smtClean="0">
                <a:solidFill>
                  <a:srgbClr val="7030A0"/>
                </a:solidFill>
              </a:rPr>
              <a:t>млн.рублей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096244" y="2072130"/>
            <a:ext cx="9685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+ 21,3%</a:t>
            </a:r>
            <a:endParaRPr lang="ru-RU" sz="1500" b="1" dirty="0">
              <a:solidFill>
                <a:srgbClr val="7030A0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37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80920" cy="98072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Выпадающие доходы республиканского бюджета Чувашской Республики в связи с предоставлением налоговых льгот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2987808" y="2336796"/>
            <a:ext cx="900000" cy="648000"/>
          </a:xfrm>
          <a:prstGeom prst="roundRect">
            <a:avLst>
              <a:gd name="adj" fmla="val 50000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от налоговых доходов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5344960" y="2342438"/>
            <a:ext cx="900000" cy="648000"/>
          </a:xfrm>
          <a:prstGeom prst="roundRect">
            <a:avLst>
              <a:gd name="adj" fmla="val 50000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5,8% от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доходов</a:t>
            </a:r>
          </a:p>
          <a:p>
            <a:pPr algn="ctr">
              <a:defRPr/>
            </a:pPr>
            <a:endPara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2" descr="K:\Общая для обмена\!Audio and Video!\Минфин\besplatnoe_seo_prodvijeni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04" y="5036521"/>
            <a:ext cx="1928532" cy="152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cxnSp>
        <p:nvCxnSpPr>
          <p:cNvPr id="39" name="Прямая со стрелкой 38"/>
          <p:cNvCxnSpPr/>
          <p:nvPr/>
        </p:nvCxnSpPr>
        <p:spPr>
          <a:xfrm>
            <a:off x="4096244" y="2054529"/>
            <a:ext cx="1051820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560464" y="1052736"/>
            <a:ext cx="1107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</a:t>
            </a:r>
            <a:r>
              <a:rPr lang="en-US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  <a:endParaRPr lang="ru-RU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7560464" y="4173228"/>
            <a:ext cx="1188000" cy="5760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673,4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7560464" y="3243901"/>
            <a:ext cx="1188000" cy="5760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955,1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Овал 52"/>
          <p:cNvSpPr/>
          <p:nvPr/>
        </p:nvSpPr>
        <p:spPr>
          <a:xfrm>
            <a:off x="7560464" y="1777792"/>
            <a:ext cx="1188000" cy="5760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1628,5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4" name="Прямая со стрелкой 53"/>
          <p:cNvCxnSpPr/>
          <p:nvPr/>
        </p:nvCxnSpPr>
        <p:spPr>
          <a:xfrm flipV="1">
            <a:off x="6468547" y="3525794"/>
            <a:ext cx="1022493" cy="2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6455748" y="4495773"/>
            <a:ext cx="1051820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Овал 55"/>
          <p:cNvSpPr/>
          <p:nvPr/>
        </p:nvSpPr>
        <p:spPr>
          <a:xfrm>
            <a:off x="6041457" y="3059918"/>
            <a:ext cx="179712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+</a:t>
            </a:r>
            <a:r>
              <a:rPr lang="en-US" sz="1500" b="1" dirty="0" smtClean="0">
                <a:solidFill>
                  <a:srgbClr val="7030A0"/>
                </a:solidFill>
              </a:rPr>
              <a:t>452,0 </a:t>
            </a:r>
            <a:r>
              <a:rPr lang="ru-RU" sz="1500" b="1" dirty="0" err="1" smtClean="0">
                <a:solidFill>
                  <a:srgbClr val="7030A0"/>
                </a:solidFill>
              </a:rPr>
              <a:t>млн.рублей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57" name="Овал 56"/>
          <p:cNvSpPr/>
          <p:nvPr/>
        </p:nvSpPr>
        <p:spPr>
          <a:xfrm>
            <a:off x="6124323" y="4023063"/>
            <a:ext cx="171626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+</a:t>
            </a:r>
            <a:r>
              <a:rPr lang="en-US" sz="1500" b="1" dirty="0" smtClean="0">
                <a:solidFill>
                  <a:srgbClr val="7030A0"/>
                </a:solidFill>
              </a:rPr>
              <a:t>5,9 </a:t>
            </a:r>
            <a:r>
              <a:rPr lang="ru-RU" sz="1500" b="1" dirty="0" err="1" smtClean="0">
                <a:solidFill>
                  <a:srgbClr val="7030A0"/>
                </a:solidFill>
              </a:rPr>
              <a:t>млн.рублей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437957" y="3533757"/>
            <a:ext cx="9685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+ </a:t>
            </a:r>
            <a:r>
              <a:rPr lang="en-US" sz="1500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89,8</a:t>
            </a:r>
            <a:r>
              <a:rPr lang="ru-RU" sz="1500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%</a:t>
            </a:r>
            <a:endParaRPr lang="ru-RU" sz="1500" b="1" dirty="0">
              <a:solidFill>
                <a:srgbClr val="7030A0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545609" y="4529291"/>
            <a:ext cx="7532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+ </a:t>
            </a:r>
            <a:r>
              <a:rPr lang="en-US" sz="1500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0,9</a:t>
            </a:r>
            <a:r>
              <a:rPr lang="ru-RU" sz="1500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%</a:t>
            </a:r>
            <a:endParaRPr lang="ru-RU" sz="1500" b="1" dirty="0">
              <a:solidFill>
                <a:srgbClr val="7030A0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60" name="Овал 59"/>
          <p:cNvSpPr/>
          <p:nvPr/>
        </p:nvSpPr>
        <p:spPr>
          <a:xfrm>
            <a:off x="5987663" y="1593082"/>
            <a:ext cx="1869137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</a:rPr>
              <a:t>+</a:t>
            </a:r>
            <a:r>
              <a:rPr lang="en-US" sz="1500" b="1" dirty="0" smtClean="0">
                <a:solidFill>
                  <a:srgbClr val="7030A0"/>
                </a:solidFill>
              </a:rPr>
              <a:t>457,9 </a:t>
            </a:r>
            <a:r>
              <a:rPr lang="ru-RU" sz="1500" b="1" dirty="0" err="1" smtClean="0">
                <a:solidFill>
                  <a:srgbClr val="7030A0"/>
                </a:solidFill>
              </a:rPr>
              <a:t>млн.рублей</a:t>
            </a:r>
            <a:endParaRPr lang="ru-RU" sz="1500" b="1" dirty="0">
              <a:solidFill>
                <a:srgbClr val="7030A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455748" y="2083393"/>
            <a:ext cx="9685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+ </a:t>
            </a:r>
            <a:r>
              <a:rPr lang="en-US" sz="1500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39,1</a:t>
            </a:r>
            <a:r>
              <a:rPr lang="ru-RU" sz="1500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%</a:t>
            </a:r>
            <a:endParaRPr lang="ru-RU" sz="1500" b="1" dirty="0">
              <a:solidFill>
                <a:srgbClr val="7030A0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7704464" y="2353701"/>
            <a:ext cx="900000" cy="648000"/>
          </a:xfrm>
          <a:prstGeom prst="roundRect">
            <a:avLst>
              <a:gd name="adj" fmla="val 50000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,8% от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доходов</a:t>
            </a:r>
          </a:p>
          <a:p>
            <a:pPr algn="ctr">
              <a:defRPr/>
            </a:pPr>
            <a:endPara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3" name="Прямая со стрелкой 62"/>
          <p:cNvCxnSpPr/>
          <p:nvPr/>
        </p:nvCxnSpPr>
        <p:spPr>
          <a:xfrm>
            <a:off x="6455748" y="2065792"/>
            <a:ext cx="1051820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362878" y="5334213"/>
            <a:ext cx="5926684" cy="1208842"/>
          </a:xfrm>
          <a:prstGeom prst="wedgeRoundRectCallout">
            <a:avLst>
              <a:gd name="adj1" fmla="val 49060"/>
              <a:gd name="adj2" fmla="val -96035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Наибольшая сумма налоговых льгот приходится на налог на имущество организаций (в 2015 году 76,9% от общего объема льгот).</a:t>
            </a:r>
          </a:p>
          <a:p>
            <a:pPr algn="just"/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сводной оценки эффективности предоставленных в 2015 году в соответствии с региональным законодательством налоговых льгот, льготы признаны эффективными.</a:t>
            </a:r>
            <a:endParaRPr lang="ru-RU" sz="13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13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755650" y="0"/>
            <a:ext cx="7704138" cy="981075"/>
          </a:xfrm>
        </p:spPr>
        <p:txBody>
          <a:bodyPr/>
          <a:lstStyle/>
          <a:p>
            <a:r>
              <a:rPr lang="ru-RU" altLang="ru-RU" sz="2200" b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</a:t>
            </a:r>
          </a:p>
        </p:txBody>
      </p:sp>
      <p:graphicFrame>
        <p:nvGraphicFramePr>
          <p:cNvPr id="2" name="Объект 1"/>
          <p:cNvGraphicFramePr>
            <a:graphicFrameLocks/>
          </p:cNvGraphicFramePr>
          <p:nvPr/>
        </p:nvGraphicFramePr>
        <p:xfrm>
          <a:off x="323850" y="908050"/>
          <a:ext cx="6480175" cy="1728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Диаграмма 4"/>
          <p:cNvGraphicFramePr>
            <a:graphicFrameLocks/>
          </p:cNvGraphicFramePr>
          <p:nvPr/>
        </p:nvGraphicFramePr>
        <p:xfrm>
          <a:off x="179388" y="2636838"/>
          <a:ext cx="4321175" cy="3095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074" name="Picture 2" descr="T:\ОБП\IvNik\картинки\2015\рост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052736"/>
            <a:ext cx="2205100" cy="1440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9388" y="5794375"/>
            <a:ext cx="6840537" cy="82708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t"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межбюджетных трансфертов субъектам Российской Федерации первоначально распределяется федеральным законом о бюджете на соответствующий финансовый год. Остальная часть межбюджетных трансфертов распределяется в ходе исполнения федерального бюджета по отдельным решениям Правительства Российской Федерации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7"/>
          <p:cNvGraphicFramePr>
            <a:graphicFrameLocks/>
          </p:cNvGraphicFramePr>
          <p:nvPr/>
        </p:nvGraphicFramePr>
        <p:xfrm>
          <a:off x="4643438" y="2638425"/>
          <a:ext cx="4365625" cy="3097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8496300" y="6418263"/>
            <a:ext cx="647700" cy="3429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latin typeface="+mn-lt"/>
                <a:cs typeface="Times New Roman" panose="02020603050405020304" pitchFamily="18" charset="0"/>
              </a:rPr>
              <a:t>29</a:t>
            </a:r>
            <a:endParaRPr lang="ru-RU" altLang="ru-RU" sz="1400" b="1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1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i.smirnov\Documents\Бюджет для граждан\Фото\995466a8d0f44a4180ea1ad4c264bf4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332" y="3996320"/>
            <a:ext cx="3290675" cy="21937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ru-RU" sz="33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196752"/>
            <a:ext cx="8559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 smtClean="0">
                <a:solidFill>
                  <a:prstClr val="black"/>
                </a:solidFill>
                <a:cs typeface="+mn-cs"/>
              </a:rPr>
              <a:t>Бюджет</a:t>
            </a:r>
            <a:r>
              <a:rPr lang="ru-RU" sz="1600" dirty="0" smtClean="0">
                <a:solidFill>
                  <a:prstClr val="black"/>
                </a:solidFill>
                <a:cs typeface="+mn-cs"/>
              </a:rPr>
              <a:t> – план доходов и направлений расходования денежных средств любого экономического объекта (от государства до семьи), устанавливаемый на определенный период времени</a:t>
            </a:r>
            <a:endParaRPr lang="ru-RU" sz="16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7544" y="2027749"/>
            <a:ext cx="8559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 smtClean="0">
                <a:solidFill>
                  <a:prstClr val="black"/>
                </a:solidFill>
                <a:cs typeface="+mn-cs"/>
              </a:rPr>
              <a:t>Бюджетная система</a:t>
            </a:r>
            <a:r>
              <a:rPr lang="ru-RU" sz="16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cs typeface="+mn-cs"/>
              </a:rPr>
              <a:t>– совокупность бюджетов различных видов, организованных в определенную систему</a:t>
            </a:r>
            <a:endParaRPr lang="ru-RU" sz="16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8590" y="3276000"/>
            <a:ext cx="8559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 smtClean="0">
                <a:solidFill>
                  <a:prstClr val="black"/>
                </a:solidFill>
                <a:cs typeface="+mn-cs"/>
              </a:rPr>
              <a:t>Межбюджетные трансферты</a:t>
            </a:r>
            <a:r>
              <a:rPr lang="ru-RU" sz="16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cs typeface="+mn-cs"/>
              </a:rPr>
              <a:t>– средства, предоставляемые одним бюджетом бюджетной системы другому бюджету бюджетной системы</a:t>
            </a:r>
            <a:endParaRPr lang="ru-RU" sz="16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0003" y="5733256"/>
            <a:ext cx="5361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>
                <a:solidFill>
                  <a:prstClr val="black"/>
                </a:solidFill>
                <a:cs typeface="+mn-cs"/>
              </a:rPr>
              <a:t>Субвенции</a:t>
            </a:r>
            <a:r>
              <a:rPr lang="ru-RU" sz="16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cs typeface="+mn-cs"/>
              </a:rPr>
              <a:t>– межбюджетные </a:t>
            </a:r>
            <a:r>
              <a:rPr lang="ru-RU" sz="1600" dirty="0">
                <a:solidFill>
                  <a:prstClr val="black"/>
                </a:solidFill>
                <a:cs typeface="+mn-cs"/>
              </a:rPr>
              <a:t>трансферты, </a:t>
            </a:r>
            <a:r>
              <a:rPr lang="ru-RU" sz="1600" dirty="0" smtClean="0">
                <a:solidFill>
                  <a:prstClr val="black"/>
                </a:solidFill>
                <a:cs typeface="+mn-cs"/>
              </a:rPr>
              <a:t>предоставляемые на </a:t>
            </a:r>
            <a:r>
              <a:rPr lang="ru-RU" sz="1600" u="sng" dirty="0" smtClean="0">
                <a:solidFill>
                  <a:prstClr val="black"/>
                </a:solidFill>
                <a:cs typeface="+mn-cs"/>
              </a:rPr>
              <a:t>финансирование переданных полномочий</a:t>
            </a:r>
            <a:r>
              <a:rPr lang="ru-RU" sz="1600" dirty="0" smtClean="0">
                <a:solidFill>
                  <a:prstClr val="black"/>
                </a:solidFill>
                <a:cs typeface="+mn-cs"/>
              </a:rPr>
              <a:t> </a:t>
            </a:r>
            <a:endParaRPr lang="ru-RU" sz="16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2000" y="4824000"/>
            <a:ext cx="5361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>
                <a:solidFill>
                  <a:prstClr val="black"/>
                </a:solidFill>
                <a:cs typeface="+mn-cs"/>
              </a:rPr>
              <a:t>Субсидии</a:t>
            </a:r>
            <a:r>
              <a:rPr lang="ru-RU" sz="16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cs typeface="+mn-cs"/>
              </a:rPr>
              <a:t>– межбюджетные </a:t>
            </a:r>
            <a:r>
              <a:rPr lang="ru-RU" sz="1600" dirty="0">
                <a:solidFill>
                  <a:prstClr val="black"/>
                </a:solidFill>
                <a:cs typeface="+mn-cs"/>
              </a:rPr>
              <a:t>трансферты, предоставляемые </a:t>
            </a:r>
            <a:r>
              <a:rPr lang="ru-RU" sz="1600" dirty="0" smtClean="0">
                <a:solidFill>
                  <a:prstClr val="black"/>
                </a:solidFill>
                <a:cs typeface="+mn-cs"/>
              </a:rPr>
              <a:t>на условиях </a:t>
            </a:r>
            <a:r>
              <a:rPr lang="ru-RU" sz="1600" u="sng" dirty="0" smtClean="0">
                <a:solidFill>
                  <a:prstClr val="black"/>
                </a:solidFill>
                <a:cs typeface="+mn-cs"/>
              </a:rPr>
              <a:t>долевого финансировани</a:t>
            </a:r>
            <a:r>
              <a:rPr lang="ru-RU" sz="1600" dirty="0" smtClean="0">
                <a:solidFill>
                  <a:prstClr val="black"/>
                </a:solidFill>
                <a:cs typeface="+mn-cs"/>
              </a:rPr>
              <a:t>я расходов</a:t>
            </a:r>
            <a:endParaRPr lang="ru-RU" sz="16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1281" y="3920443"/>
            <a:ext cx="5352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 smtClean="0">
                <a:solidFill>
                  <a:prstClr val="black"/>
                </a:solidFill>
                <a:cs typeface="+mn-cs"/>
              </a:rPr>
              <a:t>Дотации</a:t>
            </a:r>
            <a:r>
              <a:rPr lang="ru-RU" sz="16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cs typeface="+mn-cs"/>
              </a:rPr>
              <a:t>– межбюджетные трансферты, предоставляемые </a:t>
            </a:r>
            <a:r>
              <a:rPr lang="ru-RU" sz="1600" u="sng" dirty="0" smtClean="0">
                <a:solidFill>
                  <a:prstClr val="black"/>
                </a:solidFill>
                <a:cs typeface="+mn-cs"/>
              </a:rPr>
              <a:t>без конкретной цели</a:t>
            </a:r>
            <a:r>
              <a:rPr lang="ru-RU" sz="1600" dirty="0" smtClean="0">
                <a:solidFill>
                  <a:prstClr val="black"/>
                </a:solidFill>
                <a:cs typeface="+mn-cs"/>
              </a:rPr>
              <a:t> и условий их использования</a:t>
            </a:r>
            <a:endParaRPr lang="ru-RU" sz="16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8590" y="2664000"/>
            <a:ext cx="8559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 smtClean="0">
                <a:solidFill>
                  <a:prstClr val="black"/>
                </a:solidFill>
                <a:cs typeface="+mn-cs"/>
              </a:rPr>
              <a:t>Источники финансирования дефицита бюджета</a:t>
            </a:r>
            <a:r>
              <a:rPr lang="ru-RU" sz="16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cs typeface="+mn-cs"/>
              </a:rPr>
              <a:t>– средства, привлекаемые в бюджет для покрытия дефицита (кредиты, ценные бумаги, иные источники)</a:t>
            </a:r>
            <a:endParaRPr lang="ru-RU" sz="16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827584" y="12648"/>
            <a:ext cx="7704856" cy="980728"/>
          </a:xfrm>
        </p:spPr>
        <p:txBody>
          <a:bodyPr/>
          <a:lstStyle/>
          <a:p>
            <a:r>
              <a:rPr lang="ru-RU" sz="26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600" b="1" dirty="0">
              <a:solidFill>
                <a:srgbClr val="FBFB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455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345192"/>
              </p:ext>
            </p:extLst>
          </p:nvPr>
        </p:nvGraphicFramePr>
        <p:xfrm>
          <a:off x="-4763" y="1319213"/>
          <a:ext cx="9113838" cy="5295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16"/>
          <p:cNvGraphicFramePr>
            <a:graphicFrameLocks/>
          </p:cNvGraphicFramePr>
          <p:nvPr/>
        </p:nvGraphicFramePr>
        <p:xfrm>
          <a:off x="2924175" y="1147763"/>
          <a:ext cx="3240088" cy="3770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532" name="Заголовок 1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r>
              <a:rPr lang="ru-RU" altLang="ru-RU" sz="2000" b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Структура расходов республиканского бюджета Чувашской Республики на 2017 год и плановый период 2018 и 2019 годов 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74663" y="1114425"/>
            <a:ext cx="2376487" cy="51752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63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7030A0"/>
                </a:solidFill>
              </a:rPr>
              <a:t>2017 год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76600" y="1108075"/>
            <a:ext cx="2374900" cy="51752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63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7030A0"/>
                </a:solidFill>
              </a:rPr>
              <a:t>2018 год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235700" y="1109663"/>
            <a:ext cx="2592388" cy="51752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63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7030A0"/>
                </a:solidFill>
              </a:rPr>
              <a:t>2019 год 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3" name="Диаграмма 16"/>
          <p:cNvGraphicFramePr>
            <a:graphicFrameLocks/>
          </p:cNvGraphicFramePr>
          <p:nvPr/>
        </p:nvGraphicFramePr>
        <p:xfrm>
          <a:off x="5789613" y="1049338"/>
          <a:ext cx="3389312" cy="3832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Овал 12"/>
          <p:cNvSpPr/>
          <p:nvPr/>
        </p:nvSpPr>
        <p:spPr>
          <a:xfrm>
            <a:off x="1300163" y="2424113"/>
            <a:ext cx="862012" cy="46355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sz="5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44 413,5</a:t>
            </a:r>
          </a:p>
          <a:p>
            <a:pPr algn="ctr">
              <a:defRPr/>
            </a:pPr>
            <a:endParaRPr lang="ru-RU" sz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259263" y="2503488"/>
            <a:ext cx="854075" cy="461962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sz="5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35 339,3</a:t>
            </a:r>
            <a:endParaRPr lang="ru-RU" sz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7167563" y="2503488"/>
            <a:ext cx="854075" cy="461962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sz="5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35 525,1</a:t>
            </a:r>
            <a:endParaRPr lang="ru-RU" sz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543425" y="4221163"/>
            <a:ext cx="2854325" cy="77787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60% расходов бюджета будут направлены на социально-культурную сферу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5759450" y="5157788"/>
            <a:ext cx="3276600" cy="952500"/>
          </a:xfrm>
          <a:prstGeom prst="wedgeRoundRectCallout">
            <a:avLst>
              <a:gd name="adj1" fmla="val 29539"/>
              <a:gd name="adj2" fmla="val -188028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 утвержденные расходы - не распределенные расходы в плановом периоде (зарезервированные средства)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8496300" y="6418263"/>
            <a:ext cx="647700" cy="3429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latin typeface="+mn-lt"/>
                <a:cs typeface="Times New Roman" panose="02020603050405020304" pitchFamily="18" charset="0"/>
              </a:rPr>
              <a:t>30</a:t>
            </a:r>
            <a:endParaRPr lang="ru-RU" altLang="ru-RU" sz="1400" b="1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25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900113" y="0"/>
            <a:ext cx="7993062" cy="981075"/>
          </a:xfrm>
        </p:spPr>
        <p:txBody>
          <a:bodyPr/>
          <a:lstStyle/>
          <a:p>
            <a:r>
              <a:rPr lang="ru-RU" altLang="ru-RU" sz="2000" b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Расходные обязательства Чувашской Республики на 2017 год </a:t>
            </a:r>
            <a:br>
              <a:rPr lang="ru-RU" altLang="ru-RU" sz="2000" b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i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(по состоянию на 1 июля 2017 г.)</a:t>
            </a:r>
          </a:p>
        </p:txBody>
      </p:sp>
      <p:graphicFrame>
        <p:nvGraphicFramePr>
          <p:cNvPr id="23555" name="Объект 1"/>
          <p:cNvGraphicFramePr>
            <a:graphicFrameLocks/>
          </p:cNvGraphicFramePr>
          <p:nvPr/>
        </p:nvGraphicFramePr>
        <p:xfrm>
          <a:off x="-65088" y="1520825"/>
          <a:ext cx="8742363" cy="506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5" r:id="rId3" imgW="8742422" imgH="5072312" progId="Excel.Chart.8">
                  <p:embed/>
                </p:oleObj>
              </mc:Choice>
              <mc:Fallback>
                <p:oleObj r:id="rId3" imgW="8742422" imgH="5072312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65088" y="1520825"/>
                        <a:ext cx="8742363" cy="5068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6" name="TextBox 1"/>
          <p:cNvSpPr txBox="1">
            <a:spLocks noChangeArrowheads="1"/>
          </p:cNvSpPr>
          <p:nvPr/>
        </p:nvSpPr>
        <p:spPr bwMode="auto">
          <a:xfrm>
            <a:off x="250825" y="2154238"/>
            <a:ext cx="12954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300" b="1">
                <a:latin typeface="Times New Roman" pitchFamily="18" charset="0"/>
                <a:cs typeface="Times New Roman" pitchFamily="18" charset="0"/>
              </a:rPr>
              <a:t>млн. рублей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932363" y="1373188"/>
            <a:ext cx="4067175" cy="156210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Реестр расходных обязательств - используемый при составлении проекта бюджета перечень нормативных правовых актов, обусловливающих правовые основания для расходования бюджетных средств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7950" y="1146175"/>
            <a:ext cx="4668838" cy="79216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Кабинета Министров Чувашской Республики от 27.04.2016 № 138 утвержден Порядок ведения реестра расходных обязательств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8496300" y="6418263"/>
            <a:ext cx="647700" cy="3429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latin typeface="+mn-lt"/>
                <a:cs typeface="Times New Roman" panose="02020603050405020304" pitchFamily="18" charset="0"/>
              </a:rPr>
              <a:t>31</a:t>
            </a:r>
            <a:endParaRPr lang="ru-RU" altLang="ru-RU" sz="1400" b="1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1944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414338" y="290969"/>
            <a:ext cx="8388350" cy="4308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ru-RU" altLang="ru-RU" sz="2200" b="1" spc="-10" dirty="0">
              <a:solidFill>
                <a:srgbClr val="C00000"/>
              </a:solidFill>
              <a:ea typeface="+mn-ea"/>
              <a:cs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расходах на здравоохранение на 2017 год с учетом средств территориального фонда обязательного медицинского страхования 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41850"/>
              </p:ext>
            </p:extLst>
          </p:nvPr>
        </p:nvGraphicFramePr>
        <p:xfrm>
          <a:off x="0" y="1196752"/>
          <a:ext cx="4611961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623083124"/>
              </p:ext>
            </p:extLst>
          </p:nvPr>
        </p:nvGraphicFramePr>
        <p:xfrm>
          <a:off x="4608004" y="1252464"/>
          <a:ext cx="4355975" cy="5416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4" name="Прямая соединительная линия 3"/>
          <p:cNvCxnSpPr/>
          <p:nvPr/>
        </p:nvCxnSpPr>
        <p:spPr>
          <a:xfrm flipV="1">
            <a:off x="4139952" y="2455282"/>
            <a:ext cx="2160240" cy="25363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978952" y="4149080"/>
            <a:ext cx="1745176" cy="53952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" y="5094892"/>
            <a:ext cx="2476421" cy="166841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958" y="4688604"/>
            <a:ext cx="1619672" cy="123501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51" name="Picture 3" descr="C:\Users\o.kudryavceva\Desktop\для слайдов_медицина фото\IMG_37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094893"/>
            <a:ext cx="2256396" cy="165744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36108" y="1026713"/>
            <a:ext cx="4464496" cy="1123712"/>
          </a:xfrm>
          <a:prstGeom prst="wedgeRoundRectCallout">
            <a:avLst>
              <a:gd name="adj1" fmla="val -63954"/>
              <a:gd name="adj2" fmla="val 55217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отрасли «Здравоохранение» на 2017 год запланированы в сумме 14232,2 млн. рублей, из них основная часть за счет средств  обязательного медицинского страхования – 11825,0 млн. рублей, за счет средств республиканского бюджета Чувашской Республики – 2407,2 млн. рублей.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48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5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r>
              <a:rPr lang="ru-RU" altLang="ru-RU" sz="2000" b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Расходы консолидированного бюджета  Чувашской Республики </a:t>
            </a:r>
            <a:br>
              <a:rPr lang="ru-RU" altLang="ru-RU" sz="2000" b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на реальный сектор экономики</a:t>
            </a:r>
            <a:endParaRPr lang="ru-RU" altLang="ru-RU" sz="2000" smtClean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3" name="TextBox 13"/>
          <p:cNvSpPr txBox="1">
            <a:spLocks noChangeArrowheads="1"/>
          </p:cNvSpPr>
          <p:nvPr/>
        </p:nvSpPr>
        <p:spPr bwMode="auto">
          <a:xfrm>
            <a:off x="256423" y="1058069"/>
            <a:ext cx="123348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</a:p>
        </p:txBody>
      </p:sp>
      <p:graphicFrame>
        <p:nvGraphicFramePr>
          <p:cNvPr id="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8123406"/>
              </p:ext>
            </p:extLst>
          </p:nvPr>
        </p:nvGraphicFramePr>
        <p:xfrm>
          <a:off x="124618" y="1260316"/>
          <a:ext cx="4537076" cy="3235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468313" y="4941168"/>
            <a:ext cx="3849687" cy="107950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t"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году предусмотрено значительное увеличение расходов бюджета на реальный сектор 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эеономики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8496300" y="6418263"/>
            <a:ext cx="647700" cy="3429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latin typeface="+mn-lt"/>
                <a:cs typeface="Times New Roman" panose="02020603050405020304" pitchFamily="18" charset="0"/>
              </a:rPr>
              <a:t>33</a:t>
            </a:r>
            <a:endParaRPr lang="ru-RU" altLang="ru-RU" sz="14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5608" name="Прямоугольник 2"/>
          <p:cNvSpPr>
            <a:spLocks noChangeArrowheads="1"/>
          </p:cNvSpPr>
          <p:nvPr/>
        </p:nvSpPr>
        <p:spPr bwMode="auto">
          <a:xfrm>
            <a:off x="3374842" y="4382044"/>
            <a:ext cx="4572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dirty="0">
                <a:latin typeface="Times New Roman" pitchFamily="18" charset="0"/>
                <a:cs typeface="Times New Roman" pitchFamily="18" charset="0"/>
              </a:rPr>
              <a:t>(план)</a:t>
            </a:r>
          </a:p>
        </p:txBody>
      </p:sp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0979523"/>
              </p:ext>
            </p:extLst>
          </p:nvPr>
        </p:nvGraphicFramePr>
        <p:xfrm>
          <a:off x="4716463" y="1058069"/>
          <a:ext cx="4248150" cy="5034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1785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5"/>
          <p:cNvSpPr>
            <a:spLocks noGrp="1"/>
          </p:cNvSpPr>
          <p:nvPr>
            <p:ph type="title"/>
          </p:nvPr>
        </p:nvSpPr>
        <p:spPr>
          <a:xfrm>
            <a:off x="827088" y="0"/>
            <a:ext cx="8208962" cy="981075"/>
          </a:xfrm>
        </p:spPr>
        <p:txBody>
          <a:bodyPr/>
          <a:lstStyle/>
          <a:p>
            <a:r>
              <a:rPr lang="ru-RU" altLang="ru-RU" sz="2000" b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Удельный вес расходов в отдельных секторах экономики в сравнении с другими регионами ПФО в 2016 году</a:t>
            </a:r>
            <a:endParaRPr lang="ru-RU" altLang="ru-RU" sz="2000" smtClean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" descr="E:\24(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183" y="5225286"/>
            <a:ext cx="2016224" cy="1406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20.08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342" y="3933056"/>
            <a:ext cx="1800200" cy="1656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TextBox 1"/>
          <p:cNvSpPr txBox="1">
            <a:spLocks noChangeArrowheads="1"/>
          </p:cNvSpPr>
          <p:nvPr/>
        </p:nvSpPr>
        <p:spPr bwMode="auto">
          <a:xfrm>
            <a:off x="8496300" y="6418263"/>
            <a:ext cx="6477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rgbClr val="000000"/>
                </a:solidFill>
                <a:cs typeface="Times New Roman" pitchFamily="18" charset="0"/>
              </a:rPr>
              <a:t>34</a:t>
            </a:r>
            <a:endParaRPr lang="ru-RU" altLang="ru-RU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graphicFrame>
        <p:nvGraphicFramePr>
          <p:cNvPr id="2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0190357"/>
              </p:ext>
            </p:extLst>
          </p:nvPr>
        </p:nvGraphicFramePr>
        <p:xfrm>
          <a:off x="395536" y="1009166"/>
          <a:ext cx="4248150" cy="4968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1491237"/>
              </p:ext>
            </p:extLst>
          </p:nvPr>
        </p:nvGraphicFramePr>
        <p:xfrm>
          <a:off x="4165600" y="908050"/>
          <a:ext cx="4164013" cy="4608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6632" name="Picture 3" descr="I:\Отдел бюджетной политики\Григорьева Регина\не нужное\Регина\minisri_14082015_01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269222"/>
            <a:ext cx="2125663" cy="14176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4" descr="I:\Отдел бюджетной политики\Григорьева Регина\не нужное\Регина\P2440752.JPG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7" b="18011"/>
          <a:stretch/>
        </p:blipFill>
        <p:spPr bwMode="auto">
          <a:xfrm>
            <a:off x="4932040" y="5317067"/>
            <a:ext cx="2107266" cy="1223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97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5"/>
          <p:cNvSpPr>
            <a:spLocks noGrp="1"/>
          </p:cNvSpPr>
          <p:nvPr>
            <p:ph type="title"/>
          </p:nvPr>
        </p:nvSpPr>
        <p:spPr>
          <a:xfrm>
            <a:off x="755650" y="-6350"/>
            <a:ext cx="8208963" cy="981075"/>
          </a:xfrm>
        </p:spPr>
        <p:txBody>
          <a:bodyPr/>
          <a:lstStyle/>
          <a:p>
            <a:r>
              <a:rPr lang="ru-RU" altLang="ru-RU" sz="2000" b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Удельный вес расходов в отраслях социальной сферы в сравнении с другими регионами ПФО в 2016 году</a:t>
            </a:r>
            <a:endParaRPr lang="ru-RU" altLang="ru-RU" sz="2000" smtClean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1695745"/>
              </p:ext>
            </p:extLst>
          </p:nvPr>
        </p:nvGraphicFramePr>
        <p:xfrm>
          <a:off x="-180528" y="993632"/>
          <a:ext cx="3333750" cy="414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31520"/>
            <a:ext cx="2448272" cy="163545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4511399"/>
              </p:ext>
            </p:extLst>
          </p:nvPr>
        </p:nvGraphicFramePr>
        <p:xfrm>
          <a:off x="5436096" y="979541"/>
          <a:ext cx="3765550" cy="4243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7654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796" y="5109593"/>
            <a:ext cx="2262188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Box 1"/>
          <p:cNvSpPr txBox="1">
            <a:spLocks noChangeArrowheads="1"/>
          </p:cNvSpPr>
          <p:nvPr/>
        </p:nvSpPr>
        <p:spPr bwMode="auto">
          <a:xfrm>
            <a:off x="8496300" y="6418263"/>
            <a:ext cx="6477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rgbClr val="000000"/>
                </a:solidFill>
                <a:cs typeface="Times New Roman" pitchFamily="18" charset="0"/>
              </a:rPr>
              <a:t>35</a:t>
            </a:r>
            <a:endParaRPr lang="ru-RU" altLang="ru-RU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11" name="Рисунок 12" descr="http://culture.natm.ru/images/autouploads/full/50924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202482"/>
            <a:ext cx="2088232" cy="1450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4001079"/>
              </p:ext>
            </p:extLst>
          </p:nvPr>
        </p:nvGraphicFramePr>
        <p:xfrm>
          <a:off x="2744664" y="1007934"/>
          <a:ext cx="3312368" cy="4194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67542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" y="136525"/>
            <a:ext cx="9004300" cy="708025"/>
          </a:xfrm>
          <a:ex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Расходы на реализацию Указов Президента </a:t>
            </a:r>
            <a:br>
              <a:rPr lang="ru-RU" sz="2000" b="1" dirty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Российской </a:t>
            </a:r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Федерации от </a:t>
            </a:r>
            <a:r>
              <a:rPr lang="ru-RU" sz="2000" b="1" dirty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мая 2012 года №596-606  в </a:t>
            </a:r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2012-201</a:t>
            </a:r>
            <a:r>
              <a:rPr lang="en-US" sz="2000" b="1" dirty="0" smtClean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гг.</a:t>
            </a: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7980363" y="1033463"/>
            <a:ext cx="1163637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105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</a:t>
            </a:r>
            <a:r>
              <a:rPr lang="ru-RU" altLang="ru-RU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рублей</a:t>
            </a:r>
            <a:r>
              <a:rPr lang="ru-RU" altLang="ru-RU"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8676" name="TextBox 1"/>
          <p:cNvSpPr txBox="1">
            <a:spLocks noChangeArrowheads="1"/>
          </p:cNvSpPr>
          <p:nvPr/>
        </p:nvSpPr>
        <p:spPr bwMode="auto">
          <a:xfrm>
            <a:off x="3419475" y="6096000"/>
            <a:ext cx="504825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500">
              <a:solidFill>
                <a:srgbClr val="000000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808" y="5288359"/>
            <a:ext cx="1763688" cy="121486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8678" name="TextBox 1"/>
          <p:cNvSpPr txBox="1">
            <a:spLocks noChangeArrowheads="1"/>
          </p:cNvSpPr>
          <p:nvPr/>
        </p:nvSpPr>
        <p:spPr bwMode="auto">
          <a:xfrm>
            <a:off x="8010525" y="2074863"/>
            <a:ext cx="12858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500">
              <a:solidFill>
                <a:srgbClr val="000000"/>
              </a:solidFill>
            </a:endParaRPr>
          </a:p>
        </p:txBody>
      </p:sp>
      <p:pic>
        <p:nvPicPr>
          <p:cNvPr id="1026" name="Picture 2" descr="T:\ОБП\Метелева\сад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791" y="5284057"/>
            <a:ext cx="1620162" cy="126622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T:\ОБП\Метелева\медицина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182" y="5288359"/>
            <a:ext cx="1653927" cy="128840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:\ОБП\Метелева\учителя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249960"/>
            <a:ext cx="1656184" cy="130031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авая фигурная скобка 7"/>
          <p:cNvSpPr/>
          <p:nvPr/>
        </p:nvSpPr>
        <p:spPr>
          <a:xfrm>
            <a:off x="4949825" y="1125538"/>
            <a:ext cx="1512888" cy="3816350"/>
          </a:xfrm>
          <a:prstGeom prst="righ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8496300" y="6418263"/>
            <a:ext cx="647700" cy="3429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latin typeface="+mn-lt"/>
                <a:cs typeface="Times New Roman" panose="02020603050405020304" pitchFamily="18" charset="0"/>
              </a:rPr>
              <a:t>36</a:t>
            </a:r>
            <a:endParaRPr lang="ru-RU" altLang="ru-RU" sz="1400" b="1" dirty="0"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28684" name="Диаграмма 2"/>
          <p:cNvGraphicFramePr>
            <a:graphicFrameLocks/>
          </p:cNvGraphicFramePr>
          <p:nvPr/>
        </p:nvGraphicFramePr>
        <p:xfrm>
          <a:off x="101600" y="1222375"/>
          <a:ext cx="5753100" cy="3922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5" r:id="rId8" imgW="5755123" imgH="3926164" progId="Excel.Chart.8">
                  <p:embed/>
                </p:oleObj>
              </mc:Choice>
              <mc:Fallback>
                <p:oleObj r:id="rId8" imgW="5755123" imgH="3926164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00" y="1222375"/>
                        <a:ext cx="5753100" cy="3922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6202363" y="1768475"/>
            <a:ext cx="2808287" cy="224472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smtClean="0">
                <a:solidFill>
                  <a:srgbClr val="000000"/>
                </a:solidFill>
                <a:latin typeface="Calibri" pitchFamily="34" charset="0"/>
                <a:cs typeface="Tahoma" pitchFamily="34" charset="0"/>
              </a:rPr>
              <a:t>За 6 лет на реализацию «майских» Указов Президента РФ выделено 30 243,9 млн. рублей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27538" y="4751388"/>
            <a:ext cx="720725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(план)</a:t>
            </a:r>
          </a:p>
        </p:txBody>
      </p:sp>
    </p:spTree>
    <p:extLst>
      <p:ext uri="{BB962C8B-B14F-4D97-AF65-F5344CB8AC3E}">
        <p14:creationId xmlns:p14="http://schemas.microsoft.com/office/powerpoint/2010/main" val="17904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166688"/>
            <a:ext cx="8459787" cy="646112"/>
          </a:xfrm>
          <a:ex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Расходы консолидированного бюджета  </a:t>
            </a:r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реализацию Указов Президента </a:t>
            </a:r>
            <a:b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Российской </a:t>
            </a: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Федерации от </a:t>
            </a:r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мая 2012 года №</a:t>
            </a: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596-606 в 2016 году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699" name="TextBox 1"/>
          <p:cNvSpPr txBox="1">
            <a:spLocks noChangeArrowheads="1"/>
          </p:cNvSpPr>
          <p:nvPr/>
        </p:nvSpPr>
        <p:spPr bwMode="auto">
          <a:xfrm>
            <a:off x="3419475" y="6096000"/>
            <a:ext cx="504825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500">
              <a:solidFill>
                <a:srgbClr val="000000"/>
              </a:solidFill>
            </a:endParaRPr>
          </a:p>
        </p:txBody>
      </p:sp>
      <p:sp>
        <p:nvSpPr>
          <p:cNvPr id="29700" name="TextBox 1"/>
          <p:cNvSpPr txBox="1">
            <a:spLocks noChangeArrowheads="1"/>
          </p:cNvSpPr>
          <p:nvPr/>
        </p:nvSpPr>
        <p:spPr bwMode="auto">
          <a:xfrm>
            <a:off x="8010525" y="2074863"/>
            <a:ext cx="12858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500">
              <a:solidFill>
                <a:srgbClr val="0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950" y="1041400"/>
          <a:ext cx="8928100" cy="53832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16063"/>
                <a:gridCol w="792009"/>
                <a:gridCol w="720008"/>
                <a:gridCol w="832064"/>
                <a:gridCol w="967956"/>
              </a:tblGrid>
              <a:tr h="38793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Указ Президента Российской Федерации от 7 мая 2012 года/показатель (мероприятие)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реализацию Указов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2016 году,</a:t>
                      </a:r>
                      <a:r>
                        <a:rPr lang="ru-RU" sz="9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</a:t>
                      </a: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027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год,</a:t>
                      </a:r>
                    </a:p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Собственные средства консолидированного бюджета региона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межбюджетных трансфертов из федерального бюджета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источники финансирования, в том числе средства Фонда содействия реформированию ЖКХ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619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5 492 874,7</a:t>
                      </a: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3 717 937,7</a:t>
                      </a:r>
                    </a:p>
                  </a:txBody>
                  <a:tcPr marL="9525" marR="9525" marT="9526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1 093 329,8</a:t>
                      </a:r>
                    </a:p>
                  </a:txBody>
                  <a:tcPr marL="9525" marR="9525" marT="9526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681 607,2</a:t>
                      </a:r>
                    </a:p>
                  </a:txBody>
                  <a:tcPr marL="9525" marR="9525" marT="9526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5762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596 «О долгосрочной государственной экономической политике»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000" b="1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426,4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426,4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82827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субсидирование части затрат по проектам, победившим в отборе инновационных проектов с целью получения государственной поддержки за счет средств республиканского бюджета Чувашской Республики, осуществляемой Комиссией по отбору наиболее перспективных и приоритетных инновационных проектов на уплату процентов по кредитам, привлеченным на реализацию перспективных и приоритетных инновационных проектов, лизинговых платежей по договорам лизинга, заключенным с российскими лизинговыми компаниями на приобретение технологического оборудования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4 426,4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426,4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6194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597 «О мероприятиях по реализации государственной социальной политики»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2 689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872,9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2 344 551,9</a:t>
                      </a:r>
                    </a:p>
                  </a:txBody>
                  <a:tcPr marL="9525" marR="9525" marT="9526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341 771,2</a:t>
                      </a:r>
                    </a:p>
                  </a:txBody>
                  <a:tcPr marL="9525" marR="9525" marT="9526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3 549,8</a:t>
                      </a:r>
                    </a:p>
                  </a:txBody>
                  <a:tcPr marL="9525" marR="9525" marT="9526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6194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заработной платы работников бюджетной сферы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2 664 467,9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2 322 696,7</a:t>
                      </a:r>
                    </a:p>
                  </a:txBody>
                  <a:tcPr marL="9525" marR="9525" marT="9526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341 771,2</a:t>
                      </a:r>
                    </a:p>
                  </a:txBody>
                  <a:tcPr marL="9525" marR="9525" marT="9526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6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093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меры, направленные на увеличение поддержки социально ориентированных некоммерческих организаций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093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к 2018 году в два раза количества выставочных проектов, осуществляемых в субъектах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РФ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21 700,0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18 384,2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3 315,8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955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к 2015 году до 4 тыс. количества государственных стипендий для выдающихся деятелей культуры и искусства и молодых талантливых авторов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525,0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525,0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064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к 2018 году в целях выявления и поддержки юных талантов числа детей, привлекаемых к участию в творческих мероприятиях, до 8 процентов от общего числа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2 830,0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2 596,0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6194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598 «О совершенствовании государственной политики в сфере здравоохранения»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551 229,1</a:t>
                      </a:r>
                    </a:p>
                  </a:txBody>
                  <a:tcPr marL="9525" marR="9525" marT="9526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effectLst/>
                          <a:latin typeface="Times New Roman"/>
                        </a:rPr>
                        <a:t>194 792,5</a:t>
                      </a:r>
                    </a:p>
                  </a:txBody>
                  <a:tcPr marL="9525" marR="9525" marT="9526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356 436,6</a:t>
                      </a:r>
                    </a:p>
                  </a:txBody>
                  <a:tcPr marL="9525" marR="9525" marT="9526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1673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квалификации медицинских кадров, проведение оценки уровня их квалификации, поэтапное устранение дефицита медицинских кадров, а также дифференцированные меры социальной поддержки медицинских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работников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2 025,3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2 025,3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955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модернизация наркологической службы, меры по противодействию злоупотреблению наркотиками и их незаконному обороту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922,7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922,7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6194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смертности от болезней системы кровообращения, новообразований и туберкулеза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534 987,8</a:t>
                      </a:r>
                    </a:p>
                  </a:txBody>
                  <a:tcPr marL="9525" marR="9525" marT="9526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178 551,2</a:t>
                      </a:r>
                    </a:p>
                  </a:txBody>
                  <a:tcPr marL="9525" marR="9525" marT="9526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356 436,6</a:t>
                      </a:r>
                    </a:p>
                  </a:txBody>
                  <a:tcPr marL="9525" marR="9525" marT="9526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6194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закупку медицинского оборудования и текущий ремонт бюджетных учреждений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525 187,8</a:t>
                      </a:r>
                    </a:p>
                  </a:txBody>
                  <a:tcPr marL="9525" marR="9525" marT="9526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/>
                        </a:rPr>
                        <a:t>168 751,2</a:t>
                      </a:r>
                    </a:p>
                  </a:txBody>
                  <a:tcPr marL="9525" marR="9525" marT="9526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356 436,6</a:t>
                      </a:r>
                    </a:p>
                  </a:txBody>
                  <a:tcPr marL="9525" marR="9525" marT="9526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1085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младенческой смертности, охрана здоровья ребенка и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материнства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13 293,3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13 293,3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2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8496300" y="6418263"/>
            <a:ext cx="647700" cy="3429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latin typeface="+mn-lt"/>
                <a:cs typeface="Times New Roman" panose="02020603050405020304" pitchFamily="18" charset="0"/>
              </a:rPr>
              <a:t>37</a:t>
            </a:r>
            <a:endParaRPr lang="ru-RU" altLang="ru-RU" sz="1400" b="1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29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1"/>
          <p:cNvSpPr txBox="1">
            <a:spLocks noChangeArrowheads="1"/>
          </p:cNvSpPr>
          <p:nvPr/>
        </p:nvSpPr>
        <p:spPr bwMode="auto">
          <a:xfrm>
            <a:off x="3419475" y="6096000"/>
            <a:ext cx="504825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500">
              <a:solidFill>
                <a:srgbClr val="000000"/>
              </a:solidFill>
            </a:endParaRPr>
          </a:p>
        </p:txBody>
      </p:sp>
      <p:sp>
        <p:nvSpPr>
          <p:cNvPr id="30723" name="TextBox 1"/>
          <p:cNvSpPr txBox="1">
            <a:spLocks noChangeArrowheads="1"/>
          </p:cNvSpPr>
          <p:nvPr/>
        </p:nvSpPr>
        <p:spPr bwMode="auto">
          <a:xfrm>
            <a:off x="8010525" y="2074863"/>
            <a:ext cx="12858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500">
              <a:solidFill>
                <a:srgbClr val="00000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7950" y="1052513"/>
          <a:ext cx="8928100" cy="54768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72061"/>
                <a:gridCol w="792009"/>
                <a:gridCol w="864010"/>
                <a:gridCol w="832948"/>
                <a:gridCol w="967072"/>
              </a:tblGrid>
              <a:tr h="31214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Указ Президента Российской Федерации от 7 мая 2012 года/показатель (мероприятие)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реализацию Указов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2016 году,</a:t>
                      </a:r>
                      <a:r>
                        <a:rPr lang="ru-RU" sz="9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тыс. рублей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273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год, 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Собственные средства консолидированного бюджета региона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межбюджетных трансфертов из федерального бюджета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источники финансирования, в том числе средства Фонда содействия реформированию ЖКХ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180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599 «О мерах по реализации государственной политики в области образования и науки»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113,7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102 815,7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11 298,0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868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условий для развития негосударственного сектора дошкольного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 на территории</a:t>
                      </a:r>
                      <a:r>
                        <a:rPr lang="ru-RU" sz="9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Чувашской Республики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21 838,2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21 838,2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868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мероприятий по поддержке педагогических работников, работающих с детьми из социально неблагополучных семей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3601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многофункциональных центров прикладных квалификаций, осуществляющих обучение на базе среднего (полного) общего образования, в том числе путем преобразования существующих учреждений начального и среднего профессионального образования в такие центры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5 076,2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076,2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1585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и реализация мер, направленных на повышение эффективности единого государственного экзамена (оплата труда привлеченных специалистов,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оглушители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сотовой связи, видеонаблюдение, транспортные расходы, канцтовары)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57 574,2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46 276,2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11 298,0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868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комплекса мер, направленных на выявление и поддержку одаренных детей и молодежи (стипендии, проведение олимпиад)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29 525,1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29 525,1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868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600 «О мерах по обеспечению граждан Российской Федерации доступным и комфортным жильем и повышению качества жилищно-коммунальных услуг»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1 344 016,9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665 959,5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678 057,4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700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Улучшение жилищных условий семей, имеющих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более детей, включая создание необходимой инфраструктуры на земельных участках,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бесплатно предоставляемых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указанной категории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граждан,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84 103,2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84 103,2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4150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Переселение граждан из аварийного жилищного фонда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1 132 995,8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456 718,2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</a:t>
                      </a:r>
                      <a:r>
                        <a:rPr lang="ru-RU" sz="9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277,6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4150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капитального ремонта многоквартирных домов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</a:t>
                      </a:r>
                      <a:r>
                        <a:rPr lang="ru-RU" sz="9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829,3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</a:t>
                      </a:r>
                      <a:r>
                        <a:rPr lang="ru-RU" sz="9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049,5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1 779,8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4150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Модернизация систем коммунальной инфраструктуры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088,6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088,6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180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601 «Об основных направлениях совершенствования системы государственного управления»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8F45C7">
                            <a:tint val="66000"/>
                            <a:satMod val="160000"/>
                          </a:srgbClr>
                        </a:gs>
                        <a:gs pos="50000">
                          <a:srgbClr val="8F45C7">
                            <a:tint val="44500"/>
                            <a:satMod val="160000"/>
                          </a:srgbClr>
                        </a:gs>
                        <a:gs pos="100000">
                          <a:srgbClr val="8F45C7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138 083,2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8F45C7">
                            <a:tint val="66000"/>
                            <a:satMod val="160000"/>
                          </a:srgbClr>
                        </a:gs>
                        <a:gs pos="50000">
                          <a:srgbClr val="8F45C7">
                            <a:tint val="44500"/>
                            <a:satMod val="160000"/>
                          </a:srgbClr>
                        </a:gs>
                        <a:gs pos="100000">
                          <a:srgbClr val="8F45C7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138 083,2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8F45C7">
                            <a:tint val="66000"/>
                            <a:satMod val="160000"/>
                          </a:srgbClr>
                        </a:gs>
                        <a:gs pos="50000">
                          <a:srgbClr val="8F45C7">
                            <a:tint val="44500"/>
                            <a:satMod val="160000"/>
                          </a:srgbClr>
                        </a:gs>
                        <a:gs pos="100000">
                          <a:srgbClr val="8F45C7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8F45C7">
                            <a:tint val="66000"/>
                            <a:satMod val="160000"/>
                          </a:srgbClr>
                        </a:gs>
                        <a:gs pos="50000">
                          <a:srgbClr val="8F45C7">
                            <a:tint val="44500"/>
                            <a:satMod val="160000"/>
                          </a:srgbClr>
                        </a:gs>
                        <a:gs pos="100000">
                          <a:srgbClr val="8F45C7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8F45C7">
                            <a:tint val="66000"/>
                            <a:satMod val="160000"/>
                          </a:srgbClr>
                        </a:gs>
                        <a:gs pos="50000">
                          <a:srgbClr val="8F45C7">
                            <a:tint val="44500"/>
                            <a:satMod val="160000"/>
                          </a:srgbClr>
                        </a:gs>
                        <a:gs pos="100000">
                          <a:srgbClr val="8F45C7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700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получения гражданами государственных и муниципальных услуг по принципу "одного окна" по месту пребывания, в том числе в многофункциональных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центрах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8F45C7">
                            <a:tint val="66000"/>
                            <a:satMod val="160000"/>
                          </a:srgbClr>
                        </a:gs>
                        <a:gs pos="50000">
                          <a:srgbClr val="8F45C7">
                            <a:tint val="44500"/>
                            <a:satMod val="160000"/>
                          </a:srgbClr>
                        </a:gs>
                        <a:gs pos="100000">
                          <a:srgbClr val="8F45C7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138 083,2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8F45C7">
                            <a:tint val="66000"/>
                            <a:satMod val="160000"/>
                          </a:srgbClr>
                        </a:gs>
                        <a:gs pos="50000">
                          <a:srgbClr val="8F45C7">
                            <a:tint val="44500"/>
                            <a:satMod val="160000"/>
                          </a:srgbClr>
                        </a:gs>
                        <a:gs pos="100000">
                          <a:srgbClr val="8F45C7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138 083,2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8F45C7">
                            <a:tint val="66000"/>
                            <a:satMod val="160000"/>
                          </a:srgbClr>
                        </a:gs>
                        <a:gs pos="50000">
                          <a:srgbClr val="8F45C7">
                            <a:tint val="44500"/>
                            <a:satMod val="160000"/>
                          </a:srgbClr>
                        </a:gs>
                        <a:gs pos="100000">
                          <a:srgbClr val="8F45C7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8F45C7">
                            <a:tint val="66000"/>
                            <a:satMod val="160000"/>
                          </a:srgbClr>
                        </a:gs>
                        <a:gs pos="50000">
                          <a:srgbClr val="8F45C7">
                            <a:tint val="44500"/>
                            <a:satMod val="160000"/>
                          </a:srgbClr>
                        </a:gs>
                        <a:gs pos="100000">
                          <a:srgbClr val="8F45C7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8F45C7">
                            <a:tint val="66000"/>
                            <a:satMod val="160000"/>
                          </a:srgbClr>
                        </a:gs>
                        <a:gs pos="50000">
                          <a:srgbClr val="8F45C7">
                            <a:tint val="44500"/>
                            <a:satMod val="160000"/>
                          </a:srgbClr>
                        </a:gs>
                        <a:gs pos="100000">
                          <a:srgbClr val="8F45C7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4150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606 «О мерах по реализации демографической политики Российской Федерации»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651 132,5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267 308,5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383 824,0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868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денежные выплаты нуждающимся семьям, назначаемые в случае рождения третьего ребенка или последующих детей, до достижения ребенком возраста трех лет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647 258,0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263 434,0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383 824,0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3601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меры, направленные на создание условий для совмещения женщинами обязанностей по воспитанию детей с трудовой занятостью, а также на организацию профессионального обучения (переобучения) женщин, находящихся в отпуске по уходу за ребенком до достижения им возраста трех лет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3 874,5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3 874,5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30" marB="0" anchor="ctr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84213" y="166688"/>
            <a:ext cx="8459787" cy="646112"/>
          </a:xfrm>
          <a:ex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Расходы консолидированного бюджета  </a:t>
            </a:r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реализацию Указов Президента </a:t>
            </a:r>
            <a:b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Российской </a:t>
            </a: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Федерации от </a:t>
            </a:r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мая 2012 года №</a:t>
            </a: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596-606 в 2016 году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8496300" y="6418263"/>
            <a:ext cx="647700" cy="3429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latin typeface="+mn-lt"/>
                <a:cs typeface="Times New Roman" panose="02020603050405020304" pitchFamily="18" charset="0"/>
              </a:rPr>
              <a:t>38</a:t>
            </a:r>
            <a:endParaRPr lang="ru-RU" altLang="ru-RU" sz="1400" b="1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12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166688"/>
            <a:ext cx="8459787" cy="646112"/>
          </a:xfrm>
          <a:ex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Расходы консолидированного бюджета  </a:t>
            </a:r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реализацию Указов Президента </a:t>
            </a:r>
            <a:b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Российской </a:t>
            </a: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Федерации от </a:t>
            </a:r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мая 2012 года №</a:t>
            </a: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596-606 в 2017 году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747" name="TextBox 1"/>
          <p:cNvSpPr txBox="1">
            <a:spLocks noChangeArrowheads="1"/>
          </p:cNvSpPr>
          <p:nvPr/>
        </p:nvSpPr>
        <p:spPr bwMode="auto">
          <a:xfrm>
            <a:off x="3419475" y="6096000"/>
            <a:ext cx="504825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500">
              <a:solidFill>
                <a:srgbClr val="000000"/>
              </a:solidFill>
            </a:endParaRPr>
          </a:p>
        </p:txBody>
      </p:sp>
      <p:sp>
        <p:nvSpPr>
          <p:cNvPr id="31748" name="TextBox 1"/>
          <p:cNvSpPr txBox="1">
            <a:spLocks noChangeArrowheads="1"/>
          </p:cNvSpPr>
          <p:nvPr/>
        </p:nvSpPr>
        <p:spPr bwMode="auto">
          <a:xfrm>
            <a:off x="8010525" y="2074863"/>
            <a:ext cx="12858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500">
              <a:solidFill>
                <a:srgbClr val="0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950" y="1125538"/>
          <a:ext cx="8928100" cy="47387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16064"/>
                <a:gridCol w="792009"/>
                <a:gridCol w="720008"/>
                <a:gridCol w="832064"/>
                <a:gridCol w="967955"/>
              </a:tblGrid>
              <a:tr h="21240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Указ Президента Российской Федерации от 7 мая 2012 года/показатель (мероприятие)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Предусмотрено на реализацию Указов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201</a:t>
                      </a:r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году, тыс. рублей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281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</a:t>
                      </a:r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год,</a:t>
                      </a:r>
                    </a:p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Собственные средства консолидированного бюджета региона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межбюджетных трансфертов из федерального бюджета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источники финансирования, в том числе средства Фонда содействия реформированию ЖКХ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414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5 942 074,5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4 167 066,6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684</a:t>
                      </a:r>
                      <a:r>
                        <a:rPr lang="ru-RU" sz="900" b="1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001,4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1 091 006,5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4487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596 «О долгосрочной государственной экономической политике»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1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88499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субсидирование части затрат по проектам, победившим в отборе инновационных проектов с целью получения государственной поддержки за счет средств республиканского бюджета Чувашской Республики, осуществляемой Комиссией по отбору наиболее перспективных и приоритетных инновационных проектов на уплату процентов по кредитам, привлеченным на реализацию перспективных и приоритетных инновационных проектов, лизинговых платежей по договорам лизинга, заключенным с российскими лизинговыми компаниями на приобретение технологического оборудования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r>
                        <a:rPr lang="ru-RU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0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1599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597 «О мероприятиях по реализации государственной социальной политики»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/>
                        </a:rPr>
                        <a:t>3 260 205,6</a:t>
                      </a:r>
                    </a:p>
                  </a:txBody>
                  <a:tcPr marL="9524" marR="9524" marT="9524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/>
                        </a:rPr>
                        <a:t>2 876 581,7</a:t>
                      </a:r>
                    </a:p>
                  </a:txBody>
                  <a:tcPr marL="9524" marR="9524" marT="9524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/>
                        </a:rPr>
                        <a:t>379 592,6</a:t>
                      </a:r>
                    </a:p>
                  </a:txBody>
                  <a:tcPr marL="9524" marR="9524" marT="9524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/>
                        </a:rPr>
                        <a:t>4 031,3</a:t>
                      </a:r>
                    </a:p>
                  </a:txBody>
                  <a:tcPr marL="9524" marR="9524" marT="9524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5185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заработной платы работников бюджетной сферы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3 231 940,6</a:t>
                      </a:r>
                    </a:p>
                  </a:txBody>
                  <a:tcPr marL="9524" marR="9524" marT="9524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/>
                        </a:rPr>
                        <a:t>2 852 348,0</a:t>
                      </a:r>
                    </a:p>
                  </a:txBody>
                  <a:tcPr marL="9524" marR="9524" marT="9524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/>
                        </a:rPr>
                        <a:t>379 592,6</a:t>
                      </a:r>
                    </a:p>
                  </a:txBody>
                  <a:tcPr marL="9524" marR="9524" marT="9524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4" marR="9524" marT="9524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5185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к 2018 году в два раза количества выставочных проектов, осуществляемых в субъектах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РФ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21 010,6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789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951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к 2015 году до 4 тыс. количества государственных стипендий для выдающихся деятелей культуры и искусства и молодых талантливых авторов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951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к 2018 году в целях выявления и поддержки юных талантов числа детей, привлекаемых к участию в творческих мероприятиях, до 8 процентов от общего числа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925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683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9626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598 «О совершенствовании государственной политики в сфере здравоохранения»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23 948,0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1667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квалификации медицинских кадров, проведение оценки уровня их квалификации, поэтапное устранение дефицита медицинских кадров, а также дифференцированные меры социальной поддержки медицинских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работников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2 025,3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2 025,3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951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модернизация наркологической службы, меры по противодействию злоупотреблению наркотиками и их незаконному обороту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922,7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5185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смертности от болезней системы кровообращения, новообразований и туберкулеза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5185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закупку медицинского оборудования и текущий ремонт бюджетных учреждений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5185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младенческой смертности, охрана здоровья ребенка и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материнства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11 200,0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11 200,0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00" marR="5200" marT="5201" marB="0" anchor="ctr"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8496300" y="6418263"/>
            <a:ext cx="647700" cy="3429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latin typeface="+mn-lt"/>
                <a:cs typeface="Times New Roman" panose="02020603050405020304" pitchFamily="18" charset="0"/>
              </a:rPr>
              <a:t>39</a:t>
            </a:r>
            <a:endParaRPr lang="ru-RU" altLang="ru-RU" sz="1400" b="1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01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одзаголовок 2"/>
          <p:cNvSpPr txBox="1">
            <a:spLocks/>
          </p:cNvSpPr>
          <p:nvPr/>
        </p:nvSpPr>
        <p:spPr bwMode="auto">
          <a:xfrm>
            <a:off x="58425" y="2336328"/>
            <a:ext cx="8568952" cy="4521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447675" algn="just">
              <a:lnSpc>
                <a:spcPct val="120000"/>
              </a:lnSpc>
            </a:pPr>
            <a:endParaRPr lang="ru-RU" sz="20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094" y="1458250"/>
            <a:ext cx="7643812" cy="70802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понять, как устроен бюджет, сравним его с бюджетом отдельной семьи.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550524561"/>
              </p:ext>
            </p:extLst>
          </p:nvPr>
        </p:nvGraphicFramePr>
        <p:xfrm>
          <a:off x="775331" y="2877394"/>
          <a:ext cx="7618575" cy="1789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Группа 40"/>
          <p:cNvGrpSpPr>
            <a:grpSpLocks/>
          </p:cNvGrpSpPr>
          <p:nvPr/>
        </p:nvGrpSpPr>
        <p:grpSpPr bwMode="auto">
          <a:xfrm>
            <a:off x="1547664" y="4857750"/>
            <a:ext cx="6429375" cy="928687"/>
            <a:chOff x="1571604" y="4357694"/>
            <a:chExt cx="6429420" cy="928694"/>
          </a:xfrm>
        </p:grpSpPr>
        <p:sp>
          <p:nvSpPr>
            <p:cNvPr id="9" name="Минус 8"/>
            <p:cNvSpPr/>
            <p:nvPr/>
          </p:nvSpPr>
          <p:spPr>
            <a:xfrm>
              <a:off x="1571604" y="4357694"/>
              <a:ext cx="571504" cy="428628"/>
            </a:xfrm>
            <a:prstGeom prst="mathMinus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34"/>
            <p:cNvSpPr txBox="1">
              <a:spLocks noChangeArrowheads="1"/>
            </p:cNvSpPr>
            <p:nvPr/>
          </p:nvSpPr>
          <p:spPr bwMode="auto">
            <a:xfrm>
              <a:off x="2357422" y="4357694"/>
              <a:ext cx="5643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ru-RU" altLang="ru-RU" b="1" dirty="0">
                  <a:solidFill>
                    <a:srgbClr val="002060"/>
                  </a:solidFill>
                  <a:cs typeface="Times New Roman" pitchFamily="18" charset="0"/>
                </a:rPr>
                <a:t>Дефицит (расходы больше доходов)</a:t>
              </a:r>
            </a:p>
          </p:txBody>
        </p:sp>
        <p:sp>
          <p:nvSpPr>
            <p:cNvPr id="11" name="Плюс 10"/>
            <p:cNvSpPr/>
            <p:nvPr/>
          </p:nvSpPr>
          <p:spPr>
            <a:xfrm>
              <a:off x="1571604" y="4857760"/>
              <a:ext cx="571504" cy="428628"/>
            </a:xfrm>
            <a:prstGeom prst="mathPlus">
              <a:avLst/>
            </a:prstGeom>
            <a:solidFill>
              <a:srgbClr val="00B05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" name="TextBox 36"/>
            <p:cNvSpPr txBox="1">
              <a:spLocks noChangeArrowheads="1"/>
            </p:cNvSpPr>
            <p:nvPr/>
          </p:nvSpPr>
          <p:spPr bwMode="auto">
            <a:xfrm>
              <a:off x="2357422" y="4857760"/>
              <a:ext cx="5643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ru-RU" altLang="ru-RU" b="1" dirty="0">
                  <a:solidFill>
                    <a:srgbClr val="002060"/>
                  </a:solidFill>
                  <a:cs typeface="Times New Roman" pitchFamily="18" charset="0"/>
                </a:rPr>
                <a:t>Профицит (доходы больше расходов)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50094" y="2436887"/>
            <a:ext cx="7643812" cy="40005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любой семьи делится на две части – </a:t>
            </a:r>
            <a:r>
              <a:rPr lang="ru-RU" sz="2000" i="1" u="sng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и расходы</a:t>
            </a:r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472247"/>
            <a:ext cx="1771130" cy="17711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827584" y="12648"/>
            <a:ext cx="7704856" cy="980728"/>
          </a:xfrm>
        </p:spPr>
        <p:txBody>
          <a:bodyPr/>
          <a:lstStyle/>
          <a:p>
            <a:r>
              <a:rPr lang="ru-RU" sz="26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235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3419475" y="6096000"/>
            <a:ext cx="504825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500">
              <a:solidFill>
                <a:srgbClr val="000000"/>
              </a:solidFill>
            </a:endParaRPr>
          </a:p>
        </p:txBody>
      </p:sp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8010525" y="2074863"/>
            <a:ext cx="12858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500">
              <a:solidFill>
                <a:srgbClr val="00000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7950" y="1196975"/>
          <a:ext cx="8856663" cy="53914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28279"/>
                <a:gridCol w="785671"/>
                <a:gridCol w="857096"/>
                <a:gridCol w="826283"/>
                <a:gridCol w="959334"/>
              </a:tblGrid>
              <a:tr h="3373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Указ Президента Российской Федерации от 7 мая 2012 года/показатель (мероприятие)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Предусмотрено на реализацию Указов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201</a:t>
                      </a:r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году,</a:t>
                      </a:r>
                      <a:r>
                        <a:rPr lang="ru-RU" sz="9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тыс. рублей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272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</a:t>
                      </a:r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год, </a:t>
                      </a: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Собственные средства консолидированного бюджета региона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межбюджетных трансфертов из федерального бюджета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источники финансирования, в том числе средства Фонда содействия реформированию ЖКХ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4737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599 «О мерах по реализации государственной политики в области образования и науки»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/>
                        </a:rPr>
                        <a:t>102 520,9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/>
                        </a:rPr>
                        <a:t>94 720,8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/>
                        </a:rPr>
                        <a:t>7 800,1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4737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условий для развития негосударственного сектора дошкольного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19 997,6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19 997,6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382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увеличение доли образовательных учреждений среднего профессионального образования, здания которых приспособлены для обучения лиц с ограниченными возможностями здоровья, с 3 до 25 процентов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8 387,2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587,1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7 800,1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862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мероприятий по поддержке педагогических работников, работающих с детьми из социально неблагополучных семей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1577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многофункциональных центров прикладных квалификаций, осуществляющих обучение на базе среднего (полного) общего образования, в том числе путем преобразования существующих учреждений начального и среднего профессионального образования в такие центры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8 000,0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8 000,0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1577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и реализация мер, направленных на повышение эффективности единого государственного экзамена (оплата труда привлеченных специалистов,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оглушители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сотовой связи, видеонаблюдение, транспортные расходы, канцтовары)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36 443,3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/>
                        </a:rPr>
                        <a:t>36 443,3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862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комплекса мер, направленных на выявление и поддержку одаренных детей и молодежи (стипендии, проведение олимпиад)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/>
                        </a:rPr>
                        <a:t>29 592,8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/>
                        </a:rPr>
                        <a:t>29 592,8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779DCB">
                            <a:tint val="66000"/>
                            <a:satMod val="160000"/>
                          </a:srgbClr>
                        </a:gs>
                        <a:gs pos="50000">
                          <a:srgbClr val="779DCB">
                            <a:tint val="44500"/>
                            <a:satMod val="160000"/>
                          </a:srgbClr>
                        </a:gs>
                        <a:gs pos="100000">
                          <a:srgbClr val="779DCB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862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600 «О мерах по обеспечению граждан Российской Федерации доступным и комфортным жильем и повышению качества жилищно-коммунальных услуг»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/>
                        </a:rPr>
                        <a:t>1 797 355,1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/>
                        </a:rPr>
                        <a:t>710 379,9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effectLst/>
                          <a:latin typeface="Times New Roman"/>
                        </a:rPr>
                        <a:t>1 086 975,2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862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Улучшение жилищных условий семей, имеющих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более детей, включая создание необходимой инфраструктуры на земельных участках,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бесплатно предоставляемых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указанной категории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граждан,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/>
                        </a:rPr>
                        <a:t>53 970,0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/>
                        </a:rPr>
                        <a:t>53 970,0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4667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Переселение граждан из аварийного жилищного фонда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1 608 387,5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521 540,6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1 086 846,9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4667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капитального ремонта многоквартирных домов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122 514,1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/>
                        </a:rPr>
                        <a:t>122 385,8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128,3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4667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Модернизация систем коммунальной инфраструктуры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12 483,5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/>
                        </a:rPr>
                        <a:t>12 483,5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4737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601 «Об основных направлениях совершенствования системы государственного управления»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8F45C7">
                            <a:tint val="66000"/>
                            <a:satMod val="160000"/>
                          </a:srgbClr>
                        </a:gs>
                        <a:gs pos="50000">
                          <a:srgbClr val="8F45C7">
                            <a:tint val="44500"/>
                            <a:satMod val="160000"/>
                          </a:srgbClr>
                        </a:gs>
                        <a:gs pos="100000">
                          <a:srgbClr val="8F45C7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/>
                        </a:rPr>
                        <a:t>146 413,9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8F45C7">
                            <a:tint val="66000"/>
                            <a:satMod val="160000"/>
                          </a:srgbClr>
                        </a:gs>
                        <a:gs pos="50000">
                          <a:srgbClr val="8F45C7">
                            <a:tint val="44500"/>
                            <a:satMod val="160000"/>
                          </a:srgbClr>
                        </a:gs>
                        <a:gs pos="100000">
                          <a:srgbClr val="8F45C7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/>
                        </a:rPr>
                        <a:t>146 413,9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8F45C7">
                            <a:tint val="66000"/>
                            <a:satMod val="160000"/>
                          </a:srgbClr>
                        </a:gs>
                        <a:gs pos="50000">
                          <a:srgbClr val="8F45C7">
                            <a:tint val="44500"/>
                            <a:satMod val="160000"/>
                          </a:srgbClr>
                        </a:gs>
                        <a:gs pos="100000">
                          <a:srgbClr val="8F45C7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8F45C7">
                            <a:tint val="66000"/>
                            <a:satMod val="160000"/>
                          </a:srgbClr>
                        </a:gs>
                        <a:gs pos="50000">
                          <a:srgbClr val="8F45C7">
                            <a:tint val="44500"/>
                            <a:satMod val="160000"/>
                          </a:srgbClr>
                        </a:gs>
                        <a:gs pos="100000">
                          <a:srgbClr val="8F45C7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8F45C7">
                            <a:tint val="66000"/>
                            <a:satMod val="160000"/>
                          </a:srgbClr>
                        </a:gs>
                        <a:gs pos="50000">
                          <a:srgbClr val="8F45C7">
                            <a:tint val="44500"/>
                            <a:satMod val="160000"/>
                          </a:srgbClr>
                        </a:gs>
                        <a:gs pos="100000">
                          <a:srgbClr val="8F45C7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862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получения гражданами государственных и муниципальных услуг по принципу "одного окна" по месту пребывания, в том числе в многофункциональных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центрах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8F45C7">
                            <a:tint val="66000"/>
                            <a:satMod val="160000"/>
                          </a:srgbClr>
                        </a:gs>
                        <a:gs pos="50000">
                          <a:srgbClr val="8F45C7">
                            <a:tint val="44500"/>
                            <a:satMod val="160000"/>
                          </a:srgbClr>
                        </a:gs>
                        <a:gs pos="100000">
                          <a:srgbClr val="8F45C7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/>
                        </a:rPr>
                        <a:t>146 413,9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8F45C7">
                            <a:tint val="66000"/>
                            <a:satMod val="160000"/>
                          </a:srgbClr>
                        </a:gs>
                        <a:gs pos="50000">
                          <a:srgbClr val="8F45C7">
                            <a:tint val="44500"/>
                            <a:satMod val="160000"/>
                          </a:srgbClr>
                        </a:gs>
                        <a:gs pos="100000">
                          <a:srgbClr val="8F45C7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/>
                        </a:rPr>
                        <a:t>146 413,9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8F45C7">
                            <a:tint val="66000"/>
                            <a:satMod val="160000"/>
                          </a:srgbClr>
                        </a:gs>
                        <a:gs pos="50000">
                          <a:srgbClr val="8F45C7">
                            <a:tint val="44500"/>
                            <a:satMod val="160000"/>
                          </a:srgbClr>
                        </a:gs>
                        <a:gs pos="100000">
                          <a:srgbClr val="8F45C7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8F45C7">
                            <a:tint val="66000"/>
                            <a:satMod val="160000"/>
                          </a:srgbClr>
                        </a:gs>
                        <a:gs pos="50000">
                          <a:srgbClr val="8F45C7">
                            <a:tint val="44500"/>
                            <a:satMod val="160000"/>
                          </a:srgbClr>
                        </a:gs>
                        <a:gs pos="100000">
                          <a:srgbClr val="8F45C7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2" marB="0" anchor="ctr">
                    <a:gradFill flip="none" rotWithShape="1">
                      <a:gsLst>
                        <a:gs pos="0">
                          <a:srgbClr val="8F45C7">
                            <a:tint val="66000"/>
                            <a:satMod val="160000"/>
                          </a:srgbClr>
                        </a:gs>
                        <a:gs pos="50000">
                          <a:srgbClr val="8F45C7">
                            <a:tint val="44500"/>
                            <a:satMod val="160000"/>
                          </a:srgbClr>
                        </a:gs>
                        <a:gs pos="100000">
                          <a:srgbClr val="8F45C7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4147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606 «О мерах по реализации демографической политики Российской Федерации»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607 480,8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</a:t>
                      </a:r>
                      <a:r>
                        <a:rPr lang="en-US" sz="900" b="1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872,1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296 608,7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862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денежные выплаты нуждающимся семьям, назначаемые в случае рождения третьего ребенка или последующих детей, до достижения ребенком возраста трех лет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602 863,2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306 254,5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296 608,7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1577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меры, направленные на создание условий для совмещения женщинами обязанностей по воспитанию детей с трудовой занятостью, а также на организацию профессионального обучения (переобучения) женщин,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находящихся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отпуске по уходу за ребенком до достижения им возраста трех лет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4 617,6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4 617,6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9" marR="4329" marT="4329" marB="0" anchor="ctr"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84213" y="166688"/>
            <a:ext cx="8459787" cy="646112"/>
          </a:xfrm>
          <a:ex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Расходы консолидированного бюджета  </a:t>
            </a:r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реализацию Указов Президента </a:t>
            </a:r>
            <a:b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Российской </a:t>
            </a: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Федерации от </a:t>
            </a:r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мая 2012 года №</a:t>
            </a: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596-606 в 2017 году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8496300" y="6418263"/>
            <a:ext cx="647700" cy="3429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latin typeface="+mn-lt"/>
                <a:cs typeface="Times New Roman" panose="02020603050405020304" pitchFamily="18" charset="0"/>
              </a:rPr>
              <a:t>40</a:t>
            </a:r>
            <a:endParaRPr lang="ru-RU" altLang="ru-RU" sz="1400" b="1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42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7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средней заработной платы работников учреждений в социальной сфере, для которых предусматривается выход на эффективный контракт</a:t>
            </a:r>
            <a:endParaRPr lang="ru-RU" sz="17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9153969"/>
              </p:ext>
            </p:extLst>
          </p:nvPr>
        </p:nvGraphicFramePr>
        <p:xfrm>
          <a:off x="34766" y="990698"/>
          <a:ext cx="9092661" cy="4967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5829"/>
                <a:gridCol w="695229"/>
                <a:gridCol w="788983"/>
                <a:gridCol w="695229"/>
                <a:gridCol w="788983"/>
                <a:gridCol w="695229"/>
                <a:gridCol w="788983"/>
                <a:gridCol w="685213"/>
                <a:gridCol w="788983"/>
              </a:tblGrid>
              <a:tr h="144016"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Категории работников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2015  (факт)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2016 (факт)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2017 (план)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2018 (план)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/>
                </a:tc>
              </a:tr>
              <a:tr h="500950">
                <a:tc v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Средняя</a:t>
                      </a:r>
                      <a:r>
                        <a:rPr lang="ru-RU" sz="900" b="1" baseline="0" dirty="0" smtClean="0">
                          <a:solidFill>
                            <a:schemeClr val="tx1"/>
                          </a:solidFill>
                        </a:rPr>
                        <a:t> зарплата, руб.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Отношение к средней з/п </a:t>
                      </a:r>
                      <a:r>
                        <a:rPr lang="ru-RU" sz="900" b="1" baseline="0" dirty="0" smtClean="0">
                          <a:solidFill>
                            <a:schemeClr val="tx1"/>
                          </a:solidFill>
                        </a:rPr>
                        <a:t>по ЧР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, %</a:t>
                      </a:r>
                      <a:endParaRPr lang="ru-RU" sz="9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Средняя</a:t>
                      </a:r>
                      <a:r>
                        <a:rPr lang="ru-RU" sz="900" b="1" baseline="0" dirty="0" smtClean="0">
                          <a:solidFill>
                            <a:schemeClr val="tx1"/>
                          </a:solidFill>
                        </a:rPr>
                        <a:t> зарплата, руб.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Отношение к средней з/п </a:t>
                      </a:r>
                      <a:r>
                        <a:rPr lang="ru-RU" sz="900" b="1" baseline="0" dirty="0" smtClean="0">
                          <a:solidFill>
                            <a:schemeClr val="tx1"/>
                          </a:solidFill>
                        </a:rPr>
                        <a:t>по ЧР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, %</a:t>
                      </a:r>
                      <a:endParaRPr lang="ru-RU" sz="9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Средняя</a:t>
                      </a:r>
                      <a:r>
                        <a:rPr lang="ru-RU" sz="900" b="1" baseline="0" dirty="0" smtClean="0">
                          <a:solidFill>
                            <a:schemeClr val="tx1"/>
                          </a:solidFill>
                        </a:rPr>
                        <a:t> зарплата, руб.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Отношение к средней з/п </a:t>
                      </a:r>
                      <a:r>
                        <a:rPr lang="ru-RU" sz="900" b="1" baseline="0" dirty="0" smtClean="0">
                          <a:solidFill>
                            <a:schemeClr val="tx1"/>
                          </a:solidFill>
                        </a:rPr>
                        <a:t>по ЧР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, %</a:t>
                      </a:r>
                      <a:endParaRPr lang="ru-RU" sz="9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Средняя</a:t>
                      </a:r>
                      <a:r>
                        <a:rPr lang="ru-RU" sz="900" b="1" baseline="0" dirty="0" smtClean="0">
                          <a:solidFill>
                            <a:schemeClr val="tx1"/>
                          </a:solidFill>
                        </a:rPr>
                        <a:t> зарплата, руб.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Отношение к средней з/п </a:t>
                      </a:r>
                      <a:r>
                        <a:rPr lang="ru-RU" sz="900" b="1" baseline="0" dirty="0" smtClean="0">
                          <a:solidFill>
                            <a:schemeClr val="tx1"/>
                          </a:solidFill>
                        </a:rPr>
                        <a:t>по ЧР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</a:rPr>
                        <a:t>, %</a:t>
                      </a:r>
                      <a:endParaRPr lang="ru-RU" sz="9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/>
                        <a:t>ОБРАЗОВАНИЕ</a:t>
                      </a:r>
                      <a:endParaRPr lang="ru-RU" sz="9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</a:tr>
              <a:tr h="1942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Педагогические работники дошкольных образовательных учреждений*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17 836,8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96,0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18 129,9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95,2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19 392,8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Times New Roman" panose="02020603050405020304" pitchFamily="18" charset="0"/>
                        </a:rPr>
                        <a:t>20 525,1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</a:tr>
              <a:tr h="1927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Педагогические работники образовательных учреждений общего образования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20 750,6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106,7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20 882,4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101,2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22 265,0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23 565,0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</a:tr>
              <a:tr h="2373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Педагогические работники учреждений дополнительного образования детей**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18 278,1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86,8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18 278,8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86,5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21 490,2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95,0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23</a:t>
                      </a:r>
                      <a:r>
                        <a:rPr lang="ru-RU" sz="1000" baseline="0" dirty="0" smtClean="0">
                          <a:latin typeface="+mn-lt"/>
                        </a:rPr>
                        <a:t> 942,0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</a:tr>
              <a:tr h="4518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Преподаватели и мастера производственного обучения образовательных учреждений начального и среднего профессионального образования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21 081,5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108,4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21 673,0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105,0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21 463,5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96,4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23 565,0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</a:tr>
              <a:tr h="2521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Преподаватели образовательных учреждений высшего профессионального образования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26 607,3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136,9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26 607,3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128,9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29</a:t>
                      </a:r>
                      <a:r>
                        <a:rPr lang="ru-RU" sz="1000" baseline="0" dirty="0" smtClean="0">
                          <a:latin typeface="+mn-lt"/>
                          <a:cs typeface="+mn-cs"/>
                        </a:rPr>
                        <a:t> 974,7</a:t>
                      </a:r>
                      <a:endParaRPr lang="ru-RU" sz="1000" dirty="0" smtClean="0">
                        <a:latin typeface="+mn-lt"/>
                        <a:cs typeface="+mn-cs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    180,0***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47 130,0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</a:tr>
              <a:tr h="1786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Научные сотрудники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27 930,2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143,7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27 601,8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133,7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30 720,6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    180,0***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47 130,0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</a:tr>
              <a:tr h="4125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Педагогические работники образовательных организаций, оказывающих соц. услуги детям-сиротам и детям, оставшимся без попечения</a:t>
                      </a:r>
                      <a:r>
                        <a:rPr lang="ru-RU" sz="900" baseline="0" dirty="0" smtClean="0"/>
                        <a:t> родителей</a:t>
                      </a:r>
                      <a:endParaRPr lang="ru-RU" sz="9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17 613,0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90,6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17 721,6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85,8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22 265,0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23 565,0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</a:tr>
              <a:tr h="1953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/>
                        <a:t>ЗДРАВООХРАНЕНИЕ</a:t>
                      </a:r>
                      <a:endParaRPr lang="ru-RU" sz="9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</a:tr>
              <a:tr h="3021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Врачи и работники медицинских организаций, имеющие высшее образование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Times New Roman" panose="02020603050405020304" pitchFamily="18" charset="0"/>
                        </a:rPr>
                        <a:t>30 847,2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Times New Roman" panose="02020603050405020304" pitchFamily="18" charset="0"/>
                        </a:rPr>
                        <a:t>158,7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32 105,4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155,5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34</a:t>
                      </a:r>
                      <a:r>
                        <a:rPr lang="ru-RU" sz="1000" baseline="0" dirty="0" smtClean="0">
                          <a:latin typeface="+mn-lt"/>
                          <a:cs typeface="+mn-cs"/>
                        </a:rPr>
                        <a:t> 098,3</a:t>
                      </a:r>
                      <a:endParaRPr lang="ru-RU" sz="1000" dirty="0" smtClean="0">
                        <a:latin typeface="+mn-lt"/>
                        <a:cs typeface="+mn-cs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    180,0***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47 130,0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</a:tr>
              <a:tr h="2267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Средний медицинский (фармацевтический) персонал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17 599,9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90,5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18 411,5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89,2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18</a:t>
                      </a:r>
                      <a:r>
                        <a:rPr lang="ru-RU" sz="1000" baseline="0" dirty="0" smtClean="0">
                          <a:latin typeface="+mn-lt"/>
                          <a:cs typeface="+mn-cs"/>
                        </a:rPr>
                        <a:t> 818,3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     90,0***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23 565,0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</a:tr>
              <a:tr h="2251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Младший медицинский (фармацевтический) персонал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11 311,5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58,2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13 250,6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64,2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14</a:t>
                      </a:r>
                      <a:r>
                        <a:rPr lang="ru-RU" sz="1000" baseline="0" dirty="0" smtClean="0">
                          <a:latin typeface="+mn-lt"/>
                        </a:rPr>
                        <a:t> 391,0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    80,0**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23 565,0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/>
                        <a:t>СОЦИАЛЬНЫЕ РАБОТНИКИ</a:t>
                      </a:r>
                      <a:endParaRPr lang="ru-RU" sz="9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12 235,6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62,9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12 714,5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61,6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17 812,0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80,0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23</a:t>
                      </a:r>
                      <a:r>
                        <a:rPr lang="ru-RU" sz="1000" baseline="0" dirty="0" smtClean="0">
                          <a:latin typeface="+mn-lt"/>
                        </a:rPr>
                        <a:t> 565,0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</a:tr>
              <a:tr h="1520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/>
                        <a:t>РАБОТНИКИ УЧРЕЖДЕНИЙ КУЛЬТУРЫ</a:t>
                      </a:r>
                      <a:endParaRPr lang="ru-RU" sz="9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14 942,1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76,9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15 511,0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75,1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20 038,5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90,0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23 565,0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4767" y="5971061"/>
            <a:ext cx="28809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* - к средней з/п в сфере общего образования в субъекте РФ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43808" y="5971061"/>
            <a:ext cx="20168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solidFill>
                  <a:prstClr val="black"/>
                </a:solidFill>
                <a:latin typeface="Arial Narrow" panose="020B0606020202030204" pitchFamily="34" charset="0"/>
              </a:rPr>
              <a:t>** - к средней з/п учителей в субъекте РФ</a:t>
            </a: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41092" y="6210451"/>
            <a:ext cx="6115084" cy="576000"/>
          </a:xfrm>
          <a:prstGeom prst="wedgeRoundRectCallout">
            <a:avLst>
              <a:gd name="adj1" fmla="val 88074"/>
              <a:gd name="adj2" fmla="val -86456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</a:rPr>
              <a:t>Согласно «дорожным картам» изменений в отраслях социальной сферы достижение целевых показателей повышения оплаты труда работников бюджетной сферы, определенных указами Президента Российской Федерации от 7 мая 2012 г., планируется в полном объеме </a:t>
            </a:r>
            <a:r>
              <a:rPr lang="ru-RU" sz="1100" b="1" dirty="0" smtClean="0">
                <a:solidFill>
                  <a:prstClr val="black"/>
                </a:solidFill>
              </a:rPr>
              <a:t>в </a:t>
            </a:r>
            <a:r>
              <a:rPr lang="ru-RU" sz="1100" b="1" dirty="0">
                <a:solidFill>
                  <a:prstClr val="black"/>
                </a:solidFill>
              </a:rPr>
              <a:t>2018 году.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60707" y="5978755"/>
            <a:ext cx="14394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 -***С 1 октября 2017 года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302253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 bwMode="auto">
          <a:xfrm>
            <a:off x="855226" y="0"/>
            <a:ext cx="8064896" cy="980728"/>
          </a:xfrm>
          <a:prstGeom prst="roundRect">
            <a:avLst>
              <a:gd name="adj" fmla="val 12377"/>
            </a:avLst>
          </a:prstGeom>
          <a:noFill/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0000" tIns="82800" rIns="54000" bIns="828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начисленная заработная плата </a:t>
            </a:r>
            <a:r>
              <a:rPr lang="ru-RU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государственных гражданских </a:t>
            </a:r>
            <a:r>
              <a:rPr lang="ru-RU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служащих в Приволжском федеральном округе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 основе данных Росстата)</a:t>
            </a: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4112994"/>
              </p:ext>
            </p:extLst>
          </p:nvPr>
        </p:nvGraphicFramePr>
        <p:xfrm>
          <a:off x="107504" y="1196752"/>
          <a:ext cx="5257801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902039"/>
              </p:ext>
            </p:extLst>
          </p:nvPr>
        </p:nvGraphicFramePr>
        <p:xfrm>
          <a:off x="3633747" y="3861048"/>
          <a:ext cx="52863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6" name="Picture 2" descr="E:\photo_2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73083"/>
            <a:ext cx="3312368" cy="2208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42</a:t>
            </a:fld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868144" y="1390452"/>
            <a:ext cx="2808312" cy="187220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2014 и 2015 годы решения об увеличении денежного содержания государственных гражданских служащих  Чувашской Республики </a:t>
            </a:r>
          </a:p>
          <a:p>
            <a:pPr algn="ctr"/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принимались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1312168"/>
            <a:ext cx="6238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23928" y="4057667"/>
            <a:ext cx="6238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95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отдельных категорий граждан</a:t>
            </a:r>
            <a:endParaRPr lang="ru-RU" sz="2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20165" y="1008000"/>
            <a:ext cx="2515865" cy="504056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Вид расходов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806052" y="1008000"/>
            <a:ext cx="4119376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Правовое основание 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31931" y="2761431"/>
            <a:ext cx="2484000" cy="27841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800" dirty="0" smtClean="0">
                <a:solidFill>
                  <a:schemeClr val="tx1"/>
                </a:solidFill>
              </a:rPr>
              <a:t>Выплаты труженикам тыла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31931" y="3104661"/>
            <a:ext cx="2484000" cy="34141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Выплаты реабилитированным лицам и признанным пострадавшими от политических репрессий 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058260" y="1008000"/>
            <a:ext cx="1812516" cy="521899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Объем расходов на </a:t>
            </a:r>
          </a:p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2017 год и численность получателей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135523" y="1605583"/>
            <a:ext cx="6840760" cy="144016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Поддержка пожилых людей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06399" y="1820983"/>
            <a:ext cx="4154400" cy="23986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24.11.2004 № </a:t>
            </a:r>
            <a:r>
              <a:rPr lang="ru-RU" sz="700" dirty="0">
                <a:solidFill>
                  <a:schemeClr val="tx1"/>
                </a:solidFill>
              </a:rPr>
              <a:t>43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социальной поддержке тружеников тыла военных лет и ветеранов </a:t>
            </a:r>
            <a:r>
              <a:rPr lang="ru-RU" sz="700" dirty="0" smtClean="0">
                <a:solidFill>
                  <a:schemeClr val="tx1"/>
                </a:solidFill>
              </a:rPr>
              <a:t>труда»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 flipH="1">
            <a:off x="2806400" y="2761431"/>
            <a:ext cx="4154400" cy="288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24.11.2004 </a:t>
            </a:r>
            <a:r>
              <a:rPr lang="ru-RU" sz="700" dirty="0">
                <a:solidFill>
                  <a:schemeClr val="tx1"/>
                </a:solidFill>
              </a:rPr>
              <a:t>№ 43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социальной поддержке тружеников тыла военных лет и ветеранов </a:t>
            </a:r>
            <a:r>
              <a:rPr lang="ru-RU" sz="700" dirty="0" smtClean="0">
                <a:solidFill>
                  <a:schemeClr val="tx1"/>
                </a:solidFill>
              </a:rPr>
              <a:t>труда»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806400" y="2092525"/>
            <a:ext cx="4154400" cy="288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31.12.2015 </a:t>
            </a:r>
            <a:r>
              <a:rPr lang="ru-RU" sz="700" dirty="0">
                <a:solidFill>
                  <a:schemeClr val="tx1"/>
                </a:solidFill>
              </a:rPr>
              <a:t>№ 90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ветеранах труда Чувашской </a:t>
            </a:r>
            <a:r>
              <a:rPr lang="ru-RU" sz="700" dirty="0" smtClean="0">
                <a:solidFill>
                  <a:schemeClr val="tx1"/>
                </a:solidFill>
              </a:rPr>
              <a:t>Республики»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083352" y="5891104"/>
            <a:ext cx="6840760" cy="183511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Обеспечение жильем детей-сирот и детей, оставшихся без попечения родителей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07172" y="6143676"/>
            <a:ext cx="2484000" cy="324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</a:rPr>
              <a:t>Обеспечение жильем детей-сирот и детей, оставшихся без попечения родителей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790656" y="6143676"/>
            <a:ext cx="4154400" cy="324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Федеральный закон от 21.12.1996 № 159-ФЗ «О дополнительных гарантиях по социальной </a:t>
            </a:r>
            <a:r>
              <a:rPr lang="ru-RU" sz="700" dirty="0">
                <a:solidFill>
                  <a:schemeClr val="tx1"/>
                </a:solidFill>
              </a:rPr>
              <a:t>поддержке детей-сирот и детей, оставшихся без попечения </a:t>
            </a:r>
            <a:r>
              <a:rPr lang="ru-RU" sz="700" dirty="0" smtClean="0">
                <a:solidFill>
                  <a:schemeClr val="tx1"/>
                </a:solidFill>
              </a:rPr>
              <a:t>родителей»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806400" y="3104661"/>
            <a:ext cx="4154400" cy="34141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24.11.2004 </a:t>
            </a:r>
            <a:r>
              <a:rPr lang="ru-RU" sz="700" dirty="0">
                <a:solidFill>
                  <a:schemeClr val="tx1"/>
                </a:solidFill>
              </a:rPr>
              <a:t>№ 47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социальной поддержке реабилитированных лиц и лиц, признанных пострадавшими от политических </a:t>
            </a:r>
            <a:r>
              <a:rPr lang="ru-RU" sz="700" dirty="0" smtClean="0">
                <a:solidFill>
                  <a:schemeClr val="tx1"/>
                </a:solidFill>
              </a:rPr>
              <a:t>репрессий» 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076271" y="1820983"/>
            <a:ext cx="1800000" cy="55954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1 675 593 тыс. руб. – 122 605 чел.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070025" y="2761431"/>
            <a:ext cx="1800000" cy="28799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25 686 тыс. руб. – 2 024 чел.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231930" y="1798843"/>
            <a:ext cx="2484000" cy="58168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Выплаты гражданам, имеющим звания «Ветеран труда» , «Ветеран труда Чувашской Республики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076271" y="3104661"/>
            <a:ext cx="1800000" cy="34141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32 178 тыс. руб. – 976 чел.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7055839" y="6137016"/>
            <a:ext cx="1800000" cy="324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121 421 тыс. руб. – 124 чел.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1106937" y="3501008"/>
            <a:ext cx="6848902" cy="183511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Поддержка инвалидов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190137" y="4155947"/>
            <a:ext cx="2484000" cy="69065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</a:rPr>
              <a:t>Осуществление переданных полномочий Российской Федерации по предоставлению отдельных мер социальной поддержки граждан, подвергшихся воздействию радиации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771753" y="4155947"/>
            <a:ext cx="4154400" cy="69065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/>
              <a:t> </a:t>
            </a:r>
          </a:p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Российской Федерации от 15 </a:t>
            </a:r>
            <a:r>
              <a:rPr lang="ru-RU" sz="700" dirty="0" smtClean="0">
                <a:solidFill>
                  <a:schemeClr val="tx1"/>
                </a:solidFill>
              </a:rPr>
              <a:t>.05.1991  </a:t>
            </a:r>
            <a:r>
              <a:rPr lang="ru-RU" sz="700" dirty="0">
                <a:solidFill>
                  <a:schemeClr val="tx1"/>
                </a:solidFill>
              </a:rPr>
              <a:t>№ 1244-1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социальной защите граждан, подвергшихся воздействию радиации вследствие катастрофы на Чернобыльской </a:t>
            </a:r>
            <a:r>
              <a:rPr lang="ru-RU" sz="700" dirty="0" smtClean="0">
                <a:solidFill>
                  <a:schemeClr val="tx1"/>
                </a:solidFill>
              </a:rPr>
              <a:t>АЭС», </a:t>
            </a:r>
            <a:r>
              <a:rPr lang="ru-RU" sz="700" dirty="0">
                <a:solidFill>
                  <a:schemeClr val="tx1"/>
                </a:solidFill>
              </a:rPr>
              <a:t>от </a:t>
            </a:r>
            <a:r>
              <a:rPr lang="ru-RU" sz="700" dirty="0" smtClean="0">
                <a:solidFill>
                  <a:schemeClr val="tx1"/>
                </a:solidFill>
              </a:rPr>
              <a:t>26.11.1998 № </a:t>
            </a:r>
            <a:r>
              <a:rPr lang="ru-RU" sz="700" dirty="0">
                <a:solidFill>
                  <a:schemeClr val="tx1"/>
                </a:solidFill>
              </a:rPr>
              <a:t>175-ФЗ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социальной защите граждан Российской Федерации, подвергшихся воздействию радиации вследствие аварии в 1957 году на производственном объединении </a:t>
            </a:r>
            <a:r>
              <a:rPr lang="ru-RU" sz="700" dirty="0" smtClean="0">
                <a:solidFill>
                  <a:schemeClr val="tx1"/>
                </a:solidFill>
              </a:rPr>
              <a:t>«Маяк» </a:t>
            </a:r>
            <a:r>
              <a:rPr lang="ru-RU" sz="700" dirty="0">
                <a:solidFill>
                  <a:schemeClr val="tx1"/>
                </a:solidFill>
              </a:rPr>
              <a:t>и сбросов радиоактивных отходов в </a:t>
            </a:r>
            <a:r>
              <a:rPr lang="ru-RU" sz="700" dirty="0" smtClean="0">
                <a:solidFill>
                  <a:schemeClr val="tx1"/>
                </a:solidFill>
              </a:rPr>
              <a:t>реку «</a:t>
            </a:r>
            <a:r>
              <a:rPr lang="ru-RU" sz="700" dirty="0" err="1" smtClean="0">
                <a:solidFill>
                  <a:schemeClr val="tx1"/>
                </a:solidFill>
              </a:rPr>
              <a:t>Теча</a:t>
            </a:r>
            <a:r>
              <a:rPr lang="ru-RU" sz="700" dirty="0" smtClean="0">
                <a:solidFill>
                  <a:schemeClr val="tx1"/>
                </a:solidFill>
              </a:rPr>
              <a:t>», </a:t>
            </a:r>
            <a:r>
              <a:rPr lang="ru-RU" sz="700" dirty="0">
                <a:solidFill>
                  <a:schemeClr val="tx1"/>
                </a:solidFill>
              </a:rPr>
              <a:t>от </a:t>
            </a:r>
            <a:r>
              <a:rPr lang="ru-RU" sz="700" dirty="0" smtClean="0">
                <a:solidFill>
                  <a:schemeClr val="tx1"/>
                </a:solidFill>
              </a:rPr>
              <a:t>10.01.2002 № 2-ФЗ «О </a:t>
            </a:r>
            <a:r>
              <a:rPr lang="ru-RU" sz="700" dirty="0">
                <a:solidFill>
                  <a:schemeClr val="tx1"/>
                </a:solidFill>
              </a:rPr>
              <a:t>социальных гарантиях гражданам, подвергшимся радиационному воздействию вследствие ядерных испытаний на Семипалатинском </a:t>
            </a:r>
            <a:r>
              <a:rPr lang="ru-RU" sz="700" dirty="0" smtClean="0">
                <a:solidFill>
                  <a:schemeClr val="tx1"/>
                </a:solidFill>
              </a:rPr>
              <a:t>полигоне»</a:t>
            </a:r>
          </a:p>
          <a:p>
            <a:pPr algn="ctr"/>
            <a:endParaRPr lang="ru-RU" sz="700" dirty="0"/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198054" y="4907426"/>
            <a:ext cx="2484000" cy="34754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</a:rPr>
              <a:t>Дополнительные выплаты инвалидам боевых действий</a:t>
            </a: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198054" y="5328000"/>
            <a:ext cx="2484000" cy="49487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</a:rPr>
              <a:t>Денежная компенсация стоимости проезда к месту проведения программного гемодиализа и обратно</a:t>
            </a: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198054" y="3768955"/>
            <a:ext cx="2484000" cy="33170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Компенсация расходов инвалидам на оплату жилого помещения и коммунальных услуг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2772523" y="3768955"/>
            <a:ext cx="4153630" cy="33170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Федеральный закон от 24.11.1995  </a:t>
            </a:r>
            <a:r>
              <a:rPr lang="ru-RU" sz="700" dirty="0">
                <a:solidFill>
                  <a:schemeClr val="tx1"/>
                </a:solidFill>
              </a:rPr>
              <a:t>№ </a:t>
            </a:r>
            <a:r>
              <a:rPr lang="ru-RU" sz="700" dirty="0" smtClean="0">
                <a:solidFill>
                  <a:schemeClr val="tx1"/>
                </a:solidFill>
              </a:rPr>
              <a:t>181-ФЗ «О социальной защите инвалидов в Российской Федерации» 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2783364" y="4907423"/>
            <a:ext cx="4153628" cy="347547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Указ </a:t>
            </a:r>
            <a:r>
              <a:rPr lang="ru-RU" sz="700" dirty="0">
                <a:solidFill>
                  <a:schemeClr val="tx1"/>
                </a:solidFill>
              </a:rPr>
              <a:t>Главы 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12.01.2012</a:t>
            </a:r>
            <a:r>
              <a:rPr lang="ru-RU" sz="700" dirty="0">
                <a:solidFill>
                  <a:schemeClr val="tx1"/>
                </a:solidFill>
              </a:rPr>
              <a:t> </a:t>
            </a:r>
            <a:r>
              <a:rPr lang="ru-RU" sz="700" dirty="0" smtClean="0">
                <a:solidFill>
                  <a:schemeClr val="tx1"/>
                </a:solidFill>
              </a:rPr>
              <a:t>№</a:t>
            </a:r>
            <a:r>
              <a:rPr lang="ru-RU" sz="700" dirty="0">
                <a:solidFill>
                  <a:schemeClr val="tx1"/>
                </a:solidFill>
              </a:rPr>
              <a:t> 4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дополнительной социальной поддержке инвалидов боевых действий", </a:t>
            </a:r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10.05.2012</a:t>
            </a:r>
            <a:r>
              <a:rPr lang="ru-RU" sz="700" dirty="0">
                <a:solidFill>
                  <a:schemeClr val="tx1"/>
                </a:solidFill>
              </a:rPr>
              <a:t> </a:t>
            </a:r>
            <a:r>
              <a:rPr lang="ru-RU" sz="700" dirty="0" smtClean="0">
                <a:solidFill>
                  <a:schemeClr val="tx1"/>
                </a:solidFill>
              </a:rPr>
              <a:t>№ </a:t>
            </a:r>
            <a:r>
              <a:rPr lang="ru-RU" sz="700" dirty="0">
                <a:solidFill>
                  <a:schemeClr val="tx1"/>
                </a:solidFill>
              </a:rPr>
              <a:t>23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порядке предоставления дополнительной выплаты инвалидам боевых </a:t>
            </a:r>
            <a:r>
              <a:rPr lang="ru-RU" sz="700" dirty="0" smtClean="0">
                <a:solidFill>
                  <a:schemeClr val="tx1"/>
                </a:solidFill>
              </a:rPr>
              <a:t>действий»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2783363" y="5328000"/>
            <a:ext cx="4153629" cy="49487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Постановление </a:t>
            </a:r>
            <a:r>
              <a:rPr lang="ru-RU" sz="700" dirty="0">
                <a:solidFill>
                  <a:schemeClr val="tx1"/>
                </a:solidFill>
              </a:rPr>
              <a:t>Кабинета Министров 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11.08.2016 № </a:t>
            </a:r>
            <a:r>
              <a:rPr lang="ru-RU" sz="700" dirty="0">
                <a:solidFill>
                  <a:schemeClr val="tx1"/>
                </a:solidFill>
              </a:rPr>
              <a:t>323  </a:t>
            </a:r>
            <a:r>
              <a:rPr lang="ru-RU" sz="700" dirty="0" smtClean="0">
                <a:solidFill>
                  <a:schemeClr val="tx1"/>
                </a:solidFill>
              </a:rPr>
              <a:t>«Об </a:t>
            </a:r>
            <a:r>
              <a:rPr lang="ru-RU" sz="700" dirty="0">
                <a:solidFill>
                  <a:schemeClr val="tx1"/>
                </a:solidFill>
              </a:rPr>
              <a:t>утверждении Порядка предоставления гражданам, проживающим в Чувашской Республике, страдающим хронической почечной недостаточностью, денежной компенсации стоимости проезда к месту проведения процедуры программного гемодиализа и </a:t>
            </a:r>
            <a:r>
              <a:rPr lang="ru-RU" sz="700" dirty="0" smtClean="0">
                <a:solidFill>
                  <a:schemeClr val="tx1"/>
                </a:solidFill>
              </a:rPr>
              <a:t>обратно»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7070131" y="4155947"/>
            <a:ext cx="1800000" cy="69065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30 666 тыс. руб. – 1 206 чел.</a:t>
            </a:r>
          </a:p>
          <a:p>
            <a:pPr algn="ctr"/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7070131" y="5328000"/>
            <a:ext cx="1800000" cy="49487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10 464 тыс. руб. – 72 чел</a:t>
            </a:r>
            <a:r>
              <a:rPr lang="ru-RU" sz="1000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7070130" y="4907426"/>
            <a:ext cx="1800000" cy="34754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868 тыс. руб. –  128 чел</a:t>
            </a:r>
            <a:r>
              <a:rPr lang="ru-RU" sz="1000" dirty="0" smtClean="0">
                <a:solidFill>
                  <a:schemeClr val="tx1"/>
                </a:solidFill>
              </a:rPr>
              <a:t>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7069074" y="3768955"/>
            <a:ext cx="1800000" cy="33170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518 880 тыс. руб. –  94 000 чел.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223848" y="2430965"/>
            <a:ext cx="2484000" cy="288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Компенсация расходов  на уплату взноса на капитальный ремонт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2806400" y="2416630"/>
            <a:ext cx="4154400" cy="288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08.04.2016 </a:t>
            </a:r>
            <a:r>
              <a:rPr lang="ru-RU" sz="700" dirty="0">
                <a:solidFill>
                  <a:schemeClr val="tx1"/>
                </a:solidFill>
              </a:rPr>
              <a:t>№ </a:t>
            </a:r>
            <a:r>
              <a:rPr lang="ru-RU" sz="700" dirty="0" smtClean="0">
                <a:solidFill>
                  <a:schemeClr val="tx1"/>
                </a:solidFill>
              </a:rPr>
              <a:t>14 «О социальной поддержке отдельных категорий граждан по уплате взноса на капитальный ремонт общего имущества в многоквартирном доме»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076271" y="2416630"/>
            <a:ext cx="1800000" cy="288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4 850 тыс. руб. – 3 669 чел.</a:t>
            </a:r>
            <a:endParaRPr lang="ru-RU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80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отдельных категорий граждан</a:t>
            </a:r>
            <a:endParaRPr lang="ru-RU" sz="2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44</a:t>
            </a:fld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20165" y="1008000"/>
            <a:ext cx="2515865" cy="504056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Вид расходов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806052" y="1008000"/>
            <a:ext cx="4119376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Правовое основание 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058260" y="1008000"/>
            <a:ext cx="1812516" cy="521899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Объем расходов на </a:t>
            </a:r>
          </a:p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2017 год и численность получателей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1087083" y="3887900"/>
            <a:ext cx="6848902" cy="183511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Помощь малоимущим гражданам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234823" y="4534036"/>
            <a:ext cx="2484000" cy="180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</a:rPr>
              <a:t>Социальные выплаты безработным </a:t>
            </a:r>
            <a:r>
              <a:rPr lang="ru-RU" sz="800" dirty="0" smtClean="0">
                <a:solidFill>
                  <a:schemeClr val="tx1"/>
                </a:solidFill>
              </a:rPr>
              <a:t>гражданам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2794654" y="4542040"/>
            <a:ext cx="4154400" cy="180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00" dirty="0" smtClean="0"/>
              <a:t>Федеральный закон от </a:t>
            </a:r>
            <a:r>
              <a:rPr lang="ru-RU" sz="700" dirty="0"/>
              <a:t>19.04.1991 </a:t>
            </a:r>
            <a:r>
              <a:rPr lang="ru-RU" sz="700" dirty="0" smtClean="0"/>
              <a:t>№ 1032-1 «О </a:t>
            </a:r>
            <a:r>
              <a:rPr lang="ru-RU" sz="700" dirty="0"/>
              <a:t>занятости населения в Российской </a:t>
            </a:r>
            <a:r>
              <a:rPr lang="ru-RU" sz="700" dirty="0" smtClean="0"/>
              <a:t>Федерации»</a:t>
            </a:r>
            <a:endParaRPr lang="ru-RU" sz="700" dirty="0"/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223982" y="4765641"/>
            <a:ext cx="2484000" cy="324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Социальные пособия учащимся, нуждающимся в приобретении проездных билетов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2795231" y="4779665"/>
            <a:ext cx="4153630" cy="324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Чувашской Республики от 30.07.2013 № 50 «Об образовании в Чувашской Республике»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7067594" y="4542041"/>
            <a:ext cx="1800000" cy="180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179 838 тыс. руб. – 4 330 чел.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7079432" y="4779665"/>
            <a:ext cx="1800000" cy="324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18 156 тыс. руб. – 3 874 чел.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234823" y="4144608"/>
            <a:ext cx="2484000" cy="324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Субсидии на оплату жилого помещения и коммунальных услуг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2809487" y="4152610"/>
            <a:ext cx="4153628" cy="324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Статья 159 Жилищного Кодекса Российской Федерации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7070776" y="4144608"/>
            <a:ext cx="1800000" cy="324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283 017 тыс. руб. – 21 000 чел.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103654" y="5165069"/>
            <a:ext cx="6848902" cy="183511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Поддержка молодых семей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51394" y="5837776"/>
            <a:ext cx="2484000" cy="90359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</a:rPr>
              <a:t>Возмещение части затрат на уплату процентов по ипотечным кредитам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811225" y="5837777"/>
            <a:ext cx="4154400" cy="90359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00" dirty="0" smtClean="0"/>
              <a:t>Постановления </a:t>
            </a:r>
            <a:r>
              <a:rPr lang="ru-RU" sz="700" dirty="0"/>
              <a:t>Кабинета Министров Чувашской Республики от 24.07.2002 № 202 </a:t>
            </a:r>
            <a:r>
              <a:rPr lang="ru-RU" sz="700" dirty="0" smtClean="0"/>
              <a:t>«Об </a:t>
            </a:r>
            <a:r>
              <a:rPr lang="ru-RU" sz="700" dirty="0"/>
              <a:t>утверждении Порядка возмещения части затрат на уплату процентов по ипотечным кредитам, привлекаемым молодыми семьями на приобретение или строительство жилья, за счет средств республиканского бюджета Чувашской </a:t>
            </a:r>
            <a:r>
              <a:rPr lang="ru-RU" sz="700" dirty="0" smtClean="0"/>
              <a:t>Республики», </a:t>
            </a:r>
            <a:r>
              <a:rPr lang="ru-RU" sz="700" dirty="0"/>
              <a:t>от 24.10.2011 </a:t>
            </a:r>
            <a:r>
              <a:rPr lang="ru-RU" sz="700" dirty="0" smtClean="0"/>
              <a:t>№ </a:t>
            </a:r>
            <a:r>
              <a:rPr lang="ru-RU" sz="700" dirty="0"/>
              <a:t>446 </a:t>
            </a:r>
            <a:r>
              <a:rPr lang="ru-RU" sz="700" dirty="0" smtClean="0"/>
              <a:t>«Об </a:t>
            </a:r>
            <a:r>
              <a:rPr lang="ru-RU" sz="700" dirty="0"/>
              <a:t>утверждении Порядка возмещения части затрат на уплату процентов по ипотечным кредитам (займам), привлеченным молодыми семьями на приобретение или строительство жилья, а также по ипотечным кредитам (займам), полученным молодыми семьями в целях рефинансирования (</a:t>
            </a:r>
            <a:r>
              <a:rPr lang="ru-RU" sz="700" dirty="0" err="1"/>
              <a:t>перекредитования</a:t>
            </a:r>
            <a:r>
              <a:rPr lang="ru-RU" sz="700" dirty="0"/>
              <a:t>) первоначальных ипотечных кредитов (</a:t>
            </a:r>
            <a:r>
              <a:rPr lang="ru-RU" sz="700" dirty="0" smtClean="0"/>
              <a:t>займов)»</a:t>
            </a:r>
            <a:endParaRPr lang="ru-RU" sz="700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098300" y="5837776"/>
            <a:ext cx="1800000" cy="54355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102 582 тыс. руб. –  5 171 чел.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251394" y="5423383"/>
            <a:ext cx="2484000" cy="360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Обеспечение </a:t>
            </a:r>
            <a:r>
              <a:rPr lang="ru-RU" sz="800" dirty="0">
                <a:solidFill>
                  <a:schemeClr val="tx1"/>
                </a:solidFill>
              </a:rPr>
              <a:t>жильем молодых семей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2826058" y="5431385"/>
            <a:ext cx="4153628" cy="360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>
                <a:solidFill>
                  <a:schemeClr val="tx1"/>
                </a:solidFill>
              </a:rPr>
              <a:t>Постановление Кабинета Министров </a:t>
            </a:r>
            <a:r>
              <a:rPr lang="ru-RU" sz="700" dirty="0" smtClean="0">
                <a:solidFill>
                  <a:schemeClr val="tx1"/>
                </a:solidFill>
              </a:rPr>
              <a:t>Чувашской Республики </a:t>
            </a:r>
            <a:r>
              <a:rPr lang="ru-RU" sz="700" dirty="0">
                <a:solidFill>
                  <a:schemeClr val="tx1"/>
                </a:solidFill>
              </a:rPr>
              <a:t>от 20.12.2010 </a:t>
            </a:r>
            <a:r>
              <a:rPr lang="ru-RU" sz="700" dirty="0" smtClean="0">
                <a:solidFill>
                  <a:schemeClr val="tx1"/>
                </a:solidFill>
              </a:rPr>
              <a:t>№ </a:t>
            </a:r>
            <a:r>
              <a:rPr lang="ru-RU" sz="700" dirty="0">
                <a:solidFill>
                  <a:schemeClr val="tx1"/>
                </a:solidFill>
              </a:rPr>
              <a:t>448 </a:t>
            </a:r>
            <a:r>
              <a:rPr lang="ru-RU" sz="700" dirty="0" smtClean="0">
                <a:solidFill>
                  <a:schemeClr val="tx1"/>
                </a:solidFill>
              </a:rPr>
              <a:t>«Об </a:t>
            </a:r>
            <a:r>
              <a:rPr lang="ru-RU" sz="700" dirty="0">
                <a:solidFill>
                  <a:schemeClr val="tx1"/>
                </a:solidFill>
              </a:rPr>
              <a:t>утверждении Правил предоставления средств из республиканского бюджета Чувашской Республики на предоставление социальных выплат молодым семьям на приобретение </a:t>
            </a:r>
            <a:r>
              <a:rPr lang="ru-RU" sz="700" dirty="0" smtClean="0">
                <a:solidFill>
                  <a:schemeClr val="tx1"/>
                </a:solidFill>
              </a:rPr>
              <a:t>жилья»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098300" y="5423383"/>
            <a:ext cx="1800000" cy="360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253 057 тыс. руб. –  427 семей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073607" y="2204551"/>
            <a:ext cx="1800000" cy="290377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102 016 тыс. руб. – 1 179 семей  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231980" y="2526929"/>
            <a:ext cx="2484000" cy="28062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Выплаты опекунам (попечителям), патронатным воспитателям  на содержание подопечных детей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31980" y="2197977"/>
            <a:ext cx="2484000" cy="27261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Выплаты приемной семье на содержание подопечных детей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1135572" y="1571034"/>
            <a:ext cx="6840760" cy="157559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Поддержка материнства и детства 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231979" y="1828684"/>
            <a:ext cx="2484000" cy="31323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Выплата ежемесячного пособия на ребенка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2810059" y="1814634"/>
            <a:ext cx="4122000" cy="32728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Федеральный закон </a:t>
            </a:r>
            <a:r>
              <a:rPr lang="ru-RU" sz="700" dirty="0">
                <a:solidFill>
                  <a:schemeClr val="tx1"/>
                </a:solidFill>
              </a:rPr>
              <a:t>от </a:t>
            </a:r>
            <a:r>
              <a:rPr lang="ru-RU" sz="700" dirty="0" smtClean="0">
                <a:solidFill>
                  <a:schemeClr val="tx1"/>
                </a:solidFill>
              </a:rPr>
              <a:t>19.05.1995 № </a:t>
            </a:r>
            <a:r>
              <a:rPr lang="ru-RU" sz="700" dirty="0">
                <a:solidFill>
                  <a:schemeClr val="tx1"/>
                </a:solidFill>
              </a:rPr>
              <a:t>81-ФЗ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государственных пособиях гражданам, имеющим </a:t>
            </a:r>
            <a:r>
              <a:rPr lang="ru-RU" sz="700" dirty="0" smtClean="0">
                <a:solidFill>
                  <a:schemeClr val="tx1"/>
                </a:solidFill>
              </a:rPr>
              <a:t>детей», 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24.11.2004 № </a:t>
            </a:r>
            <a:r>
              <a:rPr lang="ru-RU" sz="700" dirty="0">
                <a:solidFill>
                  <a:schemeClr val="tx1"/>
                </a:solidFill>
              </a:rPr>
              <a:t>46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государственных пособиях гражданам, имеющим </a:t>
            </a:r>
            <a:r>
              <a:rPr lang="ru-RU" sz="700" dirty="0" smtClean="0">
                <a:solidFill>
                  <a:schemeClr val="tx1"/>
                </a:solidFill>
              </a:rPr>
              <a:t>детей»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7073607" y="1828684"/>
            <a:ext cx="1800000" cy="31323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900" dirty="0" smtClean="0">
              <a:solidFill>
                <a:schemeClr val="tx1"/>
              </a:solidFill>
            </a:endParaRPr>
          </a:p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537 709 тыс. руб. – 100 880 чел.</a:t>
            </a:r>
          </a:p>
          <a:p>
            <a:endParaRPr lang="ru-RU" sz="900" i="1" dirty="0"/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231979" y="2870000"/>
            <a:ext cx="2493759" cy="57606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</a:rPr>
              <a:t>Ежемесячная денежная выплата, назначаемая в случае рождения (усыновления) третьего ребенка или последующих детей до достижения ребенком возраста трех лет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802470" y="2870000"/>
            <a:ext cx="4122000" cy="57606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Указ </a:t>
            </a:r>
            <a:r>
              <a:rPr lang="ru-RU" sz="700" dirty="0">
                <a:solidFill>
                  <a:schemeClr val="tx1"/>
                </a:solidFill>
              </a:rPr>
              <a:t>Президента Российской Федерации от </a:t>
            </a:r>
            <a:r>
              <a:rPr lang="ru-RU" sz="700" dirty="0" smtClean="0">
                <a:solidFill>
                  <a:schemeClr val="tx1"/>
                </a:solidFill>
              </a:rPr>
              <a:t>07.05.2012</a:t>
            </a:r>
            <a:r>
              <a:rPr lang="ru-RU" sz="700" dirty="0">
                <a:solidFill>
                  <a:schemeClr val="tx1"/>
                </a:solidFill>
              </a:rPr>
              <a:t> </a:t>
            </a:r>
            <a:r>
              <a:rPr lang="ru-RU" sz="700" dirty="0" smtClean="0">
                <a:solidFill>
                  <a:schemeClr val="tx1"/>
                </a:solidFill>
              </a:rPr>
              <a:t>№</a:t>
            </a:r>
            <a:r>
              <a:rPr lang="ru-RU" sz="700" dirty="0">
                <a:solidFill>
                  <a:schemeClr val="tx1"/>
                </a:solidFill>
              </a:rPr>
              <a:t> 606 </a:t>
            </a:r>
            <a:r>
              <a:rPr lang="ru-RU" sz="700" dirty="0" smtClean="0">
                <a:solidFill>
                  <a:schemeClr val="tx1"/>
                </a:solidFill>
              </a:rPr>
              <a:t>«О</a:t>
            </a:r>
            <a:r>
              <a:rPr lang="ru-RU" sz="700" dirty="0">
                <a:solidFill>
                  <a:schemeClr val="tx1"/>
                </a:solidFill>
              </a:rPr>
              <a:t> мерах по реализации демографической политики </a:t>
            </a:r>
            <a:r>
              <a:rPr lang="ru-RU" sz="700" dirty="0" smtClean="0">
                <a:solidFill>
                  <a:schemeClr val="tx1"/>
                </a:solidFill>
              </a:rPr>
              <a:t>РФ», Указ </a:t>
            </a:r>
            <a:r>
              <a:rPr lang="ru-RU" sz="700" dirty="0">
                <a:solidFill>
                  <a:schemeClr val="tx1"/>
                </a:solidFill>
              </a:rPr>
              <a:t>Главы 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27.06.2012 № </a:t>
            </a:r>
            <a:r>
              <a:rPr lang="ru-RU" sz="700" dirty="0">
                <a:solidFill>
                  <a:schemeClr val="tx1"/>
                </a:solidFill>
              </a:rPr>
              <a:t>77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ежемесячной денежной выплате семьям в случае рождения третьего ребенка или последующих </a:t>
            </a:r>
            <a:r>
              <a:rPr lang="ru-RU" sz="700" dirty="0" smtClean="0">
                <a:solidFill>
                  <a:schemeClr val="tx1"/>
                </a:solidFill>
              </a:rPr>
              <a:t>детей», 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04.12.2012 № </a:t>
            </a:r>
            <a:r>
              <a:rPr lang="ru-RU" sz="700" dirty="0">
                <a:solidFill>
                  <a:schemeClr val="tx1"/>
                </a:solidFill>
              </a:rPr>
              <a:t> 82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ежемесячной денежной выплате семьям в случае рождения (усыновления) третьего ребенка или последующих </a:t>
            </a:r>
            <a:r>
              <a:rPr lang="ru-RU" sz="700" dirty="0" smtClean="0">
                <a:solidFill>
                  <a:schemeClr val="tx1"/>
                </a:solidFill>
              </a:rPr>
              <a:t>детей»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2810060" y="2204551"/>
            <a:ext cx="4123203" cy="603007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24.11.2004 № 46 «О государственных пособиях гражданам, имеющим детей», от 24.11.2004 № 48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социальной поддержке детей в Чувашской </a:t>
            </a:r>
            <a:r>
              <a:rPr lang="ru-RU" sz="700" dirty="0" smtClean="0">
                <a:solidFill>
                  <a:schemeClr val="tx1"/>
                </a:solidFill>
              </a:rPr>
              <a:t>Республики»</a:t>
            </a:r>
            <a:endParaRPr lang="ru-RU" sz="700" dirty="0"/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7067653" y="2869999"/>
            <a:ext cx="1800000" cy="57606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602 863 тыс. руб. –  6 421 семей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7082590" y="2534516"/>
            <a:ext cx="1800000" cy="273043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120 013 тыс. руб. – 1 507 чел.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231980" y="3508863"/>
            <a:ext cx="2484000" cy="27841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800" dirty="0" smtClean="0">
                <a:solidFill>
                  <a:schemeClr val="tx1"/>
                </a:solidFill>
              </a:rPr>
              <a:t>Выплаты </a:t>
            </a:r>
            <a:r>
              <a:rPr lang="ru-RU" sz="800" dirty="0">
                <a:solidFill>
                  <a:schemeClr val="tx1"/>
                </a:solidFill>
              </a:rPr>
              <a:t> республиканского материнского (семейного) капитала</a:t>
            </a:r>
          </a:p>
        </p:txBody>
      </p:sp>
      <p:sp>
        <p:nvSpPr>
          <p:cNvPr id="58" name="Скругленный прямоугольник 57"/>
          <p:cNvSpPr/>
          <p:nvPr/>
        </p:nvSpPr>
        <p:spPr>
          <a:xfrm flipH="1">
            <a:off x="2793676" y="3508863"/>
            <a:ext cx="4130794" cy="288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>
                <a:solidFill>
                  <a:schemeClr val="tx1"/>
                </a:solidFill>
              </a:rPr>
              <a:t>Закон Чувашской Республики от 21 февраля 2012 г. № 1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дополнительных мерах государственной поддержки семей, имеющих </a:t>
            </a:r>
            <a:r>
              <a:rPr lang="ru-RU" sz="700" dirty="0" smtClean="0">
                <a:solidFill>
                  <a:schemeClr val="tx1"/>
                </a:solidFill>
              </a:rPr>
              <a:t>детей»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7057301" y="3508863"/>
            <a:ext cx="1800000" cy="28799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</a:rPr>
              <a:t>126 800 тыс. руб. – 1 268 чел.</a:t>
            </a:r>
            <a:endParaRPr lang="ru-RU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54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187" y="1094408"/>
            <a:ext cx="5248296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ввода объекта – 2019 год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здания – 16 330,0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Этажность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5-6 этажей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Пропускная способность – 500 посещений в смену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Сметная стоимость проекта – 769,2 млн. рублей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794060"/>
              </p:ext>
            </p:extLst>
          </p:nvPr>
        </p:nvGraphicFramePr>
        <p:xfrm>
          <a:off x="97235" y="2636912"/>
          <a:ext cx="5338861" cy="3484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/>
                <a:gridCol w="864096"/>
                <a:gridCol w="1326993"/>
                <a:gridCol w="1779620"/>
              </a:tblGrid>
              <a:tr h="406380"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финансирования строительства (млн. рублей)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52451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годы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за счет средств: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567731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федерального бюджета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республиканского бюджета Чувашской Республики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242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 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год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459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 *</a:t>
                      </a:r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250,0 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250,0 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2917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 *</a:t>
                      </a:r>
                      <a:endPara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158,8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158,8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794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2014-2019 годы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617,2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408,8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208,4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544108" y="3337170"/>
            <a:ext cx="3456384" cy="275820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3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нового здания многопрофильной поликлиники позволит повысить доступность и значительно улучшить условия оказания первичной медико-санитарной помощи жителям центральной части города Чебоксары, увеличить поликлиническую мощность         БУ «Центральная городская больница» Минздрава Чувашии на 500 посещений в смену. Реализация данного проекта позволит сохранить рабочие места в количестве 420 единиц.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504" y="6073170"/>
            <a:ext cx="5436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1400" i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распоряжению Кабинета </a:t>
            </a:r>
            <a:r>
              <a:rPr lang="ru-RU" sz="1400" i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Министров </a:t>
            </a:r>
          </a:p>
          <a:p>
            <a:r>
              <a:rPr lang="ru-RU" sz="1400" i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  от 16.09.2016 N 641-р</a:t>
            </a:r>
            <a:endParaRPr lang="ru-RU" sz="1400" i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:\MEDICIN\Отдел материал  ресурс обеспеч\!САЛМИН\2016\Праздники\ЦГБ\Картинки\отправить в минздрав\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4108" y="1085032"/>
            <a:ext cx="3417075" cy="2050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323528" y="0"/>
            <a:ext cx="870966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2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 значимые проекты</a:t>
            </a:r>
            <a:r>
              <a:rPr lang="ru-RU" sz="22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здания многопрофильной поликлиники </a:t>
            </a:r>
            <a:r>
              <a:rPr lang="ru-RU" sz="14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 </a:t>
            </a:r>
            <a:r>
              <a:rPr lang="ru-RU" sz="14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"Центральная городская больница" Минздрава Чувашии, </a:t>
            </a:r>
            <a:r>
              <a:rPr lang="ru-RU" sz="14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4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Чебоксары, </a:t>
            </a:r>
            <a:r>
              <a:rPr lang="ru-RU" sz="14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пр. </a:t>
            </a:r>
            <a:r>
              <a:rPr lang="ru-RU" sz="14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Ленина, д. 12</a:t>
            </a:r>
            <a:endParaRPr lang="ru-RU" sz="1400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66380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353" y="1052736"/>
            <a:ext cx="5320744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проекта 2015-2018 годы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Вводимая мощность – 0,565 км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по ПСД (в ц. 2 кв. 2014 г.) – 1 442,9 млн. рублей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по контракту –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613,6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8357803"/>
              </p:ext>
            </p:extLst>
          </p:nvPr>
        </p:nvGraphicFramePr>
        <p:xfrm>
          <a:off x="115352" y="2420888"/>
          <a:ext cx="5320746" cy="3384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0898"/>
                <a:gridCol w="827937"/>
                <a:gridCol w="1032470"/>
                <a:gridCol w="1209917"/>
                <a:gridCol w="939524"/>
              </a:tblGrid>
              <a:tr h="420916">
                <a:tc gridSpan="5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финансирования строительства (млн. рублей)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/>
                </a:tc>
              </a:tr>
              <a:tr h="315703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годы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за счет средств: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/>
                </a:tc>
              </a:tr>
              <a:tr h="919565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федераль-ного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республикан-ского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бюджета Чувашской Республики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местного бюджета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157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 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202,4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98,0 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67,5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36,8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763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год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484,6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377,9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63,3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15,5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435,9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340,0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76,7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19,2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760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2015-2017 годы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1 122,9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815,9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207,5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71,5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115352" y="6074134"/>
            <a:ext cx="5464240" cy="523217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Остаток стоимости объекта от контракта –  490,7 млн. рублей (объемы финансирования будут распределены в 2018 г.)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323528" y="0"/>
            <a:ext cx="870966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2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 значимые проекты</a:t>
            </a:r>
            <a:r>
              <a:rPr lang="ru-RU" sz="22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Московского моста с расширением проезжей части до 6 полос, г. Чебоксары</a:t>
            </a:r>
            <a:endParaRPr lang="ru-RU" sz="1400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46</a:t>
            </a:fld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635622" y="3916412"/>
            <a:ext cx="3325708" cy="177069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(расширение) Московского моста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г.Чебоксары до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полос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позволит:</a:t>
            </a:r>
          </a:p>
          <a:p>
            <a:pPr algn="just"/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улучшить транспортно-эксплуатационное состояние моста;</a:t>
            </a:r>
          </a:p>
          <a:p>
            <a:pPr algn="just"/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значительно увеличить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пропускную способность транспортных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средств.</a:t>
            </a:r>
            <a:endParaRPr lang="ru-RU" sz="1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T:\Сектор финансирования\img_18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1052735"/>
            <a:ext cx="3694573" cy="26970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6079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r>
              <a:rPr lang="ru-RU" altLang="ru-RU" sz="2000" b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Программно-целевой метод планирования в Чувашской Республике</a:t>
            </a:r>
          </a:p>
        </p:txBody>
      </p:sp>
      <p:sp>
        <p:nvSpPr>
          <p:cNvPr id="33795" name="Номер слайда 2"/>
          <p:cNvSpPr txBox="1">
            <a:spLocks/>
          </p:cNvSpPr>
          <p:nvPr/>
        </p:nvSpPr>
        <p:spPr bwMode="auto">
          <a:xfrm>
            <a:off x="8748713" y="6308725"/>
            <a:ext cx="3952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ru-RU" altLang="ru-RU" sz="1600" b="1">
              <a:solidFill>
                <a:srgbClr val="000000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79388" y="1038225"/>
            <a:ext cx="4545012" cy="792163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Распоряжением Кабинета Министров Чувашской Республики от 10.06.2011 № 207-р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утверждены 16 госпрограмм Чувашской Республики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21"/>
          <p:cNvGraphicFramePr>
            <a:graphicFrameLocks/>
          </p:cNvGraphicFramePr>
          <p:nvPr/>
        </p:nvGraphicFramePr>
        <p:xfrm>
          <a:off x="142875" y="1936750"/>
          <a:ext cx="9036050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4932363" y="1038225"/>
            <a:ext cx="4013200" cy="188595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Преимуществом программного бюджета является распределение расходов не по ведомствам, а по программам. Программный подход к формированию бюджета основан на оценке результатов использования бюджетных ресурсов и позволяет оптимизировать решения о распределении бюджетных средств.</a:t>
            </a:r>
          </a:p>
          <a:p>
            <a:pPr algn="just">
              <a:defRPr/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программных расходов республиканского бюджета Чувашской Республики – 100%.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8496300" y="6418263"/>
            <a:ext cx="647700" cy="3429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latin typeface="+mn-lt"/>
                <a:cs typeface="Times New Roman" panose="02020603050405020304" pitchFamily="18" charset="0"/>
              </a:rPr>
              <a:t>47</a:t>
            </a:r>
            <a:endParaRPr lang="ru-RU" altLang="ru-RU" sz="1400" b="1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55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5" y="0"/>
            <a:ext cx="8209681" cy="980728"/>
          </a:xfrm>
        </p:spPr>
        <p:txBody>
          <a:bodyPr/>
          <a:lstStyle/>
          <a:p>
            <a:r>
              <a:rPr lang="ru-RU" sz="20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«Управление общественными финансами и государственным долгом Чувашской Республики»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79" y="1018390"/>
            <a:ext cx="6152412" cy="1754881"/>
          </a:xfrm>
          <a:prstGeom prst="roundRect">
            <a:avLst/>
          </a:prstGeom>
          <a:gradFill flip="none" rotWithShape="1">
            <a:gsLst>
              <a:gs pos="0">
                <a:srgbClr val="B889DB">
                  <a:tint val="66000"/>
                  <a:satMod val="160000"/>
                </a:srgbClr>
              </a:gs>
              <a:gs pos="50000">
                <a:srgbClr val="B889DB">
                  <a:tint val="44500"/>
                  <a:satMod val="160000"/>
                </a:srgbClr>
              </a:gs>
              <a:gs pos="100000">
                <a:srgbClr val="B889DB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бюджетного потенциала, устойчивости и сбалансированности системы общественных финансов в Чувашской Республике;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долговой нагрузки на республиканский бюджет Чувашской Республики;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эффективного функционирования государственного сектора экономики Чувашской Республики.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0780" y="2868202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9093783"/>
              </p:ext>
            </p:extLst>
          </p:nvPr>
        </p:nvGraphicFramePr>
        <p:xfrm>
          <a:off x="147780" y="3356992"/>
          <a:ext cx="4856268" cy="30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1210360513"/>
              </p:ext>
            </p:extLst>
          </p:nvPr>
        </p:nvGraphicFramePr>
        <p:xfrm>
          <a:off x="5076056" y="2868201"/>
          <a:ext cx="3935760" cy="3362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263" y="1028624"/>
            <a:ext cx="2593553" cy="163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585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927013903"/>
              </p:ext>
            </p:extLst>
          </p:nvPr>
        </p:nvGraphicFramePr>
        <p:xfrm>
          <a:off x="5130328" y="980728"/>
          <a:ext cx="3906168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42286" y="2559494"/>
            <a:ext cx="5068800" cy="62163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00" b="1" dirty="0">
                <a:solidFill>
                  <a:schemeClr val="tx1"/>
                </a:solidFill>
              </a:rPr>
              <a:t>Удельный вес программных расходов республиканского бюджета Чувашской Республики в общем объеме расходов республиканского бюджета Чувашской </a:t>
            </a:r>
            <a:r>
              <a:rPr lang="ru-RU" sz="1300" b="1" dirty="0" smtClean="0">
                <a:solidFill>
                  <a:schemeClr val="tx1"/>
                </a:solidFill>
              </a:rPr>
              <a:t>Республики, %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1314" y="3276000"/>
            <a:ext cx="5069772" cy="6310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00" b="1" dirty="0">
                <a:solidFill>
                  <a:schemeClr val="tx1"/>
                </a:solidFill>
              </a:rPr>
              <a:t>Отношение государственного долга Чувашской Республики к доходам республиканского бюджета Чувашской Республики (без учета утвержденного объема безвозмездных поступлений</a:t>
            </a:r>
            <a:r>
              <a:rPr lang="ru-RU" sz="1300" b="1" dirty="0" smtClean="0">
                <a:solidFill>
                  <a:schemeClr val="tx1"/>
                </a:solidFill>
              </a:rPr>
              <a:t>), %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9584" y="4068000"/>
            <a:ext cx="5061502" cy="54212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00" b="1" dirty="0">
                <a:solidFill>
                  <a:schemeClr val="tx1"/>
                </a:solidFill>
              </a:rPr>
              <a:t>Объем налоговых и неналоговых доходов консолидированного бюджета Чувашской </a:t>
            </a:r>
            <a:r>
              <a:rPr lang="ru-RU" sz="1300" b="1" dirty="0" smtClean="0">
                <a:solidFill>
                  <a:schemeClr val="tx1"/>
                </a:solidFill>
              </a:rPr>
              <a:t>Республики, млн. руб.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9582" y="4788000"/>
            <a:ext cx="5061504" cy="543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00" b="1" dirty="0">
                <a:solidFill>
                  <a:schemeClr val="tx1"/>
                </a:solidFill>
              </a:rPr>
              <a:t>Темп роста налоговых и неналоговых доходов республиканского бюджета Чувашской Республики </a:t>
            </a:r>
            <a:r>
              <a:rPr lang="ru-RU" sz="1300" b="1" dirty="0" smtClean="0">
                <a:solidFill>
                  <a:schemeClr val="tx1"/>
                </a:solidFill>
              </a:rPr>
              <a:t>(% к </a:t>
            </a:r>
            <a:r>
              <a:rPr lang="ru-RU" sz="1300" b="1" dirty="0">
                <a:solidFill>
                  <a:schemeClr val="tx1"/>
                </a:solidFill>
              </a:rPr>
              <a:t>предыдущему году)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49583" y="5436000"/>
            <a:ext cx="5061503" cy="83629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00" b="1" dirty="0">
                <a:solidFill>
                  <a:schemeClr val="tx1"/>
                </a:solidFill>
              </a:rPr>
              <a:t>Доля просроченной задолженности по бюджетным кредитам, предоставленным из федерального бюджета, в общем объеме задолженности по бюджетным кредитам, предоставленным из федерального </a:t>
            </a:r>
            <a:r>
              <a:rPr lang="ru-RU" sz="1300" b="1" dirty="0" smtClean="0">
                <a:solidFill>
                  <a:schemeClr val="tx1"/>
                </a:solidFill>
              </a:rPr>
              <a:t>бюджета, %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49340" y="1436367"/>
            <a:ext cx="2592288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Основные индикаторы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08912" cy="980728"/>
          </a:xfrm>
        </p:spPr>
        <p:txBody>
          <a:bodyPr/>
          <a:lstStyle/>
          <a:p>
            <a:r>
              <a:rPr lang="ru-RU" sz="20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«Управление общественными финансами и государственным долгом Чувашской Республики»</a:t>
            </a:r>
            <a:endParaRPr lang="ru-RU" sz="20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262" y="1018571"/>
            <a:ext cx="2029035" cy="1277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911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1560" y="1124744"/>
            <a:ext cx="750099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денежные средства, поступающие в распоряжение органов государственной власти республики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1560" y="1916832"/>
            <a:ext cx="750099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любого уровня состоят из налоговых и неналоговых доходов, а также безвозмездных поступлений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186484" y="2946752"/>
            <a:ext cx="2143140" cy="571504"/>
          </a:xfrm>
          <a:prstGeom prst="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151140" y="2928937"/>
            <a:ext cx="2357454" cy="571504"/>
          </a:xfrm>
          <a:prstGeom prst="rect">
            <a:avLst/>
          </a:prstGeom>
          <a:ln w="285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grpSp>
        <p:nvGrpSpPr>
          <p:cNvPr id="13" name="Группа 21"/>
          <p:cNvGrpSpPr>
            <a:grpSpLocks/>
          </p:cNvGrpSpPr>
          <p:nvPr/>
        </p:nvGrpSpPr>
        <p:grpSpPr bwMode="auto">
          <a:xfrm>
            <a:off x="1683129" y="2714625"/>
            <a:ext cx="5646738" cy="214313"/>
            <a:chOff x="1570810" y="2071678"/>
            <a:chExt cx="5645984" cy="215108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>
              <a:off x="1572398" y="2071678"/>
              <a:ext cx="5642808" cy="1594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 rot="5400000">
              <a:off x="1464049" y="2178439"/>
              <a:ext cx="215108" cy="1588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5400000">
              <a:off x="4037044" y="2178439"/>
              <a:ext cx="215108" cy="1587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>
              <a:off x="7108446" y="2178439"/>
              <a:ext cx="215108" cy="1588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27"/>
          <p:cNvGrpSpPr>
            <a:grpSpLocks/>
          </p:cNvGrpSpPr>
          <p:nvPr/>
        </p:nvGrpSpPr>
        <p:grpSpPr bwMode="auto">
          <a:xfrm rot="-5400000">
            <a:off x="-683851" y="4292574"/>
            <a:ext cx="2590833" cy="432058"/>
            <a:chOff x="1573423" y="2071674"/>
            <a:chExt cx="5645987" cy="21511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1573424" y="2071677"/>
              <a:ext cx="5643369" cy="1594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5400000">
              <a:off x="1467176" y="2177925"/>
              <a:ext cx="215108" cy="2613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>
              <a:off x="4039236" y="2177925"/>
              <a:ext cx="215108" cy="2613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rot="5400000">
              <a:off x="7111854" y="2179230"/>
              <a:ext cx="215112" cy="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 rot="-5400000">
            <a:off x="1756929" y="4376916"/>
            <a:ext cx="2646386" cy="212723"/>
            <a:chOff x="1570810" y="2071678"/>
            <a:chExt cx="5645984" cy="215108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1573426" y="2071679"/>
              <a:ext cx="5643369" cy="1593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rot="5400000">
              <a:off x="1467177" y="2177925"/>
              <a:ext cx="215108" cy="2613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rot="5400000">
              <a:off x="4039237" y="2177925"/>
              <a:ext cx="215108" cy="2613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 rot="5400000">
              <a:off x="7110547" y="2177925"/>
              <a:ext cx="215108" cy="2615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Группа 37"/>
          <p:cNvGrpSpPr>
            <a:grpSpLocks/>
          </p:cNvGrpSpPr>
          <p:nvPr/>
        </p:nvGrpSpPr>
        <p:grpSpPr bwMode="auto">
          <a:xfrm rot="-5400000">
            <a:off x="4678966" y="4367612"/>
            <a:ext cx="2554823" cy="320480"/>
            <a:chOff x="1570810" y="2071678"/>
            <a:chExt cx="5645984" cy="215108"/>
          </a:xfrm>
        </p:grpSpPr>
        <p:cxnSp>
          <p:nvCxnSpPr>
            <p:cNvPr id="29" name="Прямая соединительная линия 28"/>
            <p:cNvCxnSpPr/>
            <p:nvPr/>
          </p:nvCxnSpPr>
          <p:spPr>
            <a:xfrm>
              <a:off x="1568142" y="2071678"/>
              <a:ext cx="5643314" cy="1581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 rot="5400000">
              <a:off x="1465383" y="2177106"/>
              <a:ext cx="213526" cy="267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rot="5400000">
              <a:off x="4034773" y="2178441"/>
              <a:ext cx="213526" cy="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 rot="5400000">
              <a:off x="7108697" y="2177106"/>
              <a:ext cx="213526" cy="267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Прямоугольник 32"/>
          <p:cNvSpPr/>
          <p:nvPr/>
        </p:nvSpPr>
        <p:spPr>
          <a:xfrm>
            <a:off x="718716" y="3680599"/>
            <a:ext cx="2000264" cy="2556714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налог на прибыль организаций;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налог на доходы физических лиц;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налог на имущество организаций;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иные налоговые доходы.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3196498" y="3680598"/>
            <a:ext cx="2383614" cy="2556714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доходы от использования государственного имущества;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доходы от платных услуг;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штрафы за нарушения законодательства о налогах и сборах;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иные неналоговые доходы.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6149551" y="3655829"/>
            <a:ext cx="2357454" cy="2581483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из федерального бюджета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дотации, субсидии, субвенции,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межбюджетные трансферты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от других бюджетов бюджетной системы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Пенсионный фонд РФ, ФСС РФ);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от государственных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 (</a:t>
            </a:r>
            <a:r>
              <a:rPr lang="ru-RU" sz="1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 содействия реформированию ЖКХ)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8716" y="2962352"/>
            <a:ext cx="1928826" cy="571504"/>
          </a:xfrm>
          <a:prstGeom prst="rect">
            <a:avLst/>
          </a:prstGeom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36" name="Заголовок 1"/>
          <p:cNvSpPr>
            <a:spLocks noGrp="1"/>
          </p:cNvSpPr>
          <p:nvPr>
            <p:ph type="title"/>
          </p:nvPr>
        </p:nvSpPr>
        <p:spPr>
          <a:xfrm>
            <a:off x="827584" y="12648"/>
            <a:ext cx="7704856" cy="980728"/>
          </a:xfrm>
        </p:spPr>
        <p:txBody>
          <a:bodyPr/>
          <a:lstStyle/>
          <a:p>
            <a:r>
              <a:rPr lang="ru-RU" sz="26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</a:t>
            </a:r>
            <a:r>
              <a:rPr lang="ru-RU" sz="26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понятия</a:t>
            </a:r>
            <a:br>
              <a:rPr lang="ru-RU" sz="26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  <a:endParaRPr lang="ru-RU" sz="2400" b="1" i="1" dirty="0">
              <a:solidFill>
                <a:srgbClr val="FBFB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144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5" y="0"/>
            <a:ext cx="8209681" cy="980728"/>
          </a:xfrm>
        </p:spPr>
        <p:txBody>
          <a:bodyPr/>
          <a:lstStyle/>
          <a:p>
            <a:r>
              <a:rPr lang="ru-RU" sz="16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«Развитие потенциала </a:t>
            </a:r>
            <a:r>
              <a:rPr lang="ru-RU" sz="16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управления»</a:t>
            </a:r>
            <a:endParaRPr lang="ru-RU" sz="16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80" y="1116722"/>
            <a:ext cx="6152412" cy="1558217"/>
          </a:xfrm>
          <a:prstGeom prst="roundRect">
            <a:avLst/>
          </a:prstGeom>
          <a:gradFill flip="none" rotWithShape="1">
            <a:gsLst>
              <a:gs pos="0">
                <a:srgbClr val="B889DB">
                  <a:tint val="66000"/>
                  <a:satMod val="160000"/>
                </a:srgbClr>
              </a:gs>
              <a:gs pos="50000">
                <a:srgbClr val="B889DB">
                  <a:tint val="44500"/>
                  <a:satMod val="160000"/>
                </a:srgbClr>
              </a:gs>
              <a:gs pos="100000">
                <a:srgbClr val="B889DB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государственного управления Чувашской Республики;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и результативности деятельности государственных гражданских служащих Чувашской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муниципальных служащих в Чувашской Республике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779" y="2903549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5582577"/>
              </p:ext>
            </p:extLst>
          </p:nvPr>
        </p:nvGraphicFramePr>
        <p:xfrm>
          <a:off x="147780" y="3356992"/>
          <a:ext cx="4856268" cy="30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50</a:t>
            </a:fld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562" y="1107200"/>
            <a:ext cx="2662694" cy="1537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998150765"/>
              </p:ext>
            </p:extLst>
          </p:nvPr>
        </p:nvGraphicFramePr>
        <p:xfrm>
          <a:off x="4860415" y="2893241"/>
          <a:ext cx="3935760" cy="3521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80250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038244851"/>
              </p:ext>
            </p:extLst>
          </p:nvPr>
        </p:nvGraphicFramePr>
        <p:xfrm>
          <a:off x="5130328" y="980728"/>
          <a:ext cx="3906168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42286" y="2636912"/>
            <a:ext cx="5068800" cy="62163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00" b="1" dirty="0">
                <a:solidFill>
                  <a:schemeClr val="tx1"/>
                </a:solidFill>
              </a:rPr>
              <a:t>Доля муниципальных нормативных правовых актов, внесенных в регистр муниципальных нормативных правовых актов Чувашской </a:t>
            </a:r>
            <a:r>
              <a:rPr lang="ru-RU" sz="1300" b="1" dirty="0" smtClean="0">
                <a:solidFill>
                  <a:schemeClr val="tx1"/>
                </a:solidFill>
              </a:rPr>
              <a:t>Республики, %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1314" y="3356992"/>
            <a:ext cx="5069772" cy="6310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00" b="1" dirty="0">
                <a:solidFill>
                  <a:schemeClr val="tx1"/>
                </a:solidFill>
              </a:rPr>
              <a:t>Доля подготовленных нормативных правовых актов Чувашской Республики, регулирующих вопросы противодействия коррупции, отнесенные к компетенции субъекта Российской </a:t>
            </a:r>
            <a:r>
              <a:rPr lang="ru-RU" sz="1300" b="1" dirty="0" smtClean="0">
                <a:solidFill>
                  <a:schemeClr val="tx1"/>
                </a:solidFill>
              </a:rPr>
              <a:t>Федерации, %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9584" y="4005064"/>
            <a:ext cx="5061502" cy="82654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00" b="1" dirty="0">
                <a:solidFill>
                  <a:schemeClr val="tx1"/>
                </a:solidFill>
              </a:rPr>
              <a:t>Соблюдение сроков государственной регистрации нормативных правовых актов органов исполнительной власти Чувашской Республики, установленных законодательством Чувашской </a:t>
            </a:r>
            <a:r>
              <a:rPr lang="ru-RU" sz="1300" b="1" dirty="0" smtClean="0">
                <a:solidFill>
                  <a:schemeClr val="tx1"/>
                </a:solidFill>
              </a:rPr>
              <a:t>Республики, %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1314" y="4889674"/>
            <a:ext cx="5061504" cy="74460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00" b="1" dirty="0">
                <a:solidFill>
                  <a:schemeClr val="tx1"/>
                </a:solidFill>
              </a:rPr>
              <a:t>Количество зарегистрированных актов гражданского состояния и совершенных юридически значимых </a:t>
            </a:r>
            <a:r>
              <a:rPr lang="ru-RU" sz="1300" b="1" dirty="0" smtClean="0">
                <a:solidFill>
                  <a:schemeClr val="tx1"/>
                </a:solidFill>
              </a:rPr>
              <a:t>действий, единиц в год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49583" y="5733256"/>
            <a:ext cx="5061503" cy="62026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00" b="1" dirty="0">
                <a:solidFill>
                  <a:schemeClr val="tx1"/>
                </a:solidFill>
              </a:rPr>
              <a:t>Срок предоставления информации органами записи актов гражданского состояния гражданам и юридическим </a:t>
            </a:r>
            <a:r>
              <a:rPr lang="ru-RU" sz="1300" b="1" dirty="0" smtClean="0">
                <a:solidFill>
                  <a:schemeClr val="tx1"/>
                </a:solidFill>
              </a:rPr>
              <a:t>лицам, дней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7812" y="1688395"/>
            <a:ext cx="2592288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Основные индикаторы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08912" cy="980728"/>
          </a:xfrm>
        </p:spPr>
        <p:txBody>
          <a:bodyPr/>
          <a:lstStyle/>
          <a:p>
            <a:r>
              <a:rPr lang="ru-RU" sz="20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«Развитие потенциала государственного управления»</a:t>
            </a:r>
            <a:endParaRPr lang="ru-RU" sz="20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51</a:t>
            </a:fld>
            <a:endParaRPr lang="ru-RU" dirty="0"/>
          </a:p>
        </p:txBody>
      </p:sp>
      <p:pic>
        <p:nvPicPr>
          <p:cNvPr id="1026" name="Picture 2" descr="T:\Сектор финансирования\sistema upravleniya kadrami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152" y="1259547"/>
            <a:ext cx="2500112" cy="1181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20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5" y="0"/>
            <a:ext cx="8209681" cy="980728"/>
          </a:xfrm>
        </p:spPr>
        <p:txBody>
          <a:bodyPr/>
          <a:lstStyle/>
          <a:p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образования»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80" y="1052736"/>
            <a:ext cx="6152412" cy="1622203"/>
          </a:xfrm>
          <a:prstGeom prst="roundRect">
            <a:avLst/>
          </a:prstGeom>
          <a:gradFill flip="none" rotWithShape="1">
            <a:gsLst>
              <a:gs pos="0">
                <a:srgbClr val="B889DB">
                  <a:tint val="66000"/>
                  <a:satMod val="160000"/>
                </a:srgbClr>
              </a:gs>
              <a:gs pos="50000">
                <a:srgbClr val="B889DB">
                  <a:tint val="44500"/>
                  <a:satMod val="160000"/>
                </a:srgbClr>
              </a:gs>
              <a:gs pos="100000">
                <a:srgbClr val="B889DB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доступности качественного образования, ориентированного на формирование конкурентоспособной личности, отвечающей требованиям инновационного развития экономики, обладающей навыками проектирования собственной профессиональной карьеры и достижения современных стандартов качества жизни на основе общечеловеческих ценностей и активной гражданской позиции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779" y="2903549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1523121"/>
              </p:ext>
            </p:extLst>
          </p:nvPr>
        </p:nvGraphicFramePr>
        <p:xfrm>
          <a:off x="147780" y="3356992"/>
          <a:ext cx="4856268" cy="30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52</a:t>
            </a:fld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1528749206"/>
              </p:ext>
            </p:extLst>
          </p:nvPr>
        </p:nvGraphicFramePr>
        <p:xfrm>
          <a:off x="5076056" y="2708921"/>
          <a:ext cx="3935760" cy="3521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083615"/>
            <a:ext cx="2520280" cy="1591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696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603234607"/>
              </p:ext>
            </p:extLst>
          </p:nvPr>
        </p:nvGraphicFramePr>
        <p:xfrm>
          <a:off x="5130328" y="980727"/>
          <a:ext cx="3906168" cy="5400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36000" y="2204864"/>
            <a:ext cx="5076000" cy="543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Удовлетворенность населения качеством начального общего, основного общего и среднего общего образования, профессионального </a:t>
            </a:r>
            <a:r>
              <a:rPr lang="ru-RU" sz="1100" b="1" dirty="0" smtClean="0">
                <a:solidFill>
                  <a:schemeClr val="tx1"/>
                </a:solidFill>
              </a:rPr>
              <a:t>образования,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6000" y="2778900"/>
            <a:ext cx="5076000" cy="543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Обеспеченность детей дошкольного возраста местами в дошкольных образовательных организациях, количество мест на 1000 детей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6000" y="3352936"/>
            <a:ext cx="5076000" cy="5926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Доля государственных (муниципальных) общеобразовательных организаций, соответствующих современным требованиям обучения, в общем количестве государственных (муниципальных) общеобразовательных </a:t>
            </a:r>
            <a:r>
              <a:rPr lang="ru-RU" sz="1100" b="1" dirty="0" smtClean="0">
                <a:solidFill>
                  <a:schemeClr val="tx1"/>
                </a:solidFill>
              </a:rPr>
              <a:t>организаций,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36000" y="3976006"/>
            <a:ext cx="5076000" cy="64027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Доля выпускников государственных профессиональных образовательных организаций Чувашской Республики очной формы обучения, трудоустроившихся в течение одного года после окончания обучения по полученной специальности (профессии), в общей их </a:t>
            </a:r>
            <a:r>
              <a:rPr lang="ru-RU" sz="1100" b="1" dirty="0" smtClean="0">
                <a:solidFill>
                  <a:schemeClr val="tx1"/>
                </a:solidFill>
              </a:rPr>
              <a:t>численности,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6000" y="4646720"/>
            <a:ext cx="5076000" cy="543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Доля детей и молодежи, охваченных дополнительными общеобразовательными программами, в общей численности детей и молодежи 5-18 </a:t>
            </a:r>
            <a:r>
              <a:rPr lang="ru-RU" sz="1100" b="1" dirty="0" smtClean="0">
                <a:solidFill>
                  <a:schemeClr val="tx1"/>
                </a:solidFill>
              </a:rPr>
              <a:t>лет,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36000" y="5220756"/>
            <a:ext cx="5076000" cy="543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Доля молодежи в возрасте от 14 до 30 лет, охваченной деятельностью молодежных общественных объединений, в общей ее </a:t>
            </a:r>
            <a:r>
              <a:rPr lang="ru-RU" sz="1100" b="1" dirty="0" smtClean="0">
                <a:solidFill>
                  <a:schemeClr val="tx1"/>
                </a:solidFill>
              </a:rPr>
              <a:t>численности,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5603" y="1379573"/>
            <a:ext cx="2592288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Основные индикаторы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08912" cy="980728"/>
          </a:xfrm>
        </p:spPr>
        <p:txBody>
          <a:bodyPr/>
          <a:lstStyle/>
          <a:p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образования»</a:t>
            </a:r>
            <a:endParaRPr lang="ru-RU" sz="1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53</a:t>
            </a:fld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6000" y="5794794"/>
            <a:ext cx="5076000" cy="65854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Удельный вес образовательных организаций, имеющих органы общественного управления, эффективно влияющие на формирование заказа на образовательные услуги, решение кадровых, экономических и других </a:t>
            </a:r>
            <a:r>
              <a:rPr lang="ru-RU" sz="1100" b="1" dirty="0" smtClean="0">
                <a:solidFill>
                  <a:schemeClr val="tx1"/>
                </a:solidFill>
              </a:rPr>
              <a:t>вопросов,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pic>
        <p:nvPicPr>
          <p:cNvPr id="14" name="Picture 2" descr="I:\Отдел бюджетной политики\_____2014 год\Отчет о деятельности Министерства\для отчета картинки\1 сентября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798" y="986331"/>
            <a:ext cx="2308961" cy="12905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87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5" y="0"/>
            <a:ext cx="8209681" cy="980728"/>
          </a:xfrm>
        </p:spPr>
        <p:txBody>
          <a:bodyPr/>
          <a:lstStyle/>
          <a:p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«Развитие </a:t>
            </a: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здравоохранения»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80" y="1116722"/>
            <a:ext cx="4784260" cy="1613298"/>
          </a:xfrm>
          <a:prstGeom prst="roundRect">
            <a:avLst/>
          </a:prstGeom>
          <a:gradFill flip="none" rotWithShape="1">
            <a:gsLst>
              <a:gs pos="0">
                <a:srgbClr val="B889DB">
                  <a:tint val="66000"/>
                  <a:satMod val="160000"/>
                </a:srgbClr>
              </a:gs>
              <a:gs pos="50000">
                <a:srgbClr val="B889DB">
                  <a:tint val="44500"/>
                  <a:satMod val="160000"/>
                </a:srgbClr>
              </a:gs>
              <a:gs pos="100000">
                <a:srgbClr val="B889DB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системы, обеспечивающей доступность медицинской помощи и повышение эффективности медицинских услуг, объемы, виды и качество которых должны соответствовать уровню заболеваемости и потребностям населения, передовым достижениям медицинской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науки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779" y="2903549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5982757"/>
              </p:ext>
            </p:extLst>
          </p:nvPr>
        </p:nvGraphicFramePr>
        <p:xfrm>
          <a:off x="147780" y="3356992"/>
          <a:ext cx="4856268" cy="30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5078973" y="1759501"/>
            <a:ext cx="3972525" cy="2823116"/>
            <a:chOff x="5072539" y="2732187"/>
            <a:chExt cx="3972525" cy="2225540"/>
          </a:xfrm>
        </p:grpSpPr>
        <p:sp>
          <p:nvSpPr>
            <p:cNvPr id="4" name="Полилиния 3"/>
            <p:cNvSpPr/>
            <p:nvPr/>
          </p:nvSpPr>
          <p:spPr>
            <a:xfrm>
              <a:off x="5111908" y="2732187"/>
              <a:ext cx="3933156" cy="283829"/>
            </a:xfrm>
            <a:custGeom>
              <a:avLst/>
              <a:gdLst>
                <a:gd name="connsiteX0" fmla="*/ 0 w 3933156"/>
                <a:gd name="connsiteY0" fmla="*/ 47719 h 477185"/>
                <a:gd name="connsiteX1" fmla="*/ 47719 w 3933156"/>
                <a:gd name="connsiteY1" fmla="*/ 0 h 477185"/>
                <a:gd name="connsiteX2" fmla="*/ 3885438 w 3933156"/>
                <a:gd name="connsiteY2" fmla="*/ 0 h 477185"/>
                <a:gd name="connsiteX3" fmla="*/ 3933157 w 3933156"/>
                <a:gd name="connsiteY3" fmla="*/ 47719 h 477185"/>
                <a:gd name="connsiteX4" fmla="*/ 3933156 w 3933156"/>
                <a:gd name="connsiteY4" fmla="*/ 429467 h 477185"/>
                <a:gd name="connsiteX5" fmla="*/ 3885437 w 3933156"/>
                <a:gd name="connsiteY5" fmla="*/ 477186 h 477185"/>
                <a:gd name="connsiteX6" fmla="*/ 47719 w 3933156"/>
                <a:gd name="connsiteY6" fmla="*/ 477185 h 477185"/>
                <a:gd name="connsiteX7" fmla="*/ 0 w 3933156"/>
                <a:gd name="connsiteY7" fmla="*/ 429466 h 477185"/>
                <a:gd name="connsiteX8" fmla="*/ 0 w 3933156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33156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3885438" y="0"/>
                  </a:lnTo>
                  <a:cubicBezTo>
                    <a:pt x="3911792" y="0"/>
                    <a:pt x="3933157" y="21365"/>
                    <a:pt x="3933157" y="47719"/>
                  </a:cubicBezTo>
                  <a:cubicBezTo>
                    <a:pt x="3933157" y="174968"/>
                    <a:pt x="3933156" y="302218"/>
                    <a:pt x="3933156" y="429467"/>
                  </a:cubicBezTo>
                  <a:cubicBezTo>
                    <a:pt x="3933156" y="455821"/>
                    <a:pt x="3911791" y="477186"/>
                    <a:pt x="3885437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i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Расходы в разрезе подпрограмм в 2017г., млн. руб.</a:t>
              </a: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5083956" y="3088830"/>
              <a:ext cx="2926877" cy="397275"/>
            </a:xfrm>
            <a:custGeom>
              <a:avLst/>
              <a:gdLst>
                <a:gd name="connsiteX0" fmla="*/ 0 w 2926877"/>
                <a:gd name="connsiteY0" fmla="*/ 47719 h 477185"/>
                <a:gd name="connsiteX1" fmla="*/ 47719 w 2926877"/>
                <a:gd name="connsiteY1" fmla="*/ 0 h 477185"/>
                <a:gd name="connsiteX2" fmla="*/ 2879159 w 2926877"/>
                <a:gd name="connsiteY2" fmla="*/ 0 h 477185"/>
                <a:gd name="connsiteX3" fmla="*/ 2926878 w 2926877"/>
                <a:gd name="connsiteY3" fmla="*/ 47719 h 477185"/>
                <a:gd name="connsiteX4" fmla="*/ 2926877 w 2926877"/>
                <a:gd name="connsiteY4" fmla="*/ 429467 h 477185"/>
                <a:gd name="connsiteX5" fmla="*/ 2879158 w 2926877"/>
                <a:gd name="connsiteY5" fmla="*/ 477186 h 477185"/>
                <a:gd name="connsiteX6" fmla="*/ 47719 w 2926877"/>
                <a:gd name="connsiteY6" fmla="*/ 477185 h 477185"/>
                <a:gd name="connsiteX7" fmla="*/ 0 w 2926877"/>
                <a:gd name="connsiteY7" fmla="*/ 429466 h 477185"/>
                <a:gd name="connsiteX8" fmla="*/ 0 w 2926877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6877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2879159" y="0"/>
                  </a:lnTo>
                  <a:cubicBezTo>
                    <a:pt x="2905513" y="0"/>
                    <a:pt x="2926878" y="21365"/>
                    <a:pt x="2926878" y="47719"/>
                  </a:cubicBezTo>
                  <a:cubicBezTo>
                    <a:pt x="2926878" y="174968"/>
                    <a:pt x="2926877" y="302218"/>
                    <a:pt x="2926877" y="429467"/>
                  </a:cubicBezTo>
                  <a:cubicBezTo>
                    <a:pt x="2926877" y="455821"/>
                    <a:pt x="2905512" y="477186"/>
                    <a:pt x="2879158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Профилактика заболеваний и формирование здорового образа жизни. Развитие первичной медико-санитарной помощи </a:t>
              </a: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5090032" y="3497273"/>
              <a:ext cx="2926877" cy="376294"/>
            </a:xfrm>
            <a:custGeom>
              <a:avLst/>
              <a:gdLst>
                <a:gd name="connsiteX0" fmla="*/ 0 w 2926877"/>
                <a:gd name="connsiteY0" fmla="*/ 47719 h 477185"/>
                <a:gd name="connsiteX1" fmla="*/ 47719 w 2926877"/>
                <a:gd name="connsiteY1" fmla="*/ 0 h 477185"/>
                <a:gd name="connsiteX2" fmla="*/ 2879159 w 2926877"/>
                <a:gd name="connsiteY2" fmla="*/ 0 h 477185"/>
                <a:gd name="connsiteX3" fmla="*/ 2926878 w 2926877"/>
                <a:gd name="connsiteY3" fmla="*/ 47719 h 477185"/>
                <a:gd name="connsiteX4" fmla="*/ 2926877 w 2926877"/>
                <a:gd name="connsiteY4" fmla="*/ 429467 h 477185"/>
                <a:gd name="connsiteX5" fmla="*/ 2879158 w 2926877"/>
                <a:gd name="connsiteY5" fmla="*/ 477186 h 477185"/>
                <a:gd name="connsiteX6" fmla="*/ 47719 w 2926877"/>
                <a:gd name="connsiteY6" fmla="*/ 477185 h 477185"/>
                <a:gd name="connsiteX7" fmla="*/ 0 w 2926877"/>
                <a:gd name="connsiteY7" fmla="*/ 429466 h 477185"/>
                <a:gd name="connsiteX8" fmla="*/ 0 w 2926877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6877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2879159" y="0"/>
                  </a:lnTo>
                  <a:cubicBezTo>
                    <a:pt x="2905513" y="0"/>
                    <a:pt x="2926878" y="21365"/>
                    <a:pt x="2926878" y="47719"/>
                  </a:cubicBezTo>
                  <a:cubicBezTo>
                    <a:pt x="2926878" y="174968"/>
                    <a:pt x="2926877" y="302218"/>
                    <a:pt x="2926877" y="429467"/>
                  </a:cubicBezTo>
                  <a:cubicBezTo>
                    <a:pt x="2926877" y="455821"/>
                    <a:pt x="2905512" y="477186"/>
                    <a:pt x="2879158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9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Совершенствование оказания специализированной, включая высокотехнологичную, медицинской помощи, </a:t>
              </a:r>
              <a:r>
                <a:rPr lang="ru-RU" sz="9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скорой </a:t>
              </a:r>
              <a:r>
                <a:rPr lang="ru-RU" sz="9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медицинской помощи, медицинской эвакуации </a:t>
              </a:r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5072541" y="3874938"/>
              <a:ext cx="2926877" cy="283798"/>
            </a:xfrm>
            <a:custGeom>
              <a:avLst/>
              <a:gdLst>
                <a:gd name="connsiteX0" fmla="*/ 0 w 2926877"/>
                <a:gd name="connsiteY0" fmla="*/ 47719 h 477185"/>
                <a:gd name="connsiteX1" fmla="*/ 47719 w 2926877"/>
                <a:gd name="connsiteY1" fmla="*/ 0 h 477185"/>
                <a:gd name="connsiteX2" fmla="*/ 2879159 w 2926877"/>
                <a:gd name="connsiteY2" fmla="*/ 0 h 477185"/>
                <a:gd name="connsiteX3" fmla="*/ 2926878 w 2926877"/>
                <a:gd name="connsiteY3" fmla="*/ 47719 h 477185"/>
                <a:gd name="connsiteX4" fmla="*/ 2926877 w 2926877"/>
                <a:gd name="connsiteY4" fmla="*/ 429467 h 477185"/>
                <a:gd name="connsiteX5" fmla="*/ 2879158 w 2926877"/>
                <a:gd name="connsiteY5" fmla="*/ 477186 h 477185"/>
                <a:gd name="connsiteX6" fmla="*/ 47719 w 2926877"/>
                <a:gd name="connsiteY6" fmla="*/ 477185 h 477185"/>
                <a:gd name="connsiteX7" fmla="*/ 0 w 2926877"/>
                <a:gd name="connsiteY7" fmla="*/ 429466 h 477185"/>
                <a:gd name="connsiteX8" fmla="*/ 0 w 2926877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6877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2879159" y="0"/>
                  </a:lnTo>
                  <a:cubicBezTo>
                    <a:pt x="2905513" y="0"/>
                    <a:pt x="2926878" y="21365"/>
                    <a:pt x="2926878" y="47719"/>
                  </a:cubicBezTo>
                  <a:cubicBezTo>
                    <a:pt x="2926878" y="174968"/>
                    <a:pt x="2926877" y="302218"/>
                    <a:pt x="2926877" y="429467"/>
                  </a:cubicBezTo>
                  <a:cubicBezTo>
                    <a:pt x="2926877" y="455821"/>
                    <a:pt x="2905512" y="477186"/>
                    <a:pt x="2879158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9696" tIns="59696" rIns="59696" bIns="59696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Охрана здоровья матери и ребенка</a:t>
              </a: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5072540" y="4153544"/>
              <a:ext cx="2926877" cy="283798"/>
            </a:xfrm>
            <a:custGeom>
              <a:avLst/>
              <a:gdLst>
                <a:gd name="connsiteX0" fmla="*/ 0 w 2926877"/>
                <a:gd name="connsiteY0" fmla="*/ 47719 h 477185"/>
                <a:gd name="connsiteX1" fmla="*/ 47719 w 2926877"/>
                <a:gd name="connsiteY1" fmla="*/ 0 h 477185"/>
                <a:gd name="connsiteX2" fmla="*/ 2879159 w 2926877"/>
                <a:gd name="connsiteY2" fmla="*/ 0 h 477185"/>
                <a:gd name="connsiteX3" fmla="*/ 2926878 w 2926877"/>
                <a:gd name="connsiteY3" fmla="*/ 47719 h 477185"/>
                <a:gd name="connsiteX4" fmla="*/ 2926877 w 2926877"/>
                <a:gd name="connsiteY4" fmla="*/ 429467 h 477185"/>
                <a:gd name="connsiteX5" fmla="*/ 2879158 w 2926877"/>
                <a:gd name="connsiteY5" fmla="*/ 477186 h 477185"/>
                <a:gd name="connsiteX6" fmla="*/ 47719 w 2926877"/>
                <a:gd name="connsiteY6" fmla="*/ 477185 h 477185"/>
                <a:gd name="connsiteX7" fmla="*/ 0 w 2926877"/>
                <a:gd name="connsiteY7" fmla="*/ 429466 h 477185"/>
                <a:gd name="connsiteX8" fmla="*/ 0 w 2926877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6877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2879159" y="0"/>
                  </a:lnTo>
                  <a:cubicBezTo>
                    <a:pt x="2905513" y="0"/>
                    <a:pt x="2926878" y="21365"/>
                    <a:pt x="2926878" y="47719"/>
                  </a:cubicBezTo>
                  <a:cubicBezTo>
                    <a:pt x="2926878" y="174968"/>
                    <a:pt x="2926877" y="302218"/>
                    <a:pt x="2926877" y="429467"/>
                  </a:cubicBezTo>
                  <a:cubicBezTo>
                    <a:pt x="2926877" y="455821"/>
                    <a:pt x="2905512" y="477186"/>
                    <a:pt x="2879158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Развитие медицинской реабилитации и санаторно-курортного лечения, в том числе детей</a:t>
              </a:r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5072539" y="4417563"/>
              <a:ext cx="2926877" cy="283798"/>
            </a:xfrm>
            <a:custGeom>
              <a:avLst/>
              <a:gdLst>
                <a:gd name="connsiteX0" fmla="*/ 0 w 2926877"/>
                <a:gd name="connsiteY0" fmla="*/ 47719 h 477185"/>
                <a:gd name="connsiteX1" fmla="*/ 47719 w 2926877"/>
                <a:gd name="connsiteY1" fmla="*/ 0 h 477185"/>
                <a:gd name="connsiteX2" fmla="*/ 2879159 w 2926877"/>
                <a:gd name="connsiteY2" fmla="*/ 0 h 477185"/>
                <a:gd name="connsiteX3" fmla="*/ 2926878 w 2926877"/>
                <a:gd name="connsiteY3" fmla="*/ 47719 h 477185"/>
                <a:gd name="connsiteX4" fmla="*/ 2926877 w 2926877"/>
                <a:gd name="connsiteY4" fmla="*/ 429467 h 477185"/>
                <a:gd name="connsiteX5" fmla="*/ 2879158 w 2926877"/>
                <a:gd name="connsiteY5" fmla="*/ 477186 h 477185"/>
                <a:gd name="connsiteX6" fmla="*/ 47719 w 2926877"/>
                <a:gd name="connsiteY6" fmla="*/ 477185 h 477185"/>
                <a:gd name="connsiteX7" fmla="*/ 0 w 2926877"/>
                <a:gd name="connsiteY7" fmla="*/ 429466 h 477185"/>
                <a:gd name="connsiteX8" fmla="*/ 0 w 2926877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6877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2879159" y="0"/>
                  </a:lnTo>
                  <a:cubicBezTo>
                    <a:pt x="2905513" y="0"/>
                    <a:pt x="2926878" y="21365"/>
                    <a:pt x="2926878" y="47719"/>
                  </a:cubicBezTo>
                  <a:cubicBezTo>
                    <a:pt x="2926878" y="174968"/>
                    <a:pt x="2926877" y="302218"/>
                    <a:pt x="2926877" y="429467"/>
                  </a:cubicBezTo>
                  <a:cubicBezTo>
                    <a:pt x="2926877" y="455821"/>
                    <a:pt x="2905512" y="477186"/>
                    <a:pt x="2879158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Оказание паллиативной помощи, в том числе детям</a:t>
              </a:r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5072543" y="4673929"/>
              <a:ext cx="2926877" cy="283798"/>
            </a:xfrm>
            <a:custGeom>
              <a:avLst/>
              <a:gdLst>
                <a:gd name="connsiteX0" fmla="*/ 0 w 2926877"/>
                <a:gd name="connsiteY0" fmla="*/ 47719 h 477185"/>
                <a:gd name="connsiteX1" fmla="*/ 47719 w 2926877"/>
                <a:gd name="connsiteY1" fmla="*/ 0 h 477185"/>
                <a:gd name="connsiteX2" fmla="*/ 2879159 w 2926877"/>
                <a:gd name="connsiteY2" fmla="*/ 0 h 477185"/>
                <a:gd name="connsiteX3" fmla="*/ 2926878 w 2926877"/>
                <a:gd name="connsiteY3" fmla="*/ 47719 h 477185"/>
                <a:gd name="connsiteX4" fmla="*/ 2926877 w 2926877"/>
                <a:gd name="connsiteY4" fmla="*/ 429467 h 477185"/>
                <a:gd name="connsiteX5" fmla="*/ 2879158 w 2926877"/>
                <a:gd name="connsiteY5" fmla="*/ 477186 h 477185"/>
                <a:gd name="connsiteX6" fmla="*/ 47719 w 2926877"/>
                <a:gd name="connsiteY6" fmla="*/ 477185 h 477185"/>
                <a:gd name="connsiteX7" fmla="*/ 0 w 2926877"/>
                <a:gd name="connsiteY7" fmla="*/ 429466 h 477185"/>
                <a:gd name="connsiteX8" fmla="*/ 0 w 2926877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6877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2879159" y="0"/>
                  </a:lnTo>
                  <a:cubicBezTo>
                    <a:pt x="2905513" y="0"/>
                    <a:pt x="2926878" y="21365"/>
                    <a:pt x="2926878" y="47719"/>
                  </a:cubicBezTo>
                  <a:cubicBezTo>
                    <a:pt x="2926878" y="174968"/>
                    <a:pt x="2926877" y="302218"/>
                    <a:pt x="2926877" y="429467"/>
                  </a:cubicBezTo>
                  <a:cubicBezTo>
                    <a:pt x="2926877" y="455821"/>
                    <a:pt x="2905512" y="477186"/>
                    <a:pt x="2879158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Обеспечение здравоохранения кадрами высокой квалификации</a:t>
              </a:r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8215966" y="3098805"/>
              <a:ext cx="736665" cy="368937"/>
            </a:xfrm>
            <a:custGeom>
              <a:avLst/>
              <a:gdLst>
                <a:gd name="connsiteX0" fmla="*/ 0 w 736665"/>
                <a:gd name="connsiteY0" fmla="*/ 47719 h 477185"/>
                <a:gd name="connsiteX1" fmla="*/ 47719 w 736665"/>
                <a:gd name="connsiteY1" fmla="*/ 0 h 477185"/>
                <a:gd name="connsiteX2" fmla="*/ 688947 w 736665"/>
                <a:gd name="connsiteY2" fmla="*/ 0 h 477185"/>
                <a:gd name="connsiteX3" fmla="*/ 736666 w 736665"/>
                <a:gd name="connsiteY3" fmla="*/ 47719 h 477185"/>
                <a:gd name="connsiteX4" fmla="*/ 736665 w 736665"/>
                <a:gd name="connsiteY4" fmla="*/ 429467 h 477185"/>
                <a:gd name="connsiteX5" fmla="*/ 688946 w 736665"/>
                <a:gd name="connsiteY5" fmla="*/ 477186 h 477185"/>
                <a:gd name="connsiteX6" fmla="*/ 47719 w 736665"/>
                <a:gd name="connsiteY6" fmla="*/ 477185 h 477185"/>
                <a:gd name="connsiteX7" fmla="*/ 0 w 736665"/>
                <a:gd name="connsiteY7" fmla="*/ 429466 h 477185"/>
                <a:gd name="connsiteX8" fmla="*/ 0 w 736665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6665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688947" y="0"/>
                  </a:lnTo>
                  <a:cubicBezTo>
                    <a:pt x="715301" y="0"/>
                    <a:pt x="736666" y="21365"/>
                    <a:pt x="736666" y="47719"/>
                  </a:cubicBezTo>
                  <a:cubicBezTo>
                    <a:pt x="736666" y="174968"/>
                    <a:pt x="736665" y="302218"/>
                    <a:pt x="736665" y="429467"/>
                  </a:cubicBezTo>
                  <a:cubicBezTo>
                    <a:pt x="736665" y="455821"/>
                    <a:pt x="715300" y="477186"/>
                    <a:pt x="688946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 smtClean="0">
                  <a:solidFill>
                    <a:schemeClr val="tx1"/>
                  </a:solidFill>
                </a:rPr>
                <a:t>249,3</a:t>
              </a:r>
              <a:endParaRPr lang="ru-RU" sz="1300" kern="1200" dirty="0">
                <a:solidFill>
                  <a:schemeClr val="tx1"/>
                </a:solidFill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8215966" y="3497273"/>
              <a:ext cx="720352" cy="368937"/>
            </a:xfrm>
            <a:custGeom>
              <a:avLst/>
              <a:gdLst>
                <a:gd name="connsiteX0" fmla="*/ 0 w 720352"/>
                <a:gd name="connsiteY0" fmla="*/ 47719 h 477185"/>
                <a:gd name="connsiteX1" fmla="*/ 47719 w 720352"/>
                <a:gd name="connsiteY1" fmla="*/ 0 h 477185"/>
                <a:gd name="connsiteX2" fmla="*/ 672634 w 720352"/>
                <a:gd name="connsiteY2" fmla="*/ 0 h 477185"/>
                <a:gd name="connsiteX3" fmla="*/ 720353 w 720352"/>
                <a:gd name="connsiteY3" fmla="*/ 47719 h 477185"/>
                <a:gd name="connsiteX4" fmla="*/ 720352 w 720352"/>
                <a:gd name="connsiteY4" fmla="*/ 429467 h 477185"/>
                <a:gd name="connsiteX5" fmla="*/ 672633 w 720352"/>
                <a:gd name="connsiteY5" fmla="*/ 477186 h 477185"/>
                <a:gd name="connsiteX6" fmla="*/ 47719 w 720352"/>
                <a:gd name="connsiteY6" fmla="*/ 477185 h 477185"/>
                <a:gd name="connsiteX7" fmla="*/ 0 w 720352"/>
                <a:gd name="connsiteY7" fmla="*/ 429466 h 477185"/>
                <a:gd name="connsiteX8" fmla="*/ 0 w 720352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352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672634" y="0"/>
                  </a:lnTo>
                  <a:cubicBezTo>
                    <a:pt x="698988" y="0"/>
                    <a:pt x="720353" y="21365"/>
                    <a:pt x="720353" y="47719"/>
                  </a:cubicBezTo>
                  <a:cubicBezTo>
                    <a:pt x="720353" y="174968"/>
                    <a:pt x="720352" y="302218"/>
                    <a:pt x="720352" y="429467"/>
                  </a:cubicBezTo>
                  <a:cubicBezTo>
                    <a:pt x="720352" y="455821"/>
                    <a:pt x="698987" y="477186"/>
                    <a:pt x="672633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 smtClean="0">
                  <a:solidFill>
                    <a:schemeClr val="tx1"/>
                  </a:solidFill>
                </a:rPr>
                <a:t>1 595,2</a:t>
              </a:r>
              <a:endParaRPr lang="ru-RU" sz="1300" kern="1200" dirty="0">
                <a:solidFill>
                  <a:schemeClr val="tx1"/>
                </a:solidFill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8215966" y="3898126"/>
              <a:ext cx="720355" cy="255418"/>
            </a:xfrm>
            <a:custGeom>
              <a:avLst/>
              <a:gdLst>
                <a:gd name="connsiteX0" fmla="*/ 0 w 720355"/>
                <a:gd name="connsiteY0" fmla="*/ 47719 h 477185"/>
                <a:gd name="connsiteX1" fmla="*/ 47719 w 720355"/>
                <a:gd name="connsiteY1" fmla="*/ 0 h 477185"/>
                <a:gd name="connsiteX2" fmla="*/ 672637 w 720355"/>
                <a:gd name="connsiteY2" fmla="*/ 0 h 477185"/>
                <a:gd name="connsiteX3" fmla="*/ 720356 w 720355"/>
                <a:gd name="connsiteY3" fmla="*/ 47719 h 477185"/>
                <a:gd name="connsiteX4" fmla="*/ 720355 w 720355"/>
                <a:gd name="connsiteY4" fmla="*/ 429467 h 477185"/>
                <a:gd name="connsiteX5" fmla="*/ 672636 w 720355"/>
                <a:gd name="connsiteY5" fmla="*/ 477186 h 477185"/>
                <a:gd name="connsiteX6" fmla="*/ 47719 w 720355"/>
                <a:gd name="connsiteY6" fmla="*/ 477185 h 477185"/>
                <a:gd name="connsiteX7" fmla="*/ 0 w 720355"/>
                <a:gd name="connsiteY7" fmla="*/ 429466 h 477185"/>
                <a:gd name="connsiteX8" fmla="*/ 0 w 720355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355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672637" y="0"/>
                  </a:lnTo>
                  <a:cubicBezTo>
                    <a:pt x="698991" y="0"/>
                    <a:pt x="720356" y="21365"/>
                    <a:pt x="720356" y="47719"/>
                  </a:cubicBezTo>
                  <a:cubicBezTo>
                    <a:pt x="720356" y="174968"/>
                    <a:pt x="720355" y="302218"/>
                    <a:pt x="720355" y="429467"/>
                  </a:cubicBezTo>
                  <a:cubicBezTo>
                    <a:pt x="720355" y="455821"/>
                    <a:pt x="698990" y="477186"/>
                    <a:pt x="672636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 smtClean="0">
                  <a:solidFill>
                    <a:schemeClr val="tx1"/>
                  </a:solidFill>
                </a:rPr>
                <a:t>81,4</a:t>
              </a:r>
              <a:endParaRPr lang="ru-RU" sz="1300" kern="1200" dirty="0">
                <a:solidFill>
                  <a:schemeClr val="tx1"/>
                </a:solidFill>
              </a:endParaRP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8215966" y="4162145"/>
              <a:ext cx="720374" cy="255418"/>
            </a:xfrm>
            <a:custGeom>
              <a:avLst/>
              <a:gdLst>
                <a:gd name="connsiteX0" fmla="*/ 0 w 720374"/>
                <a:gd name="connsiteY0" fmla="*/ 47719 h 477185"/>
                <a:gd name="connsiteX1" fmla="*/ 47719 w 720374"/>
                <a:gd name="connsiteY1" fmla="*/ 0 h 477185"/>
                <a:gd name="connsiteX2" fmla="*/ 672656 w 720374"/>
                <a:gd name="connsiteY2" fmla="*/ 0 h 477185"/>
                <a:gd name="connsiteX3" fmla="*/ 720375 w 720374"/>
                <a:gd name="connsiteY3" fmla="*/ 47719 h 477185"/>
                <a:gd name="connsiteX4" fmla="*/ 720374 w 720374"/>
                <a:gd name="connsiteY4" fmla="*/ 429467 h 477185"/>
                <a:gd name="connsiteX5" fmla="*/ 672655 w 720374"/>
                <a:gd name="connsiteY5" fmla="*/ 477186 h 477185"/>
                <a:gd name="connsiteX6" fmla="*/ 47719 w 720374"/>
                <a:gd name="connsiteY6" fmla="*/ 477185 h 477185"/>
                <a:gd name="connsiteX7" fmla="*/ 0 w 720374"/>
                <a:gd name="connsiteY7" fmla="*/ 429466 h 477185"/>
                <a:gd name="connsiteX8" fmla="*/ 0 w 720374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374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672656" y="0"/>
                  </a:lnTo>
                  <a:cubicBezTo>
                    <a:pt x="699010" y="0"/>
                    <a:pt x="720375" y="21365"/>
                    <a:pt x="720375" y="47719"/>
                  </a:cubicBezTo>
                  <a:cubicBezTo>
                    <a:pt x="720375" y="174968"/>
                    <a:pt x="720374" y="302218"/>
                    <a:pt x="720374" y="429467"/>
                  </a:cubicBezTo>
                  <a:cubicBezTo>
                    <a:pt x="720374" y="455821"/>
                    <a:pt x="699009" y="477186"/>
                    <a:pt x="672655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 smtClean="0">
                  <a:solidFill>
                    <a:schemeClr val="tx1"/>
                  </a:solidFill>
                </a:rPr>
                <a:t>122,7</a:t>
              </a:r>
              <a:endParaRPr lang="ru-RU" sz="1300" kern="1200" dirty="0">
                <a:solidFill>
                  <a:schemeClr val="tx1"/>
                </a:solidFill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8215954" y="4405891"/>
              <a:ext cx="720364" cy="255418"/>
            </a:xfrm>
            <a:custGeom>
              <a:avLst/>
              <a:gdLst>
                <a:gd name="connsiteX0" fmla="*/ 0 w 720364"/>
                <a:gd name="connsiteY0" fmla="*/ 47719 h 477185"/>
                <a:gd name="connsiteX1" fmla="*/ 47719 w 720364"/>
                <a:gd name="connsiteY1" fmla="*/ 0 h 477185"/>
                <a:gd name="connsiteX2" fmla="*/ 672646 w 720364"/>
                <a:gd name="connsiteY2" fmla="*/ 0 h 477185"/>
                <a:gd name="connsiteX3" fmla="*/ 720365 w 720364"/>
                <a:gd name="connsiteY3" fmla="*/ 47719 h 477185"/>
                <a:gd name="connsiteX4" fmla="*/ 720364 w 720364"/>
                <a:gd name="connsiteY4" fmla="*/ 429467 h 477185"/>
                <a:gd name="connsiteX5" fmla="*/ 672645 w 720364"/>
                <a:gd name="connsiteY5" fmla="*/ 477186 h 477185"/>
                <a:gd name="connsiteX6" fmla="*/ 47719 w 720364"/>
                <a:gd name="connsiteY6" fmla="*/ 477185 h 477185"/>
                <a:gd name="connsiteX7" fmla="*/ 0 w 720364"/>
                <a:gd name="connsiteY7" fmla="*/ 429466 h 477185"/>
                <a:gd name="connsiteX8" fmla="*/ 0 w 720364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364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672646" y="0"/>
                  </a:lnTo>
                  <a:cubicBezTo>
                    <a:pt x="699000" y="0"/>
                    <a:pt x="720365" y="21365"/>
                    <a:pt x="720365" y="47719"/>
                  </a:cubicBezTo>
                  <a:cubicBezTo>
                    <a:pt x="720365" y="174968"/>
                    <a:pt x="720364" y="302218"/>
                    <a:pt x="720364" y="429467"/>
                  </a:cubicBezTo>
                  <a:cubicBezTo>
                    <a:pt x="720364" y="455821"/>
                    <a:pt x="698999" y="477186"/>
                    <a:pt x="672645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 smtClean="0">
                  <a:solidFill>
                    <a:schemeClr val="tx1"/>
                  </a:solidFill>
                </a:rPr>
                <a:t>59,7</a:t>
              </a:r>
              <a:endParaRPr lang="ru-RU" sz="1300" kern="1200" dirty="0">
                <a:solidFill>
                  <a:schemeClr val="tx1"/>
                </a:solidFill>
              </a:endParaRP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215966" y="4671712"/>
              <a:ext cx="720364" cy="255418"/>
            </a:xfrm>
            <a:custGeom>
              <a:avLst/>
              <a:gdLst>
                <a:gd name="connsiteX0" fmla="*/ 0 w 720364"/>
                <a:gd name="connsiteY0" fmla="*/ 47719 h 477185"/>
                <a:gd name="connsiteX1" fmla="*/ 47719 w 720364"/>
                <a:gd name="connsiteY1" fmla="*/ 0 h 477185"/>
                <a:gd name="connsiteX2" fmla="*/ 672646 w 720364"/>
                <a:gd name="connsiteY2" fmla="*/ 0 h 477185"/>
                <a:gd name="connsiteX3" fmla="*/ 720365 w 720364"/>
                <a:gd name="connsiteY3" fmla="*/ 47719 h 477185"/>
                <a:gd name="connsiteX4" fmla="*/ 720364 w 720364"/>
                <a:gd name="connsiteY4" fmla="*/ 429467 h 477185"/>
                <a:gd name="connsiteX5" fmla="*/ 672645 w 720364"/>
                <a:gd name="connsiteY5" fmla="*/ 477186 h 477185"/>
                <a:gd name="connsiteX6" fmla="*/ 47719 w 720364"/>
                <a:gd name="connsiteY6" fmla="*/ 477185 h 477185"/>
                <a:gd name="connsiteX7" fmla="*/ 0 w 720364"/>
                <a:gd name="connsiteY7" fmla="*/ 429466 h 477185"/>
                <a:gd name="connsiteX8" fmla="*/ 0 w 720364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364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672646" y="0"/>
                  </a:lnTo>
                  <a:cubicBezTo>
                    <a:pt x="699000" y="0"/>
                    <a:pt x="720365" y="21365"/>
                    <a:pt x="720365" y="47719"/>
                  </a:cubicBezTo>
                  <a:cubicBezTo>
                    <a:pt x="720365" y="174968"/>
                    <a:pt x="720364" y="302218"/>
                    <a:pt x="720364" y="429467"/>
                  </a:cubicBezTo>
                  <a:cubicBezTo>
                    <a:pt x="720364" y="455821"/>
                    <a:pt x="698999" y="477186"/>
                    <a:pt x="672645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solidFill>
                <a:schemeClr val="lt1">
                  <a:hueOff val="0"/>
                  <a:satOff val="0"/>
                  <a:lumOff val="0"/>
                  <a:alpha val="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 smtClean="0">
                  <a:solidFill>
                    <a:schemeClr val="tx1"/>
                  </a:solidFill>
                </a:rPr>
                <a:t>97,0</a:t>
              </a:r>
              <a:endParaRPr lang="ru-RU" sz="13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5078973" y="4590214"/>
            <a:ext cx="2938294" cy="360000"/>
            <a:chOff x="-24710" y="2286394"/>
            <a:chExt cx="2938294" cy="477185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-24710" y="2286394"/>
              <a:ext cx="2926877" cy="477185"/>
            </a:xfrm>
            <a:prstGeom prst="roundRect">
              <a:avLst>
                <a:gd name="adj" fmla="val 10000"/>
              </a:avLst>
            </a:pr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Скругленный прямоугольник 4"/>
            <p:cNvSpPr/>
            <p:nvPr/>
          </p:nvSpPr>
          <p:spPr>
            <a:xfrm>
              <a:off x="14659" y="2286394"/>
              <a:ext cx="2898925" cy="4492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Совершенствование системы лекарственного </a:t>
              </a:r>
              <a:r>
                <a:rPr lang="ru-RU" sz="1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обеспечения</a:t>
              </a:r>
              <a:endPara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Полилиния 28"/>
          <p:cNvSpPr/>
          <p:nvPr/>
        </p:nvSpPr>
        <p:spPr>
          <a:xfrm>
            <a:off x="5078973" y="5656572"/>
            <a:ext cx="2926877" cy="360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обязательного медицинского страхования граждан Российской Федерации</a:t>
            </a:r>
          </a:p>
        </p:txBody>
      </p:sp>
      <p:sp>
        <p:nvSpPr>
          <p:cNvPr id="30" name="Полилиния 29"/>
          <p:cNvSpPr/>
          <p:nvPr/>
        </p:nvSpPr>
        <p:spPr>
          <a:xfrm>
            <a:off x="5078973" y="5287006"/>
            <a:ext cx="2926877" cy="360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планирования</a:t>
            </a:r>
          </a:p>
        </p:txBody>
      </p:sp>
      <p:sp>
        <p:nvSpPr>
          <p:cNvPr id="31" name="Полилиния 30"/>
          <p:cNvSpPr/>
          <p:nvPr/>
        </p:nvSpPr>
        <p:spPr>
          <a:xfrm>
            <a:off x="5074154" y="4914214"/>
            <a:ext cx="2926877" cy="360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информатизации в здравоохранении</a:t>
            </a:r>
          </a:p>
        </p:txBody>
      </p:sp>
      <p:sp>
        <p:nvSpPr>
          <p:cNvPr id="32" name="Полилиния 31"/>
          <p:cNvSpPr/>
          <p:nvPr/>
        </p:nvSpPr>
        <p:spPr>
          <a:xfrm>
            <a:off x="5090390" y="6057328"/>
            <a:ext cx="2926877" cy="360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8222400" y="4590214"/>
            <a:ext cx="720364" cy="324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</a:rPr>
              <a:t>465,2</a:t>
            </a:r>
            <a:endParaRPr lang="ru-RU" sz="1300" kern="1200" dirty="0">
              <a:solidFill>
                <a:schemeClr val="tx1"/>
              </a:solidFill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222400" y="4950000"/>
            <a:ext cx="720364" cy="324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</a:rPr>
              <a:t>24,1</a:t>
            </a:r>
            <a:endParaRPr lang="ru-RU" sz="1300" kern="1200" dirty="0">
              <a:solidFill>
                <a:schemeClr val="tx1"/>
              </a:solidFill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8222400" y="5297982"/>
            <a:ext cx="720364" cy="324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</a:rPr>
              <a:t>1,3</a:t>
            </a:r>
            <a:endParaRPr lang="ru-RU" sz="1300" kern="1200" dirty="0">
              <a:solidFill>
                <a:schemeClr val="tx1"/>
              </a:solidFill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222400" y="5664210"/>
            <a:ext cx="720364" cy="324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</a:rPr>
              <a:t>4 672,4</a:t>
            </a:r>
            <a:endParaRPr lang="ru-RU" sz="1300" kern="1200" dirty="0">
              <a:solidFill>
                <a:schemeClr val="tx1"/>
              </a:solidFill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222388" y="6062570"/>
            <a:ext cx="720364" cy="324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</a:rPr>
              <a:t>166,5</a:t>
            </a:r>
            <a:endParaRPr lang="ru-RU" sz="1300" kern="1200" dirty="0">
              <a:solidFill>
                <a:schemeClr val="tx1"/>
              </a:solidFill>
            </a:endParaRPr>
          </a:p>
        </p:txBody>
      </p:sp>
      <p:pic>
        <p:nvPicPr>
          <p:cNvPr id="38" name="Picture 3" descr="C:\Users\o.kudryavceva\Desktop\для слайдов_медицина фото\IMG_37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997" y="911889"/>
            <a:ext cx="2126952" cy="84761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2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119598870"/>
              </p:ext>
            </p:extLst>
          </p:nvPr>
        </p:nvGraphicFramePr>
        <p:xfrm>
          <a:off x="5130328" y="980728"/>
          <a:ext cx="3906168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68227" y="2372033"/>
            <a:ext cx="5068800" cy="543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b="1" dirty="0">
                <a:solidFill>
                  <a:schemeClr val="tx1"/>
                </a:solidFill>
              </a:rPr>
              <a:t>Смертность от всех причин (случаев на 1 тыс. населения)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7323" y="3031419"/>
            <a:ext cx="5061502" cy="54212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b="1" dirty="0">
                <a:solidFill>
                  <a:schemeClr val="tx1"/>
                </a:solidFill>
              </a:rPr>
              <a:t>Младенческая смертность (случаев на 1 тыс. родившихся живыми)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4926" y="3684131"/>
            <a:ext cx="5061504" cy="543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b="1" dirty="0">
                <a:solidFill>
                  <a:schemeClr val="tx1"/>
                </a:solidFill>
              </a:rPr>
              <a:t>Ожидаемая продолжительность жизни при рождении (лет)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57323" y="4338314"/>
            <a:ext cx="5061503" cy="543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b="1" dirty="0">
                <a:solidFill>
                  <a:schemeClr val="tx1"/>
                </a:solidFill>
              </a:rPr>
              <a:t>Смертность от болезней системы кровообращения (случаев на 100 тыс. населения) </a:t>
            </a:r>
          </a:p>
          <a:p>
            <a:pPr fontAlgn="t"/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7323" y="5024134"/>
            <a:ext cx="5061502" cy="543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b="1" dirty="0">
                <a:solidFill>
                  <a:schemeClr val="tx1"/>
                </a:solidFill>
              </a:rPr>
              <a:t>Смертность от ДТП (случаев на 100 тыс. населения)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4926" y="1485742"/>
            <a:ext cx="2592288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Основные индикаторы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08912" cy="980728"/>
          </a:xfrm>
        </p:spPr>
        <p:txBody>
          <a:bodyPr/>
          <a:lstStyle/>
          <a:p>
            <a:r>
              <a:rPr lang="ru-RU" sz="1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</a:t>
            </a:r>
            <a:r>
              <a:rPr lang="ru-RU" sz="1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«Развитие здравоохранения»</a:t>
            </a:r>
            <a:endParaRPr lang="ru-RU" sz="1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55</a:t>
            </a:fld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8227" y="5709954"/>
            <a:ext cx="5061502" cy="51026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b="1" dirty="0">
                <a:solidFill>
                  <a:schemeClr val="tx1"/>
                </a:solidFill>
              </a:rPr>
              <a:t>Обеспеченность врачами (без учета федеральных медицинских организаций, находящихся на территории Чувашской Республики) (на 10 тыс. населения)</a:t>
            </a:r>
          </a:p>
        </p:txBody>
      </p:sp>
      <p:pic>
        <p:nvPicPr>
          <p:cNvPr id="34" name="Picture 2" descr="C:\Users\o.kudryavceva\Desktop\для слайдов_медицина фото\IMG_369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018742"/>
            <a:ext cx="2160240" cy="115061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59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5" y="0"/>
            <a:ext cx="8209681" cy="980728"/>
          </a:xfrm>
        </p:spPr>
        <p:txBody>
          <a:bodyPr/>
          <a:lstStyle/>
          <a:p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«Содействие занятости населения»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80" y="1116723"/>
            <a:ext cx="5648356" cy="1160150"/>
          </a:xfrm>
          <a:prstGeom prst="roundRect">
            <a:avLst/>
          </a:prstGeom>
          <a:gradFill flip="none" rotWithShape="1">
            <a:gsLst>
              <a:gs pos="0">
                <a:srgbClr val="B889DB">
                  <a:tint val="66000"/>
                  <a:satMod val="160000"/>
                </a:srgbClr>
              </a:gs>
              <a:gs pos="50000">
                <a:srgbClr val="B889DB">
                  <a:tint val="44500"/>
                  <a:satMod val="160000"/>
                </a:srgbClr>
              </a:gs>
              <a:gs pos="100000">
                <a:srgbClr val="B889DB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продуктивной занятости экономически активного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779" y="2903549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5141723"/>
              </p:ext>
            </p:extLst>
          </p:nvPr>
        </p:nvGraphicFramePr>
        <p:xfrm>
          <a:off x="147780" y="3356992"/>
          <a:ext cx="4856268" cy="30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342096119"/>
              </p:ext>
            </p:extLst>
          </p:nvPr>
        </p:nvGraphicFramePr>
        <p:xfrm>
          <a:off x="5076056" y="2708921"/>
          <a:ext cx="3935760" cy="3521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086012"/>
            <a:ext cx="2736304" cy="14927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5094085" y="2804041"/>
            <a:ext cx="3933157" cy="3339113"/>
            <a:chOff x="5089234" y="2903549"/>
            <a:chExt cx="3933157" cy="2915784"/>
          </a:xfrm>
        </p:grpSpPr>
        <p:sp>
          <p:nvSpPr>
            <p:cNvPr id="14" name="Полилиния 13"/>
            <p:cNvSpPr/>
            <p:nvPr/>
          </p:nvSpPr>
          <p:spPr>
            <a:xfrm>
              <a:off x="5089235" y="2903549"/>
              <a:ext cx="3933156" cy="477185"/>
            </a:xfrm>
            <a:custGeom>
              <a:avLst/>
              <a:gdLst>
                <a:gd name="connsiteX0" fmla="*/ 0 w 3933156"/>
                <a:gd name="connsiteY0" fmla="*/ 47719 h 477185"/>
                <a:gd name="connsiteX1" fmla="*/ 47719 w 3933156"/>
                <a:gd name="connsiteY1" fmla="*/ 0 h 477185"/>
                <a:gd name="connsiteX2" fmla="*/ 3885438 w 3933156"/>
                <a:gd name="connsiteY2" fmla="*/ 0 h 477185"/>
                <a:gd name="connsiteX3" fmla="*/ 3933157 w 3933156"/>
                <a:gd name="connsiteY3" fmla="*/ 47719 h 477185"/>
                <a:gd name="connsiteX4" fmla="*/ 3933156 w 3933156"/>
                <a:gd name="connsiteY4" fmla="*/ 429467 h 477185"/>
                <a:gd name="connsiteX5" fmla="*/ 3885437 w 3933156"/>
                <a:gd name="connsiteY5" fmla="*/ 477186 h 477185"/>
                <a:gd name="connsiteX6" fmla="*/ 47719 w 3933156"/>
                <a:gd name="connsiteY6" fmla="*/ 477185 h 477185"/>
                <a:gd name="connsiteX7" fmla="*/ 0 w 3933156"/>
                <a:gd name="connsiteY7" fmla="*/ 429466 h 477185"/>
                <a:gd name="connsiteX8" fmla="*/ 0 w 3933156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33156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3885438" y="0"/>
                  </a:lnTo>
                  <a:cubicBezTo>
                    <a:pt x="3911792" y="0"/>
                    <a:pt x="3933157" y="21365"/>
                    <a:pt x="3933157" y="47719"/>
                  </a:cubicBezTo>
                  <a:cubicBezTo>
                    <a:pt x="3933157" y="174968"/>
                    <a:pt x="3933156" y="302218"/>
                    <a:pt x="3933156" y="429467"/>
                  </a:cubicBezTo>
                  <a:cubicBezTo>
                    <a:pt x="3933156" y="455821"/>
                    <a:pt x="3911791" y="477186"/>
                    <a:pt x="3885437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i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Расходы в разрезе подпрограмм в 2017г., млн. руб.</a:t>
              </a:r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5101113" y="3410599"/>
              <a:ext cx="2926877" cy="750529"/>
            </a:xfrm>
            <a:custGeom>
              <a:avLst/>
              <a:gdLst>
                <a:gd name="connsiteX0" fmla="*/ 0 w 2926877"/>
                <a:gd name="connsiteY0" fmla="*/ 47719 h 477185"/>
                <a:gd name="connsiteX1" fmla="*/ 47719 w 2926877"/>
                <a:gd name="connsiteY1" fmla="*/ 0 h 477185"/>
                <a:gd name="connsiteX2" fmla="*/ 2879159 w 2926877"/>
                <a:gd name="connsiteY2" fmla="*/ 0 h 477185"/>
                <a:gd name="connsiteX3" fmla="*/ 2926878 w 2926877"/>
                <a:gd name="connsiteY3" fmla="*/ 47719 h 477185"/>
                <a:gd name="connsiteX4" fmla="*/ 2926877 w 2926877"/>
                <a:gd name="connsiteY4" fmla="*/ 429467 h 477185"/>
                <a:gd name="connsiteX5" fmla="*/ 2879158 w 2926877"/>
                <a:gd name="connsiteY5" fmla="*/ 477186 h 477185"/>
                <a:gd name="connsiteX6" fmla="*/ 47719 w 2926877"/>
                <a:gd name="connsiteY6" fmla="*/ 477185 h 477185"/>
                <a:gd name="connsiteX7" fmla="*/ 0 w 2926877"/>
                <a:gd name="connsiteY7" fmla="*/ 429466 h 477185"/>
                <a:gd name="connsiteX8" fmla="*/ 0 w 2926877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6877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2879159" y="0"/>
                  </a:lnTo>
                  <a:cubicBezTo>
                    <a:pt x="2905513" y="0"/>
                    <a:pt x="2926878" y="21365"/>
                    <a:pt x="2926878" y="47719"/>
                  </a:cubicBezTo>
                  <a:cubicBezTo>
                    <a:pt x="2926878" y="174968"/>
                    <a:pt x="2926877" y="302218"/>
                    <a:pt x="2926877" y="429467"/>
                  </a:cubicBezTo>
                  <a:cubicBezTo>
                    <a:pt x="2926877" y="455821"/>
                    <a:pt x="2905512" y="477186"/>
                    <a:pt x="2879158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Обеспечение защиты населения от безработицы и содействие в трудоустройстве</a:t>
              </a:r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5089234" y="4161128"/>
              <a:ext cx="2926877" cy="628790"/>
            </a:xfrm>
            <a:custGeom>
              <a:avLst/>
              <a:gdLst>
                <a:gd name="connsiteX0" fmla="*/ 0 w 2926877"/>
                <a:gd name="connsiteY0" fmla="*/ 47719 h 477185"/>
                <a:gd name="connsiteX1" fmla="*/ 47719 w 2926877"/>
                <a:gd name="connsiteY1" fmla="*/ 0 h 477185"/>
                <a:gd name="connsiteX2" fmla="*/ 2879159 w 2926877"/>
                <a:gd name="connsiteY2" fmla="*/ 0 h 477185"/>
                <a:gd name="connsiteX3" fmla="*/ 2926878 w 2926877"/>
                <a:gd name="connsiteY3" fmla="*/ 47719 h 477185"/>
                <a:gd name="connsiteX4" fmla="*/ 2926877 w 2926877"/>
                <a:gd name="connsiteY4" fmla="*/ 429467 h 477185"/>
                <a:gd name="connsiteX5" fmla="*/ 2879158 w 2926877"/>
                <a:gd name="connsiteY5" fmla="*/ 477186 h 477185"/>
                <a:gd name="connsiteX6" fmla="*/ 47719 w 2926877"/>
                <a:gd name="connsiteY6" fmla="*/ 477185 h 477185"/>
                <a:gd name="connsiteX7" fmla="*/ 0 w 2926877"/>
                <a:gd name="connsiteY7" fmla="*/ 429466 h 477185"/>
                <a:gd name="connsiteX8" fmla="*/ 0 w 2926877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6877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2879159" y="0"/>
                  </a:lnTo>
                  <a:cubicBezTo>
                    <a:pt x="2905513" y="0"/>
                    <a:pt x="2926878" y="21365"/>
                    <a:pt x="2926878" y="47719"/>
                  </a:cubicBezTo>
                  <a:cubicBezTo>
                    <a:pt x="2926878" y="174968"/>
                    <a:pt x="2926877" y="302218"/>
                    <a:pt x="2926877" y="429467"/>
                  </a:cubicBezTo>
                  <a:cubicBezTo>
                    <a:pt x="2926877" y="455821"/>
                    <a:pt x="2905512" y="477186"/>
                    <a:pt x="2879158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Улучшение условий труда, охраны труда и здоровья работающих в Чувашской </a:t>
              </a:r>
              <a:r>
                <a:rPr lang="ru-RU" sz="11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Республике</a:t>
              </a:r>
              <a:endPara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5089235" y="4789918"/>
              <a:ext cx="2926877" cy="570943"/>
            </a:xfrm>
            <a:custGeom>
              <a:avLst/>
              <a:gdLst>
                <a:gd name="connsiteX0" fmla="*/ 0 w 2926877"/>
                <a:gd name="connsiteY0" fmla="*/ 47719 h 477185"/>
                <a:gd name="connsiteX1" fmla="*/ 47719 w 2926877"/>
                <a:gd name="connsiteY1" fmla="*/ 0 h 477185"/>
                <a:gd name="connsiteX2" fmla="*/ 2879159 w 2926877"/>
                <a:gd name="connsiteY2" fmla="*/ 0 h 477185"/>
                <a:gd name="connsiteX3" fmla="*/ 2926878 w 2926877"/>
                <a:gd name="connsiteY3" fmla="*/ 47719 h 477185"/>
                <a:gd name="connsiteX4" fmla="*/ 2926877 w 2926877"/>
                <a:gd name="connsiteY4" fmla="*/ 429467 h 477185"/>
                <a:gd name="connsiteX5" fmla="*/ 2879158 w 2926877"/>
                <a:gd name="connsiteY5" fmla="*/ 477186 h 477185"/>
                <a:gd name="connsiteX6" fmla="*/ 47719 w 2926877"/>
                <a:gd name="connsiteY6" fmla="*/ 477185 h 477185"/>
                <a:gd name="connsiteX7" fmla="*/ 0 w 2926877"/>
                <a:gd name="connsiteY7" fmla="*/ 429466 h 477185"/>
                <a:gd name="connsiteX8" fmla="*/ 0 w 2926877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6877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2879159" y="0"/>
                  </a:lnTo>
                  <a:cubicBezTo>
                    <a:pt x="2905513" y="0"/>
                    <a:pt x="2926878" y="21365"/>
                    <a:pt x="2926878" y="47719"/>
                  </a:cubicBezTo>
                  <a:cubicBezTo>
                    <a:pt x="2926878" y="174968"/>
                    <a:pt x="2926877" y="302218"/>
                    <a:pt x="2926877" y="429467"/>
                  </a:cubicBezTo>
                  <a:cubicBezTo>
                    <a:pt x="2926877" y="455821"/>
                    <a:pt x="2905512" y="477186"/>
                    <a:pt x="2879158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Сопровождение инвалидов молодого возраста при получении ими профессионального образования и содействие в последующем трудоустройстве</a:t>
              </a: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5089235" y="5360862"/>
              <a:ext cx="2926877" cy="458471"/>
            </a:xfrm>
            <a:custGeom>
              <a:avLst/>
              <a:gdLst>
                <a:gd name="connsiteX0" fmla="*/ 0 w 2926877"/>
                <a:gd name="connsiteY0" fmla="*/ 47719 h 477185"/>
                <a:gd name="connsiteX1" fmla="*/ 47719 w 2926877"/>
                <a:gd name="connsiteY1" fmla="*/ 0 h 477185"/>
                <a:gd name="connsiteX2" fmla="*/ 2879159 w 2926877"/>
                <a:gd name="connsiteY2" fmla="*/ 0 h 477185"/>
                <a:gd name="connsiteX3" fmla="*/ 2926878 w 2926877"/>
                <a:gd name="connsiteY3" fmla="*/ 47719 h 477185"/>
                <a:gd name="connsiteX4" fmla="*/ 2926877 w 2926877"/>
                <a:gd name="connsiteY4" fmla="*/ 429467 h 477185"/>
                <a:gd name="connsiteX5" fmla="*/ 2879158 w 2926877"/>
                <a:gd name="connsiteY5" fmla="*/ 477186 h 477185"/>
                <a:gd name="connsiteX6" fmla="*/ 47719 w 2926877"/>
                <a:gd name="connsiteY6" fmla="*/ 477185 h 477185"/>
                <a:gd name="connsiteX7" fmla="*/ 0 w 2926877"/>
                <a:gd name="connsiteY7" fmla="*/ 429466 h 477185"/>
                <a:gd name="connsiteX8" fmla="*/ 0 w 2926877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6877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2879159" y="0"/>
                  </a:lnTo>
                  <a:cubicBezTo>
                    <a:pt x="2905513" y="0"/>
                    <a:pt x="2926878" y="21365"/>
                    <a:pt x="2926878" y="47719"/>
                  </a:cubicBezTo>
                  <a:cubicBezTo>
                    <a:pt x="2926878" y="174968"/>
                    <a:pt x="2926877" y="302218"/>
                    <a:pt x="2926877" y="429467"/>
                  </a:cubicBezTo>
                  <a:cubicBezTo>
                    <a:pt x="2926877" y="455821"/>
                    <a:pt x="2905512" y="477186"/>
                    <a:pt x="2879158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Обеспечение реализации государственной программы Чувашской Республики "Содействие занятости населения"</a:t>
              </a:r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8273848" y="3410599"/>
              <a:ext cx="736665" cy="750529"/>
            </a:xfrm>
            <a:custGeom>
              <a:avLst/>
              <a:gdLst>
                <a:gd name="connsiteX0" fmla="*/ 0 w 736665"/>
                <a:gd name="connsiteY0" fmla="*/ 47719 h 477185"/>
                <a:gd name="connsiteX1" fmla="*/ 47719 w 736665"/>
                <a:gd name="connsiteY1" fmla="*/ 0 h 477185"/>
                <a:gd name="connsiteX2" fmla="*/ 688947 w 736665"/>
                <a:gd name="connsiteY2" fmla="*/ 0 h 477185"/>
                <a:gd name="connsiteX3" fmla="*/ 736666 w 736665"/>
                <a:gd name="connsiteY3" fmla="*/ 47719 h 477185"/>
                <a:gd name="connsiteX4" fmla="*/ 736665 w 736665"/>
                <a:gd name="connsiteY4" fmla="*/ 429467 h 477185"/>
                <a:gd name="connsiteX5" fmla="*/ 688946 w 736665"/>
                <a:gd name="connsiteY5" fmla="*/ 477186 h 477185"/>
                <a:gd name="connsiteX6" fmla="*/ 47719 w 736665"/>
                <a:gd name="connsiteY6" fmla="*/ 477185 h 477185"/>
                <a:gd name="connsiteX7" fmla="*/ 0 w 736665"/>
                <a:gd name="connsiteY7" fmla="*/ 429466 h 477185"/>
                <a:gd name="connsiteX8" fmla="*/ 0 w 736665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6665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688947" y="0"/>
                  </a:lnTo>
                  <a:cubicBezTo>
                    <a:pt x="715301" y="0"/>
                    <a:pt x="736666" y="21365"/>
                    <a:pt x="736666" y="47719"/>
                  </a:cubicBezTo>
                  <a:cubicBezTo>
                    <a:pt x="736666" y="174968"/>
                    <a:pt x="736665" y="302218"/>
                    <a:pt x="736665" y="429467"/>
                  </a:cubicBezTo>
                  <a:cubicBezTo>
                    <a:pt x="736665" y="455821"/>
                    <a:pt x="715300" y="477186"/>
                    <a:pt x="688946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 smtClean="0">
                  <a:solidFill>
                    <a:schemeClr val="tx1"/>
                  </a:solidFill>
                </a:rPr>
                <a:t>260,8</a:t>
              </a:r>
              <a:endParaRPr lang="ru-RU" sz="1300" kern="1200" dirty="0">
                <a:solidFill>
                  <a:schemeClr val="tx1"/>
                </a:solidFill>
              </a:endParaRPr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8280000" y="4161128"/>
              <a:ext cx="720374" cy="503030"/>
            </a:xfrm>
            <a:custGeom>
              <a:avLst/>
              <a:gdLst>
                <a:gd name="connsiteX0" fmla="*/ 0 w 720374"/>
                <a:gd name="connsiteY0" fmla="*/ 47719 h 477185"/>
                <a:gd name="connsiteX1" fmla="*/ 47719 w 720374"/>
                <a:gd name="connsiteY1" fmla="*/ 0 h 477185"/>
                <a:gd name="connsiteX2" fmla="*/ 672656 w 720374"/>
                <a:gd name="connsiteY2" fmla="*/ 0 h 477185"/>
                <a:gd name="connsiteX3" fmla="*/ 720375 w 720374"/>
                <a:gd name="connsiteY3" fmla="*/ 47719 h 477185"/>
                <a:gd name="connsiteX4" fmla="*/ 720374 w 720374"/>
                <a:gd name="connsiteY4" fmla="*/ 429467 h 477185"/>
                <a:gd name="connsiteX5" fmla="*/ 672655 w 720374"/>
                <a:gd name="connsiteY5" fmla="*/ 477186 h 477185"/>
                <a:gd name="connsiteX6" fmla="*/ 47719 w 720374"/>
                <a:gd name="connsiteY6" fmla="*/ 477185 h 477185"/>
                <a:gd name="connsiteX7" fmla="*/ 0 w 720374"/>
                <a:gd name="connsiteY7" fmla="*/ 429466 h 477185"/>
                <a:gd name="connsiteX8" fmla="*/ 0 w 720374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374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672656" y="0"/>
                  </a:lnTo>
                  <a:cubicBezTo>
                    <a:pt x="699010" y="0"/>
                    <a:pt x="720375" y="21365"/>
                    <a:pt x="720375" y="47719"/>
                  </a:cubicBezTo>
                  <a:cubicBezTo>
                    <a:pt x="720375" y="174968"/>
                    <a:pt x="720374" y="302218"/>
                    <a:pt x="720374" y="429467"/>
                  </a:cubicBezTo>
                  <a:cubicBezTo>
                    <a:pt x="720374" y="455821"/>
                    <a:pt x="699009" y="477186"/>
                    <a:pt x="672655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 smtClean="0">
                  <a:solidFill>
                    <a:schemeClr val="tx1"/>
                  </a:solidFill>
                </a:rPr>
                <a:t>3,0</a:t>
              </a:r>
              <a:endParaRPr lang="ru-RU" sz="1300" kern="1200" dirty="0">
                <a:solidFill>
                  <a:schemeClr val="tx1"/>
                </a:solidFill>
              </a:endParaRPr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8280000" y="4789918"/>
              <a:ext cx="720364" cy="539507"/>
            </a:xfrm>
            <a:custGeom>
              <a:avLst/>
              <a:gdLst>
                <a:gd name="connsiteX0" fmla="*/ 0 w 720364"/>
                <a:gd name="connsiteY0" fmla="*/ 47719 h 477185"/>
                <a:gd name="connsiteX1" fmla="*/ 47719 w 720364"/>
                <a:gd name="connsiteY1" fmla="*/ 0 h 477185"/>
                <a:gd name="connsiteX2" fmla="*/ 672646 w 720364"/>
                <a:gd name="connsiteY2" fmla="*/ 0 h 477185"/>
                <a:gd name="connsiteX3" fmla="*/ 720365 w 720364"/>
                <a:gd name="connsiteY3" fmla="*/ 47719 h 477185"/>
                <a:gd name="connsiteX4" fmla="*/ 720364 w 720364"/>
                <a:gd name="connsiteY4" fmla="*/ 429467 h 477185"/>
                <a:gd name="connsiteX5" fmla="*/ 672645 w 720364"/>
                <a:gd name="connsiteY5" fmla="*/ 477186 h 477185"/>
                <a:gd name="connsiteX6" fmla="*/ 47719 w 720364"/>
                <a:gd name="connsiteY6" fmla="*/ 477185 h 477185"/>
                <a:gd name="connsiteX7" fmla="*/ 0 w 720364"/>
                <a:gd name="connsiteY7" fmla="*/ 429466 h 477185"/>
                <a:gd name="connsiteX8" fmla="*/ 0 w 720364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364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672646" y="0"/>
                  </a:lnTo>
                  <a:cubicBezTo>
                    <a:pt x="699000" y="0"/>
                    <a:pt x="720365" y="21365"/>
                    <a:pt x="720365" y="47719"/>
                  </a:cubicBezTo>
                  <a:cubicBezTo>
                    <a:pt x="720365" y="174968"/>
                    <a:pt x="720364" y="302218"/>
                    <a:pt x="720364" y="429467"/>
                  </a:cubicBezTo>
                  <a:cubicBezTo>
                    <a:pt x="720364" y="455821"/>
                    <a:pt x="698999" y="477186"/>
                    <a:pt x="672645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 smtClean="0">
                  <a:solidFill>
                    <a:schemeClr val="tx1"/>
                  </a:solidFill>
                </a:rPr>
                <a:t>0,9</a:t>
              </a:r>
              <a:endParaRPr lang="ru-RU" sz="1300" kern="1200" dirty="0">
                <a:solidFill>
                  <a:schemeClr val="tx1"/>
                </a:solidFill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8273848" y="5410665"/>
              <a:ext cx="720364" cy="377231"/>
            </a:xfrm>
            <a:custGeom>
              <a:avLst/>
              <a:gdLst>
                <a:gd name="connsiteX0" fmla="*/ 0 w 720364"/>
                <a:gd name="connsiteY0" fmla="*/ 47719 h 477185"/>
                <a:gd name="connsiteX1" fmla="*/ 47719 w 720364"/>
                <a:gd name="connsiteY1" fmla="*/ 0 h 477185"/>
                <a:gd name="connsiteX2" fmla="*/ 672646 w 720364"/>
                <a:gd name="connsiteY2" fmla="*/ 0 h 477185"/>
                <a:gd name="connsiteX3" fmla="*/ 720365 w 720364"/>
                <a:gd name="connsiteY3" fmla="*/ 47719 h 477185"/>
                <a:gd name="connsiteX4" fmla="*/ 720364 w 720364"/>
                <a:gd name="connsiteY4" fmla="*/ 429467 h 477185"/>
                <a:gd name="connsiteX5" fmla="*/ 672645 w 720364"/>
                <a:gd name="connsiteY5" fmla="*/ 477186 h 477185"/>
                <a:gd name="connsiteX6" fmla="*/ 47719 w 720364"/>
                <a:gd name="connsiteY6" fmla="*/ 477185 h 477185"/>
                <a:gd name="connsiteX7" fmla="*/ 0 w 720364"/>
                <a:gd name="connsiteY7" fmla="*/ 429466 h 477185"/>
                <a:gd name="connsiteX8" fmla="*/ 0 w 720364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364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672646" y="0"/>
                  </a:lnTo>
                  <a:cubicBezTo>
                    <a:pt x="699000" y="0"/>
                    <a:pt x="720365" y="21365"/>
                    <a:pt x="720365" y="47719"/>
                  </a:cubicBezTo>
                  <a:cubicBezTo>
                    <a:pt x="720365" y="174968"/>
                    <a:pt x="720364" y="302218"/>
                    <a:pt x="720364" y="429467"/>
                  </a:cubicBezTo>
                  <a:cubicBezTo>
                    <a:pt x="720364" y="455821"/>
                    <a:pt x="698999" y="477186"/>
                    <a:pt x="672645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solidFill>
                <a:schemeClr val="lt1">
                  <a:hueOff val="0"/>
                  <a:satOff val="0"/>
                  <a:lumOff val="0"/>
                  <a:alpha val="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 smtClean="0">
                  <a:solidFill>
                    <a:schemeClr val="tx1"/>
                  </a:solidFill>
                </a:rPr>
                <a:t>159,5</a:t>
              </a:r>
              <a:endParaRPr lang="ru-RU" sz="1300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1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885611329"/>
              </p:ext>
            </p:extLst>
          </p:nvPr>
        </p:nvGraphicFramePr>
        <p:xfrm>
          <a:off x="5130328" y="980728"/>
          <a:ext cx="3906168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107502" y="3140968"/>
            <a:ext cx="4953999" cy="100811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00" b="1" dirty="0" smtClean="0">
                <a:solidFill>
                  <a:schemeClr val="tx1"/>
                </a:solidFill>
              </a:rPr>
              <a:t>Уровень безработицы в среднем за год, % 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7503" y="4243242"/>
            <a:ext cx="4953999" cy="91064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00" b="1" dirty="0" smtClean="0">
                <a:solidFill>
                  <a:schemeClr val="tx1"/>
                </a:solidFill>
              </a:rPr>
              <a:t>Уровень регистрируемой безработицы в  среднем за год, %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7502" y="5301208"/>
            <a:ext cx="4953999" cy="100811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00" b="1" dirty="0" smtClean="0">
                <a:solidFill>
                  <a:schemeClr val="tx1"/>
                </a:solidFill>
              </a:rPr>
              <a:t>Удельный вес работников, занятых во вредных и (или) опасных  условиях труда, в общей численности работников, %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7503" y="2055621"/>
            <a:ext cx="2592288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Основные индикаторы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08912" cy="980728"/>
          </a:xfrm>
        </p:spPr>
        <p:txBody>
          <a:bodyPr/>
          <a:lstStyle/>
          <a:p>
            <a:r>
              <a:rPr lang="ru-RU" sz="1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</a:t>
            </a:r>
            <a:r>
              <a:rPr lang="ru-RU" sz="1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«Содействие занятости населения»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311" y="1042282"/>
            <a:ext cx="2254190" cy="2026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477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</a:t>
            </a:r>
            <a:b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поддержка граждан</a:t>
            </a: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58</a:t>
            </a:fld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930199543"/>
              </p:ext>
            </p:extLst>
          </p:nvPr>
        </p:nvGraphicFramePr>
        <p:xfrm>
          <a:off x="4499992" y="2708920"/>
          <a:ext cx="4511824" cy="3744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147780" y="1196752"/>
            <a:ext cx="5720364" cy="1080120"/>
          </a:xfrm>
          <a:prstGeom prst="roundRect">
            <a:avLst/>
          </a:prstGeom>
          <a:gradFill flip="none" rotWithShape="1">
            <a:gsLst>
              <a:gs pos="0">
                <a:srgbClr val="B889DB">
                  <a:tint val="66000"/>
                  <a:satMod val="160000"/>
                </a:srgbClr>
              </a:gs>
              <a:gs pos="50000">
                <a:srgbClr val="B889DB">
                  <a:tint val="44500"/>
                  <a:satMod val="160000"/>
                </a:srgbClr>
              </a:gs>
              <a:gs pos="100000">
                <a:srgbClr val="B889DB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роста благосостояния граждан – получателей мер социальной поддержки;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доступности социального обслуживания.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1505935"/>
              </p:ext>
            </p:extLst>
          </p:nvPr>
        </p:nvGraphicFramePr>
        <p:xfrm>
          <a:off x="147780" y="3377364"/>
          <a:ext cx="4280204" cy="30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51520" y="2749660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://www.pfrf.ru/files/branches/rostov/invaliddd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8183" y="1052736"/>
            <a:ext cx="2376265" cy="1584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17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26809" y="2492952"/>
            <a:ext cx="4999313" cy="504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Доля населения с доходами ниже величины </a:t>
            </a:r>
            <a:r>
              <a:rPr lang="ru-RU" sz="1100" b="1" dirty="0" smtClean="0">
                <a:solidFill>
                  <a:schemeClr val="tx1"/>
                </a:solidFill>
              </a:rPr>
              <a:t>прожиточного минимума,%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14463" y="2996952"/>
            <a:ext cx="5004363" cy="684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Доля доступных для инвалидов и других маломобильных групп населения приоритетных объектов социальной, транспортной, инженерной инфраструктуры в общем количестве приоритетных объектов в Чувашской </a:t>
            </a:r>
            <a:r>
              <a:rPr lang="ru-RU" sz="1100" b="1" dirty="0" smtClean="0">
                <a:solidFill>
                  <a:schemeClr val="tx1"/>
                </a:solidFill>
              </a:rPr>
              <a:t>Республике,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26811" y="3711053"/>
            <a:ext cx="5007604" cy="648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Доля </a:t>
            </a:r>
            <a:r>
              <a:rPr lang="ru-RU" sz="1100" b="1" dirty="0" smtClean="0">
                <a:solidFill>
                  <a:schemeClr val="tx1"/>
                </a:solidFill>
              </a:rPr>
              <a:t>детей-инвалидов в возрасте от 5 до 18 лет, получающих дополнительное образование, в </a:t>
            </a:r>
            <a:r>
              <a:rPr lang="ru-RU" sz="1100" b="1" dirty="0">
                <a:solidFill>
                  <a:schemeClr val="tx1"/>
                </a:solidFill>
              </a:rPr>
              <a:t>общей численности </a:t>
            </a:r>
            <a:r>
              <a:rPr lang="ru-RU" sz="1100" b="1" dirty="0" smtClean="0">
                <a:solidFill>
                  <a:schemeClr val="tx1"/>
                </a:solidFill>
              </a:rPr>
              <a:t>детей-инвалидов данного возраста,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26810" y="4388644"/>
            <a:ext cx="4992016" cy="61342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Доля общеобразовательных организаций, в которых создана универсальная </a:t>
            </a:r>
            <a:r>
              <a:rPr lang="ru-RU" sz="1100" b="1" dirty="0" err="1">
                <a:solidFill>
                  <a:schemeClr val="tx1"/>
                </a:solidFill>
              </a:rPr>
              <a:t>безбарьерная</a:t>
            </a:r>
            <a:r>
              <a:rPr lang="ru-RU" sz="1100" b="1" dirty="0">
                <a:solidFill>
                  <a:schemeClr val="tx1"/>
                </a:solidFill>
              </a:rPr>
              <a:t> среда для инклюзивного образования детей-инвалидов, в общем количестве общеобразовательных организаций в Чувашской </a:t>
            </a:r>
            <a:r>
              <a:rPr lang="ru-RU" sz="1100" b="1" dirty="0" smtClean="0">
                <a:solidFill>
                  <a:schemeClr val="tx1"/>
                </a:solidFill>
              </a:rPr>
              <a:t>Республике,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26809" y="5047652"/>
            <a:ext cx="4969009" cy="57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Удельный вес детей-инвалидов, получивших социальные услуги в организациях социального обслуживания для детей-инвалидов, в общей численности </a:t>
            </a:r>
            <a:r>
              <a:rPr lang="ru-RU" sz="1100" b="1" dirty="0" smtClean="0">
                <a:solidFill>
                  <a:schemeClr val="tx1"/>
                </a:solidFill>
              </a:rPr>
              <a:t>детей-инвалидов,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26810" y="5709549"/>
            <a:ext cx="4969008" cy="57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Количество пунктов проката средств и предметов ухода за пожилыми людьми нарастающим итогом за </a:t>
            </a:r>
            <a:r>
              <a:rPr lang="ru-RU" sz="1100" b="1" dirty="0" smtClean="0">
                <a:solidFill>
                  <a:schemeClr val="tx1"/>
                </a:solidFill>
              </a:rPr>
              <a:t>период, ед.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6811" y="1879714"/>
            <a:ext cx="3437077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Основные индикаторы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755576" y="-671"/>
            <a:ext cx="8208912" cy="980728"/>
          </a:xfrm>
        </p:spPr>
        <p:txBody>
          <a:bodyPr/>
          <a:lstStyle/>
          <a:p>
            <a:r>
              <a:rPr lang="ru-RU" sz="1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</a:t>
            </a:r>
            <a:r>
              <a:rPr lang="ru-RU" sz="1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br>
              <a:rPr lang="ru-RU" sz="1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поддержка граждан»</a:t>
            </a:r>
            <a:endParaRPr lang="ru-RU" sz="1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59</a:t>
            </a:fld>
            <a:endParaRPr lang="ru-RU" dirty="0"/>
          </a:p>
        </p:txBody>
      </p:sp>
      <p:pic>
        <p:nvPicPr>
          <p:cNvPr id="49" name="Рисунок 48" descr="http://upravafilipark.ru/wp-content/uploads/2015/06/sobranie-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052736"/>
            <a:ext cx="1080120" cy="792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Рисунок 49" descr="http://blog.yarcenter.ru/media/5/0.2/05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811" y="1052736"/>
            <a:ext cx="1060813" cy="813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Рисунок 50" descr="http://www.prav-net.ru/img/zolotoslov/5064-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657" y="1052736"/>
            <a:ext cx="1152231" cy="792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" name="Рисунок 51" descr="http://zaoblakami.ru/uploads/content/small/200_123423423435_dostupnaya-sreda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1916832"/>
            <a:ext cx="10081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Рисунок 52" descr="http://riarealty.ru/images/39662/77/39662775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8946" y="1044519"/>
            <a:ext cx="1149078" cy="800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4" name="Схема 53"/>
          <p:cNvGraphicFramePr/>
          <p:nvPr>
            <p:extLst>
              <p:ext uri="{D42A27DB-BD31-4B8C-83A1-F6EECF244321}">
                <p14:modId xmlns:p14="http://schemas.microsoft.com/office/powerpoint/2010/main" val="2689739352"/>
              </p:ext>
            </p:extLst>
          </p:nvPr>
        </p:nvGraphicFramePr>
        <p:xfrm>
          <a:off x="5130328" y="1124744"/>
          <a:ext cx="3906168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37590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Подзаголовок 2"/>
          <p:cNvSpPr txBox="1">
            <a:spLocks/>
          </p:cNvSpPr>
          <p:nvPr/>
        </p:nvSpPr>
        <p:spPr bwMode="auto">
          <a:xfrm>
            <a:off x="214282" y="571480"/>
            <a:ext cx="35719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000" b="1" dirty="0">
              <a:gradFill flip="none" rotWithShape="1">
                <a:gsLst>
                  <a:gs pos="0">
                    <a:srgbClr val="953735">
                      <a:shade val="30000"/>
                      <a:satMod val="115000"/>
                    </a:srgbClr>
                  </a:gs>
                  <a:gs pos="50000">
                    <a:srgbClr val="953735">
                      <a:shade val="67500"/>
                      <a:satMod val="115000"/>
                    </a:srgbClr>
                  </a:gs>
                  <a:gs pos="100000">
                    <a:srgbClr val="953735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4" name="Rectangle 89"/>
          <p:cNvSpPr>
            <a:spLocks noChangeAspect="1" noChangeArrowheads="1"/>
          </p:cNvSpPr>
          <p:nvPr/>
        </p:nvSpPr>
        <p:spPr bwMode="auto">
          <a:xfrm>
            <a:off x="4311650" y="1839913"/>
            <a:ext cx="366713" cy="1000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eaLnBrk="0" hangingPunct="0"/>
            <a:r>
              <a:rPr lang="en-US" sz="1600" i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48" name="Rectangle 172"/>
          <p:cNvSpPr>
            <a:spLocks noChangeArrowheads="1"/>
          </p:cNvSpPr>
          <p:nvPr/>
        </p:nvSpPr>
        <p:spPr bwMode="auto">
          <a:xfrm>
            <a:off x="7524750" y="1469509"/>
            <a:ext cx="18473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772816"/>
            <a:ext cx="7992888" cy="448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5000"/>
              </a:lnSpc>
              <a:spcBef>
                <a:spcPts val="1200"/>
              </a:spcBef>
              <a:buFontTx/>
              <a:buAutoNum type="arabicPeriod"/>
            </a:pPr>
            <a:endParaRPr lang="ru-RU" sz="20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00232" y="1428736"/>
            <a:ext cx="5572164" cy="461665"/>
          </a:xfrm>
          <a:prstGeom prst="rect">
            <a:avLst/>
          </a:prstGeom>
          <a:solidFill>
            <a:srgbClr val="92D050"/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rot="11973797" flipH="1" flipV="1">
            <a:off x="3471069" y="1904057"/>
            <a:ext cx="0" cy="857256"/>
          </a:xfrm>
          <a:prstGeom prst="line">
            <a:avLst/>
          </a:prstGeom>
          <a:noFill/>
          <a:ln w="79375">
            <a:solidFill>
              <a:srgbClr val="92D05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cs typeface="+mn-cs"/>
            </a:endParaRPr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 rot="9132045" flipH="1" flipV="1">
            <a:off x="6141585" y="1856885"/>
            <a:ext cx="78346" cy="929652"/>
          </a:xfrm>
          <a:prstGeom prst="line">
            <a:avLst/>
          </a:prstGeom>
          <a:noFill/>
          <a:ln w="79375">
            <a:solidFill>
              <a:srgbClr val="FF6D6D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cs typeface="+mn-cs"/>
            </a:endParaRPr>
          </a:p>
        </p:txBody>
      </p:sp>
      <p:sp>
        <p:nvSpPr>
          <p:cNvPr id="15" name="Блок-схема: процесс 14"/>
          <p:cNvSpPr/>
          <p:nvPr/>
        </p:nvSpPr>
        <p:spPr>
          <a:xfrm>
            <a:off x="285720" y="2714620"/>
            <a:ext cx="4286280" cy="714380"/>
          </a:xfrm>
          <a:prstGeom prst="flowChartProcess">
            <a:avLst/>
          </a:prstGeom>
          <a:gradFill flip="none" rotWithShape="1">
            <a:gsLst>
              <a:gs pos="0">
                <a:srgbClr val="008000">
                  <a:shade val="30000"/>
                  <a:satMod val="115000"/>
                </a:srgbClr>
              </a:gs>
              <a:gs pos="50000">
                <a:srgbClr val="008000">
                  <a:shade val="67500"/>
                  <a:satMod val="115000"/>
                </a:srgbClr>
              </a:gs>
              <a:gs pos="100000">
                <a:srgbClr val="008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 средства </a:t>
            </a:r>
            <a:r>
              <a:rPr lang="ru-RU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средства,  не имеющие определенной цели </a:t>
            </a:r>
            <a:r>
              <a:rPr lang="ru-RU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расходования (за исключением поступлений в дорожный фонд)</a:t>
            </a:r>
            <a:endParaRPr lang="ru-RU" sz="1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Блок-схема: процесс 15"/>
          <p:cNvSpPr/>
          <p:nvPr/>
        </p:nvSpPr>
        <p:spPr>
          <a:xfrm>
            <a:off x="5076056" y="2714620"/>
            <a:ext cx="3925100" cy="714380"/>
          </a:xfrm>
          <a:prstGeom prst="flowChartProcess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</a:t>
            </a:r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- </a:t>
            </a:r>
            <a:r>
              <a:rPr lang="ru-RU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средства, которые должны быть израсходованы строго по целевому назначению.</a:t>
            </a:r>
            <a:endParaRPr lang="ru-RU" sz="1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Группа 39"/>
          <p:cNvGrpSpPr>
            <a:grpSpLocks/>
          </p:cNvGrpSpPr>
          <p:nvPr/>
        </p:nvGrpSpPr>
        <p:grpSpPr bwMode="auto">
          <a:xfrm>
            <a:off x="357188" y="3500438"/>
            <a:ext cx="3857625" cy="715962"/>
            <a:chOff x="1140594" y="3214686"/>
            <a:chExt cx="2431274" cy="1143802"/>
          </a:xfrm>
        </p:grpSpPr>
        <p:cxnSp>
          <p:nvCxnSpPr>
            <p:cNvPr id="18" name="Прямая соединительная линия 17"/>
            <p:cNvCxnSpPr/>
            <p:nvPr/>
          </p:nvCxnSpPr>
          <p:spPr>
            <a:xfrm>
              <a:off x="1142595" y="3858075"/>
              <a:ext cx="2427272" cy="2305"/>
            </a:xfrm>
            <a:prstGeom prst="line">
              <a:avLst/>
            </a:prstGeom>
            <a:ln w="28575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 flipH="1" flipV="1">
              <a:off x="2034231" y="3538687"/>
              <a:ext cx="648001" cy="0"/>
            </a:xfrm>
            <a:prstGeom prst="line">
              <a:avLst/>
            </a:prstGeom>
            <a:ln w="28575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5400000" flipH="1" flipV="1">
              <a:off x="891388" y="4107281"/>
              <a:ext cx="500413" cy="2001"/>
            </a:xfrm>
            <a:prstGeom prst="line">
              <a:avLst/>
            </a:prstGeom>
            <a:ln w="28575">
              <a:solidFill>
                <a:srgbClr val="00B050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 flipV="1">
              <a:off x="2107025" y="4107281"/>
              <a:ext cx="500413" cy="2001"/>
            </a:xfrm>
            <a:prstGeom prst="line">
              <a:avLst/>
            </a:prstGeom>
            <a:ln w="28575">
              <a:solidFill>
                <a:srgbClr val="00B050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rot="5400000" flipH="1" flipV="1">
              <a:off x="3320661" y="4107281"/>
              <a:ext cx="500413" cy="2001"/>
            </a:xfrm>
            <a:prstGeom prst="line">
              <a:avLst/>
            </a:prstGeom>
            <a:ln w="28575">
              <a:solidFill>
                <a:srgbClr val="00B050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Скругленный прямоугольник 22"/>
          <p:cNvSpPr/>
          <p:nvPr/>
        </p:nvSpPr>
        <p:spPr>
          <a:xfrm>
            <a:off x="142874" y="4357688"/>
            <a:ext cx="1332781" cy="987504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 cmpd="dbl">
            <a:solidFill>
              <a:srgbClr val="008000"/>
            </a:solidFill>
          </a:ln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571625" y="4383227"/>
            <a:ext cx="1428750" cy="970478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 cmpd="dbl">
            <a:solidFill>
              <a:srgbClr val="008000"/>
            </a:solidFill>
          </a:ln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143250" y="4373564"/>
            <a:ext cx="1643064" cy="2188488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 cmpd="dbl">
            <a:solidFill>
              <a:srgbClr val="008000"/>
            </a:solidFill>
          </a:ln>
        </p:spPr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дотации на выравнивание  бюджетной  обеспеченности;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 дотации на поддержку мер по обеспечению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сбалансирован-ности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бюджетов.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" name="Группа 39"/>
          <p:cNvGrpSpPr>
            <a:grpSpLocks/>
          </p:cNvGrpSpPr>
          <p:nvPr/>
        </p:nvGrpSpPr>
        <p:grpSpPr bwMode="auto">
          <a:xfrm>
            <a:off x="5357813" y="3500438"/>
            <a:ext cx="3286125" cy="715962"/>
            <a:chOff x="1140594" y="3214686"/>
            <a:chExt cx="2431274" cy="1143802"/>
          </a:xfrm>
        </p:grpSpPr>
        <p:cxnSp>
          <p:nvCxnSpPr>
            <p:cNvPr id="27" name="Прямая соединительная линия 26"/>
            <p:cNvCxnSpPr/>
            <p:nvPr/>
          </p:nvCxnSpPr>
          <p:spPr>
            <a:xfrm>
              <a:off x="1141768" y="3858074"/>
              <a:ext cx="2428925" cy="2307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 rot="5400000" flipH="1" flipV="1">
              <a:off x="2033405" y="3538687"/>
              <a:ext cx="648000" cy="0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rot="5400000" flipH="1" flipV="1">
              <a:off x="890974" y="4107693"/>
              <a:ext cx="500414" cy="1174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 rot="5400000" flipH="1" flipV="1">
              <a:off x="2106611" y="4107694"/>
              <a:ext cx="500414" cy="1175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rot="5400000" flipH="1" flipV="1">
              <a:off x="3321074" y="4107694"/>
              <a:ext cx="500414" cy="1175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Скругленный прямоугольник 31"/>
          <p:cNvSpPr/>
          <p:nvPr/>
        </p:nvSpPr>
        <p:spPr>
          <a:xfrm>
            <a:off x="6300192" y="4373564"/>
            <a:ext cx="1200746" cy="629960"/>
          </a:xfrm>
          <a:prstGeom prst="roundRect">
            <a:avLst/>
          </a:prstGeom>
          <a:gradFill flip="none" rotWithShape="1">
            <a:gsLst>
              <a:gs pos="0">
                <a:srgbClr val="FF6D6D">
                  <a:tint val="66000"/>
                  <a:satMod val="160000"/>
                </a:srgbClr>
              </a:gs>
              <a:gs pos="50000">
                <a:srgbClr val="FF6D6D">
                  <a:tint val="44500"/>
                  <a:satMod val="160000"/>
                </a:srgbClr>
              </a:gs>
              <a:gs pos="100000">
                <a:srgbClr val="FF6D6D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 cmpd="dbl">
            <a:solidFill>
              <a:srgbClr val="FF0000"/>
            </a:solidFill>
          </a:ln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966320" y="4373564"/>
            <a:ext cx="1214438" cy="646986"/>
          </a:xfrm>
          <a:prstGeom prst="roundRect">
            <a:avLst/>
          </a:prstGeom>
          <a:gradFill flip="none" rotWithShape="1">
            <a:gsLst>
              <a:gs pos="0">
                <a:srgbClr val="FF6D6D">
                  <a:tint val="66000"/>
                  <a:satMod val="160000"/>
                </a:srgbClr>
              </a:gs>
              <a:gs pos="50000">
                <a:srgbClr val="FF6D6D">
                  <a:tint val="44500"/>
                  <a:satMod val="160000"/>
                </a:srgbClr>
              </a:gs>
              <a:gs pos="100000">
                <a:srgbClr val="FF6D6D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 cmpd="dbl">
            <a:solidFill>
              <a:srgbClr val="FF0000"/>
            </a:solidFill>
          </a:ln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7617115" y="4373564"/>
            <a:ext cx="1449678" cy="766167"/>
          </a:xfrm>
          <a:prstGeom prst="roundRect">
            <a:avLst/>
          </a:prstGeom>
          <a:gradFill flip="none" rotWithShape="1">
            <a:gsLst>
              <a:gs pos="0">
                <a:srgbClr val="FF6D6D">
                  <a:tint val="66000"/>
                  <a:satMod val="160000"/>
                </a:srgbClr>
              </a:gs>
              <a:gs pos="50000">
                <a:srgbClr val="FF6D6D">
                  <a:tint val="44500"/>
                  <a:satMod val="160000"/>
                </a:srgbClr>
              </a:gs>
              <a:gs pos="100000">
                <a:srgbClr val="FF6D6D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 cmpd="dbl">
            <a:solidFill>
              <a:srgbClr val="FF0000"/>
            </a:solidFill>
          </a:ln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межбюджетные трансферты</a:t>
            </a:r>
          </a:p>
        </p:txBody>
      </p:sp>
      <p:sp>
        <p:nvSpPr>
          <p:cNvPr id="35" name="Заголовок 1"/>
          <p:cNvSpPr>
            <a:spLocks noGrp="1"/>
          </p:cNvSpPr>
          <p:nvPr>
            <p:ph type="title"/>
          </p:nvPr>
        </p:nvSpPr>
        <p:spPr>
          <a:xfrm>
            <a:off x="827584" y="12648"/>
            <a:ext cx="7704856" cy="980728"/>
          </a:xfrm>
        </p:spPr>
        <p:txBody>
          <a:bodyPr/>
          <a:lstStyle/>
          <a:p>
            <a:r>
              <a:rPr lang="ru-RU" sz="26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</a:t>
            </a:r>
            <a:r>
              <a:rPr lang="ru-RU" sz="26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понятия</a:t>
            </a:r>
            <a:br>
              <a:rPr lang="ru-RU" sz="26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  <a:endParaRPr lang="ru-RU" sz="2400" b="1" i="1" dirty="0">
              <a:solidFill>
                <a:srgbClr val="FBFB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5225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C:\Users\e.babaeva\Desktop\img_00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980728"/>
            <a:ext cx="2869525" cy="180668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5" y="0"/>
            <a:ext cx="8209681" cy="980728"/>
          </a:xfrm>
        </p:spPr>
        <p:txBody>
          <a:bodyPr/>
          <a:lstStyle/>
          <a:p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</a:t>
            </a:r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и </a:t>
            </a: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туризма»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79" y="988814"/>
            <a:ext cx="6270484" cy="1737346"/>
          </a:xfrm>
          <a:prstGeom prst="roundRect">
            <a:avLst/>
          </a:prstGeom>
          <a:gradFill flip="none" rotWithShape="1">
            <a:gsLst>
              <a:gs pos="0">
                <a:srgbClr val="B889DB">
                  <a:tint val="66000"/>
                  <a:satMod val="160000"/>
                </a:srgbClr>
              </a:gs>
              <a:gs pos="50000">
                <a:srgbClr val="B889DB">
                  <a:tint val="44500"/>
                  <a:satMod val="160000"/>
                </a:srgbClr>
              </a:gs>
              <a:gs pos="100000">
                <a:srgbClr val="B889DB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культурного потенциала Чувашской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роли институтов гражданского общества как субъектов культурной политики;</a:t>
            </a: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 формированию гармонично развитой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способной к активному участию в реализации государственной культурной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культурного наследия и создание условий для развития культуры.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779" y="2903549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5183985"/>
              </p:ext>
            </p:extLst>
          </p:nvPr>
        </p:nvGraphicFramePr>
        <p:xfrm>
          <a:off x="147780" y="3356992"/>
          <a:ext cx="4856268" cy="30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60</a:t>
            </a:fld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2485516672"/>
              </p:ext>
            </p:extLst>
          </p:nvPr>
        </p:nvGraphicFramePr>
        <p:xfrm>
          <a:off x="5076056" y="2726159"/>
          <a:ext cx="3935760" cy="3504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49645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16632"/>
            <a:ext cx="846043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endParaRPr lang="ru-RU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</a:t>
            </a:r>
            <a:r>
              <a:rPr lang="ru-RU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и </a:t>
            </a:r>
            <a:r>
              <a:rPr lang="ru-RU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туризма»</a:t>
            </a:r>
            <a:endParaRPr lang="ru-RU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3109" y="3079630"/>
            <a:ext cx="4926664" cy="73500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 удовлетворенности населения качеством предоставления государственных и муниципальных услуг в сфере </a:t>
            </a:r>
            <a:r>
              <a:rPr lang="ru-RU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культуры, %</a:t>
            </a:r>
            <a:endParaRPr lang="ru-RU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68621" y="3868549"/>
            <a:ext cx="4918627" cy="71957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Удельный вес населения, участвующего в платных культурно-досуговых мероприятиях, проводимых государственными (муниципальными) учреждениями </a:t>
            </a:r>
            <a:r>
              <a:rPr lang="ru-RU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культуры, %</a:t>
            </a:r>
            <a:endParaRPr lang="ru-RU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61232" y="4623758"/>
            <a:ext cx="4918627" cy="78500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экземпляров новых поступлений в библиотечные фонды общедоступных библиотек на 1 тыс. человек населения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68327" y="1784718"/>
            <a:ext cx="2084840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Основные индикаторы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1031" name="Picture 7" descr="C:\Users\e.babaeva\Desktop\img_06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294" y="993861"/>
            <a:ext cx="3099749" cy="2182959"/>
          </a:xfrm>
          <a:prstGeom prst="rect">
            <a:avLst/>
          </a:prstGeom>
          <a:noFill/>
          <a:effectLst>
            <a:softEdge rad="444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61</a:t>
            </a:fld>
            <a:endParaRPr lang="ru-RU" dirty="0"/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3499943782"/>
              </p:ext>
            </p:extLst>
          </p:nvPr>
        </p:nvGraphicFramePr>
        <p:xfrm>
          <a:off x="5195788" y="1127383"/>
          <a:ext cx="3906168" cy="5037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Скругленный прямоугольник 14"/>
          <p:cNvSpPr/>
          <p:nvPr/>
        </p:nvSpPr>
        <p:spPr>
          <a:xfrm>
            <a:off x="161232" y="5462676"/>
            <a:ext cx="4918627" cy="70262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средств республиканского бюджета </a:t>
            </a:r>
            <a:r>
              <a:rPr lang="ru-RU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ЧР, </a:t>
            </a:r>
            <a:r>
              <a:rPr lang="ru-R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распределяемых на конкурсной </a:t>
            </a:r>
            <a:r>
              <a:rPr lang="ru-RU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основе</a:t>
            </a:r>
            <a:r>
              <a:rPr lang="ru-R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выделяемых на </a:t>
            </a:r>
            <a:r>
              <a:rPr lang="ru-RU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финансирование </a:t>
            </a:r>
            <a:r>
              <a:rPr lang="ru-R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деятельности организаций всех форм собственности в сфере </a:t>
            </a:r>
            <a:r>
              <a:rPr lang="ru-RU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культуры, %</a:t>
            </a:r>
            <a:endParaRPr lang="ru-RU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00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5" y="0"/>
            <a:ext cx="8209681" cy="980728"/>
          </a:xfrm>
        </p:spPr>
        <p:txBody>
          <a:bodyPr/>
          <a:lstStyle/>
          <a:p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физической культуры </a:t>
            </a:r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спорта»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79" y="988814"/>
            <a:ext cx="6728478" cy="1928872"/>
          </a:xfrm>
          <a:prstGeom prst="roundRect">
            <a:avLst/>
          </a:prstGeom>
          <a:gradFill flip="none" rotWithShape="1">
            <a:gsLst>
              <a:gs pos="0">
                <a:srgbClr val="B889DB">
                  <a:tint val="66000"/>
                  <a:satMod val="160000"/>
                </a:srgbClr>
              </a:gs>
              <a:gs pos="50000">
                <a:srgbClr val="B889DB">
                  <a:tint val="44500"/>
                  <a:satMod val="160000"/>
                </a:srgbClr>
              </a:gs>
              <a:gs pos="100000">
                <a:srgbClr val="B889DB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условий, обеспечивающих возможность гражданам систематически заниматься физической культурой и спортом, путем развития инфраструктуры спорта, популяризации массового и профессионального спорта (включая спорт высших достижений) и приобщения различных слоев общества к регулярным занятиям физической культурой и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спортом;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подготовки спортсменов в спорте высших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достижений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779" y="2903549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2783921"/>
              </p:ext>
            </p:extLst>
          </p:nvPr>
        </p:nvGraphicFramePr>
        <p:xfrm>
          <a:off x="147780" y="3356992"/>
          <a:ext cx="4856268" cy="30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62</a:t>
            </a:fld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1623652279"/>
              </p:ext>
            </p:extLst>
          </p:nvPr>
        </p:nvGraphicFramePr>
        <p:xfrm>
          <a:off x="5121037" y="3065131"/>
          <a:ext cx="3935760" cy="3244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Picture 3" descr="C:\Users\e.babaeva\Desktop\картинки\IMG_312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052" y="1041122"/>
            <a:ext cx="1745204" cy="187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8333613" y="5529677"/>
            <a:ext cx="723184" cy="779643"/>
            <a:chOff x="3198892" y="1614123"/>
            <a:chExt cx="723184" cy="779643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3198892" y="1614123"/>
              <a:ext cx="723184" cy="779643"/>
            </a:xfrm>
            <a:prstGeom prst="roundRect">
              <a:avLst>
                <a:gd name="adj" fmla="val 10000"/>
              </a:avLst>
            </a:pr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Скругленный прямоугольник 4"/>
            <p:cNvSpPr/>
            <p:nvPr/>
          </p:nvSpPr>
          <p:spPr>
            <a:xfrm>
              <a:off x="3220073" y="1635304"/>
              <a:ext cx="680822" cy="7372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>
                  <a:solidFill>
                    <a:schemeClr val="tx1"/>
                  </a:solidFill>
                </a:rPr>
                <a:t>20,7</a:t>
              </a:r>
              <a:endParaRPr lang="ru-RU" sz="1800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320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16631"/>
            <a:ext cx="8064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endParaRPr lang="ru-RU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физической культуры и спорта»</a:t>
            </a:r>
            <a:endParaRPr lang="ru-RU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824" y="2780928"/>
            <a:ext cx="5249256" cy="82886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tx1"/>
                </a:solidFill>
              </a:rPr>
              <a:t>Отношение средней заработной платы работников, занятых в сфере физической культуры и спорта, к средней заработной плате в Чувашской </a:t>
            </a:r>
            <a:r>
              <a:rPr lang="ru-RU" sz="1200" b="1" dirty="0" smtClean="0">
                <a:solidFill>
                  <a:schemeClr val="tx1"/>
                </a:solidFill>
              </a:rPr>
              <a:t>Республике, %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2825" y="3743916"/>
            <a:ext cx="5249256" cy="79092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>
                <a:solidFill>
                  <a:schemeClr val="tx1"/>
                </a:solidFill>
              </a:rPr>
              <a:t>Доля населения Чувашской Республики, систематически занимающегося физической культурой и </a:t>
            </a:r>
            <a:r>
              <a:rPr lang="ru-RU" sz="1200" b="1" dirty="0" smtClean="0">
                <a:solidFill>
                  <a:schemeClr val="tx1"/>
                </a:solidFill>
              </a:rPr>
              <a:t>спортом, %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2823" y="4670854"/>
            <a:ext cx="5249257" cy="77437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>
                <a:solidFill>
                  <a:schemeClr val="tx1"/>
                </a:solidFill>
              </a:rPr>
              <a:t>Уровень обеспеченности спортивными сооружениями исходя из единовременной пропускной способности объектов </a:t>
            </a:r>
            <a:r>
              <a:rPr lang="ru-RU" sz="1200" b="1" dirty="0" smtClean="0">
                <a:solidFill>
                  <a:schemeClr val="tx1"/>
                </a:solidFill>
              </a:rPr>
              <a:t>спорта, %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2823" y="5581234"/>
            <a:ext cx="5249257" cy="80009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>
                <a:solidFill>
                  <a:schemeClr val="tx1"/>
                </a:solidFill>
              </a:rPr>
              <a:t>Доля спортсменов Чувашской Республики, принявших участие во всероссийских и международных соревнованиях, в общей </a:t>
            </a:r>
            <a:r>
              <a:rPr lang="ru-RU" sz="1200" b="1" dirty="0" smtClean="0">
                <a:solidFill>
                  <a:schemeClr val="tx1"/>
                </a:solidFill>
              </a:rPr>
              <a:t>численности </a:t>
            </a:r>
            <a:r>
              <a:rPr lang="ru-RU" sz="1200" b="1" dirty="0">
                <a:solidFill>
                  <a:schemeClr val="tx1"/>
                </a:solidFill>
              </a:rPr>
              <a:t>занимающихся в спортивных </a:t>
            </a:r>
            <a:r>
              <a:rPr lang="ru-RU" sz="1200" b="1" dirty="0" smtClean="0">
                <a:solidFill>
                  <a:schemeClr val="tx1"/>
                </a:solidFill>
              </a:rPr>
              <a:t>учреждениях, %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952022" y="2380748"/>
            <a:ext cx="2088232" cy="29265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Основные  индикаторы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e.babaeva\Desktop\картинки\IMG_31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3" y="1034231"/>
            <a:ext cx="1885683" cy="148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.babaeva\Desktop\картинки\2016-ri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331" y="991499"/>
            <a:ext cx="1304935" cy="152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63</a:t>
            </a:fld>
            <a:endParaRPr lang="ru-RU" dirty="0"/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912369163"/>
              </p:ext>
            </p:extLst>
          </p:nvPr>
        </p:nvGraphicFramePr>
        <p:xfrm>
          <a:off x="5364088" y="991500"/>
          <a:ext cx="3646388" cy="5389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51703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5" y="0"/>
            <a:ext cx="8209681" cy="980728"/>
          </a:xfrm>
        </p:spPr>
        <p:txBody>
          <a:bodyPr/>
          <a:lstStyle/>
          <a:p>
            <a:r>
              <a:rPr lang="ru-RU" sz="16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«Повышение безопасности жизнедеятельности населения и территорий Чувашской Республики»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14" y="3501008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8451689"/>
              </p:ext>
            </p:extLst>
          </p:nvPr>
        </p:nvGraphicFramePr>
        <p:xfrm>
          <a:off x="121914" y="3831675"/>
          <a:ext cx="4856268" cy="2806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64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46" y="1052736"/>
            <a:ext cx="4121154" cy="147616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121914" y="1036694"/>
            <a:ext cx="4900932" cy="2320298"/>
          </a:xfrm>
          <a:prstGeom prst="roundRect">
            <a:avLst/>
          </a:prstGeom>
          <a:gradFill flip="none" rotWithShape="1">
            <a:gsLst>
              <a:gs pos="0">
                <a:srgbClr val="B889DB">
                  <a:tint val="66000"/>
                  <a:satMod val="160000"/>
                </a:srgbClr>
              </a:gs>
              <a:gs pos="50000">
                <a:srgbClr val="B889DB">
                  <a:tint val="44500"/>
                  <a:satMod val="160000"/>
                </a:srgbClr>
              </a:gs>
              <a:gs pos="100000">
                <a:srgbClr val="B889DB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предупреждение возникновения и развития чрезвычайных ситуаций природного и техногенного характера (далее – ЧС), организация экстренного реагирования при ЧС, организация аварийно-спасательных работ по ликвидации возникших ЧС;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организации профилактики ЧС, пропаганды и подготовки населения по вопросам гражданской обороны, защиты от ЧС и террористических акций;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мер по сокращению предложения и спроса на наркотические средства и психотропные вещества;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общего уровня безопасности, правопорядка и безопасности среды обитания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5089235" y="2420887"/>
            <a:ext cx="3933156" cy="3339112"/>
            <a:chOff x="5089235" y="2903549"/>
            <a:chExt cx="3933156" cy="2915783"/>
          </a:xfrm>
        </p:grpSpPr>
        <p:sp>
          <p:nvSpPr>
            <p:cNvPr id="15" name="Полилиния 14"/>
            <p:cNvSpPr/>
            <p:nvPr/>
          </p:nvSpPr>
          <p:spPr>
            <a:xfrm>
              <a:off x="5089235" y="2903549"/>
              <a:ext cx="3933156" cy="477185"/>
            </a:xfrm>
            <a:custGeom>
              <a:avLst/>
              <a:gdLst>
                <a:gd name="connsiteX0" fmla="*/ 0 w 3933156"/>
                <a:gd name="connsiteY0" fmla="*/ 47719 h 477185"/>
                <a:gd name="connsiteX1" fmla="*/ 47719 w 3933156"/>
                <a:gd name="connsiteY1" fmla="*/ 0 h 477185"/>
                <a:gd name="connsiteX2" fmla="*/ 3885438 w 3933156"/>
                <a:gd name="connsiteY2" fmla="*/ 0 h 477185"/>
                <a:gd name="connsiteX3" fmla="*/ 3933157 w 3933156"/>
                <a:gd name="connsiteY3" fmla="*/ 47719 h 477185"/>
                <a:gd name="connsiteX4" fmla="*/ 3933156 w 3933156"/>
                <a:gd name="connsiteY4" fmla="*/ 429467 h 477185"/>
                <a:gd name="connsiteX5" fmla="*/ 3885437 w 3933156"/>
                <a:gd name="connsiteY5" fmla="*/ 477186 h 477185"/>
                <a:gd name="connsiteX6" fmla="*/ 47719 w 3933156"/>
                <a:gd name="connsiteY6" fmla="*/ 477185 h 477185"/>
                <a:gd name="connsiteX7" fmla="*/ 0 w 3933156"/>
                <a:gd name="connsiteY7" fmla="*/ 429466 h 477185"/>
                <a:gd name="connsiteX8" fmla="*/ 0 w 3933156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33156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3885438" y="0"/>
                  </a:lnTo>
                  <a:cubicBezTo>
                    <a:pt x="3911792" y="0"/>
                    <a:pt x="3933157" y="21365"/>
                    <a:pt x="3933157" y="47719"/>
                  </a:cubicBezTo>
                  <a:cubicBezTo>
                    <a:pt x="3933157" y="174968"/>
                    <a:pt x="3933156" y="302218"/>
                    <a:pt x="3933156" y="429467"/>
                  </a:cubicBezTo>
                  <a:cubicBezTo>
                    <a:pt x="3933156" y="455821"/>
                    <a:pt x="3911791" y="477186"/>
                    <a:pt x="3885437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i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Расходы в разрезе подпрограмм в 2017г., млн. руб.</a:t>
              </a:r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5101113" y="3410599"/>
              <a:ext cx="2926877" cy="1062999"/>
            </a:xfrm>
            <a:custGeom>
              <a:avLst/>
              <a:gdLst>
                <a:gd name="connsiteX0" fmla="*/ 0 w 2926877"/>
                <a:gd name="connsiteY0" fmla="*/ 47719 h 477185"/>
                <a:gd name="connsiteX1" fmla="*/ 47719 w 2926877"/>
                <a:gd name="connsiteY1" fmla="*/ 0 h 477185"/>
                <a:gd name="connsiteX2" fmla="*/ 2879159 w 2926877"/>
                <a:gd name="connsiteY2" fmla="*/ 0 h 477185"/>
                <a:gd name="connsiteX3" fmla="*/ 2926878 w 2926877"/>
                <a:gd name="connsiteY3" fmla="*/ 47719 h 477185"/>
                <a:gd name="connsiteX4" fmla="*/ 2926877 w 2926877"/>
                <a:gd name="connsiteY4" fmla="*/ 429467 h 477185"/>
                <a:gd name="connsiteX5" fmla="*/ 2879158 w 2926877"/>
                <a:gd name="connsiteY5" fmla="*/ 477186 h 477185"/>
                <a:gd name="connsiteX6" fmla="*/ 47719 w 2926877"/>
                <a:gd name="connsiteY6" fmla="*/ 477185 h 477185"/>
                <a:gd name="connsiteX7" fmla="*/ 0 w 2926877"/>
                <a:gd name="connsiteY7" fmla="*/ 429466 h 477185"/>
                <a:gd name="connsiteX8" fmla="*/ 0 w 2926877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6877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2879159" y="0"/>
                  </a:lnTo>
                  <a:cubicBezTo>
                    <a:pt x="2905513" y="0"/>
                    <a:pt x="2926878" y="21365"/>
                    <a:pt x="2926878" y="47719"/>
                  </a:cubicBezTo>
                  <a:cubicBezTo>
                    <a:pt x="2926878" y="174968"/>
                    <a:pt x="2926877" y="302218"/>
                    <a:pt x="2926877" y="429467"/>
                  </a:cubicBezTo>
                  <a:cubicBezTo>
                    <a:pt x="2926877" y="455821"/>
                    <a:pt x="2905512" y="477186"/>
                    <a:pt x="2879158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Защита населения и территорий от чрезвычайных ситуаций природного и техногенного характера, обеспечение пожарной безопасности и безопасности населения на водных объектах, построение (развитие) аппаратно-программного комплекса "Безопасный город"</a:t>
              </a:r>
              <a:endParaRPr lang="ru-RU" sz="11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5101112" y="4499023"/>
              <a:ext cx="2926877" cy="408667"/>
            </a:xfrm>
            <a:custGeom>
              <a:avLst/>
              <a:gdLst>
                <a:gd name="connsiteX0" fmla="*/ 0 w 2926877"/>
                <a:gd name="connsiteY0" fmla="*/ 47719 h 477185"/>
                <a:gd name="connsiteX1" fmla="*/ 47719 w 2926877"/>
                <a:gd name="connsiteY1" fmla="*/ 0 h 477185"/>
                <a:gd name="connsiteX2" fmla="*/ 2879159 w 2926877"/>
                <a:gd name="connsiteY2" fmla="*/ 0 h 477185"/>
                <a:gd name="connsiteX3" fmla="*/ 2926878 w 2926877"/>
                <a:gd name="connsiteY3" fmla="*/ 47719 h 477185"/>
                <a:gd name="connsiteX4" fmla="*/ 2926877 w 2926877"/>
                <a:gd name="connsiteY4" fmla="*/ 429467 h 477185"/>
                <a:gd name="connsiteX5" fmla="*/ 2879158 w 2926877"/>
                <a:gd name="connsiteY5" fmla="*/ 477186 h 477185"/>
                <a:gd name="connsiteX6" fmla="*/ 47719 w 2926877"/>
                <a:gd name="connsiteY6" fmla="*/ 477185 h 477185"/>
                <a:gd name="connsiteX7" fmla="*/ 0 w 2926877"/>
                <a:gd name="connsiteY7" fmla="*/ 429466 h 477185"/>
                <a:gd name="connsiteX8" fmla="*/ 0 w 2926877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6877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2879159" y="0"/>
                  </a:lnTo>
                  <a:cubicBezTo>
                    <a:pt x="2905513" y="0"/>
                    <a:pt x="2926878" y="21365"/>
                    <a:pt x="2926878" y="47719"/>
                  </a:cubicBezTo>
                  <a:cubicBezTo>
                    <a:pt x="2926878" y="174968"/>
                    <a:pt x="2926877" y="302218"/>
                    <a:pt x="2926877" y="429467"/>
                  </a:cubicBezTo>
                  <a:cubicBezTo>
                    <a:pt x="2926877" y="455821"/>
                    <a:pt x="2905512" y="477186"/>
                    <a:pt x="2879158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Профилактика правонарушений и противодействие преступности</a:t>
              </a:r>
              <a:endParaRPr lang="ru-RU" sz="1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5089235" y="4952193"/>
              <a:ext cx="2926877" cy="408667"/>
            </a:xfrm>
            <a:custGeom>
              <a:avLst/>
              <a:gdLst>
                <a:gd name="connsiteX0" fmla="*/ 0 w 2926877"/>
                <a:gd name="connsiteY0" fmla="*/ 47719 h 477185"/>
                <a:gd name="connsiteX1" fmla="*/ 47719 w 2926877"/>
                <a:gd name="connsiteY1" fmla="*/ 0 h 477185"/>
                <a:gd name="connsiteX2" fmla="*/ 2879159 w 2926877"/>
                <a:gd name="connsiteY2" fmla="*/ 0 h 477185"/>
                <a:gd name="connsiteX3" fmla="*/ 2926878 w 2926877"/>
                <a:gd name="connsiteY3" fmla="*/ 47719 h 477185"/>
                <a:gd name="connsiteX4" fmla="*/ 2926877 w 2926877"/>
                <a:gd name="connsiteY4" fmla="*/ 429467 h 477185"/>
                <a:gd name="connsiteX5" fmla="*/ 2879158 w 2926877"/>
                <a:gd name="connsiteY5" fmla="*/ 477186 h 477185"/>
                <a:gd name="connsiteX6" fmla="*/ 47719 w 2926877"/>
                <a:gd name="connsiteY6" fmla="*/ 477185 h 477185"/>
                <a:gd name="connsiteX7" fmla="*/ 0 w 2926877"/>
                <a:gd name="connsiteY7" fmla="*/ 429466 h 477185"/>
                <a:gd name="connsiteX8" fmla="*/ 0 w 2926877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6877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2879159" y="0"/>
                  </a:lnTo>
                  <a:cubicBezTo>
                    <a:pt x="2905513" y="0"/>
                    <a:pt x="2926878" y="21365"/>
                    <a:pt x="2926878" y="47719"/>
                  </a:cubicBezTo>
                  <a:cubicBezTo>
                    <a:pt x="2926878" y="174968"/>
                    <a:pt x="2926877" y="302218"/>
                    <a:pt x="2926877" y="429467"/>
                  </a:cubicBezTo>
                  <a:cubicBezTo>
                    <a:pt x="2926877" y="455821"/>
                    <a:pt x="2905512" y="477186"/>
                    <a:pt x="2879158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Профилактика терроризма и экстремистской деятельности</a:t>
              </a:r>
              <a:endParaRPr lang="ru-RU" sz="1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5089235" y="5410665"/>
              <a:ext cx="2926877" cy="408667"/>
            </a:xfrm>
            <a:custGeom>
              <a:avLst/>
              <a:gdLst>
                <a:gd name="connsiteX0" fmla="*/ 0 w 2926877"/>
                <a:gd name="connsiteY0" fmla="*/ 47719 h 477185"/>
                <a:gd name="connsiteX1" fmla="*/ 47719 w 2926877"/>
                <a:gd name="connsiteY1" fmla="*/ 0 h 477185"/>
                <a:gd name="connsiteX2" fmla="*/ 2879159 w 2926877"/>
                <a:gd name="connsiteY2" fmla="*/ 0 h 477185"/>
                <a:gd name="connsiteX3" fmla="*/ 2926878 w 2926877"/>
                <a:gd name="connsiteY3" fmla="*/ 47719 h 477185"/>
                <a:gd name="connsiteX4" fmla="*/ 2926877 w 2926877"/>
                <a:gd name="connsiteY4" fmla="*/ 429467 h 477185"/>
                <a:gd name="connsiteX5" fmla="*/ 2879158 w 2926877"/>
                <a:gd name="connsiteY5" fmla="*/ 477186 h 477185"/>
                <a:gd name="connsiteX6" fmla="*/ 47719 w 2926877"/>
                <a:gd name="connsiteY6" fmla="*/ 477185 h 477185"/>
                <a:gd name="connsiteX7" fmla="*/ 0 w 2926877"/>
                <a:gd name="connsiteY7" fmla="*/ 429466 h 477185"/>
                <a:gd name="connsiteX8" fmla="*/ 0 w 2926877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6877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2879159" y="0"/>
                  </a:lnTo>
                  <a:cubicBezTo>
                    <a:pt x="2905513" y="0"/>
                    <a:pt x="2926878" y="21365"/>
                    <a:pt x="2926878" y="47719"/>
                  </a:cubicBezTo>
                  <a:cubicBezTo>
                    <a:pt x="2926878" y="174968"/>
                    <a:pt x="2926877" y="302218"/>
                    <a:pt x="2926877" y="429467"/>
                  </a:cubicBezTo>
                  <a:cubicBezTo>
                    <a:pt x="2926877" y="455821"/>
                    <a:pt x="2905512" y="477186"/>
                    <a:pt x="2879158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Профилактика незаконного потребления наркотических средств и психотропных веществ, наркомании</a:t>
              </a:r>
              <a:endParaRPr lang="ru-RU" sz="1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8273848" y="3410599"/>
              <a:ext cx="736665" cy="1062999"/>
            </a:xfrm>
            <a:custGeom>
              <a:avLst/>
              <a:gdLst>
                <a:gd name="connsiteX0" fmla="*/ 0 w 736665"/>
                <a:gd name="connsiteY0" fmla="*/ 47719 h 477185"/>
                <a:gd name="connsiteX1" fmla="*/ 47719 w 736665"/>
                <a:gd name="connsiteY1" fmla="*/ 0 h 477185"/>
                <a:gd name="connsiteX2" fmla="*/ 688947 w 736665"/>
                <a:gd name="connsiteY2" fmla="*/ 0 h 477185"/>
                <a:gd name="connsiteX3" fmla="*/ 736666 w 736665"/>
                <a:gd name="connsiteY3" fmla="*/ 47719 h 477185"/>
                <a:gd name="connsiteX4" fmla="*/ 736665 w 736665"/>
                <a:gd name="connsiteY4" fmla="*/ 429467 h 477185"/>
                <a:gd name="connsiteX5" fmla="*/ 688946 w 736665"/>
                <a:gd name="connsiteY5" fmla="*/ 477186 h 477185"/>
                <a:gd name="connsiteX6" fmla="*/ 47719 w 736665"/>
                <a:gd name="connsiteY6" fmla="*/ 477185 h 477185"/>
                <a:gd name="connsiteX7" fmla="*/ 0 w 736665"/>
                <a:gd name="connsiteY7" fmla="*/ 429466 h 477185"/>
                <a:gd name="connsiteX8" fmla="*/ 0 w 736665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6665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688947" y="0"/>
                  </a:lnTo>
                  <a:cubicBezTo>
                    <a:pt x="715301" y="0"/>
                    <a:pt x="736666" y="21365"/>
                    <a:pt x="736666" y="47719"/>
                  </a:cubicBezTo>
                  <a:cubicBezTo>
                    <a:pt x="736666" y="174968"/>
                    <a:pt x="736665" y="302218"/>
                    <a:pt x="736665" y="429467"/>
                  </a:cubicBezTo>
                  <a:cubicBezTo>
                    <a:pt x="736665" y="455821"/>
                    <a:pt x="715300" y="477186"/>
                    <a:pt x="688946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 smtClean="0">
                  <a:solidFill>
                    <a:schemeClr val="tx1"/>
                  </a:solidFill>
                </a:rPr>
                <a:t>182,9</a:t>
              </a:r>
              <a:endParaRPr lang="ru-RU" sz="1300" kern="1200" dirty="0">
                <a:solidFill>
                  <a:schemeClr val="tx1"/>
                </a:solidFill>
              </a:endParaRPr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8280000" y="4499023"/>
              <a:ext cx="720374" cy="377231"/>
            </a:xfrm>
            <a:custGeom>
              <a:avLst/>
              <a:gdLst>
                <a:gd name="connsiteX0" fmla="*/ 0 w 720374"/>
                <a:gd name="connsiteY0" fmla="*/ 47719 h 477185"/>
                <a:gd name="connsiteX1" fmla="*/ 47719 w 720374"/>
                <a:gd name="connsiteY1" fmla="*/ 0 h 477185"/>
                <a:gd name="connsiteX2" fmla="*/ 672656 w 720374"/>
                <a:gd name="connsiteY2" fmla="*/ 0 h 477185"/>
                <a:gd name="connsiteX3" fmla="*/ 720375 w 720374"/>
                <a:gd name="connsiteY3" fmla="*/ 47719 h 477185"/>
                <a:gd name="connsiteX4" fmla="*/ 720374 w 720374"/>
                <a:gd name="connsiteY4" fmla="*/ 429467 h 477185"/>
                <a:gd name="connsiteX5" fmla="*/ 672655 w 720374"/>
                <a:gd name="connsiteY5" fmla="*/ 477186 h 477185"/>
                <a:gd name="connsiteX6" fmla="*/ 47719 w 720374"/>
                <a:gd name="connsiteY6" fmla="*/ 477185 h 477185"/>
                <a:gd name="connsiteX7" fmla="*/ 0 w 720374"/>
                <a:gd name="connsiteY7" fmla="*/ 429466 h 477185"/>
                <a:gd name="connsiteX8" fmla="*/ 0 w 720374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374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672656" y="0"/>
                  </a:lnTo>
                  <a:cubicBezTo>
                    <a:pt x="699010" y="0"/>
                    <a:pt x="720375" y="21365"/>
                    <a:pt x="720375" y="47719"/>
                  </a:cubicBezTo>
                  <a:cubicBezTo>
                    <a:pt x="720375" y="174968"/>
                    <a:pt x="720374" y="302218"/>
                    <a:pt x="720374" y="429467"/>
                  </a:cubicBezTo>
                  <a:cubicBezTo>
                    <a:pt x="720374" y="455821"/>
                    <a:pt x="699009" y="477186"/>
                    <a:pt x="672655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 smtClean="0">
                  <a:solidFill>
                    <a:schemeClr val="tx1"/>
                  </a:solidFill>
                </a:rPr>
                <a:t>3,2</a:t>
              </a:r>
              <a:endParaRPr lang="ru-RU" sz="1300" kern="1200" dirty="0">
                <a:solidFill>
                  <a:schemeClr val="tx1"/>
                </a:solidFill>
              </a:endParaRPr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8280000" y="4952194"/>
              <a:ext cx="720364" cy="377231"/>
            </a:xfrm>
            <a:custGeom>
              <a:avLst/>
              <a:gdLst>
                <a:gd name="connsiteX0" fmla="*/ 0 w 720364"/>
                <a:gd name="connsiteY0" fmla="*/ 47719 h 477185"/>
                <a:gd name="connsiteX1" fmla="*/ 47719 w 720364"/>
                <a:gd name="connsiteY1" fmla="*/ 0 h 477185"/>
                <a:gd name="connsiteX2" fmla="*/ 672646 w 720364"/>
                <a:gd name="connsiteY2" fmla="*/ 0 h 477185"/>
                <a:gd name="connsiteX3" fmla="*/ 720365 w 720364"/>
                <a:gd name="connsiteY3" fmla="*/ 47719 h 477185"/>
                <a:gd name="connsiteX4" fmla="*/ 720364 w 720364"/>
                <a:gd name="connsiteY4" fmla="*/ 429467 h 477185"/>
                <a:gd name="connsiteX5" fmla="*/ 672645 w 720364"/>
                <a:gd name="connsiteY5" fmla="*/ 477186 h 477185"/>
                <a:gd name="connsiteX6" fmla="*/ 47719 w 720364"/>
                <a:gd name="connsiteY6" fmla="*/ 477185 h 477185"/>
                <a:gd name="connsiteX7" fmla="*/ 0 w 720364"/>
                <a:gd name="connsiteY7" fmla="*/ 429466 h 477185"/>
                <a:gd name="connsiteX8" fmla="*/ 0 w 720364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364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672646" y="0"/>
                  </a:lnTo>
                  <a:cubicBezTo>
                    <a:pt x="699000" y="0"/>
                    <a:pt x="720365" y="21365"/>
                    <a:pt x="720365" y="47719"/>
                  </a:cubicBezTo>
                  <a:cubicBezTo>
                    <a:pt x="720365" y="174968"/>
                    <a:pt x="720364" y="302218"/>
                    <a:pt x="720364" y="429467"/>
                  </a:cubicBezTo>
                  <a:cubicBezTo>
                    <a:pt x="720364" y="455821"/>
                    <a:pt x="698999" y="477186"/>
                    <a:pt x="672645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 smtClean="0">
                  <a:solidFill>
                    <a:schemeClr val="tx1"/>
                  </a:solidFill>
                </a:rPr>
                <a:t>10,9</a:t>
              </a:r>
              <a:endParaRPr lang="ru-RU" sz="1300" kern="1200" dirty="0">
                <a:solidFill>
                  <a:schemeClr val="tx1"/>
                </a:solidFill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8280000" y="5410665"/>
              <a:ext cx="720364" cy="377231"/>
            </a:xfrm>
            <a:custGeom>
              <a:avLst/>
              <a:gdLst>
                <a:gd name="connsiteX0" fmla="*/ 0 w 720364"/>
                <a:gd name="connsiteY0" fmla="*/ 47719 h 477185"/>
                <a:gd name="connsiteX1" fmla="*/ 47719 w 720364"/>
                <a:gd name="connsiteY1" fmla="*/ 0 h 477185"/>
                <a:gd name="connsiteX2" fmla="*/ 672646 w 720364"/>
                <a:gd name="connsiteY2" fmla="*/ 0 h 477185"/>
                <a:gd name="connsiteX3" fmla="*/ 720365 w 720364"/>
                <a:gd name="connsiteY3" fmla="*/ 47719 h 477185"/>
                <a:gd name="connsiteX4" fmla="*/ 720364 w 720364"/>
                <a:gd name="connsiteY4" fmla="*/ 429467 h 477185"/>
                <a:gd name="connsiteX5" fmla="*/ 672645 w 720364"/>
                <a:gd name="connsiteY5" fmla="*/ 477186 h 477185"/>
                <a:gd name="connsiteX6" fmla="*/ 47719 w 720364"/>
                <a:gd name="connsiteY6" fmla="*/ 477185 h 477185"/>
                <a:gd name="connsiteX7" fmla="*/ 0 w 720364"/>
                <a:gd name="connsiteY7" fmla="*/ 429466 h 477185"/>
                <a:gd name="connsiteX8" fmla="*/ 0 w 720364"/>
                <a:gd name="connsiteY8" fmla="*/ 47719 h 47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364" h="477185">
                  <a:moveTo>
                    <a:pt x="0" y="47719"/>
                  </a:moveTo>
                  <a:cubicBezTo>
                    <a:pt x="0" y="21365"/>
                    <a:pt x="21365" y="0"/>
                    <a:pt x="47719" y="0"/>
                  </a:cubicBezTo>
                  <a:lnTo>
                    <a:pt x="672646" y="0"/>
                  </a:lnTo>
                  <a:cubicBezTo>
                    <a:pt x="699000" y="0"/>
                    <a:pt x="720365" y="21365"/>
                    <a:pt x="720365" y="47719"/>
                  </a:cubicBezTo>
                  <a:cubicBezTo>
                    <a:pt x="720365" y="174968"/>
                    <a:pt x="720364" y="302218"/>
                    <a:pt x="720364" y="429467"/>
                  </a:cubicBezTo>
                  <a:cubicBezTo>
                    <a:pt x="720364" y="455821"/>
                    <a:pt x="698999" y="477186"/>
                    <a:pt x="672645" y="477186"/>
                  </a:cubicBezTo>
                  <a:lnTo>
                    <a:pt x="47719" y="477185"/>
                  </a:lnTo>
                  <a:cubicBezTo>
                    <a:pt x="21365" y="477185"/>
                    <a:pt x="0" y="455820"/>
                    <a:pt x="0" y="429466"/>
                  </a:cubicBezTo>
                  <a:lnTo>
                    <a:pt x="0" y="47719"/>
                  </a:lnTo>
                  <a:close/>
                </a:path>
              </a:pathLst>
            </a:custGeom>
            <a:gradFill flip="none" rotWithShape="0">
              <a:gsLst>
                <a:gs pos="0">
                  <a:schemeClr val="accent1">
                    <a:hueOff val="0"/>
                    <a:satOff val="0"/>
                    <a:lumOff val="0"/>
                    <a:tint val="66000"/>
                    <a:satMod val="160000"/>
                  </a:schemeClr>
                </a:gs>
                <a:gs pos="50000">
                  <a:schemeClr val="accent1">
                    <a:hueOff val="0"/>
                    <a:satOff val="0"/>
                    <a:lumOff val="0"/>
                    <a:tint val="44500"/>
                    <a:satMod val="160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solidFill>
                <a:schemeClr val="lt1">
                  <a:hueOff val="0"/>
                  <a:satOff val="0"/>
                  <a:lumOff val="0"/>
                  <a:alpha val="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6" tIns="63506" rIns="63506" bIns="6350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 smtClean="0">
                  <a:solidFill>
                    <a:schemeClr val="tx1"/>
                  </a:solidFill>
                </a:rPr>
                <a:t>1,6</a:t>
              </a:r>
              <a:endParaRPr lang="ru-RU" sz="13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Полилиния 23"/>
          <p:cNvSpPr/>
          <p:nvPr/>
        </p:nvSpPr>
        <p:spPr>
          <a:xfrm>
            <a:off x="5101113" y="5798638"/>
            <a:ext cx="2926877" cy="432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280000" y="5798638"/>
            <a:ext cx="720364" cy="432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</a:rPr>
              <a:t>30,9</a:t>
            </a:r>
            <a:endParaRPr lang="ru-RU" sz="1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02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126035661"/>
              </p:ext>
            </p:extLst>
          </p:nvPr>
        </p:nvGraphicFramePr>
        <p:xfrm>
          <a:off x="5118827" y="1178649"/>
          <a:ext cx="3906168" cy="4530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36000" y="2304000"/>
            <a:ext cx="5061600" cy="59295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Готовность автоматизированных систем оповещения органов местного самоуправления муниципальных районов и городских округов, входящих в состав региональной автоматизированной системы централизованного </a:t>
            </a:r>
            <a:r>
              <a:rPr lang="ru-RU" sz="1100" b="1" dirty="0" smtClean="0">
                <a:solidFill>
                  <a:schemeClr val="tx1"/>
                </a:solidFill>
              </a:rPr>
              <a:t>оповещения,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6000" y="2898000"/>
            <a:ext cx="5061600" cy="543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Уровень обеспеченности сил и средств гражданской обороны запасами материально-технических, продовольственных, медицинских и иных </a:t>
            </a:r>
            <a:r>
              <a:rPr lang="ru-RU" sz="1100" b="1" dirty="0" smtClean="0">
                <a:solidFill>
                  <a:schemeClr val="tx1"/>
                </a:solidFill>
              </a:rPr>
              <a:t>средств,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6000" y="3456000"/>
            <a:ext cx="5061502" cy="54212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Количество лиц руководящего состава гражданской обороны и специалистов аварийно-спасательных формирований, подготовленных способам гражданской </a:t>
            </a:r>
            <a:r>
              <a:rPr lang="ru-RU" sz="1100" b="1" dirty="0" smtClean="0">
                <a:solidFill>
                  <a:schemeClr val="tx1"/>
                </a:solidFill>
              </a:rPr>
              <a:t>защиты, в </a:t>
            </a:r>
            <a:r>
              <a:rPr lang="ru-RU" sz="1100" b="1" dirty="0">
                <a:solidFill>
                  <a:schemeClr val="tx1"/>
                </a:solidFill>
              </a:rPr>
              <a:t>расчете на 10 тыс. </a:t>
            </a:r>
            <a:r>
              <a:rPr lang="ru-RU" sz="1100" b="1" dirty="0" smtClean="0">
                <a:solidFill>
                  <a:schemeClr val="tx1"/>
                </a:solidFill>
              </a:rPr>
              <a:t>населения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36000" y="4032000"/>
            <a:ext cx="5061504" cy="543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Распространенность преступлений в сфере незаконного оборота </a:t>
            </a:r>
            <a:r>
              <a:rPr lang="ru-RU" sz="1100" b="1" dirty="0" smtClean="0">
                <a:solidFill>
                  <a:schemeClr val="tx1"/>
                </a:solidFill>
              </a:rPr>
              <a:t>наркотиков,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6000" y="4608000"/>
            <a:ext cx="5061503" cy="543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Общее количество ЧС, пожаров, происшествий на водных </a:t>
            </a:r>
            <a:r>
              <a:rPr lang="ru-RU" sz="1100" b="1" dirty="0" smtClean="0">
                <a:solidFill>
                  <a:schemeClr val="tx1"/>
                </a:solidFill>
              </a:rPr>
              <a:t>объектах, ед.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36000" y="5162400"/>
            <a:ext cx="5061502" cy="543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Общее количество населения, погибшего, травмированного и пострадавшего при ЧС, пожарах, происшествиях на водных </a:t>
            </a:r>
            <a:r>
              <a:rPr lang="ru-RU" sz="1100" b="1" dirty="0" smtClean="0">
                <a:solidFill>
                  <a:schemeClr val="tx1"/>
                </a:solidFill>
              </a:rPr>
              <a:t>объектах, ед.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49340" y="1436367"/>
            <a:ext cx="2592288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Основные индикаторы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08912" cy="980728"/>
          </a:xfrm>
        </p:spPr>
        <p:txBody>
          <a:bodyPr/>
          <a:lstStyle/>
          <a:p>
            <a:r>
              <a:rPr lang="ru-RU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«Повышение безопасности жизнедеятельности населения и территорий Чувашской Республики»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65</a:t>
            </a:fld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80728"/>
            <a:ext cx="2355098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5120014" y="5724000"/>
            <a:ext cx="731452" cy="543132"/>
            <a:chOff x="1567" y="3986624"/>
            <a:chExt cx="731452" cy="543132"/>
          </a:xfrm>
        </p:grpSpPr>
        <p:sp>
          <p:nvSpPr>
            <p:cNvPr id="30" name="Скругленный прямоугольник 29"/>
            <p:cNvSpPr/>
            <p:nvPr/>
          </p:nvSpPr>
          <p:spPr>
            <a:xfrm>
              <a:off x="1567" y="3986624"/>
              <a:ext cx="731452" cy="543132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Скругленный прямоугольник 4"/>
            <p:cNvSpPr/>
            <p:nvPr/>
          </p:nvSpPr>
          <p:spPr>
            <a:xfrm>
              <a:off x="17475" y="4002532"/>
              <a:ext cx="699636" cy="5113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270</a:t>
              </a:r>
              <a:endParaRPr lang="ru-RU" sz="1100" b="1" kern="1200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5912909" y="5724000"/>
            <a:ext cx="731452" cy="543132"/>
            <a:chOff x="794462" y="3986624"/>
            <a:chExt cx="731452" cy="543132"/>
          </a:xfrm>
        </p:grpSpPr>
        <p:sp>
          <p:nvSpPr>
            <p:cNvPr id="28" name="Скругленный прямоугольник 27"/>
            <p:cNvSpPr/>
            <p:nvPr/>
          </p:nvSpPr>
          <p:spPr>
            <a:xfrm>
              <a:off x="794462" y="3986624"/>
              <a:ext cx="731452" cy="543132"/>
            </a:xfrm>
            <a:prstGeom prst="roundRect">
              <a:avLst>
                <a:gd name="adj" fmla="val 10000"/>
              </a:avLst>
            </a:prstGeom>
            <a:solidFill>
              <a:srgbClr val="8F45C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Скругленный прямоугольник 6"/>
            <p:cNvSpPr/>
            <p:nvPr/>
          </p:nvSpPr>
          <p:spPr>
            <a:xfrm>
              <a:off x="810370" y="4002532"/>
              <a:ext cx="699636" cy="5113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264,8</a:t>
              </a:r>
              <a:endParaRPr lang="ru-RU" sz="1100" b="1" kern="1200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6705804" y="5724000"/>
            <a:ext cx="731452" cy="543132"/>
            <a:chOff x="1587357" y="3986624"/>
            <a:chExt cx="731452" cy="543132"/>
          </a:xfrm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1587357" y="3986624"/>
              <a:ext cx="731452" cy="543132"/>
            </a:xfrm>
            <a:prstGeom prst="roundRect">
              <a:avLst>
                <a:gd name="adj" fmla="val 10000"/>
              </a:avLst>
            </a:pr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Скругленный прямоугольник 8"/>
            <p:cNvSpPr/>
            <p:nvPr/>
          </p:nvSpPr>
          <p:spPr>
            <a:xfrm>
              <a:off x="1603265" y="4002532"/>
              <a:ext cx="699636" cy="5113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259,6</a:t>
              </a:r>
              <a:endParaRPr lang="ru-RU" sz="1100" kern="1200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7498699" y="5724000"/>
            <a:ext cx="731452" cy="543132"/>
            <a:chOff x="2380252" y="3986624"/>
            <a:chExt cx="731452" cy="543132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2380252" y="3986624"/>
              <a:ext cx="731452" cy="543132"/>
            </a:xfrm>
            <a:prstGeom prst="roundRect">
              <a:avLst>
                <a:gd name="adj" fmla="val 10000"/>
              </a:avLst>
            </a:pr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Скругленный прямоугольник 10"/>
            <p:cNvSpPr/>
            <p:nvPr/>
          </p:nvSpPr>
          <p:spPr>
            <a:xfrm>
              <a:off x="2396160" y="4002532"/>
              <a:ext cx="699636" cy="5113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dirty="0" smtClean="0"/>
                <a:t>254,4</a:t>
              </a:r>
              <a:endParaRPr lang="ru-RU" sz="1100" kern="1200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8291594" y="5724000"/>
            <a:ext cx="731452" cy="543132"/>
            <a:chOff x="3173147" y="3986624"/>
            <a:chExt cx="731452" cy="543132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3173147" y="3986624"/>
              <a:ext cx="731452" cy="543132"/>
            </a:xfrm>
            <a:prstGeom prst="roundRect">
              <a:avLst>
                <a:gd name="adj" fmla="val 10000"/>
              </a:avLst>
            </a:pr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Скругленный прямоугольник 12"/>
            <p:cNvSpPr/>
            <p:nvPr/>
          </p:nvSpPr>
          <p:spPr>
            <a:xfrm>
              <a:off x="3189055" y="4002532"/>
              <a:ext cx="699636" cy="5113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249,2</a:t>
              </a:r>
              <a:endParaRPr lang="ru-RU" sz="1100" kern="1200" dirty="0"/>
            </a:p>
          </p:txBody>
        </p:sp>
      </p:grpSp>
      <p:sp>
        <p:nvSpPr>
          <p:cNvPr id="32" name="Скругленный прямоугольник 31"/>
          <p:cNvSpPr/>
          <p:nvPr/>
        </p:nvSpPr>
        <p:spPr>
          <a:xfrm>
            <a:off x="34317" y="5739908"/>
            <a:ext cx="5061502" cy="543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Уровень преступлений, совершенных на улицах, на 100 тыс. населения</a:t>
            </a:r>
          </a:p>
        </p:txBody>
      </p:sp>
    </p:spTree>
    <p:extLst>
      <p:ext uri="{BB962C8B-B14F-4D97-AF65-F5344CB8AC3E}">
        <p14:creationId xmlns:p14="http://schemas.microsoft.com/office/powerpoint/2010/main" val="89189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910224"/>
            <a:ext cx="2520280" cy="1886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5" y="0"/>
            <a:ext cx="8209681" cy="980728"/>
          </a:xfrm>
        </p:spPr>
        <p:txBody>
          <a:bodyPr/>
          <a:lstStyle/>
          <a:p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</a:t>
            </a:r>
            <a:b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«Информационное общество Чувашии»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80" y="1116723"/>
            <a:ext cx="6152412" cy="1304166"/>
          </a:xfrm>
          <a:prstGeom prst="roundRect">
            <a:avLst/>
          </a:prstGeom>
          <a:gradFill flip="none" rotWithShape="1">
            <a:gsLst>
              <a:gs pos="0">
                <a:srgbClr val="B889DB">
                  <a:tint val="66000"/>
                  <a:satMod val="160000"/>
                </a:srgbClr>
              </a:gs>
              <a:gs pos="50000">
                <a:srgbClr val="B889DB">
                  <a:tint val="44500"/>
                  <a:satMod val="160000"/>
                </a:srgbClr>
              </a:gs>
              <a:gs pos="100000">
                <a:srgbClr val="B889DB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на территории Чувашской Республики информационных и телекоммуникационных технологий в экономической, социально-политической, культурной и других сферах жизни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общества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1284" y="2741966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2717557"/>
              </p:ext>
            </p:extLst>
          </p:nvPr>
        </p:nvGraphicFramePr>
        <p:xfrm>
          <a:off x="147780" y="3156938"/>
          <a:ext cx="4856268" cy="30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66</a:t>
            </a:fld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150262812"/>
              </p:ext>
            </p:extLst>
          </p:nvPr>
        </p:nvGraphicFramePr>
        <p:xfrm>
          <a:off x="5076056" y="2708921"/>
          <a:ext cx="3935760" cy="3521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32187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757596898"/>
              </p:ext>
            </p:extLst>
          </p:nvPr>
        </p:nvGraphicFramePr>
        <p:xfrm>
          <a:off x="5130328" y="980728"/>
          <a:ext cx="3906168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38157" y="2492896"/>
            <a:ext cx="5068800" cy="7200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>
                <a:solidFill>
                  <a:schemeClr val="tx1"/>
                </a:solidFill>
              </a:rPr>
              <a:t>Место Чувашской Республики в десятке лидеров среди регионов России по индексу готовности к информационному обществу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5455" y="3284984"/>
            <a:ext cx="5069772" cy="223224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>
                <a:solidFill>
                  <a:schemeClr val="tx1"/>
                </a:solidFill>
              </a:rPr>
              <a:t>Число домашних хозяйств, имеющих широкополосный доступ к информационно-телекоммуникационной сети "Интернет", в расчете на 100 домашних хозяйств</a:t>
            </a:r>
          </a:p>
          <a:p>
            <a:r>
              <a:rPr lang="ru-RU" sz="1400" b="1" dirty="0">
                <a:solidFill>
                  <a:schemeClr val="tx1"/>
                </a:solidFill>
              </a:rPr>
              <a:t>в том числе</a:t>
            </a:r>
            <a:r>
              <a:rPr lang="ru-RU" sz="1400" b="1" dirty="0" smtClean="0">
                <a:solidFill>
                  <a:schemeClr val="tx1"/>
                </a:solidFill>
              </a:rPr>
              <a:t>:</a:t>
            </a:r>
          </a:p>
          <a:p>
            <a:endParaRPr lang="ru-RU" sz="1400" b="1" dirty="0">
              <a:solidFill>
                <a:schemeClr val="tx1"/>
              </a:solidFill>
            </a:endParaRPr>
          </a:p>
          <a:p>
            <a:r>
              <a:rPr lang="ru-RU" sz="1400" b="1" dirty="0" smtClean="0">
                <a:solidFill>
                  <a:schemeClr val="tx1"/>
                </a:solidFill>
              </a:rPr>
              <a:t>в </a:t>
            </a:r>
            <a:r>
              <a:rPr lang="ru-RU" sz="1400" b="1" dirty="0">
                <a:solidFill>
                  <a:schemeClr val="tx1"/>
                </a:solidFill>
              </a:rPr>
              <a:t>городской </a:t>
            </a:r>
            <a:r>
              <a:rPr lang="ru-RU" sz="1400" b="1" dirty="0" smtClean="0">
                <a:solidFill>
                  <a:schemeClr val="tx1"/>
                </a:solidFill>
              </a:rPr>
              <a:t>местности</a:t>
            </a:r>
          </a:p>
          <a:p>
            <a:endParaRPr lang="ru-RU" sz="1400" b="1" dirty="0" smtClean="0">
              <a:solidFill>
                <a:schemeClr val="tx1"/>
              </a:solidFill>
            </a:endParaRPr>
          </a:p>
          <a:p>
            <a:r>
              <a:rPr lang="ru-RU" sz="1400" b="1" dirty="0">
                <a:solidFill>
                  <a:schemeClr val="tx1"/>
                </a:solidFill>
              </a:rPr>
              <a:t>	</a:t>
            </a:r>
          </a:p>
          <a:p>
            <a:r>
              <a:rPr lang="ru-RU" sz="1400" b="1" dirty="0">
                <a:solidFill>
                  <a:schemeClr val="tx1"/>
                </a:solidFill>
              </a:rPr>
              <a:t>в сельской местности	</a:t>
            </a:r>
            <a:endParaRPr lang="ru-RU" sz="1400" b="1" dirty="0" smtClean="0">
              <a:solidFill>
                <a:schemeClr val="tx1"/>
              </a:solidFill>
            </a:endParaRPr>
          </a:p>
          <a:p>
            <a:endParaRPr lang="ru-RU" sz="1500" b="1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3725" y="5611977"/>
            <a:ext cx="5061502" cy="69734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>
                <a:solidFill>
                  <a:schemeClr val="tx1"/>
                </a:solidFill>
              </a:rPr>
              <a:t>Доля граждан, использующих механизм получения государственных и муниципальных услуг в электронной </a:t>
            </a:r>
            <a:r>
              <a:rPr lang="ru-RU" sz="1400" b="1" dirty="0" smtClean="0">
                <a:solidFill>
                  <a:schemeClr val="tx1"/>
                </a:solidFill>
              </a:rPr>
              <a:t>форме, %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2949" y="1485042"/>
            <a:ext cx="2592288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Основные индикаторы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08912" cy="980728"/>
          </a:xfrm>
        </p:spPr>
        <p:txBody>
          <a:bodyPr/>
          <a:lstStyle/>
          <a:p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</a:t>
            </a:r>
            <a:b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«Информационное общество Чувашии»</a:t>
            </a:r>
            <a:endParaRPr lang="ru-RU" sz="1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67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616" y="908720"/>
            <a:ext cx="2211780" cy="1656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244" y="3995339"/>
            <a:ext cx="1410072" cy="1390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240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5" y="0"/>
            <a:ext cx="8209681" cy="980728"/>
          </a:xfrm>
        </p:spPr>
        <p:txBody>
          <a:bodyPr/>
          <a:lstStyle/>
          <a:p>
            <a:r>
              <a:rPr lang="ru-RU" sz="16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«Развитие потенциала природно-сырьевых ресурсов и обеспечение экологической безопасности»</a:t>
            </a:r>
            <a:endParaRPr lang="ru-RU" sz="16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4951" y="1051372"/>
            <a:ext cx="6372200" cy="2034231"/>
          </a:xfrm>
          <a:prstGeom prst="roundRect">
            <a:avLst/>
          </a:prstGeom>
          <a:gradFill flip="none" rotWithShape="1">
            <a:gsLst>
              <a:gs pos="0">
                <a:srgbClr val="B889DB">
                  <a:tint val="66000"/>
                  <a:satMod val="160000"/>
                </a:srgbClr>
              </a:gs>
              <a:gs pos="50000">
                <a:srgbClr val="B889DB">
                  <a:tint val="44500"/>
                  <a:satMod val="160000"/>
                </a:srgbClr>
              </a:gs>
              <a:gs pos="100000">
                <a:srgbClr val="B889DB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сбалансированное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минерально-сырьевой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базы;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 государственного мониторинга земель и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недр;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биологического разнообразия на территории Чувашской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устойчивое управление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лесами,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использования, охраны, защиты и воспроизводства лесов, обеспечение стабильного удовлетворения общественных потребностей в ресурсах и полезных свойствах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леса;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сохранение, воспроизводство и рациональное использование животного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мира;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защищенности населения и объектов экономики от негативного воздействия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безопасности гидротехнических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сооружений;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экологической безопасности и улучшение состояния окружающей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070" y="3321859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4386986"/>
              </p:ext>
            </p:extLst>
          </p:nvPr>
        </p:nvGraphicFramePr>
        <p:xfrm>
          <a:off x="75963" y="3645024"/>
          <a:ext cx="4352021" cy="2985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6551" y="1250753"/>
            <a:ext cx="2606271" cy="1746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3006991246"/>
              </p:ext>
            </p:extLst>
          </p:nvPr>
        </p:nvGraphicFramePr>
        <p:xfrm>
          <a:off x="4572000" y="3235718"/>
          <a:ext cx="4325516" cy="3194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559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034160125"/>
              </p:ext>
            </p:extLst>
          </p:nvPr>
        </p:nvGraphicFramePr>
        <p:xfrm>
          <a:off x="5122560" y="1213488"/>
          <a:ext cx="3906168" cy="5201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46655" y="2038300"/>
            <a:ext cx="5068800" cy="360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Объем добычи общераспространенных полезных ископаемых, тыс. куб. м.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7956" y="3212976"/>
            <a:ext cx="5067499" cy="79208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Численность </a:t>
            </a:r>
            <a:r>
              <a:rPr lang="ru-RU" sz="1100" b="1" dirty="0">
                <a:solidFill>
                  <a:schemeClr val="tx1"/>
                </a:solidFill>
              </a:rPr>
              <a:t>основных видов </a:t>
            </a:r>
            <a:r>
              <a:rPr lang="ru-RU" sz="1100" b="1" dirty="0" smtClean="0">
                <a:solidFill>
                  <a:schemeClr val="tx1"/>
                </a:solidFill>
              </a:rPr>
              <a:t>охотничьих ресурсов </a:t>
            </a:r>
            <a:r>
              <a:rPr lang="ru-RU" sz="1100" b="1" dirty="0">
                <a:solidFill>
                  <a:schemeClr val="tx1"/>
                </a:solidFill>
              </a:rPr>
              <a:t>по отношению к уровню 2012 </a:t>
            </a:r>
            <a:r>
              <a:rPr lang="ru-RU" sz="1100" b="1" dirty="0" smtClean="0">
                <a:solidFill>
                  <a:schemeClr val="tx1"/>
                </a:solidFill>
              </a:rPr>
              <a:t>года, %:</a:t>
            </a:r>
            <a:endParaRPr lang="ru-RU" sz="1100" b="1" dirty="0">
              <a:solidFill>
                <a:schemeClr val="tx1"/>
              </a:solidFill>
            </a:endParaRPr>
          </a:p>
          <a:p>
            <a:r>
              <a:rPr lang="ru-RU" sz="1100" b="1" dirty="0" smtClean="0">
                <a:solidFill>
                  <a:schemeClr val="tx1"/>
                </a:solidFill>
              </a:rPr>
              <a:t>лося</a:t>
            </a:r>
          </a:p>
          <a:p>
            <a:endParaRPr lang="ru-RU" sz="700" b="1" dirty="0">
              <a:solidFill>
                <a:schemeClr val="tx1"/>
              </a:solidFill>
            </a:endParaRPr>
          </a:p>
          <a:p>
            <a:r>
              <a:rPr lang="ru-RU" sz="1100" b="1" dirty="0">
                <a:solidFill>
                  <a:schemeClr val="tx1"/>
                </a:solidFill>
              </a:rPr>
              <a:t>кабана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82058" y="6030380"/>
            <a:ext cx="5046550" cy="468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Внесение в государственный кадастр недвижимости сведений об ограничениях, связанных с особыми условиями использования особо охраняемых природных территорий регионального </a:t>
            </a:r>
            <a:r>
              <a:rPr lang="ru-RU" sz="1100" b="1" dirty="0" smtClean="0">
                <a:solidFill>
                  <a:schemeClr val="tx1"/>
                </a:solidFill>
              </a:rPr>
              <a:t>значения,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5254" y="4409944"/>
            <a:ext cx="5061502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 smtClean="0">
                <a:solidFill>
                  <a:schemeClr val="tx1"/>
                </a:solidFill>
              </a:rPr>
              <a:t>Доля уловленных и обезвреженных загрязняющих веществ в общем количестве отходящих от стационарных источников загрязняющих веществ,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058" y="1303400"/>
            <a:ext cx="2592288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Основные индикаторы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03400" y="968167"/>
            <a:ext cx="1901354" cy="1070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08912" cy="980728"/>
          </a:xfrm>
        </p:spPr>
        <p:txBody>
          <a:bodyPr/>
          <a:lstStyle/>
          <a:p>
            <a:r>
              <a:rPr lang="ru-RU" sz="1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</a:t>
            </a:r>
            <a:r>
              <a:rPr lang="ru-RU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«Развитие потенциала природно-сырьевых ресурсов и обеспечение экологической безопасности»</a:t>
            </a:r>
            <a:endParaRPr lang="ru-RU" sz="16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1835" y="2415918"/>
            <a:ext cx="5068800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 smtClean="0">
                <a:solidFill>
                  <a:schemeClr val="tx1"/>
                </a:solidFill>
              </a:rPr>
              <a:t>Доля </a:t>
            </a:r>
            <a:r>
              <a:rPr lang="ru-RU" sz="1100" b="1" dirty="0">
                <a:solidFill>
                  <a:schemeClr val="tx1"/>
                </a:solidFill>
              </a:rPr>
              <a:t>территории, охваченной мониторингом геологической среды, в общей площади территории Чувашской </a:t>
            </a:r>
            <a:r>
              <a:rPr lang="ru-RU" sz="1100" b="1" dirty="0" smtClean="0">
                <a:solidFill>
                  <a:schemeClr val="tx1"/>
                </a:solidFill>
              </a:rPr>
              <a:t>Республики,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7956" y="2811918"/>
            <a:ext cx="5068800" cy="360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Освоение расчетной </a:t>
            </a:r>
            <a:r>
              <a:rPr lang="ru-RU" sz="1100" b="1" dirty="0" smtClean="0">
                <a:solidFill>
                  <a:schemeClr val="tx1"/>
                </a:solidFill>
              </a:rPr>
              <a:t>лесосеки,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7955" y="4013944"/>
            <a:ext cx="5050921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 smtClean="0">
                <a:solidFill>
                  <a:schemeClr val="tx1"/>
                </a:solidFill>
              </a:rPr>
              <a:t>Доля водохозяйственных участков, класс качества которых повысился, в общем количестве водохозяйственных участков,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5254" y="4834800"/>
            <a:ext cx="5044214" cy="360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Доля утилизированных и обезвреженных отходов производства и потребления в общем количестве </a:t>
            </a:r>
            <a:r>
              <a:rPr lang="ru-RU" sz="1100" b="1" dirty="0" smtClean="0">
                <a:solidFill>
                  <a:schemeClr val="tx1"/>
                </a:solidFill>
              </a:rPr>
              <a:t>отходов </a:t>
            </a:r>
            <a:r>
              <a:rPr lang="ru-RU" sz="1100" b="1" dirty="0">
                <a:solidFill>
                  <a:schemeClr val="tx1"/>
                </a:solidFill>
              </a:rPr>
              <a:t>I - IV </a:t>
            </a:r>
            <a:r>
              <a:rPr lang="ru-RU" sz="1100" b="1" dirty="0" err="1" smtClean="0">
                <a:solidFill>
                  <a:schemeClr val="tx1"/>
                </a:solidFill>
              </a:rPr>
              <a:t>кл</a:t>
            </a:r>
            <a:r>
              <a:rPr lang="ru-RU" sz="1100" b="1" dirty="0" smtClean="0">
                <a:solidFill>
                  <a:schemeClr val="tx1"/>
                </a:solidFill>
              </a:rPr>
              <a:t>. опасности,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5254" y="5220000"/>
            <a:ext cx="5068800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Выбросы в атмосферный воздух вредных (загрязняющих) веществ, отходящих от стационарных </a:t>
            </a:r>
            <a:r>
              <a:rPr lang="ru-RU" sz="1100" b="1" dirty="0" smtClean="0">
                <a:solidFill>
                  <a:schemeClr val="tx1"/>
                </a:solidFill>
              </a:rPr>
              <a:t>источников,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1650" y="5626800"/>
            <a:ext cx="5046550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Объем образованных отходов I - IV классов </a:t>
            </a:r>
            <a:r>
              <a:rPr lang="ru-RU" sz="1100" b="1" dirty="0" smtClean="0">
                <a:solidFill>
                  <a:schemeClr val="tx1"/>
                </a:solidFill>
              </a:rPr>
              <a:t>опасности,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725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942821"/>
            <a:ext cx="631403" cy="48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857500"/>
            <a:ext cx="5000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357563"/>
            <a:ext cx="49413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786188"/>
            <a:ext cx="49413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214813"/>
            <a:ext cx="494135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572000"/>
            <a:ext cx="49413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000625"/>
            <a:ext cx="500063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429250"/>
            <a:ext cx="50006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857875"/>
            <a:ext cx="500063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2000250"/>
            <a:ext cx="500062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2643188"/>
            <a:ext cx="500062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394" y="3171825"/>
            <a:ext cx="516731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3" y="3883026"/>
            <a:ext cx="538162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071563" y="2071688"/>
            <a:ext cx="3092478" cy="27622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Общегосударственные вопросы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71563" y="2449513"/>
            <a:ext cx="3092478" cy="27622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Первичный воинский учет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1563" y="2856368"/>
            <a:ext cx="3092478" cy="43088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 безопасность, гражданская оборона, предупреждение чрезвычайных ситуаций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71563" y="3429000"/>
            <a:ext cx="3092478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экономика</a:t>
            </a:r>
          </a:p>
        </p:txBody>
      </p:sp>
      <p:sp>
        <p:nvSpPr>
          <p:cNvPr id="29" name="TextBox 64"/>
          <p:cNvSpPr txBox="1">
            <a:spLocks noChangeArrowheads="1"/>
          </p:cNvSpPr>
          <p:nvPr/>
        </p:nvSpPr>
        <p:spPr bwMode="auto">
          <a:xfrm>
            <a:off x="1071563" y="3823494"/>
            <a:ext cx="3092478" cy="276225"/>
          </a:xfrm>
          <a:prstGeom prst="rect">
            <a:avLst/>
          </a:prstGeom>
          <a:gradFill flip="none" rotWithShape="1">
            <a:gsLst>
              <a:gs pos="0">
                <a:srgbClr val="FADAF2">
                  <a:shade val="30000"/>
                  <a:satMod val="115000"/>
                </a:srgbClr>
              </a:gs>
              <a:gs pos="50000">
                <a:srgbClr val="FADAF2">
                  <a:shade val="67500"/>
                  <a:satMod val="115000"/>
                </a:srgbClr>
              </a:gs>
              <a:gs pos="100000">
                <a:srgbClr val="FADAF2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Жилищно-коммунальное хозяйство</a:t>
            </a:r>
          </a:p>
        </p:txBody>
      </p:sp>
      <p:sp>
        <p:nvSpPr>
          <p:cNvPr id="30" name="TextBox 65"/>
          <p:cNvSpPr txBox="1">
            <a:spLocks noChangeArrowheads="1"/>
          </p:cNvSpPr>
          <p:nvPr/>
        </p:nvSpPr>
        <p:spPr bwMode="auto">
          <a:xfrm>
            <a:off x="1071563" y="4248556"/>
            <a:ext cx="3092478" cy="27699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Охрана окружающей среды</a:t>
            </a:r>
          </a:p>
        </p:txBody>
      </p:sp>
      <p:sp>
        <p:nvSpPr>
          <p:cNvPr id="31" name="TextBox 68"/>
          <p:cNvSpPr txBox="1">
            <a:spLocks noChangeArrowheads="1"/>
          </p:cNvSpPr>
          <p:nvPr/>
        </p:nvSpPr>
        <p:spPr bwMode="auto">
          <a:xfrm>
            <a:off x="1071563" y="4618831"/>
            <a:ext cx="3092478" cy="276225"/>
          </a:xfrm>
          <a:prstGeom prst="rect">
            <a:avLst/>
          </a:prstGeom>
          <a:gradFill flip="none" rotWithShape="1">
            <a:gsLst>
              <a:gs pos="0">
                <a:srgbClr val="50BCB9">
                  <a:tint val="66000"/>
                  <a:satMod val="160000"/>
                </a:srgbClr>
              </a:gs>
              <a:gs pos="50000">
                <a:srgbClr val="50BCB9">
                  <a:tint val="44500"/>
                  <a:satMod val="160000"/>
                </a:srgbClr>
              </a:gs>
              <a:gs pos="100000">
                <a:srgbClr val="50BCB9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Образование</a:t>
            </a:r>
          </a:p>
        </p:txBody>
      </p:sp>
      <p:sp>
        <p:nvSpPr>
          <p:cNvPr id="32" name="TextBox 69"/>
          <p:cNvSpPr txBox="1">
            <a:spLocks noChangeArrowheads="1"/>
          </p:cNvSpPr>
          <p:nvPr/>
        </p:nvSpPr>
        <p:spPr bwMode="auto">
          <a:xfrm>
            <a:off x="1065635" y="5041106"/>
            <a:ext cx="3092478" cy="2762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Культура, кинематография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071563" y="5500688"/>
            <a:ext cx="3092478" cy="27622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</a:p>
        </p:txBody>
      </p:sp>
      <p:sp>
        <p:nvSpPr>
          <p:cNvPr id="34" name="Прямоугольник 72"/>
          <p:cNvSpPr>
            <a:spLocks noChangeArrowheads="1"/>
          </p:cNvSpPr>
          <p:nvPr/>
        </p:nvSpPr>
        <p:spPr bwMode="auto">
          <a:xfrm>
            <a:off x="1071563" y="5929313"/>
            <a:ext cx="3092478" cy="276225"/>
          </a:xfrm>
          <a:prstGeom prst="rect">
            <a:avLst/>
          </a:prstGeom>
          <a:gradFill flip="none" rotWithShape="1">
            <a:gsLst>
              <a:gs pos="0">
                <a:srgbClr val="A65A6C">
                  <a:tint val="66000"/>
                  <a:satMod val="160000"/>
                </a:srgbClr>
              </a:gs>
              <a:gs pos="50000">
                <a:srgbClr val="A65A6C">
                  <a:tint val="44500"/>
                  <a:satMod val="160000"/>
                </a:srgbClr>
              </a:gs>
              <a:gs pos="100000">
                <a:srgbClr val="A65A6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Социальная политика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5572125" y="2071688"/>
            <a:ext cx="3143250" cy="276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и спорт</a:t>
            </a:r>
          </a:p>
        </p:txBody>
      </p:sp>
      <p:sp>
        <p:nvSpPr>
          <p:cNvPr id="36" name="Прямоугольник 74"/>
          <p:cNvSpPr>
            <a:spLocks noChangeArrowheads="1"/>
          </p:cNvSpPr>
          <p:nvPr/>
        </p:nvSpPr>
        <p:spPr bwMode="auto">
          <a:xfrm>
            <a:off x="5572125" y="2725738"/>
            <a:ext cx="3143250" cy="285750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Средства массовой информации</a:t>
            </a:r>
          </a:p>
        </p:txBody>
      </p:sp>
      <p:sp>
        <p:nvSpPr>
          <p:cNvPr id="37" name="Прямоугольник 76"/>
          <p:cNvSpPr>
            <a:spLocks noChangeArrowheads="1"/>
          </p:cNvSpPr>
          <p:nvPr/>
        </p:nvSpPr>
        <p:spPr bwMode="auto">
          <a:xfrm>
            <a:off x="5572125" y="3168000"/>
            <a:ext cx="3143250" cy="461963"/>
          </a:xfrm>
          <a:prstGeom prst="rect">
            <a:avLst/>
          </a:prstGeom>
          <a:gradFill flip="none" rotWithShape="1">
            <a:gsLst>
              <a:gs pos="0">
                <a:srgbClr val="D49E6C">
                  <a:tint val="66000"/>
                  <a:satMod val="160000"/>
                </a:srgbClr>
              </a:gs>
              <a:gs pos="50000">
                <a:srgbClr val="D49E6C">
                  <a:tint val="44500"/>
                  <a:satMod val="160000"/>
                </a:srgbClr>
              </a:gs>
              <a:gs pos="100000">
                <a:srgbClr val="D49E6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Обслуживание государственного и </a:t>
            </a:r>
          </a:p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муниципального долга</a:t>
            </a:r>
          </a:p>
        </p:txBody>
      </p:sp>
      <p:sp>
        <p:nvSpPr>
          <p:cNvPr id="38" name="Прямоугольник 77"/>
          <p:cNvSpPr>
            <a:spLocks noChangeArrowheads="1"/>
          </p:cNvSpPr>
          <p:nvPr/>
        </p:nvSpPr>
        <p:spPr bwMode="auto">
          <a:xfrm>
            <a:off x="5572125" y="3786188"/>
            <a:ext cx="3143250" cy="646112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</a:p>
        </p:txBody>
      </p:sp>
      <p:pic>
        <p:nvPicPr>
          <p:cNvPr id="42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428875"/>
            <a:ext cx="49413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612" y="4610711"/>
            <a:ext cx="2989457" cy="17799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571500" y="1306293"/>
            <a:ext cx="8143875" cy="400110"/>
          </a:xfrm>
          <a:prstGeom prst="rect">
            <a:avLst/>
          </a:prstGeom>
          <a:gradFill flip="none" rotWithShape="1">
            <a:gsLst>
              <a:gs pos="0">
                <a:srgbClr val="FF5D5D">
                  <a:shade val="30000"/>
                  <a:satMod val="115000"/>
                </a:srgbClr>
              </a:gs>
              <a:gs pos="50000">
                <a:srgbClr val="FF5D5D">
                  <a:shade val="67500"/>
                  <a:satMod val="115000"/>
                </a:srgbClr>
              </a:gs>
              <a:gs pos="100000">
                <a:srgbClr val="FF5D5D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– выплачиваемые из бюджета денежные средства</a:t>
            </a:r>
          </a:p>
        </p:txBody>
      </p:sp>
      <p:sp>
        <p:nvSpPr>
          <p:cNvPr id="40" name="Заголовок 1"/>
          <p:cNvSpPr>
            <a:spLocks noGrp="1"/>
          </p:cNvSpPr>
          <p:nvPr>
            <p:ph type="title"/>
          </p:nvPr>
        </p:nvSpPr>
        <p:spPr>
          <a:xfrm>
            <a:off x="827584" y="12648"/>
            <a:ext cx="7704856" cy="980728"/>
          </a:xfrm>
        </p:spPr>
        <p:txBody>
          <a:bodyPr/>
          <a:lstStyle/>
          <a:p>
            <a:r>
              <a:rPr lang="ru-RU" sz="26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</a:t>
            </a:r>
            <a:r>
              <a:rPr lang="ru-RU" sz="26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понятия</a:t>
            </a:r>
            <a:br>
              <a:rPr lang="ru-RU" sz="26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</a:t>
            </a:r>
            <a:endParaRPr lang="ru-RU" sz="2400" b="1" i="1" dirty="0">
              <a:solidFill>
                <a:srgbClr val="FBFB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460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5" y="0"/>
            <a:ext cx="8209681" cy="980728"/>
          </a:xfrm>
        </p:spPr>
        <p:txBody>
          <a:bodyPr/>
          <a:lstStyle/>
          <a:p>
            <a:r>
              <a:rPr lang="ru-RU" sz="16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br>
              <a:rPr lang="ru-RU" sz="16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сельского хозяйства и регулирование рынка сельскохозяйственной продукции, сырья и продовольствия Чувашской Республики»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1609" y="1016729"/>
            <a:ext cx="4829200" cy="2233722"/>
          </a:xfrm>
          <a:prstGeom prst="roundRect">
            <a:avLst/>
          </a:prstGeom>
          <a:gradFill flip="none" rotWithShape="1">
            <a:gsLst>
              <a:gs pos="0">
                <a:srgbClr val="B889DB">
                  <a:tint val="66000"/>
                  <a:satMod val="160000"/>
                </a:srgbClr>
              </a:gs>
              <a:gs pos="50000">
                <a:srgbClr val="B889DB">
                  <a:tint val="44500"/>
                  <a:satMod val="160000"/>
                </a:srgbClr>
              </a:gs>
              <a:gs pos="100000">
                <a:srgbClr val="B889DB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агропромышленного комплекса;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продовольственной безопасности Чувашской Республики по основным продуктам питания;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конкурентоспособности производимой сельскохозяйственной продукции, создание благоприятной среды для развития и эффективного взаимодействия субъектов предпринимательской деятельности, повышения инвестиционной привлекательности агропромышленного комплекса в рамках вступления России во Всемирную торговую организацию;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финансовой устойчивости сельскохозяйственных товаропроизводителей;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устойчивое развитие сельских территорий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132" y="3445037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8078035"/>
              </p:ext>
            </p:extLst>
          </p:nvPr>
        </p:nvGraphicFramePr>
        <p:xfrm>
          <a:off x="71609" y="3872209"/>
          <a:ext cx="4572399" cy="2702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022121"/>
            <a:ext cx="2123573" cy="11367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олилиния 12"/>
          <p:cNvSpPr/>
          <p:nvPr/>
        </p:nvSpPr>
        <p:spPr>
          <a:xfrm>
            <a:off x="4927175" y="2584699"/>
            <a:ext cx="4089670" cy="395001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 в 2017 году, млн. руб.</a:t>
            </a:r>
          </a:p>
        </p:txBody>
      </p:sp>
      <p:sp>
        <p:nvSpPr>
          <p:cNvPr id="17" name="Полилиния 16"/>
          <p:cNvSpPr/>
          <p:nvPr/>
        </p:nvSpPr>
        <p:spPr>
          <a:xfrm>
            <a:off x="4892612" y="3929096"/>
            <a:ext cx="3049724" cy="32281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Устойчивое развитие сельских территорий Чувашской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4892612" y="5139325"/>
            <a:ext cx="3049724" cy="409466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общих условий функционирования отраслей агропромышленного комплекса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4892612" y="4289338"/>
            <a:ext cx="3049724" cy="30307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отраслей агропромышленного комплекса</a:t>
            </a:r>
          </a:p>
        </p:txBody>
      </p:sp>
      <p:sp>
        <p:nvSpPr>
          <p:cNvPr id="24" name="Полилиния 23"/>
          <p:cNvSpPr/>
          <p:nvPr/>
        </p:nvSpPr>
        <p:spPr>
          <a:xfrm>
            <a:off x="8099119" y="3929096"/>
            <a:ext cx="870043" cy="322814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1041,9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098297" y="4289338"/>
            <a:ext cx="870031" cy="303072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1394,3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098312" y="4644617"/>
            <a:ext cx="870031" cy="360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688,0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4892612" y="3236021"/>
            <a:ext cx="3049724" cy="319109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 и технологическая модернизация, инновационное развитие</a:t>
            </a:r>
          </a:p>
        </p:txBody>
      </p:sp>
      <p:sp>
        <p:nvSpPr>
          <p:cNvPr id="29" name="Полилиния 28"/>
          <p:cNvSpPr/>
          <p:nvPr/>
        </p:nvSpPr>
        <p:spPr>
          <a:xfrm>
            <a:off x="4900809" y="3606619"/>
            <a:ext cx="3049724" cy="28374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96" tIns="59696" rIns="59696" bIns="59696" numCol="1" spcCol="1270" anchor="ctr" anchorCtr="0">
            <a:noAutofit/>
          </a:bodyPr>
          <a:lstStyle/>
          <a:p>
            <a:pPr>
              <a:defRPr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ветеринарии в Чувашской Республике</a:t>
            </a:r>
          </a:p>
        </p:txBody>
      </p:sp>
      <p:sp>
        <p:nvSpPr>
          <p:cNvPr id="32" name="Полилиния 31"/>
          <p:cNvSpPr/>
          <p:nvPr/>
        </p:nvSpPr>
        <p:spPr>
          <a:xfrm>
            <a:off x="4892612" y="4644617"/>
            <a:ext cx="3049724" cy="37075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инвестиционной деятельности в агропромышленном комплексе</a:t>
            </a:r>
          </a:p>
        </p:txBody>
      </p:sp>
      <p:sp>
        <p:nvSpPr>
          <p:cNvPr id="34" name="Полилиния 33"/>
          <p:cNvSpPr/>
          <p:nvPr/>
        </p:nvSpPr>
        <p:spPr>
          <a:xfrm>
            <a:off x="8098312" y="3236021"/>
            <a:ext cx="870016" cy="319109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15,7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8098308" y="3606619"/>
            <a:ext cx="870020" cy="283742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217,3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098296" y="5166242"/>
            <a:ext cx="870031" cy="382549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23,8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4900809" y="5647130"/>
            <a:ext cx="3049724" cy="372651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</a:p>
        </p:txBody>
      </p:sp>
      <p:sp>
        <p:nvSpPr>
          <p:cNvPr id="41" name="Полилиния 40"/>
          <p:cNvSpPr/>
          <p:nvPr/>
        </p:nvSpPr>
        <p:spPr>
          <a:xfrm>
            <a:off x="8098312" y="5656115"/>
            <a:ext cx="870031" cy="363665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73,1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85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44726978"/>
              </p:ext>
            </p:extLst>
          </p:nvPr>
        </p:nvGraphicFramePr>
        <p:xfrm>
          <a:off x="5140951" y="1154232"/>
          <a:ext cx="3906168" cy="5338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71777" y="2020214"/>
            <a:ext cx="5040000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Индекс производства продукции сельского хозя</a:t>
            </a:r>
            <a:r>
              <a:rPr lang="ru-RU" sz="1100" dirty="0">
                <a:solidFill>
                  <a:schemeClr val="tx1"/>
                </a:solidFill>
              </a:rPr>
              <a:t>йств</a:t>
            </a:r>
            <a:r>
              <a:rPr lang="ru-RU" sz="1100" b="1" dirty="0">
                <a:solidFill>
                  <a:schemeClr val="tx1"/>
                </a:solidFill>
              </a:rPr>
              <a:t>а в хозяйствах всех категорий (в сопоставимых ценах</a:t>
            </a:r>
            <a:r>
              <a:rPr lang="ru-RU" sz="1100" b="1" dirty="0" smtClean="0">
                <a:solidFill>
                  <a:schemeClr val="tx1"/>
                </a:solidFill>
              </a:rPr>
              <a:t>),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1357" y="2470724"/>
            <a:ext cx="5040000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Индекс производства продукции растениеводства в хозяйствах всех категорий (в сопоставимых ценах</a:t>
            </a:r>
            <a:r>
              <a:rPr lang="ru-RU" sz="1100" b="1" dirty="0" smtClean="0">
                <a:solidFill>
                  <a:schemeClr val="tx1"/>
                </a:solidFill>
              </a:rPr>
              <a:t>),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5727" y="2921234"/>
            <a:ext cx="5040000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Индекс производства продукции животноводства в хозяйствах всех категорий (в сопоставимых ценах</a:t>
            </a:r>
            <a:r>
              <a:rPr lang="ru-RU" sz="1100" b="1" dirty="0" smtClean="0">
                <a:solidFill>
                  <a:schemeClr val="tx1"/>
                </a:solidFill>
              </a:rPr>
              <a:t>),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0937" y="3371744"/>
            <a:ext cx="5040000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Индекс производства пищевых продуктов, включая напитки (в сопоставимых ценах</a:t>
            </a:r>
            <a:r>
              <a:rPr lang="ru-RU" sz="1100" b="1" dirty="0" smtClean="0">
                <a:solidFill>
                  <a:schemeClr val="tx1"/>
                </a:solidFill>
              </a:rPr>
              <a:t>),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40517" y="3822254"/>
            <a:ext cx="5040000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Индекс физического объема инвестиций в основной капитал сельского </a:t>
            </a:r>
            <a:r>
              <a:rPr lang="ru-RU" sz="1100" b="1" dirty="0" smtClean="0">
                <a:solidFill>
                  <a:schemeClr val="tx1"/>
                </a:solidFill>
              </a:rPr>
              <a:t>хозяйства,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6147" y="4272764"/>
            <a:ext cx="5040000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Рентабельность сельскохозяйственных организаций (с учетом субсидий</a:t>
            </a:r>
            <a:r>
              <a:rPr lang="ru-RU" sz="1100" b="1" dirty="0" smtClean="0">
                <a:solidFill>
                  <a:schemeClr val="tx1"/>
                </a:solidFill>
              </a:rPr>
              <a:t>),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613915" y="1154232"/>
            <a:ext cx="1695611" cy="63684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Основные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индикаторы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08912" cy="980728"/>
          </a:xfrm>
        </p:spPr>
        <p:txBody>
          <a:bodyPr/>
          <a:lstStyle/>
          <a:p>
            <a:r>
              <a:rPr lang="ru-RU" sz="16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</a:t>
            </a:r>
            <a:br>
              <a:rPr lang="ru-RU" sz="16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сельского хозяйства и регулирование рынка сельскохозяйственной продукции, сырья и продовольствия Чувашской Республики</a:t>
            </a:r>
            <a:r>
              <a:rPr lang="ru-RU" sz="16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6567" y="4723274"/>
            <a:ext cx="5040000" cy="40519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>
                <a:solidFill>
                  <a:schemeClr val="tx1"/>
                </a:solidFill>
              </a:rPr>
              <a:t>Среднемесячная номинальная </a:t>
            </a:r>
            <a:r>
              <a:rPr lang="ru-RU" sz="1000" b="1" dirty="0" smtClean="0">
                <a:solidFill>
                  <a:schemeClr val="tx1"/>
                </a:solidFill>
              </a:rPr>
              <a:t>заработная </a:t>
            </a:r>
            <a:r>
              <a:rPr lang="ru-RU" sz="1000" b="1" dirty="0">
                <a:solidFill>
                  <a:schemeClr val="tx1"/>
                </a:solidFill>
              </a:rPr>
              <a:t>плата в сельском хозяйстве (по </a:t>
            </a:r>
            <a:r>
              <a:rPr lang="ru-RU" sz="1000" b="1" dirty="0" smtClean="0">
                <a:solidFill>
                  <a:schemeClr val="tx1"/>
                </a:solidFill>
              </a:rPr>
              <a:t>с/х </a:t>
            </a:r>
            <a:r>
              <a:rPr lang="ru-RU" sz="1000" b="1" dirty="0">
                <a:solidFill>
                  <a:schemeClr val="tx1"/>
                </a:solidFill>
              </a:rPr>
              <a:t>организациям, не относящимся к субъектам малого предпринимательства</a:t>
            </a:r>
            <a:r>
              <a:rPr lang="ru-RU" sz="1000" b="1" dirty="0" smtClean="0">
                <a:solidFill>
                  <a:schemeClr val="tx1"/>
                </a:solidFill>
              </a:rPr>
              <a:t>), руб.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6987" y="5182976"/>
            <a:ext cx="5040000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Индекс производительности </a:t>
            </a:r>
            <a:r>
              <a:rPr lang="ru-RU" sz="1100" b="1" dirty="0" smtClean="0">
                <a:solidFill>
                  <a:schemeClr val="tx1"/>
                </a:solidFill>
              </a:rPr>
              <a:t>труда,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2197" y="5633486"/>
            <a:ext cx="5040000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Количество высокопроизводительных рабочих </a:t>
            </a:r>
            <a:r>
              <a:rPr lang="ru-RU" sz="1100" b="1" dirty="0" smtClean="0">
                <a:solidFill>
                  <a:schemeClr val="tx1"/>
                </a:solidFill>
              </a:rPr>
              <a:t>мест, ед.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7410" y="6084000"/>
            <a:ext cx="5040000" cy="39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Удельный вес затрат на приобретение энергоресурсов в структуре затрат на основное производство продукции сельского </a:t>
            </a:r>
            <a:r>
              <a:rPr lang="ru-RU" sz="1100" b="1" dirty="0" smtClean="0">
                <a:solidFill>
                  <a:schemeClr val="tx1"/>
                </a:solidFill>
              </a:rPr>
              <a:t>хозяйства,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2" y="983853"/>
            <a:ext cx="1594404" cy="996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 descr="T:\ОБП\Лукин\Картинки\корова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75" y="983853"/>
            <a:ext cx="1884135" cy="9776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049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5" y="0"/>
            <a:ext cx="8209681" cy="980728"/>
          </a:xfrm>
        </p:spPr>
        <p:txBody>
          <a:bodyPr/>
          <a:lstStyle/>
          <a:p>
            <a:r>
              <a:rPr lang="ru-RU" sz="18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r>
              <a:rPr lang="ru-RU" sz="18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транспортной системы Чувашской Республики»</a:t>
            </a:r>
            <a:endParaRPr lang="ru-RU" sz="1800" b="1" dirty="0">
              <a:solidFill>
                <a:srgbClr val="FBFB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1788" y="1002291"/>
            <a:ext cx="5621329" cy="1800200"/>
          </a:xfrm>
          <a:prstGeom prst="roundRect">
            <a:avLst/>
          </a:prstGeom>
          <a:gradFill flip="none" rotWithShape="1">
            <a:gsLst>
              <a:gs pos="0">
                <a:srgbClr val="B889DB">
                  <a:tint val="66000"/>
                  <a:satMod val="160000"/>
                </a:srgbClr>
              </a:gs>
              <a:gs pos="50000">
                <a:srgbClr val="B889DB">
                  <a:tint val="44500"/>
                  <a:satMod val="160000"/>
                </a:srgbClr>
              </a:gs>
              <a:gs pos="100000">
                <a:srgbClr val="B889DB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современной и эффективной транспортной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инфраструктуры;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доступности и качества услуг транспортного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комплекса;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охраны жизни, здоровья граждан и их имущества, законных прав на безопасные условия движения на автомобильных дорогах общего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пользования;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на автомобильном транспорте базовых условий, обеспечивающих доступ к результатам космической деятельности, и их эффективное использование на базе информационно-навигационной системы в Чувашской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использования топливно-энергетических ресурсов на автомобильном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транспорте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35433"/>
              </p:ext>
            </p:extLst>
          </p:nvPr>
        </p:nvGraphicFramePr>
        <p:xfrm>
          <a:off x="147780" y="3356992"/>
          <a:ext cx="45719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9" name="Диаграмма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5629558"/>
              </p:ext>
            </p:extLst>
          </p:nvPr>
        </p:nvGraphicFramePr>
        <p:xfrm>
          <a:off x="25152" y="3605328"/>
          <a:ext cx="4613217" cy="2801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0" name="TextBox 49"/>
          <p:cNvSpPr txBox="1"/>
          <p:nvPr/>
        </p:nvSpPr>
        <p:spPr>
          <a:xfrm>
            <a:off x="107897" y="3077545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T:\Сектор финансирования\09a7768ed1d70c506897087c270a7b7a_640_480_c_thumb1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077511"/>
            <a:ext cx="2587470" cy="17249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72</a:t>
            </a:fld>
            <a:endParaRPr lang="ru-RU" dirty="0"/>
          </a:p>
        </p:txBody>
      </p:sp>
      <p:sp>
        <p:nvSpPr>
          <p:cNvPr id="15" name="Полилиния 14"/>
          <p:cNvSpPr/>
          <p:nvPr/>
        </p:nvSpPr>
        <p:spPr>
          <a:xfrm>
            <a:off x="4644009" y="2764684"/>
            <a:ext cx="4346470" cy="477185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 в 2017г., млн. руб.</a:t>
            </a:r>
          </a:p>
        </p:txBody>
      </p:sp>
      <p:sp>
        <p:nvSpPr>
          <p:cNvPr id="16" name="Полилиния 15"/>
          <p:cNvSpPr/>
          <p:nvPr/>
        </p:nvSpPr>
        <p:spPr>
          <a:xfrm>
            <a:off x="4644009" y="3239127"/>
            <a:ext cx="3511858" cy="399526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инновационных технологий в дорожном хозяйстве</a:t>
            </a:r>
          </a:p>
        </p:txBody>
      </p:sp>
      <p:sp>
        <p:nvSpPr>
          <p:cNvPr id="17" name="Полилиния 16"/>
          <p:cNvSpPr/>
          <p:nvPr/>
        </p:nvSpPr>
        <p:spPr>
          <a:xfrm>
            <a:off x="4628653" y="3635130"/>
            <a:ext cx="3511858" cy="360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Автомобильные дороги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4628653" y="3985755"/>
            <a:ext cx="3511858" cy="360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Пассажирский транспорт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8253814" y="3241869"/>
            <a:ext cx="736665" cy="396978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</a:rPr>
              <a:t>0,0</a:t>
            </a:r>
            <a:endParaRPr lang="ru-RU" sz="1300" kern="1200" dirty="0">
              <a:solidFill>
                <a:schemeClr val="tx1"/>
              </a:solidFill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8257832" y="3639142"/>
            <a:ext cx="736665" cy="360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</a:rPr>
              <a:t>2829,1</a:t>
            </a:r>
            <a:endParaRPr lang="ru-RU" sz="1300" kern="1200" dirty="0">
              <a:solidFill>
                <a:schemeClr val="tx1"/>
              </a:solidFill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8241498" y="4705789"/>
            <a:ext cx="736665" cy="46045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</a:rPr>
              <a:t>26,5</a:t>
            </a:r>
            <a:endParaRPr lang="ru-RU" sz="1300" kern="1200" dirty="0">
              <a:solidFill>
                <a:schemeClr val="tx1"/>
              </a:solidFill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8241500" y="3999142"/>
            <a:ext cx="736665" cy="360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</a:rPr>
              <a:t>199,9</a:t>
            </a:r>
            <a:endParaRPr lang="ru-RU" sz="1300" kern="1200" dirty="0">
              <a:solidFill>
                <a:schemeClr val="tx1"/>
              </a:solidFill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8241499" y="4346050"/>
            <a:ext cx="736665" cy="360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</a:rPr>
              <a:t>169,1</a:t>
            </a:r>
            <a:endParaRPr lang="ru-RU" sz="1300" kern="1200" dirty="0">
              <a:solidFill>
                <a:schemeClr val="tx1"/>
              </a:solidFill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8236252" y="5166242"/>
            <a:ext cx="736665" cy="454323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</a:rPr>
              <a:t>18,6</a:t>
            </a:r>
            <a:endParaRPr lang="ru-RU" sz="1300" kern="1200" dirty="0">
              <a:solidFill>
                <a:schemeClr val="tx1"/>
              </a:solidFill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241496" y="5620565"/>
            <a:ext cx="736665" cy="810128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</a:rPr>
              <a:t>1153,1</a:t>
            </a:r>
            <a:endParaRPr lang="ru-RU" sz="1300" kern="1200" dirty="0">
              <a:solidFill>
                <a:schemeClr val="tx1"/>
              </a:solidFill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4644009" y="4359142"/>
            <a:ext cx="3511858" cy="360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безопасности дорожного движения </a:t>
            </a:r>
          </a:p>
        </p:txBody>
      </p:sp>
      <p:sp>
        <p:nvSpPr>
          <p:cNvPr id="28" name="Полилиния 27"/>
          <p:cNvSpPr/>
          <p:nvPr/>
        </p:nvSpPr>
        <p:spPr>
          <a:xfrm>
            <a:off x="4644009" y="4700734"/>
            <a:ext cx="3511858" cy="465507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использования природного газа в качестве моторного топлива</a:t>
            </a:r>
          </a:p>
        </p:txBody>
      </p:sp>
      <p:sp>
        <p:nvSpPr>
          <p:cNvPr id="30" name="Полилиния 29"/>
          <p:cNvSpPr/>
          <p:nvPr/>
        </p:nvSpPr>
        <p:spPr>
          <a:xfrm>
            <a:off x="4644009" y="5166242"/>
            <a:ext cx="3511858" cy="43050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</a:p>
        </p:txBody>
      </p:sp>
      <p:sp>
        <p:nvSpPr>
          <p:cNvPr id="31" name="Полилиния 30"/>
          <p:cNvSpPr/>
          <p:nvPr/>
        </p:nvSpPr>
        <p:spPr>
          <a:xfrm>
            <a:off x="4646751" y="5620565"/>
            <a:ext cx="3511858" cy="810127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комплексного развития транспортной инфраструктуры Чебоксарской агломерации в рамках приоритетного направления стратегического развития Российской Федерации "Безопасные и качественные дороги" до 2018 года и на период до 2025 года 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59946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5118826" y="984360"/>
            <a:ext cx="3915795" cy="4381456"/>
            <a:chOff x="5118826" y="984360"/>
            <a:chExt cx="3915795" cy="4381456"/>
          </a:xfrm>
        </p:grpSpPr>
        <p:sp>
          <p:nvSpPr>
            <p:cNvPr id="7" name="Полилиния 6"/>
            <p:cNvSpPr/>
            <p:nvPr/>
          </p:nvSpPr>
          <p:spPr>
            <a:xfrm>
              <a:off x="5132202" y="984360"/>
              <a:ext cx="3902419" cy="917152"/>
            </a:xfrm>
            <a:custGeom>
              <a:avLst/>
              <a:gdLst>
                <a:gd name="connsiteX0" fmla="*/ 0 w 3902419"/>
                <a:gd name="connsiteY0" fmla="*/ 91715 h 917152"/>
                <a:gd name="connsiteX1" fmla="*/ 91715 w 3902419"/>
                <a:gd name="connsiteY1" fmla="*/ 0 h 917152"/>
                <a:gd name="connsiteX2" fmla="*/ 3810704 w 3902419"/>
                <a:gd name="connsiteY2" fmla="*/ 0 h 917152"/>
                <a:gd name="connsiteX3" fmla="*/ 3902419 w 3902419"/>
                <a:gd name="connsiteY3" fmla="*/ 91715 h 917152"/>
                <a:gd name="connsiteX4" fmla="*/ 3902419 w 3902419"/>
                <a:gd name="connsiteY4" fmla="*/ 825437 h 917152"/>
                <a:gd name="connsiteX5" fmla="*/ 3810704 w 3902419"/>
                <a:gd name="connsiteY5" fmla="*/ 917152 h 917152"/>
                <a:gd name="connsiteX6" fmla="*/ 91715 w 3902419"/>
                <a:gd name="connsiteY6" fmla="*/ 917152 h 917152"/>
                <a:gd name="connsiteX7" fmla="*/ 0 w 3902419"/>
                <a:gd name="connsiteY7" fmla="*/ 825437 h 917152"/>
                <a:gd name="connsiteX8" fmla="*/ 0 w 3902419"/>
                <a:gd name="connsiteY8" fmla="*/ 91715 h 91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2419" h="917152">
                  <a:moveTo>
                    <a:pt x="0" y="91715"/>
                  </a:moveTo>
                  <a:cubicBezTo>
                    <a:pt x="0" y="41062"/>
                    <a:pt x="41062" y="0"/>
                    <a:pt x="91715" y="0"/>
                  </a:cubicBezTo>
                  <a:lnTo>
                    <a:pt x="3810704" y="0"/>
                  </a:lnTo>
                  <a:cubicBezTo>
                    <a:pt x="3861357" y="0"/>
                    <a:pt x="3902419" y="41062"/>
                    <a:pt x="3902419" y="91715"/>
                  </a:cubicBezTo>
                  <a:lnTo>
                    <a:pt x="3902419" y="825437"/>
                  </a:lnTo>
                  <a:cubicBezTo>
                    <a:pt x="3902419" y="876090"/>
                    <a:pt x="3861357" y="917152"/>
                    <a:pt x="3810704" y="917152"/>
                  </a:cubicBezTo>
                  <a:lnTo>
                    <a:pt x="91715" y="917152"/>
                  </a:lnTo>
                  <a:cubicBezTo>
                    <a:pt x="41062" y="917152"/>
                    <a:pt x="0" y="876090"/>
                    <a:pt x="0" y="825437"/>
                  </a:cubicBezTo>
                  <a:lnTo>
                    <a:pt x="0" y="91715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0202" tIns="80202" rIns="80202" bIns="80202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Достижение значений показателей (индикаторов) </a:t>
              </a:r>
              <a:endParaRPr lang="ru-RU" sz="1400" b="1" kern="1200" dirty="0"/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5136012" y="1939162"/>
              <a:ext cx="765230" cy="623840"/>
            </a:xfrm>
            <a:custGeom>
              <a:avLst/>
              <a:gdLst>
                <a:gd name="connsiteX0" fmla="*/ 0 w 1612017"/>
                <a:gd name="connsiteY0" fmla="*/ 91715 h 917152"/>
                <a:gd name="connsiteX1" fmla="*/ 91715 w 1612017"/>
                <a:gd name="connsiteY1" fmla="*/ 0 h 917152"/>
                <a:gd name="connsiteX2" fmla="*/ 1520302 w 1612017"/>
                <a:gd name="connsiteY2" fmla="*/ 0 h 917152"/>
                <a:gd name="connsiteX3" fmla="*/ 1612017 w 1612017"/>
                <a:gd name="connsiteY3" fmla="*/ 91715 h 917152"/>
                <a:gd name="connsiteX4" fmla="*/ 1612017 w 1612017"/>
                <a:gd name="connsiteY4" fmla="*/ 825437 h 917152"/>
                <a:gd name="connsiteX5" fmla="*/ 1520302 w 1612017"/>
                <a:gd name="connsiteY5" fmla="*/ 917152 h 917152"/>
                <a:gd name="connsiteX6" fmla="*/ 91715 w 1612017"/>
                <a:gd name="connsiteY6" fmla="*/ 917152 h 917152"/>
                <a:gd name="connsiteX7" fmla="*/ 0 w 1612017"/>
                <a:gd name="connsiteY7" fmla="*/ 825437 h 917152"/>
                <a:gd name="connsiteX8" fmla="*/ 0 w 1612017"/>
                <a:gd name="connsiteY8" fmla="*/ 91715 h 91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2017" h="917152">
                  <a:moveTo>
                    <a:pt x="0" y="91715"/>
                  </a:moveTo>
                  <a:cubicBezTo>
                    <a:pt x="0" y="41062"/>
                    <a:pt x="41062" y="0"/>
                    <a:pt x="91715" y="0"/>
                  </a:cubicBezTo>
                  <a:lnTo>
                    <a:pt x="1520302" y="0"/>
                  </a:lnTo>
                  <a:cubicBezTo>
                    <a:pt x="1570955" y="0"/>
                    <a:pt x="1612017" y="41062"/>
                    <a:pt x="1612017" y="91715"/>
                  </a:cubicBezTo>
                  <a:lnTo>
                    <a:pt x="1612017" y="825437"/>
                  </a:lnTo>
                  <a:cubicBezTo>
                    <a:pt x="1612017" y="876090"/>
                    <a:pt x="1570955" y="917152"/>
                    <a:pt x="1520302" y="917152"/>
                  </a:cubicBezTo>
                  <a:lnTo>
                    <a:pt x="91715" y="917152"/>
                  </a:lnTo>
                  <a:cubicBezTo>
                    <a:pt x="41062" y="917152"/>
                    <a:pt x="0" y="876090"/>
                    <a:pt x="0" y="825437"/>
                  </a:cubicBezTo>
                  <a:lnTo>
                    <a:pt x="0" y="91715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0202" tIns="80202" rIns="80202" bIns="80202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2015 факт</a:t>
              </a:r>
              <a:endParaRPr lang="ru-RU" sz="1400" b="1" kern="1200" dirty="0"/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5130329" y="2563002"/>
              <a:ext cx="770914" cy="465583"/>
            </a:xfrm>
            <a:custGeom>
              <a:avLst/>
              <a:gdLst>
                <a:gd name="connsiteX0" fmla="*/ 0 w 1605729"/>
                <a:gd name="connsiteY0" fmla="*/ 46558 h 465583"/>
                <a:gd name="connsiteX1" fmla="*/ 46558 w 1605729"/>
                <a:gd name="connsiteY1" fmla="*/ 0 h 465583"/>
                <a:gd name="connsiteX2" fmla="*/ 1559171 w 1605729"/>
                <a:gd name="connsiteY2" fmla="*/ 0 h 465583"/>
                <a:gd name="connsiteX3" fmla="*/ 1605729 w 1605729"/>
                <a:gd name="connsiteY3" fmla="*/ 46558 h 465583"/>
                <a:gd name="connsiteX4" fmla="*/ 1605729 w 1605729"/>
                <a:gd name="connsiteY4" fmla="*/ 419025 h 465583"/>
                <a:gd name="connsiteX5" fmla="*/ 1559171 w 1605729"/>
                <a:gd name="connsiteY5" fmla="*/ 465583 h 465583"/>
                <a:gd name="connsiteX6" fmla="*/ 46558 w 1605729"/>
                <a:gd name="connsiteY6" fmla="*/ 465583 h 465583"/>
                <a:gd name="connsiteX7" fmla="*/ 0 w 1605729"/>
                <a:gd name="connsiteY7" fmla="*/ 419025 h 465583"/>
                <a:gd name="connsiteX8" fmla="*/ 0 w 1605729"/>
                <a:gd name="connsiteY8" fmla="*/ 46558 h 4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5729" h="465583">
                  <a:moveTo>
                    <a:pt x="0" y="46558"/>
                  </a:moveTo>
                  <a:cubicBezTo>
                    <a:pt x="0" y="20845"/>
                    <a:pt x="20845" y="0"/>
                    <a:pt x="46558" y="0"/>
                  </a:cubicBezTo>
                  <a:lnTo>
                    <a:pt x="1559171" y="0"/>
                  </a:lnTo>
                  <a:cubicBezTo>
                    <a:pt x="1584884" y="0"/>
                    <a:pt x="1605729" y="20845"/>
                    <a:pt x="1605729" y="46558"/>
                  </a:cubicBezTo>
                  <a:lnTo>
                    <a:pt x="1605729" y="419025"/>
                  </a:lnTo>
                  <a:cubicBezTo>
                    <a:pt x="1605729" y="444738"/>
                    <a:pt x="1584884" y="465583"/>
                    <a:pt x="1559171" y="465583"/>
                  </a:cubicBezTo>
                  <a:lnTo>
                    <a:pt x="46558" y="465583"/>
                  </a:lnTo>
                  <a:cubicBezTo>
                    <a:pt x="20845" y="465583"/>
                    <a:pt x="0" y="444738"/>
                    <a:pt x="0" y="419025"/>
                  </a:cubicBezTo>
                  <a:lnTo>
                    <a:pt x="0" y="4655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546" tIns="55546" rIns="55546" bIns="55546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62,5</a:t>
              </a:r>
              <a:endParaRPr lang="ru-RU" sz="1100" b="1" kern="1200" dirty="0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5136012" y="3051900"/>
              <a:ext cx="773555" cy="377100"/>
            </a:xfrm>
            <a:custGeom>
              <a:avLst/>
              <a:gdLst>
                <a:gd name="connsiteX0" fmla="*/ 0 w 1593227"/>
                <a:gd name="connsiteY0" fmla="*/ 55606 h 556060"/>
                <a:gd name="connsiteX1" fmla="*/ 55606 w 1593227"/>
                <a:gd name="connsiteY1" fmla="*/ 0 h 556060"/>
                <a:gd name="connsiteX2" fmla="*/ 1537621 w 1593227"/>
                <a:gd name="connsiteY2" fmla="*/ 0 h 556060"/>
                <a:gd name="connsiteX3" fmla="*/ 1593227 w 1593227"/>
                <a:gd name="connsiteY3" fmla="*/ 55606 h 556060"/>
                <a:gd name="connsiteX4" fmla="*/ 1593227 w 1593227"/>
                <a:gd name="connsiteY4" fmla="*/ 500454 h 556060"/>
                <a:gd name="connsiteX5" fmla="*/ 1537621 w 1593227"/>
                <a:gd name="connsiteY5" fmla="*/ 556060 h 556060"/>
                <a:gd name="connsiteX6" fmla="*/ 55606 w 1593227"/>
                <a:gd name="connsiteY6" fmla="*/ 556060 h 556060"/>
                <a:gd name="connsiteX7" fmla="*/ 0 w 1593227"/>
                <a:gd name="connsiteY7" fmla="*/ 500454 h 556060"/>
                <a:gd name="connsiteX8" fmla="*/ 0 w 1593227"/>
                <a:gd name="connsiteY8" fmla="*/ 55606 h 556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3227" h="556060">
                  <a:moveTo>
                    <a:pt x="0" y="55606"/>
                  </a:moveTo>
                  <a:cubicBezTo>
                    <a:pt x="0" y="24896"/>
                    <a:pt x="24896" y="0"/>
                    <a:pt x="55606" y="0"/>
                  </a:cubicBezTo>
                  <a:lnTo>
                    <a:pt x="1537621" y="0"/>
                  </a:lnTo>
                  <a:cubicBezTo>
                    <a:pt x="1568331" y="0"/>
                    <a:pt x="1593227" y="24896"/>
                    <a:pt x="1593227" y="55606"/>
                  </a:cubicBezTo>
                  <a:lnTo>
                    <a:pt x="1593227" y="500454"/>
                  </a:lnTo>
                  <a:cubicBezTo>
                    <a:pt x="1593227" y="531164"/>
                    <a:pt x="1568331" y="556060"/>
                    <a:pt x="1537621" y="556060"/>
                  </a:cubicBezTo>
                  <a:lnTo>
                    <a:pt x="55606" y="556060"/>
                  </a:lnTo>
                  <a:cubicBezTo>
                    <a:pt x="24896" y="556060"/>
                    <a:pt x="0" y="531164"/>
                    <a:pt x="0" y="500454"/>
                  </a:cubicBezTo>
                  <a:lnTo>
                    <a:pt x="0" y="5560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8196" tIns="58196" rIns="58196" bIns="58196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64</a:t>
              </a:r>
              <a:endParaRPr lang="ru-RU" sz="1100" b="1" kern="1200" dirty="0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5136012" y="3429002"/>
              <a:ext cx="784257" cy="493523"/>
            </a:xfrm>
            <a:custGeom>
              <a:avLst/>
              <a:gdLst>
                <a:gd name="connsiteX0" fmla="*/ 0 w 1568515"/>
                <a:gd name="connsiteY0" fmla="*/ 52053 h 520530"/>
                <a:gd name="connsiteX1" fmla="*/ 52053 w 1568515"/>
                <a:gd name="connsiteY1" fmla="*/ 0 h 520530"/>
                <a:gd name="connsiteX2" fmla="*/ 1516462 w 1568515"/>
                <a:gd name="connsiteY2" fmla="*/ 0 h 520530"/>
                <a:gd name="connsiteX3" fmla="*/ 1568515 w 1568515"/>
                <a:gd name="connsiteY3" fmla="*/ 52053 h 520530"/>
                <a:gd name="connsiteX4" fmla="*/ 1568515 w 1568515"/>
                <a:gd name="connsiteY4" fmla="*/ 468477 h 520530"/>
                <a:gd name="connsiteX5" fmla="*/ 1516462 w 1568515"/>
                <a:gd name="connsiteY5" fmla="*/ 520530 h 520530"/>
                <a:gd name="connsiteX6" fmla="*/ 52053 w 1568515"/>
                <a:gd name="connsiteY6" fmla="*/ 520530 h 520530"/>
                <a:gd name="connsiteX7" fmla="*/ 0 w 1568515"/>
                <a:gd name="connsiteY7" fmla="*/ 468477 h 520530"/>
                <a:gd name="connsiteX8" fmla="*/ 0 w 1568515"/>
                <a:gd name="connsiteY8" fmla="*/ 52053 h 52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8515" h="520530">
                  <a:moveTo>
                    <a:pt x="0" y="52053"/>
                  </a:moveTo>
                  <a:cubicBezTo>
                    <a:pt x="0" y="23305"/>
                    <a:pt x="23305" y="0"/>
                    <a:pt x="52053" y="0"/>
                  </a:cubicBezTo>
                  <a:lnTo>
                    <a:pt x="1516462" y="0"/>
                  </a:lnTo>
                  <a:cubicBezTo>
                    <a:pt x="1545210" y="0"/>
                    <a:pt x="1568515" y="23305"/>
                    <a:pt x="1568515" y="52053"/>
                  </a:cubicBezTo>
                  <a:lnTo>
                    <a:pt x="1568515" y="468477"/>
                  </a:lnTo>
                  <a:cubicBezTo>
                    <a:pt x="1568515" y="497225"/>
                    <a:pt x="1545210" y="520530"/>
                    <a:pt x="1516462" y="520530"/>
                  </a:cubicBezTo>
                  <a:lnTo>
                    <a:pt x="52053" y="520530"/>
                  </a:lnTo>
                  <a:cubicBezTo>
                    <a:pt x="23305" y="520530"/>
                    <a:pt x="0" y="497225"/>
                    <a:pt x="0" y="468477"/>
                  </a:cubicBezTo>
                  <a:lnTo>
                    <a:pt x="0" y="52053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6" tIns="57156" rIns="57156" bIns="57156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19,3</a:t>
              </a:r>
              <a:endParaRPr lang="ru-RU" sz="1100" b="1" kern="1200" dirty="0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5136012" y="3922525"/>
              <a:ext cx="784257" cy="549915"/>
            </a:xfrm>
            <a:custGeom>
              <a:avLst/>
              <a:gdLst>
                <a:gd name="connsiteX0" fmla="*/ 0 w 1452281"/>
                <a:gd name="connsiteY0" fmla="*/ 50764 h 507644"/>
                <a:gd name="connsiteX1" fmla="*/ 50764 w 1452281"/>
                <a:gd name="connsiteY1" fmla="*/ 0 h 507644"/>
                <a:gd name="connsiteX2" fmla="*/ 1401517 w 1452281"/>
                <a:gd name="connsiteY2" fmla="*/ 0 h 507644"/>
                <a:gd name="connsiteX3" fmla="*/ 1452281 w 1452281"/>
                <a:gd name="connsiteY3" fmla="*/ 50764 h 507644"/>
                <a:gd name="connsiteX4" fmla="*/ 1452281 w 1452281"/>
                <a:gd name="connsiteY4" fmla="*/ 456880 h 507644"/>
                <a:gd name="connsiteX5" fmla="*/ 1401517 w 1452281"/>
                <a:gd name="connsiteY5" fmla="*/ 507644 h 507644"/>
                <a:gd name="connsiteX6" fmla="*/ 50764 w 1452281"/>
                <a:gd name="connsiteY6" fmla="*/ 507644 h 507644"/>
                <a:gd name="connsiteX7" fmla="*/ 0 w 1452281"/>
                <a:gd name="connsiteY7" fmla="*/ 456880 h 507644"/>
                <a:gd name="connsiteX8" fmla="*/ 0 w 1452281"/>
                <a:gd name="connsiteY8" fmla="*/ 50764 h 50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2281" h="507644">
                  <a:moveTo>
                    <a:pt x="0" y="50764"/>
                  </a:moveTo>
                  <a:cubicBezTo>
                    <a:pt x="0" y="22728"/>
                    <a:pt x="22728" y="0"/>
                    <a:pt x="50764" y="0"/>
                  </a:cubicBezTo>
                  <a:lnTo>
                    <a:pt x="1401517" y="0"/>
                  </a:lnTo>
                  <a:cubicBezTo>
                    <a:pt x="1429553" y="0"/>
                    <a:pt x="1452281" y="22728"/>
                    <a:pt x="1452281" y="50764"/>
                  </a:cubicBezTo>
                  <a:lnTo>
                    <a:pt x="1452281" y="456880"/>
                  </a:lnTo>
                  <a:cubicBezTo>
                    <a:pt x="1452281" y="484916"/>
                    <a:pt x="1429553" y="507644"/>
                    <a:pt x="1401517" y="507644"/>
                  </a:cubicBezTo>
                  <a:lnTo>
                    <a:pt x="50764" y="507644"/>
                  </a:lnTo>
                  <a:cubicBezTo>
                    <a:pt x="22728" y="507644"/>
                    <a:pt x="0" y="484916"/>
                    <a:pt x="0" y="456880"/>
                  </a:cubicBezTo>
                  <a:lnTo>
                    <a:pt x="0" y="5076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778" tIns="56778" rIns="56778" bIns="56778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2,0</a:t>
              </a:r>
              <a:endParaRPr lang="ru-RU" sz="1100" b="1" kern="1200" dirty="0"/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5132203" y="4886824"/>
              <a:ext cx="769040" cy="478992"/>
            </a:xfrm>
            <a:custGeom>
              <a:avLst/>
              <a:gdLst>
                <a:gd name="connsiteX0" fmla="*/ 0 w 941167"/>
                <a:gd name="connsiteY0" fmla="*/ 69781 h 697806"/>
                <a:gd name="connsiteX1" fmla="*/ 69781 w 941167"/>
                <a:gd name="connsiteY1" fmla="*/ 0 h 697806"/>
                <a:gd name="connsiteX2" fmla="*/ 871386 w 941167"/>
                <a:gd name="connsiteY2" fmla="*/ 0 h 697806"/>
                <a:gd name="connsiteX3" fmla="*/ 941167 w 941167"/>
                <a:gd name="connsiteY3" fmla="*/ 69781 h 697806"/>
                <a:gd name="connsiteX4" fmla="*/ 941167 w 941167"/>
                <a:gd name="connsiteY4" fmla="*/ 628025 h 697806"/>
                <a:gd name="connsiteX5" fmla="*/ 871386 w 941167"/>
                <a:gd name="connsiteY5" fmla="*/ 697806 h 697806"/>
                <a:gd name="connsiteX6" fmla="*/ 69781 w 941167"/>
                <a:gd name="connsiteY6" fmla="*/ 697806 h 697806"/>
                <a:gd name="connsiteX7" fmla="*/ 0 w 941167"/>
                <a:gd name="connsiteY7" fmla="*/ 628025 h 697806"/>
                <a:gd name="connsiteX8" fmla="*/ 0 w 941167"/>
                <a:gd name="connsiteY8" fmla="*/ 69781 h 69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1167" h="697806">
                  <a:moveTo>
                    <a:pt x="0" y="69781"/>
                  </a:moveTo>
                  <a:cubicBezTo>
                    <a:pt x="0" y="31242"/>
                    <a:pt x="31242" y="0"/>
                    <a:pt x="69781" y="0"/>
                  </a:cubicBezTo>
                  <a:lnTo>
                    <a:pt x="871386" y="0"/>
                  </a:lnTo>
                  <a:cubicBezTo>
                    <a:pt x="909925" y="0"/>
                    <a:pt x="941167" y="31242"/>
                    <a:pt x="941167" y="69781"/>
                  </a:cubicBezTo>
                  <a:lnTo>
                    <a:pt x="941167" y="628025"/>
                  </a:lnTo>
                  <a:cubicBezTo>
                    <a:pt x="941167" y="666564"/>
                    <a:pt x="909925" y="697806"/>
                    <a:pt x="871386" y="697806"/>
                  </a:cubicBezTo>
                  <a:lnTo>
                    <a:pt x="69781" y="697806"/>
                  </a:lnTo>
                  <a:cubicBezTo>
                    <a:pt x="31242" y="697806"/>
                    <a:pt x="0" y="666564"/>
                    <a:pt x="0" y="628025"/>
                  </a:cubicBezTo>
                  <a:lnTo>
                    <a:pt x="0" y="69781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2348" tIns="62348" rIns="62348" bIns="62348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110 / 42730</a:t>
              </a:r>
              <a:endParaRPr lang="ru-RU" sz="1100" b="1" kern="1200" dirty="0"/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5118826" y="4472441"/>
              <a:ext cx="790742" cy="397445"/>
            </a:xfrm>
            <a:custGeom>
              <a:avLst/>
              <a:gdLst>
                <a:gd name="connsiteX0" fmla="*/ 0 w 941167"/>
                <a:gd name="connsiteY0" fmla="*/ 47585 h 475846"/>
                <a:gd name="connsiteX1" fmla="*/ 47585 w 941167"/>
                <a:gd name="connsiteY1" fmla="*/ 0 h 475846"/>
                <a:gd name="connsiteX2" fmla="*/ 893582 w 941167"/>
                <a:gd name="connsiteY2" fmla="*/ 0 h 475846"/>
                <a:gd name="connsiteX3" fmla="*/ 941167 w 941167"/>
                <a:gd name="connsiteY3" fmla="*/ 47585 h 475846"/>
                <a:gd name="connsiteX4" fmla="*/ 941167 w 941167"/>
                <a:gd name="connsiteY4" fmla="*/ 428261 h 475846"/>
                <a:gd name="connsiteX5" fmla="*/ 893582 w 941167"/>
                <a:gd name="connsiteY5" fmla="*/ 475846 h 475846"/>
                <a:gd name="connsiteX6" fmla="*/ 47585 w 941167"/>
                <a:gd name="connsiteY6" fmla="*/ 475846 h 475846"/>
                <a:gd name="connsiteX7" fmla="*/ 0 w 941167"/>
                <a:gd name="connsiteY7" fmla="*/ 428261 h 475846"/>
                <a:gd name="connsiteX8" fmla="*/ 0 w 941167"/>
                <a:gd name="connsiteY8" fmla="*/ 47585 h 47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1167" h="475846">
                  <a:moveTo>
                    <a:pt x="0" y="47585"/>
                  </a:moveTo>
                  <a:cubicBezTo>
                    <a:pt x="0" y="21305"/>
                    <a:pt x="21305" y="0"/>
                    <a:pt x="47585" y="0"/>
                  </a:cubicBezTo>
                  <a:lnTo>
                    <a:pt x="893582" y="0"/>
                  </a:lnTo>
                  <a:cubicBezTo>
                    <a:pt x="919862" y="0"/>
                    <a:pt x="941167" y="21305"/>
                    <a:pt x="941167" y="47585"/>
                  </a:cubicBezTo>
                  <a:lnTo>
                    <a:pt x="941167" y="428261"/>
                  </a:lnTo>
                  <a:cubicBezTo>
                    <a:pt x="941167" y="454541"/>
                    <a:pt x="919862" y="475846"/>
                    <a:pt x="893582" y="475846"/>
                  </a:cubicBezTo>
                  <a:lnTo>
                    <a:pt x="47585" y="475846"/>
                  </a:lnTo>
                  <a:cubicBezTo>
                    <a:pt x="21305" y="475846"/>
                    <a:pt x="0" y="454541"/>
                    <a:pt x="0" y="428261"/>
                  </a:cubicBezTo>
                  <a:lnTo>
                    <a:pt x="0" y="47585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847" tIns="55847" rIns="55847" bIns="55847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40,0</a:t>
              </a:r>
              <a:endParaRPr lang="ru-RU" sz="1100" b="1" kern="1200" dirty="0"/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6004183" y="1934724"/>
              <a:ext cx="731874" cy="623840"/>
            </a:xfrm>
            <a:custGeom>
              <a:avLst/>
              <a:gdLst>
                <a:gd name="connsiteX0" fmla="*/ 0 w 609463"/>
                <a:gd name="connsiteY0" fmla="*/ 60946 h 917152"/>
                <a:gd name="connsiteX1" fmla="*/ 60946 w 609463"/>
                <a:gd name="connsiteY1" fmla="*/ 0 h 917152"/>
                <a:gd name="connsiteX2" fmla="*/ 548517 w 609463"/>
                <a:gd name="connsiteY2" fmla="*/ 0 h 917152"/>
                <a:gd name="connsiteX3" fmla="*/ 609463 w 609463"/>
                <a:gd name="connsiteY3" fmla="*/ 60946 h 917152"/>
                <a:gd name="connsiteX4" fmla="*/ 609463 w 609463"/>
                <a:gd name="connsiteY4" fmla="*/ 856206 h 917152"/>
                <a:gd name="connsiteX5" fmla="*/ 548517 w 609463"/>
                <a:gd name="connsiteY5" fmla="*/ 917152 h 917152"/>
                <a:gd name="connsiteX6" fmla="*/ 60946 w 609463"/>
                <a:gd name="connsiteY6" fmla="*/ 917152 h 917152"/>
                <a:gd name="connsiteX7" fmla="*/ 0 w 609463"/>
                <a:gd name="connsiteY7" fmla="*/ 856206 h 917152"/>
                <a:gd name="connsiteX8" fmla="*/ 0 w 609463"/>
                <a:gd name="connsiteY8" fmla="*/ 60946 h 91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463" h="917152">
                  <a:moveTo>
                    <a:pt x="0" y="60946"/>
                  </a:moveTo>
                  <a:cubicBezTo>
                    <a:pt x="0" y="27286"/>
                    <a:pt x="27286" y="0"/>
                    <a:pt x="60946" y="0"/>
                  </a:cubicBezTo>
                  <a:lnTo>
                    <a:pt x="548517" y="0"/>
                  </a:lnTo>
                  <a:cubicBezTo>
                    <a:pt x="582177" y="0"/>
                    <a:pt x="609463" y="27286"/>
                    <a:pt x="609463" y="60946"/>
                  </a:cubicBezTo>
                  <a:lnTo>
                    <a:pt x="609463" y="856206"/>
                  </a:lnTo>
                  <a:cubicBezTo>
                    <a:pt x="609463" y="889866"/>
                    <a:pt x="582177" y="917152"/>
                    <a:pt x="548517" y="917152"/>
                  </a:cubicBezTo>
                  <a:lnTo>
                    <a:pt x="60946" y="917152"/>
                  </a:lnTo>
                  <a:cubicBezTo>
                    <a:pt x="27286" y="917152"/>
                    <a:pt x="0" y="889866"/>
                    <a:pt x="0" y="856206"/>
                  </a:cubicBezTo>
                  <a:lnTo>
                    <a:pt x="0" y="60946"/>
                  </a:lnTo>
                  <a:close/>
                </a:path>
              </a:pathLst>
            </a:custGeom>
            <a:solidFill>
              <a:srgbClr val="7030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1191" tIns="71191" rIns="71191" bIns="71191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2016 факт</a:t>
              </a:r>
              <a:endParaRPr lang="ru-RU" sz="1400" b="1" kern="1200" dirty="0"/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6004183" y="2563002"/>
              <a:ext cx="731874" cy="488897"/>
            </a:xfrm>
            <a:custGeom>
              <a:avLst/>
              <a:gdLst>
                <a:gd name="connsiteX0" fmla="*/ 0 w 586338"/>
                <a:gd name="connsiteY0" fmla="*/ 48890 h 488897"/>
                <a:gd name="connsiteX1" fmla="*/ 48890 w 586338"/>
                <a:gd name="connsiteY1" fmla="*/ 0 h 488897"/>
                <a:gd name="connsiteX2" fmla="*/ 537448 w 586338"/>
                <a:gd name="connsiteY2" fmla="*/ 0 h 488897"/>
                <a:gd name="connsiteX3" fmla="*/ 586338 w 586338"/>
                <a:gd name="connsiteY3" fmla="*/ 48890 h 488897"/>
                <a:gd name="connsiteX4" fmla="*/ 586338 w 586338"/>
                <a:gd name="connsiteY4" fmla="*/ 440007 h 488897"/>
                <a:gd name="connsiteX5" fmla="*/ 537448 w 586338"/>
                <a:gd name="connsiteY5" fmla="*/ 488897 h 488897"/>
                <a:gd name="connsiteX6" fmla="*/ 48890 w 586338"/>
                <a:gd name="connsiteY6" fmla="*/ 488897 h 488897"/>
                <a:gd name="connsiteX7" fmla="*/ 0 w 586338"/>
                <a:gd name="connsiteY7" fmla="*/ 440007 h 488897"/>
                <a:gd name="connsiteX8" fmla="*/ 0 w 586338"/>
                <a:gd name="connsiteY8" fmla="*/ 48890 h 48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6338" h="488897">
                  <a:moveTo>
                    <a:pt x="0" y="48890"/>
                  </a:moveTo>
                  <a:cubicBezTo>
                    <a:pt x="0" y="21889"/>
                    <a:pt x="21889" y="0"/>
                    <a:pt x="48890" y="0"/>
                  </a:cubicBezTo>
                  <a:lnTo>
                    <a:pt x="537448" y="0"/>
                  </a:lnTo>
                  <a:cubicBezTo>
                    <a:pt x="564449" y="0"/>
                    <a:pt x="586338" y="21889"/>
                    <a:pt x="586338" y="48890"/>
                  </a:cubicBezTo>
                  <a:lnTo>
                    <a:pt x="586338" y="440007"/>
                  </a:lnTo>
                  <a:cubicBezTo>
                    <a:pt x="586338" y="467008"/>
                    <a:pt x="564449" y="488897"/>
                    <a:pt x="537448" y="488897"/>
                  </a:cubicBezTo>
                  <a:lnTo>
                    <a:pt x="48890" y="488897"/>
                  </a:lnTo>
                  <a:cubicBezTo>
                    <a:pt x="21889" y="488897"/>
                    <a:pt x="0" y="467008"/>
                    <a:pt x="0" y="440007"/>
                  </a:cubicBezTo>
                  <a:lnTo>
                    <a:pt x="0" y="48890"/>
                  </a:lnTo>
                  <a:close/>
                </a:path>
              </a:pathLst>
            </a:custGeom>
            <a:solidFill>
              <a:srgbClr val="8F45C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229" tIns="56229" rIns="56229" bIns="56229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62,0</a:t>
              </a:r>
              <a:endParaRPr lang="ru-RU" sz="1100" b="1" kern="1200" dirty="0"/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6004183" y="3051900"/>
              <a:ext cx="731874" cy="377100"/>
            </a:xfrm>
            <a:custGeom>
              <a:avLst/>
              <a:gdLst>
                <a:gd name="connsiteX0" fmla="*/ 0 w 602948"/>
                <a:gd name="connsiteY0" fmla="*/ 46208 h 462079"/>
                <a:gd name="connsiteX1" fmla="*/ 46208 w 602948"/>
                <a:gd name="connsiteY1" fmla="*/ 0 h 462079"/>
                <a:gd name="connsiteX2" fmla="*/ 556740 w 602948"/>
                <a:gd name="connsiteY2" fmla="*/ 0 h 462079"/>
                <a:gd name="connsiteX3" fmla="*/ 602948 w 602948"/>
                <a:gd name="connsiteY3" fmla="*/ 46208 h 462079"/>
                <a:gd name="connsiteX4" fmla="*/ 602948 w 602948"/>
                <a:gd name="connsiteY4" fmla="*/ 415871 h 462079"/>
                <a:gd name="connsiteX5" fmla="*/ 556740 w 602948"/>
                <a:gd name="connsiteY5" fmla="*/ 462079 h 462079"/>
                <a:gd name="connsiteX6" fmla="*/ 46208 w 602948"/>
                <a:gd name="connsiteY6" fmla="*/ 462079 h 462079"/>
                <a:gd name="connsiteX7" fmla="*/ 0 w 602948"/>
                <a:gd name="connsiteY7" fmla="*/ 415871 h 462079"/>
                <a:gd name="connsiteX8" fmla="*/ 0 w 602948"/>
                <a:gd name="connsiteY8" fmla="*/ 46208 h 462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2948" h="462079">
                  <a:moveTo>
                    <a:pt x="0" y="46208"/>
                  </a:moveTo>
                  <a:cubicBezTo>
                    <a:pt x="0" y="20688"/>
                    <a:pt x="20688" y="0"/>
                    <a:pt x="46208" y="0"/>
                  </a:cubicBezTo>
                  <a:lnTo>
                    <a:pt x="556740" y="0"/>
                  </a:lnTo>
                  <a:cubicBezTo>
                    <a:pt x="582260" y="0"/>
                    <a:pt x="602948" y="20688"/>
                    <a:pt x="602948" y="46208"/>
                  </a:cubicBezTo>
                  <a:lnTo>
                    <a:pt x="602948" y="415871"/>
                  </a:lnTo>
                  <a:cubicBezTo>
                    <a:pt x="602948" y="441391"/>
                    <a:pt x="582260" y="462079"/>
                    <a:pt x="556740" y="462079"/>
                  </a:cubicBezTo>
                  <a:lnTo>
                    <a:pt x="46208" y="462079"/>
                  </a:lnTo>
                  <a:cubicBezTo>
                    <a:pt x="20688" y="462079"/>
                    <a:pt x="0" y="441391"/>
                    <a:pt x="0" y="415871"/>
                  </a:cubicBezTo>
                  <a:lnTo>
                    <a:pt x="0" y="46208"/>
                  </a:lnTo>
                  <a:close/>
                </a:path>
              </a:pathLst>
            </a:custGeom>
            <a:solidFill>
              <a:srgbClr val="8F45C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444" tIns="55444" rIns="55444" bIns="55444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62</a:t>
              </a:r>
              <a:endParaRPr lang="ru-RU" sz="1100" b="1" kern="1200" dirty="0"/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6018379" y="3429002"/>
              <a:ext cx="717678" cy="493523"/>
            </a:xfrm>
            <a:custGeom>
              <a:avLst/>
              <a:gdLst>
                <a:gd name="connsiteX0" fmla="*/ 0 w 593596"/>
                <a:gd name="connsiteY0" fmla="*/ 45176 h 451761"/>
                <a:gd name="connsiteX1" fmla="*/ 45176 w 593596"/>
                <a:gd name="connsiteY1" fmla="*/ 0 h 451761"/>
                <a:gd name="connsiteX2" fmla="*/ 548420 w 593596"/>
                <a:gd name="connsiteY2" fmla="*/ 0 h 451761"/>
                <a:gd name="connsiteX3" fmla="*/ 593596 w 593596"/>
                <a:gd name="connsiteY3" fmla="*/ 45176 h 451761"/>
                <a:gd name="connsiteX4" fmla="*/ 593596 w 593596"/>
                <a:gd name="connsiteY4" fmla="*/ 406585 h 451761"/>
                <a:gd name="connsiteX5" fmla="*/ 548420 w 593596"/>
                <a:gd name="connsiteY5" fmla="*/ 451761 h 451761"/>
                <a:gd name="connsiteX6" fmla="*/ 45176 w 593596"/>
                <a:gd name="connsiteY6" fmla="*/ 451761 h 451761"/>
                <a:gd name="connsiteX7" fmla="*/ 0 w 593596"/>
                <a:gd name="connsiteY7" fmla="*/ 406585 h 451761"/>
                <a:gd name="connsiteX8" fmla="*/ 0 w 593596"/>
                <a:gd name="connsiteY8" fmla="*/ 45176 h 45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596" h="451761">
                  <a:moveTo>
                    <a:pt x="0" y="45176"/>
                  </a:moveTo>
                  <a:cubicBezTo>
                    <a:pt x="0" y="20226"/>
                    <a:pt x="20226" y="0"/>
                    <a:pt x="45176" y="0"/>
                  </a:cubicBezTo>
                  <a:lnTo>
                    <a:pt x="548420" y="0"/>
                  </a:lnTo>
                  <a:cubicBezTo>
                    <a:pt x="573370" y="0"/>
                    <a:pt x="593596" y="20226"/>
                    <a:pt x="593596" y="45176"/>
                  </a:cubicBezTo>
                  <a:lnTo>
                    <a:pt x="593596" y="406585"/>
                  </a:lnTo>
                  <a:cubicBezTo>
                    <a:pt x="593596" y="431535"/>
                    <a:pt x="573370" y="451761"/>
                    <a:pt x="548420" y="451761"/>
                  </a:cubicBezTo>
                  <a:lnTo>
                    <a:pt x="45176" y="451761"/>
                  </a:lnTo>
                  <a:cubicBezTo>
                    <a:pt x="20226" y="451761"/>
                    <a:pt x="0" y="431535"/>
                    <a:pt x="0" y="406585"/>
                  </a:cubicBezTo>
                  <a:lnTo>
                    <a:pt x="0" y="45176"/>
                  </a:lnTo>
                  <a:close/>
                </a:path>
              </a:pathLst>
            </a:custGeom>
            <a:solidFill>
              <a:srgbClr val="8F45C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142" tIns="55142" rIns="55142" bIns="55142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19,0</a:t>
              </a:r>
              <a:endParaRPr lang="ru-RU" sz="1100" b="1" kern="1200" dirty="0"/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6004183" y="3922525"/>
              <a:ext cx="731874" cy="549915"/>
            </a:xfrm>
            <a:custGeom>
              <a:avLst/>
              <a:gdLst>
                <a:gd name="connsiteX0" fmla="*/ 0 w 575324"/>
                <a:gd name="connsiteY0" fmla="*/ 48723 h 487228"/>
                <a:gd name="connsiteX1" fmla="*/ 48723 w 575324"/>
                <a:gd name="connsiteY1" fmla="*/ 0 h 487228"/>
                <a:gd name="connsiteX2" fmla="*/ 526601 w 575324"/>
                <a:gd name="connsiteY2" fmla="*/ 0 h 487228"/>
                <a:gd name="connsiteX3" fmla="*/ 575324 w 575324"/>
                <a:gd name="connsiteY3" fmla="*/ 48723 h 487228"/>
                <a:gd name="connsiteX4" fmla="*/ 575324 w 575324"/>
                <a:gd name="connsiteY4" fmla="*/ 438505 h 487228"/>
                <a:gd name="connsiteX5" fmla="*/ 526601 w 575324"/>
                <a:gd name="connsiteY5" fmla="*/ 487228 h 487228"/>
                <a:gd name="connsiteX6" fmla="*/ 48723 w 575324"/>
                <a:gd name="connsiteY6" fmla="*/ 487228 h 487228"/>
                <a:gd name="connsiteX7" fmla="*/ 0 w 575324"/>
                <a:gd name="connsiteY7" fmla="*/ 438505 h 487228"/>
                <a:gd name="connsiteX8" fmla="*/ 0 w 575324"/>
                <a:gd name="connsiteY8" fmla="*/ 48723 h 487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5324" h="487228">
                  <a:moveTo>
                    <a:pt x="0" y="48723"/>
                  </a:moveTo>
                  <a:cubicBezTo>
                    <a:pt x="0" y="21814"/>
                    <a:pt x="21814" y="0"/>
                    <a:pt x="48723" y="0"/>
                  </a:cubicBezTo>
                  <a:lnTo>
                    <a:pt x="526601" y="0"/>
                  </a:lnTo>
                  <a:cubicBezTo>
                    <a:pt x="553510" y="0"/>
                    <a:pt x="575324" y="21814"/>
                    <a:pt x="575324" y="48723"/>
                  </a:cubicBezTo>
                  <a:lnTo>
                    <a:pt x="575324" y="438505"/>
                  </a:lnTo>
                  <a:cubicBezTo>
                    <a:pt x="575324" y="465414"/>
                    <a:pt x="553510" y="487228"/>
                    <a:pt x="526601" y="487228"/>
                  </a:cubicBezTo>
                  <a:lnTo>
                    <a:pt x="48723" y="487228"/>
                  </a:lnTo>
                  <a:cubicBezTo>
                    <a:pt x="21814" y="487228"/>
                    <a:pt x="0" y="465414"/>
                    <a:pt x="0" y="438505"/>
                  </a:cubicBezTo>
                  <a:lnTo>
                    <a:pt x="0" y="48723"/>
                  </a:lnTo>
                  <a:close/>
                </a:path>
              </a:pathLst>
            </a:custGeom>
            <a:solidFill>
              <a:srgbClr val="8F45C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180" tIns="56180" rIns="56180" bIns="5618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2,5</a:t>
              </a:r>
              <a:endParaRPr lang="ru-RU" sz="1100" b="1" kern="1200" dirty="0"/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6004183" y="4472441"/>
              <a:ext cx="731874" cy="397445"/>
            </a:xfrm>
            <a:custGeom>
              <a:avLst/>
              <a:gdLst>
                <a:gd name="connsiteX0" fmla="*/ 0 w 473035"/>
                <a:gd name="connsiteY0" fmla="*/ 36893 h 368933"/>
                <a:gd name="connsiteX1" fmla="*/ 36893 w 473035"/>
                <a:gd name="connsiteY1" fmla="*/ 0 h 368933"/>
                <a:gd name="connsiteX2" fmla="*/ 436142 w 473035"/>
                <a:gd name="connsiteY2" fmla="*/ 0 h 368933"/>
                <a:gd name="connsiteX3" fmla="*/ 473035 w 473035"/>
                <a:gd name="connsiteY3" fmla="*/ 36893 h 368933"/>
                <a:gd name="connsiteX4" fmla="*/ 473035 w 473035"/>
                <a:gd name="connsiteY4" fmla="*/ 332040 h 368933"/>
                <a:gd name="connsiteX5" fmla="*/ 436142 w 473035"/>
                <a:gd name="connsiteY5" fmla="*/ 368933 h 368933"/>
                <a:gd name="connsiteX6" fmla="*/ 36893 w 473035"/>
                <a:gd name="connsiteY6" fmla="*/ 368933 h 368933"/>
                <a:gd name="connsiteX7" fmla="*/ 0 w 473035"/>
                <a:gd name="connsiteY7" fmla="*/ 332040 h 368933"/>
                <a:gd name="connsiteX8" fmla="*/ 0 w 473035"/>
                <a:gd name="connsiteY8" fmla="*/ 36893 h 368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3035" h="368933">
                  <a:moveTo>
                    <a:pt x="0" y="36893"/>
                  </a:moveTo>
                  <a:cubicBezTo>
                    <a:pt x="0" y="16518"/>
                    <a:pt x="16518" y="0"/>
                    <a:pt x="36893" y="0"/>
                  </a:cubicBezTo>
                  <a:lnTo>
                    <a:pt x="436142" y="0"/>
                  </a:lnTo>
                  <a:cubicBezTo>
                    <a:pt x="456517" y="0"/>
                    <a:pt x="473035" y="16518"/>
                    <a:pt x="473035" y="36893"/>
                  </a:cubicBezTo>
                  <a:lnTo>
                    <a:pt x="473035" y="332040"/>
                  </a:lnTo>
                  <a:cubicBezTo>
                    <a:pt x="473035" y="352415"/>
                    <a:pt x="456517" y="368933"/>
                    <a:pt x="436142" y="368933"/>
                  </a:cubicBezTo>
                  <a:lnTo>
                    <a:pt x="36893" y="368933"/>
                  </a:lnTo>
                  <a:cubicBezTo>
                    <a:pt x="16518" y="368933"/>
                    <a:pt x="0" y="352415"/>
                    <a:pt x="0" y="332040"/>
                  </a:cubicBezTo>
                  <a:lnTo>
                    <a:pt x="0" y="36893"/>
                  </a:lnTo>
                  <a:close/>
                </a:path>
              </a:pathLst>
            </a:custGeom>
            <a:solidFill>
              <a:srgbClr val="8F45C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716" tIns="52716" rIns="52716" bIns="52716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42,0</a:t>
              </a:r>
              <a:endParaRPr lang="ru-RU" sz="1100" b="1" kern="1200" dirty="0"/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6018379" y="4886824"/>
              <a:ext cx="717678" cy="478992"/>
            </a:xfrm>
            <a:custGeom>
              <a:avLst/>
              <a:gdLst>
                <a:gd name="connsiteX0" fmla="*/ 0 w 473035"/>
                <a:gd name="connsiteY0" fmla="*/ 39825 h 398246"/>
                <a:gd name="connsiteX1" fmla="*/ 39825 w 473035"/>
                <a:gd name="connsiteY1" fmla="*/ 0 h 398246"/>
                <a:gd name="connsiteX2" fmla="*/ 433210 w 473035"/>
                <a:gd name="connsiteY2" fmla="*/ 0 h 398246"/>
                <a:gd name="connsiteX3" fmla="*/ 473035 w 473035"/>
                <a:gd name="connsiteY3" fmla="*/ 39825 h 398246"/>
                <a:gd name="connsiteX4" fmla="*/ 473035 w 473035"/>
                <a:gd name="connsiteY4" fmla="*/ 358421 h 398246"/>
                <a:gd name="connsiteX5" fmla="*/ 433210 w 473035"/>
                <a:gd name="connsiteY5" fmla="*/ 398246 h 398246"/>
                <a:gd name="connsiteX6" fmla="*/ 39825 w 473035"/>
                <a:gd name="connsiteY6" fmla="*/ 398246 h 398246"/>
                <a:gd name="connsiteX7" fmla="*/ 0 w 473035"/>
                <a:gd name="connsiteY7" fmla="*/ 358421 h 398246"/>
                <a:gd name="connsiteX8" fmla="*/ 0 w 473035"/>
                <a:gd name="connsiteY8" fmla="*/ 39825 h 398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3035" h="398246">
                  <a:moveTo>
                    <a:pt x="0" y="39825"/>
                  </a:moveTo>
                  <a:cubicBezTo>
                    <a:pt x="0" y="17830"/>
                    <a:pt x="17830" y="0"/>
                    <a:pt x="39825" y="0"/>
                  </a:cubicBezTo>
                  <a:lnTo>
                    <a:pt x="433210" y="0"/>
                  </a:lnTo>
                  <a:cubicBezTo>
                    <a:pt x="455205" y="0"/>
                    <a:pt x="473035" y="17830"/>
                    <a:pt x="473035" y="39825"/>
                  </a:cubicBezTo>
                  <a:lnTo>
                    <a:pt x="473035" y="358421"/>
                  </a:lnTo>
                  <a:cubicBezTo>
                    <a:pt x="473035" y="380416"/>
                    <a:pt x="455205" y="398246"/>
                    <a:pt x="433210" y="398246"/>
                  </a:cubicBezTo>
                  <a:lnTo>
                    <a:pt x="39825" y="398246"/>
                  </a:lnTo>
                  <a:cubicBezTo>
                    <a:pt x="17830" y="398246"/>
                    <a:pt x="0" y="380416"/>
                    <a:pt x="0" y="358421"/>
                  </a:cubicBezTo>
                  <a:lnTo>
                    <a:pt x="0" y="39825"/>
                  </a:lnTo>
                  <a:close/>
                </a:path>
              </a:pathLst>
            </a:custGeom>
            <a:solidFill>
              <a:srgbClr val="8F45C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574" tIns="53574" rIns="53574" bIns="53574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150 / 58268</a:t>
              </a:r>
              <a:endParaRPr lang="ru-RU" sz="1100" b="1" kern="1200" dirty="0"/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6802530" y="1939162"/>
              <a:ext cx="747694" cy="619402"/>
            </a:xfrm>
            <a:custGeom>
              <a:avLst/>
              <a:gdLst>
                <a:gd name="connsiteX0" fmla="*/ 0 w 501594"/>
                <a:gd name="connsiteY0" fmla="*/ 50159 h 917152"/>
                <a:gd name="connsiteX1" fmla="*/ 50159 w 501594"/>
                <a:gd name="connsiteY1" fmla="*/ 0 h 917152"/>
                <a:gd name="connsiteX2" fmla="*/ 451435 w 501594"/>
                <a:gd name="connsiteY2" fmla="*/ 0 h 917152"/>
                <a:gd name="connsiteX3" fmla="*/ 501594 w 501594"/>
                <a:gd name="connsiteY3" fmla="*/ 50159 h 917152"/>
                <a:gd name="connsiteX4" fmla="*/ 501594 w 501594"/>
                <a:gd name="connsiteY4" fmla="*/ 866993 h 917152"/>
                <a:gd name="connsiteX5" fmla="*/ 451435 w 501594"/>
                <a:gd name="connsiteY5" fmla="*/ 917152 h 917152"/>
                <a:gd name="connsiteX6" fmla="*/ 50159 w 501594"/>
                <a:gd name="connsiteY6" fmla="*/ 917152 h 917152"/>
                <a:gd name="connsiteX7" fmla="*/ 0 w 501594"/>
                <a:gd name="connsiteY7" fmla="*/ 866993 h 917152"/>
                <a:gd name="connsiteX8" fmla="*/ 0 w 501594"/>
                <a:gd name="connsiteY8" fmla="*/ 50159 h 91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594" h="917152">
                  <a:moveTo>
                    <a:pt x="0" y="50159"/>
                  </a:moveTo>
                  <a:cubicBezTo>
                    <a:pt x="0" y="22457"/>
                    <a:pt x="22457" y="0"/>
                    <a:pt x="50159" y="0"/>
                  </a:cubicBezTo>
                  <a:lnTo>
                    <a:pt x="451435" y="0"/>
                  </a:lnTo>
                  <a:cubicBezTo>
                    <a:pt x="479137" y="0"/>
                    <a:pt x="501594" y="22457"/>
                    <a:pt x="501594" y="50159"/>
                  </a:cubicBezTo>
                  <a:lnTo>
                    <a:pt x="501594" y="866993"/>
                  </a:lnTo>
                  <a:cubicBezTo>
                    <a:pt x="501594" y="894695"/>
                    <a:pt x="479137" y="917152"/>
                    <a:pt x="451435" y="917152"/>
                  </a:cubicBezTo>
                  <a:lnTo>
                    <a:pt x="50159" y="917152"/>
                  </a:lnTo>
                  <a:cubicBezTo>
                    <a:pt x="22457" y="917152"/>
                    <a:pt x="0" y="894695"/>
                    <a:pt x="0" y="866993"/>
                  </a:cubicBezTo>
                  <a:lnTo>
                    <a:pt x="0" y="5015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031" tIns="68031" rIns="68031" bIns="68031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2017</a:t>
              </a:r>
              <a:endParaRPr lang="ru-RU" sz="1400" b="1" kern="1200" dirty="0"/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6802530" y="2584253"/>
              <a:ext cx="747694" cy="467646"/>
            </a:xfrm>
            <a:custGeom>
              <a:avLst/>
              <a:gdLst>
                <a:gd name="connsiteX0" fmla="*/ 0 w 481076"/>
                <a:gd name="connsiteY0" fmla="*/ 46765 h 467646"/>
                <a:gd name="connsiteX1" fmla="*/ 46765 w 481076"/>
                <a:gd name="connsiteY1" fmla="*/ 0 h 467646"/>
                <a:gd name="connsiteX2" fmla="*/ 434311 w 481076"/>
                <a:gd name="connsiteY2" fmla="*/ 0 h 467646"/>
                <a:gd name="connsiteX3" fmla="*/ 481076 w 481076"/>
                <a:gd name="connsiteY3" fmla="*/ 46765 h 467646"/>
                <a:gd name="connsiteX4" fmla="*/ 481076 w 481076"/>
                <a:gd name="connsiteY4" fmla="*/ 420881 h 467646"/>
                <a:gd name="connsiteX5" fmla="*/ 434311 w 481076"/>
                <a:gd name="connsiteY5" fmla="*/ 467646 h 467646"/>
                <a:gd name="connsiteX6" fmla="*/ 46765 w 481076"/>
                <a:gd name="connsiteY6" fmla="*/ 467646 h 467646"/>
                <a:gd name="connsiteX7" fmla="*/ 0 w 481076"/>
                <a:gd name="connsiteY7" fmla="*/ 420881 h 467646"/>
                <a:gd name="connsiteX8" fmla="*/ 0 w 481076"/>
                <a:gd name="connsiteY8" fmla="*/ 46765 h 467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1076" h="467646">
                  <a:moveTo>
                    <a:pt x="0" y="46765"/>
                  </a:moveTo>
                  <a:cubicBezTo>
                    <a:pt x="0" y="20937"/>
                    <a:pt x="20937" y="0"/>
                    <a:pt x="46765" y="0"/>
                  </a:cubicBezTo>
                  <a:lnTo>
                    <a:pt x="434311" y="0"/>
                  </a:lnTo>
                  <a:cubicBezTo>
                    <a:pt x="460139" y="0"/>
                    <a:pt x="481076" y="20937"/>
                    <a:pt x="481076" y="46765"/>
                  </a:cubicBezTo>
                  <a:lnTo>
                    <a:pt x="481076" y="420881"/>
                  </a:lnTo>
                  <a:cubicBezTo>
                    <a:pt x="481076" y="446709"/>
                    <a:pt x="460139" y="467646"/>
                    <a:pt x="434311" y="467646"/>
                  </a:cubicBezTo>
                  <a:lnTo>
                    <a:pt x="46765" y="467646"/>
                  </a:lnTo>
                  <a:cubicBezTo>
                    <a:pt x="20937" y="467646"/>
                    <a:pt x="0" y="446709"/>
                    <a:pt x="0" y="420881"/>
                  </a:cubicBezTo>
                  <a:lnTo>
                    <a:pt x="0" y="46765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607" tIns="55607" rIns="55607" bIns="55607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dirty="0" smtClean="0"/>
                <a:t>57,3</a:t>
              </a:r>
              <a:endParaRPr lang="ru-RU" sz="1100" kern="1200" dirty="0"/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6802530" y="3051902"/>
              <a:ext cx="747694" cy="377098"/>
            </a:xfrm>
            <a:custGeom>
              <a:avLst/>
              <a:gdLst>
                <a:gd name="connsiteX0" fmla="*/ 0 w 495748"/>
                <a:gd name="connsiteY0" fmla="*/ 38842 h 388423"/>
                <a:gd name="connsiteX1" fmla="*/ 38842 w 495748"/>
                <a:gd name="connsiteY1" fmla="*/ 0 h 388423"/>
                <a:gd name="connsiteX2" fmla="*/ 456906 w 495748"/>
                <a:gd name="connsiteY2" fmla="*/ 0 h 388423"/>
                <a:gd name="connsiteX3" fmla="*/ 495748 w 495748"/>
                <a:gd name="connsiteY3" fmla="*/ 38842 h 388423"/>
                <a:gd name="connsiteX4" fmla="*/ 495748 w 495748"/>
                <a:gd name="connsiteY4" fmla="*/ 349581 h 388423"/>
                <a:gd name="connsiteX5" fmla="*/ 456906 w 495748"/>
                <a:gd name="connsiteY5" fmla="*/ 388423 h 388423"/>
                <a:gd name="connsiteX6" fmla="*/ 38842 w 495748"/>
                <a:gd name="connsiteY6" fmla="*/ 388423 h 388423"/>
                <a:gd name="connsiteX7" fmla="*/ 0 w 495748"/>
                <a:gd name="connsiteY7" fmla="*/ 349581 h 388423"/>
                <a:gd name="connsiteX8" fmla="*/ 0 w 495748"/>
                <a:gd name="connsiteY8" fmla="*/ 38842 h 388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5748" h="388423">
                  <a:moveTo>
                    <a:pt x="0" y="38842"/>
                  </a:moveTo>
                  <a:cubicBezTo>
                    <a:pt x="0" y="17390"/>
                    <a:pt x="17390" y="0"/>
                    <a:pt x="38842" y="0"/>
                  </a:cubicBezTo>
                  <a:lnTo>
                    <a:pt x="456906" y="0"/>
                  </a:lnTo>
                  <a:cubicBezTo>
                    <a:pt x="478358" y="0"/>
                    <a:pt x="495748" y="17390"/>
                    <a:pt x="495748" y="38842"/>
                  </a:cubicBezTo>
                  <a:lnTo>
                    <a:pt x="495748" y="349581"/>
                  </a:lnTo>
                  <a:cubicBezTo>
                    <a:pt x="495748" y="371033"/>
                    <a:pt x="478358" y="388423"/>
                    <a:pt x="456906" y="388423"/>
                  </a:cubicBezTo>
                  <a:lnTo>
                    <a:pt x="38842" y="388423"/>
                  </a:lnTo>
                  <a:cubicBezTo>
                    <a:pt x="17390" y="388423"/>
                    <a:pt x="0" y="371033"/>
                    <a:pt x="0" y="349581"/>
                  </a:cubicBezTo>
                  <a:lnTo>
                    <a:pt x="0" y="38842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287" tIns="53287" rIns="53287" bIns="53287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dirty="0" smtClean="0"/>
                <a:t>64,8</a:t>
              </a:r>
              <a:endParaRPr lang="ru-RU" sz="1100" kern="1200" dirty="0"/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6802530" y="3429003"/>
              <a:ext cx="747694" cy="493522"/>
            </a:xfrm>
            <a:custGeom>
              <a:avLst/>
              <a:gdLst>
                <a:gd name="connsiteX0" fmla="*/ 0 w 488058"/>
                <a:gd name="connsiteY0" fmla="*/ 41464 h 414644"/>
                <a:gd name="connsiteX1" fmla="*/ 41464 w 488058"/>
                <a:gd name="connsiteY1" fmla="*/ 0 h 414644"/>
                <a:gd name="connsiteX2" fmla="*/ 446594 w 488058"/>
                <a:gd name="connsiteY2" fmla="*/ 0 h 414644"/>
                <a:gd name="connsiteX3" fmla="*/ 488058 w 488058"/>
                <a:gd name="connsiteY3" fmla="*/ 41464 h 414644"/>
                <a:gd name="connsiteX4" fmla="*/ 488058 w 488058"/>
                <a:gd name="connsiteY4" fmla="*/ 373180 h 414644"/>
                <a:gd name="connsiteX5" fmla="*/ 446594 w 488058"/>
                <a:gd name="connsiteY5" fmla="*/ 414644 h 414644"/>
                <a:gd name="connsiteX6" fmla="*/ 41464 w 488058"/>
                <a:gd name="connsiteY6" fmla="*/ 414644 h 414644"/>
                <a:gd name="connsiteX7" fmla="*/ 0 w 488058"/>
                <a:gd name="connsiteY7" fmla="*/ 373180 h 414644"/>
                <a:gd name="connsiteX8" fmla="*/ 0 w 488058"/>
                <a:gd name="connsiteY8" fmla="*/ 41464 h 41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8058" h="414644">
                  <a:moveTo>
                    <a:pt x="0" y="41464"/>
                  </a:moveTo>
                  <a:cubicBezTo>
                    <a:pt x="0" y="18564"/>
                    <a:pt x="18564" y="0"/>
                    <a:pt x="41464" y="0"/>
                  </a:cubicBezTo>
                  <a:lnTo>
                    <a:pt x="446594" y="0"/>
                  </a:lnTo>
                  <a:cubicBezTo>
                    <a:pt x="469494" y="0"/>
                    <a:pt x="488058" y="18564"/>
                    <a:pt x="488058" y="41464"/>
                  </a:cubicBezTo>
                  <a:lnTo>
                    <a:pt x="488058" y="373180"/>
                  </a:lnTo>
                  <a:cubicBezTo>
                    <a:pt x="488058" y="396080"/>
                    <a:pt x="469494" y="414644"/>
                    <a:pt x="446594" y="414644"/>
                  </a:cubicBezTo>
                  <a:lnTo>
                    <a:pt x="41464" y="414644"/>
                  </a:lnTo>
                  <a:cubicBezTo>
                    <a:pt x="18564" y="414644"/>
                    <a:pt x="0" y="396080"/>
                    <a:pt x="0" y="373180"/>
                  </a:cubicBezTo>
                  <a:lnTo>
                    <a:pt x="0" y="41464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055" tIns="54055" rIns="54055" bIns="54055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18,7</a:t>
              </a:r>
              <a:endParaRPr lang="ru-RU" sz="1100" kern="1200" dirty="0"/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6802530" y="3922526"/>
              <a:ext cx="747693" cy="549914"/>
            </a:xfrm>
            <a:custGeom>
              <a:avLst/>
              <a:gdLst>
                <a:gd name="connsiteX0" fmla="*/ 0 w 473035"/>
                <a:gd name="connsiteY0" fmla="*/ 47304 h 479881"/>
                <a:gd name="connsiteX1" fmla="*/ 47304 w 473035"/>
                <a:gd name="connsiteY1" fmla="*/ 0 h 479881"/>
                <a:gd name="connsiteX2" fmla="*/ 425732 w 473035"/>
                <a:gd name="connsiteY2" fmla="*/ 0 h 479881"/>
                <a:gd name="connsiteX3" fmla="*/ 473036 w 473035"/>
                <a:gd name="connsiteY3" fmla="*/ 47304 h 479881"/>
                <a:gd name="connsiteX4" fmla="*/ 473035 w 473035"/>
                <a:gd name="connsiteY4" fmla="*/ 432578 h 479881"/>
                <a:gd name="connsiteX5" fmla="*/ 425731 w 473035"/>
                <a:gd name="connsiteY5" fmla="*/ 479882 h 479881"/>
                <a:gd name="connsiteX6" fmla="*/ 47304 w 473035"/>
                <a:gd name="connsiteY6" fmla="*/ 479881 h 479881"/>
                <a:gd name="connsiteX7" fmla="*/ 0 w 473035"/>
                <a:gd name="connsiteY7" fmla="*/ 432577 h 479881"/>
                <a:gd name="connsiteX8" fmla="*/ 0 w 473035"/>
                <a:gd name="connsiteY8" fmla="*/ 47304 h 479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3035" h="479881">
                  <a:moveTo>
                    <a:pt x="0" y="47304"/>
                  </a:moveTo>
                  <a:cubicBezTo>
                    <a:pt x="0" y="21179"/>
                    <a:pt x="21179" y="0"/>
                    <a:pt x="47304" y="0"/>
                  </a:cubicBezTo>
                  <a:lnTo>
                    <a:pt x="425732" y="0"/>
                  </a:lnTo>
                  <a:cubicBezTo>
                    <a:pt x="451857" y="0"/>
                    <a:pt x="473036" y="21179"/>
                    <a:pt x="473036" y="47304"/>
                  </a:cubicBezTo>
                  <a:cubicBezTo>
                    <a:pt x="473036" y="175729"/>
                    <a:pt x="473035" y="304153"/>
                    <a:pt x="473035" y="432578"/>
                  </a:cubicBezTo>
                  <a:cubicBezTo>
                    <a:pt x="473035" y="458703"/>
                    <a:pt x="451856" y="479882"/>
                    <a:pt x="425731" y="479882"/>
                  </a:cubicBezTo>
                  <a:lnTo>
                    <a:pt x="47304" y="479881"/>
                  </a:lnTo>
                  <a:cubicBezTo>
                    <a:pt x="21179" y="479881"/>
                    <a:pt x="0" y="458702"/>
                    <a:pt x="0" y="432577"/>
                  </a:cubicBezTo>
                  <a:lnTo>
                    <a:pt x="0" y="47304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765" tIns="55765" rIns="55765" bIns="55765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dirty="0" smtClean="0"/>
                <a:t>7,2</a:t>
              </a:r>
              <a:endParaRPr lang="ru-RU" sz="1100" kern="1200" dirty="0"/>
            </a:p>
          </p:txBody>
        </p:sp>
        <p:sp>
          <p:nvSpPr>
            <p:cNvPr id="34" name="Полилиния 33"/>
            <p:cNvSpPr/>
            <p:nvPr/>
          </p:nvSpPr>
          <p:spPr>
            <a:xfrm>
              <a:off x="6802530" y="4472441"/>
              <a:ext cx="747693" cy="397445"/>
            </a:xfrm>
            <a:custGeom>
              <a:avLst/>
              <a:gdLst>
                <a:gd name="connsiteX0" fmla="*/ 0 w 444361"/>
                <a:gd name="connsiteY0" fmla="*/ 44436 h 458356"/>
                <a:gd name="connsiteX1" fmla="*/ 44436 w 444361"/>
                <a:gd name="connsiteY1" fmla="*/ 0 h 458356"/>
                <a:gd name="connsiteX2" fmla="*/ 399925 w 444361"/>
                <a:gd name="connsiteY2" fmla="*/ 0 h 458356"/>
                <a:gd name="connsiteX3" fmla="*/ 444361 w 444361"/>
                <a:gd name="connsiteY3" fmla="*/ 44436 h 458356"/>
                <a:gd name="connsiteX4" fmla="*/ 444361 w 444361"/>
                <a:gd name="connsiteY4" fmla="*/ 413920 h 458356"/>
                <a:gd name="connsiteX5" fmla="*/ 399925 w 444361"/>
                <a:gd name="connsiteY5" fmla="*/ 458356 h 458356"/>
                <a:gd name="connsiteX6" fmla="*/ 44436 w 444361"/>
                <a:gd name="connsiteY6" fmla="*/ 458356 h 458356"/>
                <a:gd name="connsiteX7" fmla="*/ 0 w 444361"/>
                <a:gd name="connsiteY7" fmla="*/ 413920 h 458356"/>
                <a:gd name="connsiteX8" fmla="*/ 0 w 444361"/>
                <a:gd name="connsiteY8" fmla="*/ 44436 h 45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61" h="458356">
                  <a:moveTo>
                    <a:pt x="0" y="44436"/>
                  </a:moveTo>
                  <a:cubicBezTo>
                    <a:pt x="0" y="19895"/>
                    <a:pt x="19895" y="0"/>
                    <a:pt x="44436" y="0"/>
                  </a:cubicBezTo>
                  <a:lnTo>
                    <a:pt x="399925" y="0"/>
                  </a:lnTo>
                  <a:cubicBezTo>
                    <a:pt x="424466" y="0"/>
                    <a:pt x="444361" y="19895"/>
                    <a:pt x="444361" y="44436"/>
                  </a:cubicBezTo>
                  <a:lnTo>
                    <a:pt x="444361" y="413920"/>
                  </a:lnTo>
                  <a:cubicBezTo>
                    <a:pt x="444361" y="438461"/>
                    <a:pt x="424466" y="458356"/>
                    <a:pt x="399925" y="458356"/>
                  </a:cubicBezTo>
                  <a:lnTo>
                    <a:pt x="44436" y="458356"/>
                  </a:lnTo>
                  <a:cubicBezTo>
                    <a:pt x="19895" y="458356"/>
                    <a:pt x="0" y="438461"/>
                    <a:pt x="0" y="413920"/>
                  </a:cubicBezTo>
                  <a:lnTo>
                    <a:pt x="0" y="44436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925" tIns="54925" rIns="54925" bIns="54925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59,6</a:t>
              </a:r>
              <a:endParaRPr lang="ru-RU" sz="1100" kern="1200" dirty="0"/>
            </a:p>
          </p:txBody>
        </p:sp>
        <p:sp>
          <p:nvSpPr>
            <p:cNvPr id="38" name="Полилиния 37"/>
            <p:cNvSpPr/>
            <p:nvPr/>
          </p:nvSpPr>
          <p:spPr>
            <a:xfrm>
              <a:off x="7596337" y="1939162"/>
              <a:ext cx="670828" cy="623840"/>
            </a:xfrm>
            <a:custGeom>
              <a:avLst/>
              <a:gdLst>
                <a:gd name="connsiteX0" fmla="*/ 0 w 501594"/>
                <a:gd name="connsiteY0" fmla="*/ 50159 h 917152"/>
                <a:gd name="connsiteX1" fmla="*/ 50159 w 501594"/>
                <a:gd name="connsiteY1" fmla="*/ 0 h 917152"/>
                <a:gd name="connsiteX2" fmla="*/ 451435 w 501594"/>
                <a:gd name="connsiteY2" fmla="*/ 0 h 917152"/>
                <a:gd name="connsiteX3" fmla="*/ 501594 w 501594"/>
                <a:gd name="connsiteY3" fmla="*/ 50159 h 917152"/>
                <a:gd name="connsiteX4" fmla="*/ 501594 w 501594"/>
                <a:gd name="connsiteY4" fmla="*/ 866993 h 917152"/>
                <a:gd name="connsiteX5" fmla="*/ 451435 w 501594"/>
                <a:gd name="connsiteY5" fmla="*/ 917152 h 917152"/>
                <a:gd name="connsiteX6" fmla="*/ 50159 w 501594"/>
                <a:gd name="connsiteY6" fmla="*/ 917152 h 917152"/>
                <a:gd name="connsiteX7" fmla="*/ 0 w 501594"/>
                <a:gd name="connsiteY7" fmla="*/ 866993 h 917152"/>
                <a:gd name="connsiteX8" fmla="*/ 0 w 501594"/>
                <a:gd name="connsiteY8" fmla="*/ 50159 h 91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594" h="917152">
                  <a:moveTo>
                    <a:pt x="0" y="50159"/>
                  </a:moveTo>
                  <a:cubicBezTo>
                    <a:pt x="0" y="22457"/>
                    <a:pt x="22457" y="0"/>
                    <a:pt x="50159" y="0"/>
                  </a:cubicBezTo>
                  <a:lnTo>
                    <a:pt x="451435" y="0"/>
                  </a:lnTo>
                  <a:cubicBezTo>
                    <a:pt x="479137" y="0"/>
                    <a:pt x="501594" y="22457"/>
                    <a:pt x="501594" y="50159"/>
                  </a:cubicBezTo>
                  <a:lnTo>
                    <a:pt x="501594" y="866993"/>
                  </a:lnTo>
                  <a:cubicBezTo>
                    <a:pt x="501594" y="894695"/>
                    <a:pt x="479137" y="917152"/>
                    <a:pt x="451435" y="917152"/>
                  </a:cubicBezTo>
                  <a:lnTo>
                    <a:pt x="50159" y="917152"/>
                  </a:lnTo>
                  <a:cubicBezTo>
                    <a:pt x="22457" y="917152"/>
                    <a:pt x="0" y="894695"/>
                    <a:pt x="0" y="866993"/>
                  </a:cubicBezTo>
                  <a:lnTo>
                    <a:pt x="0" y="5015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031" tIns="68031" rIns="68031" bIns="68031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2018</a:t>
              </a:r>
              <a:endParaRPr lang="ru-RU" sz="1400" b="1" kern="1200" dirty="0"/>
            </a:p>
          </p:txBody>
        </p:sp>
        <p:sp>
          <p:nvSpPr>
            <p:cNvPr id="39" name="Полилиния 38"/>
            <p:cNvSpPr/>
            <p:nvPr/>
          </p:nvSpPr>
          <p:spPr>
            <a:xfrm>
              <a:off x="7596337" y="2603531"/>
              <a:ext cx="670827" cy="448368"/>
            </a:xfrm>
            <a:custGeom>
              <a:avLst/>
              <a:gdLst>
                <a:gd name="connsiteX0" fmla="*/ 0 w 499638"/>
                <a:gd name="connsiteY0" fmla="*/ 42908 h 429080"/>
                <a:gd name="connsiteX1" fmla="*/ 42908 w 499638"/>
                <a:gd name="connsiteY1" fmla="*/ 0 h 429080"/>
                <a:gd name="connsiteX2" fmla="*/ 456730 w 499638"/>
                <a:gd name="connsiteY2" fmla="*/ 0 h 429080"/>
                <a:gd name="connsiteX3" fmla="*/ 499638 w 499638"/>
                <a:gd name="connsiteY3" fmla="*/ 42908 h 429080"/>
                <a:gd name="connsiteX4" fmla="*/ 499638 w 499638"/>
                <a:gd name="connsiteY4" fmla="*/ 386172 h 429080"/>
                <a:gd name="connsiteX5" fmla="*/ 456730 w 499638"/>
                <a:gd name="connsiteY5" fmla="*/ 429080 h 429080"/>
                <a:gd name="connsiteX6" fmla="*/ 42908 w 499638"/>
                <a:gd name="connsiteY6" fmla="*/ 429080 h 429080"/>
                <a:gd name="connsiteX7" fmla="*/ 0 w 499638"/>
                <a:gd name="connsiteY7" fmla="*/ 386172 h 429080"/>
                <a:gd name="connsiteX8" fmla="*/ 0 w 499638"/>
                <a:gd name="connsiteY8" fmla="*/ 42908 h 42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9638" h="429080">
                  <a:moveTo>
                    <a:pt x="0" y="42908"/>
                  </a:moveTo>
                  <a:cubicBezTo>
                    <a:pt x="0" y="19211"/>
                    <a:pt x="19211" y="0"/>
                    <a:pt x="42908" y="0"/>
                  </a:cubicBezTo>
                  <a:lnTo>
                    <a:pt x="456730" y="0"/>
                  </a:lnTo>
                  <a:cubicBezTo>
                    <a:pt x="480427" y="0"/>
                    <a:pt x="499638" y="19211"/>
                    <a:pt x="499638" y="42908"/>
                  </a:cubicBezTo>
                  <a:lnTo>
                    <a:pt x="499638" y="386172"/>
                  </a:lnTo>
                  <a:cubicBezTo>
                    <a:pt x="499638" y="409869"/>
                    <a:pt x="480427" y="429080"/>
                    <a:pt x="456730" y="429080"/>
                  </a:cubicBezTo>
                  <a:lnTo>
                    <a:pt x="42908" y="429080"/>
                  </a:lnTo>
                  <a:cubicBezTo>
                    <a:pt x="19211" y="429080"/>
                    <a:pt x="0" y="409869"/>
                    <a:pt x="0" y="386172"/>
                  </a:cubicBezTo>
                  <a:lnTo>
                    <a:pt x="0" y="42908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477" tIns="54477" rIns="54477" bIns="54477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53,1</a:t>
              </a:r>
            </a:p>
          </p:txBody>
        </p:sp>
        <p:sp>
          <p:nvSpPr>
            <p:cNvPr id="40" name="Полилиния 39"/>
            <p:cNvSpPr/>
            <p:nvPr/>
          </p:nvSpPr>
          <p:spPr>
            <a:xfrm>
              <a:off x="7596337" y="3051903"/>
              <a:ext cx="670827" cy="377098"/>
            </a:xfrm>
            <a:custGeom>
              <a:avLst/>
              <a:gdLst>
                <a:gd name="connsiteX0" fmla="*/ 0 w 460931"/>
                <a:gd name="connsiteY0" fmla="*/ 44864 h 448643"/>
                <a:gd name="connsiteX1" fmla="*/ 44864 w 460931"/>
                <a:gd name="connsiteY1" fmla="*/ 0 h 448643"/>
                <a:gd name="connsiteX2" fmla="*/ 416067 w 460931"/>
                <a:gd name="connsiteY2" fmla="*/ 0 h 448643"/>
                <a:gd name="connsiteX3" fmla="*/ 460931 w 460931"/>
                <a:gd name="connsiteY3" fmla="*/ 44864 h 448643"/>
                <a:gd name="connsiteX4" fmla="*/ 460931 w 460931"/>
                <a:gd name="connsiteY4" fmla="*/ 403779 h 448643"/>
                <a:gd name="connsiteX5" fmla="*/ 416067 w 460931"/>
                <a:gd name="connsiteY5" fmla="*/ 448643 h 448643"/>
                <a:gd name="connsiteX6" fmla="*/ 44864 w 460931"/>
                <a:gd name="connsiteY6" fmla="*/ 448643 h 448643"/>
                <a:gd name="connsiteX7" fmla="*/ 0 w 460931"/>
                <a:gd name="connsiteY7" fmla="*/ 403779 h 448643"/>
                <a:gd name="connsiteX8" fmla="*/ 0 w 460931"/>
                <a:gd name="connsiteY8" fmla="*/ 44864 h 44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0931" h="448643">
                  <a:moveTo>
                    <a:pt x="0" y="44864"/>
                  </a:moveTo>
                  <a:cubicBezTo>
                    <a:pt x="0" y="20086"/>
                    <a:pt x="20086" y="0"/>
                    <a:pt x="44864" y="0"/>
                  </a:cubicBezTo>
                  <a:lnTo>
                    <a:pt x="416067" y="0"/>
                  </a:lnTo>
                  <a:cubicBezTo>
                    <a:pt x="440845" y="0"/>
                    <a:pt x="460931" y="20086"/>
                    <a:pt x="460931" y="44864"/>
                  </a:cubicBezTo>
                  <a:lnTo>
                    <a:pt x="460931" y="403779"/>
                  </a:lnTo>
                  <a:cubicBezTo>
                    <a:pt x="460931" y="428557"/>
                    <a:pt x="440845" y="448643"/>
                    <a:pt x="416067" y="448643"/>
                  </a:cubicBezTo>
                  <a:lnTo>
                    <a:pt x="44864" y="448643"/>
                  </a:lnTo>
                  <a:cubicBezTo>
                    <a:pt x="20086" y="448643"/>
                    <a:pt x="0" y="428557"/>
                    <a:pt x="0" y="403779"/>
                  </a:cubicBezTo>
                  <a:lnTo>
                    <a:pt x="0" y="44864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050" tIns="55050" rIns="55050" bIns="5505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61,3</a:t>
              </a:r>
              <a:endParaRPr lang="ru-RU" sz="1100" kern="1200" dirty="0"/>
            </a:p>
          </p:txBody>
        </p:sp>
        <p:sp>
          <p:nvSpPr>
            <p:cNvPr id="41" name="Полилиния 40"/>
            <p:cNvSpPr/>
            <p:nvPr/>
          </p:nvSpPr>
          <p:spPr>
            <a:xfrm>
              <a:off x="7617817" y="3429004"/>
              <a:ext cx="670827" cy="493521"/>
            </a:xfrm>
            <a:custGeom>
              <a:avLst/>
              <a:gdLst>
                <a:gd name="connsiteX0" fmla="*/ 0 w 482294"/>
                <a:gd name="connsiteY0" fmla="*/ 48229 h 493831"/>
                <a:gd name="connsiteX1" fmla="*/ 48229 w 482294"/>
                <a:gd name="connsiteY1" fmla="*/ 0 h 493831"/>
                <a:gd name="connsiteX2" fmla="*/ 434065 w 482294"/>
                <a:gd name="connsiteY2" fmla="*/ 0 h 493831"/>
                <a:gd name="connsiteX3" fmla="*/ 482294 w 482294"/>
                <a:gd name="connsiteY3" fmla="*/ 48229 h 493831"/>
                <a:gd name="connsiteX4" fmla="*/ 482294 w 482294"/>
                <a:gd name="connsiteY4" fmla="*/ 445602 h 493831"/>
                <a:gd name="connsiteX5" fmla="*/ 434065 w 482294"/>
                <a:gd name="connsiteY5" fmla="*/ 493831 h 493831"/>
                <a:gd name="connsiteX6" fmla="*/ 48229 w 482294"/>
                <a:gd name="connsiteY6" fmla="*/ 493831 h 493831"/>
                <a:gd name="connsiteX7" fmla="*/ 0 w 482294"/>
                <a:gd name="connsiteY7" fmla="*/ 445602 h 493831"/>
                <a:gd name="connsiteX8" fmla="*/ 0 w 482294"/>
                <a:gd name="connsiteY8" fmla="*/ 48229 h 49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2294" h="493831">
                  <a:moveTo>
                    <a:pt x="0" y="48229"/>
                  </a:moveTo>
                  <a:cubicBezTo>
                    <a:pt x="0" y="21593"/>
                    <a:pt x="21593" y="0"/>
                    <a:pt x="48229" y="0"/>
                  </a:cubicBezTo>
                  <a:lnTo>
                    <a:pt x="434065" y="0"/>
                  </a:lnTo>
                  <a:cubicBezTo>
                    <a:pt x="460701" y="0"/>
                    <a:pt x="482294" y="21593"/>
                    <a:pt x="482294" y="48229"/>
                  </a:cubicBezTo>
                  <a:lnTo>
                    <a:pt x="482294" y="445602"/>
                  </a:lnTo>
                  <a:cubicBezTo>
                    <a:pt x="482294" y="472238"/>
                    <a:pt x="460701" y="493831"/>
                    <a:pt x="434065" y="493831"/>
                  </a:cubicBezTo>
                  <a:lnTo>
                    <a:pt x="48229" y="493831"/>
                  </a:lnTo>
                  <a:cubicBezTo>
                    <a:pt x="21593" y="493831"/>
                    <a:pt x="0" y="472238"/>
                    <a:pt x="0" y="445602"/>
                  </a:cubicBezTo>
                  <a:lnTo>
                    <a:pt x="0" y="48229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036" tIns="56036" rIns="56036" bIns="56036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18,4</a:t>
              </a:r>
              <a:endParaRPr lang="ru-RU" sz="1100" kern="1200" dirty="0"/>
            </a:p>
          </p:txBody>
        </p:sp>
        <p:sp>
          <p:nvSpPr>
            <p:cNvPr id="42" name="Полилиния 41"/>
            <p:cNvSpPr/>
            <p:nvPr/>
          </p:nvSpPr>
          <p:spPr>
            <a:xfrm>
              <a:off x="7596338" y="3922527"/>
              <a:ext cx="670828" cy="549914"/>
            </a:xfrm>
            <a:custGeom>
              <a:avLst/>
              <a:gdLst>
                <a:gd name="connsiteX0" fmla="*/ 0 w 473035"/>
                <a:gd name="connsiteY0" fmla="*/ 47304 h 500150"/>
                <a:gd name="connsiteX1" fmla="*/ 47304 w 473035"/>
                <a:gd name="connsiteY1" fmla="*/ 0 h 500150"/>
                <a:gd name="connsiteX2" fmla="*/ 425732 w 473035"/>
                <a:gd name="connsiteY2" fmla="*/ 0 h 500150"/>
                <a:gd name="connsiteX3" fmla="*/ 473036 w 473035"/>
                <a:gd name="connsiteY3" fmla="*/ 47304 h 500150"/>
                <a:gd name="connsiteX4" fmla="*/ 473035 w 473035"/>
                <a:gd name="connsiteY4" fmla="*/ 452847 h 500150"/>
                <a:gd name="connsiteX5" fmla="*/ 425731 w 473035"/>
                <a:gd name="connsiteY5" fmla="*/ 500151 h 500150"/>
                <a:gd name="connsiteX6" fmla="*/ 47304 w 473035"/>
                <a:gd name="connsiteY6" fmla="*/ 500150 h 500150"/>
                <a:gd name="connsiteX7" fmla="*/ 0 w 473035"/>
                <a:gd name="connsiteY7" fmla="*/ 452846 h 500150"/>
                <a:gd name="connsiteX8" fmla="*/ 0 w 473035"/>
                <a:gd name="connsiteY8" fmla="*/ 47304 h 500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3035" h="500150">
                  <a:moveTo>
                    <a:pt x="0" y="47304"/>
                  </a:moveTo>
                  <a:cubicBezTo>
                    <a:pt x="0" y="21179"/>
                    <a:pt x="21179" y="0"/>
                    <a:pt x="47304" y="0"/>
                  </a:cubicBezTo>
                  <a:lnTo>
                    <a:pt x="425732" y="0"/>
                  </a:lnTo>
                  <a:cubicBezTo>
                    <a:pt x="451857" y="0"/>
                    <a:pt x="473036" y="21179"/>
                    <a:pt x="473036" y="47304"/>
                  </a:cubicBezTo>
                  <a:cubicBezTo>
                    <a:pt x="473036" y="182485"/>
                    <a:pt x="473035" y="317666"/>
                    <a:pt x="473035" y="452847"/>
                  </a:cubicBezTo>
                  <a:cubicBezTo>
                    <a:pt x="473035" y="478972"/>
                    <a:pt x="451856" y="500151"/>
                    <a:pt x="425731" y="500151"/>
                  </a:cubicBezTo>
                  <a:lnTo>
                    <a:pt x="47304" y="500150"/>
                  </a:lnTo>
                  <a:cubicBezTo>
                    <a:pt x="21179" y="500150"/>
                    <a:pt x="0" y="478971"/>
                    <a:pt x="0" y="452846"/>
                  </a:cubicBezTo>
                  <a:lnTo>
                    <a:pt x="0" y="47304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765" tIns="55765" rIns="55765" bIns="55765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11,4</a:t>
              </a:r>
              <a:endParaRPr lang="ru-RU" sz="1100" kern="1200" dirty="0"/>
            </a:p>
          </p:txBody>
        </p:sp>
        <p:sp>
          <p:nvSpPr>
            <p:cNvPr id="43" name="Полилиния 42"/>
            <p:cNvSpPr/>
            <p:nvPr/>
          </p:nvSpPr>
          <p:spPr>
            <a:xfrm>
              <a:off x="7596341" y="4886824"/>
              <a:ext cx="670826" cy="478992"/>
            </a:xfrm>
            <a:custGeom>
              <a:avLst/>
              <a:gdLst>
                <a:gd name="connsiteX0" fmla="*/ 0 w 444361"/>
                <a:gd name="connsiteY0" fmla="*/ 30190 h 301899"/>
                <a:gd name="connsiteX1" fmla="*/ 30190 w 444361"/>
                <a:gd name="connsiteY1" fmla="*/ 0 h 301899"/>
                <a:gd name="connsiteX2" fmla="*/ 414171 w 444361"/>
                <a:gd name="connsiteY2" fmla="*/ 0 h 301899"/>
                <a:gd name="connsiteX3" fmla="*/ 444361 w 444361"/>
                <a:gd name="connsiteY3" fmla="*/ 30190 h 301899"/>
                <a:gd name="connsiteX4" fmla="*/ 444361 w 444361"/>
                <a:gd name="connsiteY4" fmla="*/ 271709 h 301899"/>
                <a:gd name="connsiteX5" fmla="*/ 414171 w 444361"/>
                <a:gd name="connsiteY5" fmla="*/ 301899 h 301899"/>
                <a:gd name="connsiteX6" fmla="*/ 30190 w 444361"/>
                <a:gd name="connsiteY6" fmla="*/ 301899 h 301899"/>
                <a:gd name="connsiteX7" fmla="*/ 0 w 444361"/>
                <a:gd name="connsiteY7" fmla="*/ 271709 h 301899"/>
                <a:gd name="connsiteX8" fmla="*/ 0 w 444361"/>
                <a:gd name="connsiteY8" fmla="*/ 30190 h 30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61" h="301899">
                  <a:moveTo>
                    <a:pt x="0" y="30190"/>
                  </a:moveTo>
                  <a:cubicBezTo>
                    <a:pt x="0" y="13517"/>
                    <a:pt x="13517" y="0"/>
                    <a:pt x="30190" y="0"/>
                  </a:cubicBezTo>
                  <a:lnTo>
                    <a:pt x="414171" y="0"/>
                  </a:lnTo>
                  <a:cubicBezTo>
                    <a:pt x="430844" y="0"/>
                    <a:pt x="444361" y="13517"/>
                    <a:pt x="444361" y="30190"/>
                  </a:cubicBezTo>
                  <a:lnTo>
                    <a:pt x="444361" y="271709"/>
                  </a:lnTo>
                  <a:cubicBezTo>
                    <a:pt x="444361" y="288382"/>
                    <a:pt x="430844" y="301899"/>
                    <a:pt x="414171" y="301899"/>
                  </a:cubicBezTo>
                  <a:lnTo>
                    <a:pt x="30190" y="301899"/>
                  </a:lnTo>
                  <a:cubicBezTo>
                    <a:pt x="13517" y="301899"/>
                    <a:pt x="0" y="288382"/>
                    <a:pt x="0" y="271709"/>
                  </a:cubicBezTo>
                  <a:lnTo>
                    <a:pt x="0" y="30190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752" tIns="50752" rIns="50752" bIns="50752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150 / 58268</a:t>
              </a:r>
              <a:endParaRPr lang="ru-RU" sz="1100" kern="1200" dirty="0"/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7596340" y="4472442"/>
              <a:ext cx="670824" cy="397444"/>
            </a:xfrm>
            <a:custGeom>
              <a:avLst/>
              <a:gdLst>
                <a:gd name="connsiteX0" fmla="*/ 0 w 444361"/>
                <a:gd name="connsiteY0" fmla="*/ 44436 h 687259"/>
                <a:gd name="connsiteX1" fmla="*/ 44436 w 444361"/>
                <a:gd name="connsiteY1" fmla="*/ 0 h 687259"/>
                <a:gd name="connsiteX2" fmla="*/ 399925 w 444361"/>
                <a:gd name="connsiteY2" fmla="*/ 0 h 687259"/>
                <a:gd name="connsiteX3" fmla="*/ 444361 w 444361"/>
                <a:gd name="connsiteY3" fmla="*/ 44436 h 687259"/>
                <a:gd name="connsiteX4" fmla="*/ 444361 w 444361"/>
                <a:gd name="connsiteY4" fmla="*/ 642823 h 687259"/>
                <a:gd name="connsiteX5" fmla="*/ 399925 w 444361"/>
                <a:gd name="connsiteY5" fmla="*/ 687259 h 687259"/>
                <a:gd name="connsiteX6" fmla="*/ 44436 w 444361"/>
                <a:gd name="connsiteY6" fmla="*/ 687259 h 687259"/>
                <a:gd name="connsiteX7" fmla="*/ 0 w 444361"/>
                <a:gd name="connsiteY7" fmla="*/ 642823 h 687259"/>
                <a:gd name="connsiteX8" fmla="*/ 0 w 444361"/>
                <a:gd name="connsiteY8" fmla="*/ 44436 h 687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61" h="687259">
                  <a:moveTo>
                    <a:pt x="0" y="44436"/>
                  </a:moveTo>
                  <a:cubicBezTo>
                    <a:pt x="0" y="19895"/>
                    <a:pt x="19895" y="0"/>
                    <a:pt x="44436" y="0"/>
                  </a:cubicBezTo>
                  <a:lnTo>
                    <a:pt x="399925" y="0"/>
                  </a:lnTo>
                  <a:cubicBezTo>
                    <a:pt x="424466" y="0"/>
                    <a:pt x="444361" y="19895"/>
                    <a:pt x="444361" y="44436"/>
                  </a:cubicBezTo>
                  <a:lnTo>
                    <a:pt x="444361" y="642823"/>
                  </a:lnTo>
                  <a:cubicBezTo>
                    <a:pt x="444361" y="667364"/>
                    <a:pt x="424466" y="687259"/>
                    <a:pt x="399925" y="687259"/>
                  </a:cubicBezTo>
                  <a:lnTo>
                    <a:pt x="44436" y="687259"/>
                  </a:lnTo>
                  <a:cubicBezTo>
                    <a:pt x="19895" y="687259"/>
                    <a:pt x="0" y="667364"/>
                    <a:pt x="0" y="642823"/>
                  </a:cubicBezTo>
                  <a:lnTo>
                    <a:pt x="0" y="44436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925" tIns="54925" rIns="54925" bIns="54925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59,6</a:t>
              </a:r>
              <a:endParaRPr lang="ru-RU" sz="1100" kern="1200" dirty="0"/>
            </a:p>
          </p:txBody>
        </p:sp>
        <p:sp>
          <p:nvSpPr>
            <p:cNvPr id="45" name="Полилиния 44"/>
            <p:cNvSpPr/>
            <p:nvPr/>
          </p:nvSpPr>
          <p:spPr>
            <a:xfrm>
              <a:off x="8316416" y="1939162"/>
              <a:ext cx="714395" cy="623840"/>
            </a:xfrm>
            <a:custGeom>
              <a:avLst/>
              <a:gdLst>
                <a:gd name="connsiteX0" fmla="*/ 0 w 501594"/>
                <a:gd name="connsiteY0" fmla="*/ 50159 h 917152"/>
                <a:gd name="connsiteX1" fmla="*/ 50159 w 501594"/>
                <a:gd name="connsiteY1" fmla="*/ 0 h 917152"/>
                <a:gd name="connsiteX2" fmla="*/ 451435 w 501594"/>
                <a:gd name="connsiteY2" fmla="*/ 0 h 917152"/>
                <a:gd name="connsiteX3" fmla="*/ 501594 w 501594"/>
                <a:gd name="connsiteY3" fmla="*/ 50159 h 917152"/>
                <a:gd name="connsiteX4" fmla="*/ 501594 w 501594"/>
                <a:gd name="connsiteY4" fmla="*/ 866993 h 917152"/>
                <a:gd name="connsiteX5" fmla="*/ 451435 w 501594"/>
                <a:gd name="connsiteY5" fmla="*/ 917152 h 917152"/>
                <a:gd name="connsiteX6" fmla="*/ 50159 w 501594"/>
                <a:gd name="connsiteY6" fmla="*/ 917152 h 917152"/>
                <a:gd name="connsiteX7" fmla="*/ 0 w 501594"/>
                <a:gd name="connsiteY7" fmla="*/ 866993 h 917152"/>
                <a:gd name="connsiteX8" fmla="*/ 0 w 501594"/>
                <a:gd name="connsiteY8" fmla="*/ 50159 h 91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594" h="917152">
                  <a:moveTo>
                    <a:pt x="0" y="50159"/>
                  </a:moveTo>
                  <a:cubicBezTo>
                    <a:pt x="0" y="22457"/>
                    <a:pt x="22457" y="0"/>
                    <a:pt x="50159" y="0"/>
                  </a:cubicBezTo>
                  <a:lnTo>
                    <a:pt x="451435" y="0"/>
                  </a:lnTo>
                  <a:cubicBezTo>
                    <a:pt x="479137" y="0"/>
                    <a:pt x="501594" y="22457"/>
                    <a:pt x="501594" y="50159"/>
                  </a:cubicBezTo>
                  <a:lnTo>
                    <a:pt x="501594" y="866993"/>
                  </a:lnTo>
                  <a:cubicBezTo>
                    <a:pt x="501594" y="894695"/>
                    <a:pt x="479137" y="917152"/>
                    <a:pt x="451435" y="917152"/>
                  </a:cubicBezTo>
                  <a:lnTo>
                    <a:pt x="50159" y="917152"/>
                  </a:lnTo>
                  <a:cubicBezTo>
                    <a:pt x="22457" y="917152"/>
                    <a:pt x="0" y="894695"/>
                    <a:pt x="0" y="866993"/>
                  </a:cubicBezTo>
                  <a:lnTo>
                    <a:pt x="0" y="5015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031" tIns="68031" rIns="68031" bIns="68031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2019</a:t>
              </a:r>
              <a:endParaRPr lang="ru-RU" sz="1400" b="1" kern="1200" dirty="0"/>
            </a:p>
          </p:txBody>
        </p:sp>
        <p:sp>
          <p:nvSpPr>
            <p:cNvPr id="46" name="Полилиния 45"/>
            <p:cNvSpPr/>
            <p:nvPr/>
          </p:nvSpPr>
          <p:spPr>
            <a:xfrm>
              <a:off x="8316416" y="2603531"/>
              <a:ext cx="699140" cy="448368"/>
            </a:xfrm>
            <a:custGeom>
              <a:avLst/>
              <a:gdLst>
                <a:gd name="connsiteX0" fmla="*/ 0 w 499638"/>
                <a:gd name="connsiteY0" fmla="*/ 42909 h 429089"/>
                <a:gd name="connsiteX1" fmla="*/ 42909 w 499638"/>
                <a:gd name="connsiteY1" fmla="*/ 0 h 429089"/>
                <a:gd name="connsiteX2" fmla="*/ 456729 w 499638"/>
                <a:gd name="connsiteY2" fmla="*/ 0 h 429089"/>
                <a:gd name="connsiteX3" fmla="*/ 499638 w 499638"/>
                <a:gd name="connsiteY3" fmla="*/ 42909 h 429089"/>
                <a:gd name="connsiteX4" fmla="*/ 499638 w 499638"/>
                <a:gd name="connsiteY4" fmla="*/ 386180 h 429089"/>
                <a:gd name="connsiteX5" fmla="*/ 456729 w 499638"/>
                <a:gd name="connsiteY5" fmla="*/ 429089 h 429089"/>
                <a:gd name="connsiteX6" fmla="*/ 42909 w 499638"/>
                <a:gd name="connsiteY6" fmla="*/ 429089 h 429089"/>
                <a:gd name="connsiteX7" fmla="*/ 0 w 499638"/>
                <a:gd name="connsiteY7" fmla="*/ 386180 h 429089"/>
                <a:gd name="connsiteX8" fmla="*/ 0 w 499638"/>
                <a:gd name="connsiteY8" fmla="*/ 42909 h 429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9638" h="429089">
                  <a:moveTo>
                    <a:pt x="0" y="42909"/>
                  </a:moveTo>
                  <a:cubicBezTo>
                    <a:pt x="0" y="19211"/>
                    <a:pt x="19211" y="0"/>
                    <a:pt x="42909" y="0"/>
                  </a:cubicBezTo>
                  <a:lnTo>
                    <a:pt x="456729" y="0"/>
                  </a:lnTo>
                  <a:cubicBezTo>
                    <a:pt x="480427" y="0"/>
                    <a:pt x="499638" y="19211"/>
                    <a:pt x="499638" y="42909"/>
                  </a:cubicBezTo>
                  <a:lnTo>
                    <a:pt x="499638" y="386180"/>
                  </a:lnTo>
                  <a:cubicBezTo>
                    <a:pt x="499638" y="409878"/>
                    <a:pt x="480427" y="429089"/>
                    <a:pt x="456729" y="429089"/>
                  </a:cubicBezTo>
                  <a:lnTo>
                    <a:pt x="42909" y="429089"/>
                  </a:lnTo>
                  <a:cubicBezTo>
                    <a:pt x="19211" y="429089"/>
                    <a:pt x="0" y="409878"/>
                    <a:pt x="0" y="386180"/>
                  </a:cubicBezTo>
                  <a:lnTo>
                    <a:pt x="0" y="42909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478" tIns="54478" rIns="54478" bIns="54478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51,8</a:t>
              </a:r>
              <a:endParaRPr lang="ru-RU" sz="1100" kern="1200" dirty="0"/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8316415" y="3051904"/>
              <a:ext cx="684117" cy="377098"/>
            </a:xfrm>
            <a:custGeom>
              <a:avLst/>
              <a:gdLst>
                <a:gd name="connsiteX0" fmla="*/ 0 w 495748"/>
                <a:gd name="connsiteY0" fmla="*/ 44158 h 441581"/>
                <a:gd name="connsiteX1" fmla="*/ 44158 w 495748"/>
                <a:gd name="connsiteY1" fmla="*/ 0 h 441581"/>
                <a:gd name="connsiteX2" fmla="*/ 451590 w 495748"/>
                <a:gd name="connsiteY2" fmla="*/ 0 h 441581"/>
                <a:gd name="connsiteX3" fmla="*/ 495748 w 495748"/>
                <a:gd name="connsiteY3" fmla="*/ 44158 h 441581"/>
                <a:gd name="connsiteX4" fmla="*/ 495748 w 495748"/>
                <a:gd name="connsiteY4" fmla="*/ 397423 h 441581"/>
                <a:gd name="connsiteX5" fmla="*/ 451590 w 495748"/>
                <a:gd name="connsiteY5" fmla="*/ 441581 h 441581"/>
                <a:gd name="connsiteX6" fmla="*/ 44158 w 495748"/>
                <a:gd name="connsiteY6" fmla="*/ 441581 h 441581"/>
                <a:gd name="connsiteX7" fmla="*/ 0 w 495748"/>
                <a:gd name="connsiteY7" fmla="*/ 397423 h 441581"/>
                <a:gd name="connsiteX8" fmla="*/ 0 w 495748"/>
                <a:gd name="connsiteY8" fmla="*/ 44158 h 441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5748" h="441581">
                  <a:moveTo>
                    <a:pt x="0" y="44158"/>
                  </a:moveTo>
                  <a:cubicBezTo>
                    <a:pt x="0" y="19770"/>
                    <a:pt x="19770" y="0"/>
                    <a:pt x="44158" y="0"/>
                  </a:cubicBezTo>
                  <a:lnTo>
                    <a:pt x="451590" y="0"/>
                  </a:lnTo>
                  <a:cubicBezTo>
                    <a:pt x="475978" y="0"/>
                    <a:pt x="495748" y="19770"/>
                    <a:pt x="495748" y="44158"/>
                  </a:cubicBezTo>
                  <a:lnTo>
                    <a:pt x="495748" y="397423"/>
                  </a:lnTo>
                  <a:cubicBezTo>
                    <a:pt x="495748" y="421811"/>
                    <a:pt x="475978" y="441581"/>
                    <a:pt x="451590" y="441581"/>
                  </a:cubicBezTo>
                  <a:lnTo>
                    <a:pt x="44158" y="441581"/>
                  </a:lnTo>
                  <a:cubicBezTo>
                    <a:pt x="19770" y="441581"/>
                    <a:pt x="0" y="421811"/>
                    <a:pt x="0" y="397423"/>
                  </a:cubicBezTo>
                  <a:lnTo>
                    <a:pt x="0" y="44158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843" tIns="54843" rIns="54843" bIns="54843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58,1</a:t>
              </a:r>
              <a:endParaRPr lang="ru-RU" sz="1100" kern="1200" dirty="0"/>
            </a:p>
          </p:txBody>
        </p:sp>
        <p:sp>
          <p:nvSpPr>
            <p:cNvPr id="48" name="Полилиния 47"/>
            <p:cNvSpPr/>
            <p:nvPr/>
          </p:nvSpPr>
          <p:spPr>
            <a:xfrm>
              <a:off x="8316417" y="3922528"/>
              <a:ext cx="684116" cy="549912"/>
            </a:xfrm>
            <a:custGeom>
              <a:avLst/>
              <a:gdLst>
                <a:gd name="connsiteX0" fmla="*/ 0 w 488058"/>
                <a:gd name="connsiteY0" fmla="*/ 48806 h 547530"/>
                <a:gd name="connsiteX1" fmla="*/ 48806 w 488058"/>
                <a:gd name="connsiteY1" fmla="*/ 0 h 547530"/>
                <a:gd name="connsiteX2" fmla="*/ 439252 w 488058"/>
                <a:gd name="connsiteY2" fmla="*/ 0 h 547530"/>
                <a:gd name="connsiteX3" fmla="*/ 488058 w 488058"/>
                <a:gd name="connsiteY3" fmla="*/ 48806 h 547530"/>
                <a:gd name="connsiteX4" fmla="*/ 488058 w 488058"/>
                <a:gd name="connsiteY4" fmla="*/ 498724 h 547530"/>
                <a:gd name="connsiteX5" fmla="*/ 439252 w 488058"/>
                <a:gd name="connsiteY5" fmla="*/ 547530 h 547530"/>
                <a:gd name="connsiteX6" fmla="*/ 48806 w 488058"/>
                <a:gd name="connsiteY6" fmla="*/ 547530 h 547530"/>
                <a:gd name="connsiteX7" fmla="*/ 0 w 488058"/>
                <a:gd name="connsiteY7" fmla="*/ 498724 h 547530"/>
                <a:gd name="connsiteX8" fmla="*/ 0 w 488058"/>
                <a:gd name="connsiteY8" fmla="*/ 48806 h 547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8058" h="547530">
                  <a:moveTo>
                    <a:pt x="0" y="48806"/>
                  </a:moveTo>
                  <a:cubicBezTo>
                    <a:pt x="0" y="21851"/>
                    <a:pt x="21851" y="0"/>
                    <a:pt x="48806" y="0"/>
                  </a:cubicBezTo>
                  <a:lnTo>
                    <a:pt x="439252" y="0"/>
                  </a:lnTo>
                  <a:cubicBezTo>
                    <a:pt x="466207" y="0"/>
                    <a:pt x="488058" y="21851"/>
                    <a:pt x="488058" y="48806"/>
                  </a:cubicBezTo>
                  <a:lnTo>
                    <a:pt x="488058" y="498724"/>
                  </a:lnTo>
                  <a:cubicBezTo>
                    <a:pt x="488058" y="525679"/>
                    <a:pt x="466207" y="547530"/>
                    <a:pt x="439252" y="547530"/>
                  </a:cubicBezTo>
                  <a:lnTo>
                    <a:pt x="48806" y="547530"/>
                  </a:lnTo>
                  <a:cubicBezTo>
                    <a:pt x="21851" y="547530"/>
                    <a:pt x="0" y="525679"/>
                    <a:pt x="0" y="498724"/>
                  </a:cubicBezTo>
                  <a:lnTo>
                    <a:pt x="0" y="48806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205" tIns="56205" rIns="56205" bIns="56205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12,7</a:t>
              </a:r>
              <a:endParaRPr lang="ru-RU" sz="1100" kern="1200" dirty="0"/>
            </a:p>
          </p:txBody>
        </p:sp>
        <p:sp>
          <p:nvSpPr>
            <p:cNvPr id="49" name="Полилиния 48"/>
            <p:cNvSpPr/>
            <p:nvPr/>
          </p:nvSpPr>
          <p:spPr>
            <a:xfrm>
              <a:off x="8316416" y="3429005"/>
              <a:ext cx="684117" cy="493520"/>
            </a:xfrm>
            <a:custGeom>
              <a:avLst/>
              <a:gdLst>
                <a:gd name="connsiteX0" fmla="*/ 0 w 473035"/>
                <a:gd name="connsiteY0" fmla="*/ 45252 h 452523"/>
                <a:gd name="connsiteX1" fmla="*/ 45252 w 473035"/>
                <a:gd name="connsiteY1" fmla="*/ 0 h 452523"/>
                <a:gd name="connsiteX2" fmla="*/ 427783 w 473035"/>
                <a:gd name="connsiteY2" fmla="*/ 0 h 452523"/>
                <a:gd name="connsiteX3" fmla="*/ 473035 w 473035"/>
                <a:gd name="connsiteY3" fmla="*/ 45252 h 452523"/>
                <a:gd name="connsiteX4" fmla="*/ 473035 w 473035"/>
                <a:gd name="connsiteY4" fmla="*/ 407271 h 452523"/>
                <a:gd name="connsiteX5" fmla="*/ 427783 w 473035"/>
                <a:gd name="connsiteY5" fmla="*/ 452523 h 452523"/>
                <a:gd name="connsiteX6" fmla="*/ 45252 w 473035"/>
                <a:gd name="connsiteY6" fmla="*/ 452523 h 452523"/>
                <a:gd name="connsiteX7" fmla="*/ 0 w 473035"/>
                <a:gd name="connsiteY7" fmla="*/ 407271 h 452523"/>
                <a:gd name="connsiteX8" fmla="*/ 0 w 473035"/>
                <a:gd name="connsiteY8" fmla="*/ 45252 h 452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3035" h="452523">
                  <a:moveTo>
                    <a:pt x="0" y="45252"/>
                  </a:moveTo>
                  <a:cubicBezTo>
                    <a:pt x="0" y="20260"/>
                    <a:pt x="20260" y="0"/>
                    <a:pt x="45252" y="0"/>
                  </a:cubicBezTo>
                  <a:lnTo>
                    <a:pt x="427783" y="0"/>
                  </a:lnTo>
                  <a:cubicBezTo>
                    <a:pt x="452775" y="0"/>
                    <a:pt x="473035" y="20260"/>
                    <a:pt x="473035" y="45252"/>
                  </a:cubicBezTo>
                  <a:lnTo>
                    <a:pt x="473035" y="407271"/>
                  </a:lnTo>
                  <a:cubicBezTo>
                    <a:pt x="473035" y="432263"/>
                    <a:pt x="452775" y="452523"/>
                    <a:pt x="427783" y="452523"/>
                  </a:cubicBezTo>
                  <a:lnTo>
                    <a:pt x="45252" y="452523"/>
                  </a:lnTo>
                  <a:cubicBezTo>
                    <a:pt x="20260" y="452523"/>
                    <a:pt x="0" y="432263"/>
                    <a:pt x="0" y="407271"/>
                  </a:cubicBezTo>
                  <a:lnTo>
                    <a:pt x="0" y="45252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164" tIns="55164" rIns="55164" bIns="55164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18,2</a:t>
              </a:r>
              <a:endParaRPr lang="ru-RU" sz="1100" kern="1200" dirty="0"/>
            </a:p>
          </p:txBody>
        </p:sp>
        <p:sp>
          <p:nvSpPr>
            <p:cNvPr id="50" name="Полилиния 49"/>
            <p:cNvSpPr/>
            <p:nvPr/>
          </p:nvSpPr>
          <p:spPr>
            <a:xfrm>
              <a:off x="8316417" y="4886824"/>
              <a:ext cx="683991" cy="478992"/>
            </a:xfrm>
            <a:custGeom>
              <a:avLst/>
              <a:gdLst>
                <a:gd name="connsiteX0" fmla="*/ 0 w 473035"/>
                <a:gd name="connsiteY0" fmla="*/ 37807 h 378068"/>
                <a:gd name="connsiteX1" fmla="*/ 37807 w 473035"/>
                <a:gd name="connsiteY1" fmla="*/ 0 h 378068"/>
                <a:gd name="connsiteX2" fmla="*/ 435228 w 473035"/>
                <a:gd name="connsiteY2" fmla="*/ 0 h 378068"/>
                <a:gd name="connsiteX3" fmla="*/ 473035 w 473035"/>
                <a:gd name="connsiteY3" fmla="*/ 37807 h 378068"/>
                <a:gd name="connsiteX4" fmla="*/ 473035 w 473035"/>
                <a:gd name="connsiteY4" fmla="*/ 340261 h 378068"/>
                <a:gd name="connsiteX5" fmla="*/ 435228 w 473035"/>
                <a:gd name="connsiteY5" fmla="*/ 378068 h 378068"/>
                <a:gd name="connsiteX6" fmla="*/ 37807 w 473035"/>
                <a:gd name="connsiteY6" fmla="*/ 378068 h 378068"/>
                <a:gd name="connsiteX7" fmla="*/ 0 w 473035"/>
                <a:gd name="connsiteY7" fmla="*/ 340261 h 378068"/>
                <a:gd name="connsiteX8" fmla="*/ 0 w 473035"/>
                <a:gd name="connsiteY8" fmla="*/ 37807 h 378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3035" h="378068">
                  <a:moveTo>
                    <a:pt x="0" y="37807"/>
                  </a:moveTo>
                  <a:cubicBezTo>
                    <a:pt x="0" y="16927"/>
                    <a:pt x="16927" y="0"/>
                    <a:pt x="37807" y="0"/>
                  </a:cubicBezTo>
                  <a:lnTo>
                    <a:pt x="435228" y="0"/>
                  </a:lnTo>
                  <a:cubicBezTo>
                    <a:pt x="456108" y="0"/>
                    <a:pt x="473035" y="16927"/>
                    <a:pt x="473035" y="37807"/>
                  </a:cubicBezTo>
                  <a:lnTo>
                    <a:pt x="473035" y="340261"/>
                  </a:lnTo>
                  <a:cubicBezTo>
                    <a:pt x="473035" y="361141"/>
                    <a:pt x="456108" y="378068"/>
                    <a:pt x="435228" y="378068"/>
                  </a:cubicBezTo>
                  <a:lnTo>
                    <a:pt x="37807" y="378068"/>
                  </a:lnTo>
                  <a:cubicBezTo>
                    <a:pt x="16927" y="378068"/>
                    <a:pt x="0" y="361141"/>
                    <a:pt x="0" y="340261"/>
                  </a:cubicBezTo>
                  <a:lnTo>
                    <a:pt x="0" y="37807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983" tIns="52983" rIns="52983" bIns="52983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150 / 58268</a:t>
              </a:r>
              <a:endParaRPr lang="ru-RU" sz="1100" kern="1200" dirty="0"/>
            </a:p>
          </p:txBody>
        </p:sp>
        <p:sp>
          <p:nvSpPr>
            <p:cNvPr id="51" name="Полилиния 50"/>
            <p:cNvSpPr/>
            <p:nvPr/>
          </p:nvSpPr>
          <p:spPr>
            <a:xfrm>
              <a:off x="8316417" y="4472443"/>
              <a:ext cx="684115" cy="397444"/>
            </a:xfrm>
            <a:custGeom>
              <a:avLst/>
              <a:gdLst>
                <a:gd name="connsiteX0" fmla="*/ 0 w 473035"/>
                <a:gd name="connsiteY0" fmla="*/ 37770 h 377701"/>
                <a:gd name="connsiteX1" fmla="*/ 37770 w 473035"/>
                <a:gd name="connsiteY1" fmla="*/ 0 h 377701"/>
                <a:gd name="connsiteX2" fmla="*/ 435265 w 473035"/>
                <a:gd name="connsiteY2" fmla="*/ 0 h 377701"/>
                <a:gd name="connsiteX3" fmla="*/ 473035 w 473035"/>
                <a:gd name="connsiteY3" fmla="*/ 37770 h 377701"/>
                <a:gd name="connsiteX4" fmla="*/ 473035 w 473035"/>
                <a:gd name="connsiteY4" fmla="*/ 339931 h 377701"/>
                <a:gd name="connsiteX5" fmla="*/ 435265 w 473035"/>
                <a:gd name="connsiteY5" fmla="*/ 377701 h 377701"/>
                <a:gd name="connsiteX6" fmla="*/ 37770 w 473035"/>
                <a:gd name="connsiteY6" fmla="*/ 377701 h 377701"/>
                <a:gd name="connsiteX7" fmla="*/ 0 w 473035"/>
                <a:gd name="connsiteY7" fmla="*/ 339931 h 377701"/>
                <a:gd name="connsiteX8" fmla="*/ 0 w 473035"/>
                <a:gd name="connsiteY8" fmla="*/ 37770 h 377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3035" h="377701">
                  <a:moveTo>
                    <a:pt x="0" y="37770"/>
                  </a:moveTo>
                  <a:cubicBezTo>
                    <a:pt x="0" y="16910"/>
                    <a:pt x="16910" y="0"/>
                    <a:pt x="37770" y="0"/>
                  </a:cubicBezTo>
                  <a:lnTo>
                    <a:pt x="435265" y="0"/>
                  </a:lnTo>
                  <a:cubicBezTo>
                    <a:pt x="456125" y="0"/>
                    <a:pt x="473035" y="16910"/>
                    <a:pt x="473035" y="37770"/>
                  </a:cubicBezTo>
                  <a:lnTo>
                    <a:pt x="473035" y="339931"/>
                  </a:lnTo>
                  <a:cubicBezTo>
                    <a:pt x="473035" y="360791"/>
                    <a:pt x="456125" y="377701"/>
                    <a:pt x="435265" y="377701"/>
                  </a:cubicBezTo>
                  <a:lnTo>
                    <a:pt x="37770" y="377701"/>
                  </a:lnTo>
                  <a:cubicBezTo>
                    <a:pt x="16910" y="377701"/>
                    <a:pt x="0" y="360791"/>
                    <a:pt x="0" y="339931"/>
                  </a:cubicBezTo>
                  <a:lnTo>
                    <a:pt x="0" y="37770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972" tIns="52972" rIns="52972" bIns="52972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59,6</a:t>
              </a:r>
              <a:endParaRPr lang="ru-RU" sz="1100" kern="1200" dirty="0"/>
            </a:p>
          </p:txBody>
        </p:sp>
        <p:sp>
          <p:nvSpPr>
            <p:cNvPr id="92" name="Полилиния 91"/>
            <p:cNvSpPr/>
            <p:nvPr/>
          </p:nvSpPr>
          <p:spPr>
            <a:xfrm>
              <a:off x="6802530" y="4886824"/>
              <a:ext cx="747694" cy="478992"/>
            </a:xfrm>
            <a:custGeom>
              <a:avLst/>
              <a:gdLst>
                <a:gd name="connsiteX0" fmla="*/ 0 w 444361"/>
                <a:gd name="connsiteY0" fmla="*/ 44398 h 443984"/>
                <a:gd name="connsiteX1" fmla="*/ 44398 w 444361"/>
                <a:gd name="connsiteY1" fmla="*/ 0 h 443984"/>
                <a:gd name="connsiteX2" fmla="*/ 399963 w 444361"/>
                <a:gd name="connsiteY2" fmla="*/ 0 h 443984"/>
                <a:gd name="connsiteX3" fmla="*/ 444361 w 444361"/>
                <a:gd name="connsiteY3" fmla="*/ 44398 h 443984"/>
                <a:gd name="connsiteX4" fmla="*/ 444361 w 444361"/>
                <a:gd name="connsiteY4" fmla="*/ 399586 h 443984"/>
                <a:gd name="connsiteX5" fmla="*/ 399963 w 444361"/>
                <a:gd name="connsiteY5" fmla="*/ 443984 h 443984"/>
                <a:gd name="connsiteX6" fmla="*/ 44398 w 444361"/>
                <a:gd name="connsiteY6" fmla="*/ 443984 h 443984"/>
                <a:gd name="connsiteX7" fmla="*/ 0 w 444361"/>
                <a:gd name="connsiteY7" fmla="*/ 399586 h 443984"/>
                <a:gd name="connsiteX8" fmla="*/ 0 w 444361"/>
                <a:gd name="connsiteY8" fmla="*/ 44398 h 443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61" h="443984">
                  <a:moveTo>
                    <a:pt x="0" y="44398"/>
                  </a:moveTo>
                  <a:cubicBezTo>
                    <a:pt x="0" y="19878"/>
                    <a:pt x="19878" y="0"/>
                    <a:pt x="44398" y="0"/>
                  </a:cubicBezTo>
                  <a:lnTo>
                    <a:pt x="399963" y="0"/>
                  </a:lnTo>
                  <a:cubicBezTo>
                    <a:pt x="424483" y="0"/>
                    <a:pt x="444361" y="19878"/>
                    <a:pt x="444361" y="44398"/>
                  </a:cubicBezTo>
                  <a:lnTo>
                    <a:pt x="444361" y="399586"/>
                  </a:lnTo>
                  <a:cubicBezTo>
                    <a:pt x="444361" y="424106"/>
                    <a:pt x="424483" y="443984"/>
                    <a:pt x="399963" y="443984"/>
                  </a:cubicBezTo>
                  <a:lnTo>
                    <a:pt x="44398" y="443984"/>
                  </a:lnTo>
                  <a:cubicBezTo>
                    <a:pt x="19878" y="443984"/>
                    <a:pt x="0" y="424106"/>
                    <a:pt x="0" y="399586"/>
                  </a:cubicBezTo>
                  <a:lnTo>
                    <a:pt x="0" y="44398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914" tIns="54914" rIns="54914" bIns="54914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180 / 75938</a:t>
              </a:r>
              <a:endParaRPr lang="ru-RU" sz="1100" kern="1200" dirty="0"/>
            </a:p>
          </p:txBody>
        </p:sp>
      </p:grpSp>
      <p:sp>
        <p:nvSpPr>
          <p:cNvPr id="5" name="Скругленный прямоугольник 4"/>
          <p:cNvSpPr/>
          <p:nvPr/>
        </p:nvSpPr>
        <p:spPr>
          <a:xfrm>
            <a:off x="50025" y="2558563"/>
            <a:ext cx="5068800" cy="47002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>
                <a:solidFill>
                  <a:schemeClr val="tx1"/>
                </a:solidFill>
              </a:rPr>
              <a:t>Доля автомобильных дорог общего пользования регионального и межмуниципального значения, не отвечающих нормативным </a:t>
            </a:r>
            <a:r>
              <a:rPr lang="ru-RU" sz="1000" b="1" dirty="0" smtClean="0">
                <a:solidFill>
                  <a:schemeClr val="tx1"/>
                </a:solidFill>
              </a:rPr>
              <a:t>требованиям, %</a:t>
            </a:r>
            <a:endParaRPr lang="ru-RU" sz="1000" b="1" i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1402" y="3051899"/>
            <a:ext cx="5069772" cy="37710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>
                <a:solidFill>
                  <a:schemeClr val="tx1"/>
                </a:solidFill>
              </a:rPr>
              <a:t>Доля автомобильных дорог общего пользования местного значения, не отвечающих нормативным </a:t>
            </a:r>
            <a:r>
              <a:rPr lang="ru-RU" sz="1000" b="1" dirty="0" smtClean="0">
                <a:solidFill>
                  <a:schemeClr val="tx1"/>
                </a:solidFill>
              </a:rPr>
              <a:t>требованиям, %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6185" y="3429002"/>
            <a:ext cx="5061502" cy="4935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>
                <a:solidFill>
                  <a:schemeClr val="tx1"/>
                </a:solidFill>
              </a:rPr>
              <a:t>Доля дорожно-транспортных происшествий, совершению которых сопутствовало наличие неудовлетворительных дорожных условий, в общем количестве дорожно-транспортных </a:t>
            </a:r>
            <a:r>
              <a:rPr lang="ru-RU" sz="1000" b="1" dirty="0" smtClean="0">
                <a:solidFill>
                  <a:schemeClr val="tx1"/>
                </a:solidFill>
              </a:rPr>
              <a:t>происшествий, %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4351" y="3922525"/>
            <a:ext cx="5061504" cy="54991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>
                <a:solidFill>
                  <a:schemeClr val="tx1"/>
                </a:solidFill>
              </a:rPr>
              <a:t>Прирост протяженности автомобильных дорог общего пользования регионального и межмуниципального значения, соответствующих нормативным требованиям к транспортно-эксплуатационным </a:t>
            </a:r>
            <a:r>
              <a:rPr lang="ru-RU" sz="1000" b="1" dirty="0" smtClean="0">
                <a:solidFill>
                  <a:schemeClr val="tx1"/>
                </a:solidFill>
              </a:rPr>
              <a:t>показателям, % к 2011 году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5536" y="4472441"/>
            <a:ext cx="5061503" cy="41438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>
                <a:solidFill>
                  <a:schemeClr val="tx1"/>
                </a:solidFill>
              </a:rPr>
              <a:t>Капитальный ремонт и ремонт автомобильных дорог общего пользования местного значения в границах населенных пунктов </a:t>
            </a:r>
            <a:r>
              <a:rPr lang="ru-RU" sz="1000" b="1" dirty="0" smtClean="0">
                <a:solidFill>
                  <a:schemeClr val="tx1"/>
                </a:solidFill>
              </a:rPr>
              <a:t>поселений, км.</a:t>
            </a:r>
            <a:endParaRPr lang="ru-RU" sz="1000" b="1" i="1" dirty="0">
              <a:solidFill>
                <a:schemeClr val="tx1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9672" y="4886824"/>
            <a:ext cx="5061502" cy="47899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>
                <a:solidFill>
                  <a:schemeClr val="tx1"/>
                </a:solidFill>
              </a:rPr>
              <a:t>Капитальный ремонт и ремонт дворовых территорий многоквартирных домов, проездов к дворовым территориям многоквартирных домов населенных </a:t>
            </a:r>
            <a:r>
              <a:rPr lang="ru-RU" sz="1000" b="1" dirty="0" smtClean="0">
                <a:solidFill>
                  <a:schemeClr val="tx1"/>
                </a:solidFill>
              </a:rPr>
              <a:t>пунктов,  шт., </a:t>
            </a:r>
            <a:r>
              <a:rPr lang="ru-RU" sz="1000" b="1" dirty="0">
                <a:solidFill>
                  <a:schemeClr val="tx1"/>
                </a:solidFill>
              </a:rPr>
              <a:t>/ </a:t>
            </a:r>
            <a:r>
              <a:rPr lang="ru-RU" sz="1000" b="1" dirty="0" err="1" smtClean="0">
                <a:solidFill>
                  <a:schemeClr val="tx1"/>
                </a:solidFill>
              </a:rPr>
              <a:t>кв.м</a:t>
            </a:r>
            <a:r>
              <a:rPr lang="ru-RU" sz="1000" b="1" dirty="0" smtClean="0">
                <a:solidFill>
                  <a:schemeClr val="tx1"/>
                </a:solidFill>
              </a:rPr>
              <a:t>.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7989" y="1687134"/>
            <a:ext cx="2385779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Основные индикаторы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08912" cy="980728"/>
          </a:xfrm>
        </p:spPr>
        <p:txBody>
          <a:bodyPr/>
          <a:lstStyle/>
          <a:p>
            <a:r>
              <a:rPr lang="ru-RU" sz="1800" b="1" dirty="0" smtClean="0">
                <a:solidFill>
                  <a:srgbClr val="FBFB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</a:t>
            </a:r>
            <a:r>
              <a:rPr lang="ru-RU" sz="1800" b="1" dirty="0">
                <a:solidFill>
                  <a:srgbClr val="FBFB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800" b="1" dirty="0" smtClean="0">
                <a:solidFill>
                  <a:srgbClr val="FBFB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br>
              <a:rPr lang="ru-RU" sz="1800" b="1" dirty="0" smtClean="0">
                <a:solidFill>
                  <a:srgbClr val="FBFB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BFB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транспортной системы Чувашской Республики»</a:t>
            </a:r>
            <a:endParaRPr lang="ru-RU" sz="1800" b="1" dirty="0">
              <a:solidFill>
                <a:srgbClr val="FBFB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752" y="5868129"/>
            <a:ext cx="5061502" cy="3976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>
                <a:solidFill>
                  <a:schemeClr val="tx1"/>
                </a:solidFill>
              </a:rPr>
              <a:t>Численность парка транспортных средств, работающих на компримированном природном </a:t>
            </a:r>
            <a:r>
              <a:rPr lang="ru-RU" sz="1000" b="1" dirty="0" smtClean="0">
                <a:solidFill>
                  <a:schemeClr val="tx1"/>
                </a:solidFill>
              </a:rPr>
              <a:t>газе, ед.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5136012" y="5387395"/>
            <a:ext cx="796474" cy="417869"/>
          </a:xfrm>
          <a:custGeom>
            <a:avLst/>
            <a:gdLst>
              <a:gd name="connsiteX0" fmla="*/ 0 w 941167"/>
              <a:gd name="connsiteY0" fmla="*/ 69781 h 697806"/>
              <a:gd name="connsiteX1" fmla="*/ 69781 w 941167"/>
              <a:gd name="connsiteY1" fmla="*/ 0 h 697806"/>
              <a:gd name="connsiteX2" fmla="*/ 871386 w 941167"/>
              <a:gd name="connsiteY2" fmla="*/ 0 h 697806"/>
              <a:gd name="connsiteX3" fmla="*/ 941167 w 941167"/>
              <a:gd name="connsiteY3" fmla="*/ 69781 h 697806"/>
              <a:gd name="connsiteX4" fmla="*/ 941167 w 941167"/>
              <a:gd name="connsiteY4" fmla="*/ 628025 h 697806"/>
              <a:gd name="connsiteX5" fmla="*/ 871386 w 941167"/>
              <a:gd name="connsiteY5" fmla="*/ 697806 h 697806"/>
              <a:gd name="connsiteX6" fmla="*/ 69781 w 941167"/>
              <a:gd name="connsiteY6" fmla="*/ 697806 h 697806"/>
              <a:gd name="connsiteX7" fmla="*/ 0 w 941167"/>
              <a:gd name="connsiteY7" fmla="*/ 628025 h 697806"/>
              <a:gd name="connsiteX8" fmla="*/ 0 w 941167"/>
              <a:gd name="connsiteY8" fmla="*/ 69781 h 69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1167" h="697806">
                <a:moveTo>
                  <a:pt x="0" y="69781"/>
                </a:moveTo>
                <a:cubicBezTo>
                  <a:pt x="0" y="31242"/>
                  <a:pt x="31242" y="0"/>
                  <a:pt x="69781" y="0"/>
                </a:cubicBezTo>
                <a:lnTo>
                  <a:pt x="871386" y="0"/>
                </a:lnTo>
                <a:cubicBezTo>
                  <a:pt x="909925" y="0"/>
                  <a:pt x="941167" y="31242"/>
                  <a:pt x="941167" y="69781"/>
                </a:cubicBezTo>
                <a:lnTo>
                  <a:pt x="941167" y="628025"/>
                </a:lnTo>
                <a:cubicBezTo>
                  <a:pt x="941167" y="666564"/>
                  <a:pt x="909925" y="697806"/>
                  <a:pt x="871386" y="697806"/>
                </a:cubicBezTo>
                <a:lnTo>
                  <a:pt x="69781" y="697806"/>
                </a:lnTo>
                <a:cubicBezTo>
                  <a:pt x="31242" y="697806"/>
                  <a:pt x="0" y="666564"/>
                  <a:pt x="0" y="628025"/>
                </a:cubicBezTo>
                <a:lnTo>
                  <a:pt x="0" y="6978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48" tIns="62348" rIns="62348" bIns="6234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/>
              <a:t>187584,9</a:t>
            </a:r>
            <a:endParaRPr lang="ru-RU" sz="1100" b="1" kern="1200" dirty="0"/>
          </a:p>
        </p:txBody>
      </p:sp>
      <p:sp>
        <p:nvSpPr>
          <p:cNvPr id="54" name="Полилиния 53"/>
          <p:cNvSpPr/>
          <p:nvPr/>
        </p:nvSpPr>
        <p:spPr>
          <a:xfrm>
            <a:off x="6031242" y="5387397"/>
            <a:ext cx="717678" cy="417867"/>
          </a:xfrm>
          <a:custGeom>
            <a:avLst/>
            <a:gdLst>
              <a:gd name="connsiteX0" fmla="*/ 0 w 473035"/>
              <a:gd name="connsiteY0" fmla="*/ 39825 h 398246"/>
              <a:gd name="connsiteX1" fmla="*/ 39825 w 473035"/>
              <a:gd name="connsiteY1" fmla="*/ 0 h 398246"/>
              <a:gd name="connsiteX2" fmla="*/ 433210 w 473035"/>
              <a:gd name="connsiteY2" fmla="*/ 0 h 398246"/>
              <a:gd name="connsiteX3" fmla="*/ 473035 w 473035"/>
              <a:gd name="connsiteY3" fmla="*/ 39825 h 398246"/>
              <a:gd name="connsiteX4" fmla="*/ 473035 w 473035"/>
              <a:gd name="connsiteY4" fmla="*/ 358421 h 398246"/>
              <a:gd name="connsiteX5" fmla="*/ 433210 w 473035"/>
              <a:gd name="connsiteY5" fmla="*/ 398246 h 398246"/>
              <a:gd name="connsiteX6" fmla="*/ 39825 w 473035"/>
              <a:gd name="connsiteY6" fmla="*/ 398246 h 398246"/>
              <a:gd name="connsiteX7" fmla="*/ 0 w 473035"/>
              <a:gd name="connsiteY7" fmla="*/ 358421 h 398246"/>
              <a:gd name="connsiteX8" fmla="*/ 0 w 473035"/>
              <a:gd name="connsiteY8" fmla="*/ 39825 h 39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398246">
                <a:moveTo>
                  <a:pt x="0" y="39825"/>
                </a:moveTo>
                <a:cubicBezTo>
                  <a:pt x="0" y="17830"/>
                  <a:pt x="17830" y="0"/>
                  <a:pt x="39825" y="0"/>
                </a:cubicBezTo>
                <a:lnTo>
                  <a:pt x="433210" y="0"/>
                </a:lnTo>
                <a:cubicBezTo>
                  <a:pt x="455205" y="0"/>
                  <a:pt x="473035" y="17830"/>
                  <a:pt x="473035" y="39825"/>
                </a:cubicBezTo>
                <a:lnTo>
                  <a:pt x="473035" y="358421"/>
                </a:lnTo>
                <a:cubicBezTo>
                  <a:pt x="473035" y="380416"/>
                  <a:pt x="455205" y="398246"/>
                  <a:pt x="433210" y="398246"/>
                </a:cubicBezTo>
                <a:lnTo>
                  <a:pt x="39825" y="398246"/>
                </a:lnTo>
                <a:cubicBezTo>
                  <a:pt x="17830" y="398246"/>
                  <a:pt x="0" y="380416"/>
                  <a:pt x="0" y="358421"/>
                </a:cubicBezTo>
                <a:lnTo>
                  <a:pt x="0" y="39825"/>
                </a:lnTo>
                <a:close/>
              </a:path>
            </a:pathLst>
          </a:custGeom>
          <a:solidFill>
            <a:srgbClr val="8F45C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574" tIns="53574" rIns="53574" bIns="535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/>
              <a:t>166554,3</a:t>
            </a:r>
            <a:endParaRPr lang="ru-RU" sz="1100" b="1" kern="1200" dirty="0"/>
          </a:p>
        </p:txBody>
      </p:sp>
      <p:sp>
        <p:nvSpPr>
          <p:cNvPr id="130" name="Полилиния 129"/>
          <p:cNvSpPr/>
          <p:nvPr/>
        </p:nvSpPr>
        <p:spPr>
          <a:xfrm>
            <a:off x="7596337" y="5387397"/>
            <a:ext cx="670827" cy="41786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solidFill>
            <a:srgbClr val="779DC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/>
              <a:t>166 598,3</a:t>
            </a:r>
            <a:endParaRPr lang="ru-RU" sz="1100" kern="1200" dirty="0"/>
          </a:p>
        </p:txBody>
      </p:sp>
      <p:sp>
        <p:nvSpPr>
          <p:cNvPr id="131" name="Полилиния 130"/>
          <p:cNvSpPr/>
          <p:nvPr/>
        </p:nvSpPr>
        <p:spPr>
          <a:xfrm>
            <a:off x="8316417" y="5387397"/>
            <a:ext cx="683991" cy="41786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solidFill>
            <a:srgbClr val="779DC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/>
              <a:t>169 795,5</a:t>
            </a:r>
            <a:endParaRPr lang="ru-RU" sz="1100" kern="1200" dirty="0"/>
          </a:p>
        </p:txBody>
      </p:sp>
      <p:sp>
        <p:nvSpPr>
          <p:cNvPr id="132" name="Полилиния 131"/>
          <p:cNvSpPr/>
          <p:nvPr/>
        </p:nvSpPr>
        <p:spPr>
          <a:xfrm>
            <a:off x="6802530" y="5387397"/>
            <a:ext cx="747694" cy="41786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solidFill>
            <a:srgbClr val="779DC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/>
              <a:t>164 310,0</a:t>
            </a:r>
            <a:endParaRPr lang="ru-RU" sz="1100" kern="1200" dirty="0"/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61402" y="5387396"/>
            <a:ext cx="5061502" cy="41786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>
                <a:solidFill>
                  <a:schemeClr val="tx1"/>
                </a:solidFill>
              </a:rPr>
              <a:t>Количество перевезенных транспортом общего пользования </a:t>
            </a:r>
            <a:r>
              <a:rPr lang="ru-RU" sz="1000" b="1" dirty="0" smtClean="0">
                <a:solidFill>
                  <a:schemeClr val="tx1"/>
                </a:solidFill>
              </a:rPr>
              <a:t>пассажиров, ед.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5136012" y="5868129"/>
            <a:ext cx="796474" cy="417869"/>
          </a:xfrm>
          <a:custGeom>
            <a:avLst/>
            <a:gdLst>
              <a:gd name="connsiteX0" fmla="*/ 0 w 941167"/>
              <a:gd name="connsiteY0" fmla="*/ 69781 h 697806"/>
              <a:gd name="connsiteX1" fmla="*/ 69781 w 941167"/>
              <a:gd name="connsiteY1" fmla="*/ 0 h 697806"/>
              <a:gd name="connsiteX2" fmla="*/ 871386 w 941167"/>
              <a:gd name="connsiteY2" fmla="*/ 0 h 697806"/>
              <a:gd name="connsiteX3" fmla="*/ 941167 w 941167"/>
              <a:gd name="connsiteY3" fmla="*/ 69781 h 697806"/>
              <a:gd name="connsiteX4" fmla="*/ 941167 w 941167"/>
              <a:gd name="connsiteY4" fmla="*/ 628025 h 697806"/>
              <a:gd name="connsiteX5" fmla="*/ 871386 w 941167"/>
              <a:gd name="connsiteY5" fmla="*/ 697806 h 697806"/>
              <a:gd name="connsiteX6" fmla="*/ 69781 w 941167"/>
              <a:gd name="connsiteY6" fmla="*/ 697806 h 697806"/>
              <a:gd name="connsiteX7" fmla="*/ 0 w 941167"/>
              <a:gd name="connsiteY7" fmla="*/ 628025 h 697806"/>
              <a:gd name="connsiteX8" fmla="*/ 0 w 941167"/>
              <a:gd name="connsiteY8" fmla="*/ 69781 h 69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1167" h="697806">
                <a:moveTo>
                  <a:pt x="0" y="69781"/>
                </a:moveTo>
                <a:cubicBezTo>
                  <a:pt x="0" y="31242"/>
                  <a:pt x="31242" y="0"/>
                  <a:pt x="69781" y="0"/>
                </a:cubicBezTo>
                <a:lnTo>
                  <a:pt x="871386" y="0"/>
                </a:lnTo>
                <a:cubicBezTo>
                  <a:pt x="909925" y="0"/>
                  <a:pt x="941167" y="31242"/>
                  <a:pt x="941167" y="69781"/>
                </a:cubicBezTo>
                <a:lnTo>
                  <a:pt x="941167" y="628025"/>
                </a:lnTo>
                <a:cubicBezTo>
                  <a:pt x="941167" y="666564"/>
                  <a:pt x="909925" y="697806"/>
                  <a:pt x="871386" y="697806"/>
                </a:cubicBezTo>
                <a:lnTo>
                  <a:pt x="69781" y="697806"/>
                </a:lnTo>
                <a:cubicBezTo>
                  <a:pt x="31242" y="697806"/>
                  <a:pt x="0" y="666564"/>
                  <a:pt x="0" y="628025"/>
                </a:cubicBezTo>
                <a:lnTo>
                  <a:pt x="0" y="6978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48" tIns="62348" rIns="62348" bIns="6234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/>
              <a:t>45</a:t>
            </a:r>
            <a:endParaRPr lang="ru-RU" sz="1100" b="1" kern="1200" dirty="0"/>
          </a:p>
        </p:txBody>
      </p:sp>
      <p:sp>
        <p:nvSpPr>
          <p:cNvPr id="58" name="Полилиния 57"/>
          <p:cNvSpPr/>
          <p:nvPr/>
        </p:nvSpPr>
        <p:spPr>
          <a:xfrm>
            <a:off x="6031242" y="5853793"/>
            <a:ext cx="717678" cy="417867"/>
          </a:xfrm>
          <a:custGeom>
            <a:avLst/>
            <a:gdLst>
              <a:gd name="connsiteX0" fmla="*/ 0 w 473035"/>
              <a:gd name="connsiteY0" fmla="*/ 39825 h 398246"/>
              <a:gd name="connsiteX1" fmla="*/ 39825 w 473035"/>
              <a:gd name="connsiteY1" fmla="*/ 0 h 398246"/>
              <a:gd name="connsiteX2" fmla="*/ 433210 w 473035"/>
              <a:gd name="connsiteY2" fmla="*/ 0 h 398246"/>
              <a:gd name="connsiteX3" fmla="*/ 473035 w 473035"/>
              <a:gd name="connsiteY3" fmla="*/ 39825 h 398246"/>
              <a:gd name="connsiteX4" fmla="*/ 473035 w 473035"/>
              <a:gd name="connsiteY4" fmla="*/ 358421 h 398246"/>
              <a:gd name="connsiteX5" fmla="*/ 433210 w 473035"/>
              <a:gd name="connsiteY5" fmla="*/ 398246 h 398246"/>
              <a:gd name="connsiteX6" fmla="*/ 39825 w 473035"/>
              <a:gd name="connsiteY6" fmla="*/ 398246 h 398246"/>
              <a:gd name="connsiteX7" fmla="*/ 0 w 473035"/>
              <a:gd name="connsiteY7" fmla="*/ 358421 h 398246"/>
              <a:gd name="connsiteX8" fmla="*/ 0 w 473035"/>
              <a:gd name="connsiteY8" fmla="*/ 39825 h 39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398246">
                <a:moveTo>
                  <a:pt x="0" y="39825"/>
                </a:moveTo>
                <a:cubicBezTo>
                  <a:pt x="0" y="17830"/>
                  <a:pt x="17830" y="0"/>
                  <a:pt x="39825" y="0"/>
                </a:cubicBezTo>
                <a:lnTo>
                  <a:pt x="433210" y="0"/>
                </a:lnTo>
                <a:cubicBezTo>
                  <a:pt x="455205" y="0"/>
                  <a:pt x="473035" y="17830"/>
                  <a:pt x="473035" y="39825"/>
                </a:cubicBezTo>
                <a:lnTo>
                  <a:pt x="473035" y="358421"/>
                </a:lnTo>
                <a:cubicBezTo>
                  <a:pt x="473035" y="380416"/>
                  <a:pt x="455205" y="398246"/>
                  <a:pt x="433210" y="398246"/>
                </a:cubicBezTo>
                <a:lnTo>
                  <a:pt x="39825" y="398246"/>
                </a:lnTo>
                <a:cubicBezTo>
                  <a:pt x="17830" y="398246"/>
                  <a:pt x="0" y="380416"/>
                  <a:pt x="0" y="358421"/>
                </a:cubicBezTo>
                <a:lnTo>
                  <a:pt x="0" y="39825"/>
                </a:lnTo>
                <a:close/>
              </a:path>
            </a:pathLst>
          </a:custGeom>
          <a:solidFill>
            <a:srgbClr val="8F45C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574" tIns="53574" rIns="53574" bIns="535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/>
              <a:t>41</a:t>
            </a:r>
            <a:endParaRPr lang="ru-RU" sz="1100" b="1" kern="1200" dirty="0"/>
          </a:p>
        </p:txBody>
      </p:sp>
      <p:sp>
        <p:nvSpPr>
          <p:cNvPr id="59" name="Полилиния 58"/>
          <p:cNvSpPr/>
          <p:nvPr/>
        </p:nvSpPr>
        <p:spPr>
          <a:xfrm>
            <a:off x="6802529" y="5853792"/>
            <a:ext cx="747694" cy="41786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solidFill>
            <a:srgbClr val="779DC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/>
              <a:t>65</a:t>
            </a:r>
            <a:endParaRPr lang="ru-RU" sz="1100" kern="1200" dirty="0"/>
          </a:p>
        </p:txBody>
      </p:sp>
      <p:sp>
        <p:nvSpPr>
          <p:cNvPr id="60" name="Полилиния 59"/>
          <p:cNvSpPr/>
          <p:nvPr/>
        </p:nvSpPr>
        <p:spPr>
          <a:xfrm>
            <a:off x="7596337" y="5847922"/>
            <a:ext cx="670827" cy="41786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solidFill>
            <a:srgbClr val="779DC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/>
              <a:t>65</a:t>
            </a:r>
            <a:endParaRPr lang="ru-RU" sz="1100" kern="1200" dirty="0"/>
          </a:p>
        </p:txBody>
      </p:sp>
      <p:sp>
        <p:nvSpPr>
          <p:cNvPr id="61" name="Полилиния 60"/>
          <p:cNvSpPr/>
          <p:nvPr/>
        </p:nvSpPr>
        <p:spPr>
          <a:xfrm>
            <a:off x="8323990" y="5847921"/>
            <a:ext cx="683991" cy="41786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solidFill>
            <a:srgbClr val="779DC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/>
              <a:t>55</a:t>
            </a:r>
            <a:endParaRPr lang="ru-RU" sz="1100" kern="1200" dirty="0"/>
          </a:p>
        </p:txBody>
      </p:sp>
      <p:pic>
        <p:nvPicPr>
          <p:cNvPr id="2050" name="Picture 2" descr="T:\Сектор финансирования\glonas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32774"/>
            <a:ext cx="2596089" cy="1410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409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олилиния 34"/>
          <p:cNvSpPr/>
          <p:nvPr/>
        </p:nvSpPr>
        <p:spPr>
          <a:xfrm>
            <a:off x="8243700" y="6144333"/>
            <a:ext cx="720364" cy="400109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</a:rPr>
              <a:t>911,0</a:t>
            </a:r>
            <a:endParaRPr lang="ru-RU" sz="1300" kern="1200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5" y="0"/>
            <a:ext cx="8209681" cy="980728"/>
          </a:xfrm>
        </p:spPr>
        <p:txBody>
          <a:bodyPr/>
          <a:lstStyle/>
          <a:p>
            <a:r>
              <a:rPr lang="ru-RU" sz="18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r>
              <a:rPr lang="ru-RU" sz="18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</a:t>
            </a:r>
            <a:r>
              <a:rPr lang="ru-RU" sz="18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жилищного </a:t>
            </a:r>
            <a:r>
              <a:rPr lang="ru-RU" sz="18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строительства и </a:t>
            </a:r>
            <a:r>
              <a:rPr lang="ru-RU" sz="18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сферы жилищно-коммунального хозяйства</a:t>
            </a:r>
            <a:r>
              <a:rPr lang="ru-RU" sz="18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b="1" dirty="0">
              <a:solidFill>
                <a:srgbClr val="FBFB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80" y="1022649"/>
            <a:ext cx="6152412" cy="1470247"/>
          </a:xfrm>
          <a:prstGeom prst="roundRect">
            <a:avLst/>
          </a:prstGeom>
          <a:gradFill flip="none" rotWithShape="1">
            <a:gsLst>
              <a:gs pos="0">
                <a:srgbClr val="B889DB">
                  <a:tint val="66000"/>
                  <a:satMod val="160000"/>
                </a:srgbClr>
              </a:gs>
              <a:gs pos="50000">
                <a:srgbClr val="B889DB">
                  <a:tint val="44500"/>
                  <a:satMod val="160000"/>
                </a:srgbClr>
              </a:gs>
              <a:gs pos="100000">
                <a:srgbClr val="B889DB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развития жилищного сектора экономики и повышения уровня обеспеченности населения Чувашской Республики жильем;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механизмов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обеспечения земельных участков под жилищное строительство коммунальной инфраструктурой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доступности жилья и качества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жилищно-коммунальных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и энергоэффективности жилищного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фонда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4701856"/>
              </p:ext>
            </p:extLst>
          </p:nvPr>
        </p:nvGraphicFramePr>
        <p:xfrm>
          <a:off x="147780" y="3356992"/>
          <a:ext cx="45719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5" name="Picture 2" descr="T:\Госдолг\АЛЕНА\картинки\7099872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843" y="1022649"/>
            <a:ext cx="2511108" cy="16335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олилиния 24"/>
          <p:cNvSpPr/>
          <p:nvPr/>
        </p:nvSpPr>
        <p:spPr>
          <a:xfrm>
            <a:off x="4634123" y="2587946"/>
            <a:ext cx="4346470" cy="477185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 в 2017г., млн. руб.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4650657" y="3065131"/>
            <a:ext cx="3511858" cy="360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комфортных условий проживания граждан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4643453" y="3813699"/>
            <a:ext cx="3511858" cy="225475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Энергосбережение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4643453" y="4421485"/>
            <a:ext cx="3511858" cy="360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96" tIns="59696" rIns="59696" bIns="59696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Снятие административных барьеров в строительстве</a:t>
            </a:r>
          </a:p>
        </p:txBody>
      </p:sp>
      <p:sp>
        <p:nvSpPr>
          <p:cNvPr id="32" name="Полилиния 31"/>
          <p:cNvSpPr/>
          <p:nvPr/>
        </p:nvSpPr>
        <p:spPr>
          <a:xfrm>
            <a:off x="8243928" y="3074339"/>
            <a:ext cx="736665" cy="360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</a:rPr>
              <a:t>350,8</a:t>
            </a:r>
            <a:endParaRPr lang="ru-RU" sz="1300" kern="1200" dirty="0">
              <a:solidFill>
                <a:schemeClr val="tx1"/>
              </a:solidFill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8251863" y="3813699"/>
            <a:ext cx="720352" cy="225475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</a:rPr>
              <a:t>17,5</a:t>
            </a:r>
            <a:endParaRPr lang="ru-RU" sz="1300" kern="1200" dirty="0">
              <a:solidFill>
                <a:schemeClr val="tx1"/>
              </a:solidFill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233192" y="4421485"/>
            <a:ext cx="720355" cy="360000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</a:rPr>
              <a:t>3,5</a:t>
            </a:r>
            <a:endParaRPr lang="ru-RU" sz="1300" kern="1200" dirty="0">
              <a:solidFill>
                <a:schemeClr val="tx1"/>
              </a:solidFill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4650019" y="3434339"/>
            <a:ext cx="3511858" cy="360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поддержка молодых семей в решении жилищной проблемы</a:t>
            </a:r>
          </a:p>
        </p:txBody>
      </p:sp>
      <p:sp>
        <p:nvSpPr>
          <p:cNvPr id="39" name="Полилиния 38"/>
          <p:cNvSpPr/>
          <p:nvPr/>
        </p:nvSpPr>
        <p:spPr>
          <a:xfrm>
            <a:off x="4650657" y="4054848"/>
            <a:ext cx="3511858" cy="34174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поддержка строительства жилья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4650657" y="4816615"/>
            <a:ext cx="3511858" cy="360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96" tIns="59696" rIns="59696" bIns="59696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жилыми помещениями детей-сирот и детей, оставшихся без попечения родителей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4643453" y="5200124"/>
            <a:ext cx="3511858" cy="19826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коммунальной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инфраструктуры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8235550" y="3434339"/>
            <a:ext cx="736665" cy="360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</a:rPr>
              <a:t>373,2</a:t>
            </a:r>
            <a:endParaRPr lang="ru-RU" sz="1300" kern="1200" dirty="0">
              <a:solidFill>
                <a:schemeClr val="tx1"/>
              </a:solidFill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8234534" y="4054848"/>
            <a:ext cx="720352" cy="341740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</a:rPr>
              <a:t>329,0</a:t>
            </a:r>
            <a:endParaRPr lang="ru-RU" sz="1300" kern="1200" dirty="0">
              <a:solidFill>
                <a:schemeClr val="tx1"/>
              </a:solidFill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8250352" y="4816615"/>
            <a:ext cx="720355" cy="360000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</a:rPr>
              <a:t>135,5</a:t>
            </a:r>
            <a:endParaRPr lang="ru-RU" sz="1300" kern="1200" dirty="0">
              <a:solidFill>
                <a:schemeClr val="tx1"/>
              </a:solidFill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260229" y="5200124"/>
            <a:ext cx="720364" cy="19826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</a:rPr>
              <a:t>2,8</a:t>
            </a:r>
            <a:endParaRPr lang="ru-RU" sz="1300" kern="1200" dirty="0">
              <a:solidFill>
                <a:schemeClr val="tx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47779" y="2903549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7" name="Диаграмма 5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1717272"/>
              </p:ext>
            </p:extLst>
          </p:nvPr>
        </p:nvGraphicFramePr>
        <p:xfrm>
          <a:off x="147780" y="3356992"/>
          <a:ext cx="4209356" cy="30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970251" y="6391160"/>
            <a:ext cx="1054100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74</a:t>
            </a:fld>
            <a:endParaRPr lang="ru-RU" dirty="0"/>
          </a:p>
        </p:txBody>
      </p:sp>
      <p:sp>
        <p:nvSpPr>
          <p:cNvPr id="29" name="Полилиния 28"/>
          <p:cNvSpPr/>
          <p:nvPr/>
        </p:nvSpPr>
        <p:spPr>
          <a:xfrm>
            <a:off x="4650657" y="5772403"/>
            <a:ext cx="3511858" cy="35191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8233192" y="5784333"/>
            <a:ext cx="720364" cy="360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</a:rPr>
              <a:t>71,4</a:t>
            </a:r>
            <a:endParaRPr lang="ru-RU" sz="1300" kern="1200" dirty="0">
              <a:solidFill>
                <a:schemeClr val="tx1"/>
              </a:solidFill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4634123" y="6135565"/>
            <a:ext cx="3511858" cy="400109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Республиканская адресная программа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«Переселение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 из аварийного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жил. фонда»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4650657" y="5423376"/>
            <a:ext cx="3511858" cy="328276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населения качественной питьевой водой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243700" y="5423376"/>
            <a:ext cx="720364" cy="310016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</a:rPr>
              <a:t>28,3</a:t>
            </a:r>
            <a:endParaRPr lang="ru-RU" sz="1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49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5143710" y="1345406"/>
            <a:ext cx="3915795" cy="4446614"/>
            <a:chOff x="5118826" y="984360"/>
            <a:chExt cx="3915795" cy="4876024"/>
          </a:xfrm>
        </p:grpSpPr>
        <p:sp>
          <p:nvSpPr>
            <p:cNvPr id="7" name="Полилиния 6"/>
            <p:cNvSpPr/>
            <p:nvPr/>
          </p:nvSpPr>
          <p:spPr>
            <a:xfrm>
              <a:off x="5132202" y="984360"/>
              <a:ext cx="3902419" cy="917152"/>
            </a:xfrm>
            <a:custGeom>
              <a:avLst/>
              <a:gdLst>
                <a:gd name="connsiteX0" fmla="*/ 0 w 3902419"/>
                <a:gd name="connsiteY0" fmla="*/ 91715 h 917152"/>
                <a:gd name="connsiteX1" fmla="*/ 91715 w 3902419"/>
                <a:gd name="connsiteY1" fmla="*/ 0 h 917152"/>
                <a:gd name="connsiteX2" fmla="*/ 3810704 w 3902419"/>
                <a:gd name="connsiteY2" fmla="*/ 0 h 917152"/>
                <a:gd name="connsiteX3" fmla="*/ 3902419 w 3902419"/>
                <a:gd name="connsiteY3" fmla="*/ 91715 h 917152"/>
                <a:gd name="connsiteX4" fmla="*/ 3902419 w 3902419"/>
                <a:gd name="connsiteY4" fmla="*/ 825437 h 917152"/>
                <a:gd name="connsiteX5" fmla="*/ 3810704 w 3902419"/>
                <a:gd name="connsiteY5" fmla="*/ 917152 h 917152"/>
                <a:gd name="connsiteX6" fmla="*/ 91715 w 3902419"/>
                <a:gd name="connsiteY6" fmla="*/ 917152 h 917152"/>
                <a:gd name="connsiteX7" fmla="*/ 0 w 3902419"/>
                <a:gd name="connsiteY7" fmla="*/ 825437 h 917152"/>
                <a:gd name="connsiteX8" fmla="*/ 0 w 3902419"/>
                <a:gd name="connsiteY8" fmla="*/ 91715 h 91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2419" h="917152">
                  <a:moveTo>
                    <a:pt x="0" y="91715"/>
                  </a:moveTo>
                  <a:cubicBezTo>
                    <a:pt x="0" y="41062"/>
                    <a:pt x="41062" y="0"/>
                    <a:pt x="91715" y="0"/>
                  </a:cubicBezTo>
                  <a:lnTo>
                    <a:pt x="3810704" y="0"/>
                  </a:lnTo>
                  <a:cubicBezTo>
                    <a:pt x="3861357" y="0"/>
                    <a:pt x="3902419" y="41062"/>
                    <a:pt x="3902419" y="91715"/>
                  </a:cubicBezTo>
                  <a:lnTo>
                    <a:pt x="3902419" y="825437"/>
                  </a:lnTo>
                  <a:cubicBezTo>
                    <a:pt x="3902419" y="876090"/>
                    <a:pt x="3861357" y="917152"/>
                    <a:pt x="3810704" y="917152"/>
                  </a:cubicBezTo>
                  <a:lnTo>
                    <a:pt x="91715" y="917152"/>
                  </a:lnTo>
                  <a:cubicBezTo>
                    <a:pt x="41062" y="917152"/>
                    <a:pt x="0" y="876090"/>
                    <a:pt x="0" y="825437"/>
                  </a:cubicBezTo>
                  <a:lnTo>
                    <a:pt x="0" y="91715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0202" tIns="80202" rIns="80202" bIns="80202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Достижение значений показателей (индикаторов) </a:t>
              </a:r>
              <a:endParaRPr lang="ru-RU" sz="1400" b="1" kern="1200" dirty="0"/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5136012" y="1939162"/>
              <a:ext cx="765230" cy="623840"/>
            </a:xfrm>
            <a:custGeom>
              <a:avLst/>
              <a:gdLst>
                <a:gd name="connsiteX0" fmla="*/ 0 w 1612017"/>
                <a:gd name="connsiteY0" fmla="*/ 91715 h 917152"/>
                <a:gd name="connsiteX1" fmla="*/ 91715 w 1612017"/>
                <a:gd name="connsiteY1" fmla="*/ 0 h 917152"/>
                <a:gd name="connsiteX2" fmla="*/ 1520302 w 1612017"/>
                <a:gd name="connsiteY2" fmla="*/ 0 h 917152"/>
                <a:gd name="connsiteX3" fmla="*/ 1612017 w 1612017"/>
                <a:gd name="connsiteY3" fmla="*/ 91715 h 917152"/>
                <a:gd name="connsiteX4" fmla="*/ 1612017 w 1612017"/>
                <a:gd name="connsiteY4" fmla="*/ 825437 h 917152"/>
                <a:gd name="connsiteX5" fmla="*/ 1520302 w 1612017"/>
                <a:gd name="connsiteY5" fmla="*/ 917152 h 917152"/>
                <a:gd name="connsiteX6" fmla="*/ 91715 w 1612017"/>
                <a:gd name="connsiteY6" fmla="*/ 917152 h 917152"/>
                <a:gd name="connsiteX7" fmla="*/ 0 w 1612017"/>
                <a:gd name="connsiteY7" fmla="*/ 825437 h 917152"/>
                <a:gd name="connsiteX8" fmla="*/ 0 w 1612017"/>
                <a:gd name="connsiteY8" fmla="*/ 91715 h 91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2017" h="917152">
                  <a:moveTo>
                    <a:pt x="0" y="91715"/>
                  </a:moveTo>
                  <a:cubicBezTo>
                    <a:pt x="0" y="41062"/>
                    <a:pt x="41062" y="0"/>
                    <a:pt x="91715" y="0"/>
                  </a:cubicBezTo>
                  <a:lnTo>
                    <a:pt x="1520302" y="0"/>
                  </a:lnTo>
                  <a:cubicBezTo>
                    <a:pt x="1570955" y="0"/>
                    <a:pt x="1612017" y="41062"/>
                    <a:pt x="1612017" y="91715"/>
                  </a:cubicBezTo>
                  <a:lnTo>
                    <a:pt x="1612017" y="825437"/>
                  </a:lnTo>
                  <a:cubicBezTo>
                    <a:pt x="1612017" y="876090"/>
                    <a:pt x="1570955" y="917152"/>
                    <a:pt x="1520302" y="917152"/>
                  </a:cubicBezTo>
                  <a:lnTo>
                    <a:pt x="91715" y="917152"/>
                  </a:lnTo>
                  <a:cubicBezTo>
                    <a:pt x="41062" y="917152"/>
                    <a:pt x="0" y="876090"/>
                    <a:pt x="0" y="825437"/>
                  </a:cubicBezTo>
                  <a:lnTo>
                    <a:pt x="0" y="91715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0202" tIns="80202" rIns="80202" bIns="80202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2015 факт</a:t>
              </a:r>
              <a:endParaRPr lang="ru-RU" sz="1400" b="1" kern="1200" dirty="0"/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5130329" y="2563002"/>
              <a:ext cx="770914" cy="465583"/>
            </a:xfrm>
            <a:custGeom>
              <a:avLst/>
              <a:gdLst>
                <a:gd name="connsiteX0" fmla="*/ 0 w 1605729"/>
                <a:gd name="connsiteY0" fmla="*/ 46558 h 465583"/>
                <a:gd name="connsiteX1" fmla="*/ 46558 w 1605729"/>
                <a:gd name="connsiteY1" fmla="*/ 0 h 465583"/>
                <a:gd name="connsiteX2" fmla="*/ 1559171 w 1605729"/>
                <a:gd name="connsiteY2" fmla="*/ 0 h 465583"/>
                <a:gd name="connsiteX3" fmla="*/ 1605729 w 1605729"/>
                <a:gd name="connsiteY3" fmla="*/ 46558 h 465583"/>
                <a:gd name="connsiteX4" fmla="*/ 1605729 w 1605729"/>
                <a:gd name="connsiteY4" fmla="*/ 419025 h 465583"/>
                <a:gd name="connsiteX5" fmla="*/ 1559171 w 1605729"/>
                <a:gd name="connsiteY5" fmla="*/ 465583 h 465583"/>
                <a:gd name="connsiteX6" fmla="*/ 46558 w 1605729"/>
                <a:gd name="connsiteY6" fmla="*/ 465583 h 465583"/>
                <a:gd name="connsiteX7" fmla="*/ 0 w 1605729"/>
                <a:gd name="connsiteY7" fmla="*/ 419025 h 465583"/>
                <a:gd name="connsiteX8" fmla="*/ 0 w 1605729"/>
                <a:gd name="connsiteY8" fmla="*/ 46558 h 4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5729" h="465583">
                  <a:moveTo>
                    <a:pt x="0" y="46558"/>
                  </a:moveTo>
                  <a:cubicBezTo>
                    <a:pt x="0" y="20845"/>
                    <a:pt x="20845" y="0"/>
                    <a:pt x="46558" y="0"/>
                  </a:cubicBezTo>
                  <a:lnTo>
                    <a:pt x="1559171" y="0"/>
                  </a:lnTo>
                  <a:cubicBezTo>
                    <a:pt x="1584884" y="0"/>
                    <a:pt x="1605729" y="20845"/>
                    <a:pt x="1605729" y="46558"/>
                  </a:cubicBezTo>
                  <a:lnTo>
                    <a:pt x="1605729" y="419025"/>
                  </a:lnTo>
                  <a:cubicBezTo>
                    <a:pt x="1605729" y="444738"/>
                    <a:pt x="1584884" y="465583"/>
                    <a:pt x="1559171" y="465583"/>
                  </a:cubicBezTo>
                  <a:lnTo>
                    <a:pt x="46558" y="465583"/>
                  </a:lnTo>
                  <a:cubicBezTo>
                    <a:pt x="20845" y="465583"/>
                    <a:pt x="0" y="444738"/>
                    <a:pt x="0" y="419025"/>
                  </a:cubicBezTo>
                  <a:lnTo>
                    <a:pt x="0" y="4655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546" tIns="55546" rIns="55546" bIns="55546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2</a:t>
              </a:r>
              <a:endParaRPr lang="ru-RU" sz="1100" b="1" kern="1200" dirty="0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5136012" y="3106602"/>
              <a:ext cx="773555" cy="517369"/>
            </a:xfrm>
            <a:custGeom>
              <a:avLst/>
              <a:gdLst>
                <a:gd name="connsiteX0" fmla="*/ 0 w 1593227"/>
                <a:gd name="connsiteY0" fmla="*/ 55606 h 556060"/>
                <a:gd name="connsiteX1" fmla="*/ 55606 w 1593227"/>
                <a:gd name="connsiteY1" fmla="*/ 0 h 556060"/>
                <a:gd name="connsiteX2" fmla="*/ 1537621 w 1593227"/>
                <a:gd name="connsiteY2" fmla="*/ 0 h 556060"/>
                <a:gd name="connsiteX3" fmla="*/ 1593227 w 1593227"/>
                <a:gd name="connsiteY3" fmla="*/ 55606 h 556060"/>
                <a:gd name="connsiteX4" fmla="*/ 1593227 w 1593227"/>
                <a:gd name="connsiteY4" fmla="*/ 500454 h 556060"/>
                <a:gd name="connsiteX5" fmla="*/ 1537621 w 1593227"/>
                <a:gd name="connsiteY5" fmla="*/ 556060 h 556060"/>
                <a:gd name="connsiteX6" fmla="*/ 55606 w 1593227"/>
                <a:gd name="connsiteY6" fmla="*/ 556060 h 556060"/>
                <a:gd name="connsiteX7" fmla="*/ 0 w 1593227"/>
                <a:gd name="connsiteY7" fmla="*/ 500454 h 556060"/>
                <a:gd name="connsiteX8" fmla="*/ 0 w 1593227"/>
                <a:gd name="connsiteY8" fmla="*/ 55606 h 556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3227" h="556060">
                  <a:moveTo>
                    <a:pt x="0" y="55606"/>
                  </a:moveTo>
                  <a:cubicBezTo>
                    <a:pt x="0" y="24896"/>
                    <a:pt x="24896" y="0"/>
                    <a:pt x="55606" y="0"/>
                  </a:cubicBezTo>
                  <a:lnTo>
                    <a:pt x="1537621" y="0"/>
                  </a:lnTo>
                  <a:cubicBezTo>
                    <a:pt x="1568331" y="0"/>
                    <a:pt x="1593227" y="24896"/>
                    <a:pt x="1593227" y="55606"/>
                  </a:cubicBezTo>
                  <a:lnTo>
                    <a:pt x="1593227" y="500454"/>
                  </a:lnTo>
                  <a:cubicBezTo>
                    <a:pt x="1593227" y="531164"/>
                    <a:pt x="1568331" y="556060"/>
                    <a:pt x="1537621" y="556060"/>
                  </a:cubicBezTo>
                  <a:lnTo>
                    <a:pt x="55606" y="556060"/>
                  </a:lnTo>
                  <a:cubicBezTo>
                    <a:pt x="24896" y="556060"/>
                    <a:pt x="0" y="531164"/>
                    <a:pt x="0" y="500454"/>
                  </a:cubicBezTo>
                  <a:lnTo>
                    <a:pt x="0" y="5560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8196" tIns="58196" rIns="58196" bIns="58196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9,007</a:t>
              </a:r>
              <a:endParaRPr lang="ru-RU" sz="1100" b="1" kern="1200" dirty="0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5136012" y="3662261"/>
              <a:ext cx="784257" cy="520530"/>
            </a:xfrm>
            <a:custGeom>
              <a:avLst/>
              <a:gdLst>
                <a:gd name="connsiteX0" fmla="*/ 0 w 1568515"/>
                <a:gd name="connsiteY0" fmla="*/ 52053 h 520530"/>
                <a:gd name="connsiteX1" fmla="*/ 52053 w 1568515"/>
                <a:gd name="connsiteY1" fmla="*/ 0 h 520530"/>
                <a:gd name="connsiteX2" fmla="*/ 1516462 w 1568515"/>
                <a:gd name="connsiteY2" fmla="*/ 0 h 520530"/>
                <a:gd name="connsiteX3" fmla="*/ 1568515 w 1568515"/>
                <a:gd name="connsiteY3" fmla="*/ 52053 h 520530"/>
                <a:gd name="connsiteX4" fmla="*/ 1568515 w 1568515"/>
                <a:gd name="connsiteY4" fmla="*/ 468477 h 520530"/>
                <a:gd name="connsiteX5" fmla="*/ 1516462 w 1568515"/>
                <a:gd name="connsiteY5" fmla="*/ 520530 h 520530"/>
                <a:gd name="connsiteX6" fmla="*/ 52053 w 1568515"/>
                <a:gd name="connsiteY6" fmla="*/ 520530 h 520530"/>
                <a:gd name="connsiteX7" fmla="*/ 0 w 1568515"/>
                <a:gd name="connsiteY7" fmla="*/ 468477 h 520530"/>
                <a:gd name="connsiteX8" fmla="*/ 0 w 1568515"/>
                <a:gd name="connsiteY8" fmla="*/ 52053 h 52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8515" h="520530">
                  <a:moveTo>
                    <a:pt x="0" y="52053"/>
                  </a:moveTo>
                  <a:cubicBezTo>
                    <a:pt x="0" y="23305"/>
                    <a:pt x="23305" y="0"/>
                    <a:pt x="52053" y="0"/>
                  </a:cubicBezTo>
                  <a:lnTo>
                    <a:pt x="1516462" y="0"/>
                  </a:lnTo>
                  <a:cubicBezTo>
                    <a:pt x="1545210" y="0"/>
                    <a:pt x="1568515" y="23305"/>
                    <a:pt x="1568515" y="52053"/>
                  </a:cubicBezTo>
                  <a:lnTo>
                    <a:pt x="1568515" y="468477"/>
                  </a:lnTo>
                  <a:cubicBezTo>
                    <a:pt x="1568515" y="497225"/>
                    <a:pt x="1545210" y="520530"/>
                    <a:pt x="1516462" y="520530"/>
                  </a:cubicBezTo>
                  <a:lnTo>
                    <a:pt x="52053" y="520530"/>
                  </a:lnTo>
                  <a:cubicBezTo>
                    <a:pt x="23305" y="520530"/>
                    <a:pt x="0" y="497225"/>
                    <a:pt x="0" y="468477"/>
                  </a:cubicBezTo>
                  <a:lnTo>
                    <a:pt x="0" y="52053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6" tIns="57156" rIns="57156" bIns="57156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10,4</a:t>
              </a:r>
              <a:endParaRPr lang="ru-RU" sz="1100" b="1" kern="1200" dirty="0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5136012" y="4218619"/>
              <a:ext cx="784257" cy="507644"/>
            </a:xfrm>
            <a:custGeom>
              <a:avLst/>
              <a:gdLst>
                <a:gd name="connsiteX0" fmla="*/ 0 w 1452281"/>
                <a:gd name="connsiteY0" fmla="*/ 50764 h 507644"/>
                <a:gd name="connsiteX1" fmla="*/ 50764 w 1452281"/>
                <a:gd name="connsiteY1" fmla="*/ 0 h 507644"/>
                <a:gd name="connsiteX2" fmla="*/ 1401517 w 1452281"/>
                <a:gd name="connsiteY2" fmla="*/ 0 h 507644"/>
                <a:gd name="connsiteX3" fmla="*/ 1452281 w 1452281"/>
                <a:gd name="connsiteY3" fmla="*/ 50764 h 507644"/>
                <a:gd name="connsiteX4" fmla="*/ 1452281 w 1452281"/>
                <a:gd name="connsiteY4" fmla="*/ 456880 h 507644"/>
                <a:gd name="connsiteX5" fmla="*/ 1401517 w 1452281"/>
                <a:gd name="connsiteY5" fmla="*/ 507644 h 507644"/>
                <a:gd name="connsiteX6" fmla="*/ 50764 w 1452281"/>
                <a:gd name="connsiteY6" fmla="*/ 507644 h 507644"/>
                <a:gd name="connsiteX7" fmla="*/ 0 w 1452281"/>
                <a:gd name="connsiteY7" fmla="*/ 456880 h 507644"/>
                <a:gd name="connsiteX8" fmla="*/ 0 w 1452281"/>
                <a:gd name="connsiteY8" fmla="*/ 50764 h 50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2281" h="507644">
                  <a:moveTo>
                    <a:pt x="0" y="50764"/>
                  </a:moveTo>
                  <a:cubicBezTo>
                    <a:pt x="0" y="22728"/>
                    <a:pt x="22728" y="0"/>
                    <a:pt x="50764" y="0"/>
                  </a:cubicBezTo>
                  <a:lnTo>
                    <a:pt x="1401517" y="0"/>
                  </a:lnTo>
                  <a:cubicBezTo>
                    <a:pt x="1429553" y="0"/>
                    <a:pt x="1452281" y="22728"/>
                    <a:pt x="1452281" y="50764"/>
                  </a:cubicBezTo>
                  <a:lnTo>
                    <a:pt x="1452281" y="456880"/>
                  </a:lnTo>
                  <a:cubicBezTo>
                    <a:pt x="1452281" y="484916"/>
                    <a:pt x="1429553" y="507644"/>
                    <a:pt x="1401517" y="507644"/>
                  </a:cubicBezTo>
                  <a:lnTo>
                    <a:pt x="50764" y="507644"/>
                  </a:lnTo>
                  <a:cubicBezTo>
                    <a:pt x="22728" y="507644"/>
                    <a:pt x="0" y="484916"/>
                    <a:pt x="0" y="456880"/>
                  </a:cubicBezTo>
                  <a:lnTo>
                    <a:pt x="0" y="5076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778" tIns="56778" rIns="56778" bIns="56778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13,0</a:t>
              </a:r>
              <a:endParaRPr lang="ru-RU" sz="1100" b="1" kern="1200" dirty="0"/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5132203" y="5301208"/>
              <a:ext cx="769040" cy="543600"/>
            </a:xfrm>
            <a:custGeom>
              <a:avLst/>
              <a:gdLst>
                <a:gd name="connsiteX0" fmla="*/ 0 w 941167"/>
                <a:gd name="connsiteY0" fmla="*/ 69781 h 697806"/>
                <a:gd name="connsiteX1" fmla="*/ 69781 w 941167"/>
                <a:gd name="connsiteY1" fmla="*/ 0 h 697806"/>
                <a:gd name="connsiteX2" fmla="*/ 871386 w 941167"/>
                <a:gd name="connsiteY2" fmla="*/ 0 h 697806"/>
                <a:gd name="connsiteX3" fmla="*/ 941167 w 941167"/>
                <a:gd name="connsiteY3" fmla="*/ 69781 h 697806"/>
                <a:gd name="connsiteX4" fmla="*/ 941167 w 941167"/>
                <a:gd name="connsiteY4" fmla="*/ 628025 h 697806"/>
                <a:gd name="connsiteX5" fmla="*/ 871386 w 941167"/>
                <a:gd name="connsiteY5" fmla="*/ 697806 h 697806"/>
                <a:gd name="connsiteX6" fmla="*/ 69781 w 941167"/>
                <a:gd name="connsiteY6" fmla="*/ 697806 h 697806"/>
                <a:gd name="connsiteX7" fmla="*/ 0 w 941167"/>
                <a:gd name="connsiteY7" fmla="*/ 628025 h 697806"/>
                <a:gd name="connsiteX8" fmla="*/ 0 w 941167"/>
                <a:gd name="connsiteY8" fmla="*/ 69781 h 69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1167" h="697806">
                  <a:moveTo>
                    <a:pt x="0" y="69781"/>
                  </a:moveTo>
                  <a:cubicBezTo>
                    <a:pt x="0" y="31242"/>
                    <a:pt x="31242" y="0"/>
                    <a:pt x="69781" y="0"/>
                  </a:cubicBezTo>
                  <a:lnTo>
                    <a:pt x="871386" y="0"/>
                  </a:lnTo>
                  <a:cubicBezTo>
                    <a:pt x="909925" y="0"/>
                    <a:pt x="941167" y="31242"/>
                    <a:pt x="941167" y="69781"/>
                  </a:cubicBezTo>
                  <a:lnTo>
                    <a:pt x="941167" y="628025"/>
                  </a:lnTo>
                  <a:cubicBezTo>
                    <a:pt x="941167" y="666564"/>
                    <a:pt x="909925" y="697806"/>
                    <a:pt x="871386" y="697806"/>
                  </a:cubicBezTo>
                  <a:lnTo>
                    <a:pt x="69781" y="697806"/>
                  </a:lnTo>
                  <a:cubicBezTo>
                    <a:pt x="31242" y="697806"/>
                    <a:pt x="0" y="666564"/>
                    <a:pt x="0" y="628025"/>
                  </a:cubicBezTo>
                  <a:lnTo>
                    <a:pt x="0" y="69781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2348" tIns="62348" rIns="62348" bIns="62348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122</a:t>
              </a:r>
              <a:endParaRPr lang="ru-RU" sz="1100" b="1" kern="1200" dirty="0"/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5118826" y="4791485"/>
              <a:ext cx="790742" cy="475846"/>
            </a:xfrm>
            <a:custGeom>
              <a:avLst/>
              <a:gdLst>
                <a:gd name="connsiteX0" fmla="*/ 0 w 941167"/>
                <a:gd name="connsiteY0" fmla="*/ 47585 h 475846"/>
                <a:gd name="connsiteX1" fmla="*/ 47585 w 941167"/>
                <a:gd name="connsiteY1" fmla="*/ 0 h 475846"/>
                <a:gd name="connsiteX2" fmla="*/ 893582 w 941167"/>
                <a:gd name="connsiteY2" fmla="*/ 0 h 475846"/>
                <a:gd name="connsiteX3" fmla="*/ 941167 w 941167"/>
                <a:gd name="connsiteY3" fmla="*/ 47585 h 475846"/>
                <a:gd name="connsiteX4" fmla="*/ 941167 w 941167"/>
                <a:gd name="connsiteY4" fmla="*/ 428261 h 475846"/>
                <a:gd name="connsiteX5" fmla="*/ 893582 w 941167"/>
                <a:gd name="connsiteY5" fmla="*/ 475846 h 475846"/>
                <a:gd name="connsiteX6" fmla="*/ 47585 w 941167"/>
                <a:gd name="connsiteY6" fmla="*/ 475846 h 475846"/>
                <a:gd name="connsiteX7" fmla="*/ 0 w 941167"/>
                <a:gd name="connsiteY7" fmla="*/ 428261 h 475846"/>
                <a:gd name="connsiteX8" fmla="*/ 0 w 941167"/>
                <a:gd name="connsiteY8" fmla="*/ 47585 h 47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1167" h="475846">
                  <a:moveTo>
                    <a:pt x="0" y="47585"/>
                  </a:moveTo>
                  <a:cubicBezTo>
                    <a:pt x="0" y="21305"/>
                    <a:pt x="21305" y="0"/>
                    <a:pt x="47585" y="0"/>
                  </a:cubicBezTo>
                  <a:lnTo>
                    <a:pt x="893582" y="0"/>
                  </a:lnTo>
                  <a:cubicBezTo>
                    <a:pt x="919862" y="0"/>
                    <a:pt x="941167" y="21305"/>
                    <a:pt x="941167" y="47585"/>
                  </a:cubicBezTo>
                  <a:lnTo>
                    <a:pt x="941167" y="428261"/>
                  </a:lnTo>
                  <a:cubicBezTo>
                    <a:pt x="941167" y="454541"/>
                    <a:pt x="919862" y="475846"/>
                    <a:pt x="893582" y="475846"/>
                  </a:cubicBezTo>
                  <a:lnTo>
                    <a:pt x="47585" y="475846"/>
                  </a:lnTo>
                  <a:cubicBezTo>
                    <a:pt x="21305" y="475846"/>
                    <a:pt x="0" y="454541"/>
                    <a:pt x="0" y="428261"/>
                  </a:cubicBezTo>
                  <a:lnTo>
                    <a:pt x="0" y="47585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847" tIns="55847" rIns="55847" bIns="55847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24</a:t>
              </a:r>
              <a:endParaRPr lang="ru-RU" sz="1100" b="1" kern="1200" dirty="0"/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6004183" y="1934724"/>
              <a:ext cx="731874" cy="623840"/>
            </a:xfrm>
            <a:custGeom>
              <a:avLst/>
              <a:gdLst>
                <a:gd name="connsiteX0" fmla="*/ 0 w 609463"/>
                <a:gd name="connsiteY0" fmla="*/ 60946 h 917152"/>
                <a:gd name="connsiteX1" fmla="*/ 60946 w 609463"/>
                <a:gd name="connsiteY1" fmla="*/ 0 h 917152"/>
                <a:gd name="connsiteX2" fmla="*/ 548517 w 609463"/>
                <a:gd name="connsiteY2" fmla="*/ 0 h 917152"/>
                <a:gd name="connsiteX3" fmla="*/ 609463 w 609463"/>
                <a:gd name="connsiteY3" fmla="*/ 60946 h 917152"/>
                <a:gd name="connsiteX4" fmla="*/ 609463 w 609463"/>
                <a:gd name="connsiteY4" fmla="*/ 856206 h 917152"/>
                <a:gd name="connsiteX5" fmla="*/ 548517 w 609463"/>
                <a:gd name="connsiteY5" fmla="*/ 917152 h 917152"/>
                <a:gd name="connsiteX6" fmla="*/ 60946 w 609463"/>
                <a:gd name="connsiteY6" fmla="*/ 917152 h 917152"/>
                <a:gd name="connsiteX7" fmla="*/ 0 w 609463"/>
                <a:gd name="connsiteY7" fmla="*/ 856206 h 917152"/>
                <a:gd name="connsiteX8" fmla="*/ 0 w 609463"/>
                <a:gd name="connsiteY8" fmla="*/ 60946 h 91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463" h="917152">
                  <a:moveTo>
                    <a:pt x="0" y="60946"/>
                  </a:moveTo>
                  <a:cubicBezTo>
                    <a:pt x="0" y="27286"/>
                    <a:pt x="27286" y="0"/>
                    <a:pt x="60946" y="0"/>
                  </a:cubicBezTo>
                  <a:lnTo>
                    <a:pt x="548517" y="0"/>
                  </a:lnTo>
                  <a:cubicBezTo>
                    <a:pt x="582177" y="0"/>
                    <a:pt x="609463" y="27286"/>
                    <a:pt x="609463" y="60946"/>
                  </a:cubicBezTo>
                  <a:lnTo>
                    <a:pt x="609463" y="856206"/>
                  </a:lnTo>
                  <a:cubicBezTo>
                    <a:pt x="609463" y="889866"/>
                    <a:pt x="582177" y="917152"/>
                    <a:pt x="548517" y="917152"/>
                  </a:cubicBezTo>
                  <a:lnTo>
                    <a:pt x="60946" y="917152"/>
                  </a:lnTo>
                  <a:cubicBezTo>
                    <a:pt x="27286" y="917152"/>
                    <a:pt x="0" y="889866"/>
                    <a:pt x="0" y="856206"/>
                  </a:cubicBezTo>
                  <a:lnTo>
                    <a:pt x="0" y="60946"/>
                  </a:lnTo>
                  <a:close/>
                </a:path>
              </a:pathLst>
            </a:custGeom>
            <a:solidFill>
              <a:srgbClr val="7030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1191" tIns="71191" rIns="71191" bIns="71191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2016 план</a:t>
              </a:r>
              <a:endParaRPr lang="ru-RU" sz="1400" b="1" kern="1200" dirty="0"/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6004183" y="2563002"/>
              <a:ext cx="731874" cy="488897"/>
            </a:xfrm>
            <a:custGeom>
              <a:avLst/>
              <a:gdLst>
                <a:gd name="connsiteX0" fmla="*/ 0 w 586338"/>
                <a:gd name="connsiteY0" fmla="*/ 48890 h 488897"/>
                <a:gd name="connsiteX1" fmla="*/ 48890 w 586338"/>
                <a:gd name="connsiteY1" fmla="*/ 0 h 488897"/>
                <a:gd name="connsiteX2" fmla="*/ 537448 w 586338"/>
                <a:gd name="connsiteY2" fmla="*/ 0 h 488897"/>
                <a:gd name="connsiteX3" fmla="*/ 586338 w 586338"/>
                <a:gd name="connsiteY3" fmla="*/ 48890 h 488897"/>
                <a:gd name="connsiteX4" fmla="*/ 586338 w 586338"/>
                <a:gd name="connsiteY4" fmla="*/ 440007 h 488897"/>
                <a:gd name="connsiteX5" fmla="*/ 537448 w 586338"/>
                <a:gd name="connsiteY5" fmla="*/ 488897 h 488897"/>
                <a:gd name="connsiteX6" fmla="*/ 48890 w 586338"/>
                <a:gd name="connsiteY6" fmla="*/ 488897 h 488897"/>
                <a:gd name="connsiteX7" fmla="*/ 0 w 586338"/>
                <a:gd name="connsiteY7" fmla="*/ 440007 h 488897"/>
                <a:gd name="connsiteX8" fmla="*/ 0 w 586338"/>
                <a:gd name="connsiteY8" fmla="*/ 48890 h 48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6338" h="488897">
                  <a:moveTo>
                    <a:pt x="0" y="48890"/>
                  </a:moveTo>
                  <a:cubicBezTo>
                    <a:pt x="0" y="21889"/>
                    <a:pt x="21889" y="0"/>
                    <a:pt x="48890" y="0"/>
                  </a:cubicBezTo>
                  <a:lnTo>
                    <a:pt x="537448" y="0"/>
                  </a:lnTo>
                  <a:cubicBezTo>
                    <a:pt x="564449" y="0"/>
                    <a:pt x="586338" y="21889"/>
                    <a:pt x="586338" y="48890"/>
                  </a:cubicBezTo>
                  <a:lnTo>
                    <a:pt x="586338" y="440007"/>
                  </a:lnTo>
                  <a:cubicBezTo>
                    <a:pt x="586338" y="467008"/>
                    <a:pt x="564449" y="488897"/>
                    <a:pt x="537448" y="488897"/>
                  </a:cubicBezTo>
                  <a:lnTo>
                    <a:pt x="48890" y="488897"/>
                  </a:lnTo>
                  <a:cubicBezTo>
                    <a:pt x="21889" y="488897"/>
                    <a:pt x="0" y="467008"/>
                    <a:pt x="0" y="440007"/>
                  </a:cubicBezTo>
                  <a:lnTo>
                    <a:pt x="0" y="48890"/>
                  </a:lnTo>
                  <a:close/>
                </a:path>
              </a:pathLst>
            </a:custGeom>
            <a:solidFill>
              <a:srgbClr val="8F45C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229" tIns="56229" rIns="56229" bIns="56229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3,6</a:t>
              </a:r>
              <a:endParaRPr lang="ru-RU" sz="1100" b="1" kern="1200" dirty="0"/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6004183" y="3106602"/>
              <a:ext cx="731874" cy="517369"/>
            </a:xfrm>
            <a:custGeom>
              <a:avLst/>
              <a:gdLst>
                <a:gd name="connsiteX0" fmla="*/ 0 w 602948"/>
                <a:gd name="connsiteY0" fmla="*/ 46208 h 462079"/>
                <a:gd name="connsiteX1" fmla="*/ 46208 w 602948"/>
                <a:gd name="connsiteY1" fmla="*/ 0 h 462079"/>
                <a:gd name="connsiteX2" fmla="*/ 556740 w 602948"/>
                <a:gd name="connsiteY2" fmla="*/ 0 h 462079"/>
                <a:gd name="connsiteX3" fmla="*/ 602948 w 602948"/>
                <a:gd name="connsiteY3" fmla="*/ 46208 h 462079"/>
                <a:gd name="connsiteX4" fmla="*/ 602948 w 602948"/>
                <a:gd name="connsiteY4" fmla="*/ 415871 h 462079"/>
                <a:gd name="connsiteX5" fmla="*/ 556740 w 602948"/>
                <a:gd name="connsiteY5" fmla="*/ 462079 h 462079"/>
                <a:gd name="connsiteX6" fmla="*/ 46208 w 602948"/>
                <a:gd name="connsiteY6" fmla="*/ 462079 h 462079"/>
                <a:gd name="connsiteX7" fmla="*/ 0 w 602948"/>
                <a:gd name="connsiteY7" fmla="*/ 415871 h 462079"/>
                <a:gd name="connsiteX8" fmla="*/ 0 w 602948"/>
                <a:gd name="connsiteY8" fmla="*/ 46208 h 462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2948" h="462079">
                  <a:moveTo>
                    <a:pt x="0" y="46208"/>
                  </a:moveTo>
                  <a:cubicBezTo>
                    <a:pt x="0" y="20688"/>
                    <a:pt x="20688" y="0"/>
                    <a:pt x="46208" y="0"/>
                  </a:cubicBezTo>
                  <a:lnTo>
                    <a:pt x="556740" y="0"/>
                  </a:lnTo>
                  <a:cubicBezTo>
                    <a:pt x="582260" y="0"/>
                    <a:pt x="602948" y="20688"/>
                    <a:pt x="602948" y="46208"/>
                  </a:cubicBezTo>
                  <a:lnTo>
                    <a:pt x="602948" y="415871"/>
                  </a:lnTo>
                  <a:cubicBezTo>
                    <a:pt x="602948" y="441391"/>
                    <a:pt x="582260" y="462079"/>
                    <a:pt x="556740" y="462079"/>
                  </a:cubicBezTo>
                  <a:lnTo>
                    <a:pt x="46208" y="462079"/>
                  </a:lnTo>
                  <a:cubicBezTo>
                    <a:pt x="20688" y="462079"/>
                    <a:pt x="0" y="441391"/>
                    <a:pt x="0" y="415871"/>
                  </a:cubicBezTo>
                  <a:lnTo>
                    <a:pt x="0" y="46208"/>
                  </a:lnTo>
                  <a:close/>
                </a:path>
              </a:pathLst>
            </a:custGeom>
            <a:solidFill>
              <a:srgbClr val="8F45C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444" tIns="55444" rIns="55444" bIns="55444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8,0</a:t>
              </a:r>
              <a:endParaRPr lang="ru-RU" sz="1100" b="1" kern="1200" dirty="0"/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6018379" y="3687621"/>
              <a:ext cx="717678" cy="495170"/>
            </a:xfrm>
            <a:custGeom>
              <a:avLst/>
              <a:gdLst>
                <a:gd name="connsiteX0" fmla="*/ 0 w 593596"/>
                <a:gd name="connsiteY0" fmla="*/ 45176 h 451761"/>
                <a:gd name="connsiteX1" fmla="*/ 45176 w 593596"/>
                <a:gd name="connsiteY1" fmla="*/ 0 h 451761"/>
                <a:gd name="connsiteX2" fmla="*/ 548420 w 593596"/>
                <a:gd name="connsiteY2" fmla="*/ 0 h 451761"/>
                <a:gd name="connsiteX3" fmla="*/ 593596 w 593596"/>
                <a:gd name="connsiteY3" fmla="*/ 45176 h 451761"/>
                <a:gd name="connsiteX4" fmla="*/ 593596 w 593596"/>
                <a:gd name="connsiteY4" fmla="*/ 406585 h 451761"/>
                <a:gd name="connsiteX5" fmla="*/ 548420 w 593596"/>
                <a:gd name="connsiteY5" fmla="*/ 451761 h 451761"/>
                <a:gd name="connsiteX6" fmla="*/ 45176 w 593596"/>
                <a:gd name="connsiteY6" fmla="*/ 451761 h 451761"/>
                <a:gd name="connsiteX7" fmla="*/ 0 w 593596"/>
                <a:gd name="connsiteY7" fmla="*/ 406585 h 451761"/>
                <a:gd name="connsiteX8" fmla="*/ 0 w 593596"/>
                <a:gd name="connsiteY8" fmla="*/ 45176 h 45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596" h="451761">
                  <a:moveTo>
                    <a:pt x="0" y="45176"/>
                  </a:moveTo>
                  <a:cubicBezTo>
                    <a:pt x="0" y="20226"/>
                    <a:pt x="20226" y="0"/>
                    <a:pt x="45176" y="0"/>
                  </a:cubicBezTo>
                  <a:lnTo>
                    <a:pt x="548420" y="0"/>
                  </a:lnTo>
                  <a:cubicBezTo>
                    <a:pt x="573370" y="0"/>
                    <a:pt x="593596" y="20226"/>
                    <a:pt x="593596" y="45176"/>
                  </a:cubicBezTo>
                  <a:lnTo>
                    <a:pt x="593596" y="406585"/>
                  </a:lnTo>
                  <a:cubicBezTo>
                    <a:pt x="593596" y="431535"/>
                    <a:pt x="573370" y="451761"/>
                    <a:pt x="548420" y="451761"/>
                  </a:cubicBezTo>
                  <a:lnTo>
                    <a:pt x="45176" y="451761"/>
                  </a:lnTo>
                  <a:cubicBezTo>
                    <a:pt x="20226" y="451761"/>
                    <a:pt x="0" y="431535"/>
                    <a:pt x="0" y="406585"/>
                  </a:cubicBezTo>
                  <a:lnTo>
                    <a:pt x="0" y="45176"/>
                  </a:lnTo>
                  <a:close/>
                </a:path>
              </a:pathLst>
            </a:custGeom>
            <a:solidFill>
              <a:srgbClr val="8F45C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142" tIns="55142" rIns="55142" bIns="55142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13,0</a:t>
              </a:r>
              <a:endParaRPr lang="ru-RU" sz="1100" b="1" kern="1200" dirty="0"/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6004183" y="4228827"/>
              <a:ext cx="731874" cy="497436"/>
            </a:xfrm>
            <a:custGeom>
              <a:avLst/>
              <a:gdLst>
                <a:gd name="connsiteX0" fmla="*/ 0 w 575324"/>
                <a:gd name="connsiteY0" fmla="*/ 48723 h 487228"/>
                <a:gd name="connsiteX1" fmla="*/ 48723 w 575324"/>
                <a:gd name="connsiteY1" fmla="*/ 0 h 487228"/>
                <a:gd name="connsiteX2" fmla="*/ 526601 w 575324"/>
                <a:gd name="connsiteY2" fmla="*/ 0 h 487228"/>
                <a:gd name="connsiteX3" fmla="*/ 575324 w 575324"/>
                <a:gd name="connsiteY3" fmla="*/ 48723 h 487228"/>
                <a:gd name="connsiteX4" fmla="*/ 575324 w 575324"/>
                <a:gd name="connsiteY4" fmla="*/ 438505 h 487228"/>
                <a:gd name="connsiteX5" fmla="*/ 526601 w 575324"/>
                <a:gd name="connsiteY5" fmla="*/ 487228 h 487228"/>
                <a:gd name="connsiteX6" fmla="*/ 48723 w 575324"/>
                <a:gd name="connsiteY6" fmla="*/ 487228 h 487228"/>
                <a:gd name="connsiteX7" fmla="*/ 0 w 575324"/>
                <a:gd name="connsiteY7" fmla="*/ 438505 h 487228"/>
                <a:gd name="connsiteX8" fmla="*/ 0 w 575324"/>
                <a:gd name="connsiteY8" fmla="*/ 48723 h 487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5324" h="487228">
                  <a:moveTo>
                    <a:pt x="0" y="48723"/>
                  </a:moveTo>
                  <a:cubicBezTo>
                    <a:pt x="0" y="21814"/>
                    <a:pt x="21814" y="0"/>
                    <a:pt x="48723" y="0"/>
                  </a:cubicBezTo>
                  <a:lnTo>
                    <a:pt x="526601" y="0"/>
                  </a:lnTo>
                  <a:cubicBezTo>
                    <a:pt x="553510" y="0"/>
                    <a:pt x="575324" y="21814"/>
                    <a:pt x="575324" y="48723"/>
                  </a:cubicBezTo>
                  <a:lnTo>
                    <a:pt x="575324" y="438505"/>
                  </a:lnTo>
                  <a:cubicBezTo>
                    <a:pt x="575324" y="465414"/>
                    <a:pt x="553510" y="487228"/>
                    <a:pt x="526601" y="487228"/>
                  </a:cubicBezTo>
                  <a:lnTo>
                    <a:pt x="48723" y="487228"/>
                  </a:lnTo>
                  <a:cubicBezTo>
                    <a:pt x="21814" y="487228"/>
                    <a:pt x="0" y="465414"/>
                    <a:pt x="0" y="438505"/>
                  </a:cubicBezTo>
                  <a:lnTo>
                    <a:pt x="0" y="48723"/>
                  </a:lnTo>
                  <a:close/>
                </a:path>
              </a:pathLst>
            </a:custGeom>
            <a:solidFill>
              <a:srgbClr val="8F45C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180" tIns="56180" rIns="56180" bIns="5618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30,0</a:t>
              </a:r>
              <a:endParaRPr lang="ru-RU" sz="1100" b="1" kern="1200" dirty="0"/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6004183" y="4791485"/>
              <a:ext cx="731874" cy="475846"/>
            </a:xfrm>
            <a:custGeom>
              <a:avLst/>
              <a:gdLst>
                <a:gd name="connsiteX0" fmla="*/ 0 w 473035"/>
                <a:gd name="connsiteY0" fmla="*/ 36893 h 368933"/>
                <a:gd name="connsiteX1" fmla="*/ 36893 w 473035"/>
                <a:gd name="connsiteY1" fmla="*/ 0 h 368933"/>
                <a:gd name="connsiteX2" fmla="*/ 436142 w 473035"/>
                <a:gd name="connsiteY2" fmla="*/ 0 h 368933"/>
                <a:gd name="connsiteX3" fmla="*/ 473035 w 473035"/>
                <a:gd name="connsiteY3" fmla="*/ 36893 h 368933"/>
                <a:gd name="connsiteX4" fmla="*/ 473035 w 473035"/>
                <a:gd name="connsiteY4" fmla="*/ 332040 h 368933"/>
                <a:gd name="connsiteX5" fmla="*/ 436142 w 473035"/>
                <a:gd name="connsiteY5" fmla="*/ 368933 h 368933"/>
                <a:gd name="connsiteX6" fmla="*/ 36893 w 473035"/>
                <a:gd name="connsiteY6" fmla="*/ 368933 h 368933"/>
                <a:gd name="connsiteX7" fmla="*/ 0 w 473035"/>
                <a:gd name="connsiteY7" fmla="*/ 332040 h 368933"/>
                <a:gd name="connsiteX8" fmla="*/ 0 w 473035"/>
                <a:gd name="connsiteY8" fmla="*/ 36893 h 368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3035" h="368933">
                  <a:moveTo>
                    <a:pt x="0" y="36893"/>
                  </a:moveTo>
                  <a:cubicBezTo>
                    <a:pt x="0" y="16518"/>
                    <a:pt x="16518" y="0"/>
                    <a:pt x="36893" y="0"/>
                  </a:cubicBezTo>
                  <a:lnTo>
                    <a:pt x="436142" y="0"/>
                  </a:lnTo>
                  <a:cubicBezTo>
                    <a:pt x="456517" y="0"/>
                    <a:pt x="473035" y="16518"/>
                    <a:pt x="473035" y="36893"/>
                  </a:cubicBezTo>
                  <a:lnTo>
                    <a:pt x="473035" y="332040"/>
                  </a:lnTo>
                  <a:cubicBezTo>
                    <a:pt x="473035" y="352415"/>
                    <a:pt x="456517" y="368933"/>
                    <a:pt x="436142" y="368933"/>
                  </a:cubicBezTo>
                  <a:lnTo>
                    <a:pt x="36893" y="368933"/>
                  </a:lnTo>
                  <a:cubicBezTo>
                    <a:pt x="16518" y="368933"/>
                    <a:pt x="0" y="352415"/>
                    <a:pt x="0" y="332040"/>
                  </a:cubicBezTo>
                  <a:lnTo>
                    <a:pt x="0" y="36893"/>
                  </a:lnTo>
                  <a:close/>
                </a:path>
              </a:pathLst>
            </a:custGeom>
            <a:solidFill>
              <a:srgbClr val="8F45C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716" tIns="52716" rIns="52716" bIns="52716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27</a:t>
              </a:r>
              <a:endParaRPr lang="ru-RU" sz="1100" b="1" kern="1200" dirty="0"/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6018379" y="5301208"/>
              <a:ext cx="717678" cy="543600"/>
            </a:xfrm>
            <a:custGeom>
              <a:avLst/>
              <a:gdLst>
                <a:gd name="connsiteX0" fmla="*/ 0 w 473035"/>
                <a:gd name="connsiteY0" fmla="*/ 39825 h 398246"/>
                <a:gd name="connsiteX1" fmla="*/ 39825 w 473035"/>
                <a:gd name="connsiteY1" fmla="*/ 0 h 398246"/>
                <a:gd name="connsiteX2" fmla="*/ 433210 w 473035"/>
                <a:gd name="connsiteY2" fmla="*/ 0 h 398246"/>
                <a:gd name="connsiteX3" fmla="*/ 473035 w 473035"/>
                <a:gd name="connsiteY3" fmla="*/ 39825 h 398246"/>
                <a:gd name="connsiteX4" fmla="*/ 473035 w 473035"/>
                <a:gd name="connsiteY4" fmla="*/ 358421 h 398246"/>
                <a:gd name="connsiteX5" fmla="*/ 433210 w 473035"/>
                <a:gd name="connsiteY5" fmla="*/ 398246 h 398246"/>
                <a:gd name="connsiteX6" fmla="*/ 39825 w 473035"/>
                <a:gd name="connsiteY6" fmla="*/ 398246 h 398246"/>
                <a:gd name="connsiteX7" fmla="*/ 0 w 473035"/>
                <a:gd name="connsiteY7" fmla="*/ 358421 h 398246"/>
                <a:gd name="connsiteX8" fmla="*/ 0 w 473035"/>
                <a:gd name="connsiteY8" fmla="*/ 39825 h 398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3035" h="398246">
                  <a:moveTo>
                    <a:pt x="0" y="39825"/>
                  </a:moveTo>
                  <a:cubicBezTo>
                    <a:pt x="0" y="17830"/>
                    <a:pt x="17830" y="0"/>
                    <a:pt x="39825" y="0"/>
                  </a:cubicBezTo>
                  <a:lnTo>
                    <a:pt x="433210" y="0"/>
                  </a:lnTo>
                  <a:cubicBezTo>
                    <a:pt x="455205" y="0"/>
                    <a:pt x="473035" y="17830"/>
                    <a:pt x="473035" y="39825"/>
                  </a:cubicBezTo>
                  <a:lnTo>
                    <a:pt x="473035" y="358421"/>
                  </a:lnTo>
                  <a:cubicBezTo>
                    <a:pt x="473035" y="380416"/>
                    <a:pt x="455205" y="398246"/>
                    <a:pt x="433210" y="398246"/>
                  </a:cubicBezTo>
                  <a:lnTo>
                    <a:pt x="39825" y="398246"/>
                  </a:lnTo>
                  <a:cubicBezTo>
                    <a:pt x="17830" y="398246"/>
                    <a:pt x="0" y="380416"/>
                    <a:pt x="0" y="358421"/>
                  </a:cubicBezTo>
                  <a:lnTo>
                    <a:pt x="0" y="39825"/>
                  </a:lnTo>
                  <a:close/>
                </a:path>
              </a:pathLst>
            </a:custGeom>
            <a:solidFill>
              <a:srgbClr val="8F45C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574" tIns="53574" rIns="53574" bIns="53574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90</a:t>
              </a:r>
              <a:endParaRPr lang="ru-RU" sz="1100" b="1" kern="1200" dirty="0"/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6802530" y="1939162"/>
              <a:ext cx="747694" cy="623840"/>
            </a:xfrm>
            <a:custGeom>
              <a:avLst/>
              <a:gdLst>
                <a:gd name="connsiteX0" fmla="*/ 0 w 501594"/>
                <a:gd name="connsiteY0" fmla="*/ 50159 h 917152"/>
                <a:gd name="connsiteX1" fmla="*/ 50159 w 501594"/>
                <a:gd name="connsiteY1" fmla="*/ 0 h 917152"/>
                <a:gd name="connsiteX2" fmla="*/ 451435 w 501594"/>
                <a:gd name="connsiteY2" fmla="*/ 0 h 917152"/>
                <a:gd name="connsiteX3" fmla="*/ 501594 w 501594"/>
                <a:gd name="connsiteY3" fmla="*/ 50159 h 917152"/>
                <a:gd name="connsiteX4" fmla="*/ 501594 w 501594"/>
                <a:gd name="connsiteY4" fmla="*/ 866993 h 917152"/>
                <a:gd name="connsiteX5" fmla="*/ 451435 w 501594"/>
                <a:gd name="connsiteY5" fmla="*/ 917152 h 917152"/>
                <a:gd name="connsiteX6" fmla="*/ 50159 w 501594"/>
                <a:gd name="connsiteY6" fmla="*/ 917152 h 917152"/>
                <a:gd name="connsiteX7" fmla="*/ 0 w 501594"/>
                <a:gd name="connsiteY7" fmla="*/ 866993 h 917152"/>
                <a:gd name="connsiteX8" fmla="*/ 0 w 501594"/>
                <a:gd name="connsiteY8" fmla="*/ 50159 h 91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594" h="917152">
                  <a:moveTo>
                    <a:pt x="0" y="50159"/>
                  </a:moveTo>
                  <a:cubicBezTo>
                    <a:pt x="0" y="22457"/>
                    <a:pt x="22457" y="0"/>
                    <a:pt x="50159" y="0"/>
                  </a:cubicBezTo>
                  <a:lnTo>
                    <a:pt x="451435" y="0"/>
                  </a:lnTo>
                  <a:cubicBezTo>
                    <a:pt x="479137" y="0"/>
                    <a:pt x="501594" y="22457"/>
                    <a:pt x="501594" y="50159"/>
                  </a:cubicBezTo>
                  <a:lnTo>
                    <a:pt x="501594" y="866993"/>
                  </a:lnTo>
                  <a:cubicBezTo>
                    <a:pt x="501594" y="894695"/>
                    <a:pt x="479137" y="917152"/>
                    <a:pt x="451435" y="917152"/>
                  </a:cubicBezTo>
                  <a:lnTo>
                    <a:pt x="50159" y="917152"/>
                  </a:lnTo>
                  <a:cubicBezTo>
                    <a:pt x="22457" y="917152"/>
                    <a:pt x="0" y="894695"/>
                    <a:pt x="0" y="866993"/>
                  </a:cubicBezTo>
                  <a:lnTo>
                    <a:pt x="0" y="5015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031" tIns="68031" rIns="68031" bIns="68031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2017</a:t>
              </a:r>
              <a:endParaRPr lang="ru-RU" sz="1400" b="1" kern="1200" dirty="0"/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6802530" y="2584253"/>
              <a:ext cx="747694" cy="467646"/>
            </a:xfrm>
            <a:custGeom>
              <a:avLst/>
              <a:gdLst>
                <a:gd name="connsiteX0" fmla="*/ 0 w 481076"/>
                <a:gd name="connsiteY0" fmla="*/ 46765 h 467646"/>
                <a:gd name="connsiteX1" fmla="*/ 46765 w 481076"/>
                <a:gd name="connsiteY1" fmla="*/ 0 h 467646"/>
                <a:gd name="connsiteX2" fmla="*/ 434311 w 481076"/>
                <a:gd name="connsiteY2" fmla="*/ 0 h 467646"/>
                <a:gd name="connsiteX3" fmla="*/ 481076 w 481076"/>
                <a:gd name="connsiteY3" fmla="*/ 46765 h 467646"/>
                <a:gd name="connsiteX4" fmla="*/ 481076 w 481076"/>
                <a:gd name="connsiteY4" fmla="*/ 420881 h 467646"/>
                <a:gd name="connsiteX5" fmla="*/ 434311 w 481076"/>
                <a:gd name="connsiteY5" fmla="*/ 467646 h 467646"/>
                <a:gd name="connsiteX6" fmla="*/ 46765 w 481076"/>
                <a:gd name="connsiteY6" fmla="*/ 467646 h 467646"/>
                <a:gd name="connsiteX7" fmla="*/ 0 w 481076"/>
                <a:gd name="connsiteY7" fmla="*/ 420881 h 467646"/>
                <a:gd name="connsiteX8" fmla="*/ 0 w 481076"/>
                <a:gd name="connsiteY8" fmla="*/ 46765 h 467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1076" h="467646">
                  <a:moveTo>
                    <a:pt x="0" y="46765"/>
                  </a:moveTo>
                  <a:cubicBezTo>
                    <a:pt x="0" y="20937"/>
                    <a:pt x="20937" y="0"/>
                    <a:pt x="46765" y="0"/>
                  </a:cubicBezTo>
                  <a:lnTo>
                    <a:pt x="434311" y="0"/>
                  </a:lnTo>
                  <a:cubicBezTo>
                    <a:pt x="460139" y="0"/>
                    <a:pt x="481076" y="20937"/>
                    <a:pt x="481076" y="46765"/>
                  </a:cubicBezTo>
                  <a:lnTo>
                    <a:pt x="481076" y="420881"/>
                  </a:lnTo>
                  <a:cubicBezTo>
                    <a:pt x="481076" y="446709"/>
                    <a:pt x="460139" y="467646"/>
                    <a:pt x="434311" y="467646"/>
                  </a:cubicBezTo>
                  <a:lnTo>
                    <a:pt x="46765" y="467646"/>
                  </a:lnTo>
                  <a:cubicBezTo>
                    <a:pt x="20937" y="467646"/>
                    <a:pt x="0" y="446709"/>
                    <a:pt x="0" y="420881"/>
                  </a:cubicBezTo>
                  <a:lnTo>
                    <a:pt x="0" y="46765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607" tIns="55607" rIns="55607" bIns="55607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2,9</a:t>
              </a:r>
              <a:endParaRPr lang="ru-RU" sz="1100" kern="1200" dirty="0"/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6802530" y="3106602"/>
              <a:ext cx="747694" cy="517369"/>
            </a:xfrm>
            <a:custGeom>
              <a:avLst/>
              <a:gdLst>
                <a:gd name="connsiteX0" fmla="*/ 0 w 495748"/>
                <a:gd name="connsiteY0" fmla="*/ 38842 h 388423"/>
                <a:gd name="connsiteX1" fmla="*/ 38842 w 495748"/>
                <a:gd name="connsiteY1" fmla="*/ 0 h 388423"/>
                <a:gd name="connsiteX2" fmla="*/ 456906 w 495748"/>
                <a:gd name="connsiteY2" fmla="*/ 0 h 388423"/>
                <a:gd name="connsiteX3" fmla="*/ 495748 w 495748"/>
                <a:gd name="connsiteY3" fmla="*/ 38842 h 388423"/>
                <a:gd name="connsiteX4" fmla="*/ 495748 w 495748"/>
                <a:gd name="connsiteY4" fmla="*/ 349581 h 388423"/>
                <a:gd name="connsiteX5" fmla="*/ 456906 w 495748"/>
                <a:gd name="connsiteY5" fmla="*/ 388423 h 388423"/>
                <a:gd name="connsiteX6" fmla="*/ 38842 w 495748"/>
                <a:gd name="connsiteY6" fmla="*/ 388423 h 388423"/>
                <a:gd name="connsiteX7" fmla="*/ 0 w 495748"/>
                <a:gd name="connsiteY7" fmla="*/ 349581 h 388423"/>
                <a:gd name="connsiteX8" fmla="*/ 0 w 495748"/>
                <a:gd name="connsiteY8" fmla="*/ 38842 h 388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5748" h="388423">
                  <a:moveTo>
                    <a:pt x="0" y="38842"/>
                  </a:moveTo>
                  <a:cubicBezTo>
                    <a:pt x="0" y="17390"/>
                    <a:pt x="17390" y="0"/>
                    <a:pt x="38842" y="0"/>
                  </a:cubicBezTo>
                  <a:lnTo>
                    <a:pt x="456906" y="0"/>
                  </a:lnTo>
                  <a:cubicBezTo>
                    <a:pt x="478358" y="0"/>
                    <a:pt x="495748" y="17390"/>
                    <a:pt x="495748" y="38842"/>
                  </a:cubicBezTo>
                  <a:lnTo>
                    <a:pt x="495748" y="349581"/>
                  </a:lnTo>
                  <a:cubicBezTo>
                    <a:pt x="495748" y="371033"/>
                    <a:pt x="478358" y="388423"/>
                    <a:pt x="456906" y="388423"/>
                  </a:cubicBezTo>
                  <a:lnTo>
                    <a:pt x="38842" y="388423"/>
                  </a:lnTo>
                  <a:cubicBezTo>
                    <a:pt x="17390" y="388423"/>
                    <a:pt x="0" y="371033"/>
                    <a:pt x="0" y="349581"/>
                  </a:cubicBezTo>
                  <a:lnTo>
                    <a:pt x="0" y="38842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287" tIns="53287" rIns="53287" bIns="53287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8,55</a:t>
              </a:r>
              <a:endParaRPr lang="ru-RU" sz="1100" kern="1200" dirty="0"/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6802530" y="3687621"/>
              <a:ext cx="747694" cy="495169"/>
            </a:xfrm>
            <a:custGeom>
              <a:avLst/>
              <a:gdLst>
                <a:gd name="connsiteX0" fmla="*/ 0 w 488058"/>
                <a:gd name="connsiteY0" fmla="*/ 41464 h 414644"/>
                <a:gd name="connsiteX1" fmla="*/ 41464 w 488058"/>
                <a:gd name="connsiteY1" fmla="*/ 0 h 414644"/>
                <a:gd name="connsiteX2" fmla="*/ 446594 w 488058"/>
                <a:gd name="connsiteY2" fmla="*/ 0 h 414644"/>
                <a:gd name="connsiteX3" fmla="*/ 488058 w 488058"/>
                <a:gd name="connsiteY3" fmla="*/ 41464 h 414644"/>
                <a:gd name="connsiteX4" fmla="*/ 488058 w 488058"/>
                <a:gd name="connsiteY4" fmla="*/ 373180 h 414644"/>
                <a:gd name="connsiteX5" fmla="*/ 446594 w 488058"/>
                <a:gd name="connsiteY5" fmla="*/ 414644 h 414644"/>
                <a:gd name="connsiteX6" fmla="*/ 41464 w 488058"/>
                <a:gd name="connsiteY6" fmla="*/ 414644 h 414644"/>
                <a:gd name="connsiteX7" fmla="*/ 0 w 488058"/>
                <a:gd name="connsiteY7" fmla="*/ 373180 h 414644"/>
                <a:gd name="connsiteX8" fmla="*/ 0 w 488058"/>
                <a:gd name="connsiteY8" fmla="*/ 41464 h 41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8058" h="414644">
                  <a:moveTo>
                    <a:pt x="0" y="41464"/>
                  </a:moveTo>
                  <a:cubicBezTo>
                    <a:pt x="0" y="18564"/>
                    <a:pt x="18564" y="0"/>
                    <a:pt x="41464" y="0"/>
                  </a:cubicBezTo>
                  <a:lnTo>
                    <a:pt x="446594" y="0"/>
                  </a:lnTo>
                  <a:cubicBezTo>
                    <a:pt x="469494" y="0"/>
                    <a:pt x="488058" y="18564"/>
                    <a:pt x="488058" y="41464"/>
                  </a:cubicBezTo>
                  <a:lnTo>
                    <a:pt x="488058" y="373180"/>
                  </a:lnTo>
                  <a:cubicBezTo>
                    <a:pt x="488058" y="396080"/>
                    <a:pt x="469494" y="414644"/>
                    <a:pt x="446594" y="414644"/>
                  </a:cubicBezTo>
                  <a:lnTo>
                    <a:pt x="41464" y="414644"/>
                  </a:lnTo>
                  <a:cubicBezTo>
                    <a:pt x="18564" y="414644"/>
                    <a:pt x="0" y="396080"/>
                    <a:pt x="0" y="373180"/>
                  </a:cubicBezTo>
                  <a:lnTo>
                    <a:pt x="0" y="41464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055" tIns="54055" rIns="54055" bIns="54055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15,8</a:t>
              </a:r>
              <a:endParaRPr lang="ru-RU" sz="1100" kern="1200" dirty="0"/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6802530" y="4232500"/>
              <a:ext cx="747693" cy="479881"/>
            </a:xfrm>
            <a:custGeom>
              <a:avLst/>
              <a:gdLst>
                <a:gd name="connsiteX0" fmla="*/ 0 w 473035"/>
                <a:gd name="connsiteY0" fmla="*/ 47304 h 479881"/>
                <a:gd name="connsiteX1" fmla="*/ 47304 w 473035"/>
                <a:gd name="connsiteY1" fmla="*/ 0 h 479881"/>
                <a:gd name="connsiteX2" fmla="*/ 425732 w 473035"/>
                <a:gd name="connsiteY2" fmla="*/ 0 h 479881"/>
                <a:gd name="connsiteX3" fmla="*/ 473036 w 473035"/>
                <a:gd name="connsiteY3" fmla="*/ 47304 h 479881"/>
                <a:gd name="connsiteX4" fmla="*/ 473035 w 473035"/>
                <a:gd name="connsiteY4" fmla="*/ 432578 h 479881"/>
                <a:gd name="connsiteX5" fmla="*/ 425731 w 473035"/>
                <a:gd name="connsiteY5" fmla="*/ 479882 h 479881"/>
                <a:gd name="connsiteX6" fmla="*/ 47304 w 473035"/>
                <a:gd name="connsiteY6" fmla="*/ 479881 h 479881"/>
                <a:gd name="connsiteX7" fmla="*/ 0 w 473035"/>
                <a:gd name="connsiteY7" fmla="*/ 432577 h 479881"/>
                <a:gd name="connsiteX8" fmla="*/ 0 w 473035"/>
                <a:gd name="connsiteY8" fmla="*/ 47304 h 479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3035" h="479881">
                  <a:moveTo>
                    <a:pt x="0" y="47304"/>
                  </a:moveTo>
                  <a:cubicBezTo>
                    <a:pt x="0" y="21179"/>
                    <a:pt x="21179" y="0"/>
                    <a:pt x="47304" y="0"/>
                  </a:cubicBezTo>
                  <a:lnTo>
                    <a:pt x="425732" y="0"/>
                  </a:lnTo>
                  <a:cubicBezTo>
                    <a:pt x="451857" y="0"/>
                    <a:pt x="473036" y="21179"/>
                    <a:pt x="473036" y="47304"/>
                  </a:cubicBezTo>
                  <a:cubicBezTo>
                    <a:pt x="473036" y="175729"/>
                    <a:pt x="473035" y="304153"/>
                    <a:pt x="473035" y="432578"/>
                  </a:cubicBezTo>
                  <a:cubicBezTo>
                    <a:pt x="473035" y="458703"/>
                    <a:pt x="451856" y="479882"/>
                    <a:pt x="425731" y="479882"/>
                  </a:cubicBezTo>
                  <a:lnTo>
                    <a:pt x="47304" y="479881"/>
                  </a:lnTo>
                  <a:cubicBezTo>
                    <a:pt x="21179" y="479881"/>
                    <a:pt x="0" y="458702"/>
                    <a:pt x="0" y="432577"/>
                  </a:cubicBezTo>
                  <a:lnTo>
                    <a:pt x="0" y="47304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765" tIns="55765" rIns="55765" bIns="55765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37,0</a:t>
              </a:r>
              <a:endParaRPr lang="ru-RU" sz="1100" kern="1200" dirty="0"/>
            </a:p>
          </p:txBody>
        </p:sp>
        <p:sp>
          <p:nvSpPr>
            <p:cNvPr id="32" name="Полилиния 31"/>
            <p:cNvSpPr/>
            <p:nvPr/>
          </p:nvSpPr>
          <p:spPr>
            <a:xfrm>
              <a:off x="6802530" y="5301209"/>
              <a:ext cx="747694" cy="543600"/>
            </a:xfrm>
            <a:custGeom>
              <a:avLst/>
              <a:gdLst>
                <a:gd name="connsiteX0" fmla="*/ 0 w 444361"/>
                <a:gd name="connsiteY0" fmla="*/ 44398 h 443984"/>
                <a:gd name="connsiteX1" fmla="*/ 44398 w 444361"/>
                <a:gd name="connsiteY1" fmla="*/ 0 h 443984"/>
                <a:gd name="connsiteX2" fmla="*/ 399963 w 444361"/>
                <a:gd name="connsiteY2" fmla="*/ 0 h 443984"/>
                <a:gd name="connsiteX3" fmla="*/ 444361 w 444361"/>
                <a:gd name="connsiteY3" fmla="*/ 44398 h 443984"/>
                <a:gd name="connsiteX4" fmla="*/ 444361 w 444361"/>
                <a:gd name="connsiteY4" fmla="*/ 399586 h 443984"/>
                <a:gd name="connsiteX5" fmla="*/ 399963 w 444361"/>
                <a:gd name="connsiteY5" fmla="*/ 443984 h 443984"/>
                <a:gd name="connsiteX6" fmla="*/ 44398 w 444361"/>
                <a:gd name="connsiteY6" fmla="*/ 443984 h 443984"/>
                <a:gd name="connsiteX7" fmla="*/ 0 w 444361"/>
                <a:gd name="connsiteY7" fmla="*/ 399586 h 443984"/>
                <a:gd name="connsiteX8" fmla="*/ 0 w 444361"/>
                <a:gd name="connsiteY8" fmla="*/ 44398 h 443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61" h="443984">
                  <a:moveTo>
                    <a:pt x="0" y="44398"/>
                  </a:moveTo>
                  <a:cubicBezTo>
                    <a:pt x="0" y="19878"/>
                    <a:pt x="19878" y="0"/>
                    <a:pt x="44398" y="0"/>
                  </a:cubicBezTo>
                  <a:lnTo>
                    <a:pt x="399963" y="0"/>
                  </a:lnTo>
                  <a:cubicBezTo>
                    <a:pt x="424483" y="0"/>
                    <a:pt x="444361" y="19878"/>
                    <a:pt x="444361" y="44398"/>
                  </a:cubicBezTo>
                  <a:lnTo>
                    <a:pt x="444361" y="399586"/>
                  </a:lnTo>
                  <a:cubicBezTo>
                    <a:pt x="444361" y="424106"/>
                    <a:pt x="424483" y="443984"/>
                    <a:pt x="399963" y="443984"/>
                  </a:cubicBezTo>
                  <a:lnTo>
                    <a:pt x="44398" y="443984"/>
                  </a:lnTo>
                  <a:cubicBezTo>
                    <a:pt x="19878" y="443984"/>
                    <a:pt x="0" y="424106"/>
                    <a:pt x="0" y="399586"/>
                  </a:cubicBezTo>
                  <a:lnTo>
                    <a:pt x="0" y="44398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914" tIns="54914" rIns="54914" bIns="54914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75</a:t>
              </a:r>
              <a:endParaRPr lang="ru-RU" sz="1100" kern="1200" dirty="0"/>
            </a:p>
          </p:txBody>
        </p:sp>
        <p:sp>
          <p:nvSpPr>
            <p:cNvPr id="34" name="Полилиния 33"/>
            <p:cNvSpPr/>
            <p:nvPr/>
          </p:nvSpPr>
          <p:spPr>
            <a:xfrm>
              <a:off x="6802530" y="4798354"/>
              <a:ext cx="747693" cy="468978"/>
            </a:xfrm>
            <a:custGeom>
              <a:avLst/>
              <a:gdLst>
                <a:gd name="connsiteX0" fmla="*/ 0 w 444361"/>
                <a:gd name="connsiteY0" fmla="*/ 44436 h 458356"/>
                <a:gd name="connsiteX1" fmla="*/ 44436 w 444361"/>
                <a:gd name="connsiteY1" fmla="*/ 0 h 458356"/>
                <a:gd name="connsiteX2" fmla="*/ 399925 w 444361"/>
                <a:gd name="connsiteY2" fmla="*/ 0 h 458356"/>
                <a:gd name="connsiteX3" fmla="*/ 444361 w 444361"/>
                <a:gd name="connsiteY3" fmla="*/ 44436 h 458356"/>
                <a:gd name="connsiteX4" fmla="*/ 444361 w 444361"/>
                <a:gd name="connsiteY4" fmla="*/ 413920 h 458356"/>
                <a:gd name="connsiteX5" fmla="*/ 399925 w 444361"/>
                <a:gd name="connsiteY5" fmla="*/ 458356 h 458356"/>
                <a:gd name="connsiteX6" fmla="*/ 44436 w 444361"/>
                <a:gd name="connsiteY6" fmla="*/ 458356 h 458356"/>
                <a:gd name="connsiteX7" fmla="*/ 0 w 444361"/>
                <a:gd name="connsiteY7" fmla="*/ 413920 h 458356"/>
                <a:gd name="connsiteX8" fmla="*/ 0 w 444361"/>
                <a:gd name="connsiteY8" fmla="*/ 44436 h 45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61" h="458356">
                  <a:moveTo>
                    <a:pt x="0" y="44436"/>
                  </a:moveTo>
                  <a:cubicBezTo>
                    <a:pt x="0" y="19895"/>
                    <a:pt x="19895" y="0"/>
                    <a:pt x="44436" y="0"/>
                  </a:cubicBezTo>
                  <a:lnTo>
                    <a:pt x="399925" y="0"/>
                  </a:lnTo>
                  <a:cubicBezTo>
                    <a:pt x="424466" y="0"/>
                    <a:pt x="444361" y="19895"/>
                    <a:pt x="444361" y="44436"/>
                  </a:cubicBezTo>
                  <a:lnTo>
                    <a:pt x="444361" y="413920"/>
                  </a:lnTo>
                  <a:cubicBezTo>
                    <a:pt x="444361" y="438461"/>
                    <a:pt x="424466" y="458356"/>
                    <a:pt x="399925" y="458356"/>
                  </a:cubicBezTo>
                  <a:lnTo>
                    <a:pt x="44436" y="458356"/>
                  </a:lnTo>
                  <a:cubicBezTo>
                    <a:pt x="19895" y="458356"/>
                    <a:pt x="0" y="438461"/>
                    <a:pt x="0" y="413920"/>
                  </a:cubicBezTo>
                  <a:lnTo>
                    <a:pt x="0" y="44436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925" tIns="54925" rIns="54925" bIns="54925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30</a:t>
              </a:r>
              <a:endParaRPr lang="ru-RU" sz="1100" kern="1200" dirty="0"/>
            </a:p>
          </p:txBody>
        </p:sp>
        <p:sp>
          <p:nvSpPr>
            <p:cNvPr id="38" name="Полилиния 37"/>
            <p:cNvSpPr/>
            <p:nvPr/>
          </p:nvSpPr>
          <p:spPr>
            <a:xfrm>
              <a:off x="7596337" y="1939162"/>
              <a:ext cx="670828" cy="623840"/>
            </a:xfrm>
            <a:custGeom>
              <a:avLst/>
              <a:gdLst>
                <a:gd name="connsiteX0" fmla="*/ 0 w 501594"/>
                <a:gd name="connsiteY0" fmla="*/ 50159 h 917152"/>
                <a:gd name="connsiteX1" fmla="*/ 50159 w 501594"/>
                <a:gd name="connsiteY1" fmla="*/ 0 h 917152"/>
                <a:gd name="connsiteX2" fmla="*/ 451435 w 501594"/>
                <a:gd name="connsiteY2" fmla="*/ 0 h 917152"/>
                <a:gd name="connsiteX3" fmla="*/ 501594 w 501594"/>
                <a:gd name="connsiteY3" fmla="*/ 50159 h 917152"/>
                <a:gd name="connsiteX4" fmla="*/ 501594 w 501594"/>
                <a:gd name="connsiteY4" fmla="*/ 866993 h 917152"/>
                <a:gd name="connsiteX5" fmla="*/ 451435 w 501594"/>
                <a:gd name="connsiteY5" fmla="*/ 917152 h 917152"/>
                <a:gd name="connsiteX6" fmla="*/ 50159 w 501594"/>
                <a:gd name="connsiteY6" fmla="*/ 917152 h 917152"/>
                <a:gd name="connsiteX7" fmla="*/ 0 w 501594"/>
                <a:gd name="connsiteY7" fmla="*/ 866993 h 917152"/>
                <a:gd name="connsiteX8" fmla="*/ 0 w 501594"/>
                <a:gd name="connsiteY8" fmla="*/ 50159 h 91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594" h="917152">
                  <a:moveTo>
                    <a:pt x="0" y="50159"/>
                  </a:moveTo>
                  <a:cubicBezTo>
                    <a:pt x="0" y="22457"/>
                    <a:pt x="22457" y="0"/>
                    <a:pt x="50159" y="0"/>
                  </a:cubicBezTo>
                  <a:lnTo>
                    <a:pt x="451435" y="0"/>
                  </a:lnTo>
                  <a:cubicBezTo>
                    <a:pt x="479137" y="0"/>
                    <a:pt x="501594" y="22457"/>
                    <a:pt x="501594" y="50159"/>
                  </a:cubicBezTo>
                  <a:lnTo>
                    <a:pt x="501594" y="866993"/>
                  </a:lnTo>
                  <a:cubicBezTo>
                    <a:pt x="501594" y="894695"/>
                    <a:pt x="479137" y="917152"/>
                    <a:pt x="451435" y="917152"/>
                  </a:cubicBezTo>
                  <a:lnTo>
                    <a:pt x="50159" y="917152"/>
                  </a:lnTo>
                  <a:cubicBezTo>
                    <a:pt x="22457" y="917152"/>
                    <a:pt x="0" y="894695"/>
                    <a:pt x="0" y="866993"/>
                  </a:cubicBezTo>
                  <a:lnTo>
                    <a:pt x="0" y="5015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031" tIns="68031" rIns="68031" bIns="68031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2018</a:t>
              </a:r>
              <a:endParaRPr lang="ru-RU" sz="1400" b="1" kern="1200" dirty="0"/>
            </a:p>
          </p:txBody>
        </p:sp>
        <p:sp>
          <p:nvSpPr>
            <p:cNvPr id="39" name="Полилиния 38"/>
            <p:cNvSpPr/>
            <p:nvPr/>
          </p:nvSpPr>
          <p:spPr>
            <a:xfrm>
              <a:off x="7596337" y="2603531"/>
              <a:ext cx="670827" cy="448368"/>
            </a:xfrm>
            <a:custGeom>
              <a:avLst/>
              <a:gdLst>
                <a:gd name="connsiteX0" fmla="*/ 0 w 499638"/>
                <a:gd name="connsiteY0" fmla="*/ 42908 h 429080"/>
                <a:gd name="connsiteX1" fmla="*/ 42908 w 499638"/>
                <a:gd name="connsiteY1" fmla="*/ 0 h 429080"/>
                <a:gd name="connsiteX2" fmla="*/ 456730 w 499638"/>
                <a:gd name="connsiteY2" fmla="*/ 0 h 429080"/>
                <a:gd name="connsiteX3" fmla="*/ 499638 w 499638"/>
                <a:gd name="connsiteY3" fmla="*/ 42908 h 429080"/>
                <a:gd name="connsiteX4" fmla="*/ 499638 w 499638"/>
                <a:gd name="connsiteY4" fmla="*/ 386172 h 429080"/>
                <a:gd name="connsiteX5" fmla="*/ 456730 w 499638"/>
                <a:gd name="connsiteY5" fmla="*/ 429080 h 429080"/>
                <a:gd name="connsiteX6" fmla="*/ 42908 w 499638"/>
                <a:gd name="connsiteY6" fmla="*/ 429080 h 429080"/>
                <a:gd name="connsiteX7" fmla="*/ 0 w 499638"/>
                <a:gd name="connsiteY7" fmla="*/ 386172 h 429080"/>
                <a:gd name="connsiteX8" fmla="*/ 0 w 499638"/>
                <a:gd name="connsiteY8" fmla="*/ 42908 h 42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9638" h="429080">
                  <a:moveTo>
                    <a:pt x="0" y="42908"/>
                  </a:moveTo>
                  <a:cubicBezTo>
                    <a:pt x="0" y="19211"/>
                    <a:pt x="19211" y="0"/>
                    <a:pt x="42908" y="0"/>
                  </a:cubicBezTo>
                  <a:lnTo>
                    <a:pt x="456730" y="0"/>
                  </a:lnTo>
                  <a:cubicBezTo>
                    <a:pt x="480427" y="0"/>
                    <a:pt x="499638" y="19211"/>
                    <a:pt x="499638" y="42908"/>
                  </a:cubicBezTo>
                  <a:lnTo>
                    <a:pt x="499638" y="386172"/>
                  </a:lnTo>
                  <a:cubicBezTo>
                    <a:pt x="499638" y="409869"/>
                    <a:pt x="480427" y="429080"/>
                    <a:pt x="456730" y="429080"/>
                  </a:cubicBezTo>
                  <a:lnTo>
                    <a:pt x="42908" y="429080"/>
                  </a:lnTo>
                  <a:cubicBezTo>
                    <a:pt x="19211" y="429080"/>
                    <a:pt x="0" y="409869"/>
                    <a:pt x="0" y="386172"/>
                  </a:cubicBezTo>
                  <a:lnTo>
                    <a:pt x="0" y="42908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477" tIns="54477" rIns="54477" bIns="54477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2,2</a:t>
              </a:r>
            </a:p>
          </p:txBody>
        </p:sp>
        <p:sp>
          <p:nvSpPr>
            <p:cNvPr id="40" name="Полилиния 39"/>
            <p:cNvSpPr/>
            <p:nvPr/>
          </p:nvSpPr>
          <p:spPr>
            <a:xfrm>
              <a:off x="7596337" y="3140964"/>
              <a:ext cx="670827" cy="448643"/>
            </a:xfrm>
            <a:custGeom>
              <a:avLst/>
              <a:gdLst>
                <a:gd name="connsiteX0" fmla="*/ 0 w 460931"/>
                <a:gd name="connsiteY0" fmla="*/ 44864 h 448643"/>
                <a:gd name="connsiteX1" fmla="*/ 44864 w 460931"/>
                <a:gd name="connsiteY1" fmla="*/ 0 h 448643"/>
                <a:gd name="connsiteX2" fmla="*/ 416067 w 460931"/>
                <a:gd name="connsiteY2" fmla="*/ 0 h 448643"/>
                <a:gd name="connsiteX3" fmla="*/ 460931 w 460931"/>
                <a:gd name="connsiteY3" fmla="*/ 44864 h 448643"/>
                <a:gd name="connsiteX4" fmla="*/ 460931 w 460931"/>
                <a:gd name="connsiteY4" fmla="*/ 403779 h 448643"/>
                <a:gd name="connsiteX5" fmla="*/ 416067 w 460931"/>
                <a:gd name="connsiteY5" fmla="*/ 448643 h 448643"/>
                <a:gd name="connsiteX6" fmla="*/ 44864 w 460931"/>
                <a:gd name="connsiteY6" fmla="*/ 448643 h 448643"/>
                <a:gd name="connsiteX7" fmla="*/ 0 w 460931"/>
                <a:gd name="connsiteY7" fmla="*/ 403779 h 448643"/>
                <a:gd name="connsiteX8" fmla="*/ 0 w 460931"/>
                <a:gd name="connsiteY8" fmla="*/ 44864 h 44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0931" h="448643">
                  <a:moveTo>
                    <a:pt x="0" y="44864"/>
                  </a:moveTo>
                  <a:cubicBezTo>
                    <a:pt x="0" y="20086"/>
                    <a:pt x="20086" y="0"/>
                    <a:pt x="44864" y="0"/>
                  </a:cubicBezTo>
                  <a:lnTo>
                    <a:pt x="416067" y="0"/>
                  </a:lnTo>
                  <a:cubicBezTo>
                    <a:pt x="440845" y="0"/>
                    <a:pt x="460931" y="20086"/>
                    <a:pt x="460931" y="44864"/>
                  </a:cubicBezTo>
                  <a:lnTo>
                    <a:pt x="460931" y="403779"/>
                  </a:lnTo>
                  <a:cubicBezTo>
                    <a:pt x="460931" y="428557"/>
                    <a:pt x="440845" y="448643"/>
                    <a:pt x="416067" y="448643"/>
                  </a:cubicBezTo>
                  <a:lnTo>
                    <a:pt x="44864" y="448643"/>
                  </a:lnTo>
                  <a:cubicBezTo>
                    <a:pt x="20086" y="448643"/>
                    <a:pt x="0" y="428557"/>
                    <a:pt x="0" y="403779"/>
                  </a:cubicBezTo>
                  <a:lnTo>
                    <a:pt x="0" y="44864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050" tIns="55050" rIns="55050" bIns="5505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9,11</a:t>
              </a:r>
              <a:endParaRPr lang="ru-RU" sz="1100" kern="1200" dirty="0"/>
            </a:p>
          </p:txBody>
        </p:sp>
        <p:sp>
          <p:nvSpPr>
            <p:cNvPr id="41" name="Полилиния 40"/>
            <p:cNvSpPr/>
            <p:nvPr/>
          </p:nvSpPr>
          <p:spPr>
            <a:xfrm>
              <a:off x="7596339" y="3691771"/>
              <a:ext cx="670827" cy="491019"/>
            </a:xfrm>
            <a:custGeom>
              <a:avLst/>
              <a:gdLst>
                <a:gd name="connsiteX0" fmla="*/ 0 w 482294"/>
                <a:gd name="connsiteY0" fmla="*/ 48229 h 493831"/>
                <a:gd name="connsiteX1" fmla="*/ 48229 w 482294"/>
                <a:gd name="connsiteY1" fmla="*/ 0 h 493831"/>
                <a:gd name="connsiteX2" fmla="*/ 434065 w 482294"/>
                <a:gd name="connsiteY2" fmla="*/ 0 h 493831"/>
                <a:gd name="connsiteX3" fmla="*/ 482294 w 482294"/>
                <a:gd name="connsiteY3" fmla="*/ 48229 h 493831"/>
                <a:gd name="connsiteX4" fmla="*/ 482294 w 482294"/>
                <a:gd name="connsiteY4" fmla="*/ 445602 h 493831"/>
                <a:gd name="connsiteX5" fmla="*/ 434065 w 482294"/>
                <a:gd name="connsiteY5" fmla="*/ 493831 h 493831"/>
                <a:gd name="connsiteX6" fmla="*/ 48229 w 482294"/>
                <a:gd name="connsiteY6" fmla="*/ 493831 h 493831"/>
                <a:gd name="connsiteX7" fmla="*/ 0 w 482294"/>
                <a:gd name="connsiteY7" fmla="*/ 445602 h 493831"/>
                <a:gd name="connsiteX8" fmla="*/ 0 w 482294"/>
                <a:gd name="connsiteY8" fmla="*/ 48229 h 49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2294" h="493831">
                  <a:moveTo>
                    <a:pt x="0" y="48229"/>
                  </a:moveTo>
                  <a:cubicBezTo>
                    <a:pt x="0" y="21593"/>
                    <a:pt x="21593" y="0"/>
                    <a:pt x="48229" y="0"/>
                  </a:cubicBezTo>
                  <a:lnTo>
                    <a:pt x="434065" y="0"/>
                  </a:lnTo>
                  <a:cubicBezTo>
                    <a:pt x="460701" y="0"/>
                    <a:pt x="482294" y="21593"/>
                    <a:pt x="482294" y="48229"/>
                  </a:cubicBezTo>
                  <a:lnTo>
                    <a:pt x="482294" y="445602"/>
                  </a:lnTo>
                  <a:cubicBezTo>
                    <a:pt x="482294" y="472238"/>
                    <a:pt x="460701" y="493831"/>
                    <a:pt x="434065" y="493831"/>
                  </a:cubicBezTo>
                  <a:lnTo>
                    <a:pt x="48229" y="493831"/>
                  </a:lnTo>
                  <a:cubicBezTo>
                    <a:pt x="21593" y="493831"/>
                    <a:pt x="0" y="472238"/>
                    <a:pt x="0" y="445602"/>
                  </a:cubicBezTo>
                  <a:lnTo>
                    <a:pt x="0" y="48229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036" tIns="56036" rIns="56036" bIns="56036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20,0</a:t>
              </a:r>
              <a:endParaRPr lang="ru-RU" sz="1100" kern="1200" dirty="0"/>
            </a:p>
          </p:txBody>
        </p:sp>
        <p:sp>
          <p:nvSpPr>
            <p:cNvPr id="42" name="Полилиния 41"/>
            <p:cNvSpPr/>
            <p:nvPr/>
          </p:nvSpPr>
          <p:spPr>
            <a:xfrm>
              <a:off x="7596338" y="4262020"/>
              <a:ext cx="670828" cy="450361"/>
            </a:xfrm>
            <a:custGeom>
              <a:avLst/>
              <a:gdLst>
                <a:gd name="connsiteX0" fmla="*/ 0 w 473035"/>
                <a:gd name="connsiteY0" fmla="*/ 47304 h 500150"/>
                <a:gd name="connsiteX1" fmla="*/ 47304 w 473035"/>
                <a:gd name="connsiteY1" fmla="*/ 0 h 500150"/>
                <a:gd name="connsiteX2" fmla="*/ 425732 w 473035"/>
                <a:gd name="connsiteY2" fmla="*/ 0 h 500150"/>
                <a:gd name="connsiteX3" fmla="*/ 473036 w 473035"/>
                <a:gd name="connsiteY3" fmla="*/ 47304 h 500150"/>
                <a:gd name="connsiteX4" fmla="*/ 473035 w 473035"/>
                <a:gd name="connsiteY4" fmla="*/ 452847 h 500150"/>
                <a:gd name="connsiteX5" fmla="*/ 425731 w 473035"/>
                <a:gd name="connsiteY5" fmla="*/ 500151 h 500150"/>
                <a:gd name="connsiteX6" fmla="*/ 47304 w 473035"/>
                <a:gd name="connsiteY6" fmla="*/ 500150 h 500150"/>
                <a:gd name="connsiteX7" fmla="*/ 0 w 473035"/>
                <a:gd name="connsiteY7" fmla="*/ 452846 h 500150"/>
                <a:gd name="connsiteX8" fmla="*/ 0 w 473035"/>
                <a:gd name="connsiteY8" fmla="*/ 47304 h 500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3035" h="500150">
                  <a:moveTo>
                    <a:pt x="0" y="47304"/>
                  </a:moveTo>
                  <a:cubicBezTo>
                    <a:pt x="0" y="21179"/>
                    <a:pt x="21179" y="0"/>
                    <a:pt x="47304" y="0"/>
                  </a:cubicBezTo>
                  <a:lnTo>
                    <a:pt x="425732" y="0"/>
                  </a:lnTo>
                  <a:cubicBezTo>
                    <a:pt x="451857" y="0"/>
                    <a:pt x="473036" y="21179"/>
                    <a:pt x="473036" y="47304"/>
                  </a:cubicBezTo>
                  <a:cubicBezTo>
                    <a:pt x="473036" y="182485"/>
                    <a:pt x="473035" y="317666"/>
                    <a:pt x="473035" y="452847"/>
                  </a:cubicBezTo>
                  <a:cubicBezTo>
                    <a:pt x="473035" y="478972"/>
                    <a:pt x="451856" y="500151"/>
                    <a:pt x="425731" y="500151"/>
                  </a:cubicBezTo>
                  <a:lnTo>
                    <a:pt x="47304" y="500150"/>
                  </a:lnTo>
                  <a:cubicBezTo>
                    <a:pt x="21179" y="500150"/>
                    <a:pt x="0" y="478971"/>
                    <a:pt x="0" y="452846"/>
                  </a:cubicBezTo>
                  <a:lnTo>
                    <a:pt x="0" y="47304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765" tIns="55765" rIns="55765" bIns="55765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44,0</a:t>
              </a:r>
              <a:endParaRPr lang="ru-RU" sz="1100" kern="1200" dirty="0"/>
            </a:p>
          </p:txBody>
        </p:sp>
        <p:sp>
          <p:nvSpPr>
            <p:cNvPr id="43" name="Полилиния 42"/>
            <p:cNvSpPr/>
            <p:nvPr/>
          </p:nvSpPr>
          <p:spPr>
            <a:xfrm>
              <a:off x="7596341" y="5301210"/>
              <a:ext cx="670826" cy="543598"/>
            </a:xfrm>
            <a:custGeom>
              <a:avLst/>
              <a:gdLst>
                <a:gd name="connsiteX0" fmla="*/ 0 w 444361"/>
                <a:gd name="connsiteY0" fmla="*/ 30190 h 301899"/>
                <a:gd name="connsiteX1" fmla="*/ 30190 w 444361"/>
                <a:gd name="connsiteY1" fmla="*/ 0 h 301899"/>
                <a:gd name="connsiteX2" fmla="*/ 414171 w 444361"/>
                <a:gd name="connsiteY2" fmla="*/ 0 h 301899"/>
                <a:gd name="connsiteX3" fmla="*/ 444361 w 444361"/>
                <a:gd name="connsiteY3" fmla="*/ 30190 h 301899"/>
                <a:gd name="connsiteX4" fmla="*/ 444361 w 444361"/>
                <a:gd name="connsiteY4" fmla="*/ 271709 h 301899"/>
                <a:gd name="connsiteX5" fmla="*/ 414171 w 444361"/>
                <a:gd name="connsiteY5" fmla="*/ 301899 h 301899"/>
                <a:gd name="connsiteX6" fmla="*/ 30190 w 444361"/>
                <a:gd name="connsiteY6" fmla="*/ 301899 h 301899"/>
                <a:gd name="connsiteX7" fmla="*/ 0 w 444361"/>
                <a:gd name="connsiteY7" fmla="*/ 271709 h 301899"/>
                <a:gd name="connsiteX8" fmla="*/ 0 w 444361"/>
                <a:gd name="connsiteY8" fmla="*/ 30190 h 30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61" h="301899">
                  <a:moveTo>
                    <a:pt x="0" y="30190"/>
                  </a:moveTo>
                  <a:cubicBezTo>
                    <a:pt x="0" y="13517"/>
                    <a:pt x="13517" y="0"/>
                    <a:pt x="30190" y="0"/>
                  </a:cubicBezTo>
                  <a:lnTo>
                    <a:pt x="414171" y="0"/>
                  </a:lnTo>
                  <a:cubicBezTo>
                    <a:pt x="430844" y="0"/>
                    <a:pt x="444361" y="13517"/>
                    <a:pt x="444361" y="30190"/>
                  </a:cubicBezTo>
                  <a:lnTo>
                    <a:pt x="444361" y="271709"/>
                  </a:lnTo>
                  <a:cubicBezTo>
                    <a:pt x="444361" y="288382"/>
                    <a:pt x="430844" y="301899"/>
                    <a:pt x="414171" y="301899"/>
                  </a:cubicBezTo>
                  <a:lnTo>
                    <a:pt x="30190" y="301899"/>
                  </a:lnTo>
                  <a:cubicBezTo>
                    <a:pt x="13517" y="301899"/>
                    <a:pt x="0" y="288382"/>
                    <a:pt x="0" y="271709"/>
                  </a:cubicBezTo>
                  <a:lnTo>
                    <a:pt x="0" y="30190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752" tIns="50752" rIns="50752" bIns="50752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56</a:t>
              </a:r>
              <a:endParaRPr lang="ru-RU" sz="1100" kern="1200" dirty="0"/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7596340" y="4798354"/>
              <a:ext cx="670824" cy="468977"/>
            </a:xfrm>
            <a:custGeom>
              <a:avLst/>
              <a:gdLst>
                <a:gd name="connsiteX0" fmla="*/ 0 w 444361"/>
                <a:gd name="connsiteY0" fmla="*/ 44436 h 687259"/>
                <a:gd name="connsiteX1" fmla="*/ 44436 w 444361"/>
                <a:gd name="connsiteY1" fmla="*/ 0 h 687259"/>
                <a:gd name="connsiteX2" fmla="*/ 399925 w 444361"/>
                <a:gd name="connsiteY2" fmla="*/ 0 h 687259"/>
                <a:gd name="connsiteX3" fmla="*/ 444361 w 444361"/>
                <a:gd name="connsiteY3" fmla="*/ 44436 h 687259"/>
                <a:gd name="connsiteX4" fmla="*/ 444361 w 444361"/>
                <a:gd name="connsiteY4" fmla="*/ 642823 h 687259"/>
                <a:gd name="connsiteX5" fmla="*/ 399925 w 444361"/>
                <a:gd name="connsiteY5" fmla="*/ 687259 h 687259"/>
                <a:gd name="connsiteX6" fmla="*/ 44436 w 444361"/>
                <a:gd name="connsiteY6" fmla="*/ 687259 h 687259"/>
                <a:gd name="connsiteX7" fmla="*/ 0 w 444361"/>
                <a:gd name="connsiteY7" fmla="*/ 642823 h 687259"/>
                <a:gd name="connsiteX8" fmla="*/ 0 w 444361"/>
                <a:gd name="connsiteY8" fmla="*/ 44436 h 687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61" h="687259">
                  <a:moveTo>
                    <a:pt x="0" y="44436"/>
                  </a:moveTo>
                  <a:cubicBezTo>
                    <a:pt x="0" y="19895"/>
                    <a:pt x="19895" y="0"/>
                    <a:pt x="44436" y="0"/>
                  </a:cubicBezTo>
                  <a:lnTo>
                    <a:pt x="399925" y="0"/>
                  </a:lnTo>
                  <a:cubicBezTo>
                    <a:pt x="424466" y="0"/>
                    <a:pt x="444361" y="19895"/>
                    <a:pt x="444361" y="44436"/>
                  </a:cubicBezTo>
                  <a:lnTo>
                    <a:pt x="444361" y="642823"/>
                  </a:lnTo>
                  <a:cubicBezTo>
                    <a:pt x="444361" y="667364"/>
                    <a:pt x="424466" y="687259"/>
                    <a:pt x="399925" y="687259"/>
                  </a:cubicBezTo>
                  <a:lnTo>
                    <a:pt x="44436" y="687259"/>
                  </a:lnTo>
                  <a:cubicBezTo>
                    <a:pt x="19895" y="687259"/>
                    <a:pt x="0" y="667364"/>
                    <a:pt x="0" y="642823"/>
                  </a:cubicBezTo>
                  <a:lnTo>
                    <a:pt x="0" y="44436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925" tIns="54925" rIns="54925" bIns="54925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32</a:t>
              </a:r>
              <a:endParaRPr lang="ru-RU" sz="1100" kern="1200" dirty="0"/>
            </a:p>
          </p:txBody>
        </p:sp>
        <p:sp>
          <p:nvSpPr>
            <p:cNvPr id="45" name="Полилиния 44"/>
            <p:cNvSpPr/>
            <p:nvPr/>
          </p:nvSpPr>
          <p:spPr>
            <a:xfrm>
              <a:off x="8316416" y="1939162"/>
              <a:ext cx="714395" cy="623840"/>
            </a:xfrm>
            <a:custGeom>
              <a:avLst/>
              <a:gdLst>
                <a:gd name="connsiteX0" fmla="*/ 0 w 501594"/>
                <a:gd name="connsiteY0" fmla="*/ 50159 h 917152"/>
                <a:gd name="connsiteX1" fmla="*/ 50159 w 501594"/>
                <a:gd name="connsiteY1" fmla="*/ 0 h 917152"/>
                <a:gd name="connsiteX2" fmla="*/ 451435 w 501594"/>
                <a:gd name="connsiteY2" fmla="*/ 0 h 917152"/>
                <a:gd name="connsiteX3" fmla="*/ 501594 w 501594"/>
                <a:gd name="connsiteY3" fmla="*/ 50159 h 917152"/>
                <a:gd name="connsiteX4" fmla="*/ 501594 w 501594"/>
                <a:gd name="connsiteY4" fmla="*/ 866993 h 917152"/>
                <a:gd name="connsiteX5" fmla="*/ 451435 w 501594"/>
                <a:gd name="connsiteY5" fmla="*/ 917152 h 917152"/>
                <a:gd name="connsiteX6" fmla="*/ 50159 w 501594"/>
                <a:gd name="connsiteY6" fmla="*/ 917152 h 917152"/>
                <a:gd name="connsiteX7" fmla="*/ 0 w 501594"/>
                <a:gd name="connsiteY7" fmla="*/ 866993 h 917152"/>
                <a:gd name="connsiteX8" fmla="*/ 0 w 501594"/>
                <a:gd name="connsiteY8" fmla="*/ 50159 h 91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594" h="917152">
                  <a:moveTo>
                    <a:pt x="0" y="50159"/>
                  </a:moveTo>
                  <a:cubicBezTo>
                    <a:pt x="0" y="22457"/>
                    <a:pt x="22457" y="0"/>
                    <a:pt x="50159" y="0"/>
                  </a:cubicBezTo>
                  <a:lnTo>
                    <a:pt x="451435" y="0"/>
                  </a:lnTo>
                  <a:cubicBezTo>
                    <a:pt x="479137" y="0"/>
                    <a:pt x="501594" y="22457"/>
                    <a:pt x="501594" y="50159"/>
                  </a:cubicBezTo>
                  <a:lnTo>
                    <a:pt x="501594" y="866993"/>
                  </a:lnTo>
                  <a:cubicBezTo>
                    <a:pt x="501594" y="894695"/>
                    <a:pt x="479137" y="917152"/>
                    <a:pt x="451435" y="917152"/>
                  </a:cubicBezTo>
                  <a:lnTo>
                    <a:pt x="50159" y="917152"/>
                  </a:lnTo>
                  <a:cubicBezTo>
                    <a:pt x="22457" y="917152"/>
                    <a:pt x="0" y="894695"/>
                    <a:pt x="0" y="866993"/>
                  </a:cubicBezTo>
                  <a:lnTo>
                    <a:pt x="0" y="5015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031" tIns="68031" rIns="68031" bIns="68031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2019</a:t>
              </a:r>
              <a:endParaRPr lang="ru-RU" sz="1400" b="1" kern="1200" dirty="0"/>
            </a:p>
          </p:txBody>
        </p:sp>
        <p:sp>
          <p:nvSpPr>
            <p:cNvPr id="46" name="Полилиния 45"/>
            <p:cNvSpPr/>
            <p:nvPr/>
          </p:nvSpPr>
          <p:spPr>
            <a:xfrm>
              <a:off x="8316416" y="2603531"/>
              <a:ext cx="699140" cy="448368"/>
            </a:xfrm>
            <a:custGeom>
              <a:avLst/>
              <a:gdLst>
                <a:gd name="connsiteX0" fmla="*/ 0 w 499638"/>
                <a:gd name="connsiteY0" fmla="*/ 42909 h 429089"/>
                <a:gd name="connsiteX1" fmla="*/ 42909 w 499638"/>
                <a:gd name="connsiteY1" fmla="*/ 0 h 429089"/>
                <a:gd name="connsiteX2" fmla="*/ 456729 w 499638"/>
                <a:gd name="connsiteY2" fmla="*/ 0 h 429089"/>
                <a:gd name="connsiteX3" fmla="*/ 499638 w 499638"/>
                <a:gd name="connsiteY3" fmla="*/ 42909 h 429089"/>
                <a:gd name="connsiteX4" fmla="*/ 499638 w 499638"/>
                <a:gd name="connsiteY4" fmla="*/ 386180 h 429089"/>
                <a:gd name="connsiteX5" fmla="*/ 456729 w 499638"/>
                <a:gd name="connsiteY5" fmla="*/ 429089 h 429089"/>
                <a:gd name="connsiteX6" fmla="*/ 42909 w 499638"/>
                <a:gd name="connsiteY6" fmla="*/ 429089 h 429089"/>
                <a:gd name="connsiteX7" fmla="*/ 0 w 499638"/>
                <a:gd name="connsiteY7" fmla="*/ 386180 h 429089"/>
                <a:gd name="connsiteX8" fmla="*/ 0 w 499638"/>
                <a:gd name="connsiteY8" fmla="*/ 42909 h 429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9638" h="429089">
                  <a:moveTo>
                    <a:pt x="0" y="42909"/>
                  </a:moveTo>
                  <a:cubicBezTo>
                    <a:pt x="0" y="19211"/>
                    <a:pt x="19211" y="0"/>
                    <a:pt x="42909" y="0"/>
                  </a:cubicBezTo>
                  <a:lnTo>
                    <a:pt x="456729" y="0"/>
                  </a:lnTo>
                  <a:cubicBezTo>
                    <a:pt x="480427" y="0"/>
                    <a:pt x="499638" y="19211"/>
                    <a:pt x="499638" y="42909"/>
                  </a:cubicBezTo>
                  <a:lnTo>
                    <a:pt x="499638" y="386180"/>
                  </a:lnTo>
                  <a:cubicBezTo>
                    <a:pt x="499638" y="409878"/>
                    <a:pt x="480427" y="429089"/>
                    <a:pt x="456729" y="429089"/>
                  </a:cubicBezTo>
                  <a:lnTo>
                    <a:pt x="42909" y="429089"/>
                  </a:lnTo>
                  <a:cubicBezTo>
                    <a:pt x="19211" y="429089"/>
                    <a:pt x="0" y="409878"/>
                    <a:pt x="0" y="386180"/>
                  </a:cubicBezTo>
                  <a:lnTo>
                    <a:pt x="0" y="42909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478" tIns="54478" rIns="54478" bIns="54478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2,2</a:t>
              </a:r>
              <a:endParaRPr lang="ru-RU" sz="1100" kern="1200" dirty="0"/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8316415" y="3159885"/>
              <a:ext cx="684117" cy="441581"/>
            </a:xfrm>
            <a:custGeom>
              <a:avLst/>
              <a:gdLst>
                <a:gd name="connsiteX0" fmla="*/ 0 w 495748"/>
                <a:gd name="connsiteY0" fmla="*/ 44158 h 441581"/>
                <a:gd name="connsiteX1" fmla="*/ 44158 w 495748"/>
                <a:gd name="connsiteY1" fmla="*/ 0 h 441581"/>
                <a:gd name="connsiteX2" fmla="*/ 451590 w 495748"/>
                <a:gd name="connsiteY2" fmla="*/ 0 h 441581"/>
                <a:gd name="connsiteX3" fmla="*/ 495748 w 495748"/>
                <a:gd name="connsiteY3" fmla="*/ 44158 h 441581"/>
                <a:gd name="connsiteX4" fmla="*/ 495748 w 495748"/>
                <a:gd name="connsiteY4" fmla="*/ 397423 h 441581"/>
                <a:gd name="connsiteX5" fmla="*/ 451590 w 495748"/>
                <a:gd name="connsiteY5" fmla="*/ 441581 h 441581"/>
                <a:gd name="connsiteX6" fmla="*/ 44158 w 495748"/>
                <a:gd name="connsiteY6" fmla="*/ 441581 h 441581"/>
                <a:gd name="connsiteX7" fmla="*/ 0 w 495748"/>
                <a:gd name="connsiteY7" fmla="*/ 397423 h 441581"/>
                <a:gd name="connsiteX8" fmla="*/ 0 w 495748"/>
                <a:gd name="connsiteY8" fmla="*/ 44158 h 441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5748" h="441581">
                  <a:moveTo>
                    <a:pt x="0" y="44158"/>
                  </a:moveTo>
                  <a:cubicBezTo>
                    <a:pt x="0" y="19770"/>
                    <a:pt x="19770" y="0"/>
                    <a:pt x="44158" y="0"/>
                  </a:cubicBezTo>
                  <a:lnTo>
                    <a:pt x="451590" y="0"/>
                  </a:lnTo>
                  <a:cubicBezTo>
                    <a:pt x="475978" y="0"/>
                    <a:pt x="495748" y="19770"/>
                    <a:pt x="495748" y="44158"/>
                  </a:cubicBezTo>
                  <a:lnTo>
                    <a:pt x="495748" y="397423"/>
                  </a:lnTo>
                  <a:cubicBezTo>
                    <a:pt x="495748" y="421811"/>
                    <a:pt x="475978" y="441581"/>
                    <a:pt x="451590" y="441581"/>
                  </a:cubicBezTo>
                  <a:lnTo>
                    <a:pt x="44158" y="441581"/>
                  </a:lnTo>
                  <a:cubicBezTo>
                    <a:pt x="19770" y="441581"/>
                    <a:pt x="0" y="421811"/>
                    <a:pt x="0" y="397423"/>
                  </a:cubicBezTo>
                  <a:lnTo>
                    <a:pt x="0" y="44158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843" tIns="54843" rIns="54843" bIns="54843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9,16</a:t>
              </a:r>
              <a:endParaRPr lang="ru-RU" sz="1100" kern="1200" dirty="0"/>
            </a:p>
          </p:txBody>
        </p:sp>
        <p:sp>
          <p:nvSpPr>
            <p:cNvPr id="48" name="Полилиния 47"/>
            <p:cNvSpPr/>
            <p:nvPr/>
          </p:nvSpPr>
          <p:spPr>
            <a:xfrm>
              <a:off x="8316417" y="4262020"/>
              <a:ext cx="684116" cy="450361"/>
            </a:xfrm>
            <a:custGeom>
              <a:avLst/>
              <a:gdLst>
                <a:gd name="connsiteX0" fmla="*/ 0 w 488058"/>
                <a:gd name="connsiteY0" fmla="*/ 48806 h 547530"/>
                <a:gd name="connsiteX1" fmla="*/ 48806 w 488058"/>
                <a:gd name="connsiteY1" fmla="*/ 0 h 547530"/>
                <a:gd name="connsiteX2" fmla="*/ 439252 w 488058"/>
                <a:gd name="connsiteY2" fmla="*/ 0 h 547530"/>
                <a:gd name="connsiteX3" fmla="*/ 488058 w 488058"/>
                <a:gd name="connsiteY3" fmla="*/ 48806 h 547530"/>
                <a:gd name="connsiteX4" fmla="*/ 488058 w 488058"/>
                <a:gd name="connsiteY4" fmla="*/ 498724 h 547530"/>
                <a:gd name="connsiteX5" fmla="*/ 439252 w 488058"/>
                <a:gd name="connsiteY5" fmla="*/ 547530 h 547530"/>
                <a:gd name="connsiteX6" fmla="*/ 48806 w 488058"/>
                <a:gd name="connsiteY6" fmla="*/ 547530 h 547530"/>
                <a:gd name="connsiteX7" fmla="*/ 0 w 488058"/>
                <a:gd name="connsiteY7" fmla="*/ 498724 h 547530"/>
                <a:gd name="connsiteX8" fmla="*/ 0 w 488058"/>
                <a:gd name="connsiteY8" fmla="*/ 48806 h 547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8058" h="547530">
                  <a:moveTo>
                    <a:pt x="0" y="48806"/>
                  </a:moveTo>
                  <a:cubicBezTo>
                    <a:pt x="0" y="21851"/>
                    <a:pt x="21851" y="0"/>
                    <a:pt x="48806" y="0"/>
                  </a:cubicBezTo>
                  <a:lnTo>
                    <a:pt x="439252" y="0"/>
                  </a:lnTo>
                  <a:cubicBezTo>
                    <a:pt x="466207" y="0"/>
                    <a:pt x="488058" y="21851"/>
                    <a:pt x="488058" y="48806"/>
                  </a:cubicBezTo>
                  <a:lnTo>
                    <a:pt x="488058" y="498724"/>
                  </a:lnTo>
                  <a:cubicBezTo>
                    <a:pt x="488058" y="525679"/>
                    <a:pt x="466207" y="547530"/>
                    <a:pt x="439252" y="547530"/>
                  </a:cubicBezTo>
                  <a:lnTo>
                    <a:pt x="48806" y="547530"/>
                  </a:lnTo>
                  <a:cubicBezTo>
                    <a:pt x="21851" y="547530"/>
                    <a:pt x="0" y="525679"/>
                    <a:pt x="0" y="498724"/>
                  </a:cubicBezTo>
                  <a:lnTo>
                    <a:pt x="0" y="48806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205" tIns="56205" rIns="56205" bIns="56205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51,0</a:t>
              </a:r>
              <a:endParaRPr lang="ru-RU" sz="1100" kern="1200" dirty="0"/>
            </a:p>
          </p:txBody>
        </p:sp>
        <p:sp>
          <p:nvSpPr>
            <p:cNvPr id="49" name="Полилиния 48"/>
            <p:cNvSpPr/>
            <p:nvPr/>
          </p:nvSpPr>
          <p:spPr>
            <a:xfrm>
              <a:off x="8316416" y="3694817"/>
              <a:ext cx="684117" cy="487973"/>
            </a:xfrm>
            <a:custGeom>
              <a:avLst/>
              <a:gdLst>
                <a:gd name="connsiteX0" fmla="*/ 0 w 473035"/>
                <a:gd name="connsiteY0" fmla="*/ 45252 h 452523"/>
                <a:gd name="connsiteX1" fmla="*/ 45252 w 473035"/>
                <a:gd name="connsiteY1" fmla="*/ 0 h 452523"/>
                <a:gd name="connsiteX2" fmla="*/ 427783 w 473035"/>
                <a:gd name="connsiteY2" fmla="*/ 0 h 452523"/>
                <a:gd name="connsiteX3" fmla="*/ 473035 w 473035"/>
                <a:gd name="connsiteY3" fmla="*/ 45252 h 452523"/>
                <a:gd name="connsiteX4" fmla="*/ 473035 w 473035"/>
                <a:gd name="connsiteY4" fmla="*/ 407271 h 452523"/>
                <a:gd name="connsiteX5" fmla="*/ 427783 w 473035"/>
                <a:gd name="connsiteY5" fmla="*/ 452523 h 452523"/>
                <a:gd name="connsiteX6" fmla="*/ 45252 w 473035"/>
                <a:gd name="connsiteY6" fmla="*/ 452523 h 452523"/>
                <a:gd name="connsiteX7" fmla="*/ 0 w 473035"/>
                <a:gd name="connsiteY7" fmla="*/ 407271 h 452523"/>
                <a:gd name="connsiteX8" fmla="*/ 0 w 473035"/>
                <a:gd name="connsiteY8" fmla="*/ 45252 h 452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3035" h="452523">
                  <a:moveTo>
                    <a:pt x="0" y="45252"/>
                  </a:moveTo>
                  <a:cubicBezTo>
                    <a:pt x="0" y="20260"/>
                    <a:pt x="20260" y="0"/>
                    <a:pt x="45252" y="0"/>
                  </a:cubicBezTo>
                  <a:lnTo>
                    <a:pt x="427783" y="0"/>
                  </a:lnTo>
                  <a:cubicBezTo>
                    <a:pt x="452775" y="0"/>
                    <a:pt x="473035" y="20260"/>
                    <a:pt x="473035" y="45252"/>
                  </a:cubicBezTo>
                  <a:lnTo>
                    <a:pt x="473035" y="407271"/>
                  </a:lnTo>
                  <a:cubicBezTo>
                    <a:pt x="473035" y="432263"/>
                    <a:pt x="452775" y="452523"/>
                    <a:pt x="427783" y="452523"/>
                  </a:cubicBezTo>
                  <a:lnTo>
                    <a:pt x="45252" y="452523"/>
                  </a:lnTo>
                  <a:cubicBezTo>
                    <a:pt x="20260" y="452523"/>
                    <a:pt x="0" y="432263"/>
                    <a:pt x="0" y="407271"/>
                  </a:cubicBezTo>
                  <a:lnTo>
                    <a:pt x="0" y="45252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164" tIns="55164" rIns="55164" bIns="55164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20,0</a:t>
              </a:r>
              <a:endParaRPr lang="ru-RU" sz="1100" kern="1200" dirty="0"/>
            </a:p>
          </p:txBody>
        </p:sp>
        <p:sp>
          <p:nvSpPr>
            <p:cNvPr id="50" name="Полилиния 49"/>
            <p:cNvSpPr/>
            <p:nvPr/>
          </p:nvSpPr>
          <p:spPr>
            <a:xfrm>
              <a:off x="8316417" y="5301210"/>
              <a:ext cx="683991" cy="559174"/>
            </a:xfrm>
            <a:custGeom>
              <a:avLst/>
              <a:gdLst>
                <a:gd name="connsiteX0" fmla="*/ 0 w 473035"/>
                <a:gd name="connsiteY0" fmla="*/ 37807 h 378068"/>
                <a:gd name="connsiteX1" fmla="*/ 37807 w 473035"/>
                <a:gd name="connsiteY1" fmla="*/ 0 h 378068"/>
                <a:gd name="connsiteX2" fmla="*/ 435228 w 473035"/>
                <a:gd name="connsiteY2" fmla="*/ 0 h 378068"/>
                <a:gd name="connsiteX3" fmla="*/ 473035 w 473035"/>
                <a:gd name="connsiteY3" fmla="*/ 37807 h 378068"/>
                <a:gd name="connsiteX4" fmla="*/ 473035 w 473035"/>
                <a:gd name="connsiteY4" fmla="*/ 340261 h 378068"/>
                <a:gd name="connsiteX5" fmla="*/ 435228 w 473035"/>
                <a:gd name="connsiteY5" fmla="*/ 378068 h 378068"/>
                <a:gd name="connsiteX6" fmla="*/ 37807 w 473035"/>
                <a:gd name="connsiteY6" fmla="*/ 378068 h 378068"/>
                <a:gd name="connsiteX7" fmla="*/ 0 w 473035"/>
                <a:gd name="connsiteY7" fmla="*/ 340261 h 378068"/>
                <a:gd name="connsiteX8" fmla="*/ 0 w 473035"/>
                <a:gd name="connsiteY8" fmla="*/ 37807 h 378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3035" h="378068">
                  <a:moveTo>
                    <a:pt x="0" y="37807"/>
                  </a:moveTo>
                  <a:cubicBezTo>
                    <a:pt x="0" y="16927"/>
                    <a:pt x="16927" y="0"/>
                    <a:pt x="37807" y="0"/>
                  </a:cubicBezTo>
                  <a:lnTo>
                    <a:pt x="435228" y="0"/>
                  </a:lnTo>
                  <a:cubicBezTo>
                    <a:pt x="456108" y="0"/>
                    <a:pt x="473035" y="16927"/>
                    <a:pt x="473035" y="37807"/>
                  </a:cubicBezTo>
                  <a:lnTo>
                    <a:pt x="473035" y="340261"/>
                  </a:lnTo>
                  <a:cubicBezTo>
                    <a:pt x="473035" y="361141"/>
                    <a:pt x="456108" y="378068"/>
                    <a:pt x="435228" y="378068"/>
                  </a:cubicBezTo>
                  <a:lnTo>
                    <a:pt x="37807" y="378068"/>
                  </a:lnTo>
                  <a:cubicBezTo>
                    <a:pt x="16927" y="378068"/>
                    <a:pt x="0" y="361141"/>
                    <a:pt x="0" y="340261"/>
                  </a:cubicBezTo>
                  <a:lnTo>
                    <a:pt x="0" y="37807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983" tIns="52983" rIns="52983" bIns="52983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56</a:t>
              </a:r>
              <a:endParaRPr lang="ru-RU" sz="1100" kern="1200" dirty="0"/>
            </a:p>
          </p:txBody>
        </p:sp>
        <p:sp>
          <p:nvSpPr>
            <p:cNvPr id="51" name="Полилиния 50"/>
            <p:cNvSpPr/>
            <p:nvPr/>
          </p:nvSpPr>
          <p:spPr>
            <a:xfrm>
              <a:off x="8316417" y="4798353"/>
              <a:ext cx="684115" cy="468978"/>
            </a:xfrm>
            <a:custGeom>
              <a:avLst/>
              <a:gdLst>
                <a:gd name="connsiteX0" fmla="*/ 0 w 473035"/>
                <a:gd name="connsiteY0" fmla="*/ 37770 h 377701"/>
                <a:gd name="connsiteX1" fmla="*/ 37770 w 473035"/>
                <a:gd name="connsiteY1" fmla="*/ 0 h 377701"/>
                <a:gd name="connsiteX2" fmla="*/ 435265 w 473035"/>
                <a:gd name="connsiteY2" fmla="*/ 0 h 377701"/>
                <a:gd name="connsiteX3" fmla="*/ 473035 w 473035"/>
                <a:gd name="connsiteY3" fmla="*/ 37770 h 377701"/>
                <a:gd name="connsiteX4" fmla="*/ 473035 w 473035"/>
                <a:gd name="connsiteY4" fmla="*/ 339931 h 377701"/>
                <a:gd name="connsiteX5" fmla="*/ 435265 w 473035"/>
                <a:gd name="connsiteY5" fmla="*/ 377701 h 377701"/>
                <a:gd name="connsiteX6" fmla="*/ 37770 w 473035"/>
                <a:gd name="connsiteY6" fmla="*/ 377701 h 377701"/>
                <a:gd name="connsiteX7" fmla="*/ 0 w 473035"/>
                <a:gd name="connsiteY7" fmla="*/ 339931 h 377701"/>
                <a:gd name="connsiteX8" fmla="*/ 0 w 473035"/>
                <a:gd name="connsiteY8" fmla="*/ 37770 h 377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3035" h="377701">
                  <a:moveTo>
                    <a:pt x="0" y="37770"/>
                  </a:moveTo>
                  <a:cubicBezTo>
                    <a:pt x="0" y="16910"/>
                    <a:pt x="16910" y="0"/>
                    <a:pt x="37770" y="0"/>
                  </a:cubicBezTo>
                  <a:lnTo>
                    <a:pt x="435265" y="0"/>
                  </a:lnTo>
                  <a:cubicBezTo>
                    <a:pt x="456125" y="0"/>
                    <a:pt x="473035" y="16910"/>
                    <a:pt x="473035" y="37770"/>
                  </a:cubicBezTo>
                  <a:lnTo>
                    <a:pt x="473035" y="339931"/>
                  </a:lnTo>
                  <a:cubicBezTo>
                    <a:pt x="473035" y="360791"/>
                    <a:pt x="456125" y="377701"/>
                    <a:pt x="435265" y="377701"/>
                  </a:cubicBezTo>
                  <a:lnTo>
                    <a:pt x="37770" y="377701"/>
                  </a:lnTo>
                  <a:cubicBezTo>
                    <a:pt x="16910" y="377701"/>
                    <a:pt x="0" y="360791"/>
                    <a:pt x="0" y="339931"/>
                  </a:cubicBezTo>
                  <a:lnTo>
                    <a:pt x="0" y="37770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972" tIns="52972" rIns="52972" bIns="52972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33</a:t>
              </a:r>
              <a:endParaRPr lang="ru-RU" sz="1100" kern="1200" dirty="0"/>
            </a:p>
          </p:txBody>
        </p:sp>
        <p:sp>
          <p:nvSpPr>
            <p:cNvPr id="92" name="Полилиния 91"/>
            <p:cNvSpPr/>
            <p:nvPr/>
          </p:nvSpPr>
          <p:spPr>
            <a:xfrm>
              <a:off x="6802530" y="5301210"/>
              <a:ext cx="747694" cy="543598"/>
            </a:xfrm>
            <a:custGeom>
              <a:avLst/>
              <a:gdLst>
                <a:gd name="connsiteX0" fmla="*/ 0 w 444361"/>
                <a:gd name="connsiteY0" fmla="*/ 44398 h 443984"/>
                <a:gd name="connsiteX1" fmla="*/ 44398 w 444361"/>
                <a:gd name="connsiteY1" fmla="*/ 0 h 443984"/>
                <a:gd name="connsiteX2" fmla="*/ 399963 w 444361"/>
                <a:gd name="connsiteY2" fmla="*/ 0 h 443984"/>
                <a:gd name="connsiteX3" fmla="*/ 444361 w 444361"/>
                <a:gd name="connsiteY3" fmla="*/ 44398 h 443984"/>
                <a:gd name="connsiteX4" fmla="*/ 444361 w 444361"/>
                <a:gd name="connsiteY4" fmla="*/ 399586 h 443984"/>
                <a:gd name="connsiteX5" fmla="*/ 399963 w 444361"/>
                <a:gd name="connsiteY5" fmla="*/ 443984 h 443984"/>
                <a:gd name="connsiteX6" fmla="*/ 44398 w 444361"/>
                <a:gd name="connsiteY6" fmla="*/ 443984 h 443984"/>
                <a:gd name="connsiteX7" fmla="*/ 0 w 444361"/>
                <a:gd name="connsiteY7" fmla="*/ 399586 h 443984"/>
                <a:gd name="connsiteX8" fmla="*/ 0 w 444361"/>
                <a:gd name="connsiteY8" fmla="*/ 44398 h 443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61" h="443984">
                  <a:moveTo>
                    <a:pt x="0" y="44398"/>
                  </a:moveTo>
                  <a:cubicBezTo>
                    <a:pt x="0" y="19878"/>
                    <a:pt x="19878" y="0"/>
                    <a:pt x="44398" y="0"/>
                  </a:cubicBezTo>
                  <a:lnTo>
                    <a:pt x="399963" y="0"/>
                  </a:lnTo>
                  <a:cubicBezTo>
                    <a:pt x="424483" y="0"/>
                    <a:pt x="444361" y="19878"/>
                    <a:pt x="444361" y="44398"/>
                  </a:cubicBezTo>
                  <a:lnTo>
                    <a:pt x="444361" y="399586"/>
                  </a:lnTo>
                  <a:cubicBezTo>
                    <a:pt x="444361" y="424106"/>
                    <a:pt x="424483" y="443984"/>
                    <a:pt x="399963" y="443984"/>
                  </a:cubicBezTo>
                  <a:lnTo>
                    <a:pt x="44398" y="443984"/>
                  </a:lnTo>
                  <a:cubicBezTo>
                    <a:pt x="19878" y="443984"/>
                    <a:pt x="0" y="424106"/>
                    <a:pt x="0" y="399586"/>
                  </a:cubicBezTo>
                  <a:lnTo>
                    <a:pt x="0" y="44398"/>
                  </a:lnTo>
                  <a:close/>
                </a:path>
              </a:pathLst>
            </a:custGeom>
            <a:solidFill>
              <a:srgbClr val="779D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914" tIns="54914" rIns="54914" bIns="54914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/>
                <a:t>75</a:t>
              </a:r>
              <a:endParaRPr lang="ru-RU" sz="1100" kern="1200" dirty="0"/>
            </a:p>
          </p:txBody>
        </p:sp>
      </p:grpSp>
      <p:sp>
        <p:nvSpPr>
          <p:cNvPr id="5" name="Скругленный прямоугольник 4"/>
          <p:cNvSpPr/>
          <p:nvPr/>
        </p:nvSpPr>
        <p:spPr>
          <a:xfrm>
            <a:off x="50026" y="2755945"/>
            <a:ext cx="5068800" cy="504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превышение </a:t>
            </a:r>
            <a:r>
              <a:rPr lang="ru-RU" sz="1100" b="1" dirty="0">
                <a:solidFill>
                  <a:schemeClr val="tx1"/>
                </a:solidFill>
              </a:rPr>
              <a:t>среднего уровня процентной ставки по ипотечному жилищному кредиту (в рублях) по отношению к индексу потребительских </a:t>
            </a:r>
            <a:r>
              <a:rPr lang="ru-RU" sz="1100" b="1" dirty="0" smtClean="0">
                <a:solidFill>
                  <a:schemeClr val="tx1"/>
                </a:solidFill>
              </a:rPr>
              <a:t>цен, процентных пунктов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1403" y="3308014"/>
            <a:ext cx="5069772" cy="432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количество </a:t>
            </a:r>
            <a:r>
              <a:rPr lang="ru-RU" sz="1100" b="1" dirty="0">
                <a:solidFill>
                  <a:schemeClr val="tx1"/>
                </a:solidFill>
              </a:rPr>
              <a:t>выдаваемых ипотечных жилищных </a:t>
            </a:r>
            <a:r>
              <a:rPr lang="ru-RU" sz="1100" b="1" dirty="0" smtClean="0">
                <a:solidFill>
                  <a:schemeClr val="tx1"/>
                </a:solidFill>
              </a:rPr>
              <a:t>кредитов, тыс. шт.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2176" y="3827614"/>
            <a:ext cx="5061502" cy="432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снижение стоимости одного квадратного метра жилья </a:t>
            </a:r>
            <a:r>
              <a:rPr lang="ru-RU" sz="1100" b="1" dirty="0" smtClean="0">
                <a:solidFill>
                  <a:schemeClr val="tx1"/>
                </a:solidFill>
              </a:rPr>
              <a:t>путем </a:t>
            </a:r>
            <a:r>
              <a:rPr lang="ru-RU" sz="1100" b="1" dirty="0">
                <a:solidFill>
                  <a:schemeClr val="tx1"/>
                </a:solidFill>
              </a:rPr>
              <a:t>увеличения объема ввода в эксплуатацию жилья экономического </a:t>
            </a:r>
            <a:r>
              <a:rPr lang="ru-RU" sz="1100" b="1" dirty="0" smtClean="0">
                <a:solidFill>
                  <a:schemeClr val="tx1"/>
                </a:solidFill>
              </a:rPr>
              <a:t>класса,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1403" y="4313632"/>
            <a:ext cx="5061504" cy="432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предоставление доступного и комфортного жилья </a:t>
            </a:r>
            <a:r>
              <a:rPr lang="ru-RU" sz="1100" b="1" dirty="0" smtClean="0">
                <a:solidFill>
                  <a:schemeClr val="tx1"/>
                </a:solidFill>
              </a:rPr>
              <a:t>семьям, желающим </a:t>
            </a:r>
            <a:r>
              <a:rPr lang="ru-RU" sz="1100" b="1" dirty="0">
                <a:solidFill>
                  <a:schemeClr val="tx1"/>
                </a:solidFill>
              </a:rPr>
              <a:t>улучшить свои жилищные </a:t>
            </a:r>
            <a:r>
              <a:rPr lang="ru-RU" sz="1100" b="1" dirty="0" smtClean="0">
                <a:solidFill>
                  <a:schemeClr val="tx1"/>
                </a:solidFill>
              </a:rPr>
              <a:t>условия,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0856" y="4828318"/>
            <a:ext cx="5061503" cy="432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доля </a:t>
            </a:r>
            <a:r>
              <a:rPr lang="ru-RU" sz="1100" b="1" dirty="0">
                <a:solidFill>
                  <a:schemeClr val="tx1"/>
                </a:solidFill>
              </a:rPr>
              <a:t>заемных средств в общем объеме капитальных вложений в системы теплоснабжения, водоснабжения, водоотведения и очистки сточных </a:t>
            </a:r>
            <a:r>
              <a:rPr lang="ru-RU" sz="1100" b="1" dirty="0" smtClean="0">
                <a:solidFill>
                  <a:schemeClr val="tx1"/>
                </a:solidFill>
              </a:rPr>
              <a:t>вод,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7324" y="5339849"/>
            <a:ext cx="5061502" cy="432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совокупное время </a:t>
            </a:r>
            <a:r>
              <a:rPr lang="ru-RU" sz="1100" b="1" dirty="0">
                <a:solidFill>
                  <a:schemeClr val="tx1"/>
                </a:solidFill>
              </a:rPr>
              <a:t>прохождения всех процедур, необходимых для получения разрешения на </a:t>
            </a:r>
            <a:r>
              <a:rPr lang="ru-RU" sz="1100" b="1" dirty="0" smtClean="0">
                <a:solidFill>
                  <a:schemeClr val="tx1"/>
                </a:solidFill>
              </a:rPr>
              <a:t>строительство, дней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6598" y="1794258"/>
            <a:ext cx="2592288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Основные индикаторы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08912" cy="980728"/>
          </a:xfrm>
        </p:spPr>
        <p:txBody>
          <a:bodyPr/>
          <a:lstStyle/>
          <a:p>
            <a:r>
              <a:rPr lang="ru-RU" sz="1800" b="1" dirty="0" smtClean="0">
                <a:solidFill>
                  <a:srgbClr val="FBFB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</a:t>
            </a:r>
            <a:r>
              <a:rPr lang="ru-RU" sz="1800" b="1" dirty="0">
                <a:solidFill>
                  <a:srgbClr val="FBFB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800" b="1" dirty="0" smtClean="0">
                <a:solidFill>
                  <a:srgbClr val="FBFB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</a:t>
            </a:r>
            <a:r>
              <a:rPr lang="ru-RU" sz="18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жилищного строительства и сферы жилищно-коммунального </a:t>
            </a:r>
            <a:r>
              <a:rPr lang="ru-RU" sz="18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хозяйства»</a:t>
            </a:r>
            <a:endParaRPr lang="ru-RU" sz="1800" b="1" dirty="0">
              <a:solidFill>
                <a:srgbClr val="FBFB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0" descr="https://im-tub-ap-ru.yandex.net/pic/6150132de79217342d1ff8cab52cbfd2/www.gksprim.ru/upload/iblock/1a8/859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0738" y="1196752"/>
            <a:ext cx="2431493" cy="138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57324" y="5815117"/>
            <a:ext cx="5061502" cy="432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годовой объем </a:t>
            </a:r>
            <a:r>
              <a:rPr lang="ru-RU" sz="1100" b="1" dirty="0">
                <a:solidFill>
                  <a:schemeClr val="tx1"/>
                </a:solidFill>
              </a:rPr>
              <a:t>ввода жилья </a:t>
            </a:r>
            <a:r>
              <a:rPr lang="ru-RU" sz="1100" b="1" dirty="0" smtClean="0">
                <a:solidFill>
                  <a:schemeClr val="tx1"/>
                </a:solidFill>
              </a:rPr>
              <a:t> </a:t>
            </a:r>
            <a:r>
              <a:rPr lang="ru-RU" sz="1100" b="1" dirty="0">
                <a:solidFill>
                  <a:schemeClr val="tx1"/>
                </a:solidFill>
              </a:rPr>
              <a:t>в расчете на 1 тыс. человек населения Чувашской </a:t>
            </a:r>
            <a:r>
              <a:rPr lang="ru-RU" sz="1100" b="1" dirty="0" smtClean="0">
                <a:solidFill>
                  <a:schemeClr val="tx1"/>
                </a:solidFill>
              </a:rPr>
              <a:t>Республики, кв. м на 1000 чел. населения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5153769" y="5826290"/>
            <a:ext cx="769040" cy="432000"/>
          </a:xfrm>
          <a:custGeom>
            <a:avLst/>
            <a:gdLst>
              <a:gd name="connsiteX0" fmla="*/ 0 w 941167"/>
              <a:gd name="connsiteY0" fmla="*/ 69781 h 697806"/>
              <a:gd name="connsiteX1" fmla="*/ 69781 w 941167"/>
              <a:gd name="connsiteY1" fmla="*/ 0 h 697806"/>
              <a:gd name="connsiteX2" fmla="*/ 871386 w 941167"/>
              <a:gd name="connsiteY2" fmla="*/ 0 h 697806"/>
              <a:gd name="connsiteX3" fmla="*/ 941167 w 941167"/>
              <a:gd name="connsiteY3" fmla="*/ 69781 h 697806"/>
              <a:gd name="connsiteX4" fmla="*/ 941167 w 941167"/>
              <a:gd name="connsiteY4" fmla="*/ 628025 h 697806"/>
              <a:gd name="connsiteX5" fmla="*/ 871386 w 941167"/>
              <a:gd name="connsiteY5" fmla="*/ 697806 h 697806"/>
              <a:gd name="connsiteX6" fmla="*/ 69781 w 941167"/>
              <a:gd name="connsiteY6" fmla="*/ 697806 h 697806"/>
              <a:gd name="connsiteX7" fmla="*/ 0 w 941167"/>
              <a:gd name="connsiteY7" fmla="*/ 628025 h 697806"/>
              <a:gd name="connsiteX8" fmla="*/ 0 w 941167"/>
              <a:gd name="connsiteY8" fmla="*/ 69781 h 69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1167" h="697806">
                <a:moveTo>
                  <a:pt x="0" y="69781"/>
                </a:moveTo>
                <a:cubicBezTo>
                  <a:pt x="0" y="31242"/>
                  <a:pt x="31242" y="0"/>
                  <a:pt x="69781" y="0"/>
                </a:cubicBezTo>
                <a:lnTo>
                  <a:pt x="871386" y="0"/>
                </a:lnTo>
                <a:cubicBezTo>
                  <a:pt x="909925" y="0"/>
                  <a:pt x="941167" y="31242"/>
                  <a:pt x="941167" y="69781"/>
                </a:cubicBezTo>
                <a:lnTo>
                  <a:pt x="941167" y="628025"/>
                </a:lnTo>
                <a:cubicBezTo>
                  <a:pt x="941167" y="666564"/>
                  <a:pt x="909925" y="697806"/>
                  <a:pt x="871386" y="697806"/>
                </a:cubicBezTo>
                <a:lnTo>
                  <a:pt x="69781" y="697806"/>
                </a:lnTo>
                <a:cubicBezTo>
                  <a:pt x="31242" y="697806"/>
                  <a:pt x="0" y="666564"/>
                  <a:pt x="0" y="628025"/>
                </a:cubicBezTo>
                <a:lnTo>
                  <a:pt x="0" y="6978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48" tIns="62348" rIns="62348" bIns="6234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/>
              <a:t>673</a:t>
            </a:r>
            <a:endParaRPr lang="ru-RU" sz="1100" b="1" kern="1200" dirty="0"/>
          </a:p>
        </p:txBody>
      </p:sp>
      <p:sp>
        <p:nvSpPr>
          <p:cNvPr id="54" name="Полилиния 53"/>
          <p:cNvSpPr/>
          <p:nvPr/>
        </p:nvSpPr>
        <p:spPr>
          <a:xfrm>
            <a:off x="6004038" y="5836334"/>
            <a:ext cx="748800" cy="432000"/>
          </a:xfrm>
          <a:custGeom>
            <a:avLst/>
            <a:gdLst>
              <a:gd name="connsiteX0" fmla="*/ 0 w 473035"/>
              <a:gd name="connsiteY0" fmla="*/ 39825 h 398246"/>
              <a:gd name="connsiteX1" fmla="*/ 39825 w 473035"/>
              <a:gd name="connsiteY1" fmla="*/ 0 h 398246"/>
              <a:gd name="connsiteX2" fmla="*/ 433210 w 473035"/>
              <a:gd name="connsiteY2" fmla="*/ 0 h 398246"/>
              <a:gd name="connsiteX3" fmla="*/ 473035 w 473035"/>
              <a:gd name="connsiteY3" fmla="*/ 39825 h 398246"/>
              <a:gd name="connsiteX4" fmla="*/ 473035 w 473035"/>
              <a:gd name="connsiteY4" fmla="*/ 358421 h 398246"/>
              <a:gd name="connsiteX5" fmla="*/ 433210 w 473035"/>
              <a:gd name="connsiteY5" fmla="*/ 398246 h 398246"/>
              <a:gd name="connsiteX6" fmla="*/ 39825 w 473035"/>
              <a:gd name="connsiteY6" fmla="*/ 398246 h 398246"/>
              <a:gd name="connsiteX7" fmla="*/ 0 w 473035"/>
              <a:gd name="connsiteY7" fmla="*/ 358421 h 398246"/>
              <a:gd name="connsiteX8" fmla="*/ 0 w 473035"/>
              <a:gd name="connsiteY8" fmla="*/ 39825 h 39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398246">
                <a:moveTo>
                  <a:pt x="0" y="39825"/>
                </a:moveTo>
                <a:cubicBezTo>
                  <a:pt x="0" y="17830"/>
                  <a:pt x="17830" y="0"/>
                  <a:pt x="39825" y="0"/>
                </a:cubicBezTo>
                <a:lnTo>
                  <a:pt x="433210" y="0"/>
                </a:lnTo>
                <a:cubicBezTo>
                  <a:pt x="455205" y="0"/>
                  <a:pt x="473035" y="17830"/>
                  <a:pt x="473035" y="39825"/>
                </a:cubicBezTo>
                <a:lnTo>
                  <a:pt x="473035" y="358421"/>
                </a:lnTo>
                <a:cubicBezTo>
                  <a:pt x="473035" y="380416"/>
                  <a:pt x="455205" y="398246"/>
                  <a:pt x="433210" y="398246"/>
                </a:cubicBezTo>
                <a:lnTo>
                  <a:pt x="39825" y="398246"/>
                </a:lnTo>
                <a:cubicBezTo>
                  <a:pt x="17830" y="398246"/>
                  <a:pt x="0" y="380416"/>
                  <a:pt x="0" y="358421"/>
                </a:cubicBezTo>
                <a:lnTo>
                  <a:pt x="0" y="39825"/>
                </a:lnTo>
                <a:close/>
              </a:path>
            </a:pathLst>
          </a:custGeom>
          <a:solidFill>
            <a:srgbClr val="8F45C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574" tIns="53574" rIns="53574" bIns="535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/>
              <a:t>583</a:t>
            </a:r>
            <a:endParaRPr lang="ru-RU" sz="1100" b="1" kern="1200" dirty="0"/>
          </a:p>
        </p:txBody>
      </p:sp>
      <p:sp>
        <p:nvSpPr>
          <p:cNvPr id="130" name="Полилиния 129"/>
          <p:cNvSpPr/>
          <p:nvPr/>
        </p:nvSpPr>
        <p:spPr>
          <a:xfrm>
            <a:off x="7617500" y="5826290"/>
            <a:ext cx="669600" cy="432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solidFill>
            <a:srgbClr val="779DC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/>
              <a:t>651</a:t>
            </a:r>
            <a:endParaRPr lang="ru-RU" sz="1100" kern="1200" dirty="0"/>
          </a:p>
        </p:txBody>
      </p:sp>
      <p:sp>
        <p:nvSpPr>
          <p:cNvPr id="131" name="Полилиния 130"/>
          <p:cNvSpPr/>
          <p:nvPr/>
        </p:nvSpPr>
        <p:spPr>
          <a:xfrm>
            <a:off x="8328855" y="5826290"/>
            <a:ext cx="669600" cy="432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solidFill>
            <a:srgbClr val="779DC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/>
              <a:t>701</a:t>
            </a:r>
            <a:endParaRPr lang="ru-RU" sz="1100" kern="1200" dirty="0"/>
          </a:p>
        </p:txBody>
      </p:sp>
      <p:sp>
        <p:nvSpPr>
          <p:cNvPr id="132" name="Полилиния 131"/>
          <p:cNvSpPr/>
          <p:nvPr/>
        </p:nvSpPr>
        <p:spPr>
          <a:xfrm>
            <a:off x="6813822" y="5817012"/>
            <a:ext cx="748800" cy="432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solidFill>
            <a:srgbClr val="779DC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/>
              <a:t>593</a:t>
            </a:r>
            <a:endParaRPr lang="ru-RU" sz="1100" kern="12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341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5370860"/>
              </p:ext>
            </p:extLst>
          </p:nvPr>
        </p:nvGraphicFramePr>
        <p:xfrm>
          <a:off x="147780" y="3356992"/>
          <a:ext cx="45719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964252" y="6430693"/>
            <a:ext cx="1054100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76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179512" y="2477415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7" name="Диаграмма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9871690"/>
              </p:ext>
            </p:extLst>
          </p:nvPr>
        </p:nvGraphicFramePr>
        <p:xfrm>
          <a:off x="146540" y="2785192"/>
          <a:ext cx="4502844" cy="3789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8" name="Заголовок 1"/>
          <p:cNvSpPr>
            <a:spLocks noGrp="1"/>
          </p:cNvSpPr>
          <p:nvPr>
            <p:ph type="title"/>
          </p:nvPr>
        </p:nvSpPr>
        <p:spPr>
          <a:xfrm>
            <a:off x="755575" y="0"/>
            <a:ext cx="8209681" cy="980728"/>
          </a:xfrm>
        </p:spPr>
        <p:txBody>
          <a:bodyPr/>
          <a:lstStyle/>
          <a:p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</a:t>
            </a:r>
            <a:b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«Экономическое развитие Чувашской Республики»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147781" y="1116723"/>
            <a:ext cx="4712252" cy="944126"/>
          </a:xfrm>
          <a:prstGeom prst="roundRect">
            <a:avLst/>
          </a:prstGeom>
          <a:gradFill flip="none" rotWithShape="1">
            <a:gsLst>
              <a:gs pos="0">
                <a:srgbClr val="B889DB">
                  <a:tint val="66000"/>
                  <a:satMod val="160000"/>
                </a:srgbClr>
              </a:gs>
              <a:gs pos="50000">
                <a:srgbClr val="B889DB">
                  <a:tint val="44500"/>
                  <a:satMod val="160000"/>
                </a:srgbClr>
              </a:gs>
              <a:gs pos="100000">
                <a:srgbClr val="B889DB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сбалансированного экономического развития и конкурентоспособности экономики Чувашской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4860033" y="2430311"/>
            <a:ext cx="4190602" cy="477185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 в 2017г., млн. руб.</a:t>
            </a:r>
          </a:p>
        </p:txBody>
      </p:sp>
      <p:sp>
        <p:nvSpPr>
          <p:cNvPr id="46" name="Полилиния 45"/>
          <p:cNvSpPr/>
          <p:nvPr/>
        </p:nvSpPr>
        <p:spPr>
          <a:xfrm>
            <a:off x="4860033" y="2931732"/>
            <a:ext cx="3346663" cy="432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управления экономическим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развитием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4860000" y="3844587"/>
            <a:ext cx="3346663" cy="432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стимулирование развития внешнеэкономической деятельности</a:t>
            </a:r>
          </a:p>
        </p:txBody>
      </p:sp>
      <p:sp>
        <p:nvSpPr>
          <p:cNvPr id="48" name="Полилиния 47"/>
          <p:cNvSpPr/>
          <p:nvPr/>
        </p:nvSpPr>
        <p:spPr>
          <a:xfrm>
            <a:off x="4860000" y="4746439"/>
            <a:ext cx="3346663" cy="432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96" tIns="59696" rIns="59696" bIns="59696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благоприятной инвестиционной среды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4859030" y="5648943"/>
            <a:ext cx="3346663" cy="432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субъектов малого и среднего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предпринимательства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8296266" y="2941358"/>
            <a:ext cx="736665" cy="432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</a:rPr>
              <a:t>62,9</a:t>
            </a:r>
            <a:endParaRPr lang="ru-RU" sz="1300" kern="1200" dirty="0">
              <a:solidFill>
                <a:schemeClr val="tx1"/>
              </a:solidFill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8298000" y="3854213"/>
            <a:ext cx="720352" cy="432000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</a:rPr>
              <a:t>4,0</a:t>
            </a:r>
            <a:endParaRPr lang="ru-RU" sz="1300" kern="1200" dirty="0">
              <a:solidFill>
                <a:schemeClr val="tx1"/>
              </a:solidFill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298000" y="4756065"/>
            <a:ext cx="720355" cy="432000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</a:rPr>
              <a:t>4,0</a:t>
            </a:r>
            <a:endParaRPr lang="ru-RU" sz="1300" kern="1200" dirty="0">
              <a:solidFill>
                <a:schemeClr val="tx1"/>
              </a:solidFill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8298000" y="5658569"/>
            <a:ext cx="720374" cy="432000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</a:rPr>
              <a:t>179,2</a:t>
            </a:r>
            <a:endParaRPr lang="ru-RU" sz="1300" kern="1200" dirty="0">
              <a:solidFill>
                <a:schemeClr val="tx1"/>
              </a:solidFill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4860033" y="3389216"/>
            <a:ext cx="3346663" cy="432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потребительского рынка и сферы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4860000" y="4304813"/>
            <a:ext cx="3346663" cy="432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монопрофильных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населенных пунктов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4860000" y="5197691"/>
            <a:ext cx="3346663" cy="432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96" tIns="59696" rIns="59696" bIns="59696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административных барьеров, оптимизация и повышение качества предоставления государственных и муниципальных услуг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8296266" y="3398842"/>
            <a:ext cx="736665" cy="432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</a:rPr>
              <a:t>1,1</a:t>
            </a:r>
            <a:endParaRPr lang="ru-RU" sz="1300" kern="1200" dirty="0">
              <a:solidFill>
                <a:schemeClr val="tx1"/>
              </a:solidFill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8298000" y="4314439"/>
            <a:ext cx="720352" cy="432000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</a:rPr>
              <a:t>508,4</a:t>
            </a:r>
            <a:endParaRPr lang="ru-RU" sz="1300" kern="1200" dirty="0">
              <a:solidFill>
                <a:schemeClr val="tx1"/>
              </a:solidFill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8298000" y="5207317"/>
            <a:ext cx="720355" cy="432000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</a:rPr>
              <a:t>7,1</a:t>
            </a:r>
            <a:endParaRPr lang="ru-RU" sz="1300" kern="1200" dirty="0">
              <a:solidFill>
                <a:schemeClr val="tx1"/>
              </a:solidFill>
            </a:endParaRPr>
          </a:p>
        </p:txBody>
      </p:sp>
      <p:pic>
        <p:nvPicPr>
          <p:cNvPr id="1026" name="Picture 2" descr="T:\Сектор финансирования\5aa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952" y="940253"/>
            <a:ext cx="3105286" cy="15526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олилиния 27"/>
          <p:cNvSpPr/>
          <p:nvPr/>
        </p:nvSpPr>
        <p:spPr>
          <a:xfrm>
            <a:off x="4860032" y="6090569"/>
            <a:ext cx="3346663" cy="432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</a:p>
        </p:txBody>
      </p:sp>
      <p:sp>
        <p:nvSpPr>
          <p:cNvPr id="29" name="Полилиния 28"/>
          <p:cNvSpPr/>
          <p:nvPr/>
        </p:nvSpPr>
        <p:spPr>
          <a:xfrm>
            <a:off x="8296266" y="6115140"/>
            <a:ext cx="720374" cy="432000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hueOff val="0"/>
                  <a:satOff val="0"/>
                  <a:lumOff val="0"/>
                  <a:tint val="66000"/>
                  <a:satMod val="160000"/>
                </a:schemeClr>
              </a:gs>
              <a:gs pos="50000">
                <a:schemeClr val="accent1">
                  <a:hueOff val="0"/>
                  <a:satOff val="0"/>
                  <a:lumOff val="0"/>
                  <a:tint val="44500"/>
                  <a:satMod val="160000"/>
                </a:schemeClr>
              </a:gs>
              <a:gs pos="100000">
                <a:schemeClr val="accent1">
                  <a:hueOff val="0"/>
                  <a:satOff val="0"/>
                  <a:lumOff val="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</a:rPr>
              <a:t>45,0</a:t>
            </a:r>
            <a:endParaRPr lang="ru-RU" sz="1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34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707111408"/>
              </p:ext>
            </p:extLst>
          </p:nvPr>
        </p:nvGraphicFramePr>
        <p:xfrm>
          <a:off x="5130328" y="980728"/>
          <a:ext cx="3906168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57323" y="2924944"/>
            <a:ext cx="5068800" cy="108012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</a:rPr>
              <a:t>Валовой региональный </a:t>
            </a:r>
            <a:r>
              <a:rPr lang="ru-RU" sz="1400" b="1" dirty="0" smtClean="0">
                <a:solidFill>
                  <a:schemeClr val="tx1"/>
                </a:solidFill>
              </a:rPr>
              <a:t>продукт (</a:t>
            </a:r>
            <a:r>
              <a:rPr lang="ru-RU" sz="1400" b="1" dirty="0">
                <a:solidFill>
                  <a:schemeClr val="tx1"/>
                </a:solidFill>
              </a:rPr>
              <a:t>млрд. </a:t>
            </a:r>
            <a:r>
              <a:rPr lang="ru-RU" sz="1400" b="1" dirty="0" smtClean="0">
                <a:solidFill>
                  <a:schemeClr val="tx1"/>
                </a:solidFill>
              </a:rPr>
              <a:t>рублей)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1056" y="4105539"/>
            <a:ext cx="5069772" cy="108012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</a:rPr>
              <a:t>Объем инвестиций в основной капитал за счет всех источников финансирования на душу </a:t>
            </a:r>
            <a:r>
              <a:rPr lang="ru-RU" sz="1400" b="1" dirty="0" smtClean="0">
                <a:solidFill>
                  <a:schemeClr val="tx1"/>
                </a:solidFill>
              </a:rPr>
              <a:t>населения (</a:t>
            </a:r>
            <a:r>
              <a:rPr lang="ru-RU" sz="1400" b="1" dirty="0">
                <a:solidFill>
                  <a:schemeClr val="tx1"/>
                </a:solidFill>
              </a:rPr>
              <a:t>тыс. </a:t>
            </a:r>
            <a:r>
              <a:rPr lang="ru-RU" sz="1400" b="1" dirty="0" smtClean="0">
                <a:solidFill>
                  <a:schemeClr val="tx1"/>
                </a:solidFill>
              </a:rPr>
              <a:t>рублей)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1056" y="5301208"/>
            <a:ext cx="5061502" cy="100811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</a:rPr>
              <a:t>Объем инвестиций в основной капитал (за исключением бюджетных средств</a:t>
            </a:r>
            <a:r>
              <a:rPr lang="ru-RU" sz="1400" b="1" dirty="0" smtClean="0">
                <a:solidFill>
                  <a:schemeClr val="tx1"/>
                </a:solidFill>
              </a:rPr>
              <a:t>) (</a:t>
            </a:r>
            <a:r>
              <a:rPr lang="ru-RU" sz="1400" b="1" dirty="0">
                <a:solidFill>
                  <a:schemeClr val="tx1"/>
                </a:solidFill>
              </a:rPr>
              <a:t>млрд. </a:t>
            </a:r>
            <a:r>
              <a:rPr lang="ru-RU" sz="1400" b="1" dirty="0" smtClean="0">
                <a:solidFill>
                  <a:schemeClr val="tx1"/>
                </a:solidFill>
              </a:rPr>
              <a:t>рублей)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11830" y="1772816"/>
            <a:ext cx="2720744" cy="64807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Основные индикаторы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77</a:t>
            </a:fld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755575" y="0"/>
            <a:ext cx="8209681" cy="980728"/>
          </a:xfrm>
        </p:spPr>
        <p:txBody>
          <a:bodyPr/>
          <a:lstStyle/>
          <a:p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</a:t>
            </a:r>
            <a:b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«Экономическое развитие Чувашской Республики»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:\Сектор финансирования\198186_origina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574" y="1268760"/>
            <a:ext cx="2279984" cy="14097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81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5" y="0"/>
            <a:ext cx="8209681" cy="980728"/>
          </a:xfrm>
        </p:spPr>
        <p:txBody>
          <a:bodyPr/>
          <a:lstStyle/>
          <a:p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</a:t>
            </a:r>
            <a:b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промышленности и инновационная экономика»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97635" y="1068522"/>
            <a:ext cx="5720364" cy="1132666"/>
          </a:xfrm>
          <a:prstGeom prst="roundRect">
            <a:avLst/>
          </a:prstGeom>
          <a:gradFill flip="none" rotWithShape="1">
            <a:gsLst>
              <a:gs pos="0">
                <a:srgbClr val="B889DB">
                  <a:tint val="66000"/>
                  <a:satMod val="160000"/>
                </a:srgbClr>
              </a:gs>
              <a:gs pos="50000">
                <a:srgbClr val="B889DB">
                  <a:tint val="44500"/>
                  <a:satMod val="160000"/>
                </a:srgbClr>
              </a:gs>
              <a:gs pos="100000">
                <a:srgbClr val="B889DB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благоприятных условий для развития промышленности Чувашской Республики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инновационной активности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бизнеса.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3053119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756474"/>
              </p:ext>
            </p:extLst>
          </p:nvPr>
        </p:nvGraphicFramePr>
        <p:xfrm>
          <a:off x="147780" y="3356992"/>
          <a:ext cx="4856268" cy="30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78</a:t>
            </a:fld>
            <a:endParaRPr lang="ru-RU" dirty="0"/>
          </a:p>
        </p:txBody>
      </p: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3424646508"/>
              </p:ext>
            </p:extLst>
          </p:nvPr>
        </p:nvGraphicFramePr>
        <p:xfrm>
          <a:off x="5093840" y="3729419"/>
          <a:ext cx="3935760" cy="2369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068522"/>
            <a:ext cx="3024336" cy="22653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2555776" y="2328453"/>
            <a:ext cx="3168352" cy="638668"/>
          </a:xfrm>
          <a:prstGeom prst="wedgeRoundRectCallout">
            <a:avLst>
              <a:gd name="adj1" fmla="val -78955"/>
              <a:gd name="adj2" fmla="val 62501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действует с 1 января 2017 года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00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99942994"/>
              </p:ext>
            </p:extLst>
          </p:nvPr>
        </p:nvGraphicFramePr>
        <p:xfrm>
          <a:off x="5130328" y="1196752"/>
          <a:ext cx="3618136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338673" y="2276872"/>
            <a:ext cx="2808312" cy="73766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Основные индикаторы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08912" cy="980728"/>
          </a:xfrm>
        </p:spPr>
        <p:txBody>
          <a:bodyPr/>
          <a:lstStyle/>
          <a:p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</a:t>
            </a:r>
            <a:b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промышленности и инновационная экономика»</a:t>
            </a:r>
            <a:endParaRPr lang="ru-RU" sz="1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79</a:t>
            </a:fld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390" y="1049027"/>
            <a:ext cx="2284754" cy="11928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323528" y="3335060"/>
            <a:ext cx="4388265" cy="95803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>
                <a:solidFill>
                  <a:schemeClr val="tx1"/>
                </a:solidFill>
              </a:rPr>
              <a:t>Индекс </a:t>
            </a:r>
            <a:r>
              <a:rPr lang="ru-RU" sz="1600" b="1" dirty="0" smtClean="0">
                <a:solidFill>
                  <a:schemeClr val="tx1"/>
                </a:solidFill>
              </a:rPr>
              <a:t>производства обрабатывающих производств, %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23529" y="4391871"/>
            <a:ext cx="4415538" cy="99898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>
                <a:solidFill>
                  <a:schemeClr val="tx1"/>
                </a:solidFill>
              </a:rPr>
              <a:t>Индекс производительности </a:t>
            </a:r>
            <a:r>
              <a:rPr lang="ru-RU" sz="1600" b="1" dirty="0" smtClean="0">
                <a:solidFill>
                  <a:schemeClr val="tx1"/>
                </a:solidFill>
              </a:rPr>
              <a:t>труда, %</a:t>
            </a:r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459638"/>
            <a:ext cx="1900978" cy="12539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70" y="5497369"/>
            <a:ext cx="1452711" cy="1178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82" y="1021535"/>
            <a:ext cx="1910716" cy="11320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949" y="5497369"/>
            <a:ext cx="1810072" cy="1200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913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8" name="Рисунок 39" descr="7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5313" y="4187825"/>
            <a:ext cx="844550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Рисунок 39" descr="7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5313" y="4203700"/>
            <a:ext cx="844550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01187"/>
            <a:ext cx="3419872" cy="2564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39551" y="3153167"/>
            <a:ext cx="7872446" cy="36988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государственного долга выглядит следующим образом:</a:t>
            </a:r>
          </a:p>
        </p:txBody>
      </p:sp>
      <p:grpSp>
        <p:nvGrpSpPr>
          <p:cNvPr id="14" name="Группа 136"/>
          <p:cNvGrpSpPr>
            <a:grpSpLocks/>
          </p:cNvGrpSpPr>
          <p:nvPr/>
        </p:nvGrpSpPr>
        <p:grpSpPr bwMode="auto">
          <a:xfrm>
            <a:off x="3671390" y="3581625"/>
            <a:ext cx="4099118" cy="2825700"/>
            <a:chOff x="2936230" y="2890313"/>
            <a:chExt cx="2621612" cy="2753265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3477735" y="2919723"/>
              <a:ext cx="2071702" cy="57150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Размещение ценных бумаг (облигаций)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486140" y="3572780"/>
              <a:ext cx="2071702" cy="57150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Привлечение бюджетных кредитов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486140" y="4257735"/>
              <a:ext cx="2071702" cy="57150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Привлечение банковских кредитов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477735" y="4929198"/>
              <a:ext cx="2080107" cy="71438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Предоставление государственных гарантий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</p:txBody>
        </p:sp>
        <p:grpSp>
          <p:nvGrpSpPr>
            <p:cNvPr id="19" name="Группа 114"/>
            <p:cNvGrpSpPr>
              <a:grpSpLocks/>
            </p:cNvGrpSpPr>
            <p:nvPr/>
          </p:nvGrpSpPr>
          <p:grpSpPr bwMode="auto">
            <a:xfrm rot="-5400000">
              <a:off x="1908058" y="3918485"/>
              <a:ext cx="2570791" cy="514448"/>
              <a:chOff x="1814470" y="3079116"/>
              <a:chExt cx="5643949" cy="514449"/>
            </a:xfrm>
          </p:grpSpPr>
          <p:cxnSp>
            <p:nvCxnSpPr>
              <p:cNvPr id="21" name="Прямая соединительная линия 20"/>
              <p:cNvCxnSpPr/>
              <p:nvPr/>
            </p:nvCxnSpPr>
            <p:spPr>
              <a:xfrm>
                <a:off x="1814470" y="3084403"/>
                <a:ext cx="5643949" cy="2011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 rot="5400000">
                <a:off x="1561899" y="3340995"/>
                <a:ext cx="505141" cy="0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 rot="5400000">
                <a:off x="3513740" y="3339650"/>
                <a:ext cx="499696" cy="339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 rot="5400000">
                <a:off x="6641087" y="3333457"/>
                <a:ext cx="512080" cy="339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Прямая соединительная линия 19"/>
            <p:cNvCxnSpPr/>
            <p:nvPr/>
          </p:nvCxnSpPr>
          <p:spPr>
            <a:xfrm>
              <a:off x="2948613" y="3934780"/>
              <a:ext cx="499695" cy="1546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528194" y="2132856"/>
            <a:ext cx="7890073" cy="83099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Поскольку бюджет </a:t>
            </a:r>
            <a:r>
              <a:rPr lang="ru-RU" sz="1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 формируется </a:t>
            </a:r>
            <a:r>
              <a:rPr lang="ru-RU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дефицитом, то для финансирования расходов, не обеспеченных доходами, привлекаются банковские кредиты, кредиты из федерального бюджета, размещаются облигационные займы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8194" y="1268760"/>
            <a:ext cx="7890073" cy="707886"/>
          </a:xfrm>
          <a:prstGeom prst="rect">
            <a:avLst/>
          </a:prstGeom>
          <a:gradFill flip="none" rotWithShape="1">
            <a:gsLst>
              <a:gs pos="0">
                <a:srgbClr val="F57E1B">
                  <a:shade val="30000"/>
                  <a:satMod val="115000"/>
                </a:srgbClr>
              </a:gs>
              <a:gs pos="50000">
                <a:srgbClr val="F57E1B">
                  <a:shade val="67500"/>
                  <a:satMod val="115000"/>
                </a:srgbClr>
              </a:gs>
              <a:gs pos="100000">
                <a:srgbClr val="F57E1B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долг - это долговые обязательства бюджета, выраженные в валюте Российской Федерации</a:t>
            </a:r>
          </a:p>
        </p:txBody>
      </p:sp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827584" y="12648"/>
            <a:ext cx="7704856" cy="980728"/>
          </a:xfrm>
        </p:spPr>
        <p:txBody>
          <a:bodyPr/>
          <a:lstStyle/>
          <a:p>
            <a:r>
              <a:rPr lang="ru-RU" sz="2600" b="1" dirty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</a:t>
            </a:r>
            <a:r>
              <a:rPr lang="ru-RU" sz="26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понятия</a:t>
            </a:r>
            <a:br>
              <a:rPr lang="ru-RU" sz="26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долг</a:t>
            </a:r>
            <a:endParaRPr lang="ru-RU" sz="2400" b="1" i="1" dirty="0">
              <a:solidFill>
                <a:srgbClr val="FBFB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770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208912" cy="980728"/>
          </a:xfrm>
        </p:spPr>
        <p:txBody>
          <a:bodyPr/>
          <a:lstStyle/>
          <a:p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трансферты, предусмотренные бюджетам муниципальных образований Чувашской Республики на 2017 год</a:t>
            </a:r>
            <a:endParaRPr lang="ru-RU" sz="1800" b="1" i="1" u="sng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algn="l" defTabSz="1466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ru-RU" sz="3300" b="0" kern="1200" dirty="0"/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898248584"/>
              </p:ext>
            </p:extLst>
          </p:nvPr>
        </p:nvGraphicFramePr>
        <p:xfrm>
          <a:off x="467544" y="1196752"/>
          <a:ext cx="8136904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175684" y="948540"/>
            <a:ext cx="1101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лн. рублей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84168" y="1102429"/>
            <a:ext cx="2880319" cy="2758619"/>
          </a:xfrm>
          <a:prstGeom prst="wedgeRoundRectCallout">
            <a:avLst>
              <a:gd name="adj1" fmla="val -80358"/>
              <a:gd name="adj2" fmla="val 78613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square" lIns="5080" tIns="5080" rIns="5080" bIns="145068" numCol="1" spcCol="1270" anchor="ctr" anchorCtr="0">
            <a:noAutofit/>
          </a:bodyPr>
          <a:lstStyle/>
          <a:p>
            <a:pPr lvl="0" algn="just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межбюджетных трансфертов бюджетам муниципальных районов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городских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округов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утверждается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 о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республиканском бюджете Чувашской Республики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отдельными решениями Кабинета Министров Чувашской Республики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этом согласно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Бюджетному кодексу РФ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субвенций по каждому муниципальному образованию и виду субвенции из бюджета субъекта Российской Федерации утверждается только законом о бюджете субъекта Российской Федерации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251521" y="1102429"/>
            <a:ext cx="2788558" cy="1534483"/>
          </a:xfrm>
          <a:prstGeom prst="wedgeRoundRectCallout">
            <a:avLst>
              <a:gd name="adj1" fmla="val 77085"/>
              <a:gd name="adj2" fmla="val 35188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square" lIns="5080" tIns="5080" rIns="5080" bIns="145068" numCol="1" spcCol="1270" anchor="ctr" anchorCtr="0">
            <a:noAutofit/>
          </a:bodyPr>
          <a:lstStyle/>
          <a:p>
            <a:pPr lvl="0"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межбюджетных трансфертов из республиканского бюджета Чувашской Республики распределяется на основе единых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методик,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исходя из объективных показателей, адекватно отражающих факторы, определяющие потребность в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финансировании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422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и структура финансовой помощи муниципальных районов (городских округов)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77271315"/>
              </p:ext>
            </p:extLst>
          </p:nvPr>
        </p:nvGraphicFramePr>
        <p:xfrm>
          <a:off x="107504" y="1288504"/>
          <a:ext cx="6912768" cy="5380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34706" y="1288505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969,3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1288505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1 002,5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1105410"/>
            <a:ext cx="1101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лн. рублей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i.smirnov\Documents\Бюджет для граждан\Фото\adm_map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470" y="1238338"/>
            <a:ext cx="2497876" cy="334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72367" y="4077072"/>
            <a:ext cx="2626154" cy="153233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муниципальным районам (городским округам) предусмотрена на 2017 год в сумме 1002,5 млн. рублей. (рост к уровню 2016 года </a:t>
            </a:r>
            <a:r>
              <a:rPr lang="ru-RU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33,2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рублей, или на 3,4%)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772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муниципальным районам и городским округам Чувашской Республики на 2017 год</a:t>
            </a:r>
            <a:endParaRPr lang="ru-RU" sz="2000" b="1" i="1" u="sng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algn="l" defTabSz="1466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ru-RU" sz="3300" b="0" kern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5543128" y="965338"/>
            <a:ext cx="8338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458184"/>
              </p:ext>
            </p:extLst>
          </p:nvPr>
        </p:nvGraphicFramePr>
        <p:xfrm>
          <a:off x="395536" y="1149798"/>
          <a:ext cx="5904655" cy="5425826"/>
        </p:xfrm>
        <a:graphic>
          <a:graphicData uri="http://schemas.openxmlformats.org/drawingml/2006/table">
            <a:tbl>
              <a:tblPr/>
              <a:tblGrid>
                <a:gridCol w="335768"/>
                <a:gridCol w="1482008"/>
                <a:gridCol w="1278568"/>
                <a:gridCol w="1248370"/>
                <a:gridCol w="1559941"/>
              </a:tblGrid>
              <a:tr h="7670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муниципальных образований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 муниципальных районов и городских округов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поддержку мер по обеспечению сбалансированности бюджетов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 на осуществление государственных полномочий Чувашской Республики по расчету и предоставлению дотаций на выравнивание бюджетной обеспеченности поселений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Алатырский район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12 339,3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23 239,7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12 338,5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Аликовский район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5 202,9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38 906,1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13 170,3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Батыревский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айон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11 034,7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33 104,4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28 161,5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Вурнарский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8 334,2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25 393,7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Ибресинский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6 486,6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31 778,2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19 154,1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Канашский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33 922,2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36 894,0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29 316,0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Козловский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8 031,6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15 482,8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Комсомольский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1 766,4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24 908,1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20 449,7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Красноармейский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1 894,7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11 180,7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Красночетайский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айон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3 649,3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28 214,1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12 035,2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Марпосадский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29 968,0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18 202,4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Моргаушский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20 628,6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26 486,9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Порецкий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6 600,1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10 199,9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Урмарский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975,4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35 784,6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18 867,5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Цивильский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0,0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27 745,6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Чебоксарский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47 834,5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Шемуршинский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айон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4 167,6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27 880,9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10 389,7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Шумерлинский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8 315,8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28 675,3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7 747,6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Ядринский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7 775,2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20 911,6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897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Яльчикский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23 202,6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14 355,6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Янтиковский 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айон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5 255,2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25 813,6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12 264,3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районам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93 115,4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441 634,0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ru-RU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401 688,1</a:t>
                      </a:r>
                      <a:endParaRPr lang="ru-RU" sz="90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Алатырь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6 741,9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endParaRPr lang="ru-RU" sz="90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Канаш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3 826,3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2163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Новочебоксарск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49 277,3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Шумерля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6 168,5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Чебоксары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4928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городам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66 014,0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  <a:tr h="171681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Всего:</a:t>
                      </a:r>
                    </a:p>
                  </a:txBody>
                  <a:tcPr marL="6447" marR="6447" marT="64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159 129,4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7" marR="6447" marT="64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5FF">
                        <a:alpha val="5803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444208" y="1222385"/>
            <a:ext cx="2502024" cy="471082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муниципальным районам (городским округам) рассчитывается  в соответствии с методиками, установленными отдельными статьями Закона Чувашской Республики от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23.07.2001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36 «О регулировании бюджетных правоотношений в Чувашской Республике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</a:p>
          <a:p>
            <a:pPr marL="171450" indent="-171450" algn="just">
              <a:buFontTx/>
              <a:buChar char="-"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выравнивание бюджетной обеспеченности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районов (городских округов) –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статья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171450" indent="-171450" algn="just">
              <a:buFontTx/>
              <a:buChar char="-"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поддержку мер по обеспечению сбалансированности бюджетов муниципальных районов (городских округов) – 16 статья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171450" indent="-171450" algn="just">
              <a:buFontTx/>
              <a:buChar char="-"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выравнивание бюджетной обеспеченности поселений – статья 17.3 указанного закона.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878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67202"/>
            <a:ext cx="8352928" cy="64633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открытости бюджетных данных и качества управления региональными финансами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07504" y="1039976"/>
            <a:ext cx="6048672" cy="588824"/>
          </a:xfrm>
          <a:prstGeom prst="roundRect">
            <a:avLst/>
          </a:prstGeom>
          <a:gradFill flip="none" rotWithShape="1">
            <a:gsLst>
              <a:gs pos="0">
                <a:srgbClr val="33CC33">
                  <a:tint val="66000"/>
                  <a:satMod val="160000"/>
                </a:srgbClr>
              </a:gs>
              <a:gs pos="50000">
                <a:srgbClr val="33CC33">
                  <a:tint val="44500"/>
                  <a:satMod val="160000"/>
                </a:srgbClr>
              </a:gs>
              <a:gs pos="100000">
                <a:srgbClr val="33CC33">
                  <a:tint val="23500"/>
                  <a:satMod val="160000"/>
                </a:srgbClr>
              </a:gs>
            </a:gsLst>
            <a:lin ang="0" scaled="1"/>
            <a:tileRect/>
          </a:gradFill>
          <a:ln w="3175">
            <a:solidFill>
              <a:srgbClr val="F57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/>
            <a:r>
              <a:rPr lang="ru-RU" sz="1400" b="1" dirty="0" smtClean="0">
                <a:solidFill>
                  <a:prstClr val="black"/>
                </a:solidFill>
              </a:rPr>
              <a:t>Рейтинг субъектов </a:t>
            </a:r>
            <a:r>
              <a:rPr lang="ru-RU" sz="1400" b="1" dirty="0">
                <a:solidFill>
                  <a:prstClr val="black"/>
                </a:solidFill>
              </a:rPr>
              <a:t>Российской Федерации </a:t>
            </a:r>
            <a:r>
              <a:rPr lang="ru-RU" sz="1400" b="1" dirty="0" smtClean="0">
                <a:solidFill>
                  <a:prstClr val="black"/>
                </a:solidFill>
              </a:rPr>
              <a:t>по</a:t>
            </a:r>
          </a:p>
          <a:p>
            <a:pPr algn="ctr" fontAlgn="t"/>
            <a:r>
              <a:rPr lang="ru-RU" sz="1400" b="1" i="1" dirty="0" smtClean="0">
                <a:solidFill>
                  <a:prstClr val="black"/>
                </a:solidFill>
              </a:rPr>
              <a:t>уровню </a:t>
            </a:r>
            <a:r>
              <a:rPr lang="ru-RU" sz="1400" b="1" i="1" dirty="0">
                <a:solidFill>
                  <a:prstClr val="black"/>
                </a:solidFill>
              </a:rPr>
              <a:t>открытости бюджетных </a:t>
            </a:r>
            <a:r>
              <a:rPr lang="ru-RU" sz="1400" b="1" i="1" dirty="0" smtClean="0">
                <a:solidFill>
                  <a:prstClr val="black"/>
                </a:solidFill>
              </a:rPr>
              <a:t>данных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75063" y="3359314"/>
            <a:ext cx="3875167" cy="919401"/>
          </a:xfrm>
          <a:prstGeom prst="wedgeRoundRectCallout">
            <a:avLst>
              <a:gd name="adj1" fmla="val -52938"/>
              <a:gd name="adj2" fmla="val 7935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оценке Минфина России качество управления региональными финансами в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Республике находится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надлежащем уровне, при соблюдении всех требований бюджетного законодательства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7504" y="3307976"/>
            <a:ext cx="4739825" cy="511039"/>
          </a:xfrm>
          <a:prstGeom prst="roundRect">
            <a:avLst/>
          </a:prstGeom>
          <a:gradFill flip="none" rotWithShape="1">
            <a:gsLst>
              <a:gs pos="0">
                <a:srgbClr val="33CC33">
                  <a:tint val="66000"/>
                  <a:satMod val="160000"/>
                </a:srgbClr>
              </a:gs>
              <a:gs pos="50000">
                <a:srgbClr val="33CC33">
                  <a:tint val="44500"/>
                  <a:satMod val="160000"/>
                </a:srgbClr>
              </a:gs>
              <a:gs pos="100000">
                <a:srgbClr val="33CC33">
                  <a:tint val="23500"/>
                  <a:satMod val="160000"/>
                </a:srgbClr>
              </a:gs>
            </a:gsLst>
            <a:lin ang="0" scaled="1"/>
            <a:tileRect/>
          </a:gradFill>
          <a:ln w="3175">
            <a:solidFill>
              <a:srgbClr val="F57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/>
            <a:r>
              <a:rPr lang="ru-RU" sz="1400" b="1" dirty="0" smtClean="0">
                <a:solidFill>
                  <a:prstClr val="black"/>
                </a:solidFill>
              </a:rPr>
              <a:t>Рейтинг субъектов </a:t>
            </a:r>
            <a:r>
              <a:rPr lang="ru-RU" sz="1400" b="1" dirty="0">
                <a:solidFill>
                  <a:prstClr val="black"/>
                </a:solidFill>
              </a:rPr>
              <a:t>Российской Федерации </a:t>
            </a:r>
            <a:r>
              <a:rPr lang="ru-RU" sz="1400" b="1" dirty="0" smtClean="0">
                <a:solidFill>
                  <a:prstClr val="black"/>
                </a:solidFill>
              </a:rPr>
              <a:t>по</a:t>
            </a:r>
          </a:p>
          <a:p>
            <a:pPr algn="ctr" fontAlgn="t"/>
            <a:r>
              <a:rPr lang="ru-RU" sz="1400" b="1" i="1" dirty="0" smtClean="0">
                <a:solidFill>
                  <a:prstClr val="black"/>
                </a:solidFill>
              </a:rPr>
              <a:t>качеству управления региональными финансами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7574221"/>
              </p:ext>
            </p:extLst>
          </p:nvPr>
        </p:nvGraphicFramePr>
        <p:xfrm>
          <a:off x="123992" y="1693388"/>
          <a:ext cx="6032184" cy="15290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9696"/>
                <a:gridCol w="648072"/>
                <a:gridCol w="720080"/>
                <a:gridCol w="1728192"/>
                <a:gridCol w="648072"/>
                <a:gridCol w="648072"/>
              </a:tblGrid>
              <a:tr h="202565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2015г.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2016г.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02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Субъекты РФ</a:t>
                      </a:r>
                      <a:endParaRPr lang="ru-RU" sz="11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1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sz="11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Субъекты РФ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1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sz="11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Краснодарский край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185,00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Оренбургская область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157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…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…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Чувашская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Чувашская Республика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117,5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…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…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г. Севастополь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9,50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Республика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Северная Осетия - Алания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14,5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075547"/>
              </p:ext>
            </p:extLst>
          </p:nvPr>
        </p:nvGraphicFramePr>
        <p:xfrm>
          <a:off x="107504" y="3847567"/>
          <a:ext cx="4739825" cy="2351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5591"/>
                <a:gridCol w="1209067"/>
                <a:gridCol w="1125167"/>
              </a:tblGrid>
              <a:tr h="321390">
                <a:tc>
                  <a:txBody>
                    <a:bodyPr/>
                    <a:lstStyle/>
                    <a:p>
                      <a:endParaRPr lang="ru-RU" sz="16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ysClr val="windowText" lastClr="000000"/>
                          </a:solidFill>
                        </a:rPr>
                        <a:t>2014г.</a:t>
                      </a:r>
                      <a:endParaRPr lang="ru-RU" sz="1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ysClr val="windowText" lastClr="000000"/>
                          </a:solidFill>
                        </a:rPr>
                        <a:t>2015г.</a:t>
                      </a:r>
                      <a:endParaRPr lang="ru-RU" sz="1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57389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ysClr val="windowText" lastClr="000000"/>
                          </a:solidFill>
                        </a:rPr>
                        <a:t>Регионы с высоким качеством управления региональными финансами</a:t>
                      </a:r>
                      <a:endParaRPr lang="ru-RU" sz="12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1DD526">
                            <a:tint val="66000"/>
                            <a:satMod val="160000"/>
                          </a:srgbClr>
                        </a:gs>
                        <a:gs pos="50000">
                          <a:srgbClr val="1DD526">
                            <a:tint val="44500"/>
                            <a:satMod val="160000"/>
                          </a:srgbClr>
                        </a:gs>
                        <a:gs pos="100000">
                          <a:srgbClr val="1DD52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ysClr val="windowText" lastClr="000000"/>
                          </a:solidFill>
                        </a:rPr>
                        <a:t>22</a:t>
                      </a:r>
                      <a:endParaRPr lang="ru-RU" sz="14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1DD526">
                            <a:tint val="66000"/>
                            <a:satMod val="160000"/>
                          </a:srgbClr>
                        </a:gs>
                        <a:gs pos="50000">
                          <a:srgbClr val="1DD526">
                            <a:tint val="44500"/>
                            <a:satMod val="160000"/>
                          </a:srgbClr>
                        </a:gs>
                        <a:gs pos="100000">
                          <a:srgbClr val="1DD52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ysClr val="windowText" lastClr="000000"/>
                          </a:solidFill>
                        </a:rPr>
                        <a:t>31</a:t>
                      </a:r>
                      <a:endParaRPr lang="ru-RU" sz="14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1DD526">
                            <a:tint val="66000"/>
                            <a:satMod val="160000"/>
                          </a:srgbClr>
                        </a:gs>
                        <a:gs pos="50000">
                          <a:srgbClr val="1DD526">
                            <a:tint val="44500"/>
                            <a:satMod val="160000"/>
                          </a:srgbClr>
                        </a:gs>
                        <a:gs pos="100000">
                          <a:srgbClr val="1DD52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71998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Регионы с надлежащим качеством управления региональными финансами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46</a:t>
                      </a:r>
                    </a:p>
                    <a:p>
                      <a:pPr algn="ctr"/>
                      <a:r>
                        <a:rPr lang="ru-RU" sz="1300" dirty="0" smtClean="0"/>
                        <a:t>Чувашская Республика</a:t>
                      </a:r>
                      <a:endParaRPr lang="ru-RU" sz="1300" dirty="0"/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37</a:t>
                      </a:r>
                    </a:p>
                    <a:p>
                      <a:pPr algn="ctr"/>
                      <a:r>
                        <a:rPr lang="ru-RU" sz="1300" dirty="0" smtClean="0"/>
                        <a:t>Чувашская Республика</a:t>
                      </a:r>
                      <a:endParaRPr lang="ru-RU" sz="1300" dirty="0"/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57389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Регионы с низким качеством управления региональными финансами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66">
                            <a:tint val="66000"/>
                            <a:satMod val="160000"/>
                          </a:srgbClr>
                        </a:gs>
                        <a:gs pos="50000">
                          <a:srgbClr val="FF0066">
                            <a:tint val="44500"/>
                            <a:satMod val="160000"/>
                          </a:srgbClr>
                        </a:gs>
                        <a:gs pos="100000">
                          <a:srgbClr val="FF00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</a:t>
                      </a:r>
                      <a:endParaRPr lang="ru-RU" sz="1400" dirty="0"/>
                    </a:p>
                  </a:txBody>
                  <a:tcPr anchor="ctr">
                    <a:gradFill flip="none" rotWithShape="1">
                      <a:gsLst>
                        <a:gs pos="0">
                          <a:srgbClr val="FF0066">
                            <a:tint val="66000"/>
                            <a:satMod val="160000"/>
                          </a:srgbClr>
                        </a:gs>
                        <a:gs pos="50000">
                          <a:srgbClr val="FF0066">
                            <a:tint val="44500"/>
                            <a:satMod val="160000"/>
                          </a:srgbClr>
                        </a:gs>
                        <a:gs pos="100000">
                          <a:srgbClr val="FF00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</a:t>
                      </a:r>
                      <a:endParaRPr lang="ru-RU" sz="1400" dirty="0"/>
                    </a:p>
                  </a:txBody>
                  <a:tcPr anchor="ctr">
                    <a:gradFill flip="none" rotWithShape="1">
                      <a:gsLst>
                        <a:gs pos="0">
                          <a:srgbClr val="FF0066">
                            <a:tint val="66000"/>
                            <a:satMod val="160000"/>
                          </a:srgbClr>
                        </a:gs>
                        <a:gs pos="50000">
                          <a:srgbClr val="FF0066">
                            <a:tint val="44500"/>
                            <a:satMod val="160000"/>
                          </a:srgbClr>
                        </a:gs>
                        <a:gs pos="100000">
                          <a:srgbClr val="FF00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83</a:t>
            </a:fld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444209" y="1039976"/>
            <a:ext cx="2556000" cy="2145268"/>
          </a:xfrm>
          <a:prstGeom prst="wedgeRoundRectCallout">
            <a:avLst>
              <a:gd name="adj1" fmla="val -61408"/>
              <a:gd name="adj2" fmla="val 18469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2016 года Чувашская Республика значительно улучшила позиции в рейтинге по уровню открытости бюджетных данных, поднявшись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42 места по итогам 2015 года на 16 место по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итогам 2016 года и войдя в группу регионов с высоким уровнем открытости бюджетных данных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75063" y="4509120"/>
            <a:ext cx="3925146" cy="1865760"/>
          </a:xfrm>
          <a:prstGeom prst="roundRect">
            <a:avLst/>
          </a:prstGeom>
          <a:gradFill flip="none" rotWithShape="1">
            <a:gsLst>
              <a:gs pos="0">
                <a:srgbClr val="33CC33">
                  <a:tint val="66000"/>
                  <a:satMod val="160000"/>
                </a:srgbClr>
              </a:gs>
              <a:gs pos="50000">
                <a:srgbClr val="33CC33">
                  <a:tint val="44500"/>
                  <a:satMod val="160000"/>
                </a:srgbClr>
              </a:gs>
              <a:gs pos="100000">
                <a:srgbClr val="33CC33">
                  <a:tint val="23500"/>
                  <a:satMod val="160000"/>
                </a:srgbClr>
              </a:gs>
            </a:gsLst>
            <a:lin ang="0" scaled="1"/>
            <a:tileRect/>
          </a:gra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22300">
              <a:lnSpc>
                <a:spcPct val="8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prstClr val="black"/>
                </a:solidFill>
              </a:rPr>
              <a:t>Размещение </a:t>
            </a:r>
            <a:r>
              <a:rPr lang="ru-RU" sz="1400" b="1" dirty="0">
                <a:solidFill>
                  <a:prstClr val="black"/>
                </a:solidFill>
              </a:rPr>
              <a:t>информации о бюджете в </a:t>
            </a:r>
            <a:r>
              <a:rPr lang="ru-RU" sz="1400" b="1" dirty="0" smtClean="0">
                <a:solidFill>
                  <a:prstClr val="black"/>
                </a:solidFill>
              </a:rPr>
              <a:t>доступном </a:t>
            </a:r>
            <a:r>
              <a:rPr lang="ru-RU" sz="1400" b="1" dirty="0">
                <a:solidFill>
                  <a:prstClr val="black"/>
                </a:solidFill>
              </a:rPr>
              <a:t>для </a:t>
            </a:r>
            <a:r>
              <a:rPr lang="ru-RU" sz="1400" b="1" dirty="0" smtClean="0">
                <a:solidFill>
                  <a:prstClr val="black"/>
                </a:solidFill>
              </a:rPr>
              <a:t>граждан формате «</a:t>
            </a:r>
            <a:r>
              <a:rPr lang="ru-RU" sz="1400" b="1" dirty="0">
                <a:solidFill>
                  <a:prstClr val="black"/>
                </a:solidFill>
              </a:rPr>
              <a:t>Бюджет для граждан</a:t>
            </a:r>
            <a:r>
              <a:rPr lang="ru-RU" sz="1400" b="1" dirty="0" smtClean="0">
                <a:solidFill>
                  <a:prstClr val="black"/>
                </a:solidFill>
              </a:rPr>
              <a:t>»</a:t>
            </a:r>
          </a:p>
          <a:p>
            <a:pPr algn="ctr" defTabSz="622300">
              <a:lnSpc>
                <a:spcPct val="80000"/>
              </a:lnSpc>
              <a:spcAft>
                <a:spcPts val="0"/>
              </a:spcAft>
            </a:pP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  <a:p>
            <a:pPr algn="ctr" defTabSz="622300">
              <a:lnSpc>
                <a:spcPct val="8000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(Согласно приказу </a:t>
            </a:r>
            <a:r>
              <a:rPr lang="ru-RU" sz="1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Минфина России от 22.09.2015 № 145н «Об утверждении Методических рекомендаций по представлению бюджетов субъектов РФ и местных бюджетов и отчетов об их исполнении в доступной для граждан форме</a:t>
            </a:r>
            <a:r>
              <a:rPr lang="ru-RU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  <a:endParaRPr lang="ru-RU" sz="1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26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081460"/>
            <a:ext cx="2206783" cy="1522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158746" y="2934711"/>
            <a:ext cx="2973094" cy="78377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200" dirty="0" smtClean="0">
                <a:solidFill>
                  <a:schemeClr val="tx1"/>
                </a:solidFill>
              </a:rPr>
              <a:t>Проведение открытых уроков, семинаров при участии заместителей министра финансов, министра финансов в школах и ВУЗах республики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382816" y="2494483"/>
            <a:ext cx="2631373" cy="12240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200" dirty="0" smtClean="0">
                <a:solidFill>
                  <a:schemeClr val="tx1"/>
                </a:solidFill>
              </a:rPr>
              <a:t>Совместно </a:t>
            </a:r>
            <a:r>
              <a:rPr lang="ru-RU" sz="1200" dirty="0">
                <a:solidFill>
                  <a:schemeClr val="tx1"/>
                </a:solidFill>
              </a:rPr>
              <a:t>с АКБ «</a:t>
            </a:r>
            <a:r>
              <a:rPr lang="ru-RU" sz="1200" dirty="0" smtClean="0">
                <a:solidFill>
                  <a:schemeClr val="tx1"/>
                </a:solidFill>
              </a:rPr>
              <a:t>Чувашкредитпромбанк» выпущены книжки-раскраски, </a:t>
            </a:r>
            <a:r>
              <a:rPr lang="ru-RU" sz="1200" dirty="0">
                <a:solidFill>
                  <a:schemeClr val="tx1"/>
                </a:solidFill>
              </a:rPr>
              <a:t>где на простых примерах в виде логических игр школьникам младших </a:t>
            </a:r>
            <a:r>
              <a:rPr lang="ru-RU" sz="1200" dirty="0" smtClean="0">
                <a:solidFill>
                  <a:schemeClr val="tx1"/>
                </a:solidFill>
              </a:rPr>
              <a:t>классов объясняются </a:t>
            </a:r>
            <a:r>
              <a:rPr lang="ru-RU" sz="1200" dirty="0">
                <a:solidFill>
                  <a:schemeClr val="tx1"/>
                </a:solidFill>
              </a:rPr>
              <a:t>основные финансовые понятия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58746" y="5194071"/>
            <a:ext cx="2973094" cy="154729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200" dirty="0" smtClean="0">
                <a:solidFill>
                  <a:schemeClr val="tx1"/>
                </a:solidFill>
              </a:rPr>
              <a:t>С </a:t>
            </a:r>
            <a:r>
              <a:rPr lang="ru-RU" sz="1200" dirty="0">
                <a:solidFill>
                  <a:schemeClr val="tx1"/>
                </a:solidFill>
              </a:rPr>
              <a:t>марта 2016 года при поддержке Минфина Чувашии и АКБ «Чувашкредитпромбанк» </a:t>
            </a:r>
            <a:r>
              <a:rPr lang="ru-RU" sz="1200" dirty="0" smtClean="0">
                <a:solidFill>
                  <a:schemeClr val="tx1"/>
                </a:solidFill>
              </a:rPr>
              <a:t>запущена </a:t>
            </a:r>
            <a:r>
              <a:rPr lang="ru-RU" sz="1200" dirty="0">
                <a:solidFill>
                  <a:schemeClr val="tx1"/>
                </a:solidFill>
              </a:rPr>
              <a:t>еженедельная информационная программа «Личные деньги» на одном из ведущих телеканалов </a:t>
            </a:r>
            <a:r>
              <a:rPr lang="ru-RU" sz="1200" dirty="0" smtClean="0">
                <a:solidFill>
                  <a:schemeClr val="tx1"/>
                </a:solidFill>
              </a:rPr>
              <a:t>«Россия 24», </a:t>
            </a:r>
            <a:r>
              <a:rPr lang="ru-RU" sz="1200" dirty="0">
                <a:solidFill>
                  <a:schemeClr val="tx1"/>
                </a:solidFill>
              </a:rPr>
              <a:t>где транслируются сюжеты на наиболее актуальные и проблемные вопросы в финансовой сфере</a:t>
            </a:r>
          </a:p>
        </p:txBody>
      </p:sp>
      <p:pic>
        <p:nvPicPr>
          <p:cNvPr id="20" name="Picture 5" descr="C:\Users\s.kuznetsova.MFCHR\Desktop\img_78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43" y="1052736"/>
            <a:ext cx="2639215" cy="17583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704856" cy="980728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финансовой грамотности населения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84</a:t>
            </a:fld>
            <a:endParaRPr lang="ru-RU" dirty="0"/>
          </a:p>
        </p:txBody>
      </p:sp>
      <p:pic>
        <p:nvPicPr>
          <p:cNvPr id="19" name="Рисунок 18" descr="C:\Users\s.kuznetsova.MFCHR\Desktop\Новый рисунок (2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55" y="3723171"/>
            <a:ext cx="2124075" cy="1550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Скругленный прямоугольник 23"/>
          <p:cNvSpPr/>
          <p:nvPr/>
        </p:nvSpPr>
        <p:spPr>
          <a:xfrm>
            <a:off x="3327094" y="2621500"/>
            <a:ext cx="2901090" cy="1096983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200" dirty="0" smtClean="0">
                <a:solidFill>
                  <a:schemeClr val="tx1"/>
                </a:solidFill>
              </a:rPr>
              <a:t>Ежегодное участие в «Неделях финансовой грамотности»  с проведением более чем в 1000 учебных заведений семинаров, лекций, мастер-классов, деловых игр и круглых столов с приглашенными экспертами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25" name="Рисунок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658" y="3834943"/>
            <a:ext cx="2021239" cy="132712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26" name="Picture 6" descr="C:\Users\s.kuznetsova.MFCHR\Desktop\img_81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696" y="3834942"/>
            <a:ext cx="2042093" cy="132712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3327094" y="5226381"/>
            <a:ext cx="2901090" cy="132351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200" dirty="0" smtClean="0">
                <a:solidFill>
                  <a:schemeClr val="tx1"/>
                </a:solidFill>
              </a:rPr>
              <a:t>Участие во «Всероссийской неделе сбережений» с организацией учебных площадок, </a:t>
            </a:r>
            <a:r>
              <a:rPr lang="ru-RU" sz="1200" dirty="0">
                <a:solidFill>
                  <a:schemeClr val="tx1"/>
                </a:solidFill>
              </a:rPr>
              <a:t>как в школах и университетах – для учащихся, так и в наиболее доступных библиотеках города – для взрослого населения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399055" y="5226381"/>
            <a:ext cx="2631373" cy="963471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200" dirty="0">
                <a:solidFill>
                  <a:schemeClr val="tx1"/>
                </a:solidFill>
              </a:rPr>
              <a:t>Подготовка волонтеров и </a:t>
            </a:r>
            <a:r>
              <a:rPr lang="ru-RU" sz="1200" dirty="0" err="1">
                <a:solidFill>
                  <a:schemeClr val="tx1"/>
                </a:solidFill>
              </a:rPr>
              <a:t>тьютеров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dirty="0" smtClean="0">
                <a:solidFill>
                  <a:schemeClr val="tx1"/>
                </a:solidFill>
              </a:rPr>
              <a:t>с последующим проведением ими </a:t>
            </a:r>
            <a:r>
              <a:rPr lang="ru-RU" sz="1200" dirty="0">
                <a:solidFill>
                  <a:schemeClr val="tx1"/>
                </a:solidFill>
              </a:rPr>
              <a:t>уроков финансовой грамотности в школах, в том числе и сельских школах.</a:t>
            </a:r>
            <a:endParaRPr lang="ru-RU" sz="1200" dirty="0">
              <a:solidFill>
                <a:srgbClr val="FF0000"/>
              </a:solidFill>
            </a:endParaRPr>
          </a:p>
        </p:txBody>
      </p:sp>
      <p:pic>
        <p:nvPicPr>
          <p:cNvPr id="2111" name="Picture 6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207" y="1081461"/>
            <a:ext cx="888897" cy="126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12" name="Picture 6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961" y="1081460"/>
            <a:ext cx="930704" cy="1267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928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i.smirnov\Documents\Бюджет для граждан\Фото\Слушания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01" y="1113410"/>
            <a:ext cx="2988567" cy="2241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.smirnov\Pictures\МФ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43330"/>
            <a:ext cx="8867775" cy="2371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704856" cy="576064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граждан в обсуждении бюджетных вопросов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ru-RU" sz="33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608" y="1046511"/>
            <a:ext cx="5760640" cy="2554545"/>
          </a:xfrm>
          <a:prstGeom prst="round1Rect">
            <a:avLst/>
          </a:prstGeom>
          <a:gradFill flip="none" rotWithShape="1">
            <a:gsLst>
              <a:gs pos="0">
                <a:srgbClr val="9CD45E">
                  <a:tint val="66000"/>
                  <a:satMod val="160000"/>
                </a:srgbClr>
              </a:gs>
              <a:gs pos="50000">
                <a:srgbClr val="9CD45E">
                  <a:tint val="44500"/>
                  <a:satMod val="160000"/>
                </a:srgbClr>
              </a:gs>
              <a:gs pos="100000">
                <a:srgbClr val="9CD45E">
                  <a:tint val="23500"/>
                  <a:satMod val="160000"/>
                </a:srgbClr>
              </a:gs>
            </a:gsLst>
            <a:lin ang="5400000" scaled="1"/>
            <a:tileRect/>
          </a:gradFill>
          <a:ln w="2540">
            <a:solidFill>
              <a:srgbClr val="2525F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публичных слушаний по проектам законов о республиканском бюджете и годовом отчете об исполнении республиканского бюджета Чувашской Республики, в которых может принять участие любой гражданин.</a:t>
            </a:r>
          </a:p>
          <a:p>
            <a:pPr algn="just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проведении публичных слушаний размещается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Министерства финансов Чувашской Республики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minfin.cap.ru.</a:t>
            </a:r>
          </a:p>
          <a:p>
            <a:pPr algn="just"/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(Закон Чувашской Республики № 36 от 23.07.2001 «О регулировании бюджетных правоотношений в Чувашской Республике»)</a:t>
            </a:r>
            <a:endParaRPr lang="ru-RU" sz="16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3726" y="3808006"/>
            <a:ext cx="5780522" cy="584775"/>
          </a:xfrm>
          <a:prstGeom prst="round1Rect">
            <a:avLst/>
          </a:prstGeom>
          <a:gradFill flip="none" rotWithShape="1">
            <a:gsLst>
              <a:gs pos="0">
                <a:srgbClr val="9CD45E">
                  <a:tint val="66000"/>
                  <a:satMod val="160000"/>
                </a:srgbClr>
              </a:gs>
              <a:gs pos="50000">
                <a:srgbClr val="9CD45E">
                  <a:tint val="44500"/>
                  <a:satMod val="160000"/>
                </a:srgbClr>
              </a:gs>
              <a:gs pos="100000">
                <a:srgbClr val="9CD45E">
                  <a:tint val="23500"/>
                  <a:satMod val="160000"/>
                </a:srgbClr>
              </a:gs>
            </a:gsLst>
            <a:lin ang="5400000" scaled="1"/>
            <a:tileRect/>
          </a:gradFill>
          <a:ln w="2540">
            <a:solidFill>
              <a:srgbClr val="2525F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Разделы «Форум», «Опрос для граждан» на сайте Министерства финансов Чувашской Республики </a:t>
            </a:r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minfin.cap.ru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608" y="4662135"/>
            <a:ext cx="5760640" cy="1077218"/>
          </a:xfrm>
          <a:prstGeom prst="round1Rect">
            <a:avLst/>
          </a:prstGeom>
          <a:gradFill flip="none" rotWithShape="1">
            <a:gsLst>
              <a:gs pos="0">
                <a:srgbClr val="9CD45E">
                  <a:tint val="66000"/>
                  <a:satMod val="160000"/>
                </a:srgbClr>
              </a:gs>
              <a:gs pos="50000">
                <a:srgbClr val="9CD45E">
                  <a:tint val="44500"/>
                  <a:satMod val="160000"/>
                </a:srgbClr>
              </a:gs>
              <a:gs pos="100000">
                <a:srgbClr val="9CD45E">
                  <a:tint val="23500"/>
                  <a:satMod val="160000"/>
                </a:srgbClr>
              </a:gs>
            </a:gsLst>
            <a:lin ang="5400000" scaled="1"/>
            <a:tileRect/>
          </a:gradFill>
          <a:ln w="2540">
            <a:solidFill>
              <a:srgbClr val="2525F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 замечания и предложения можно направлять на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электронную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почту Министерства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 Чувашской Республики </a:t>
            </a:r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finance@cap.ru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обращаться по телефону 64-21-25</a:t>
            </a:r>
            <a:endParaRPr lang="en-US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право с вырезом 3"/>
          <p:cNvSpPr/>
          <p:nvPr/>
        </p:nvSpPr>
        <p:spPr>
          <a:xfrm>
            <a:off x="251520" y="1100524"/>
            <a:ext cx="648072" cy="484632"/>
          </a:xfrm>
          <a:prstGeom prst="notchedRightArrow">
            <a:avLst/>
          </a:prstGeom>
          <a:gradFill flip="none" rotWithShape="1">
            <a:gsLst>
              <a:gs pos="0">
                <a:srgbClr val="A4D76B">
                  <a:shade val="30000"/>
                  <a:satMod val="115000"/>
                </a:srgbClr>
              </a:gs>
              <a:gs pos="50000">
                <a:srgbClr val="A4D76B">
                  <a:shade val="67500"/>
                  <a:satMod val="115000"/>
                </a:srgbClr>
              </a:gs>
              <a:gs pos="100000">
                <a:srgbClr val="A4D76B">
                  <a:shade val="100000"/>
                  <a:satMod val="115000"/>
                </a:srgbClr>
              </a:gs>
            </a:gsLst>
            <a:lin ang="0" scaled="1"/>
            <a:tileRect/>
          </a:gradFill>
          <a:ln w="190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Стрелка вправо с вырезом 10"/>
          <p:cNvSpPr/>
          <p:nvPr/>
        </p:nvSpPr>
        <p:spPr>
          <a:xfrm>
            <a:off x="251520" y="4686876"/>
            <a:ext cx="648072" cy="484632"/>
          </a:xfrm>
          <a:prstGeom prst="notchedRightArrow">
            <a:avLst/>
          </a:prstGeom>
          <a:gradFill flip="none" rotWithShape="1">
            <a:gsLst>
              <a:gs pos="0">
                <a:srgbClr val="A4D76B">
                  <a:shade val="30000"/>
                  <a:satMod val="115000"/>
                </a:srgbClr>
              </a:gs>
              <a:gs pos="50000">
                <a:srgbClr val="A4D76B">
                  <a:shade val="67500"/>
                  <a:satMod val="115000"/>
                </a:srgbClr>
              </a:gs>
              <a:gs pos="100000">
                <a:srgbClr val="A4D76B">
                  <a:shade val="100000"/>
                  <a:satMod val="115000"/>
                </a:srgbClr>
              </a:gs>
            </a:gsLst>
            <a:lin ang="0" scaled="1"/>
            <a:tileRect/>
          </a:gradFill>
          <a:ln w="190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Стрелка вправо с вырезом 11"/>
          <p:cNvSpPr/>
          <p:nvPr/>
        </p:nvSpPr>
        <p:spPr>
          <a:xfrm>
            <a:off x="251520" y="3808006"/>
            <a:ext cx="648072" cy="484632"/>
          </a:xfrm>
          <a:prstGeom prst="notchedRightArrow">
            <a:avLst/>
          </a:prstGeom>
          <a:gradFill flip="none" rotWithShape="1">
            <a:gsLst>
              <a:gs pos="0">
                <a:srgbClr val="A4D76B">
                  <a:shade val="30000"/>
                  <a:satMod val="115000"/>
                </a:srgbClr>
              </a:gs>
              <a:gs pos="50000">
                <a:srgbClr val="A4D76B">
                  <a:shade val="67500"/>
                  <a:satMod val="115000"/>
                </a:srgbClr>
              </a:gs>
              <a:gs pos="100000">
                <a:srgbClr val="A4D76B">
                  <a:shade val="100000"/>
                  <a:satMod val="115000"/>
                </a:srgbClr>
              </a:gs>
            </a:gsLst>
            <a:lin ang="0" scaled="1"/>
            <a:tileRect/>
          </a:gradFill>
          <a:ln w="190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110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.smirnov\Pictures\untitled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84931"/>
            <a:ext cx="7164288" cy="77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</a:t>
            </a:r>
            <a:endParaRPr lang="ru-RU" sz="22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5445224"/>
            <a:ext cx="56166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Министерство финансов Чувашской Республики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Адрес: 428000, г. Чебоксары, пл. Республики, д.2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Телефон: (8352) 64-21-00, 64-21-25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Факс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: (8352)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64-21-24</a:t>
            </a:r>
          </a:p>
          <a:p>
            <a:pPr algn="just"/>
            <a:r>
              <a:rPr lang="en-US" sz="1300" dirty="0">
                <a:solidFill>
                  <a:prstClr val="black"/>
                </a:solidFill>
                <a:cs typeface="+mn-cs"/>
                <a:hlinkClick r:id="rId4"/>
              </a:rPr>
              <a:t>http://minfin.cap.ru</a:t>
            </a:r>
            <a:r>
              <a:rPr lang="en-US" sz="1300" dirty="0" smtClean="0">
                <a:solidFill>
                  <a:prstClr val="black"/>
                </a:solidFill>
                <a:cs typeface="+mn-cs"/>
                <a:hlinkClick r:id="rId4"/>
              </a:rPr>
              <a:t>/</a:t>
            </a:r>
            <a:endParaRPr lang="ru-RU" sz="1300" dirty="0" smtClean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en-US" sz="1300" dirty="0">
                <a:solidFill>
                  <a:prstClr val="black"/>
                </a:solidFill>
                <a:cs typeface="+mn-cs"/>
              </a:rPr>
              <a:t>E-Mail: finance@cap.ru</a:t>
            </a:r>
            <a:endParaRPr lang="ru-RU" sz="13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6820" y="1721055"/>
            <a:ext cx="77048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prstClr val="black"/>
                </a:solidFill>
                <a:cs typeface="+mn-cs"/>
              </a:rPr>
              <a:t>Режим работы:</a:t>
            </a:r>
          </a:p>
          <a:p>
            <a:pPr algn="just"/>
            <a:r>
              <a:rPr lang="ru-RU" sz="1400" dirty="0" smtClean="0">
                <a:solidFill>
                  <a:prstClr val="black"/>
                </a:solidFill>
                <a:cs typeface="+mn-cs"/>
              </a:rPr>
              <a:t>Понедельник – пятница с 08.00 до 17.00, обеденный перерыв с 12.30 до 13.30</a:t>
            </a:r>
          </a:p>
          <a:p>
            <a:pPr algn="just"/>
            <a:r>
              <a:rPr lang="ru-RU" sz="1400" dirty="0" smtClean="0">
                <a:solidFill>
                  <a:prstClr val="black"/>
                </a:solidFill>
                <a:cs typeface="+mn-cs"/>
              </a:rPr>
              <a:t>Выходные дни – суббота, воскресенье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5026" y="2459719"/>
            <a:ext cx="7626650" cy="2928461"/>
          </a:xfrm>
          <a:prstGeom prst="roundRect">
            <a:avLst/>
          </a:prstGeom>
          <a:gradFill flip="none" rotWithShape="1">
            <a:gsLst>
              <a:gs pos="0">
                <a:srgbClr val="A4D76B">
                  <a:tint val="66000"/>
                  <a:satMod val="160000"/>
                </a:srgbClr>
              </a:gs>
              <a:gs pos="50000">
                <a:srgbClr val="A4D76B">
                  <a:tint val="44500"/>
                  <a:satMod val="160000"/>
                </a:srgbClr>
              </a:gs>
              <a:gs pos="100000">
                <a:srgbClr val="A4D76B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just"/>
            <a:r>
              <a:rPr lang="ru-RU" sz="1300" b="1" dirty="0">
                <a:solidFill>
                  <a:prstClr val="black"/>
                </a:solidFill>
                <a:cs typeface="+mn-cs"/>
              </a:rPr>
              <a:t>График </a:t>
            </a:r>
            <a:r>
              <a:rPr lang="ru-RU" sz="1300" b="1" dirty="0" smtClean="0">
                <a:solidFill>
                  <a:prstClr val="black"/>
                </a:solidFill>
                <a:cs typeface="+mn-cs"/>
              </a:rPr>
              <a:t>приема граждан:</a:t>
            </a:r>
            <a:endParaRPr lang="ru-RU" sz="1300" b="1" dirty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ru-RU" sz="900" dirty="0">
                <a:solidFill>
                  <a:prstClr val="black"/>
                </a:solidFill>
                <a:cs typeface="+mn-cs"/>
              </a:rPr>
              <a:t> 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1. С.А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. Енилина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– Заместитель Председателя Кабинета Министров Чувашской Республики -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 министр финансов</a:t>
            </a:r>
            <a:endParaRPr lang="ru-RU" sz="1300" dirty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300" i="1" dirty="0" smtClean="0">
                <a:solidFill>
                  <a:prstClr val="black"/>
                </a:solidFill>
                <a:cs typeface="+mn-cs"/>
              </a:rPr>
              <a:t>первый </a:t>
            </a:r>
            <a:r>
              <a:rPr lang="ru-RU" sz="1300" i="1" dirty="0">
                <a:solidFill>
                  <a:prstClr val="black"/>
                </a:solidFill>
                <a:cs typeface="+mn-cs"/>
              </a:rPr>
              <a:t>вторник месяца с 15.00 до 17.00 часов</a:t>
            </a:r>
          </a:p>
          <a:p>
            <a:pPr algn="just"/>
            <a:endParaRPr lang="ru-RU" sz="900" dirty="0" smtClean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 2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.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Ф.Х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. Муратова - первый заместитель министра финансов Чувашской Республики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300" i="1" dirty="0" smtClean="0">
                <a:solidFill>
                  <a:prstClr val="black"/>
                </a:solidFill>
                <a:cs typeface="+mn-cs"/>
              </a:rPr>
              <a:t>второй </a:t>
            </a:r>
            <a:r>
              <a:rPr lang="ru-RU" sz="1300" i="1" dirty="0">
                <a:solidFill>
                  <a:prstClr val="black"/>
                </a:solidFill>
                <a:cs typeface="+mn-cs"/>
              </a:rPr>
              <a:t>вторник месяца с 15.00 до 17.00 часов</a:t>
            </a:r>
          </a:p>
          <a:p>
            <a:pPr algn="just"/>
            <a:r>
              <a:rPr lang="ru-RU" sz="9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900" dirty="0" smtClean="0">
                <a:solidFill>
                  <a:prstClr val="black"/>
                </a:solidFill>
                <a:cs typeface="+mn-cs"/>
              </a:rPr>
              <a:t> </a:t>
            </a:r>
            <a:endParaRPr lang="ru-RU" sz="900" dirty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 3.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С.А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. Иванова - заместитель министра финансов Чувашской Республики</a:t>
            </a:r>
          </a:p>
          <a:p>
            <a:pPr algn="just"/>
            <a:r>
              <a:rPr lang="ru-RU" sz="1300" i="1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300" i="1" dirty="0" smtClean="0">
                <a:solidFill>
                  <a:prstClr val="black"/>
                </a:solidFill>
                <a:cs typeface="+mn-cs"/>
              </a:rPr>
              <a:t>третий </a:t>
            </a:r>
            <a:r>
              <a:rPr lang="ru-RU" sz="1300" i="1" dirty="0">
                <a:solidFill>
                  <a:prstClr val="black"/>
                </a:solidFill>
                <a:cs typeface="+mn-cs"/>
              </a:rPr>
              <a:t>вторник месяца с 15.00 до 17.00 часов</a:t>
            </a:r>
          </a:p>
          <a:p>
            <a:pPr algn="just"/>
            <a:r>
              <a:rPr lang="ru-RU" sz="9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900" dirty="0" smtClean="0">
                <a:solidFill>
                  <a:prstClr val="black"/>
                </a:solidFill>
                <a:cs typeface="+mn-cs"/>
              </a:rPr>
              <a:t>  </a:t>
            </a:r>
            <a:endParaRPr lang="ru-RU" sz="900" dirty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 4. В.Н. Иванов  - заместитель министра финансов Чувашской Республики</a:t>
            </a:r>
          </a:p>
          <a:p>
            <a:pPr algn="just"/>
            <a:r>
              <a:rPr lang="ru-RU" sz="1300" i="1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300" i="1" dirty="0" smtClean="0">
                <a:solidFill>
                  <a:prstClr val="black"/>
                </a:solidFill>
                <a:cs typeface="+mn-cs"/>
              </a:rPr>
              <a:t>четвертый </a:t>
            </a:r>
            <a:r>
              <a:rPr lang="ru-RU" sz="1300" i="1" dirty="0">
                <a:solidFill>
                  <a:prstClr val="black"/>
                </a:solidFill>
                <a:cs typeface="+mn-cs"/>
              </a:rPr>
              <a:t>вторник месяца с 15.00 до 17.00 </a:t>
            </a:r>
            <a:r>
              <a:rPr lang="ru-RU" sz="1300" i="1" dirty="0" smtClean="0">
                <a:solidFill>
                  <a:prstClr val="black"/>
                </a:solidFill>
                <a:cs typeface="+mn-cs"/>
              </a:rPr>
              <a:t>часов</a:t>
            </a:r>
            <a:endParaRPr lang="ru-RU" sz="1300" i="1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4" name="Нашивка 3"/>
          <p:cNvSpPr/>
          <p:nvPr/>
        </p:nvSpPr>
        <p:spPr>
          <a:xfrm>
            <a:off x="385292" y="1830691"/>
            <a:ext cx="464380" cy="391725"/>
          </a:xfrm>
          <a:prstGeom prst="chevron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Нашивка 14"/>
          <p:cNvSpPr/>
          <p:nvPr/>
        </p:nvSpPr>
        <p:spPr>
          <a:xfrm>
            <a:off x="393135" y="5460523"/>
            <a:ext cx="464380" cy="391725"/>
          </a:xfrm>
          <a:prstGeom prst="chevron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Нашивка 15"/>
          <p:cNvSpPr/>
          <p:nvPr/>
        </p:nvSpPr>
        <p:spPr>
          <a:xfrm>
            <a:off x="393135" y="2613356"/>
            <a:ext cx="464380" cy="391725"/>
          </a:xfrm>
          <a:prstGeom prst="chevron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411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388424" cy="980728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BFB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– ежегодное формирование и исполнение бюджета</a:t>
            </a:r>
            <a:endParaRPr lang="ru-RU" sz="2000" b="1" dirty="0">
              <a:solidFill>
                <a:srgbClr val="FBFB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2"/>
          <p:cNvSpPr txBox="1">
            <a:spLocks/>
          </p:cNvSpPr>
          <p:nvPr/>
        </p:nvSpPr>
        <p:spPr>
          <a:xfrm>
            <a:off x="8748464" y="6308725"/>
            <a:ext cx="395536" cy="412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kern="1200" baseline="0">
                <a:solidFill>
                  <a:srgbClr val="A03202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ru-RU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29551783"/>
              </p:ext>
            </p:extLst>
          </p:nvPr>
        </p:nvGraphicFramePr>
        <p:xfrm>
          <a:off x="0" y="980728"/>
          <a:ext cx="9144000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909464" y="1121663"/>
            <a:ext cx="1656184" cy="10081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ET" pitchFamily="2" charset="0"/>
              </a:rPr>
              <a:t>март – июнь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ET" pitchFamily="2" charset="0"/>
              </a:rPr>
              <a:t>законодательные, представительные органы </a:t>
            </a:r>
            <a:r>
              <a:rPr lang="ru-RU" sz="1300" dirty="0" smtClean="0">
                <a:solidFill>
                  <a:prstClr val="black"/>
                </a:solidFill>
                <a:latin typeface="TimesET" pitchFamily="2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363072" y="1106741"/>
            <a:ext cx="1853952" cy="102303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ET" pitchFamily="2" charset="0"/>
              </a:rPr>
              <a:t>февраль – октябрь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ET" pitchFamily="2" charset="0"/>
              </a:rPr>
              <a:t>органы исполнительной </a:t>
            </a:r>
            <a:r>
              <a:rPr lang="ru-RU" sz="1300" dirty="0" smtClean="0">
                <a:solidFill>
                  <a:prstClr val="black"/>
                </a:solidFill>
                <a:latin typeface="TimesET" pitchFamily="2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367405" y="3246323"/>
            <a:ext cx="1657364" cy="10829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ET" pitchFamily="2" charset="0"/>
              </a:rPr>
              <a:t>октябрь – декабрь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ET" pitchFamily="2" charset="0"/>
              </a:rPr>
              <a:t>законодательные, представительные органы </a:t>
            </a:r>
            <a:r>
              <a:rPr lang="ru-RU" sz="1300" dirty="0" smtClean="0">
                <a:solidFill>
                  <a:prstClr val="black"/>
                </a:solidFill>
                <a:latin typeface="TimesET" pitchFamily="2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156176" y="5804930"/>
            <a:ext cx="1628800" cy="91654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ET" pitchFamily="2" charset="0"/>
              </a:rPr>
              <a:t>декабрь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ET" pitchFamily="2" charset="0"/>
              </a:rPr>
              <a:t>законодательные, представительные органы </a:t>
            </a:r>
            <a:r>
              <a:rPr lang="ru-RU" sz="1300" dirty="0" smtClean="0">
                <a:solidFill>
                  <a:prstClr val="black"/>
                </a:solidFill>
                <a:latin typeface="TimesET" pitchFamily="2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19816" y="5517232"/>
            <a:ext cx="1853952" cy="120115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ET" pitchFamily="2" charset="0"/>
              </a:rPr>
              <a:t>январь – декабрь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ET" pitchFamily="2" charset="0"/>
              </a:rPr>
              <a:t>органы исполнительной власти, органы местного </a:t>
            </a:r>
            <a:r>
              <a:rPr lang="ru-RU" sz="1300" dirty="0" smtClean="0">
                <a:solidFill>
                  <a:prstClr val="black"/>
                </a:solidFill>
                <a:latin typeface="TimesET" pitchFamily="2" charset="0"/>
              </a:rPr>
              <a:t>самоуправления</a:t>
            </a:r>
            <a:endParaRPr lang="ru-RU" sz="1300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74001" y="3246323"/>
            <a:ext cx="1572791" cy="10829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ET" pitchFamily="2" charset="0"/>
              </a:rPr>
              <a:t>январь – февраль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ET" pitchFamily="2" charset="0"/>
              </a:rPr>
              <a:t>органы исполнительной </a:t>
            </a:r>
            <a:r>
              <a:rPr lang="ru-RU" sz="1300" dirty="0" smtClean="0">
                <a:solidFill>
                  <a:prstClr val="black"/>
                </a:solidFill>
                <a:latin typeface="TimesET" pitchFamily="2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541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/>
      <a:lstStyle>
        <a:defPPr marL="0" marR="0" indent="0" algn="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kern="1200" cap="none" spc="0" normalizeH="0" baseline="0" noProof="0" smtClean="0">
            <a:ln>
              <a:noFill/>
            </a:ln>
            <a:solidFill>
              <a:schemeClr val="bg2">
                <a:lumMod val="75000"/>
              </a:schemeClr>
            </a:solidFill>
            <a:effectLst/>
            <a:uLnTx/>
            <a:uFillTx/>
            <a:latin typeface="+mn-lt"/>
            <a:ea typeface="+mn-ea"/>
            <a:cs typeface="+mn-cs"/>
          </a:defRPr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11056</TotalTime>
  <Words>12469</Words>
  <Application>Microsoft Office PowerPoint</Application>
  <PresentationFormat>Экран (4:3)</PresentationFormat>
  <Paragraphs>2780</Paragraphs>
  <Slides>86</Slides>
  <Notes>61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86</vt:i4>
      </vt:variant>
    </vt:vector>
  </HeadingPairs>
  <TitlesOfParts>
    <vt:vector size="90" baseType="lpstr">
      <vt:lpstr>Тема Office</vt:lpstr>
      <vt:lpstr>1_Тема Office</vt:lpstr>
      <vt:lpstr>Диаграмма</vt:lpstr>
      <vt:lpstr>Диаграмма Microsoft Excel</vt:lpstr>
      <vt:lpstr>Бюджет для граждан</vt:lpstr>
      <vt:lpstr>Чувашская Республика</vt:lpstr>
      <vt:lpstr>Основные термины и понятия</vt:lpstr>
      <vt:lpstr>Основные термины и понятия</vt:lpstr>
      <vt:lpstr>Основные термины и понятия Доходы бюджета</vt:lpstr>
      <vt:lpstr>Основные термины и понятия Доходы бюджета</vt:lpstr>
      <vt:lpstr>Основные термины и понятия Расходы бюджета</vt:lpstr>
      <vt:lpstr>Основные термины и понятия Государственный долг</vt:lpstr>
      <vt:lpstr>Бюджетный процесс – ежегодное формирование и исполнение бюджета</vt:lpstr>
      <vt:lpstr>На чем основывается проект республиканского бюджета Чувашской Республики?</vt:lpstr>
      <vt:lpstr>Риски и проблемы в сфере бюджетной политики Чувашской Республики</vt:lpstr>
      <vt:lpstr>Меры, принимаемые в Чувашской Республике для минимизации основных бюджетных рисков и преодоления проблем в бюджетной сфере</vt:lpstr>
      <vt:lpstr>Результаты бюджетной политики в 2015 году</vt:lpstr>
      <vt:lpstr>Основные задачи и приоритетные направления бюджетной политики на 2017-2019 годы</vt:lpstr>
      <vt:lpstr>Изменение планов по доходам республиканского бюджета в 2017 году (второе уточнение бюджета)</vt:lpstr>
      <vt:lpstr>Увеличение расходов бюджета Чувашской Республики в 2017 году (второе уточнение бюджета)</vt:lpstr>
      <vt:lpstr>Изменение бюджетных ассигнований по основным направлениям расходования средств (второе уточнение бюджета)</vt:lpstr>
      <vt:lpstr>Прогноз параметров консолидированного бюджета Чувашской Республики на 2017 год и на плановый период 2018 и 2019 годов (при формировании бюджета на 2017 год и на плановый период 2018 и 2019 годов) </vt:lpstr>
      <vt:lpstr>Параметры республиканского бюджета Чувашской Республики на 2017 год и на плановый период 2018 и 2019 годов (с учетом 2-х уточнений республиканского бюджета Чувашской Республики в 2017 году)</vt:lpstr>
      <vt:lpstr>Динамика основных параметров республиканского бюджета Чувашской Республики</vt:lpstr>
      <vt:lpstr>Уровень долговой нагрузки на республиканский бюджет Чувашской Республики</vt:lpstr>
      <vt:lpstr>Источники покрытия дефицита республиканского бюджета Чувашской Республики на 2017 год</vt:lpstr>
      <vt:lpstr>Доходы республиканского бюджета  Чувашской Республики в 2013-2019 годах, млн. рублей</vt:lpstr>
      <vt:lpstr>Налоговые и неналоговые доходы республиканского бюджета  Чувашской Республики в 2015-2019 годах, млн. рублей</vt:lpstr>
      <vt:lpstr>Налоговые и неналоговые доходы консолидированного бюджета Чувашской Республики</vt:lpstr>
      <vt:lpstr>Налог на доходы физических лиц</vt:lpstr>
      <vt:lpstr>Крупнейшие налогоплательщики Чувашской Республики за 2016 год</vt:lpstr>
      <vt:lpstr>Выпадающие доходы республиканского бюджета Чувашской Республики в связи с предоставлением налоговых льгот</vt:lpstr>
      <vt:lpstr>Безвозмездные поступления</vt:lpstr>
      <vt:lpstr>Структура расходов республиканского бюджета Чувашской Республики на 2017 год и плановый период 2018 и 2019 годов </vt:lpstr>
      <vt:lpstr>Расходные обязательства Чувашской Республики на 2017 год  (по состоянию на 1 июля 2017 г.)</vt:lpstr>
      <vt:lpstr>Сведения о расходах на здравоохранение на 2017 год с учетом средств территориального фонда обязательного медицинского страхования </vt:lpstr>
      <vt:lpstr>Расходы консолидированного бюджета  Чувашской Республики  на реальный сектор экономики</vt:lpstr>
      <vt:lpstr>Удельный вес расходов в отдельных секторах экономики в сравнении с другими регионами ПФО в 2016 году</vt:lpstr>
      <vt:lpstr>Удельный вес расходов в отраслях социальной сферы в сравнении с другими регионами ПФО в 2016 году</vt:lpstr>
      <vt:lpstr>Расходы на реализацию Указов Президента  Российской Федерации от 7 мая 2012 года №596-606  в 2012-2017 гг.</vt:lpstr>
      <vt:lpstr>Расходы консолидированного бюджета  на реализацию Указов Президента  Российской Федерации от 7 мая 2012 года №596-606 в 2016 году</vt:lpstr>
      <vt:lpstr>Расходы консолидированного бюджета  на реализацию Указов Президента  Российской Федерации от 7 мая 2012 года №596-606 в 2016 году</vt:lpstr>
      <vt:lpstr>Расходы консолидированного бюджета  на реализацию Указов Президента  Российской Федерации от 7 мая 2012 года №596-606 в 2017 году</vt:lpstr>
      <vt:lpstr>Расходы консолидированного бюджета  на реализацию Указов Президента  Российской Федерации от 7 мая 2012 года №596-606 в 2017 году</vt:lpstr>
      <vt:lpstr>Динамика средней заработной платы работников учреждений в социальной сфере, для которых предусматривается выход на эффективный контракт</vt:lpstr>
      <vt:lpstr>Презентация PowerPoint</vt:lpstr>
      <vt:lpstr>Социальная поддержка отдельных категорий граждан</vt:lpstr>
      <vt:lpstr>Социальная поддержка отдельных категорий граждан</vt:lpstr>
      <vt:lpstr>Презентация PowerPoint</vt:lpstr>
      <vt:lpstr>Презентация PowerPoint</vt:lpstr>
      <vt:lpstr>Программно-целевой метод планирования в Чувашской Республике</vt:lpstr>
      <vt:lpstr>Государственная программа «Управление общественными финансами и государственным долгом Чувашской Республики»</vt:lpstr>
      <vt:lpstr>Государственная программа «Управление общественными финансами и государственным долгом Чувашской Республики»</vt:lpstr>
      <vt:lpstr>Государственная программа Чувашской Республики «Развитие потенциала государственного управления»</vt:lpstr>
      <vt:lpstr>Государственная программа «Развитие потенциала государственного управления»</vt:lpstr>
      <vt:lpstr>Государственная программа Чувашской Республики «Развитие образования»</vt:lpstr>
      <vt:lpstr>Государственная программа Чувашской Республики «Развитие образования»</vt:lpstr>
      <vt:lpstr>Государственная программа Чувашской Республики «Развитие здравоохранения»</vt:lpstr>
      <vt:lpstr>Государственная программа Чувашской Республики «Развитие здравоохранения»</vt:lpstr>
      <vt:lpstr>Государственная программа Чувашской Республики «Содействие занятости населения»</vt:lpstr>
      <vt:lpstr>Государственная программа Чувашской Республики «Содействие занятости населения» </vt:lpstr>
      <vt:lpstr>Государственная программа Чувашской Республики «Социальная поддержка граждан»</vt:lpstr>
      <vt:lpstr>Государственная программа Чувашской Республики  «Социальная поддержка граждан»</vt:lpstr>
      <vt:lpstr>Государственная программа Чувашской Республики  «Развитие культуры и туризма»</vt:lpstr>
      <vt:lpstr>Презентация PowerPoint</vt:lpstr>
      <vt:lpstr>Государственная программа Чувашской Республики  «Развитие физической культуры и спорта»</vt:lpstr>
      <vt:lpstr>Презентация PowerPoint</vt:lpstr>
      <vt:lpstr>Государственная программа Чувашской Республики «Повышение безопасности жизнедеятельности населения и территорий Чувашской Республики»</vt:lpstr>
      <vt:lpstr>Государственная программа Чувашской Республики «Повышение безопасности жизнедеятельности населения и территорий Чувашской Республики»</vt:lpstr>
      <vt:lpstr>Государственная программа Чувашской Республики «Информационное общество Чувашии»</vt:lpstr>
      <vt:lpstr>Государственная программа Чувашской Республики «Информационное общество Чувашии»</vt:lpstr>
      <vt:lpstr>Государственная программа Чувашской Республики «Развитие потенциала природно-сырьевых ресурсов и обеспечение экологической безопасности»</vt:lpstr>
      <vt:lpstr>Государственная программа Чувашской Республики «Развитие потенциала природно-сырьевых ресурсов и обеспечение экологической безопасности»</vt:lpstr>
      <vt:lpstr>Государственная программа Чувашской Республики «Развитие сельского хозяйства и регулирование рынка сельскохозяйственной продукции, сырья и продовольствия Чувашской Республики»</vt:lpstr>
      <vt:lpstr>Государственная программа Чувашской Республики «Развитие сельского хозяйства и регулирование рынка сельскохозяйственной продукции, сырья и продовольствия Чувашской Республики» </vt:lpstr>
      <vt:lpstr>Государственная программа Чувашской Республики  «Развитие транспортной системы Чувашской Республики»</vt:lpstr>
      <vt:lpstr>Государственная программа Чувашской Республики  «Развитие транспортной системы Чувашской Республики»</vt:lpstr>
      <vt:lpstr>Государственная программа Чувашской Республики  «Развитие жилищного строительства и сферы жилищно-коммунального хозяйства»</vt:lpstr>
      <vt:lpstr>Государственная программа Чувашской Республики «Развитие жилищного строительства и сферы жилищно-коммунального хозяйства»</vt:lpstr>
      <vt:lpstr>Государственная программа Чувашской Республики «Экономическое развитие Чувашской Республики»</vt:lpstr>
      <vt:lpstr>Государственная программа Чувашской Республики «Экономическое развитие Чувашской Республики»</vt:lpstr>
      <vt:lpstr>Государственная программа Чувашской Республики «Развитие промышленности и инновационная экономика»</vt:lpstr>
      <vt:lpstr>Государственная программа Чувашской Республики «Развитие промышленности и инновационная экономика»</vt:lpstr>
      <vt:lpstr>Межбюджетные трансферты, предусмотренные бюджетам муниципальных образований Чувашской Республики на 2017 год</vt:lpstr>
      <vt:lpstr>Объем и структура финансовой помощи муниципальных районов (городских округов)</vt:lpstr>
      <vt:lpstr>Финансовая помощь муниципальным районам и городским округам Чувашской Республики на 2017 год</vt:lpstr>
      <vt:lpstr>Повышение уровня открытости бюджетных данных и качества управления региональными финансами</vt:lpstr>
      <vt:lpstr>Повышение финансовой грамотности населения</vt:lpstr>
      <vt:lpstr>Участие граждан в обсуждении бюджетных вопросов</vt:lpstr>
      <vt:lpstr>Контактная информация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</dc:title>
  <dc:creator>ОМ</dc:creator>
  <cp:lastModifiedBy>Смирнов Игорь Николаевич</cp:lastModifiedBy>
  <cp:revision>1677</cp:revision>
  <cp:lastPrinted>2017-03-02T13:16:41Z</cp:lastPrinted>
  <dcterms:created xsi:type="dcterms:W3CDTF">2011-09-23T06:24:52Z</dcterms:created>
  <dcterms:modified xsi:type="dcterms:W3CDTF">2017-09-12T10:52:11Z</dcterms:modified>
</cp:coreProperties>
</file>