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9.xml" ContentType="application/vnd.openxmlformats-officedocument.presentationml.notesSlide+xml"/>
  <Override PartName="/ppt/charts/chart6.xml" ContentType="application/vnd.openxmlformats-officedocument.drawingml.chart+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7.xml" ContentType="application/vnd.openxmlformats-officedocument.drawingml.chart+xml"/>
  <Override PartName="/ppt/drawings/drawing2.xml" ContentType="application/vnd.openxmlformats-officedocument.drawingml.chartshapes+xml"/>
  <Override PartName="/ppt/charts/chart8.xml" ContentType="application/vnd.openxmlformats-officedocument.drawingml.chart+xml"/>
  <Override PartName="/ppt/drawings/drawing3.xml" ContentType="application/vnd.openxmlformats-officedocument.drawingml.chartshapes+xml"/>
  <Override PartName="/ppt/notesSlides/notesSlide11.xml" ContentType="application/vnd.openxmlformats-officedocument.presentationml.notesSlide+xml"/>
  <Override PartName="/ppt/charts/chart9.xml" ContentType="application/vnd.openxmlformats-officedocument.drawingml.chart+xml"/>
  <Override PartName="/ppt/drawings/drawing4.xml" ContentType="application/vnd.openxmlformats-officedocument.drawingml.chartshapes+xml"/>
  <Override PartName="/ppt/notesSlides/notesSlide12.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notesSlides/notesSlide13.xml" ContentType="application/vnd.openxmlformats-officedocument.presentationml.notesSlide+xml"/>
  <Override PartName="/ppt/charts/chart12.xml" ContentType="application/vnd.openxmlformats-officedocument.drawingml.chart+xml"/>
  <Override PartName="/ppt/drawings/drawing5.xml" ContentType="application/vnd.openxmlformats-officedocument.drawingml.chartshapes+xml"/>
  <Override PartName="/ppt/charts/chart13.xml" ContentType="application/vnd.openxmlformats-officedocument.drawingml.chart+xml"/>
  <Override PartName="/ppt/drawings/drawing6.xml" ContentType="application/vnd.openxmlformats-officedocument.drawingml.chartshapes+xml"/>
  <Override PartName="/ppt/notesSlides/notesSlide14.xml" ContentType="application/vnd.openxmlformats-officedocument.presentationml.notesSlide+xml"/>
  <Override PartName="/ppt/charts/chart14.xml" ContentType="application/vnd.openxmlformats-officedocument.drawingml.chart+xml"/>
  <Override PartName="/ppt/drawings/drawing7.xml" ContentType="application/vnd.openxmlformats-officedocument.drawingml.chartshapes+xml"/>
  <Override PartName="/ppt/notesSlides/notesSlide15.xml" ContentType="application/vnd.openxmlformats-officedocument.presentationml.notesSlide+xml"/>
  <Override PartName="/ppt/charts/chart15.xml" ContentType="application/vnd.openxmlformats-officedocument.drawingml.chart+xml"/>
  <Override PartName="/ppt/drawings/drawing8.xml" ContentType="application/vnd.openxmlformats-officedocument.drawingml.chartshapes+xml"/>
  <Override PartName="/ppt/charts/chart16.xml" ContentType="application/vnd.openxmlformats-officedocument.drawingml.chart+xml"/>
  <Override PartName="/ppt/drawings/drawing9.xml" ContentType="application/vnd.openxmlformats-officedocument.drawingml.chartshapes+xml"/>
  <Override PartName="/ppt/charts/chart17.xml" ContentType="application/vnd.openxmlformats-officedocument.drawingml.chart+xml"/>
  <Override PartName="/ppt/drawings/drawing10.xml" ContentType="application/vnd.openxmlformats-officedocument.drawingml.chartshapes+xml"/>
  <Override PartName="/ppt/charts/chart18.xml" ContentType="application/vnd.openxmlformats-officedocument.drawingml.chart+xml"/>
  <Override PartName="/ppt/drawings/drawing11.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notesSlides/notesSlide19.xml" ContentType="application/vnd.openxmlformats-officedocument.presentationml.notesSlide+xml"/>
  <Override PartName="/ppt/charts/chart21.xml" ContentType="application/vnd.openxmlformats-officedocument.drawingml.chart+xml"/>
  <Override PartName="/ppt/drawings/drawing12.xml" ContentType="application/vnd.openxmlformats-officedocument.drawingml.chartshapes+xml"/>
  <Override PartName="/ppt/charts/chart22.xml" ContentType="application/vnd.openxmlformats-officedocument.drawingml.chart+xml"/>
  <Override PartName="/ppt/charts/chart23.xml" ContentType="application/vnd.openxmlformats-officedocument.drawingml.chart+xml"/>
  <Override PartName="/ppt/drawings/drawing13.xml" ContentType="application/vnd.openxmlformats-officedocument.drawingml.chartshapes+xml"/>
  <Override PartName="/ppt/charts/chart24.xml" ContentType="application/vnd.openxmlformats-officedocument.drawingml.chart+xml"/>
  <Override PartName="/ppt/drawings/drawing14.xml" ContentType="application/vnd.openxmlformats-officedocument.drawingml.chartshapes+xml"/>
  <Override PartName="/ppt/charts/chart25.xml" ContentType="application/vnd.openxmlformats-officedocument.drawingml.chart+xml"/>
  <Override PartName="/ppt/drawings/drawing15.xml" ContentType="application/vnd.openxmlformats-officedocument.drawingml.chartshapes+xml"/>
  <Override PartName="/ppt/notesSlides/notesSlide20.xml" ContentType="application/vnd.openxmlformats-officedocument.presentationml.notesSlide+xml"/>
  <Override PartName="/ppt/charts/chart26.xml" ContentType="application/vnd.openxmlformats-officedocument.drawingml.chart+xml"/>
  <Override PartName="/ppt/drawings/drawing16.xml" ContentType="application/vnd.openxmlformats-officedocument.drawingml.chartshapes+xml"/>
  <Override PartName="/ppt/charts/chart27.xml" ContentType="application/vnd.openxmlformats-officedocument.drawingml.chart+xml"/>
  <Override PartName="/ppt/drawings/drawing17.xml" ContentType="application/vnd.openxmlformats-officedocument.drawingml.chartshapes+xml"/>
  <Override PartName="/ppt/notesSlides/notesSlide21.xml" ContentType="application/vnd.openxmlformats-officedocument.presentationml.notesSlide+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notesSlides/notesSlide22.xml" ContentType="application/vnd.openxmlformats-officedocument.presentationml.notesSlide+xml"/>
  <Override PartName="/ppt/charts/chart31.xml" ContentType="application/vnd.openxmlformats-officedocument.drawingml.chart+xml"/>
  <Override PartName="/ppt/drawings/drawing18.xml" ContentType="application/vnd.openxmlformats-officedocument.drawingml.chartshapes+xml"/>
  <Override PartName="/ppt/notesSlides/notesSlide23.xml" ContentType="application/vnd.openxmlformats-officedocument.presentationml.notesSlide+xml"/>
  <Override PartName="/ppt/charts/chart32.xml" ContentType="application/vnd.openxmlformats-officedocument.drawingml.chart+xml"/>
  <Override PartName="/ppt/notesSlides/notesSlide2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rts/chart33.xml" ContentType="application/vnd.openxmlformats-officedocument.drawingml.chart+xml"/>
  <Override PartName="/ppt/notesSlides/notesSlide2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34.xml" ContentType="application/vnd.openxmlformats-officedocument.drawingml.chart+xml"/>
  <Override PartName="/ppt/notesSlides/notesSlide2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8.xml" ContentType="application/vnd.openxmlformats-officedocument.presentationml.notesSlide+xml"/>
  <Override PartName="/ppt/charts/chart35.xml" ContentType="application/vnd.openxmlformats-officedocument.drawingml.chart+xml"/>
  <Override PartName="/ppt/notesSlides/notesSlide2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0.xml" ContentType="application/vnd.openxmlformats-officedocument.presentationml.notesSlide+xml"/>
  <Override PartName="/ppt/charts/chart36.xml" ContentType="application/vnd.openxmlformats-officedocument.drawingml.chart+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rts/chart37.xml" ContentType="application/vnd.openxmlformats-officedocument.drawingml.chart+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charts/chart38.xml" ContentType="application/vnd.openxmlformats-officedocument.drawingml.chart+xml"/>
  <Override PartName="/ppt/notesSlides/notesSlide33.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4.xml" ContentType="application/vnd.openxmlformats-officedocument.presentationml.notesSlide+xml"/>
  <Override PartName="/ppt/charts/chart39.xml" ContentType="application/vnd.openxmlformats-officedocument.drawingml.chart+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5.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6.xml" ContentType="application/vnd.openxmlformats-officedocument.presentationml.notesSlide+xml"/>
  <Override PartName="/ppt/charts/chart40.xml" ContentType="application/vnd.openxmlformats-officedocument.drawingml.chart+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37.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8.xml" ContentType="application/vnd.openxmlformats-officedocument.presentationml.notesSlide+xml"/>
  <Override PartName="/ppt/charts/chart41.xml" ContentType="application/vnd.openxmlformats-officedocument.drawingml.chart+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9.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40.xml" ContentType="application/vnd.openxmlformats-officedocument.presentationml.notesSlide+xml"/>
  <Override PartName="/ppt/charts/chart42.xml" ContentType="application/vnd.openxmlformats-officedocument.drawingml.chart+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41.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42.xml" ContentType="application/vnd.openxmlformats-officedocument.presentationml.notesSlide+xml"/>
  <Override PartName="/ppt/charts/chart43.xml" ContentType="application/vnd.openxmlformats-officedocument.drawingml.chart+xml"/>
  <Override PartName="/ppt/notesSlides/notesSlide43.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44.xml" ContentType="application/vnd.openxmlformats-officedocument.presentationml.notesSlide+xml"/>
  <Override PartName="/ppt/charts/chart44.xml" ContentType="application/vnd.openxmlformats-officedocument.drawingml.chart+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45.xml" ContentType="application/vnd.openxmlformats-officedocument.drawingml.chart+xml"/>
  <Override PartName="/ppt/charts/chart46.xml" ContentType="application/vnd.openxmlformats-officedocument.drawingml.chart+xml"/>
  <Override PartName="/ppt/notesSlides/notesSlide47.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charts/chart47.xml" ContentType="application/vnd.openxmlformats-officedocument.drawingml.chart+xml"/>
  <Override PartName="/ppt/notesSlides/notesSlide48.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charts/chart48.xml" ContentType="application/vnd.openxmlformats-officedocument.drawingml.chart+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77"/>
  </p:notesMasterIdLst>
  <p:handoutMasterIdLst>
    <p:handoutMasterId r:id="rId78"/>
  </p:handoutMasterIdLst>
  <p:sldIdLst>
    <p:sldId id="611" r:id="rId2"/>
    <p:sldId id="436" r:id="rId3"/>
    <p:sldId id="437" r:id="rId4"/>
    <p:sldId id="438" r:id="rId5"/>
    <p:sldId id="649" r:id="rId6"/>
    <p:sldId id="442" r:id="rId7"/>
    <p:sldId id="397" r:id="rId8"/>
    <p:sldId id="396" r:id="rId9"/>
    <p:sldId id="563" r:id="rId10"/>
    <p:sldId id="502" r:id="rId11"/>
    <p:sldId id="503" r:id="rId12"/>
    <p:sldId id="398" r:id="rId13"/>
    <p:sldId id="654" r:id="rId14"/>
    <p:sldId id="656" r:id="rId15"/>
    <p:sldId id="647" r:id="rId16"/>
    <p:sldId id="648" r:id="rId17"/>
    <p:sldId id="610" r:id="rId18"/>
    <p:sldId id="608" r:id="rId19"/>
    <p:sldId id="609" r:id="rId20"/>
    <p:sldId id="607" r:id="rId21"/>
    <p:sldId id="605" r:id="rId22"/>
    <p:sldId id="606" r:id="rId23"/>
    <p:sldId id="578" r:id="rId24"/>
    <p:sldId id="657" r:id="rId25"/>
    <p:sldId id="661" r:id="rId26"/>
    <p:sldId id="662" r:id="rId27"/>
    <p:sldId id="548" r:id="rId28"/>
    <p:sldId id="549" r:id="rId29"/>
    <p:sldId id="613" r:id="rId30"/>
    <p:sldId id="626" r:id="rId31"/>
    <p:sldId id="612" r:id="rId32"/>
    <p:sldId id="645" r:id="rId33"/>
    <p:sldId id="660" r:id="rId34"/>
    <p:sldId id="659" r:id="rId35"/>
    <p:sldId id="658" r:id="rId36"/>
    <p:sldId id="646" r:id="rId37"/>
    <p:sldId id="614" r:id="rId38"/>
    <p:sldId id="615" r:id="rId39"/>
    <p:sldId id="651" r:id="rId40"/>
    <p:sldId id="627" r:id="rId41"/>
    <p:sldId id="628" r:id="rId42"/>
    <p:sldId id="629" r:id="rId43"/>
    <p:sldId id="630" r:id="rId44"/>
    <p:sldId id="616" r:id="rId45"/>
    <p:sldId id="617" r:id="rId46"/>
    <p:sldId id="620" r:id="rId47"/>
    <p:sldId id="621" r:id="rId48"/>
    <p:sldId id="624" r:id="rId49"/>
    <p:sldId id="625" r:id="rId50"/>
    <p:sldId id="618" r:id="rId51"/>
    <p:sldId id="619" r:id="rId52"/>
    <p:sldId id="631" r:id="rId53"/>
    <p:sldId id="632" r:id="rId54"/>
    <p:sldId id="633" r:id="rId55"/>
    <p:sldId id="634" r:id="rId56"/>
    <p:sldId id="622" r:id="rId57"/>
    <p:sldId id="623" r:id="rId58"/>
    <p:sldId id="652" r:id="rId59"/>
    <p:sldId id="653" r:id="rId60"/>
    <p:sldId id="635" r:id="rId61"/>
    <p:sldId id="636" r:id="rId62"/>
    <p:sldId id="637" r:id="rId63"/>
    <p:sldId id="638" r:id="rId64"/>
    <p:sldId id="639" r:id="rId65"/>
    <p:sldId id="640" r:id="rId66"/>
    <p:sldId id="650" r:id="rId67"/>
    <p:sldId id="642" r:id="rId68"/>
    <p:sldId id="643" r:id="rId69"/>
    <p:sldId id="644" r:id="rId70"/>
    <p:sldId id="604" r:id="rId71"/>
    <p:sldId id="603" r:id="rId72"/>
    <p:sldId id="506" r:id="rId73"/>
    <p:sldId id="532" r:id="rId74"/>
    <p:sldId id="444" r:id="rId75"/>
    <p:sldId id="445" r:id="rId76"/>
  </p:sldIdLst>
  <p:sldSz cx="9144000" cy="6858000" type="screen4x3"/>
  <p:notesSz cx="9926638" cy="6797675"/>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Раздел по умолчанию" id="{2970262E-9062-49A0-ABFF-45BF8EA6919B}">
          <p14:sldIdLst>
            <p14:sldId id="611"/>
            <p14:sldId id="436"/>
            <p14:sldId id="437"/>
            <p14:sldId id="438"/>
            <p14:sldId id="649"/>
            <p14:sldId id="442"/>
            <p14:sldId id="397"/>
            <p14:sldId id="396"/>
            <p14:sldId id="563"/>
            <p14:sldId id="502"/>
            <p14:sldId id="503"/>
            <p14:sldId id="398"/>
            <p14:sldId id="654"/>
            <p14:sldId id="656"/>
            <p14:sldId id="647"/>
            <p14:sldId id="648"/>
            <p14:sldId id="610"/>
            <p14:sldId id="608"/>
            <p14:sldId id="609"/>
            <p14:sldId id="607"/>
            <p14:sldId id="605"/>
            <p14:sldId id="606"/>
            <p14:sldId id="578"/>
            <p14:sldId id="657"/>
            <p14:sldId id="661"/>
            <p14:sldId id="662"/>
            <p14:sldId id="548"/>
            <p14:sldId id="549"/>
            <p14:sldId id="613"/>
            <p14:sldId id="626"/>
            <p14:sldId id="612"/>
            <p14:sldId id="645"/>
            <p14:sldId id="660"/>
            <p14:sldId id="659"/>
            <p14:sldId id="658"/>
            <p14:sldId id="646"/>
            <p14:sldId id="614"/>
            <p14:sldId id="615"/>
            <p14:sldId id="651"/>
            <p14:sldId id="627"/>
            <p14:sldId id="628"/>
            <p14:sldId id="629"/>
            <p14:sldId id="630"/>
            <p14:sldId id="616"/>
            <p14:sldId id="617"/>
            <p14:sldId id="620"/>
            <p14:sldId id="621"/>
            <p14:sldId id="624"/>
            <p14:sldId id="625"/>
            <p14:sldId id="618"/>
            <p14:sldId id="619"/>
            <p14:sldId id="631"/>
            <p14:sldId id="632"/>
            <p14:sldId id="633"/>
            <p14:sldId id="634"/>
            <p14:sldId id="622"/>
            <p14:sldId id="623"/>
            <p14:sldId id="652"/>
            <p14:sldId id="653"/>
            <p14:sldId id="635"/>
            <p14:sldId id="636"/>
            <p14:sldId id="637"/>
            <p14:sldId id="638"/>
            <p14:sldId id="639"/>
            <p14:sldId id="640"/>
            <p14:sldId id="650"/>
            <p14:sldId id="642"/>
            <p14:sldId id="643"/>
            <p14:sldId id="644"/>
            <p14:sldId id="604"/>
            <p14:sldId id="603"/>
            <p14:sldId id="506"/>
            <p14:sldId id="532"/>
            <p14:sldId id="444"/>
            <p14:sldId id="445"/>
          </p14:sldIdLst>
        </p14:section>
        <p14:section name="Раздел без заголовка" id="{60EB5735-7ACC-4E21-98EB-55B00BEF246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D4F"/>
    <a:srgbClr val="006D2A"/>
    <a:srgbClr val="3366FF"/>
    <a:srgbClr val="9966FF"/>
    <a:srgbClr val="009E41"/>
    <a:srgbClr val="3399FF"/>
    <a:srgbClr val="81DEFF"/>
    <a:srgbClr val="E3D5FF"/>
    <a:srgbClr val="6699FF"/>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579" autoAdjust="0"/>
    <p:restoredTop sz="96390" autoAdjust="0"/>
  </p:normalViewPr>
  <p:slideViewPr>
    <p:cSldViewPr>
      <p:cViewPr>
        <p:scale>
          <a:sx n="75" d="100"/>
          <a:sy n="75" d="100"/>
        </p:scale>
        <p:origin x="-109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1.xml.rels><?xml version="1.0" encoding="UTF-8" standalone="yes"?>
<Relationships xmlns="http://schemas.openxmlformats.org/package/2006/relationships"><Relationship Id="rId2" Type="http://schemas.openxmlformats.org/officeDocument/2006/relationships/chartUserShapes" Target="../drawings/drawing12.xml"/><Relationship Id="rId1" Type="http://schemas.openxmlformats.org/officeDocument/2006/relationships/package" Target="../embeddings/Microsoft_Excel_Work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3.xml.rels><?xml version="1.0" encoding="UTF-8" standalone="yes"?>
<Relationships xmlns="http://schemas.openxmlformats.org/package/2006/relationships"><Relationship Id="rId2" Type="http://schemas.openxmlformats.org/officeDocument/2006/relationships/chartUserShapes" Target="../drawings/drawing13.xml"/><Relationship Id="rId1" Type="http://schemas.openxmlformats.org/officeDocument/2006/relationships/package" Target="../embeddings/Microsoft_Excel_Worksheet23.xlsx"/></Relationships>
</file>

<file path=ppt/charts/_rels/chart24.xml.rels><?xml version="1.0" encoding="UTF-8" standalone="yes"?>
<Relationships xmlns="http://schemas.openxmlformats.org/package/2006/relationships"><Relationship Id="rId2" Type="http://schemas.openxmlformats.org/officeDocument/2006/relationships/chartUserShapes" Target="../drawings/drawing14.xml"/><Relationship Id="rId1" Type="http://schemas.openxmlformats.org/officeDocument/2006/relationships/package" Target="../embeddings/Microsoft_Excel_Worksheet24.xlsx"/></Relationships>
</file>

<file path=ppt/charts/_rels/chart25.xml.rels><?xml version="1.0" encoding="UTF-8" standalone="yes"?>
<Relationships xmlns="http://schemas.openxmlformats.org/package/2006/relationships"><Relationship Id="rId2" Type="http://schemas.openxmlformats.org/officeDocument/2006/relationships/chartUserShapes" Target="../drawings/drawing15.xml"/><Relationship Id="rId1" Type="http://schemas.openxmlformats.org/officeDocument/2006/relationships/package" Target="../embeddings/Microsoft_Excel_Worksheet25.xlsx"/></Relationships>
</file>

<file path=ppt/charts/_rels/chart26.xml.rels><?xml version="1.0" encoding="UTF-8" standalone="yes"?>
<Relationships xmlns="http://schemas.openxmlformats.org/package/2006/relationships"><Relationship Id="rId2" Type="http://schemas.openxmlformats.org/officeDocument/2006/relationships/chartUserShapes" Target="../drawings/drawing16.xml"/><Relationship Id="rId1" Type="http://schemas.openxmlformats.org/officeDocument/2006/relationships/package" Target="../embeddings/Microsoft_Excel_Worksheet26.xlsx"/></Relationships>
</file>

<file path=ppt/charts/_rels/chart27.xml.rels><?xml version="1.0" encoding="UTF-8" standalone="yes"?>
<Relationships xmlns="http://schemas.openxmlformats.org/package/2006/relationships"><Relationship Id="rId2" Type="http://schemas.openxmlformats.org/officeDocument/2006/relationships/chartUserShapes" Target="../drawings/drawing17.xml"/><Relationship Id="rId1" Type="http://schemas.openxmlformats.org/officeDocument/2006/relationships/package" Target="../embeddings/Microsoft_Excel_Worksheet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1.xml.rels><?xml version="1.0" encoding="UTF-8" standalone="yes"?>
<Relationships xmlns="http://schemas.openxmlformats.org/package/2006/relationships"><Relationship Id="rId2" Type="http://schemas.openxmlformats.org/officeDocument/2006/relationships/chartUserShapes" Target="../drawings/drawing18.xml"/><Relationship Id="rId1" Type="http://schemas.openxmlformats.org/officeDocument/2006/relationships/package" Target="../embeddings/Microsoft_Excel_Worksheet31.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_Worksheet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Microsoft_Excel_Worksheet34.xlsx"/></Relationships>
</file>

<file path=ppt/charts/_rels/chart35.xml.rels><?xml version="1.0" encoding="UTF-8" standalone="yes"?>
<Relationships xmlns="http://schemas.openxmlformats.org/package/2006/relationships"><Relationship Id="rId1" Type="http://schemas.openxmlformats.org/officeDocument/2006/relationships/package" Target="../embeddings/Microsoft_Excel_Worksheet35.xlsx"/></Relationships>
</file>

<file path=ppt/charts/_rels/chart36.xml.rels><?xml version="1.0" encoding="UTF-8" standalone="yes"?>
<Relationships xmlns="http://schemas.openxmlformats.org/package/2006/relationships"><Relationship Id="rId1" Type="http://schemas.openxmlformats.org/officeDocument/2006/relationships/package" Target="../embeddings/Microsoft_Excel_Worksheet36.xlsx"/></Relationships>
</file>

<file path=ppt/charts/_rels/chart37.xml.rels><?xml version="1.0" encoding="UTF-8" standalone="yes"?>
<Relationships xmlns="http://schemas.openxmlformats.org/package/2006/relationships"><Relationship Id="rId1" Type="http://schemas.openxmlformats.org/officeDocument/2006/relationships/package" Target="../embeddings/Microsoft_Excel_Worksheet37.xlsx"/></Relationships>
</file>

<file path=ppt/charts/_rels/chart38.xml.rels><?xml version="1.0" encoding="UTF-8" standalone="yes"?>
<Relationships xmlns="http://schemas.openxmlformats.org/package/2006/relationships"><Relationship Id="rId1" Type="http://schemas.openxmlformats.org/officeDocument/2006/relationships/package" Target="../embeddings/Microsoft_Excel_Worksheet38.xlsx"/></Relationships>
</file>

<file path=ppt/charts/_rels/chart39.xml.rels><?xml version="1.0" encoding="UTF-8" standalone="yes"?>
<Relationships xmlns="http://schemas.openxmlformats.org/package/2006/relationships"><Relationship Id="rId1" Type="http://schemas.openxmlformats.org/officeDocument/2006/relationships/package" Target="../embeddings/Microsoft_Excel_Worksheet39.xlsx"/></Relationships>
</file>

<file path=ppt/charts/_rels/chart40.xml.rels><?xml version="1.0" encoding="UTF-8" standalone="yes"?>
<Relationships xmlns="http://schemas.openxmlformats.org/package/2006/relationships"><Relationship Id="rId1" Type="http://schemas.openxmlformats.org/officeDocument/2006/relationships/package" Target="../embeddings/Microsoft_Excel_Worksheet40.xlsx"/></Relationships>
</file>

<file path=ppt/charts/_rels/chart41.xml.rels><?xml version="1.0" encoding="UTF-8" standalone="yes"?>
<Relationships xmlns="http://schemas.openxmlformats.org/package/2006/relationships"><Relationship Id="rId1" Type="http://schemas.openxmlformats.org/officeDocument/2006/relationships/package" Target="../embeddings/Microsoft_Excel_Worksheet41.xlsx"/></Relationships>
</file>

<file path=ppt/charts/_rels/chart42.xml.rels><?xml version="1.0" encoding="UTF-8" standalone="yes"?>
<Relationships xmlns="http://schemas.openxmlformats.org/package/2006/relationships"><Relationship Id="rId1" Type="http://schemas.openxmlformats.org/officeDocument/2006/relationships/package" Target="../embeddings/Microsoft_Excel_Worksheet42.xlsx"/></Relationships>
</file>

<file path=ppt/charts/_rels/chart43.xml.rels><?xml version="1.0" encoding="UTF-8" standalone="yes"?>
<Relationships xmlns="http://schemas.openxmlformats.org/package/2006/relationships"><Relationship Id="rId1" Type="http://schemas.openxmlformats.org/officeDocument/2006/relationships/package" Target="../embeddings/Microsoft_Excel_Worksheet43.xlsx"/></Relationships>
</file>

<file path=ppt/charts/_rels/chart44.xml.rels><?xml version="1.0" encoding="UTF-8" standalone="yes"?>
<Relationships xmlns="http://schemas.openxmlformats.org/package/2006/relationships"><Relationship Id="rId1" Type="http://schemas.openxmlformats.org/officeDocument/2006/relationships/package" Target="../embeddings/Microsoft_Excel_Worksheet44.xlsx"/></Relationships>
</file>

<file path=ppt/charts/_rels/chart45.xml.rels><?xml version="1.0" encoding="UTF-8" standalone="yes"?>
<Relationships xmlns="http://schemas.openxmlformats.org/package/2006/relationships"><Relationship Id="rId1" Type="http://schemas.openxmlformats.org/officeDocument/2006/relationships/package" Target="../embeddings/Microsoft_Excel_Worksheet45.xlsx"/></Relationships>
</file>

<file path=ppt/charts/_rels/chart46.xml.rels><?xml version="1.0" encoding="UTF-8" standalone="yes"?>
<Relationships xmlns="http://schemas.openxmlformats.org/package/2006/relationships"><Relationship Id="rId1" Type="http://schemas.openxmlformats.org/officeDocument/2006/relationships/package" Target="../embeddings/Microsoft_Excel_Worksheet46.xlsx"/></Relationships>
</file>

<file path=ppt/charts/_rels/chart47.xml.rels><?xml version="1.0" encoding="UTF-8" standalone="yes"?>
<Relationships xmlns="http://schemas.openxmlformats.org/package/2006/relationships"><Relationship Id="rId1" Type="http://schemas.openxmlformats.org/officeDocument/2006/relationships/package" Target="../embeddings/Microsoft_Excel_Worksheet47.xlsx"/></Relationships>
</file>

<file path=ppt/charts/_rels/chart48.xml.rels><?xml version="1.0" encoding="UTF-8" standalone="yes"?>
<Relationships xmlns="http://schemas.openxmlformats.org/package/2006/relationships"><Relationship Id="rId1" Type="http://schemas.openxmlformats.org/officeDocument/2006/relationships/package" Target="../embeddings/Microsoft_Excel_Worksheet4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Лист1!$B$5</c:f>
              <c:strCache>
                <c:ptCount val="1"/>
                <c:pt idx="0">
                  <c:v>план</c:v>
                </c:pt>
              </c:strCache>
            </c:strRef>
          </c:tx>
          <c:invertIfNegative val="0"/>
          <c:dLbls>
            <c:dLbl>
              <c:idx val="0"/>
              <c:layout>
                <c:manualLayout>
                  <c:x val="-3.149202097980136E-3"/>
                  <c:y val="1.2647260921955561E-2"/>
                </c:manualLayout>
              </c:layout>
              <c:showLegendKey val="0"/>
              <c:showVal val="1"/>
              <c:showCatName val="0"/>
              <c:showSerName val="0"/>
              <c:showPercent val="0"/>
              <c:showBubbleSize val="0"/>
            </c:dLbl>
            <c:txPr>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Лист1!$B$6:$B$10</c:f>
              <c:numCache>
                <c:formatCode>#,##0</c:formatCode>
                <c:ptCount val="5"/>
                <c:pt idx="0">
                  <c:v>-2570</c:v>
                </c:pt>
                <c:pt idx="1">
                  <c:v>43665.5</c:v>
                </c:pt>
                <c:pt idx="2">
                  <c:v>15957.2</c:v>
                </c:pt>
                <c:pt idx="3">
                  <c:v>25138.400000000001</c:v>
                </c:pt>
                <c:pt idx="4">
                  <c:v>41095</c:v>
                </c:pt>
              </c:numCache>
            </c:numRef>
          </c:val>
        </c:ser>
        <c:ser>
          <c:idx val="1"/>
          <c:order val="1"/>
          <c:tx>
            <c:strRef>
              <c:f>Лист1!$C$5</c:f>
              <c:strCache>
                <c:ptCount val="1"/>
                <c:pt idx="0">
                  <c:v>факт</c:v>
                </c:pt>
              </c:strCache>
            </c:strRef>
          </c:tx>
          <c:invertIfNegative val="0"/>
          <c:dLbls>
            <c:txPr>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Лист1!$C$6:$C$10</c:f>
              <c:numCache>
                <c:formatCode>#,##0</c:formatCode>
                <c:ptCount val="5"/>
                <c:pt idx="0">
                  <c:v>1702.9</c:v>
                </c:pt>
                <c:pt idx="1">
                  <c:v>39655</c:v>
                </c:pt>
                <c:pt idx="2">
                  <c:v>15689.9</c:v>
                </c:pt>
                <c:pt idx="3">
                  <c:v>25668.1</c:v>
                </c:pt>
                <c:pt idx="4">
                  <c:v>41357.9</c:v>
                </c:pt>
              </c:numCache>
            </c:numRef>
          </c:val>
        </c:ser>
        <c:dLbls>
          <c:showLegendKey val="0"/>
          <c:showVal val="0"/>
          <c:showCatName val="0"/>
          <c:showSerName val="0"/>
          <c:showPercent val="0"/>
          <c:showBubbleSize val="0"/>
        </c:dLbls>
        <c:gapWidth val="150"/>
        <c:axId val="40620032"/>
        <c:axId val="40621568"/>
      </c:barChart>
      <c:catAx>
        <c:axId val="40620032"/>
        <c:scaling>
          <c:orientation val="minMax"/>
        </c:scaling>
        <c:delete val="0"/>
        <c:axPos val="l"/>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40621568"/>
        <c:crosses val="autoZero"/>
        <c:auto val="1"/>
        <c:lblAlgn val="ctr"/>
        <c:lblOffset val="100"/>
        <c:noMultiLvlLbl val="0"/>
      </c:catAx>
      <c:valAx>
        <c:axId val="40621568"/>
        <c:scaling>
          <c:orientation val="minMax"/>
        </c:scaling>
        <c:delete val="1"/>
        <c:axPos val="b"/>
        <c:numFmt formatCode="#,##0" sourceLinked="1"/>
        <c:majorTickMark val="out"/>
        <c:minorTickMark val="none"/>
        <c:tickLblPos val="nextTo"/>
        <c:crossAx val="40620032"/>
        <c:crosses val="autoZero"/>
        <c:crossBetween val="between"/>
      </c:valAx>
    </c:plotArea>
    <c:legend>
      <c:legendPos val="b"/>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'Лист1 (2)'!$B$5</c:f>
              <c:strCache>
                <c:ptCount val="1"/>
                <c:pt idx="0">
                  <c:v>план</c:v>
                </c:pt>
              </c:strCache>
            </c:strRef>
          </c:tx>
          <c:spPr>
            <a:solidFill>
              <a:srgbClr val="7030A0"/>
            </a:solidFill>
          </c:spPr>
          <c:invertIfNegative val="0"/>
          <c:dLbls>
            <c:dLbl>
              <c:idx val="0"/>
              <c:layout>
                <c:manualLayout>
                  <c:x val="-3.1515918666195093E-3"/>
                  <c:y val="1.5856610296209089E-2"/>
                </c:manualLayout>
              </c:layout>
              <c:showLegendKey val="0"/>
              <c:showVal val="1"/>
              <c:showCatName val="0"/>
              <c:showSerName val="0"/>
              <c:showPercent val="0"/>
              <c:showBubbleSize val="0"/>
            </c:dLbl>
            <c:txPr>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 (2)'!$A$6:$A$10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 (2)'!$B$6:$B$10</c:f>
              <c:numCache>
                <c:formatCode>#,##0</c:formatCode>
                <c:ptCount val="5"/>
                <c:pt idx="0">
                  <c:v>-3735.5</c:v>
                </c:pt>
                <c:pt idx="1">
                  <c:v>51913.4</c:v>
                </c:pt>
                <c:pt idx="2">
                  <c:v>15936.8</c:v>
                </c:pt>
                <c:pt idx="3">
                  <c:v>27240.9</c:v>
                </c:pt>
                <c:pt idx="4">
                  <c:v>48177.7</c:v>
                </c:pt>
              </c:numCache>
            </c:numRef>
          </c:val>
        </c:ser>
        <c:ser>
          <c:idx val="1"/>
          <c:order val="1"/>
          <c:tx>
            <c:strRef>
              <c:f>'Лист1 (2)'!$C$5</c:f>
              <c:strCache>
                <c:ptCount val="1"/>
                <c:pt idx="0">
                  <c:v>факт</c:v>
                </c:pt>
              </c:strCache>
            </c:strRef>
          </c:tx>
          <c:spPr>
            <a:solidFill>
              <a:schemeClr val="accent4">
                <a:lumMod val="75000"/>
              </a:schemeClr>
            </a:solidFill>
          </c:spPr>
          <c:invertIfNegative val="0"/>
          <c:dLbls>
            <c:txPr>
              <a:bodyPr/>
              <a:lstStyle/>
              <a:p>
                <a:pPr>
                  <a:defRPr>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 (2)'!$A$6:$A$10</c:f>
              <c:strCache>
                <c:ptCount val="5"/>
                <c:pt idx="0">
                  <c:v>Дефицит/профицит     </c:v>
                </c:pt>
                <c:pt idx="1">
                  <c:v>Расходы бюджета</c:v>
                </c:pt>
                <c:pt idx="2">
                  <c:v>Безвозмездные поступления</c:v>
                </c:pt>
                <c:pt idx="3">
                  <c:v>Налоговые и неналоговые доходы</c:v>
                </c:pt>
                <c:pt idx="4">
                  <c:v>Доходы бюджета</c:v>
                </c:pt>
              </c:strCache>
            </c:strRef>
          </c:cat>
          <c:val>
            <c:numRef>
              <c:f>'Лист1 (2)'!$C$6:$C$10</c:f>
              <c:numCache>
                <c:formatCode>#,##0</c:formatCode>
                <c:ptCount val="5"/>
                <c:pt idx="0">
                  <c:v>1662.6</c:v>
                </c:pt>
                <c:pt idx="1">
                  <c:v>47131.3</c:v>
                </c:pt>
                <c:pt idx="2">
                  <c:v>15665.5</c:v>
                </c:pt>
                <c:pt idx="3">
                  <c:v>33128.400000000001</c:v>
                </c:pt>
                <c:pt idx="4">
                  <c:v>48793.9</c:v>
                </c:pt>
              </c:numCache>
            </c:numRef>
          </c:val>
        </c:ser>
        <c:dLbls>
          <c:showLegendKey val="0"/>
          <c:showVal val="0"/>
          <c:showCatName val="0"/>
          <c:showSerName val="0"/>
          <c:showPercent val="0"/>
          <c:showBubbleSize val="0"/>
        </c:dLbls>
        <c:gapWidth val="150"/>
        <c:axId val="101010048"/>
        <c:axId val="101020032"/>
      </c:barChart>
      <c:catAx>
        <c:axId val="101010048"/>
        <c:scaling>
          <c:orientation val="minMax"/>
        </c:scaling>
        <c:delete val="0"/>
        <c:axPos val="l"/>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01020032"/>
        <c:crosses val="autoZero"/>
        <c:auto val="1"/>
        <c:lblAlgn val="ctr"/>
        <c:lblOffset val="100"/>
        <c:noMultiLvlLbl val="0"/>
      </c:catAx>
      <c:valAx>
        <c:axId val="101020032"/>
        <c:scaling>
          <c:orientation val="minMax"/>
        </c:scaling>
        <c:delete val="1"/>
        <c:axPos val="b"/>
        <c:numFmt formatCode="#,##0" sourceLinked="1"/>
        <c:majorTickMark val="out"/>
        <c:minorTickMark val="none"/>
        <c:tickLblPos val="nextTo"/>
        <c:crossAx val="101010048"/>
        <c:crosses val="autoZero"/>
        <c:crossBetween val="between"/>
      </c:valAx>
    </c:plotArea>
    <c:legend>
      <c:legendPos val="b"/>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spPr>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5400000" scaled="1"/>
              <a:tileRect/>
            </a:gradFill>
          </c:spPr>
          <c:invertIfNegative val="0"/>
          <c:dLbls>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Лист1!$A$6:$A$12</c:f>
              <c:numCache>
                <c:formatCode>General</c:formatCode>
                <c:ptCount val="7"/>
                <c:pt idx="0">
                  <c:v>2019</c:v>
                </c:pt>
                <c:pt idx="1">
                  <c:v>2018</c:v>
                </c:pt>
                <c:pt idx="2">
                  <c:v>2017</c:v>
                </c:pt>
                <c:pt idx="3">
                  <c:v>2016</c:v>
                </c:pt>
                <c:pt idx="4">
                  <c:v>2015</c:v>
                </c:pt>
                <c:pt idx="5">
                  <c:v>2014</c:v>
                </c:pt>
                <c:pt idx="6">
                  <c:v>2013</c:v>
                </c:pt>
              </c:numCache>
            </c:numRef>
          </c:cat>
          <c:val>
            <c:numRef>
              <c:f>Лист1!$B$6:$B$12</c:f>
              <c:numCache>
                <c:formatCode>#,##0</c:formatCode>
                <c:ptCount val="7"/>
                <c:pt idx="0">
                  <c:v>35855</c:v>
                </c:pt>
                <c:pt idx="1">
                  <c:v>35395.199999999997</c:v>
                </c:pt>
                <c:pt idx="2">
                  <c:v>40955.699999999997</c:v>
                </c:pt>
                <c:pt idx="3">
                  <c:v>41357.9</c:v>
                </c:pt>
                <c:pt idx="4">
                  <c:v>37122.199999999997</c:v>
                </c:pt>
                <c:pt idx="5">
                  <c:v>36882.400000000001</c:v>
                </c:pt>
                <c:pt idx="6">
                  <c:v>35622.1</c:v>
                </c:pt>
              </c:numCache>
            </c:numRef>
          </c:val>
        </c:ser>
        <c:dLbls>
          <c:showLegendKey val="0"/>
          <c:showVal val="0"/>
          <c:showCatName val="0"/>
          <c:showSerName val="0"/>
          <c:showPercent val="0"/>
          <c:showBubbleSize val="0"/>
        </c:dLbls>
        <c:gapWidth val="150"/>
        <c:axId val="117798016"/>
        <c:axId val="117799552"/>
      </c:barChart>
      <c:catAx>
        <c:axId val="117798016"/>
        <c:scaling>
          <c:orientation val="minMax"/>
        </c:scaling>
        <c:delete val="0"/>
        <c:axPos val="l"/>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17799552"/>
        <c:crosses val="autoZero"/>
        <c:auto val="1"/>
        <c:lblAlgn val="ctr"/>
        <c:lblOffset val="100"/>
        <c:noMultiLvlLbl val="0"/>
      </c:catAx>
      <c:valAx>
        <c:axId val="117799552"/>
        <c:scaling>
          <c:orientation val="minMax"/>
        </c:scaling>
        <c:delete val="1"/>
        <c:axPos val="b"/>
        <c:numFmt formatCode="#,##0" sourceLinked="1"/>
        <c:majorTickMark val="out"/>
        <c:minorTickMark val="none"/>
        <c:tickLblPos val="nextTo"/>
        <c:crossAx val="117798016"/>
        <c:crosses val="autoZero"/>
        <c:crossBetween val="between"/>
      </c:valAx>
      <c:spPr>
        <a:noFill/>
        <a:ln w="25400">
          <a:noFill/>
        </a:ln>
      </c:spPr>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spPr>
            <a:gradFill flip="none" rotWithShape="1">
              <a:gsLst>
                <a:gs pos="0">
                  <a:srgbClr val="7030A0">
                    <a:shade val="30000"/>
                    <a:satMod val="115000"/>
                  </a:srgbClr>
                </a:gs>
                <a:gs pos="50000">
                  <a:srgbClr val="7030A0">
                    <a:shade val="67500"/>
                    <a:satMod val="115000"/>
                  </a:srgbClr>
                </a:gs>
                <a:gs pos="100000">
                  <a:srgbClr val="7030A0">
                    <a:shade val="100000"/>
                    <a:satMod val="115000"/>
                  </a:srgbClr>
                </a:gs>
              </a:gsLst>
              <a:lin ang="5400000" scaled="1"/>
              <a:tileRect/>
            </a:gradFill>
          </c:spPr>
          <c:invertIfNegative val="0"/>
          <c:dLbls>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Лист1!$A$6:$A$12</c:f>
              <c:numCache>
                <c:formatCode>General</c:formatCode>
                <c:ptCount val="7"/>
                <c:pt idx="0">
                  <c:v>2019</c:v>
                </c:pt>
                <c:pt idx="1">
                  <c:v>2018</c:v>
                </c:pt>
                <c:pt idx="2">
                  <c:v>2017</c:v>
                </c:pt>
                <c:pt idx="3">
                  <c:v>2016</c:v>
                </c:pt>
                <c:pt idx="4">
                  <c:v>2015</c:v>
                </c:pt>
                <c:pt idx="5">
                  <c:v>2014</c:v>
                </c:pt>
                <c:pt idx="6">
                  <c:v>2013</c:v>
                </c:pt>
              </c:numCache>
            </c:numRef>
          </c:cat>
          <c:val>
            <c:numRef>
              <c:f>Лист1!$B$6:$B$12</c:f>
              <c:numCache>
                <c:formatCode>#,##0</c:formatCode>
                <c:ptCount val="7"/>
                <c:pt idx="0">
                  <c:v>35525.1</c:v>
                </c:pt>
                <c:pt idx="1">
                  <c:v>35339.300000000003</c:v>
                </c:pt>
                <c:pt idx="2">
                  <c:v>42278.8</c:v>
                </c:pt>
                <c:pt idx="3">
                  <c:v>39655</c:v>
                </c:pt>
                <c:pt idx="4">
                  <c:v>40008.300000000003</c:v>
                </c:pt>
                <c:pt idx="5">
                  <c:v>40196.1</c:v>
                </c:pt>
                <c:pt idx="6">
                  <c:v>36791.800000000003</c:v>
                </c:pt>
              </c:numCache>
            </c:numRef>
          </c:val>
        </c:ser>
        <c:dLbls>
          <c:showLegendKey val="0"/>
          <c:showVal val="0"/>
          <c:showCatName val="0"/>
          <c:showSerName val="0"/>
          <c:showPercent val="0"/>
          <c:showBubbleSize val="0"/>
        </c:dLbls>
        <c:gapWidth val="150"/>
        <c:axId val="117704960"/>
        <c:axId val="117719040"/>
      </c:barChart>
      <c:catAx>
        <c:axId val="117704960"/>
        <c:scaling>
          <c:orientation val="minMax"/>
        </c:scaling>
        <c:delete val="0"/>
        <c:axPos val="l"/>
        <c:numFmt formatCode="General"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17719040"/>
        <c:crosses val="autoZero"/>
        <c:auto val="1"/>
        <c:lblAlgn val="ctr"/>
        <c:lblOffset val="100"/>
        <c:noMultiLvlLbl val="0"/>
      </c:catAx>
      <c:valAx>
        <c:axId val="117719040"/>
        <c:scaling>
          <c:orientation val="minMax"/>
        </c:scaling>
        <c:delete val="1"/>
        <c:axPos val="b"/>
        <c:numFmt formatCode="#,##0" sourceLinked="1"/>
        <c:majorTickMark val="out"/>
        <c:minorTickMark val="none"/>
        <c:tickLblPos val="nextTo"/>
        <c:crossAx val="117704960"/>
        <c:crosses val="autoZero"/>
        <c:crossBetween val="between"/>
      </c:valAx>
      <c:spPr>
        <a:noFill/>
        <a:ln w="25400">
          <a:noFill/>
        </a:ln>
      </c:spPr>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spPr>
            <a:solidFill>
              <a:srgbClr val="FF0000"/>
            </a:solidFill>
          </c:spPr>
          <c:invertIfNegative val="0"/>
          <c:dPt>
            <c:idx val="0"/>
            <c:invertIfNegative val="0"/>
            <c:bubble3D val="0"/>
            <c:spPr>
              <a:gradFill flip="none" rotWithShape="1">
                <a:gsLst>
                  <a:gs pos="0">
                    <a:srgbClr val="006D2A"/>
                  </a:gs>
                  <a:gs pos="50000">
                    <a:srgbClr val="009E41"/>
                  </a:gs>
                  <a:gs pos="100000">
                    <a:srgbClr val="00BD4F"/>
                  </a:gs>
                </a:gsLst>
                <a:lin ang="5400000" scaled="1"/>
                <a:tileRect/>
              </a:gradFill>
            </c:spPr>
          </c:dPt>
          <c:dPt>
            <c:idx val="1"/>
            <c:invertIfNegative val="0"/>
            <c:bubble3D val="0"/>
            <c:spPr>
              <a:gradFill flip="none" rotWithShape="1">
                <a:gsLst>
                  <a:gs pos="0">
                    <a:srgbClr val="00B050">
                      <a:shade val="30000"/>
                      <a:satMod val="115000"/>
                    </a:srgbClr>
                  </a:gs>
                  <a:gs pos="50000">
                    <a:srgbClr val="00B050">
                      <a:shade val="67500"/>
                      <a:satMod val="115000"/>
                    </a:srgbClr>
                  </a:gs>
                  <a:gs pos="100000">
                    <a:srgbClr val="00B050">
                      <a:shade val="100000"/>
                      <a:satMod val="115000"/>
                    </a:srgbClr>
                  </a:gs>
                </a:gsLst>
                <a:lin ang="5400000" scaled="1"/>
                <a:tileRect/>
              </a:gradFill>
            </c:spPr>
          </c:dPt>
          <c:dPt>
            <c:idx val="2"/>
            <c:invertIfNegative val="0"/>
            <c:bubble3D val="0"/>
            <c:spPr>
              <a:gradFill flip="none" rotWithShape="1">
                <a:gsLst>
                  <a:gs pos="0">
                    <a:srgbClr val="C00000"/>
                  </a:gs>
                  <a:gs pos="50000">
                    <a:srgbClr val="FF0000"/>
                  </a:gs>
                  <a:gs pos="100000">
                    <a:srgbClr val="FF0000"/>
                  </a:gs>
                </a:gsLst>
                <a:lin ang="5400000" scaled="1"/>
                <a:tileRect/>
              </a:gradFill>
            </c:spPr>
          </c:dPt>
          <c:dPt>
            <c:idx val="3"/>
            <c:invertIfNegative val="0"/>
            <c:bubble3D val="0"/>
            <c:spPr>
              <a:gradFill flip="none" rotWithShape="1">
                <a:gsLst>
                  <a:gs pos="0">
                    <a:srgbClr val="006D2A"/>
                  </a:gs>
                  <a:gs pos="50000">
                    <a:srgbClr val="009E41"/>
                  </a:gs>
                  <a:gs pos="100000">
                    <a:srgbClr val="00BD4F"/>
                  </a:gs>
                </a:gsLst>
                <a:lin ang="5400000" scaled="1"/>
                <a:tileRect/>
              </a:gradFill>
            </c:spPr>
          </c:dPt>
          <c:dPt>
            <c:idx val="4"/>
            <c:invertIfNegative val="0"/>
            <c:bubble3D val="0"/>
            <c:spPr>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c:spPr>
          </c:dPt>
          <c:dPt>
            <c:idx val="5"/>
            <c:invertIfNegative val="0"/>
            <c:bubble3D val="0"/>
            <c:spPr>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c:spPr>
          </c:dPt>
          <c:dPt>
            <c:idx val="6"/>
            <c:invertIfNegative val="0"/>
            <c:bubble3D val="0"/>
            <c:spPr>
              <a:gradFill flip="none" rotWithShape="1">
                <a:gsLst>
                  <a:gs pos="0">
                    <a:srgbClr val="FF0000">
                      <a:shade val="30000"/>
                      <a:satMod val="115000"/>
                    </a:srgbClr>
                  </a:gs>
                  <a:gs pos="50000">
                    <a:srgbClr val="FF0000">
                      <a:shade val="67500"/>
                      <a:satMod val="115000"/>
                    </a:srgbClr>
                  </a:gs>
                  <a:gs pos="100000">
                    <a:srgbClr val="FF0000">
                      <a:shade val="100000"/>
                      <a:satMod val="115000"/>
                    </a:srgbClr>
                  </a:gs>
                </a:gsLst>
                <a:lin ang="5400000" scaled="1"/>
                <a:tileRect/>
              </a:gradFill>
            </c:spPr>
          </c:dPt>
          <c:dLbls>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Лист1!$A$6:$A$12</c:f>
              <c:numCache>
                <c:formatCode>General</c:formatCode>
                <c:ptCount val="7"/>
                <c:pt idx="0">
                  <c:v>2019</c:v>
                </c:pt>
                <c:pt idx="1">
                  <c:v>2018</c:v>
                </c:pt>
                <c:pt idx="2">
                  <c:v>2017</c:v>
                </c:pt>
                <c:pt idx="3">
                  <c:v>2016</c:v>
                </c:pt>
                <c:pt idx="4">
                  <c:v>2015</c:v>
                </c:pt>
                <c:pt idx="5">
                  <c:v>2014</c:v>
                </c:pt>
                <c:pt idx="6">
                  <c:v>2013</c:v>
                </c:pt>
              </c:numCache>
            </c:numRef>
          </c:cat>
          <c:val>
            <c:numRef>
              <c:f>Лист1!$B$6:$B$12</c:f>
              <c:numCache>
                <c:formatCode>#,##0</c:formatCode>
                <c:ptCount val="7"/>
                <c:pt idx="0">
                  <c:v>329.9</c:v>
                </c:pt>
                <c:pt idx="1">
                  <c:v>55.9</c:v>
                </c:pt>
                <c:pt idx="2">
                  <c:v>-1323.1</c:v>
                </c:pt>
                <c:pt idx="3">
                  <c:v>1703</c:v>
                </c:pt>
                <c:pt idx="4">
                  <c:v>-2886.1</c:v>
                </c:pt>
                <c:pt idx="5">
                  <c:v>-3313.7</c:v>
                </c:pt>
                <c:pt idx="6">
                  <c:v>-1169.7</c:v>
                </c:pt>
              </c:numCache>
            </c:numRef>
          </c:val>
        </c:ser>
        <c:dLbls>
          <c:showLegendKey val="0"/>
          <c:showVal val="0"/>
          <c:showCatName val="0"/>
          <c:showSerName val="0"/>
          <c:showPercent val="0"/>
          <c:showBubbleSize val="0"/>
        </c:dLbls>
        <c:gapWidth val="150"/>
        <c:axId val="133241088"/>
        <c:axId val="133251072"/>
      </c:barChart>
      <c:catAx>
        <c:axId val="133241088"/>
        <c:scaling>
          <c:orientation val="minMax"/>
        </c:scaling>
        <c:delete val="0"/>
        <c:axPos val="l"/>
        <c:numFmt formatCode="General" sourceLinked="1"/>
        <c:majorTickMark val="out"/>
        <c:minorTickMark val="none"/>
        <c:tickLblPos val="nextTo"/>
        <c:txPr>
          <a:bodyPr/>
          <a:lstStyle/>
          <a:p>
            <a:pPr>
              <a:defRPr sz="900">
                <a:latin typeface="Times New Roman" panose="02020603050405020304" pitchFamily="18" charset="0"/>
                <a:cs typeface="Times New Roman" panose="02020603050405020304" pitchFamily="18" charset="0"/>
              </a:defRPr>
            </a:pPr>
            <a:endParaRPr lang="ru-RU"/>
          </a:p>
        </c:txPr>
        <c:crossAx val="133251072"/>
        <c:crosses val="autoZero"/>
        <c:auto val="1"/>
        <c:lblAlgn val="ctr"/>
        <c:lblOffset val="100"/>
        <c:noMultiLvlLbl val="0"/>
      </c:catAx>
      <c:valAx>
        <c:axId val="133251072"/>
        <c:scaling>
          <c:orientation val="minMax"/>
        </c:scaling>
        <c:delete val="1"/>
        <c:axPos val="b"/>
        <c:numFmt formatCode="#,##0" sourceLinked="1"/>
        <c:majorTickMark val="out"/>
        <c:minorTickMark val="none"/>
        <c:tickLblPos val="nextTo"/>
        <c:crossAx val="133241088"/>
        <c:crosses val="autoZero"/>
        <c:crossBetween val="between"/>
      </c:valAx>
      <c:spPr>
        <a:noFill/>
        <a:ln w="25400">
          <a:noFill/>
        </a:ln>
      </c:spPr>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3167180885764878E-2"/>
          <c:y val="4.8500415502001966E-2"/>
          <c:w val="0.68069081398130937"/>
          <c:h val="0.58097919913773322"/>
        </c:manualLayout>
      </c:layout>
      <c:barChart>
        <c:barDir val="col"/>
        <c:grouping val="stacked"/>
        <c:varyColors val="0"/>
        <c:ser>
          <c:idx val="0"/>
          <c:order val="0"/>
          <c:tx>
            <c:strRef>
              <c:f>Лист1!$B$1</c:f>
              <c:strCache>
                <c:ptCount val="1"/>
                <c:pt idx="0">
                  <c:v>Ценные бумаги</c:v>
                </c:pt>
              </c:strCache>
            </c:strRef>
          </c:tx>
          <c:spPr>
            <a:solidFill>
              <a:srgbClr val="92D050"/>
            </a:solidFill>
            <a:ln>
              <a:solidFill>
                <a:schemeClr val="bg1"/>
              </a:solidFill>
            </a:ln>
            <a:scene3d>
              <a:camera prst="orthographicFront"/>
              <a:lightRig rig="threePt" dir="t"/>
            </a:scene3d>
            <a:sp3d>
              <a:bevelT/>
            </a:sp3d>
          </c:spPr>
          <c:invertIfNegative val="0"/>
          <c:dPt>
            <c:idx val="1"/>
            <c:invertIfNegative val="0"/>
            <c:bubble3D val="0"/>
            <c:spPr>
              <a:solidFill>
                <a:srgbClr val="FFFF00"/>
              </a:solidFill>
              <a:ln>
                <a:solidFill>
                  <a:schemeClr val="bg1"/>
                </a:solidFill>
              </a:ln>
              <a:scene3d>
                <a:camera prst="orthographicFront"/>
                <a:lightRig rig="threePt" dir="t"/>
              </a:scene3d>
              <a:sp3d>
                <a:bevelT/>
              </a:sp3d>
            </c:spPr>
          </c:dPt>
          <c:dPt>
            <c:idx val="3"/>
            <c:invertIfNegative val="0"/>
            <c:bubble3D val="0"/>
            <c:spPr>
              <a:solidFill>
                <a:srgbClr val="FFFF00"/>
              </a:solidFill>
              <a:ln>
                <a:solidFill>
                  <a:schemeClr val="bg1"/>
                </a:solidFill>
              </a:ln>
              <a:scene3d>
                <a:camera prst="orthographicFront"/>
                <a:lightRig rig="threePt" dir="t"/>
              </a:scene3d>
              <a:sp3d>
                <a:bevelT/>
              </a:sp3d>
            </c:spPr>
          </c:dPt>
          <c:dPt>
            <c:idx val="5"/>
            <c:invertIfNegative val="0"/>
            <c:bubble3D val="0"/>
            <c:spPr>
              <a:solidFill>
                <a:srgbClr val="FFFF00"/>
              </a:solidFill>
              <a:ln>
                <a:solidFill>
                  <a:schemeClr val="bg1"/>
                </a:solidFill>
              </a:ln>
              <a:scene3d>
                <a:camera prst="orthographicFront"/>
                <a:lightRig rig="threePt" dir="t"/>
              </a:scene3d>
              <a:sp3d>
                <a:bevelT/>
              </a:sp3d>
            </c:spPr>
          </c:dPt>
          <c:dPt>
            <c:idx val="7"/>
            <c:invertIfNegative val="0"/>
            <c:bubble3D val="0"/>
            <c:spPr>
              <a:solidFill>
                <a:srgbClr val="FFFF00"/>
              </a:solidFill>
              <a:ln>
                <a:solidFill>
                  <a:schemeClr val="bg1"/>
                </a:solidFill>
              </a:ln>
              <a:scene3d>
                <a:camera prst="orthographicFront"/>
                <a:lightRig rig="threePt" dir="t"/>
              </a:scene3d>
              <a:sp3d>
                <a:bevelT/>
              </a:sp3d>
            </c:spPr>
          </c:dPt>
          <c:dPt>
            <c:idx val="9"/>
            <c:invertIfNegative val="0"/>
            <c:bubble3D val="0"/>
            <c:spPr>
              <a:solidFill>
                <a:srgbClr val="FFFF00"/>
              </a:solidFill>
              <a:ln>
                <a:solidFill>
                  <a:schemeClr val="bg1"/>
                </a:solidFill>
              </a:ln>
              <a:scene3d>
                <a:camera prst="orthographicFront"/>
                <a:lightRig rig="threePt" dir="t"/>
              </a:scene3d>
              <a:sp3d>
                <a:bevelT/>
              </a:sp3d>
            </c:spPr>
          </c:dPt>
          <c:dPt>
            <c:idx val="11"/>
            <c:invertIfNegative val="0"/>
            <c:bubble3D val="0"/>
            <c:spPr>
              <a:solidFill>
                <a:srgbClr val="FFFF00"/>
              </a:solidFill>
              <a:ln>
                <a:solidFill>
                  <a:schemeClr val="bg1"/>
                </a:solidFill>
              </a:ln>
              <a:scene3d>
                <a:camera prst="orthographicFront"/>
                <a:lightRig rig="threePt" dir="t"/>
              </a:scene3d>
              <a:sp3d>
                <a:bevelT/>
              </a:sp3d>
            </c:spPr>
          </c:dPt>
          <c:dPt>
            <c:idx val="13"/>
            <c:invertIfNegative val="0"/>
            <c:bubble3D val="0"/>
            <c:spPr>
              <a:solidFill>
                <a:srgbClr val="FFFF00"/>
              </a:solidFill>
              <a:ln>
                <a:solidFill>
                  <a:schemeClr val="bg1"/>
                </a:solidFill>
              </a:ln>
              <a:scene3d>
                <a:camera prst="orthographicFront"/>
                <a:lightRig rig="threePt" dir="t"/>
              </a:scene3d>
              <a:sp3d>
                <a:bevelT/>
              </a:sp3d>
            </c:spPr>
          </c:dPt>
          <c:dLbls>
            <c:dLbl>
              <c:idx val="6"/>
              <c:spPr/>
              <c:txPr>
                <a:bodyPr/>
                <a:lstStyle/>
                <a:p>
                  <a:pPr>
                    <a:defRPr sz="1100" b="1">
                      <a:solidFill>
                        <a:schemeClr val="accent1">
                          <a:lumMod val="50000"/>
                        </a:schemeClr>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7"/>
              <c:tx>
                <c:rich>
                  <a:bodyPr/>
                  <a:lstStyle/>
                  <a:p>
                    <a:r>
                      <a:rPr lang="ru-RU" smtClean="0">
                        <a:latin typeface="Times New Roman" panose="02020603050405020304" pitchFamily="18" charset="0"/>
                        <a:cs typeface="Times New Roman" panose="02020603050405020304" pitchFamily="18" charset="0"/>
                      </a:rPr>
                      <a:t>188</a:t>
                    </a:r>
                    <a:endParaRPr lang="en-US" dirty="0"/>
                  </a:p>
                </c:rich>
              </c:tx>
              <c:dLblPos val="ctr"/>
              <c:showLegendKey val="0"/>
              <c:showVal val="1"/>
              <c:showCatName val="0"/>
              <c:showSerName val="0"/>
              <c:showPercent val="0"/>
              <c:showBubbleSize val="0"/>
            </c:dLbl>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dLbls>
          <c:cat>
            <c:strRef>
              <c:f>Лист1!$A$2:$A$15</c:f>
              <c:strCache>
                <c:ptCount val="14"/>
                <c:pt idx="0">
                  <c:v>Госдолг на 01.01.2014</c:v>
                </c:pt>
                <c:pt idx="1">
                  <c:v>Расходы на обслуживание 2013 год</c:v>
                </c:pt>
                <c:pt idx="2">
                  <c:v>Госдолг на 01.01.2015</c:v>
                </c:pt>
                <c:pt idx="3">
                  <c:v>Расходы на обслуживание 2014 год</c:v>
                </c:pt>
                <c:pt idx="4">
                  <c:v>Госдолг на 01.01.2016</c:v>
                </c:pt>
                <c:pt idx="5">
                  <c:v>Расходы на обслуживание 2015 год</c:v>
                </c:pt>
                <c:pt idx="6">
                  <c:v>Госдолг на 01.01.2017</c:v>
                </c:pt>
                <c:pt idx="7">
                  <c:v>Расходы на обслуживание 2016 год</c:v>
                </c:pt>
                <c:pt idx="8">
                  <c:v>Госдолг на 01.01.2018</c:v>
                </c:pt>
                <c:pt idx="9">
                  <c:v>Расходы на обслуживание 2017 год</c:v>
                </c:pt>
                <c:pt idx="10">
                  <c:v>Госдолг на 01.01.2019</c:v>
                </c:pt>
                <c:pt idx="11">
                  <c:v>Расходы на обслуживание 2018 год</c:v>
                </c:pt>
                <c:pt idx="12">
                  <c:v>Госдолг на 01.01.2020</c:v>
                </c:pt>
                <c:pt idx="13">
                  <c:v>Расходы на обслуживание 2019 год</c:v>
                </c:pt>
              </c:strCache>
            </c:strRef>
          </c:cat>
          <c:val>
            <c:numRef>
              <c:f>Лист1!$B$2:$B$15</c:f>
              <c:numCache>
                <c:formatCode>#,##0</c:formatCode>
                <c:ptCount val="14"/>
                <c:pt idx="0">
                  <c:v>3500.05</c:v>
                </c:pt>
                <c:pt idx="1">
                  <c:v>409.99590000000001</c:v>
                </c:pt>
                <c:pt idx="2">
                  <c:v>2000.1</c:v>
                </c:pt>
                <c:pt idx="3">
                  <c:v>415.58</c:v>
                </c:pt>
                <c:pt idx="4">
                  <c:v>1275</c:v>
                </c:pt>
                <c:pt idx="5">
                  <c:v>354.83800000000002</c:v>
                </c:pt>
                <c:pt idx="6">
                  <c:v>825</c:v>
                </c:pt>
                <c:pt idx="7">
                  <c:v>420</c:v>
                </c:pt>
                <c:pt idx="8">
                  <c:v>1975</c:v>
                </c:pt>
                <c:pt idx="9">
                  <c:v>464</c:v>
                </c:pt>
                <c:pt idx="10">
                  <c:v>1600</c:v>
                </c:pt>
                <c:pt idx="11">
                  <c:v>500.5</c:v>
                </c:pt>
                <c:pt idx="12">
                  <c:v>4500</c:v>
                </c:pt>
                <c:pt idx="13">
                  <c:v>500.5</c:v>
                </c:pt>
              </c:numCache>
            </c:numRef>
          </c:val>
        </c:ser>
        <c:ser>
          <c:idx val="1"/>
          <c:order val="1"/>
          <c:tx>
            <c:strRef>
              <c:f>Лист1!$C$1</c:f>
              <c:strCache>
                <c:ptCount val="1"/>
                <c:pt idx="0">
                  <c:v>Бюджетные кредиты из федерального бюджета</c:v>
                </c:pt>
              </c:strCache>
            </c:strRef>
          </c:tx>
          <c:spPr>
            <a:solidFill>
              <a:schemeClr val="accent5">
                <a:lumMod val="60000"/>
                <a:lumOff val="40000"/>
              </a:schemeClr>
            </a:solidFill>
            <a:ln>
              <a:solidFill>
                <a:schemeClr val="bg1"/>
              </a:solidFill>
            </a:ln>
            <a:scene3d>
              <a:camera prst="orthographicFront"/>
              <a:lightRig rig="threePt" dir="t"/>
            </a:scene3d>
            <a:sp3d>
              <a:bevelT/>
            </a:sp3d>
          </c:spPr>
          <c:invertIfNegative val="0"/>
          <c:dLbls>
            <c:dLbl>
              <c:idx val="6"/>
              <c:spPr/>
              <c:txPr>
                <a:bodyPr/>
                <a:lstStyle/>
                <a:p>
                  <a:pPr>
                    <a:defRPr sz="1100" b="1">
                      <a:solidFill>
                        <a:schemeClr val="accent1">
                          <a:lumMod val="50000"/>
                        </a:schemeClr>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dLbls>
          <c:cat>
            <c:strRef>
              <c:f>Лист1!$A$2:$A$15</c:f>
              <c:strCache>
                <c:ptCount val="14"/>
                <c:pt idx="0">
                  <c:v>Госдолг на 01.01.2014</c:v>
                </c:pt>
                <c:pt idx="1">
                  <c:v>Расходы на обслуживание 2013 год</c:v>
                </c:pt>
                <c:pt idx="2">
                  <c:v>Госдолг на 01.01.2015</c:v>
                </c:pt>
                <c:pt idx="3">
                  <c:v>Расходы на обслуживание 2014 год</c:v>
                </c:pt>
                <c:pt idx="4">
                  <c:v>Госдолг на 01.01.2016</c:v>
                </c:pt>
                <c:pt idx="5">
                  <c:v>Расходы на обслуживание 2015 год</c:v>
                </c:pt>
                <c:pt idx="6">
                  <c:v>Госдолг на 01.01.2017</c:v>
                </c:pt>
                <c:pt idx="7">
                  <c:v>Расходы на обслуживание 2016 год</c:v>
                </c:pt>
                <c:pt idx="8">
                  <c:v>Госдолг на 01.01.2018</c:v>
                </c:pt>
                <c:pt idx="9">
                  <c:v>Расходы на обслуживание 2017 год</c:v>
                </c:pt>
                <c:pt idx="10">
                  <c:v>Госдолг на 01.01.2019</c:v>
                </c:pt>
                <c:pt idx="11">
                  <c:v>Расходы на обслуживание 2018 год</c:v>
                </c:pt>
                <c:pt idx="12">
                  <c:v>Госдолг на 01.01.2020</c:v>
                </c:pt>
                <c:pt idx="13">
                  <c:v>Расходы на обслуживание 2019 год</c:v>
                </c:pt>
              </c:strCache>
            </c:strRef>
          </c:cat>
          <c:val>
            <c:numRef>
              <c:f>Лист1!$C$2:$C$15</c:f>
              <c:numCache>
                <c:formatCode>General</c:formatCode>
                <c:ptCount val="14"/>
                <c:pt idx="0" formatCode="#,##0">
                  <c:v>2509.1909999999998</c:v>
                </c:pt>
                <c:pt idx="2" formatCode="#,##0">
                  <c:v>3252.1831000000002</c:v>
                </c:pt>
                <c:pt idx="4" formatCode="#,##0">
                  <c:v>8827.9383999999991</c:v>
                </c:pt>
                <c:pt idx="6" formatCode="#,##0">
                  <c:v>8961.5794999999998</c:v>
                </c:pt>
                <c:pt idx="8" formatCode="#,##0">
                  <c:v>7102.3244999999997</c:v>
                </c:pt>
                <c:pt idx="10" formatCode="#,##0">
                  <c:v>2970.4241000000002</c:v>
                </c:pt>
                <c:pt idx="12" formatCode="#,##0">
                  <c:v>2429.9555</c:v>
                </c:pt>
              </c:numCache>
            </c:numRef>
          </c:val>
        </c:ser>
        <c:ser>
          <c:idx val="2"/>
          <c:order val="2"/>
          <c:tx>
            <c:strRef>
              <c:f>Лист1!$D$1</c:f>
              <c:strCache>
                <c:ptCount val="1"/>
                <c:pt idx="0">
                  <c:v>Государственные гарантии</c:v>
                </c:pt>
              </c:strCache>
            </c:strRef>
          </c:tx>
          <c:spPr>
            <a:solidFill>
              <a:schemeClr val="accent2">
                <a:lumMod val="60000"/>
                <a:lumOff val="40000"/>
              </a:schemeClr>
            </a:solidFill>
            <a:ln>
              <a:solidFill>
                <a:schemeClr val="bg1"/>
              </a:solidFill>
            </a:ln>
            <a:scene3d>
              <a:camera prst="orthographicFront"/>
              <a:lightRig rig="threePt" dir="t"/>
            </a:scene3d>
            <a:sp3d>
              <a:bevelT/>
            </a:sp3d>
          </c:spPr>
          <c:invertIfNegative val="0"/>
          <c:dPt>
            <c:idx val="0"/>
            <c:invertIfNegative val="0"/>
            <c:bubble3D val="0"/>
          </c:dPt>
          <c:dLbls>
            <c:dLbl>
              <c:idx val="6"/>
              <c:spPr/>
              <c:txPr>
                <a:bodyPr/>
                <a:lstStyle/>
                <a:p>
                  <a:pPr>
                    <a:defRPr sz="1100" b="1">
                      <a:solidFill>
                        <a:schemeClr val="accent1">
                          <a:lumMod val="50000"/>
                        </a:schemeClr>
                      </a:solidFill>
                    </a:defRPr>
                  </a:pPr>
                  <a:endParaRPr lang="ru-RU"/>
                </a:p>
              </c:txPr>
              <c:dLblPos val="ctr"/>
              <c:showLegendKey val="0"/>
              <c:showVal val="1"/>
              <c:showCatName val="0"/>
              <c:showSerName val="0"/>
              <c:showPercent val="0"/>
              <c:showBubbleSize val="0"/>
            </c:dLbl>
            <c:txPr>
              <a:bodyPr/>
              <a:lstStyle/>
              <a:p>
                <a:pPr>
                  <a:defRPr sz="1100" b="0"/>
                </a:pPr>
                <a:endParaRPr lang="ru-RU"/>
              </a:p>
            </c:txPr>
            <c:dLblPos val="ctr"/>
            <c:showLegendKey val="0"/>
            <c:showVal val="1"/>
            <c:showCatName val="0"/>
            <c:showSerName val="0"/>
            <c:showPercent val="0"/>
            <c:showBubbleSize val="0"/>
            <c:showLeaderLines val="0"/>
          </c:dLbls>
          <c:cat>
            <c:strRef>
              <c:f>Лист1!$A$2:$A$15</c:f>
              <c:strCache>
                <c:ptCount val="14"/>
                <c:pt idx="0">
                  <c:v>Госдолг на 01.01.2014</c:v>
                </c:pt>
                <c:pt idx="1">
                  <c:v>Расходы на обслуживание 2013 год</c:v>
                </c:pt>
                <c:pt idx="2">
                  <c:v>Госдолг на 01.01.2015</c:v>
                </c:pt>
                <c:pt idx="3">
                  <c:v>Расходы на обслуживание 2014 год</c:v>
                </c:pt>
                <c:pt idx="4">
                  <c:v>Госдолг на 01.01.2016</c:v>
                </c:pt>
                <c:pt idx="5">
                  <c:v>Расходы на обслуживание 2015 год</c:v>
                </c:pt>
                <c:pt idx="6">
                  <c:v>Госдолг на 01.01.2017</c:v>
                </c:pt>
                <c:pt idx="7">
                  <c:v>Расходы на обслуживание 2016 год</c:v>
                </c:pt>
                <c:pt idx="8">
                  <c:v>Госдолг на 01.01.2018</c:v>
                </c:pt>
                <c:pt idx="9">
                  <c:v>Расходы на обслуживание 2017 год</c:v>
                </c:pt>
                <c:pt idx="10">
                  <c:v>Госдолг на 01.01.2019</c:v>
                </c:pt>
                <c:pt idx="11">
                  <c:v>Расходы на обслуживание 2018 год</c:v>
                </c:pt>
                <c:pt idx="12">
                  <c:v>Госдолг на 01.01.2020</c:v>
                </c:pt>
                <c:pt idx="13">
                  <c:v>Расходы на обслуживание 2019 год</c:v>
                </c:pt>
              </c:strCache>
            </c:strRef>
          </c:cat>
          <c:val>
            <c:numRef>
              <c:f>Лист1!$D$2:$D$15</c:f>
              <c:numCache>
                <c:formatCode>General</c:formatCode>
                <c:ptCount val="14"/>
                <c:pt idx="0" formatCode="#,##0">
                  <c:v>1117.8190999999999</c:v>
                </c:pt>
                <c:pt idx="2" formatCode="#,##0">
                  <c:v>662.43730000000005</c:v>
                </c:pt>
                <c:pt idx="4" formatCode="#,##0">
                  <c:v>29.153099999999998</c:v>
                </c:pt>
                <c:pt idx="6" formatCode="#,##0">
                  <c:v>12.4</c:v>
                </c:pt>
              </c:numCache>
            </c:numRef>
          </c:val>
        </c:ser>
        <c:ser>
          <c:idx val="3"/>
          <c:order val="3"/>
          <c:tx>
            <c:strRef>
              <c:f>Лист1!$E$1</c:f>
              <c:strCache>
                <c:ptCount val="1"/>
                <c:pt idx="0">
                  <c:v>Кредиты кредитных организаций</c:v>
                </c:pt>
              </c:strCache>
            </c:strRef>
          </c:tx>
          <c:spPr>
            <a:solidFill>
              <a:schemeClr val="accent4">
                <a:lumMod val="40000"/>
                <a:lumOff val="60000"/>
              </a:schemeClr>
            </a:solidFill>
            <a:ln>
              <a:solidFill>
                <a:schemeClr val="bg1"/>
              </a:solidFill>
            </a:ln>
            <a:scene3d>
              <a:camera prst="orthographicFront"/>
              <a:lightRig rig="threePt" dir="t"/>
            </a:scene3d>
            <a:sp3d>
              <a:bevelT/>
            </a:sp3d>
          </c:spPr>
          <c:invertIfNegative val="0"/>
          <c:dPt>
            <c:idx val="0"/>
            <c:invertIfNegative val="0"/>
            <c:bubble3D val="0"/>
          </c:dPt>
          <c:dLbls>
            <c:dLbl>
              <c:idx val="6"/>
              <c:spPr/>
              <c:txPr>
                <a:bodyPr/>
                <a:lstStyle/>
                <a:p>
                  <a:pPr>
                    <a:defRPr sz="1100" b="1">
                      <a:solidFill>
                        <a:schemeClr val="accent1">
                          <a:lumMod val="50000"/>
                        </a:schemeClr>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dLbls>
          <c:cat>
            <c:strRef>
              <c:f>Лист1!$A$2:$A$15</c:f>
              <c:strCache>
                <c:ptCount val="14"/>
                <c:pt idx="0">
                  <c:v>Госдолг на 01.01.2014</c:v>
                </c:pt>
                <c:pt idx="1">
                  <c:v>Расходы на обслуживание 2013 год</c:v>
                </c:pt>
                <c:pt idx="2">
                  <c:v>Госдолг на 01.01.2015</c:v>
                </c:pt>
                <c:pt idx="3">
                  <c:v>Расходы на обслуживание 2014 год</c:v>
                </c:pt>
                <c:pt idx="4">
                  <c:v>Госдолг на 01.01.2016</c:v>
                </c:pt>
                <c:pt idx="5">
                  <c:v>Расходы на обслуживание 2015 год</c:v>
                </c:pt>
                <c:pt idx="6">
                  <c:v>Госдолг на 01.01.2017</c:v>
                </c:pt>
                <c:pt idx="7">
                  <c:v>Расходы на обслуживание 2016 год</c:v>
                </c:pt>
                <c:pt idx="8">
                  <c:v>Госдолг на 01.01.2018</c:v>
                </c:pt>
                <c:pt idx="9">
                  <c:v>Расходы на обслуживание 2017 год</c:v>
                </c:pt>
                <c:pt idx="10">
                  <c:v>Госдолг на 01.01.2019</c:v>
                </c:pt>
                <c:pt idx="11">
                  <c:v>Расходы на обслуживание 2018 год</c:v>
                </c:pt>
                <c:pt idx="12">
                  <c:v>Госдолг на 01.01.2020</c:v>
                </c:pt>
                <c:pt idx="13">
                  <c:v>Расходы на обслуживание 2019 год</c:v>
                </c:pt>
              </c:strCache>
            </c:strRef>
          </c:cat>
          <c:val>
            <c:numRef>
              <c:f>Лист1!$E$2:$E$15</c:f>
              <c:numCache>
                <c:formatCode>General</c:formatCode>
                <c:ptCount val="14"/>
                <c:pt idx="0" formatCode="#,##0">
                  <c:v>1700</c:v>
                </c:pt>
                <c:pt idx="2" formatCode="#,##0">
                  <c:v>5846.8559999999998</c:v>
                </c:pt>
                <c:pt idx="4" formatCode="#,##0">
                  <c:v>3700</c:v>
                </c:pt>
                <c:pt idx="6" formatCode="#,##0">
                  <c:v>4085</c:v>
                </c:pt>
                <c:pt idx="8" formatCode="#,##0">
                  <c:v>4840</c:v>
                </c:pt>
                <c:pt idx="10" formatCode="#,##0">
                  <c:v>9430.8917999999994</c:v>
                </c:pt>
                <c:pt idx="12" formatCode="#,##0">
                  <c:v>6883.2948999999999</c:v>
                </c:pt>
              </c:numCache>
            </c:numRef>
          </c:val>
        </c:ser>
        <c:ser>
          <c:idx val="4"/>
          <c:order val="4"/>
          <c:tx>
            <c:strRef>
              <c:f>Лист1!$F$1</c:f>
              <c:strCache>
                <c:ptCount val="1"/>
                <c:pt idx="0">
                  <c:v>Кредиты международных финансовых организаций</c:v>
                </c:pt>
              </c:strCache>
            </c:strRef>
          </c:tx>
          <c:spPr>
            <a:solidFill>
              <a:schemeClr val="tx2">
                <a:lumMod val="60000"/>
                <a:lumOff val="40000"/>
              </a:schemeClr>
            </a:solidFill>
            <a:ln>
              <a:solidFill>
                <a:schemeClr val="bg1"/>
              </a:solidFill>
            </a:ln>
            <a:scene3d>
              <a:camera prst="orthographicFront"/>
              <a:lightRig rig="threePt" dir="t"/>
            </a:scene3d>
            <a:sp3d>
              <a:bevelT/>
            </a:sp3d>
          </c:spPr>
          <c:invertIfNegative val="0"/>
          <c:dPt>
            <c:idx val="0"/>
            <c:invertIfNegative val="0"/>
            <c:bubble3D val="0"/>
          </c:dPt>
          <c:dLbls>
            <c:dLbl>
              <c:idx val="6"/>
              <c:spPr/>
              <c:txPr>
                <a:bodyPr/>
                <a:lstStyle/>
                <a:p>
                  <a:pPr>
                    <a:defRPr sz="1100" b="1">
                      <a:solidFill>
                        <a:schemeClr val="accent1">
                          <a:lumMod val="50000"/>
                        </a:schemeClr>
                      </a:solidFill>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txPr>
              <a:bodyPr/>
              <a:lstStyle/>
              <a:p>
                <a:pPr>
                  <a:defRPr sz="1100" b="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dLbls>
          <c:cat>
            <c:strRef>
              <c:f>Лист1!$A$2:$A$15</c:f>
              <c:strCache>
                <c:ptCount val="14"/>
                <c:pt idx="0">
                  <c:v>Госдолг на 01.01.2014</c:v>
                </c:pt>
                <c:pt idx="1">
                  <c:v>Расходы на обслуживание 2013 год</c:v>
                </c:pt>
                <c:pt idx="2">
                  <c:v>Госдолг на 01.01.2015</c:v>
                </c:pt>
                <c:pt idx="3">
                  <c:v>Расходы на обслуживание 2014 год</c:v>
                </c:pt>
                <c:pt idx="4">
                  <c:v>Госдолг на 01.01.2016</c:v>
                </c:pt>
                <c:pt idx="5">
                  <c:v>Расходы на обслуживание 2015 год</c:v>
                </c:pt>
                <c:pt idx="6">
                  <c:v>Госдолг на 01.01.2017</c:v>
                </c:pt>
                <c:pt idx="7">
                  <c:v>Расходы на обслуживание 2016 год</c:v>
                </c:pt>
                <c:pt idx="8">
                  <c:v>Госдолг на 01.01.2018</c:v>
                </c:pt>
                <c:pt idx="9">
                  <c:v>Расходы на обслуживание 2017 год</c:v>
                </c:pt>
                <c:pt idx="10">
                  <c:v>Госдолг на 01.01.2019</c:v>
                </c:pt>
                <c:pt idx="11">
                  <c:v>Расходы на обслуживание 2018 год</c:v>
                </c:pt>
                <c:pt idx="12">
                  <c:v>Госдолг на 01.01.2020</c:v>
                </c:pt>
                <c:pt idx="13">
                  <c:v>Расходы на обслуживание 2019 год</c:v>
                </c:pt>
              </c:strCache>
            </c:strRef>
          </c:cat>
          <c:val>
            <c:numRef>
              <c:f>Лист1!$F$2:$F$15</c:f>
              <c:numCache>
                <c:formatCode>General</c:formatCode>
                <c:ptCount val="14"/>
                <c:pt idx="0" formatCode="#,##0">
                  <c:v>1000</c:v>
                </c:pt>
                <c:pt idx="2" formatCode="#,##0">
                  <c:v>500</c:v>
                </c:pt>
                <c:pt idx="4" formatCode="#,##0">
                  <c:v>458.33300000000003</c:v>
                </c:pt>
                <c:pt idx="6" formatCode="#,##0">
                  <c:v>374.99900000000002</c:v>
                </c:pt>
                <c:pt idx="8" formatCode="#,##0">
                  <c:v>291.666</c:v>
                </c:pt>
                <c:pt idx="10" formatCode="#,##0">
                  <c:v>208.33199999999999</c:v>
                </c:pt>
                <c:pt idx="12" formatCode="#,##0">
                  <c:v>124.998</c:v>
                </c:pt>
              </c:numCache>
            </c:numRef>
          </c:val>
        </c:ser>
        <c:dLbls>
          <c:showLegendKey val="0"/>
          <c:showVal val="0"/>
          <c:showCatName val="0"/>
          <c:showSerName val="0"/>
          <c:showPercent val="0"/>
          <c:showBubbleSize val="0"/>
        </c:dLbls>
        <c:gapWidth val="0"/>
        <c:overlap val="100"/>
        <c:axId val="123677696"/>
        <c:axId val="123720448"/>
      </c:barChart>
      <c:lineChart>
        <c:grouping val="standard"/>
        <c:varyColors val="0"/>
        <c:ser>
          <c:idx val="6"/>
          <c:order val="6"/>
          <c:tx>
            <c:strRef>
              <c:f>Лист1!$H$1</c:f>
              <c:strCache>
                <c:ptCount val="1"/>
                <c:pt idx="0">
                  <c:v>Доля расходов на обслуживание госдолга к расходам бюджета без учета расходов за счет субвенций</c:v>
                </c:pt>
              </c:strCache>
            </c:strRef>
          </c:tx>
          <c:spPr>
            <a:ln>
              <a:solidFill>
                <a:schemeClr val="accent6">
                  <a:lumMod val="75000"/>
                </a:schemeClr>
              </a:solidFill>
            </a:ln>
          </c:spPr>
          <c:marker>
            <c:symbol val="circle"/>
            <c:size val="7"/>
            <c:spPr>
              <a:solidFill>
                <a:schemeClr val="accent6">
                  <a:lumMod val="75000"/>
                </a:schemeClr>
              </a:solidFill>
            </c:spPr>
          </c:marker>
          <c:dPt>
            <c:idx val="0"/>
            <c:marker>
              <c:symbol val="none"/>
            </c:marker>
            <c:bubble3D val="0"/>
          </c:dPt>
          <c:dPt>
            <c:idx val="2"/>
            <c:marker>
              <c:symbol val="none"/>
            </c:marker>
            <c:bubble3D val="0"/>
          </c:dPt>
          <c:dPt>
            <c:idx val="4"/>
            <c:marker>
              <c:symbol val="none"/>
            </c:marker>
            <c:bubble3D val="0"/>
          </c:dPt>
          <c:dPt>
            <c:idx val="6"/>
            <c:marker>
              <c:symbol val="none"/>
            </c:marker>
            <c:bubble3D val="0"/>
          </c:dPt>
          <c:dPt>
            <c:idx val="8"/>
            <c:marker>
              <c:symbol val="none"/>
            </c:marker>
            <c:bubble3D val="0"/>
          </c:dPt>
          <c:dPt>
            <c:idx val="10"/>
            <c:marker>
              <c:symbol val="none"/>
            </c:marker>
            <c:bubble3D val="0"/>
          </c:dPt>
          <c:dPt>
            <c:idx val="12"/>
            <c:marker>
              <c:symbol val="none"/>
            </c:marker>
            <c:bubble3D val="0"/>
          </c:dPt>
          <c:dLbls>
            <c:dLbl>
              <c:idx val="0"/>
              <c:delete val="1"/>
            </c:dLbl>
            <c:dLbl>
              <c:idx val="1"/>
              <c:tx>
                <c:rich>
                  <a:bodyPr/>
                  <a:lstStyle/>
                  <a:p>
                    <a:r>
                      <a:rPr lang="ru-RU" sz="1200" b="1" dirty="0" smtClean="0">
                        <a:latin typeface="Times New Roman" panose="02020603050405020304" pitchFamily="18" charset="0"/>
                        <a:cs typeface="Times New Roman" panose="02020603050405020304" pitchFamily="18" charset="0"/>
                      </a:rPr>
                      <a:t>1,2%**</a:t>
                    </a:r>
                    <a:endParaRPr lang="en-US" dirty="0"/>
                  </a:p>
                </c:rich>
              </c:tx>
              <c:dLblPos val="t"/>
              <c:showLegendKey val="0"/>
              <c:showVal val="1"/>
              <c:showCatName val="0"/>
              <c:showSerName val="0"/>
              <c:showPercent val="0"/>
              <c:showBubbleSize val="0"/>
            </c:dLbl>
            <c:dLbl>
              <c:idx val="2"/>
              <c:delete val="1"/>
            </c:dLbl>
            <c:dLbl>
              <c:idx val="3"/>
              <c:tx>
                <c:rich>
                  <a:bodyPr/>
                  <a:lstStyle/>
                  <a:p>
                    <a:r>
                      <a:rPr lang="ru-RU" sz="1200" b="1" dirty="0" smtClean="0">
                        <a:latin typeface="Times New Roman" panose="02020603050405020304" pitchFamily="18" charset="0"/>
                        <a:cs typeface="Times New Roman" panose="02020603050405020304" pitchFamily="18" charset="0"/>
                      </a:rPr>
                      <a:t>1,1%**</a:t>
                    </a:r>
                    <a:endParaRPr lang="en-US" dirty="0"/>
                  </a:p>
                </c:rich>
              </c:tx>
              <c:dLblPos val="t"/>
              <c:showLegendKey val="0"/>
              <c:showVal val="1"/>
              <c:showCatName val="0"/>
              <c:showSerName val="0"/>
              <c:showPercent val="0"/>
              <c:showBubbleSize val="0"/>
            </c:dLbl>
            <c:dLbl>
              <c:idx val="4"/>
              <c:delete val="1"/>
            </c:dLbl>
            <c:dLbl>
              <c:idx val="5"/>
              <c:tx>
                <c:rich>
                  <a:bodyPr/>
                  <a:lstStyle/>
                  <a:p>
                    <a:r>
                      <a:rPr lang="ru-RU" sz="1200" b="1" dirty="0" smtClean="0">
                        <a:latin typeface="Times New Roman" panose="02020603050405020304" pitchFamily="18" charset="0"/>
                        <a:cs typeface="Times New Roman" panose="02020603050405020304" pitchFamily="18" charset="0"/>
                      </a:rPr>
                      <a:t>0,9%**</a:t>
                    </a:r>
                    <a:endParaRPr lang="en-US" dirty="0"/>
                  </a:p>
                </c:rich>
              </c:tx>
              <c:dLblPos val="t"/>
              <c:showLegendKey val="0"/>
              <c:showVal val="1"/>
              <c:showCatName val="0"/>
              <c:showSerName val="0"/>
              <c:showPercent val="0"/>
              <c:showBubbleSize val="0"/>
            </c:dLbl>
            <c:dLbl>
              <c:idx val="6"/>
              <c:delete val="1"/>
            </c:dLbl>
            <c:dLbl>
              <c:idx val="7"/>
              <c:tx>
                <c:rich>
                  <a:bodyPr/>
                  <a:lstStyle/>
                  <a:p>
                    <a:r>
                      <a:rPr lang="ru-RU" sz="1200" b="1" dirty="0" smtClean="0">
                        <a:latin typeface="Times New Roman" panose="02020603050405020304" pitchFamily="18" charset="0"/>
                        <a:cs typeface="Times New Roman" panose="02020603050405020304" pitchFamily="18" charset="0"/>
                      </a:rPr>
                      <a:t>0,5%**</a:t>
                    </a:r>
                    <a:endParaRPr lang="en-US" dirty="0"/>
                  </a:p>
                </c:rich>
              </c:tx>
              <c:dLblPos val="t"/>
              <c:showLegendKey val="0"/>
              <c:showVal val="1"/>
              <c:showCatName val="0"/>
              <c:showSerName val="0"/>
              <c:showPercent val="0"/>
              <c:showBubbleSize val="0"/>
            </c:dLbl>
            <c:dLbl>
              <c:idx val="8"/>
              <c:delete val="1"/>
            </c:dLbl>
            <c:dLbl>
              <c:idx val="9"/>
              <c:tx>
                <c:rich>
                  <a:bodyPr/>
                  <a:lstStyle/>
                  <a:p>
                    <a:r>
                      <a:rPr lang="ru-RU" sz="1200" b="1" dirty="0" smtClean="0">
                        <a:latin typeface="Times New Roman" panose="02020603050405020304" pitchFamily="18" charset="0"/>
                        <a:cs typeface="Times New Roman" panose="02020603050405020304" pitchFamily="18" charset="0"/>
                      </a:rPr>
                      <a:t>1,1%**</a:t>
                    </a:r>
                    <a:endParaRPr lang="en-US" dirty="0"/>
                  </a:p>
                </c:rich>
              </c:tx>
              <c:dLblPos val="t"/>
              <c:showLegendKey val="0"/>
              <c:showVal val="1"/>
              <c:showCatName val="0"/>
              <c:showSerName val="0"/>
              <c:showPercent val="0"/>
              <c:showBubbleSize val="0"/>
            </c:dLbl>
            <c:dLbl>
              <c:idx val="10"/>
              <c:delete val="1"/>
            </c:dLbl>
            <c:dLbl>
              <c:idx val="11"/>
              <c:tx>
                <c:rich>
                  <a:bodyPr/>
                  <a:lstStyle/>
                  <a:p>
                    <a:r>
                      <a:rPr lang="ru-RU" sz="1200" b="1" dirty="0" smtClean="0">
                        <a:latin typeface="Times New Roman" panose="02020603050405020304" pitchFamily="18" charset="0"/>
                        <a:cs typeface="Times New Roman" panose="02020603050405020304" pitchFamily="18" charset="0"/>
                      </a:rPr>
                      <a:t>1,5%**</a:t>
                    </a:r>
                    <a:endParaRPr lang="en-US" dirty="0"/>
                  </a:p>
                </c:rich>
              </c:tx>
              <c:dLblPos val="t"/>
              <c:showLegendKey val="0"/>
              <c:showVal val="1"/>
              <c:showCatName val="0"/>
              <c:showSerName val="0"/>
              <c:showPercent val="0"/>
              <c:showBubbleSize val="0"/>
            </c:dLbl>
            <c:dLbl>
              <c:idx val="12"/>
              <c:delete val="1"/>
            </c:dLbl>
            <c:dLbl>
              <c:idx val="13"/>
              <c:layout>
                <c:manualLayout>
                  <c:x val="-3.7872767970281496E-2"/>
                  <c:y val="-2.945712496287985E-2"/>
                </c:manualLayout>
              </c:layout>
              <c:tx>
                <c:rich>
                  <a:bodyPr/>
                  <a:lstStyle/>
                  <a:p>
                    <a:r>
                      <a:rPr lang="ru-RU" sz="1200" b="1" dirty="0" smtClean="0">
                        <a:latin typeface="Times New Roman" panose="02020603050405020304" pitchFamily="18" charset="0"/>
                        <a:cs typeface="Times New Roman" panose="02020603050405020304" pitchFamily="18" charset="0"/>
                      </a:rPr>
                      <a:t>1,5%**</a:t>
                    </a:r>
                    <a:endParaRPr lang="en-US" dirty="0"/>
                  </a:p>
                </c:rich>
              </c:tx>
              <c:dLblPos val="r"/>
              <c:showLegendKey val="0"/>
              <c:showVal val="1"/>
              <c:showCatName val="0"/>
              <c:showSerName val="0"/>
              <c:showPercent val="0"/>
              <c:showBubbleSize val="0"/>
            </c:dLbl>
            <c:txPr>
              <a:bodyPr/>
              <a:lstStyle/>
              <a:p>
                <a:pPr>
                  <a:defRPr sz="1200" b="1">
                    <a:latin typeface="Times New Roman" panose="02020603050405020304" pitchFamily="18" charset="0"/>
                    <a:cs typeface="Times New Roman" panose="02020603050405020304" pitchFamily="18" charset="0"/>
                  </a:defRPr>
                </a:pPr>
                <a:endParaRPr lang="ru-RU"/>
              </a:p>
            </c:txPr>
            <c:dLblPos val="t"/>
            <c:showLegendKey val="0"/>
            <c:showVal val="1"/>
            <c:showCatName val="0"/>
            <c:showSerName val="0"/>
            <c:showPercent val="0"/>
            <c:showBubbleSize val="0"/>
            <c:showLeaderLines val="0"/>
          </c:dLbls>
          <c:cat>
            <c:strRef>
              <c:f>Лист1!$A$2:$A$15</c:f>
              <c:strCache>
                <c:ptCount val="14"/>
                <c:pt idx="0">
                  <c:v>Госдолг на 01.01.2014</c:v>
                </c:pt>
                <c:pt idx="1">
                  <c:v>Расходы на обслуживание 2013 год</c:v>
                </c:pt>
                <c:pt idx="2">
                  <c:v>Госдолг на 01.01.2015</c:v>
                </c:pt>
                <c:pt idx="3">
                  <c:v>Расходы на обслуживание 2014 год</c:v>
                </c:pt>
                <c:pt idx="4">
                  <c:v>Госдолг на 01.01.2016</c:v>
                </c:pt>
                <c:pt idx="5">
                  <c:v>Расходы на обслуживание 2015 год</c:v>
                </c:pt>
                <c:pt idx="6">
                  <c:v>Госдолг на 01.01.2017</c:v>
                </c:pt>
                <c:pt idx="7">
                  <c:v>Расходы на обслуживание 2016 год</c:v>
                </c:pt>
                <c:pt idx="8">
                  <c:v>Госдолг на 01.01.2018</c:v>
                </c:pt>
                <c:pt idx="9">
                  <c:v>Расходы на обслуживание 2017 год</c:v>
                </c:pt>
                <c:pt idx="10">
                  <c:v>Госдолг на 01.01.2019</c:v>
                </c:pt>
                <c:pt idx="11">
                  <c:v>Расходы на обслуживание 2018 год</c:v>
                </c:pt>
                <c:pt idx="12">
                  <c:v>Госдолг на 01.01.2020</c:v>
                </c:pt>
                <c:pt idx="13">
                  <c:v>Расходы на обслуживание 2019 год</c:v>
                </c:pt>
              </c:strCache>
            </c:strRef>
          </c:cat>
          <c:val>
            <c:numRef>
              <c:f>Лист1!$H$2:$H$15</c:f>
              <c:numCache>
                <c:formatCode>0.00</c:formatCode>
                <c:ptCount val="14"/>
                <c:pt idx="0">
                  <c:v>19000</c:v>
                </c:pt>
                <c:pt idx="1">
                  <c:v>19000</c:v>
                </c:pt>
                <c:pt idx="2">
                  <c:v>18500</c:v>
                </c:pt>
                <c:pt idx="3">
                  <c:v>18500</c:v>
                </c:pt>
                <c:pt idx="4">
                  <c:v>17500</c:v>
                </c:pt>
                <c:pt idx="5">
                  <c:v>17500</c:v>
                </c:pt>
                <c:pt idx="6">
                  <c:v>16500</c:v>
                </c:pt>
                <c:pt idx="7">
                  <c:v>16500</c:v>
                </c:pt>
                <c:pt idx="8">
                  <c:v>18000</c:v>
                </c:pt>
                <c:pt idx="9">
                  <c:v>18000</c:v>
                </c:pt>
                <c:pt idx="10">
                  <c:v>20000</c:v>
                </c:pt>
                <c:pt idx="11">
                  <c:v>20000</c:v>
                </c:pt>
                <c:pt idx="12">
                  <c:v>20000</c:v>
                </c:pt>
                <c:pt idx="13">
                  <c:v>20000</c:v>
                </c:pt>
              </c:numCache>
            </c:numRef>
          </c:val>
          <c:smooth val="0"/>
        </c:ser>
        <c:dLbls>
          <c:showLegendKey val="0"/>
          <c:showVal val="0"/>
          <c:showCatName val="0"/>
          <c:showSerName val="0"/>
          <c:showPercent val="0"/>
          <c:showBubbleSize val="0"/>
        </c:dLbls>
        <c:marker val="1"/>
        <c:smooth val="0"/>
        <c:axId val="123677696"/>
        <c:axId val="123720448"/>
      </c:lineChart>
      <c:lineChart>
        <c:grouping val="standard"/>
        <c:varyColors val="0"/>
        <c:ser>
          <c:idx val="5"/>
          <c:order val="5"/>
          <c:tx>
            <c:strRef>
              <c:f>Лист1!$G$1</c:f>
              <c:strCache>
                <c:ptCount val="1"/>
                <c:pt idx="0">
                  <c:v>Отношение государственного долга к собственным доходам</c:v>
                </c:pt>
              </c:strCache>
            </c:strRef>
          </c:tx>
          <c:spPr>
            <a:ln>
              <a:solidFill>
                <a:srgbClr val="FF0000"/>
              </a:solidFill>
            </a:ln>
          </c:spPr>
          <c:marker>
            <c:spPr>
              <a:solidFill>
                <a:srgbClr val="FF0000"/>
              </a:solidFill>
            </c:spPr>
          </c:marker>
          <c:dPt>
            <c:idx val="1"/>
            <c:marker>
              <c:symbol val="none"/>
            </c:marker>
            <c:bubble3D val="0"/>
          </c:dPt>
          <c:dPt>
            <c:idx val="3"/>
            <c:marker>
              <c:symbol val="none"/>
            </c:marker>
            <c:bubble3D val="0"/>
          </c:dPt>
          <c:dPt>
            <c:idx val="5"/>
            <c:marker>
              <c:symbol val="none"/>
            </c:marker>
            <c:bubble3D val="0"/>
          </c:dPt>
          <c:dPt>
            <c:idx val="7"/>
            <c:marker>
              <c:symbol val="none"/>
            </c:marker>
            <c:bubble3D val="0"/>
          </c:dPt>
          <c:dPt>
            <c:idx val="9"/>
            <c:marker>
              <c:symbol val="none"/>
            </c:marker>
            <c:bubble3D val="0"/>
          </c:dPt>
          <c:dPt>
            <c:idx val="11"/>
            <c:marker>
              <c:symbol val="none"/>
            </c:marker>
            <c:bubble3D val="0"/>
          </c:dPt>
          <c:dPt>
            <c:idx val="13"/>
            <c:marker>
              <c:symbol val="none"/>
            </c:marker>
            <c:bubble3D val="0"/>
          </c:dPt>
          <c:dLbls>
            <c:dLbl>
              <c:idx val="0"/>
              <c:tx>
                <c:rich>
                  <a:bodyPr/>
                  <a:lstStyle/>
                  <a:p>
                    <a:r>
                      <a:rPr lang="en-US">
                        <a:latin typeface="Times New Roman" panose="02020603050405020304" pitchFamily="18" charset="0"/>
                        <a:cs typeface="Times New Roman" panose="02020603050405020304" pitchFamily="18" charset="0"/>
                      </a:rPr>
                      <a:t>48,2</a:t>
                    </a:r>
                    <a:r>
                      <a:rPr lang="en-US" smtClean="0">
                        <a:latin typeface="Times New Roman" panose="02020603050405020304" pitchFamily="18" charset="0"/>
                        <a:cs typeface="Times New Roman" panose="02020603050405020304" pitchFamily="18" charset="0"/>
                      </a:rPr>
                      <a:t>%</a:t>
                    </a:r>
                    <a:r>
                      <a:rPr lang="ru-RU" smtClean="0">
                        <a:latin typeface="Times New Roman" panose="02020603050405020304" pitchFamily="18" charset="0"/>
                        <a:cs typeface="Times New Roman" panose="02020603050405020304" pitchFamily="18" charset="0"/>
                      </a:rPr>
                      <a:t>*</a:t>
                    </a:r>
                    <a:endParaRPr lang="en-US"/>
                  </a:p>
                </c:rich>
              </c:tx>
              <c:dLblPos val="t"/>
              <c:showLegendKey val="0"/>
              <c:showVal val="1"/>
              <c:showCatName val="0"/>
              <c:showSerName val="0"/>
              <c:showPercent val="0"/>
              <c:showBubbleSize val="0"/>
            </c:dLbl>
            <c:dLbl>
              <c:idx val="1"/>
              <c:delete val="1"/>
            </c:dLbl>
            <c:dLbl>
              <c:idx val="2"/>
              <c:tx>
                <c:rich>
                  <a:bodyPr/>
                  <a:lstStyle/>
                  <a:p>
                    <a:r>
                      <a:rPr lang="en-US">
                        <a:latin typeface="Times New Roman" panose="02020603050405020304" pitchFamily="18" charset="0"/>
                        <a:cs typeface="Times New Roman" panose="02020603050405020304" pitchFamily="18" charset="0"/>
                      </a:rPr>
                      <a:t>58,2</a:t>
                    </a:r>
                    <a:r>
                      <a:rPr lang="en-US" smtClean="0">
                        <a:latin typeface="Times New Roman" panose="02020603050405020304" pitchFamily="18" charset="0"/>
                        <a:cs typeface="Times New Roman" panose="02020603050405020304" pitchFamily="18" charset="0"/>
                      </a:rPr>
                      <a:t>%</a:t>
                    </a:r>
                    <a:r>
                      <a:rPr lang="ru-RU" smtClean="0">
                        <a:latin typeface="Times New Roman" panose="02020603050405020304" pitchFamily="18" charset="0"/>
                        <a:cs typeface="Times New Roman" panose="02020603050405020304" pitchFamily="18" charset="0"/>
                      </a:rPr>
                      <a:t>*</a:t>
                    </a:r>
                    <a:endParaRPr lang="en-US"/>
                  </a:p>
                </c:rich>
              </c:tx>
              <c:dLblPos val="t"/>
              <c:showLegendKey val="0"/>
              <c:showVal val="1"/>
              <c:showCatName val="0"/>
              <c:showSerName val="0"/>
              <c:showPercent val="0"/>
              <c:showBubbleSize val="0"/>
            </c:dLbl>
            <c:dLbl>
              <c:idx val="3"/>
              <c:delete val="1"/>
            </c:dLbl>
            <c:dLbl>
              <c:idx val="4"/>
              <c:tx>
                <c:rich>
                  <a:bodyPr/>
                  <a:lstStyle/>
                  <a:p>
                    <a:r>
                      <a:rPr lang="en-US">
                        <a:latin typeface="Times New Roman" panose="02020603050405020304" pitchFamily="18" charset="0"/>
                        <a:cs typeface="Times New Roman" panose="02020603050405020304" pitchFamily="18" charset="0"/>
                      </a:rPr>
                      <a:t>65,1</a:t>
                    </a:r>
                    <a:r>
                      <a:rPr lang="en-US" smtClean="0">
                        <a:latin typeface="Times New Roman" panose="02020603050405020304" pitchFamily="18" charset="0"/>
                        <a:cs typeface="Times New Roman" panose="02020603050405020304" pitchFamily="18" charset="0"/>
                      </a:rPr>
                      <a:t>%</a:t>
                    </a:r>
                    <a:r>
                      <a:rPr lang="ru-RU" smtClean="0">
                        <a:latin typeface="Times New Roman" panose="02020603050405020304" pitchFamily="18" charset="0"/>
                        <a:cs typeface="Times New Roman" panose="02020603050405020304" pitchFamily="18" charset="0"/>
                      </a:rPr>
                      <a:t>*</a:t>
                    </a:r>
                    <a:endParaRPr lang="en-US"/>
                  </a:p>
                </c:rich>
              </c:tx>
              <c:dLblPos val="t"/>
              <c:showLegendKey val="0"/>
              <c:showVal val="1"/>
              <c:showCatName val="0"/>
              <c:showSerName val="0"/>
              <c:showPercent val="0"/>
              <c:showBubbleSize val="0"/>
            </c:dLbl>
            <c:dLbl>
              <c:idx val="5"/>
              <c:delete val="1"/>
            </c:dLbl>
            <c:dLbl>
              <c:idx val="6"/>
              <c:tx>
                <c:rich>
                  <a:bodyPr/>
                  <a:lstStyle/>
                  <a:p>
                    <a:r>
                      <a:rPr lang="en-US">
                        <a:latin typeface="Times New Roman" panose="02020603050405020304" pitchFamily="18" charset="0"/>
                        <a:cs typeface="Times New Roman" panose="02020603050405020304" pitchFamily="18" charset="0"/>
                      </a:rPr>
                      <a:t>55,6</a:t>
                    </a:r>
                    <a:r>
                      <a:rPr lang="en-US" smtClean="0">
                        <a:latin typeface="Times New Roman" panose="02020603050405020304" pitchFamily="18" charset="0"/>
                        <a:cs typeface="Times New Roman" panose="02020603050405020304" pitchFamily="18" charset="0"/>
                      </a:rPr>
                      <a:t>%</a:t>
                    </a:r>
                    <a:r>
                      <a:rPr lang="ru-RU" smtClean="0">
                        <a:latin typeface="Times New Roman" panose="02020603050405020304" pitchFamily="18" charset="0"/>
                        <a:cs typeface="Times New Roman" panose="02020603050405020304" pitchFamily="18" charset="0"/>
                      </a:rPr>
                      <a:t>*</a:t>
                    </a:r>
                    <a:endParaRPr lang="en-US"/>
                  </a:p>
                </c:rich>
              </c:tx>
              <c:dLblPos val="t"/>
              <c:showLegendKey val="0"/>
              <c:showVal val="1"/>
              <c:showCatName val="0"/>
              <c:showSerName val="0"/>
              <c:showPercent val="0"/>
              <c:showBubbleSize val="0"/>
            </c:dLbl>
            <c:dLbl>
              <c:idx val="7"/>
              <c:delete val="1"/>
            </c:dLbl>
            <c:dLbl>
              <c:idx val="8"/>
              <c:tx>
                <c:rich>
                  <a:bodyPr/>
                  <a:lstStyle/>
                  <a:p>
                    <a:r>
                      <a:rPr lang="en-US">
                        <a:latin typeface="Times New Roman" panose="02020603050405020304" pitchFamily="18" charset="0"/>
                        <a:cs typeface="Times New Roman" panose="02020603050405020304" pitchFamily="18" charset="0"/>
                      </a:rPr>
                      <a:t>57,3</a:t>
                    </a:r>
                    <a:r>
                      <a:rPr lang="en-US" smtClean="0">
                        <a:latin typeface="Times New Roman" panose="02020603050405020304" pitchFamily="18" charset="0"/>
                        <a:cs typeface="Times New Roman" panose="02020603050405020304" pitchFamily="18" charset="0"/>
                      </a:rPr>
                      <a:t>%</a:t>
                    </a:r>
                    <a:r>
                      <a:rPr lang="ru-RU" smtClean="0">
                        <a:latin typeface="Times New Roman" panose="02020603050405020304" pitchFamily="18" charset="0"/>
                        <a:cs typeface="Times New Roman" panose="02020603050405020304" pitchFamily="18" charset="0"/>
                      </a:rPr>
                      <a:t>*</a:t>
                    </a:r>
                    <a:endParaRPr lang="en-US"/>
                  </a:p>
                </c:rich>
              </c:tx>
              <c:dLblPos val="t"/>
              <c:showLegendKey val="0"/>
              <c:showVal val="1"/>
              <c:showCatName val="0"/>
              <c:showSerName val="0"/>
              <c:showPercent val="0"/>
              <c:showBubbleSize val="0"/>
            </c:dLbl>
            <c:dLbl>
              <c:idx val="9"/>
              <c:delete val="1"/>
            </c:dLbl>
            <c:dLbl>
              <c:idx val="10"/>
              <c:tx>
                <c:rich>
                  <a:bodyPr/>
                  <a:lstStyle/>
                  <a:p>
                    <a:r>
                      <a:rPr lang="en-US">
                        <a:latin typeface="Times New Roman" panose="02020603050405020304" pitchFamily="18" charset="0"/>
                        <a:cs typeface="Times New Roman" panose="02020603050405020304" pitchFamily="18" charset="0"/>
                      </a:rPr>
                      <a:t>55,1</a:t>
                    </a:r>
                    <a:r>
                      <a:rPr lang="en-US" smtClean="0">
                        <a:latin typeface="Times New Roman" panose="02020603050405020304" pitchFamily="18" charset="0"/>
                        <a:cs typeface="Times New Roman" panose="02020603050405020304" pitchFamily="18" charset="0"/>
                      </a:rPr>
                      <a:t>%</a:t>
                    </a:r>
                    <a:r>
                      <a:rPr lang="ru-RU" smtClean="0">
                        <a:latin typeface="Times New Roman" panose="02020603050405020304" pitchFamily="18" charset="0"/>
                        <a:cs typeface="Times New Roman" panose="02020603050405020304" pitchFamily="18" charset="0"/>
                      </a:rPr>
                      <a:t>*</a:t>
                    </a:r>
                    <a:endParaRPr lang="en-US"/>
                  </a:p>
                </c:rich>
              </c:tx>
              <c:dLblPos val="t"/>
              <c:showLegendKey val="0"/>
              <c:showVal val="1"/>
              <c:showCatName val="0"/>
              <c:showSerName val="0"/>
              <c:showPercent val="0"/>
              <c:showBubbleSize val="0"/>
            </c:dLbl>
            <c:dLbl>
              <c:idx val="11"/>
              <c:delete val="1"/>
            </c:dLbl>
            <c:dLbl>
              <c:idx val="12"/>
              <c:tx>
                <c:rich>
                  <a:bodyPr/>
                  <a:lstStyle/>
                  <a:p>
                    <a:r>
                      <a:rPr lang="en-US">
                        <a:latin typeface="Times New Roman" panose="02020603050405020304" pitchFamily="18" charset="0"/>
                        <a:cs typeface="Times New Roman" panose="02020603050405020304" pitchFamily="18" charset="0"/>
                      </a:rPr>
                      <a:t>52,0</a:t>
                    </a:r>
                    <a:r>
                      <a:rPr lang="en-US" smtClean="0">
                        <a:latin typeface="Times New Roman" panose="02020603050405020304" pitchFamily="18" charset="0"/>
                        <a:cs typeface="Times New Roman" panose="02020603050405020304" pitchFamily="18" charset="0"/>
                      </a:rPr>
                      <a:t>%</a:t>
                    </a:r>
                    <a:r>
                      <a:rPr lang="ru-RU" smtClean="0">
                        <a:latin typeface="Times New Roman" panose="02020603050405020304" pitchFamily="18" charset="0"/>
                        <a:cs typeface="Times New Roman" panose="02020603050405020304" pitchFamily="18" charset="0"/>
                      </a:rPr>
                      <a:t>*</a:t>
                    </a:r>
                    <a:endParaRPr lang="en-US"/>
                  </a:p>
                </c:rich>
              </c:tx>
              <c:dLblPos val="t"/>
              <c:showLegendKey val="0"/>
              <c:showVal val="1"/>
              <c:showCatName val="0"/>
              <c:showSerName val="0"/>
              <c:showPercent val="0"/>
              <c:showBubbleSize val="0"/>
            </c:dLbl>
            <c:dLbl>
              <c:idx val="13"/>
              <c:delete val="1"/>
            </c:dLbl>
            <c:txPr>
              <a:bodyPr/>
              <a:lstStyle/>
              <a:p>
                <a:pPr>
                  <a:defRPr sz="1200" b="1">
                    <a:latin typeface="Times New Roman" panose="02020603050405020304" pitchFamily="18" charset="0"/>
                    <a:cs typeface="Times New Roman" panose="02020603050405020304" pitchFamily="18" charset="0"/>
                  </a:defRPr>
                </a:pPr>
                <a:endParaRPr lang="ru-RU"/>
              </a:p>
            </c:txPr>
            <c:dLblPos val="t"/>
            <c:showLegendKey val="0"/>
            <c:showVal val="1"/>
            <c:showCatName val="0"/>
            <c:showSerName val="0"/>
            <c:showPercent val="0"/>
            <c:showBubbleSize val="0"/>
            <c:showLeaderLines val="0"/>
          </c:dLbls>
          <c:cat>
            <c:strRef>
              <c:f>Лист1!$A$2:$A$15</c:f>
              <c:strCache>
                <c:ptCount val="14"/>
                <c:pt idx="0">
                  <c:v>Госдолг на 01.01.2014</c:v>
                </c:pt>
                <c:pt idx="1">
                  <c:v>Расходы на обслуживание 2013 год</c:v>
                </c:pt>
                <c:pt idx="2">
                  <c:v>Госдолг на 01.01.2015</c:v>
                </c:pt>
                <c:pt idx="3">
                  <c:v>Расходы на обслуживание 2014 год</c:v>
                </c:pt>
                <c:pt idx="4">
                  <c:v>Госдолг на 01.01.2016</c:v>
                </c:pt>
                <c:pt idx="5">
                  <c:v>Расходы на обслуживание 2015 год</c:v>
                </c:pt>
                <c:pt idx="6">
                  <c:v>Госдолг на 01.01.2017</c:v>
                </c:pt>
                <c:pt idx="7">
                  <c:v>Расходы на обслуживание 2016 год</c:v>
                </c:pt>
                <c:pt idx="8">
                  <c:v>Госдолг на 01.01.2018</c:v>
                </c:pt>
                <c:pt idx="9">
                  <c:v>Расходы на обслуживание 2017 год</c:v>
                </c:pt>
                <c:pt idx="10">
                  <c:v>Госдолг на 01.01.2019</c:v>
                </c:pt>
                <c:pt idx="11">
                  <c:v>Расходы на обслуживание 2018 год</c:v>
                </c:pt>
                <c:pt idx="12">
                  <c:v>Госдолг на 01.01.2020</c:v>
                </c:pt>
                <c:pt idx="13">
                  <c:v>Расходы на обслуживание 2019 год</c:v>
                </c:pt>
              </c:strCache>
            </c:strRef>
          </c:cat>
          <c:val>
            <c:numRef>
              <c:f>Лист1!$G$2:$G$15</c:f>
              <c:numCache>
                <c:formatCode>0.0%</c:formatCode>
                <c:ptCount val="14"/>
                <c:pt idx="0">
                  <c:v>0.48199999999999998</c:v>
                </c:pt>
                <c:pt idx="1">
                  <c:v>0.48199999999999998</c:v>
                </c:pt>
                <c:pt idx="2">
                  <c:v>0.58199999999999996</c:v>
                </c:pt>
                <c:pt idx="3">
                  <c:v>0.58199999999999996</c:v>
                </c:pt>
                <c:pt idx="4">
                  <c:v>0.65100000000000002</c:v>
                </c:pt>
                <c:pt idx="5">
                  <c:v>0.65100000000000002</c:v>
                </c:pt>
                <c:pt idx="6">
                  <c:v>0.55600000000000005</c:v>
                </c:pt>
                <c:pt idx="7">
                  <c:v>0.55600000000000005</c:v>
                </c:pt>
                <c:pt idx="8">
                  <c:v>0.57299999999999995</c:v>
                </c:pt>
                <c:pt idx="9">
                  <c:v>0.57299999999999995</c:v>
                </c:pt>
                <c:pt idx="10">
                  <c:v>0.55100000000000005</c:v>
                </c:pt>
                <c:pt idx="11">
                  <c:v>0.55100000000000005</c:v>
                </c:pt>
                <c:pt idx="12">
                  <c:v>0.52</c:v>
                </c:pt>
                <c:pt idx="13">
                  <c:v>0.52</c:v>
                </c:pt>
              </c:numCache>
            </c:numRef>
          </c:val>
          <c:smooth val="0"/>
        </c:ser>
        <c:dLbls>
          <c:showLegendKey val="0"/>
          <c:showVal val="0"/>
          <c:showCatName val="0"/>
          <c:showSerName val="0"/>
          <c:showPercent val="0"/>
          <c:showBubbleSize val="0"/>
        </c:dLbls>
        <c:marker val="1"/>
        <c:smooth val="0"/>
        <c:axId val="123728256"/>
        <c:axId val="123722368"/>
      </c:lineChart>
      <c:catAx>
        <c:axId val="123677696"/>
        <c:scaling>
          <c:orientation val="minMax"/>
        </c:scaling>
        <c:delete val="0"/>
        <c:axPos val="b"/>
        <c:numFmt formatCode="0.0" sourceLinked="1"/>
        <c:majorTickMark val="out"/>
        <c:minorTickMark val="none"/>
        <c:tickLblPos val="nextTo"/>
        <c:txPr>
          <a:bodyPr/>
          <a:lstStyle/>
          <a:p>
            <a:pPr>
              <a:defRPr sz="900" b="1">
                <a:latin typeface="Times New Roman" panose="02020603050405020304" pitchFamily="18" charset="0"/>
                <a:cs typeface="Times New Roman" panose="02020603050405020304" pitchFamily="18" charset="0"/>
              </a:defRPr>
            </a:pPr>
            <a:endParaRPr lang="ru-RU"/>
          </a:p>
        </c:txPr>
        <c:crossAx val="123720448"/>
        <c:crosses val="autoZero"/>
        <c:auto val="1"/>
        <c:lblAlgn val="ctr"/>
        <c:lblOffset val="100"/>
        <c:noMultiLvlLbl val="0"/>
      </c:catAx>
      <c:valAx>
        <c:axId val="123720448"/>
        <c:scaling>
          <c:orientation val="minMax"/>
          <c:max val="24000"/>
          <c:min val="0"/>
        </c:scaling>
        <c:delete val="0"/>
        <c:axPos val="l"/>
        <c:majorGridlines>
          <c:spPr>
            <a:ln>
              <a:noFill/>
            </a:ln>
          </c:spPr>
        </c:majorGridlines>
        <c:title>
          <c:tx>
            <c:rich>
              <a:bodyPr rot="-5400000" vert="horz" anchor="t" anchorCtr="1"/>
              <a:lstStyle/>
              <a:p>
                <a:pPr>
                  <a:defRPr sz="1400" b="0">
                    <a:latin typeface="Times New Roman" panose="02020603050405020304" pitchFamily="18" charset="0"/>
                    <a:cs typeface="Times New Roman" panose="02020603050405020304" pitchFamily="18" charset="0"/>
                  </a:defRPr>
                </a:pPr>
                <a:r>
                  <a:rPr lang="ru-RU" sz="1400" b="0" dirty="0" smtClean="0">
                    <a:latin typeface="Times New Roman" panose="02020603050405020304" pitchFamily="18" charset="0"/>
                    <a:cs typeface="Times New Roman" panose="02020603050405020304" pitchFamily="18" charset="0"/>
                  </a:rPr>
                  <a:t>млн. рублей</a:t>
                </a:r>
                <a:endParaRPr lang="ru-RU" sz="1400" b="0" dirty="0">
                  <a:latin typeface="Times New Roman" panose="02020603050405020304" pitchFamily="18" charset="0"/>
                  <a:cs typeface="Times New Roman" panose="02020603050405020304" pitchFamily="18" charset="0"/>
                </a:endParaRPr>
              </a:p>
            </c:rich>
          </c:tx>
          <c:layout>
            <c:manualLayout>
              <c:xMode val="edge"/>
              <c:yMode val="edge"/>
              <c:x val="2.6484545358920572E-2"/>
              <c:y val="2.223031448296894E-2"/>
            </c:manualLayout>
          </c:layout>
          <c:overlay val="0"/>
        </c:title>
        <c:numFmt formatCode="#,##0" sourceLinked="1"/>
        <c:majorTickMark val="none"/>
        <c:minorTickMark val="none"/>
        <c:tickLblPos val="none"/>
        <c:txPr>
          <a:bodyPr/>
          <a:lstStyle/>
          <a:p>
            <a:pPr>
              <a:defRPr sz="1600"/>
            </a:pPr>
            <a:endParaRPr lang="ru-RU"/>
          </a:p>
        </c:txPr>
        <c:crossAx val="123677696"/>
        <c:crosses val="autoZero"/>
        <c:crossBetween val="between"/>
      </c:valAx>
      <c:valAx>
        <c:axId val="123722368"/>
        <c:scaling>
          <c:orientation val="minMax"/>
          <c:max val="0.8"/>
          <c:min val="-5"/>
        </c:scaling>
        <c:delete val="0"/>
        <c:axPos val="r"/>
        <c:numFmt formatCode="0.0%" sourceLinked="1"/>
        <c:majorTickMark val="none"/>
        <c:minorTickMark val="none"/>
        <c:tickLblPos val="none"/>
        <c:spPr>
          <a:noFill/>
          <a:ln>
            <a:noFill/>
          </a:ln>
        </c:spPr>
        <c:crossAx val="123728256"/>
        <c:crosses val="max"/>
        <c:crossBetween val="between"/>
      </c:valAx>
      <c:catAx>
        <c:axId val="123728256"/>
        <c:scaling>
          <c:orientation val="minMax"/>
        </c:scaling>
        <c:delete val="1"/>
        <c:axPos val="b"/>
        <c:majorTickMark val="out"/>
        <c:minorTickMark val="none"/>
        <c:tickLblPos val="nextTo"/>
        <c:crossAx val="123722368"/>
        <c:crosses val="autoZero"/>
        <c:auto val="1"/>
        <c:lblAlgn val="ctr"/>
        <c:lblOffset val="100"/>
        <c:noMultiLvlLbl val="0"/>
      </c:catAx>
      <c:spPr>
        <a:noFill/>
        <a:ln>
          <a:noFill/>
        </a:ln>
      </c:spPr>
    </c:plotArea>
    <c:legend>
      <c:legendPos val="b"/>
      <c:layout>
        <c:manualLayout>
          <c:xMode val="edge"/>
          <c:yMode val="edge"/>
          <c:x val="0.75515179282732303"/>
          <c:y val="0.45001477843316579"/>
          <c:w val="0.23504298909811958"/>
          <c:h val="0.49913975245341136"/>
        </c:manualLayout>
      </c:layout>
      <c:overlay val="0"/>
      <c:txPr>
        <a:bodyPr/>
        <a:lstStyle/>
        <a:p>
          <a:pPr algn="l">
            <a:defRPr sz="900" b="1" i="0">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800"/>
      </a:pPr>
      <a:endParaRPr lang="ru-RU"/>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view3D>
      <c:rotX val="5"/>
      <c:rotY val="10"/>
      <c:depthPercent val="100"/>
      <c:rAngAx val="1"/>
    </c:view3D>
    <c:floor>
      <c:thickness val="0"/>
    </c:floor>
    <c:sideWall>
      <c:thickness val="0"/>
    </c:sideWall>
    <c:backWall>
      <c:thickness val="0"/>
    </c:backWall>
    <c:plotArea>
      <c:layout>
        <c:manualLayout>
          <c:layoutTarget val="inner"/>
          <c:xMode val="edge"/>
          <c:yMode val="edge"/>
          <c:x val="1.1983131817745298E-3"/>
          <c:y val="0.14098976408054581"/>
          <c:w val="0.99880172044376025"/>
          <c:h val="0.69865505506507197"/>
        </c:manualLayout>
      </c:layout>
      <c:bar3DChart>
        <c:barDir val="col"/>
        <c:grouping val="stacked"/>
        <c:varyColors val="0"/>
        <c:ser>
          <c:idx val="1"/>
          <c:order val="0"/>
          <c:tx>
            <c:strRef>
              <c:f>Лист1!$A$2</c:f>
              <c:strCache>
                <c:ptCount val="1"/>
                <c:pt idx="0">
                  <c:v>Безвозмездные поступления</c:v>
                </c:pt>
              </c:strCache>
            </c:strRef>
          </c:tx>
          <c:spPr>
            <a:solidFill>
              <a:srgbClr val="F97F88"/>
            </a:solidFill>
          </c:spPr>
          <c:invertIfNegative val="0"/>
          <c:dLbls>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Лист1!$B$1:$C$1</c:f>
              <c:strCache>
                <c:ptCount val="2"/>
                <c:pt idx="0">
                  <c:v>за 2015 год</c:v>
                </c:pt>
                <c:pt idx="1">
                  <c:v>за 2016 год</c:v>
                </c:pt>
              </c:strCache>
            </c:strRef>
          </c:cat>
          <c:val>
            <c:numRef>
              <c:f>Лист1!$B$2:$C$2</c:f>
              <c:numCache>
                <c:formatCode>_-* #,##0.0\ _₽_-;\-* #,##0.0\ _₽_-;_-* "-"??\ _₽_-;_-@_-</c:formatCode>
                <c:ptCount val="2"/>
                <c:pt idx="0">
                  <c:v>15167.7</c:v>
                </c:pt>
                <c:pt idx="1">
                  <c:v>15689.8</c:v>
                </c:pt>
              </c:numCache>
            </c:numRef>
          </c:val>
        </c:ser>
        <c:ser>
          <c:idx val="2"/>
          <c:order val="1"/>
          <c:tx>
            <c:strRef>
              <c:f>Лист1!$A$3</c:f>
              <c:strCache>
                <c:ptCount val="1"/>
                <c:pt idx="0">
                  <c:v>Собственные доходы (налоговые и неналоговые доходы)</c:v>
                </c:pt>
              </c:strCache>
            </c:strRef>
          </c:tx>
          <c:spPr>
            <a:solidFill>
              <a:srgbClr val="CCFF66"/>
            </a:solidFill>
          </c:spPr>
          <c:invertIfNegative val="0"/>
          <c:dLbls>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Лист1!$B$1:$C$1</c:f>
              <c:strCache>
                <c:ptCount val="2"/>
                <c:pt idx="0">
                  <c:v>за 2015 год</c:v>
                </c:pt>
                <c:pt idx="1">
                  <c:v>за 2016 год</c:v>
                </c:pt>
              </c:strCache>
            </c:strRef>
          </c:cat>
          <c:val>
            <c:numRef>
              <c:f>Лист1!$B$3:$C$3</c:f>
              <c:numCache>
                <c:formatCode>_-* #,##0.0\ _₽_-;\-* #,##0.0\ _₽_-;_-* "-"??\ _₽_-;_-@_-</c:formatCode>
                <c:ptCount val="2"/>
                <c:pt idx="0">
                  <c:v>21954.5</c:v>
                </c:pt>
                <c:pt idx="1">
                  <c:v>25668.1</c:v>
                </c:pt>
              </c:numCache>
            </c:numRef>
          </c:val>
        </c:ser>
        <c:dLbls>
          <c:showLegendKey val="0"/>
          <c:showVal val="0"/>
          <c:showCatName val="0"/>
          <c:showSerName val="0"/>
          <c:showPercent val="0"/>
          <c:showBubbleSize val="0"/>
        </c:dLbls>
        <c:gapWidth val="157"/>
        <c:gapDepth val="250"/>
        <c:shape val="cylinder"/>
        <c:axId val="123409152"/>
        <c:axId val="123410688"/>
        <c:axId val="0"/>
      </c:bar3DChart>
      <c:catAx>
        <c:axId val="123409152"/>
        <c:scaling>
          <c:orientation val="minMax"/>
        </c:scaling>
        <c:delete val="0"/>
        <c:axPos val="b"/>
        <c:numFmt formatCode="General" sourceLinked="1"/>
        <c:majorTickMark val="none"/>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23410688"/>
        <c:crosses val="autoZero"/>
        <c:auto val="1"/>
        <c:lblAlgn val="ctr"/>
        <c:lblOffset val="100"/>
        <c:noMultiLvlLbl val="0"/>
      </c:catAx>
      <c:valAx>
        <c:axId val="123410688"/>
        <c:scaling>
          <c:orientation val="minMax"/>
          <c:min val="0"/>
        </c:scaling>
        <c:delete val="1"/>
        <c:axPos val="l"/>
        <c:majorGridlines/>
        <c:numFmt formatCode="_-* #,##0.0\ _₽_-;\-* #,##0.0\ _₽_-;_-* &quot;-&quot;??\ _₽_-;_-@_-" sourceLinked="1"/>
        <c:majorTickMark val="none"/>
        <c:minorTickMark val="none"/>
        <c:tickLblPos val="nextTo"/>
        <c:crossAx val="123409152"/>
        <c:crosses val="autoZero"/>
        <c:crossBetween val="between"/>
      </c:valAx>
      <c:spPr>
        <a:noFill/>
        <a:ln w="25409">
          <a:noFill/>
        </a:ln>
      </c:spPr>
    </c:plotArea>
    <c:legend>
      <c:legendPos val="b"/>
      <c:layout>
        <c:manualLayout>
          <c:xMode val="edge"/>
          <c:yMode val="edge"/>
          <c:x val="0"/>
          <c:y val="0.90905233507645478"/>
          <c:w val="0.98177580080556026"/>
          <c:h val="7.6914808036443724E-2"/>
        </c:manualLayout>
      </c:layout>
      <c:overlay val="0"/>
      <c:txPr>
        <a:bodyPr/>
        <a:lstStyle/>
        <a:p>
          <a:pPr>
            <a:defRPr>
              <a:latin typeface="Times New Roman" panose="02020603050405020304" pitchFamily="18" charset="0"/>
              <a:cs typeface="Times New Roman" panose="02020603050405020304" pitchFamily="18" charset="0"/>
            </a:defRPr>
          </a:pPr>
          <a:endParaRPr lang="ru-RU"/>
        </a:p>
      </c:txPr>
    </c:legend>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580271427296"/>
          <c:y val="0.20675252500965896"/>
          <c:w val="0.69770138851426877"/>
          <c:h val="0.61389758517710302"/>
        </c:manualLayout>
      </c:layout>
      <c:doughnutChart>
        <c:varyColors val="1"/>
        <c:ser>
          <c:idx val="0"/>
          <c:order val="0"/>
          <c:tx>
            <c:strRef>
              <c:f>Лист1!$B$1</c:f>
              <c:strCache>
                <c:ptCount val="1"/>
                <c:pt idx="0">
                  <c:v>Собств</c:v>
                </c:pt>
              </c:strCache>
            </c:strRef>
          </c:tx>
          <c:spPr>
            <a:ln>
              <a:noFill/>
              <a:round/>
            </a:ln>
            <a:effectLst/>
            <a:scene3d>
              <a:camera prst="orthographicFront"/>
              <a:lightRig rig="flood" dir="t"/>
            </a:scene3d>
            <a:sp3d prstMaterial="softEdge">
              <a:bevelT w="63500" h="25400"/>
            </a:sp3d>
          </c:spPr>
          <c:dPt>
            <c:idx val="0"/>
            <c:bubble3D val="0"/>
            <c:spPr>
              <a:solidFill>
                <a:srgbClr val="3BCB27"/>
              </a:solidFill>
              <a:ln>
                <a:solidFill>
                  <a:srgbClr val="3BCB27"/>
                </a:solidFill>
              </a:ln>
              <a:scene3d>
                <a:camera prst="orthographicFront"/>
                <a:lightRig rig="flood" dir="t"/>
              </a:scene3d>
              <a:sp3d prstMaterial="softEdge">
                <a:bevelT w="63500" h="25400"/>
              </a:sp3d>
            </c:spPr>
          </c:dPt>
          <c:dPt>
            <c:idx val="1"/>
            <c:bubble3D val="0"/>
            <c:spPr>
              <a:solidFill>
                <a:srgbClr val="E76FBC"/>
              </a:solidFill>
              <a:ln>
                <a:noFill/>
                <a:round/>
              </a:ln>
              <a:effectLst/>
              <a:scene3d>
                <a:camera prst="orthographicFront"/>
                <a:lightRig rig="flood" dir="t"/>
              </a:scene3d>
              <a:sp3d prstMaterial="softEdge">
                <a:bevelT w="63500" h="25400"/>
              </a:sp3d>
            </c:spPr>
          </c:dPt>
          <c:dPt>
            <c:idx val="2"/>
            <c:bubble3D val="0"/>
            <c:spPr>
              <a:solidFill>
                <a:srgbClr val="FFFF00"/>
              </a:solidFill>
              <a:ln>
                <a:noFill/>
                <a:round/>
              </a:ln>
              <a:effectLst/>
              <a:scene3d>
                <a:camera prst="orthographicFront"/>
                <a:lightRig rig="flood" dir="t"/>
              </a:scene3d>
              <a:sp3d prstMaterial="softEdge">
                <a:bevelT w="63500" h="25400"/>
              </a:sp3d>
            </c:spPr>
          </c:dPt>
          <c:dPt>
            <c:idx val="3"/>
            <c:bubble3D val="0"/>
            <c:spPr>
              <a:solidFill>
                <a:srgbClr val="FF3300"/>
              </a:solidFill>
              <a:ln>
                <a:noFill/>
                <a:round/>
              </a:ln>
              <a:effectLst/>
              <a:scene3d>
                <a:camera prst="orthographicFront"/>
                <a:lightRig rig="flood" dir="t"/>
              </a:scene3d>
              <a:sp3d prstMaterial="softEdge">
                <a:bevelT w="63500" h="25400"/>
              </a:sp3d>
            </c:spPr>
          </c:dPt>
          <c:dPt>
            <c:idx val="4"/>
            <c:bubble3D val="0"/>
            <c:spPr>
              <a:solidFill>
                <a:schemeClr val="tx2">
                  <a:lumMod val="60000"/>
                  <a:lumOff val="40000"/>
                </a:schemeClr>
              </a:solidFill>
              <a:ln>
                <a:noFill/>
                <a:round/>
              </a:ln>
              <a:effectLst/>
              <a:scene3d>
                <a:camera prst="orthographicFront"/>
                <a:lightRig rig="flood" dir="t"/>
              </a:scene3d>
              <a:sp3d prstMaterial="softEdge">
                <a:bevelT w="63500" h="25400"/>
              </a:sp3d>
            </c:spPr>
          </c:dPt>
          <c:dPt>
            <c:idx val="5"/>
            <c:bubble3D val="0"/>
            <c:spPr>
              <a:solidFill>
                <a:srgbClr val="F7633B"/>
              </a:solidFill>
              <a:ln>
                <a:noFill/>
                <a:round/>
              </a:ln>
              <a:effectLst/>
              <a:scene3d>
                <a:camera prst="orthographicFront"/>
                <a:lightRig rig="flood" dir="t"/>
              </a:scene3d>
              <a:sp3d prstMaterial="softEdge">
                <a:bevelT w="63500" h="25400"/>
              </a:sp3d>
            </c:spPr>
          </c:dPt>
          <c:dLbls>
            <c:dLbl>
              <c:idx val="0"/>
              <c:layout>
                <c:manualLayout>
                  <c:x val="0.14659434384732681"/>
                  <c:y val="-0.13161887485138468"/>
                </c:manualLayout>
              </c:layout>
              <c:showLegendKey val="0"/>
              <c:showVal val="1"/>
              <c:showCatName val="1"/>
              <c:showSerName val="0"/>
              <c:showPercent val="1"/>
              <c:showBubbleSize val="0"/>
            </c:dLbl>
            <c:dLbl>
              <c:idx val="1"/>
              <c:layout>
                <c:manualLayout>
                  <c:x val="0.12864422275309001"/>
                  <c:y val="0.18426642479193864"/>
                </c:manualLayout>
              </c:layout>
              <c:showLegendKey val="0"/>
              <c:showVal val="1"/>
              <c:showCatName val="1"/>
              <c:showSerName val="0"/>
              <c:showPercent val="1"/>
              <c:showBubbleSize val="0"/>
            </c:dLbl>
            <c:dLbl>
              <c:idx val="2"/>
              <c:layout>
                <c:manualLayout>
                  <c:x val="-0.17352011441114468"/>
                  <c:y val="0.10266251511026138"/>
                </c:manualLayout>
              </c:layout>
              <c:showLegendKey val="0"/>
              <c:showVal val="1"/>
              <c:showCatName val="1"/>
              <c:showSerName val="0"/>
              <c:showPercent val="1"/>
              <c:showBubbleSize val="0"/>
            </c:dLbl>
            <c:dLbl>
              <c:idx val="3"/>
              <c:layout>
                <c:manualLayout>
                  <c:x val="-0.17734316347003479"/>
                  <c:y val="-7.8971324910830809E-2"/>
                </c:manualLayout>
              </c:layout>
              <c:showLegendKey val="0"/>
              <c:showVal val="1"/>
              <c:showCatName val="1"/>
              <c:showSerName val="0"/>
              <c:showPercent val="1"/>
              <c:showBubbleSize val="0"/>
            </c:dLbl>
            <c:dLbl>
              <c:idx val="4"/>
              <c:layout>
                <c:manualLayout>
                  <c:x val="-0.14659457941631188"/>
                  <c:y val="-0.1474133471073695"/>
                </c:manualLayout>
              </c:layout>
              <c:showLegendKey val="0"/>
              <c:showVal val="1"/>
              <c:showCatName val="1"/>
              <c:showSerName val="0"/>
              <c:showPercent val="1"/>
              <c:showBubbleSize val="0"/>
            </c:dLbl>
            <c:dLbl>
              <c:idx val="5"/>
              <c:layout>
                <c:manualLayout>
                  <c:x val="2.9917261105370319E-3"/>
                  <c:y val="-0.15794285709548028"/>
                </c:manualLayout>
              </c:layout>
              <c:showLegendKey val="0"/>
              <c:showVal val="1"/>
              <c:showCatName val="1"/>
              <c:showSerName val="0"/>
              <c:showPercent val="1"/>
              <c:showBubbleSize val="0"/>
            </c:dLbl>
            <c:numFmt formatCode="0.0%" sourceLinked="0"/>
            <c:txPr>
              <a:bodyPr/>
              <a:lstStyle/>
              <a:p>
                <a:pPr>
                  <a:defRPr sz="1000" b="1">
                    <a:latin typeface="Times New Roman" panose="02020603050405020304" pitchFamily="18" charset="0"/>
                    <a:cs typeface="Times New Roman" panose="02020603050405020304" pitchFamily="18" charset="0"/>
                  </a:defRPr>
                </a:pPr>
                <a:endParaRPr lang="ru-RU"/>
              </a:p>
            </c:txPr>
            <c:showLegendKey val="0"/>
            <c:showVal val="1"/>
            <c:showCatName val="1"/>
            <c:showSerName val="0"/>
            <c:showPercent val="1"/>
            <c:showBubbleSize val="0"/>
            <c:showLeaderLines val="1"/>
          </c:dLbls>
          <c:cat>
            <c:strRef>
              <c:f>Лист1!$A$2:$A$7</c:f>
              <c:strCache>
                <c:ptCount val="6"/>
                <c:pt idx="0">
                  <c:v>Налог на доходы физических лиц</c:v>
                </c:pt>
                <c:pt idx="1">
                  <c:v>Налог на прибыль организаций</c:v>
                </c:pt>
                <c:pt idx="2">
                  <c:v>Налоги на имущество</c:v>
                </c:pt>
                <c:pt idx="3">
                  <c:v>Акцизы по подакцизным товарам </c:v>
                </c:pt>
                <c:pt idx="4">
                  <c:v>Другие налоги </c:v>
                </c:pt>
                <c:pt idx="5">
                  <c:v>Неналоговые доходы</c:v>
                </c:pt>
              </c:strCache>
            </c:strRef>
          </c:cat>
          <c:val>
            <c:numRef>
              <c:f>Лист1!$B$2:$B$7</c:f>
              <c:numCache>
                <c:formatCode>0</c:formatCode>
                <c:ptCount val="6"/>
                <c:pt idx="0">
                  <c:v>7798.7</c:v>
                </c:pt>
                <c:pt idx="1">
                  <c:v>7402.4</c:v>
                </c:pt>
                <c:pt idx="2">
                  <c:v>3248.1</c:v>
                </c:pt>
                <c:pt idx="3">
                  <c:v>4369.3999999999996</c:v>
                </c:pt>
                <c:pt idx="4">
                  <c:v>1849.2999999999981</c:v>
                </c:pt>
                <c:pt idx="5">
                  <c:v>1000.2</c:v>
                </c:pt>
              </c:numCache>
            </c:numRef>
          </c:val>
        </c:ser>
        <c:dLbls>
          <c:showLegendKey val="0"/>
          <c:showVal val="1"/>
          <c:showCatName val="1"/>
          <c:showSerName val="0"/>
          <c:showPercent val="0"/>
          <c:showBubbleSize val="0"/>
          <c:showLeaderLines val="1"/>
        </c:dLbls>
        <c:firstSliceAng val="0"/>
        <c:holeSize val="44"/>
      </c:doughnutChart>
      <c:spPr>
        <a:effectLst>
          <a:glow rad="139700">
            <a:schemeClr val="accent1">
              <a:satMod val="175000"/>
              <a:alpha val="40000"/>
            </a:schemeClr>
          </a:glow>
        </a:effectLst>
      </c:spPr>
    </c:plotArea>
    <c:plotVisOnly val="1"/>
    <c:dispBlanksAs val="zero"/>
    <c:showDLblsOverMax val="0"/>
  </c:chart>
  <c:txPr>
    <a:bodyPr/>
    <a:lstStyle/>
    <a:p>
      <a:pPr>
        <a:defRPr sz="1800"/>
      </a:pPr>
      <a:endParaRPr lang="ru-RU"/>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910870516185476"/>
          <c:y val="2.5527134411966041E-2"/>
          <c:w val="0.66917596237970256"/>
          <c:h val="0.8427952728169058"/>
        </c:manualLayout>
      </c:layout>
      <c:barChart>
        <c:barDir val="bar"/>
        <c:grouping val="clustered"/>
        <c:varyColors val="0"/>
        <c:ser>
          <c:idx val="0"/>
          <c:order val="0"/>
          <c:tx>
            <c:strRef>
              <c:f>Лист1!$B$1</c:f>
              <c:strCache>
                <c:ptCount val="1"/>
                <c:pt idx="0">
                  <c:v>Факт</c:v>
                </c:pt>
              </c:strCache>
            </c:strRef>
          </c:tx>
          <c:spPr>
            <a:scene3d>
              <a:camera prst="orthographicFront"/>
              <a:lightRig rig="threePt" dir="t"/>
            </a:scene3d>
            <a:sp3d prstMaterial="dkEdge"/>
          </c:spPr>
          <c:invertIfNegative val="0"/>
          <c:dLbls>
            <c:spPr>
              <a:noFill/>
              <a:ln w="25372">
                <a:noFill/>
              </a:ln>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Лист1!$A$2:$A$9</c:f>
              <c:strCache>
                <c:ptCount val="8"/>
                <c:pt idx="0">
                  <c:v>Неналоговые доходы</c:v>
                </c:pt>
                <c:pt idx="1">
                  <c:v>Налоги на совокупный доход
</c:v>
                </c:pt>
                <c:pt idx="2">
                  <c:v>Налоги на имущество</c:v>
                </c:pt>
                <c:pt idx="3">
                  <c:v>Акцизы</c:v>
                </c:pt>
                <c:pt idx="4">
                  <c:v>Налог на прибыль 
организаций</c:v>
                </c:pt>
                <c:pt idx="5">
                  <c:v>Налог на доходы 
физических лиц</c:v>
                </c:pt>
                <c:pt idx="6">
                  <c:v>Налоговые доходы</c:v>
                </c:pt>
                <c:pt idx="7">
                  <c:v>Доходы бюджета</c:v>
                </c:pt>
              </c:strCache>
            </c:strRef>
          </c:cat>
          <c:val>
            <c:numRef>
              <c:f>Лист1!$B$2:$B$9</c:f>
              <c:numCache>
                <c:formatCode>#,##0</c:formatCode>
                <c:ptCount val="8"/>
                <c:pt idx="0">
                  <c:v>1000.2</c:v>
                </c:pt>
                <c:pt idx="1">
                  <c:v>1726.8</c:v>
                </c:pt>
                <c:pt idx="2">
                  <c:v>3248.1</c:v>
                </c:pt>
                <c:pt idx="3">
                  <c:v>4369.3999999999996</c:v>
                </c:pt>
                <c:pt idx="4">
                  <c:v>7402.4</c:v>
                </c:pt>
                <c:pt idx="5">
                  <c:v>7798.7</c:v>
                </c:pt>
                <c:pt idx="6">
                  <c:v>24667.8</c:v>
                </c:pt>
                <c:pt idx="7">
                  <c:v>41357.9</c:v>
                </c:pt>
              </c:numCache>
            </c:numRef>
          </c:val>
        </c:ser>
        <c:ser>
          <c:idx val="1"/>
          <c:order val="1"/>
          <c:tx>
            <c:strRef>
              <c:f>Лист1!$C$1</c:f>
              <c:strCache>
                <c:ptCount val="1"/>
                <c:pt idx="0">
                  <c:v>План</c:v>
                </c:pt>
              </c:strCache>
            </c:strRef>
          </c:tx>
          <c:spPr>
            <a:scene3d>
              <a:camera prst="orthographicFront"/>
              <a:lightRig rig="threePt" dir="t"/>
            </a:scene3d>
            <a:sp3d prstMaterial="matte"/>
          </c:spPr>
          <c:invertIfNegative val="0"/>
          <c:dLbls>
            <c:spPr>
              <a:noFill/>
              <a:ln w="25372">
                <a:noFill/>
              </a:ln>
            </c:spPr>
            <c:txPr>
              <a:bodyPr/>
              <a:lstStyle/>
              <a:p>
                <a:pPr>
                  <a:defRPr sz="1100">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Лист1!$A$2:$A$9</c:f>
              <c:strCache>
                <c:ptCount val="8"/>
                <c:pt idx="0">
                  <c:v>Неналоговые доходы</c:v>
                </c:pt>
                <c:pt idx="1">
                  <c:v>Налоги на совокупный доход
</c:v>
                </c:pt>
                <c:pt idx="2">
                  <c:v>Налоги на имущество</c:v>
                </c:pt>
                <c:pt idx="3">
                  <c:v>Акцизы</c:v>
                </c:pt>
                <c:pt idx="4">
                  <c:v>Налог на прибыль 
организаций</c:v>
                </c:pt>
                <c:pt idx="5">
                  <c:v>Налог на доходы 
физических лиц</c:v>
                </c:pt>
                <c:pt idx="6">
                  <c:v>Налоговые доходы</c:v>
                </c:pt>
                <c:pt idx="7">
                  <c:v>Доходы бюджета</c:v>
                </c:pt>
              </c:strCache>
            </c:strRef>
          </c:cat>
          <c:val>
            <c:numRef>
              <c:f>Лист1!$C$2:$C$9</c:f>
              <c:numCache>
                <c:formatCode>#,##0</c:formatCode>
                <c:ptCount val="8"/>
                <c:pt idx="0">
                  <c:v>980.19899999999984</c:v>
                </c:pt>
                <c:pt idx="1">
                  <c:v>1663.0989999999999</c:v>
                </c:pt>
                <c:pt idx="2">
                  <c:v>3098.3229999999999</c:v>
                </c:pt>
                <c:pt idx="3">
                  <c:v>4138.1133</c:v>
                </c:pt>
                <c:pt idx="4">
                  <c:v>7243.6504136699996</c:v>
                </c:pt>
                <c:pt idx="5">
                  <c:v>7898.4957000000004</c:v>
                </c:pt>
                <c:pt idx="6">
                  <c:v>24158.205405600002</c:v>
                </c:pt>
                <c:pt idx="7">
                  <c:v>41095.555407879998</c:v>
                </c:pt>
              </c:numCache>
            </c:numRef>
          </c:val>
        </c:ser>
        <c:dLbls>
          <c:showLegendKey val="0"/>
          <c:showVal val="0"/>
          <c:showCatName val="0"/>
          <c:showSerName val="0"/>
          <c:showPercent val="0"/>
          <c:showBubbleSize val="0"/>
        </c:dLbls>
        <c:gapWidth val="75"/>
        <c:overlap val="-25"/>
        <c:axId val="136955008"/>
        <c:axId val="136956544"/>
      </c:barChart>
      <c:catAx>
        <c:axId val="136955008"/>
        <c:scaling>
          <c:orientation val="minMax"/>
        </c:scaling>
        <c:delete val="0"/>
        <c:axPos val="l"/>
        <c:numFmt formatCode="General" sourceLinked="1"/>
        <c:majorTickMark val="none"/>
        <c:minorTickMark val="none"/>
        <c:tickLblPos val="low"/>
        <c:txPr>
          <a:bodyPr/>
          <a:lstStyle/>
          <a:p>
            <a:pPr>
              <a:defRPr>
                <a:latin typeface="Times New Roman" panose="02020603050405020304" pitchFamily="18" charset="0"/>
                <a:cs typeface="Times New Roman" panose="02020603050405020304" pitchFamily="18" charset="0"/>
              </a:defRPr>
            </a:pPr>
            <a:endParaRPr lang="ru-RU"/>
          </a:p>
        </c:txPr>
        <c:crossAx val="136956544"/>
        <c:crosses val="autoZero"/>
        <c:auto val="1"/>
        <c:lblAlgn val="ctr"/>
        <c:lblOffset val="100"/>
        <c:noMultiLvlLbl val="0"/>
      </c:catAx>
      <c:valAx>
        <c:axId val="136956544"/>
        <c:scaling>
          <c:orientation val="minMax"/>
        </c:scaling>
        <c:delete val="1"/>
        <c:axPos val="b"/>
        <c:numFmt formatCode="#,##0" sourceLinked="1"/>
        <c:majorTickMark val="out"/>
        <c:minorTickMark val="none"/>
        <c:tickLblPos val="nextTo"/>
        <c:crossAx val="136955008"/>
        <c:crosses val="autoZero"/>
        <c:crossBetween val="between"/>
      </c:valAx>
      <c:spPr>
        <a:noFill/>
        <a:ln w="25372">
          <a:noFill/>
        </a:ln>
      </c:spPr>
    </c:plotArea>
    <c:legend>
      <c:legendPos val="r"/>
      <c:layout>
        <c:manualLayout>
          <c:xMode val="edge"/>
          <c:yMode val="edge"/>
          <c:x val="6.6388888888888886E-2"/>
          <c:y val="0.91811040141852007"/>
          <c:w val="0.31805555555555554"/>
          <c:h val="4.467805519053876E-2"/>
        </c:manualLayout>
      </c:layout>
      <c:overlay val="0"/>
    </c:legend>
    <c:plotVisOnly val="1"/>
    <c:dispBlanksAs val="gap"/>
    <c:showDLblsOverMax val="0"/>
  </c:chart>
  <c:txPr>
    <a:bodyPr/>
    <a:lstStyle/>
    <a:p>
      <a:pPr>
        <a:defRPr sz="1199">
          <a:latin typeface="TimesET" pitchFamily="2" charset="0"/>
        </a:defRPr>
      </a:pPr>
      <a:endParaRPr lang="ru-RU"/>
    </a:p>
  </c:txPr>
  <c:externalData r:id="rId1">
    <c:autoUpdate val="0"/>
  </c:externalData>
  <c:userShapes r:id="rId2"/>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5"/>
      <c:rotY val="10"/>
      <c:depthPercent val="100"/>
      <c:rAngAx val="1"/>
    </c:view3D>
    <c:floor>
      <c:thickness val="0"/>
    </c:floor>
    <c:sideWall>
      <c:thickness val="0"/>
    </c:sideWall>
    <c:backWall>
      <c:thickness val="0"/>
    </c:backWall>
    <c:plotArea>
      <c:layout>
        <c:manualLayout>
          <c:layoutTarget val="inner"/>
          <c:xMode val="edge"/>
          <c:yMode val="edge"/>
          <c:x val="1.1982795562397847E-3"/>
          <c:y val="9.4985381028124233E-2"/>
          <c:w val="0.99880172044376025"/>
          <c:h val="0.72769393560643214"/>
        </c:manualLayout>
      </c:layout>
      <c:bar3DChart>
        <c:barDir val="col"/>
        <c:grouping val="stacked"/>
        <c:varyColors val="0"/>
        <c:ser>
          <c:idx val="1"/>
          <c:order val="0"/>
          <c:tx>
            <c:strRef>
              <c:f>Лист1!$A$2</c:f>
              <c:strCache>
                <c:ptCount val="1"/>
                <c:pt idx="0">
                  <c:v>Безвозмездные поступления</c:v>
                </c:pt>
              </c:strCache>
            </c:strRef>
          </c:tx>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invertIfNegative val="0"/>
          <c:dPt>
            <c:idx val="1"/>
            <c:invertIfNegative val="0"/>
            <c:bubble3D val="0"/>
            <c:spPr>
              <a:solidFill>
                <a:srgbClr val="00B050"/>
              </a:soli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dPt>
          <c:dLbls>
            <c:dLbl>
              <c:idx val="0"/>
              <c:layout>
                <c:manualLayout>
                  <c:x val="1.079811993678708E-2"/>
                  <c:y val="-0.32413815882319374"/>
                </c:manualLayout>
              </c:layout>
              <c:showLegendKey val="0"/>
              <c:showVal val="1"/>
              <c:showCatName val="0"/>
              <c:showSerName val="0"/>
              <c:showPercent val="0"/>
              <c:showBubbleSize val="0"/>
            </c:dLbl>
            <c:dLbl>
              <c:idx val="1"/>
              <c:layout>
                <c:manualLayout>
                  <c:x val="2.8794986498098824E-2"/>
                  <c:y val="-0.325517885400121"/>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0.0" sourceLinked="0"/>
            <c:spPr>
              <a:noFill/>
              <a:ln>
                <a:noFill/>
              </a:ln>
              <a:effectLst/>
            </c:spPr>
            <c:txPr>
              <a:bodyPr/>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Лист1!$B$1:$C$1</c:f>
              <c:strCache>
                <c:ptCount val="2"/>
                <c:pt idx="0">
                  <c:v>План</c:v>
                </c:pt>
                <c:pt idx="1">
                  <c:v>Факт</c:v>
                </c:pt>
              </c:strCache>
            </c:strRef>
          </c:cat>
          <c:val>
            <c:numRef>
              <c:f>Лист1!$B$2:$C$2</c:f>
              <c:numCache>
                <c:formatCode>0.0</c:formatCode>
                <c:ptCount val="2"/>
                <c:pt idx="0">
                  <c:v>15957.2</c:v>
                </c:pt>
                <c:pt idx="1">
                  <c:v>15689.9</c:v>
                </c:pt>
              </c:numCache>
            </c:numRef>
          </c:val>
        </c:ser>
        <c:dLbls>
          <c:showLegendKey val="0"/>
          <c:showVal val="0"/>
          <c:showCatName val="0"/>
          <c:showSerName val="0"/>
          <c:showPercent val="0"/>
          <c:showBubbleSize val="0"/>
        </c:dLbls>
        <c:gapWidth val="217"/>
        <c:gapDepth val="260"/>
        <c:shape val="cylinder"/>
        <c:axId val="136605056"/>
        <c:axId val="136615040"/>
        <c:axId val="0"/>
      </c:bar3DChart>
      <c:catAx>
        <c:axId val="136605056"/>
        <c:scaling>
          <c:orientation val="minMax"/>
        </c:scaling>
        <c:delete val="0"/>
        <c:axPos val="b"/>
        <c:numFmt formatCode="General" sourceLinked="1"/>
        <c:majorTickMark val="none"/>
        <c:minorTickMark val="none"/>
        <c:tickLblPos val="nextTo"/>
        <c:crossAx val="136615040"/>
        <c:crosses val="autoZero"/>
        <c:auto val="1"/>
        <c:lblAlgn val="ctr"/>
        <c:lblOffset val="100"/>
        <c:noMultiLvlLbl val="0"/>
      </c:catAx>
      <c:valAx>
        <c:axId val="136615040"/>
        <c:scaling>
          <c:orientation val="minMax"/>
          <c:min val="0"/>
        </c:scaling>
        <c:delete val="1"/>
        <c:axPos val="l"/>
        <c:majorGridlines/>
        <c:numFmt formatCode="0.0" sourceLinked="1"/>
        <c:majorTickMark val="none"/>
        <c:minorTickMark val="none"/>
        <c:tickLblPos val="nextTo"/>
        <c:crossAx val="136605056"/>
        <c:crosses val="autoZero"/>
        <c:crossBetween val="between"/>
      </c:valAx>
      <c:spPr>
        <a:noFill/>
        <a:ln w="25409">
          <a:noFill/>
        </a:ln>
      </c:spPr>
    </c:plotArea>
    <c:plotVisOnly val="1"/>
    <c:dispBlanksAs val="gap"/>
    <c:showDLblsOverMax val="0"/>
  </c:chart>
  <c:txPr>
    <a:bodyPr/>
    <a:lstStyle/>
    <a:p>
      <a:pPr>
        <a:defRPr sz="1809">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Лист1!$B$1</c:f>
              <c:strCache>
                <c:ptCount val="1"/>
                <c:pt idx="0">
                  <c:v>План</c:v>
                </c:pt>
              </c:strCache>
            </c:strRef>
          </c:tx>
          <c:invertIfNegative val="0"/>
          <c:dLbls>
            <c:dLbl>
              <c:idx val="3"/>
              <c:layout>
                <c:manualLayout>
                  <c:x val="-1.7578918798051976E-7"/>
                  <c:y val="-8.2032228977142081E-3"/>
                </c:manualLayout>
              </c:layout>
              <c:showLegendKey val="0"/>
              <c:showVal val="1"/>
              <c:showCatName val="0"/>
              <c:showSerName val="0"/>
              <c:showPercent val="0"/>
              <c:showBubbleSize val="0"/>
            </c:dLbl>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Лист1!$A$2:$A$5</c:f>
              <c:strCache>
                <c:ptCount val="4"/>
                <c:pt idx="0">
                  <c:v>Дотации</c:v>
                </c:pt>
                <c:pt idx="1">
                  <c:v>Субсидии</c:v>
                </c:pt>
                <c:pt idx="2">
                  <c:v>Субвенции</c:v>
                </c:pt>
                <c:pt idx="3">
                  <c:v>Иные межбюджетные трансферты</c:v>
                </c:pt>
              </c:strCache>
            </c:strRef>
          </c:cat>
          <c:val>
            <c:numRef>
              <c:f>Лист1!$B$2:$B$5</c:f>
              <c:numCache>
                <c:formatCode>#,##0</c:formatCode>
                <c:ptCount val="4"/>
                <c:pt idx="0">
                  <c:v>7473.5</c:v>
                </c:pt>
                <c:pt idx="1">
                  <c:v>4315.7</c:v>
                </c:pt>
                <c:pt idx="2">
                  <c:v>2032.1</c:v>
                </c:pt>
                <c:pt idx="3">
                  <c:v>1372.1</c:v>
                </c:pt>
              </c:numCache>
            </c:numRef>
          </c:val>
        </c:ser>
        <c:ser>
          <c:idx val="1"/>
          <c:order val="1"/>
          <c:tx>
            <c:strRef>
              <c:f>Лист1!$C$1</c:f>
              <c:strCache>
                <c:ptCount val="1"/>
                <c:pt idx="0">
                  <c:v>Факт</c:v>
                </c:pt>
              </c:strCache>
            </c:strRef>
          </c:tx>
          <c:invertIfNegative val="0"/>
          <c:dLbls>
            <c:dLbl>
              <c:idx val="0"/>
              <c:layout>
                <c:manualLayout>
                  <c:x val="3.3487840310289015E-2"/>
                  <c:y val="0"/>
                </c:manualLayout>
              </c:layout>
              <c:showLegendKey val="0"/>
              <c:showVal val="1"/>
              <c:showCatName val="0"/>
              <c:showSerName val="0"/>
              <c:showPercent val="0"/>
              <c:showBubbleSize val="0"/>
            </c:dLbl>
            <c:dLbl>
              <c:idx val="1"/>
              <c:layout>
                <c:manualLayout>
                  <c:x val="2.0092704186173406E-2"/>
                  <c:y val="-4.1016114488571041E-3"/>
                </c:manualLayout>
              </c:layout>
              <c:showLegendKey val="0"/>
              <c:showVal val="1"/>
              <c:showCatName val="0"/>
              <c:showSerName val="0"/>
              <c:showPercent val="0"/>
              <c:showBubbleSize val="0"/>
            </c:dLbl>
            <c:dLbl>
              <c:idx val="2"/>
              <c:layout>
                <c:manualLayout>
                  <c:x val="2.902279493558373E-2"/>
                  <c:y val="-4.1016114488571041E-3"/>
                </c:manualLayout>
              </c:layout>
              <c:showLegendKey val="0"/>
              <c:showVal val="1"/>
              <c:showCatName val="0"/>
              <c:showSerName val="0"/>
              <c:showPercent val="0"/>
              <c:showBubbleSize val="0"/>
            </c:dLbl>
            <c:dLbl>
              <c:idx val="3"/>
              <c:layout>
                <c:manualLayout>
                  <c:x val="2.2325226873526009E-2"/>
                  <c:y val="-8.2032228977142081E-3"/>
                </c:manualLayout>
              </c:layout>
              <c:showLegendKey val="0"/>
              <c:showVal val="1"/>
              <c:showCatName val="0"/>
              <c:showSerName val="0"/>
              <c:showPercent val="0"/>
              <c:showBubbleSize val="0"/>
            </c:dLbl>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Лист1!$A$2:$A$5</c:f>
              <c:strCache>
                <c:ptCount val="4"/>
                <c:pt idx="0">
                  <c:v>Дотации</c:v>
                </c:pt>
                <c:pt idx="1">
                  <c:v>Субсидии</c:v>
                </c:pt>
                <c:pt idx="2">
                  <c:v>Субвенции</c:v>
                </c:pt>
                <c:pt idx="3">
                  <c:v>Иные межбюджетные трансферты</c:v>
                </c:pt>
              </c:strCache>
            </c:strRef>
          </c:cat>
          <c:val>
            <c:numRef>
              <c:f>Лист1!$C$2:$C$5</c:f>
              <c:numCache>
                <c:formatCode>#,##0</c:formatCode>
                <c:ptCount val="4"/>
                <c:pt idx="0">
                  <c:v>7473.5</c:v>
                </c:pt>
                <c:pt idx="1">
                  <c:v>4183.3</c:v>
                </c:pt>
                <c:pt idx="2">
                  <c:v>1963.4</c:v>
                </c:pt>
                <c:pt idx="3">
                  <c:v>1369.7</c:v>
                </c:pt>
              </c:numCache>
            </c:numRef>
          </c:val>
        </c:ser>
        <c:dLbls>
          <c:showLegendKey val="0"/>
          <c:showVal val="0"/>
          <c:showCatName val="0"/>
          <c:showSerName val="0"/>
          <c:showPercent val="0"/>
          <c:showBubbleSize val="0"/>
        </c:dLbls>
        <c:gapWidth val="150"/>
        <c:shape val="box"/>
        <c:axId val="123529472"/>
        <c:axId val="137048064"/>
        <c:axId val="0"/>
      </c:bar3DChart>
      <c:catAx>
        <c:axId val="123529472"/>
        <c:scaling>
          <c:orientation val="minMax"/>
        </c:scaling>
        <c:delete val="0"/>
        <c:axPos val="b"/>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137048064"/>
        <c:crosses val="autoZero"/>
        <c:auto val="1"/>
        <c:lblAlgn val="ctr"/>
        <c:lblOffset val="100"/>
        <c:noMultiLvlLbl val="0"/>
      </c:catAx>
      <c:valAx>
        <c:axId val="137048064"/>
        <c:scaling>
          <c:orientation val="minMax"/>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23529472"/>
        <c:crosses val="autoZero"/>
        <c:crossBetween val="between"/>
      </c:valAx>
    </c:plotArea>
    <c:legend>
      <c:legendPos val="r"/>
      <c:overlay val="0"/>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58481349622176071"/>
          <c:y val="2.882904447488541E-2"/>
          <c:w val="0.36949216636862003"/>
          <c:h val="0.89426182497286377"/>
        </c:manualLayout>
      </c:layout>
      <c:barChart>
        <c:barDir val="bar"/>
        <c:grouping val="clustered"/>
        <c:varyColors val="0"/>
        <c:ser>
          <c:idx val="0"/>
          <c:order val="0"/>
          <c:spPr>
            <a:gradFill>
              <a:gsLst>
                <a:gs pos="0">
                  <a:srgbClr val="3BCB27">
                    <a:shade val="30000"/>
                    <a:satMod val="115000"/>
                  </a:srgbClr>
                </a:gs>
                <a:gs pos="50000">
                  <a:srgbClr val="3BCB27">
                    <a:shade val="67500"/>
                    <a:satMod val="115000"/>
                  </a:srgbClr>
                </a:gs>
                <a:gs pos="100000">
                  <a:srgbClr val="3BCB27">
                    <a:shade val="100000"/>
                    <a:satMod val="115000"/>
                  </a:srgbClr>
                </a:gs>
              </a:gsLst>
              <a:lin ang="5400000" scaled="1"/>
            </a:gradFill>
          </c:spPr>
          <c:invertIfNegative val="0"/>
          <c:dPt>
            <c:idx val="4"/>
            <c:invertIfNegative val="0"/>
            <c:bubble3D val="0"/>
          </c:dPt>
          <c:dPt>
            <c:idx val="9"/>
            <c:invertIfNegative val="0"/>
            <c:bubble3D val="0"/>
          </c:dPt>
          <c:dPt>
            <c:idx val="10"/>
            <c:invertIfNegative val="0"/>
            <c:bubble3D val="0"/>
            <c:spPr>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c:spPr>
          </c:dPt>
          <c:dLbls>
            <c:txPr>
              <a:bodyPr/>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Лист1!$A$9:$A$24</c:f>
              <c:strCache>
                <c:ptCount val="16"/>
                <c:pt idx="0">
                  <c:v>Оренбургская область</c:v>
                </c:pt>
                <c:pt idx="1">
                  <c:v>Кировская область</c:v>
                </c:pt>
                <c:pt idx="2">
                  <c:v>Республика Марий Эл</c:v>
                </c:pt>
                <c:pt idx="3">
                  <c:v>Пермский край</c:v>
                </c:pt>
                <c:pt idx="4">
                  <c:v>Саратовская область</c:v>
                </c:pt>
                <c:pt idx="5">
                  <c:v>Нижегородская область</c:v>
                </c:pt>
                <c:pt idx="6">
                  <c:v>Республика Башкортостан</c:v>
                </c:pt>
                <c:pt idx="7">
                  <c:v>Республика Татарстан</c:v>
                </c:pt>
                <c:pt idx="8">
                  <c:v>Республика Мордовия</c:v>
                </c:pt>
                <c:pt idx="9">
                  <c:v>Самарская область</c:v>
                </c:pt>
                <c:pt idx="10">
                  <c:v>Чувашская Республика</c:v>
                </c:pt>
                <c:pt idx="11">
                  <c:v>Удмуртская Республика</c:v>
                </c:pt>
                <c:pt idx="12">
                  <c:v>Пензенская область</c:v>
                </c:pt>
                <c:pt idx="13">
                  <c:v>Ульяновская область</c:v>
                </c:pt>
                <c:pt idx="14">
                  <c:v>ПФО</c:v>
                </c:pt>
                <c:pt idx="15">
                  <c:v>Россия</c:v>
                </c:pt>
              </c:strCache>
            </c:strRef>
          </c:cat>
          <c:val>
            <c:numRef>
              <c:f>Лист1!$B$9:$B$24</c:f>
              <c:numCache>
                <c:formatCode>0.0</c:formatCode>
                <c:ptCount val="16"/>
                <c:pt idx="0">
                  <c:v>99.770257533428762</c:v>
                </c:pt>
                <c:pt idx="1">
                  <c:v>102.66479416803796</c:v>
                </c:pt>
                <c:pt idx="2">
                  <c:v>105.58074448950482</c:v>
                </c:pt>
                <c:pt idx="3">
                  <c:v>110.06621450654966</c:v>
                </c:pt>
                <c:pt idx="4">
                  <c:v>110.6</c:v>
                </c:pt>
                <c:pt idx="5">
                  <c:v>111.31927395435382</c:v>
                </c:pt>
                <c:pt idx="6">
                  <c:v>111.39462850629545</c:v>
                </c:pt>
                <c:pt idx="7">
                  <c:v>112.11591313649348</c:v>
                </c:pt>
                <c:pt idx="8">
                  <c:v>113</c:v>
                </c:pt>
                <c:pt idx="9">
                  <c:v>113.10562233005366</c:v>
                </c:pt>
                <c:pt idx="10">
                  <c:v>113.42713358967984</c:v>
                </c:pt>
                <c:pt idx="11">
                  <c:v>115.20297696890051</c:v>
                </c:pt>
                <c:pt idx="12">
                  <c:v>121.3</c:v>
                </c:pt>
                <c:pt idx="13">
                  <c:v>127.26454934015385</c:v>
                </c:pt>
                <c:pt idx="14">
                  <c:v>111.4</c:v>
                </c:pt>
                <c:pt idx="15">
                  <c:v>108.71058655030184</c:v>
                </c:pt>
              </c:numCache>
            </c:numRef>
          </c:val>
        </c:ser>
        <c:dLbls>
          <c:showLegendKey val="0"/>
          <c:showVal val="0"/>
          <c:showCatName val="0"/>
          <c:showSerName val="0"/>
          <c:showPercent val="0"/>
          <c:showBubbleSize val="0"/>
        </c:dLbls>
        <c:gapWidth val="150"/>
        <c:axId val="137081600"/>
        <c:axId val="137083136"/>
      </c:barChart>
      <c:catAx>
        <c:axId val="137081600"/>
        <c:scaling>
          <c:orientation val="minMax"/>
        </c:scaling>
        <c:delete val="0"/>
        <c:axPos val="l"/>
        <c:numFmt formatCode="General" sourceLinked="1"/>
        <c:majorTickMark val="out"/>
        <c:minorTickMark val="none"/>
        <c:tickLblPos val="nextTo"/>
        <c:txPr>
          <a:bodyPr/>
          <a:lstStyle/>
          <a:p>
            <a:pPr>
              <a:defRPr sz="1100" b="1">
                <a:latin typeface="TimesET" pitchFamily="2" charset="0"/>
                <a:cs typeface="Arial" panose="020B0604020202020204" pitchFamily="34" charset="0"/>
              </a:defRPr>
            </a:pPr>
            <a:endParaRPr lang="ru-RU"/>
          </a:p>
        </c:txPr>
        <c:crossAx val="137083136"/>
        <c:crosses val="autoZero"/>
        <c:auto val="1"/>
        <c:lblAlgn val="ctr"/>
        <c:lblOffset val="100"/>
        <c:noMultiLvlLbl val="0"/>
      </c:catAx>
      <c:valAx>
        <c:axId val="137083136"/>
        <c:scaling>
          <c:orientation val="minMax"/>
        </c:scaling>
        <c:delete val="0"/>
        <c:axPos val="b"/>
        <c:numFmt formatCode="0" sourceLinked="0"/>
        <c:majorTickMark val="out"/>
        <c:minorTickMark val="none"/>
        <c:tickLblPos val="nextTo"/>
        <c:txPr>
          <a:bodyPr/>
          <a:lstStyle/>
          <a:p>
            <a:pPr>
              <a:defRPr sz="1100">
                <a:latin typeface="Arial" panose="020B0604020202020204" pitchFamily="34" charset="0"/>
                <a:cs typeface="Arial" panose="020B0604020202020204" pitchFamily="34" charset="0"/>
              </a:defRPr>
            </a:pPr>
            <a:endParaRPr lang="ru-RU"/>
          </a:p>
        </c:txPr>
        <c:crossAx val="137081600"/>
        <c:crosses val="autoZero"/>
        <c:crossBetween val="between"/>
      </c:valAx>
      <c:spPr>
        <a:noFill/>
        <a:ln w="25396">
          <a:noFill/>
        </a:ln>
      </c:spPr>
    </c:plotArea>
    <c:plotVisOnly val="1"/>
    <c:dispBlanksAs val="gap"/>
    <c:showDLblsOverMax val="0"/>
  </c:chart>
  <c:txPr>
    <a:bodyPr/>
    <a:lstStyle/>
    <a:p>
      <a:pPr>
        <a:defRPr sz="1800"/>
      </a:pPr>
      <a:endParaRPr lang="ru-RU"/>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4877628456108004E-2"/>
          <c:y val="0.13712456357308203"/>
          <c:w val="0.86740056898377582"/>
          <c:h val="0.56659938513207098"/>
        </c:manualLayout>
      </c:layout>
      <c:barChart>
        <c:barDir val="col"/>
        <c:grouping val="clustered"/>
        <c:varyColors val="0"/>
        <c:ser>
          <c:idx val="1"/>
          <c:order val="0"/>
          <c:tx>
            <c:strRef>
              <c:f>Лист1!$B$1</c:f>
              <c:strCache>
                <c:ptCount val="1"/>
                <c:pt idx="0">
                  <c:v>Объем собственных доходов Чувашской Республики, млн. рублей </c:v>
                </c:pt>
              </c:strCache>
            </c:strRef>
          </c:tx>
          <c:spPr>
            <a:solidFill>
              <a:srgbClr val="6699FF"/>
            </a:solidFill>
            <a:effectLst>
              <a:outerShdw blurRad="50800" dist="38100" dir="18900000" algn="bl" rotWithShape="0">
                <a:prstClr val="black">
                  <a:alpha val="40000"/>
                </a:prstClr>
              </a:outerShdw>
            </a:effectLst>
            <a:scene3d>
              <a:camera prst="orthographicFront"/>
              <a:lightRig rig="threePt" dir="t"/>
            </a:scene3d>
            <a:sp3d>
              <a:bevelT/>
            </a:sp3d>
          </c:spPr>
          <c:invertIfNegative val="0"/>
          <c:dLbls>
            <c:dLbl>
              <c:idx val="0"/>
              <c:showLegendKey val="0"/>
              <c:showVal val="1"/>
              <c:showCatName val="0"/>
              <c:showSerName val="0"/>
              <c:showPercent val="0"/>
              <c:showBubbleSize val="0"/>
            </c:dLbl>
            <c:dLbl>
              <c:idx val="1"/>
              <c:showLegendKey val="0"/>
              <c:showVal val="1"/>
              <c:showCatName val="0"/>
              <c:showSerName val="0"/>
              <c:showPercent val="0"/>
              <c:showBubbleSize val="0"/>
            </c:dLbl>
            <c:dLbl>
              <c:idx val="2"/>
              <c:showLegendKey val="0"/>
              <c:showVal val="1"/>
              <c:showCatName val="0"/>
              <c:showSerName val="0"/>
              <c:showPercent val="0"/>
              <c:showBubbleSize val="0"/>
            </c:dLbl>
            <c:txPr>
              <a:bodyPr/>
              <a:lstStyle/>
              <a:p>
                <a:pPr>
                  <a:defRPr sz="1300" b="1"/>
                </a:pPr>
                <a:endParaRPr lang="ru-RU"/>
              </a:p>
            </c:txPr>
            <c:showLegendKey val="0"/>
            <c:showVal val="0"/>
            <c:showCatName val="0"/>
            <c:showSerName val="0"/>
            <c:showPercent val="0"/>
            <c:showBubbleSize val="0"/>
          </c:dLbls>
          <c:cat>
            <c:strRef>
              <c:f>Лист1!$A$2:$A$4</c:f>
              <c:strCache>
                <c:ptCount val="3"/>
                <c:pt idx="0">
                  <c:v>2014 год</c:v>
                </c:pt>
                <c:pt idx="1">
                  <c:v>2015 год</c:v>
                </c:pt>
                <c:pt idx="2">
                  <c:v>2016 год</c:v>
                </c:pt>
              </c:strCache>
            </c:strRef>
          </c:cat>
          <c:val>
            <c:numRef>
              <c:f>Лист1!$B$2:$B$4</c:f>
              <c:numCache>
                <c:formatCode>#,##0.0</c:formatCode>
                <c:ptCount val="3"/>
                <c:pt idx="0">
                  <c:v>28704.565500000001</c:v>
                </c:pt>
                <c:pt idx="1">
                  <c:v>29206.746410299998</c:v>
                </c:pt>
                <c:pt idx="2">
                  <c:v>33128.3753</c:v>
                </c:pt>
              </c:numCache>
            </c:numRef>
          </c:val>
        </c:ser>
        <c:dLbls>
          <c:showLegendKey val="0"/>
          <c:showVal val="0"/>
          <c:showCatName val="0"/>
          <c:showSerName val="0"/>
          <c:showPercent val="0"/>
          <c:showBubbleSize val="0"/>
        </c:dLbls>
        <c:gapWidth val="150"/>
        <c:axId val="134995328"/>
        <c:axId val="134874240"/>
      </c:barChart>
      <c:lineChart>
        <c:grouping val="standard"/>
        <c:varyColors val="0"/>
        <c:ser>
          <c:idx val="2"/>
          <c:order val="1"/>
          <c:tx>
            <c:strRef>
              <c:f>Лист1!$C$1</c:f>
              <c:strCache>
                <c:ptCount val="1"/>
                <c:pt idx="0">
                  <c:v>Собственные доходы на 1 жителя, тыс. рублей</c:v>
                </c:pt>
              </c:strCache>
            </c:strRef>
          </c:tx>
          <c:spPr>
            <a:ln w="25394">
              <a:solidFill>
                <a:srgbClr val="CC99FF"/>
              </a:solidFill>
            </a:ln>
            <a:effectLst>
              <a:outerShdw blurRad="50800" dist="38100" dir="5400000" algn="t" rotWithShape="0">
                <a:prstClr val="black">
                  <a:alpha val="40000"/>
                </a:prstClr>
              </a:outerShdw>
            </a:effectLst>
          </c:spPr>
          <c:marker>
            <c:symbol val="diamond"/>
            <c:size val="48"/>
            <c:spPr>
              <a:solidFill>
                <a:srgbClr val="EC9CC4"/>
              </a:solidFill>
              <a:ln>
                <a:noFill/>
              </a:ln>
              <a:effectLst>
                <a:outerShdw blurRad="50800" dist="38100" dir="5400000" algn="t" rotWithShape="0">
                  <a:prstClr val="black">
                    <a:alpha val="40000"/>
                  </a:prstClr>
                </a:outerShdw>
              </a:effectLst>
            </c:spPr>
          </c:marker>
          <c:dLbls>
            <c:dLbl>
              <c:idx val="0"/>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1"/>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dLbl>
              <c:idx val="2"/>
              <c:spPr/>
              <c:txPr>
                <a:bodyPr/>
                <a:lstStyle/>
                <a:p>
                  <a:pPr>
                    <a:defRPr sz="1100" b="1">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dLbl>
            <c:txPr>
              <a:bodyPr/>
              <a:lstStyle/>
              <a:p>
                <a:pPr>
                  <a:defRPr sz="1100">
                    <a:latin typeface="Times New Roman" panose="02020603050405020304" pitchFamily="18" charset="0"/>
                    <a:cs typeface="Times New Roman" panose="02020603050405020304" pitchFamily="18" charset="0"/>
                  </a:defRPr>
                </a:pPr>
                <a:endParaRPr lang="ru-RU"/>
              </a:p>
            </c:txPr>
            <c:dLblPos val="ctr"/>
            <c:showLegendKey val="0"/>
            <c:showVal val="1"/>
            <c:showCatName val="0"/>
            <c:showSerName val="0"/>
            <c:showPercent val="0"/>
            <c:showBubbleSize val="0"/>
            <c:showLeaderLines val="0"/>
          </c:dLbls>
          <c:cat>
            <c:strRef>
              <c:f>Лист1!$A$2:$A$4</c:f>
              <c:strCache>
                <c:ptCount val="3"/>
                <c:pt idx="0">
                  <c:v>2014 год</c:v>
                </c:pt>
                <c:pt idx="1">
                  <c:v>2015 год</c:v>
                </c:pt>
                <c:pt idx="2">
                  <c:v>2016 год</c:v>
                </c:pt>
              </c:strCache>
            </c:strRef>
          </c:cat>
          <c:val>
            <c:numRef>
              <c:f>Лист1!$C$2:$C$4</c:f>
              <c:numCache>
                <c:formatCode>0.00</c:formatCode>
                <c:ptCount val="3"/>
                <c:pt idx="0">
                  <c:v>23.167063388882301</c:v>
                </c:pt>
                <c:pt idx="1">
                  <c:v>23.6042723645694</c:v>
                </c:pt>
                <c:pt idx="2">
                  <c:v>26.795999999999999</c:v>
                </c:pt>
              </c:numCache>
            </c:numRef>
          </c:val>
          <c:smooth val="0"/>
        </c:ser>
        <c:dLbls>
          <c:showLegendKey val="0"/>
          <c:showVal val="0"/>
          <c:showCatName val="0"/>
          <c:showSerName val="0"/>
          <c:showPercent val="0"/>
          <c:showBubbleSize val="0"/>
        </c:dLbls>
        <c:hiLowLines/>
        <c:marker val="1"/>
        <c:smooth val="0"/>
        <c:axId val="134877568"/>
        <c:axId val="134875776"/>
      </c:lineChart>
      <c:catAx>
        <c:axId val="134995328"/>
        <c:scaling>
          <c:orientation val="minMax"/>
        </c:scaling>
        <c:delete val="0"/>
        <c:axPos val="b"/>
        <c:numFmt formatCode="dd/mm/yyyy" sourceLinked="0"/>
        <c:majorTickMark val="out"/>
        <c:minorTickMark val="none"/>
        <c:tickLblPos val="nextTo"/>
        <c:txPr>
          <a:bodyPr/>
          <a:lstStyle/>
          <a:p>
            <a:pPr>
              <a:defRPr sz="1050" b="1">
                <a:latin typeface="Times New Roman" panose="02020603050405020304" pitchFamily="18" charset="0"/>
                <a:cs typeface="Times New Roman" panose="02020603050405020304" pitchFamily="18" charset="0"/>
              </a:defRPr>
            </a:pPr>
            <a:endParaRPr lang="ru-RU"/>
          </a:p>
        </c:txPr>
        <c:crossAx val="134874240"/>
        <c:crosses val="autoZero"/>
        <c:auto val="1"/>
        <c:lblAlgn val="ctr"/>
        <c:lblOffset val="100"/>
        <c:noMultiLvlLbl val="1"/>
      </c:catAx>
      <c:valAx>
        <c:axId val="134874240"/>
        <c:scaling>
          <c:orientation val="minMax"/>
          <c:max val="35000"/>
          <c:min val="0"/>
        </c:scaling>
        <c:delete val="0"/>
        <c:axPos val="l"/>
        <c:majorGridlines/>
        <c:numFmt formatCode="#,##0.0" sourceLinked="1"/>
        <c:majorTickMark val="none"/>
        <c:minorTickMark val="none"/>
        <c:tickLblPos val="none"/>
        <c:txPr>
          <a:bodyPr/>
          <a:lstStyle/>
          <a:p>
            <a:pPr>
              <a:defRPr sz="1200" b="1"/>
            </a:pPr>
            <a:endParaRPr lang="ru-RU"/>
          </a:p>
        </c:txPr>
        <c:crossAx val="134995328"/>
        <c:crosses val="autoZero"/>
        <c:crossBetween val="between"/>
      </c:valAx>
      <c:valAx>
        <c:axId val="134875776"/>
        <c:scaling>
          <c:orientation val="minMax"/>
        </c:scaling>
        <c:delete val="0"/>
        <c:axPos val="r"/>
        <c:numFmt formatCode="0.00" sourceLinked="1"/>
        <c:majorTickMark val="none"/>
        <c:minorTickMark val="none"/>
        <c:tickLblPos val="none"/>
        <c:spPr>
          <a:noFill/>
          <a:ln>
            <a:noFill/>
          </a:ln>
        </c:spPr>
        <c:crossAx val="134877568"/>
        <c:crosses val="max"/>
        <c:crossBetween val="between"/>
      </c:valAx>
      <c:catAx>
        <c:axId val="134877568"/>
        <c:scaling>
          <c:orientation val="minMax"/>
        </c:scaling>
        <c:delete val="1"/>
        <c:axPos val="b"/>
        <c:numFmt formatCode="General" sourceLinked="1"/>
        <c:majorTickMark val="out"/>
        <c:minorTickMark val="none"/>
        <c:tickLblPos val="nextTo"/>
        <c:crossAx val="134875776"/>
        <c:crosses val="autoZero"/>
        <c:auto val="1"/>
        <c:lblAlgn val="ctr"/>
        <c:lblOffset val="100"/>
        <c:noMultiLvlLbl val="0"/>
      </c:catAx>
      <c:spPr>
        <a:noFill/>
        <a:ln w="25394">
          <a:noFill/>
        </a:ln>
      </c:spPr>
    </c:plotArea>
    <c:legend>
      <c:legendPos val="r"/>
      <c:legendEntry>
        <c:idx val="0"/>
        <c:txPr>
          <a:bodyPr/>
          <a:lstStyle/>
          <a:p>
            <a:pPr>
              <a:defRPr sz="1100" b="0">
                <a:latin typeface="Times New Roman" panose="02020603050405020304" pitchFamily="18" charset="0"/>
                <a:cs typeface="Times New Roman" panose="02020603050405020304" pitchFamily="18" charset="0"/>
              </a:defRPr>
            </a:pPr>
            <a:endParaRPr lang="ru-RU"/>
          </a:p>
        </c:txPr>
      </c:legendEntry>
      <c:legendEntry>
        <c:idx val="1"/>
        <c:txPr>
          <a:bodyPr/>
          <a:lstStyle/>
          <a:p>
            <a:pPr>
              <a:defRPr sz="1100" b="0">
                <a:latin typeface="Times New Roman" panose="02020603050405020304" pitchFamily="18" charset="0"/>
                <a:cs typeface="Times New Roman" panose="02020603050405020304" pitchFamily="18" charset="0"/>
              </a:defRPr>
            </a:pPr>
            <a:endParaRPr lang="ru-RU"/>
          </a:p>
        </c:txPr>
      </c:legendEntry>
      <c:layout>
        <c:manualLayout>
          <c:xMode val="edge"/>
          <c:yMode val="edge"/>
          <c:x val="3.1894831521821293E-2"/>
          <c:y val="0.77200166166547912"/>
          <c:w val="0.92796610169491511"/>
          <c:h val="0.14866760168302945"/>
        </c:manualLayout>
      </c:layout>
      <c:overlay val="0"/>
      <c:txPr>
        <a:bodyPr/>
        <a:lstStyle/>
        <a:p>
          <a:pPr>
            <a:defRPr sz="1100" b="0">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latin typeface="Arial Cyr" pitchFamily="34" charset="0"/>
          <a:cs typeface="Arial Cyr" pitchFamily="34" charset="0"/>
        </a:defRPr>
      </a:pPr>
      <a:endParaRPr lang="ru-RU"/>
    </a:p>
  </c:txPr>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0"/>
      <c:rAngAx val="0"/>
      <c:perspective val="30"/>
    </c:view3D>
    <c:floor>
      <c:thickness val="0"/>
    </c:floor>
    <c:sideWall>
      <c:thickness val="0"/>
    </c:sideWall>
    <c:backWall>
      <c:thickness val="0"/>
    </c:backWall>
    <c:plotArea>
      <c:layout>
        <c:manualLayout>
          <c:layoutTarget val="inner"/>
          <c:xMode val="edge"/>
          <c:yMode val="edge"/>
          <c:x val="0"/>
          <c:y val="4.9777773132432965E-2"/>
          <c:w val="0.94708581869639474"/>
          <c:h val="0.94785185671840377"/>
        </c:manualLayout>
      </c:layout>
      <c:pie3DChart>
        <c:varyColors val="1"/>
        <c:ser>
          <c:idx val="0"/>
          <c:order val="0"/>
          <c:tx>
            <c:strRef>
              <c:f>Лист1!$B$1</c:f>
              <c:strCache>
                <c:ptCount val="1"/>
                <c:pt idx="0">
                  <c:v>% в собственных доходах</c:v>
                </c:pt>
              </c:strCache>
            </c:strRef>
          </c:tx>
          <c:explosion val="25"/>
          <c:dPt>
            <c:idx val="0"/>
            <c:bubble3D val="0"/>
            <c:explosion val="9"/>
            <c:spPr>
              <a:solidFill>
                <a:srgbClr val="1DD526"/>
              </a:solidFill>
            </c:spPr>
          </c:dPt>
          <c:dPt>
            <c:idx val="1"/>
            <c:bubble3D val="0"/>
            <c:spPr>
              <a:solidFill>
                <a:srgbClr val="FF0066"/>
              </a:solidFill>
            </c:spPr>
          </c:dPt>
          <c:cat>
            <c:strRef>
              <c:f>Лист1!$A$2:$A$3</c:f>
              <c:strCache>
                <c:ptCount val="2"/>
                <c:pt idx="0">
                  <c:v>10 крупных</c:v>
                </c:pt>
                <c:pt idx="1">
                  <c:v>остальные</c:v>
                </c:pt>
              </c:strCache>
            </c:strRef>
          </c:cat>
          <c:val>
            <c:numRef>
              <c:f>Лист1!$B$2:$B$3</c:f>
              <c:numCache>
                <c:formatCode>General</c:formatCode>
                <c:ptCount val="2"/>
                <c:pt idx="0">
                  <c:v>24.39</c:v>
                </c:pt>
                <c:pt idx="1">
                  <c:v>75.61</c:v>
                </c:pt>
              </c:numCache>
            </c:numRef>
          </c:val>
        </c:ser>
        <c:dLbls>
          <c:showLegendKey val="0"/>
          <c:showVal val="0"/>
          <c:showCatName val="0"/>
          <c:showSerName val="0"/>
          <c:showPercent val="0"/>
          <c:showBubbleSize val="0"/>
          <c:showLeaderLines val="0"/>
        </c:dLbls>
      </c:pie3DChart>
    </c:plotArea>
    <c:plotVisOnly val="1"/>
    <c:dispBlanksAs val="zero"/>
    <c:showDLblsOverMax val="0"/>
  </c:chart>
  <c:txPr>
    <a:bodyPr/>
    <a:lstStyle/>
    <a:p>
      <a:pPr>
        <a:defRPr sz="1800"/>
      </a:pPr>
      <a:endParaRPr lang="ru-RU"/>
    </a:p>
  </c:txPr>
  <c:externalData r:id="rId1">
    <c:autoUpdate val="0"/>
  </c:externalData>
  <c:userShapes r:id="rId2"/>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dirty="0" smtClean="0">
                <a:latin typeface="Times New Roman" panose="02020603050405020304" pitchFamily="18" charset="0"/>
                <a:cs typeface="Times New Roman" panose="02020603050405020304" pitchFamily="18" charset="0"/>
              </a:rPr>
              <a:t>Налог </a:t>
            </a:r>
            <a:r>
              <a:rPr lang="ru-RU" dirty="0">
                <a:latin typeface="Times New Roman" panose="02020603050405020304" pitchFamily="18" charset="0"/>
                <a:cs typeface="Times New Roman" panose="02020603050405020304" pitchFamily="18" charset="0"/>
              </a:rPr>
              <a:t>на прибыль организаций</a:t>
            </a:r>
          </a:p>
        </c:rich>
      </c:tx>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Поступление налога на прибыль организаций</c:v>
                </c:pt>
              </c:strCache>
            </c:strRef>
          </c:tx>
          <c:spPr>
            <a:gradFill>
              <a:gsLst>
                <a:gs pos="0">
                  <a:schemeClr val="accent6">
                    <a:lumMod val="40000"/>
                    <a:lumOff val="60000"/>
                  </a:schemeClr>
                </a:gs>
                <a:gs pos="9000">
                  <a:schemeClr val="accent6">
                    <a:lumMod val="40000"/>
                    <a:lumOff val="60000"/>
                  </a:schemeClr>
                </a:gs>
                <a:gs pos="45000">
                  <a:schemeClr val="accent6">
                    <a:lumMod val="75000"/>
                  </a:schemeClr>
                </a:gs>
                <a:gs pos="100000">
                  <a:schemeClr val="accent6">
                    <a:lumMod val="50000"/>
                  </a:schemeClr>
                </a:gs>
              </a:gsLst>
              <a:lin ang="5400000" scaled="1"/>
            </a:gradFill>
          </c:spPr>
          <c:invertIfNegative val="0"/>
          <c:dLbls>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2015 год</c:v>
                </c:pt>
                <c:pt idx="1">
                  <c:v>2016 год</c:v>
                </c:pt>
              </c:strCache>
            </c:strRef>
          </c:cat>
          <c:val>
            <c:numRef>
              <c:f>Лист1!$B$2:$B$3</c:f>
              <c:numCache>
                <c:formatCode>#,##0</c:formatCode>
                <c:ptCount val="2"/>
                <c:pt idx="0">
                  <c:v>5429.8</c:v>
                </c:pt>
                <c:pt idx="1">
                  <c:v>7402.4</c:v>
                </c:pt>
              </c:numCache>
            </c:numRef>
          </c:val>
        </c:ser>
        <c:dLbls>
          <c:showLegendKey val="0"/>
          <c:showVal val="0"/>
          <c:showCatName val="0"/>
          <c:showSerName val="0"/>
          <c:showPercent val="0"/>
          <c:showBubbleSize val="0"/>
        </c:dLbls>
        <c:gapWidth val="150"/>
        <c:shape val="cylinder"/>
        <c:axId val="137283072"/>
        <c:axId val="137284608"/>
        <c:axId val="0"/>
      </c:bar3DChart>
      <c:catAx>
        <c:axId val="137283072"/>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137284608"/>
        <c:crosses val="autoZero"/>
        <c:auto val="1"/>
        <c:lblAlgn val="ctr"/>
        <c:lblOffset val="100"/>
        <c:noMultiLvlLbl val="0"/>
      </c:catAx>
      <c:valAx>
        <c:axId val="137284608"/>
        <c:scaling>
          <c:orientation val="minMax"/>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37283072"/>
        <c:crosses val="autoZero"/>
        <c:crossBetween val="between"/>
      </c:valAx>
      <c:spPr>
        <a:noFill/>
        <a:ln w="25390">
          <a:noFill/>
        </a:ln>
      </c:spPr>
    </c:plotArea>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xPr>
        <a:bodyPr/>
        <a:lstStyle/>
        <a:p>
          <a:pPr>
            <a:defRPr sz="1400">
              <a:latin typeface="Times New Roman" panose="02020603050405020304" pitchFamily="18" charset="0"/>
              <a:cs typeface="Times New Roman" panose="02020603050405020304" pitchFamily="18" charset="0"/>
            </a:defRPr>
          </a:pPr>
          <a:endParaRPr lang="ru-RU"/>
        </a:p>
      </c:txPr>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rgbClr val="3399FF"/>
                </a:gs>
                <a:gs pos="81000">
                  <a:srgbClr val="1170FF"/>
                </a:gs>
                <a:gs pos="100000">
                  <a:srgbClr val="006699"/>
                </a:gs>
              </a:gsLst>
              <a:lin ang="5400000" scaled="0"/>
            </a:gradFill>
          </c:spPr>
          <c:invertIfNegative val="0"/>
          <c:dLbls>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2015 год</c:v>
                </c:pt>
                <c:pt idx="1">
                  <c:v>2016 год</c:v>
                </c:pt>
              </c:strCache>
            </c:strRef>
          </c:cat>
          <c:val>
            <c:numRef>
              <c:f>Лист1!$B$2:$B$3</c:f>
              <c:numCache>
                <c:formatCode>#,##0</c:formatCode>
                <c:ptCount val="2"/>
                <c:pt idx="0">
                  <c:v>7402</c:v>
                </c:pt>
                <c:pt idx="1">
                  <c:v>7798.7</c:v>
                </c:pt>
              </c:numCache>
            </c:numRef>
          </c:val>
        </c:ser>
        <c:dLbls>
          <c:showLegendKey val="0"/>
          <c:showVal val="0"/>
          <c:showCatName val="0"/>
          <c:showSerName val="0"/>
          <c:showPercent val="0"/>
          <c:showBubbleSize val="0"/>
        </c:dLbls>
        <c:gapWidth val="150"/>
        <c:shape val="cylinder"/>
        <c:axId val="138699520"/>
        <c:axId val="138701056"/>
        <c:axId val="0"/>
      </c:bar3DChart>
      <c:catAx>
        <c:axId val="138699520"/>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138701056"/>
        <c:crosses val="autoZero"/>
        <c:auto val="1"/>
        <c:lblAlgn val="ctr"/>
        <c:lblOffset val="100"/>
        <c:noMultiLvlLbl val="0"/>
      </c:catAx>
      <c:valAx>
        <c:axId val="138701056"/>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38699520"/>
        <c:crosses val="autoZero"/>
        <c:crossBetween val="between"/>
      </c:valAx>
      <c:spPr>
        <a:noFill/>
        <a:ln w="25390">
          <a:noFill/>
        </a:ln>
      </c:spPr>
    </c:plotArea>
    <c:plotVisOnly val="1"/>
    <c:dispBlanksAs val="gap"/>
    <c:showDLblsOverMax val="0"/>
  </c:chart>
  <c:txPr>
    <a:bodyPr/>
    <a:lstStyle/>
    <a:p>
      <a:pPr>
        <a:defRPr sz="1200">
          <a:latin typeface="TimesET" pitchFamily="2" charset="0"/>
        </a:defRPr>
      </a:pPr>
      <a:endParaRPr lang="ru-RU"/>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Акцизы на нефтепродукты</c:v>
                </c:pt>
              </c:strCache>
            </c:strRef>
          </c:tx>
          <c:spPr>
            <a:gradFill>
              <a:gsLst>
                <a:gs pos="0">
                  <a:srgbClr val="DDEBCF"/>
                </a:gs>
                <a:gs pos="50000">
                  <a:srgbClr val="9CB86E"/>
                </a:gs>
                <a:gs pos="100000">
                  <a:srgbClr val="156B13"/>
                </a:gs>
              </a:gsLst>
              <a:lin ang="5400000" scaled="0"/>
            </a:gradFill>
          </c:spPr>
          <c:invertIfNegative val="0"/>
          <c:dLbls>
            <c:spPr>
              <a:noFill/>
              <a:ln>
                <a:noFill/>
              </a:ln>
              <a:effectLst/>
            </c:spPr>
            <c:txPr>
              <a:bodyPr/>
              <a:lstStyle/>
              <a:p>
                <a:pPr>
                  <a:defRPr b="1"/>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2015 год</c:v>
                </c:pt>
                <c:pt idx="1">
                  <c:v>2016 год</c:v>
                </c:pt>
              </c:strCache>
            </c:strRef>
          </c:cat>
          <c:val>
            <c:numRef>
              <c:f>Лист1!$B$2:$B$3</c:f>
              <c:numCache>
                <c:formatCode>#,##0</c:formatCode>
                <c:ptCount val="2"/>
                <c:pt idx="0">
                  <c:v>1646.1</c:v>
                </c:pt>
                <c:pt idx="1">
                  <c:v>2633.7</c:v>
                </c:pt>
              </c:numCache>
            </c:numRef>
          </c:val>
        </c:ser>
        <c:dLbls>
          <c:showLegendKey val="0"/>
          <c:showVal val="0"/>
          <c:showCatName val="0"/>
          <c:showSerName val="0"/>
          <c:showPercent val="0"/>
          <c:showBubbleSize val="0"/>
        </c:dLbls>
        <c:gapWidth val="150"/>
        <c:shape val="cylinder"/>
        <c:axId val="140136448"/>
        <c:axId val="140137984"/>
        <c:axId val="0"/>
      </c:bar3DChart>
      <c:catAx>
        <c:axId val="140136448"/>
        <c:scaling>
          <c:orientation val="minMax"/>
        </c:scaling>
        <c:delete val="0"/>
        <c:axPos val="b"/>
        <c:numFmt formatCode="General" sourceLinked="1"/>
        <c:majorTickMark val="out"/>
        <c:minorTickMark val="none"/>
        <c:tickLblPos val="nextTo"/>
        <c:txPr>
          <a:bodyPr/>
          <a:lstStyle/>
          <a:p>
            <a:pPr>
              <a:defRPr b="1"/>
            </a:pPr>
            <a:endParaRPr lang="ru-RU"/>
          </a:p>
        </c:txPr>
        <c:crossAx val="140137984"/>
        <c:crosses val="autoZero"/>
        <c:auto val="1"/>
        <c:lblAlgn val="ctr"/>
        <c:lblOffset val="100"/>
        <c:noMultiLvlLbl val="0"/>
      </c:catAx>
      <c:valAx>
        <c:axId val="140137984"/>
        <c:scaling>
          <c:orientation val="minMax"/>
        </c:scaling>
        <c:delete val="0"/>
        <c:axPos val="l"/>
        <c:majorGridlines/>
        <c:numFmt formatCode="#,##0" sourceLinked="1"/>
        <c:majorTickMark val="out"/>
        <c:minorTickMark val="none"/>
        <c:tickLblPos val="nextTo"/>
        <c:crossAx val="140136448"/>
        <c:crosses val="autoZero"/>
        <c:crossBetween val="between"/>
      </c:valAx>
      <c:spPr>
        <a:noFill/>
        <a:ln w="25390">
          <a:noFill/>
        </a:ln>
      </c:spPr>
    </c:plotArea>
    <c:plotVisOnly val="1"/>
    <c:dispBlanksAs val="gap"/>
    <c:showDLblsOverMax val="0"/>
  </c:chart>
  <c:txPr>
    <a:bodyPr/>
    <a:lstStyle/>
    <a:p>
      <a:pPr>
        <a:defRPr sz="12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title>
      <c:overlay val="0"/>
    </c:title>
    <c:autoTitleDeleted val="0"/>
    <c:plotArea>
      <c:layout>
        <c:manualLayout>
          <c:layoutTarget val="inner"/>
          <c:xMode val="edge"/>
          <c:yMode val="edge"/>
          <c:x val="3.9134772062363439E-2"/>
          <c:y val="0.11659493550636081"/>
          <c:w val="0.46499787060696962"/>
          <c:h val="0.80869194888168627"/>
        </c:manualLayout>
      </c:layout>
      <c:doughnutChart>
        <c:varyColors val="1"/>
        <c:ser>
          <c:idx val="1"/>
          <c:order val="0"/>
          <c:tx>
            <c:strRef>
              <c:f>Лист1!$A$2</c:f>
              <c:strCache>
                <c:ptCount val="1"/>
              </c:strCache>
            </c:strRef>
          </c:tx>
          <c:spPr>
            <a:effectLst>
              <a:outerShdw blurRad="50800" dist="38100" dir="10800000" algn="r" rotWithShape="0">
                <a:prstClr val="black">
                  <a:alpha val="40000"/>
                </a:prstClr>
              </a:outerShdw>
            </a:effectLst>
            <a:scene3d>
              <a:camera prst="orthographicFront"/>
              <a:lightRig rig="threePt" dir="t">
                <a:rot lat="0" lon="0" rev="1200000"/>
              </a:lightRig>
            </a:scene3d>
            <a:sp3d prstMaterial="softEdge">
              <a:bevelT w="63500" h="25400"/>
            </a:sp3d>
          </c:spPr>
          <c:explosion val="2"/>
          <c:dLbls>
            <c:dLbl>
              <c:idx val="0"/>
              <c:layout>
                <c:manualLayout>
                  <c:x val="-9.700311076547051E-2"/>
                  <c:y val="-9.7130914600471116E-2"/>
                </c:manualLayout>
              </c:layout>
              <c:showLegendKey val="0"/>
              <c:showVal val="1"/>
              <c:showCatName val="0"/>
              <c:showSerName val="0"/>
              <c:showPercent val="0"/>
              <c:showBubbleSize val="0"/>
            </c:dLbl>
            <c:dLbl>
              <c:idx val="1"/>
              <c:layout>
                <c:manualLayout>
                  <c:x val="7.2813321667962824E-2"/>
                  <c:y val="9.6529532145381597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3.3263317964670594E-2"/>
                  <c:y val="0.13061773329533433"/>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9992500833240753E-2"/>
                  <c:y val="0.12618887756432859"/>
                </c:manualLayout>
              </c:layout>
              <c:showLegendKey val="0"/>
              <c:showVal val="1"/>
              <c:showCatName val="0"/>
              <c:showSerName val="0"/>
              <c:showPercent val="0"/>
              <c:showBubbleSize val="0"/>
              <c:extLst>
                <c:ext xmlns:c15="http://schemas.microsoft.com/office/drawing/2012/chart" uri="{CE6537A1-D6FC-4f65-9D91-7224C49458BB}">
                  <c15:layout/>
                </c:ext>
              </c:extLst>
            </c:dLbl>
            <c:numFmt formatCode="#,##0.0" sourceLinked="0"/>
            <c:spPr>
              <a:noFill/>
            </c:spPr>
            <c:txPr>
              <a:bodyPr/>
              <a:lstStyle/>
              <a:p>
                <a:pPr>
                  <a:defRPr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ext>
            </c:extLst>
          </c:dLbls>
          <c:cat>
            <c:strRef>
              <c:f>Лист1!$B$1:$E$1</c:f>
              <c:strCache>
                <c:ptCount val="4"/>
                <c:pt idx="0">
                  <c:v>Расходные обязательства, возникшие в результате принятия нормативных правовых актов субъекта РФ, заключения договоров (соглашений) по предметам совместного ведения Российской Федерации и субъектов Российской Федерации</c:v>
                </c:pt>
                <c:pt idx="1">
                  <c:v>Расходные обязательства, возникшие в результате принятия нормативных правовых актов субъекта РФ, предусматривающих предоставление из бюджета субъекта РФ межбюджетных трансфертов</c:v>
                </c:pt>
                <c:pt idx="2">
                  <c:v>Расходные обязательства, возникшие в результате принятия нормативных правовых актов субъекта РФ, предусматривающих реализацию субъектом РФ переданных полномочий за счет средств субвенций из федерального бюджета</c:v>
                </c:pt>
                <c:pt idx="3">
                  <c:v>Иные расходные обязательства</c:v>
                </c:pt>
              </c:strCache>
            </c:strRef>
          </c:cat>
          <c:val>
            <c:numRef>
              <c:f>Лист1!$B$2:$E$2</c:f>
              <c:numCache>
                <c:formatCode>#,##0.00</c:formatCode>
                <c:ptCount val="4"/>
                <c:pt idx="0">
                  <c:v>36259.199999999997</c:v>
                </c:pt>
                <c:pt idx="1">
                  <c:v>1255.8</c:v>
                </c:pt>
                <c:pt idx="2">
                  <c:v>1916.6</c:v>
                </c:pt>
                <c:pt idx="3">
                  <c:v>223.4</c:v>
                </c:pt>
              </c:numCache>
            </c:numRef>
          </c:val>
        </c:ser>
        <c:dLbls>
          <c:showLegendKey val="0"/>
          <c:showVal val="0"/>
          <c:showCatName val="0"/>
          <c:showSerName val="0"/>
          <c:showPercent val="0"/>
          <c:showBubbleSize val="0"/>
          <c:showLeaderLines val="0"/>
        </c:dLbls>
        <c:firstSliceAng val="180"/>
        <c:holeSize val="50"/>
      </c:doughnutChart>
    </c:plotArea>
    <c:legend>
      <c:legendPos val="r"/>
      <c:layout>
        <c:manualLayout>
          <c:xMode val="edge"/>
          <c:yMode val="edge"/>
          <c:x val="0.52641870810650671"/>
          <c:y val="0.32696628715971976"/>
          <c:w val="0.46476271155056853"/>
          <c:h val="0.6244682555400447"/>
        </c:manualLayout>
      </c:layout>
      <c:overlay val="0"/>
      <c:txPr>
        <a:bodyPr/>
        <a:lstStyle/>
        <a:p>
          <a:pPr algn="just">
            <a:defRPr sz="1100" b="0">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9"/>
      </a:pPr>
      <a:endParaRPr lang="ru-RU"/>
    </a:p>
  </c:txPr>
  <c:externalData r:id="rId1">
    <c:autoUpdate val="0"/>
  </c:externalData>
  <c:userShapes r:id="rId2"/>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9"/>
    </mc:Choice>
    <mc:Fallback>
      <c:style val="29"/>
    </mc:Fallback>
  </mc:AlternateContent>
  <c:chart>
    <c:title>
      <c:tx>
        <c:rich>
          <a:bodyPr/>
          <a:lstStyle/>
          <a:p>
            <a:pPr algn="r">
              <a:defRPr/>
            </a:pPr>
            <a:r>
              <a:rPr lang="ru-RU"/>
              <a:t>на 01.01.2017  (за 2016 год)</a:t>
            </a: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spPr>
            <a:solidFill>
              <a:srgbClr val="66CCFF"/>
            </a:solidFill>
          </c:spPr>
          <c:invertIfNegative val="0"/>
          <c:dPt>
            <c:idx val="10"/>
            <c:invertIfNegative val="0"/>
            <c:bubble3D val="0"/>
            <c:spPr>
              <a:solidFill>
                <a:srgbClr val="FFFF99"/>
              </a:solidFill>
            </c:spPr>
          </c:dPt>
          <c:dPt>
            <c:idx val="12"/>
            <c:invertIfNegative val="0"/>
            <c:bubble3D val="0"/>
          </c:dPt>
          <c:dLbls>
            <c:dLbl>
              <c:idx val="0"/>
              <c:layout>
                <c:manualLayout>
                  <c:x val="-7.2093551316984557E-3"/>
                  <c:y val="-1.9420384951881014E-2"/>
                </c:manualLayout>
              </c:layout>
              <c:showLegendKey val="0"/>
              <c:showVal val="1"/>
              <c:showCatName val="0"/>
              <c:showSerName val="0"/>
              <c:showPercent val="0"/>
              <c:showBubbleSize val="0"/>
            </c:dLbl>
            <c:dLbl>
              <c:idx val="1"/>
              <c:layout>
                <c:manualLayout>
                  <c:x val="3.7465940054495913E-4"/>
                  <c:y val="-1.3045348498104403E-2"/>
                </c:manualLayout>
              </c:layout>
              <c:showLegendKey val="0"/>
              <c:showVal val="1"/>
              <c:showCatName val="0"/>
              <c:showSerName val="0"/>
              <c:showPercent val="0"/>
              <c:showBubbleSize val="0"/>
            </c:dLbl>
            <c:dLbl>
              <c:idx val="2"/>
              <c:layout>
                <c:manualLayout>
                  <c:x val="8.3333333333333332E-3"/>
                  <c:y val="4.329004329004329E-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0"/>
                  <c:y val="-6.1326188393117523E-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0"/>
                  <c:y val="-1.0461869349664626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0"/>
                  <c:y val="-1.0161125692621755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0"/>
                  <c:y val="1.8518518518518517E-2"/>
                </c:manualLayout>
              </c:layout>
              <c:showLegendKey val="0"/>
              <c:showVal val="1"/>
              <c:showCatName val="0"/>
              <c:showSerName val="0"/>
              <c:showPercent val="0"/>
              <c:showBubbleSize val="0"/>
            </c:dLbl>
            <c:dLbl>
              <c:idx val="10"/>
              <c:spPr>
                <a:noFill/>
                <a:ln>
                  <a:noFill/>
                </a:ln>
                <a:effectLst/>
              </c:spPr>
              <c:txPr>
                <a:bodyPr/>
                <a:lstStyle/>
                <a:p>
                  <a:pPr>
                    <a:defRPr/>
                  </a:pPr>
                  <a:endParaRPr lang="ru-RU"/>
                </a:p>
              </c:txPr>
              <c:showLegendKey val="0"/>
              <c:showVal val="1"/>
              <c:showCatName val="0"/>
              <c:showSerName val="0"/>
              <c:showPercent val="0"/>
              <c:showBubbleSize val="0"/>
            </c:dLbl>
            <c:dLbl>
              <c:idx val="12"/>
              <c:layout>
                <c:manualLayout>
                  <c:x val="2.7777777777777779E-3"/>
                  <c:y val="1.2987012987012988E-2"/>
                </c:manualLayout>
              </c:layout>
              <c:showLegendKey val="0"/>
              <c:showVal val="1"/>
              <c:showCatName val="0"/>
              <c:showSerName val="0"/>
              <c:showPercent val="0"/>
              <c:showBubbleSize val="0"/>
              <c:extLst>
                <c:ext xmlns:c15="http://schemas.microsoft.com/office/drawing/2012/chart" uri="{CE6537A1-D6FC-4f65-9D91-7224C49458BB}"/>
              </c:extLst>
            </c:dLbl>
            <c:dLbl>
              <c:idx val="13"/>
              <c:layout>
                <c:manualLayout>
                  <c:x val="1.6666666666666566E-2"/>
                  <c:y val="0"/>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Лист1!$A$3:$A$16</c:f>
              <c:strCache>
                <c:ptCount val="14"/>
                <c:pt idx="0">
                  <c:v>Оренбургская обл.</c:v>
                </c:pt>
                <c:pt idx="1">
                  <c:v>Самарская обл.</c:v>
                </c:pt>
                <c:pt idx="2">
                  <c:v>Нижегородская обл.</c:v>
                </c:pt>
                <c:pt idx="3">
                  <c:v>Пермский край</c:v>
                </c:pt>
                <c:pt idx="4">
                  <c:v>Башкортостан</c:v>
                </c:pt>
                <c:pt idx="5">
                  <c:v>Татарстан</c:v>
                </c:pt>
                <c:pt idx="6">
                  <c:v>Ульяновская обл.</c:v>
                </c:pt>
                <c:pt idx="7">
                  <c:v>Пензенская обл.</c:v>
                </c:pt>
                <c:pt idx="8">
                  <c:v>Удмуртия</c:v>
                </c:pt>
                <c:pt idx="9">
                  <c:v>Саратовская обл.</c:v>
                </c:pt>
                <c:pt idx="10">
                  <c:v>Чувашия</c:v>
                </c:pt>
                <c:pt idx="11">
                  <c:v>Мордовия</c:v>
                </c:pt>
                <c:pt idx="12">
                  <c:v>Марий Эл</c:v>
                </c:pt>
                <c:pt idx="13">
                  <c:v>Кировская обл.</c:v>
                </c:pt>
              </c:strCache>
            </c:strRef>
          </c:cat>
          <c:val>
            <c:numRef>
              <c:f>Лист1!$B$3:$B$16</c:f>
              <c:numCache>
                <c:formatCode>0.0</c:formatCode>
                <c:ptCount val="14"/>
                <c:pt idx="0">
                  <c:v>58.725000000000001</c:v>
                </c:pt>
                <c:pt idx="1">
                  <c:v>56.975999999999999</c:v>
                </c:pt>
                <c:pt idx="2">
                  <c:v>50.408999999999999</c:v>
                </c:pt>
                <c:pt idx="3">
                  <c:v>43.822000000000003</c:v>
                </c:pt>
                <c:pt idx="4">
                  <c:v>43.064</c:v>
                </c:pt>
                <c:pt idx="5">
                  <c:v>43.052999999999997</c:v>
                </c:pt>
                <c:pt idx="6">
                  <c:v>40.121000000000002</c:v>
                </c:pt>
                <c:pt idx="7">
                  <c:v>38.44</c:v>
                </c:pt>
                <c:pt idx="8">
                  <c:v>37.436</c:v>
                </c:pt>
                <c:pt idx="9">
                  <c:v>36.566000000000003</c:v>
                </c:pt>
                <c:pt idx="10">
                  <c:v>36.134999999999998</c:v>
                </c:pt>
                <c:pt idx="11">
                  <c:v>35.676000000000002</c:v>
                </c:pt>
                <c:pt idx="12">
                  <c:v>34.972000000000001</c:v>
                </c:pt>
                <c:pt idx="13">
                  <c:v>33.651000000000003</c:v>
                </c:pt>
              </c:numCache>
            </c:numRef>
          </c:val>
        </c:ser>
        <c:dLbls>
          <c:showLegendKey val="0"/>
          <c:showVal val="0"/>
          <c:showCatName val="0"/>
          <c:showSerName val="0"/>
          <c:showPercent val="0"/>
          <c:showBubbleSize val="0"/>
        </c:dLbls>
        <c:gapWidth val="150"/>
        <c:shape val="cylinder"/>
        <c:axId val="150519168"/>
        <c:axId val="150533248"/>
        <c:axId val="0"/>
      </c:bar3DChart>
      <c:catAx>
        <c:axId val="150519168"/>
        <c:scaling>
          <c:orientation val="minMax"/>
        </c:scaling>
        <c:delete val="0"/>
        <c:axPos val="b"/>
        <c:numFmt formatCode="General" sourceLinked="0"/>
        <c:majorTickMark val="out"/>
        <c:minorTickMark val="none"/>
        <c:tickLblPos val="nextTo"/>
        <c:crossAx val="150533248"/>
        <c:crosses val="autoZero"/>
        <c:auto val="1"/>
        <c:lblAlgn val="ctr"/>
        <c:lblOffset val="100"/>
        <c:noMultiLvlLbl val="0"/>
      </c:catAx>
      <c:valAx>
        <c:axId val="150533248"/>
        <c:scaling>
          <c:orientation val="minMax"/>
        </c:scaling>
        <c:delete val="0"/>
        <c:axPos val="l"/>
        <c:majorGridlines>
          <c:spPr>
            <a:ln>
              <a:solidFill>
                <a:schemeClr val="accent1"/>
              </a:solidFill>
            </a:ln>
          </c:spPr>
        </c:majorGridlines>
        <c:numFmt formatCode="0.0" sourceLinked="1"/>
        <c:majorTickMark val="out"/>
        <c:minorTickMark val="none"/>
        <c:tickLblPos val="nextTo"/>
        <c:crossAx val="150519168"/>
        <c:crosses val="autoZero"/>
        <c:crossBetween val="between"/>
        <c:majorUnit val="15"/>
        <c:minorUnit val="2"/>
      </c:valAx>
    </c:plotArea>
    <c:plotVisOnly val="1"/>
    <c:dispBlanksAs val="gap"/>
    <c:showDLblsOverMax val="0"/>
  </c:chart>
  <c:txPr>
    <a:bodyPr/>
    <a:lstStyle/>
    <a:p>
      <a:pPr>
        <a:defRPr>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9"/>
    </mc:Choice>
    <mc:Fallback>
      <c:style val="29"/>
    </mc:Fallback>
  </mc:AlternateContent>
  <c:chart>
    <c:title>
      <c:tx>
        <c:rich>
          <a:bodyPr/>
          <a:lstStyle/>
          <a:p>
            <a:pPr>
              <a:defRPr/>
            </a:pPr>
            <a:r>
              <a:rPr lang="ru-RU"/>
              <a:t>на 01.01.2016  (за 2015 год)</a:t>
            </a:r>
          </a:p>
        </c:rich>
      </c:tx>
      <c:overlay val="0"/>
    </c:title>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spPr>
            <a:solidFill>
              <a:srgbClr val="66CCFF"/>
            </a:solidFill>
          </c:spPr>
          <c:invertIfNegative val="0"/>
          <c:dPt>
            <c:idx val="12"/>
            <c:invertIfNegative val="0"/>
            <c:bubble3D val="0"/>
            <c:spPr>
              <a:solidFill>
                <a:srgbClr val="FFFF99"/>
              </a:solidFill>
            </c:spPr>
          </c:dPt>
          <c:dLbls>
            <c:dLbl>
              <c:idx val="0"/>
              <c:layout>
                <c:manualLayout>
                  <c:x val="-2.2021767624683232E-17"/>
                  <c:y val="1.8518518518518538E-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0"/>
                  <c:y val="9.2592592592592813E-3"/>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7.2072072072072073E-3"/>
                  <c:y val="1.8518518518518517E-2"/>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4024024024024023E-3"/>
                  <c:y val="1.8518518518518517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0"/>
                  <c:y val="-1.3888888888888888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4024024024024023E-3"/>
                  <c:y val="1.8518518518518517E-2"/>
                </c:manualLayout>
              </c:layout>
              <c:showLegendKey val="0"/>
              <c:showVal val="1"/>
              <c:showCatName val="0"/>
              <c:showSerName val="0"/>
              <c:showPercent val="0"/>
              <c:showBubbleSize val="0"/>
              <c:extLst>
                <c:ext xmlns:c15="http://schemas.microsoft.com/office/drawing/2012/chart" uri="{CE6537A1-D6FC-4f65-9D91-7224C49458BB}"/>
              </c:extLst>
            </c:dLbl>
            <c:dLbl>
              <c:idx val="7"/>
              <c:layout>
                <c:manualLayout>
                  <c:x val="9.6096096096096092E-3"/>
                  <c:y val="1.3888888888888888E-2"/>
                </c:manualLayout>
              </c:layout>
              <c:showLegendKey val="0"/>
              <c:showVal val="1"/>
              <c:showCatName val="0"/>
              <c:showSerName val="0"/>
              <c:showPercent val="0"/>
              <c:showBubbleSize val="0"/>
              <c:extLst>
                <c:ext xmlns:c15="http://schemas.microsoft.com/office/drawing/2012/chart" uri="{CE6537A1-D6FC-4f65-9D91-7224C49458BB}"/>
              </c:extLst>
            </c:dLbl>
            <c:dLbl>
              <c:idx val="8"/>
              <c:layout>
                <c:manualLayout>
                  <c:x val="4.8048048048048046E-3"/>
                  <c:y val="1.3888888888888888E-2"/>
                </c:manualLayout>
              </c:layout>
              <c:showLegendKey val="0"/>
              <c:showVal val="1"/>
              <c:showCatName val="0"/>
              <c:showSerName val="0"/>
              <c:showPercent val="0"/>
              <c:showBubbleSize val="0"/>
              <c:extLst>
                <c:ext xmlns:c15="http://schemas.microsoft.com/office/drawing/2012/chart" uri="{CE6537A1-D6FC-4f65-9D91-7224C49458BB}"/>
              </c:extLst>
            </c:dLbl>
            <c:dLbl>
              <c:idx val="9"/>
              <c:layout>
                <c:manualLayout>
                  <c:x val="1.2012012012012012E-2"/>
                  <c:y val="9.2592592592592587E-3"/>
                </c:manualLayout>
              </c:layout>
              <c:showLegendKey val="0"/>
              <c:showVal val="1"/>
              <c:showCatName val="0"/>
              <c:showSerName val="0"/>
              <c:showPercent val="0"/>
              <c:showBubbleSize val="0"/>
              <c:extLst>
                <c:ext xmlns:c15="http://schemas.microsoft.com/office/drawing/2012/chart" uri="{CE6537A1-D6FC-4f65-9D91-7224C49458BB}"/>
              </c:extLst>
            </c:dLbl>
            <c:dLbl>
              <c:idx val="10"/>
              <c:layout>
                <c:manualLayout>
                  <c:x val="7.2072072072072073E-3"/>
                  <c:y val="0"/>
                </c:manualLayout>
              </c:layout>
              <c:showLegendKey val="0"/>
              <c:showVal val="1"/>
              <c:showCatName val="0"/>
              <c:showSerName val="0"/>
              <c:showPercent val="0"/>
              <c:showBubbleSize val="0"/>
              <c:extLst>
                <c:ext xmlns:c15="http://schemas.microsoft.com/office/drawing/2012/chart" uri="{CE6537A1-D6FC-4f65-9D91-7224C49458BB}"/>
              </c:extLst>
            </c:dLbl>
            <c:dLbl>
              <c:idx val="11"/>
              <c:layout>
                <c:manualLayout>
                  <c:x val="9.6096096096096977E-3"/>
                  <c:y val="4.6296296296296294E-3"/>
                </c:manualLayout>
              </c:layout>
              <c:showLegendKey val="0"/>
              <c:showVal val="1"/>
              <c:showCatName val="0"/>
              <c:showSerName val="0"/>
              <c:showPercent val="0"/>
              <c:showBubbleSize val="0"/>
              <c:extLst>
                <c:ext xmlns:c15="http://schemas.microsoft.com/office/drawing/2012/chart" uri="{CE6537A1-D6FC-4f65-9D91-7224C49458BB}"/>
              </c:extLst>
            </c:dLbl>
            <c:dLbl>
              <c:idx val="12"/>
              <c:layout>
                <c:manualLayout>
                  <c:x val="7.2072072072072073E-3"/>
                  <c:y val="4.6296296296296294E-3"/>
                </c:manualLayout>
              </c:layout>
              <c:spPr>
                <a:noFill/>
                <a:ln>
                  <a:noFill/>
                </a:ln>
                <a:effectLst/>
              </c:spPr>
              <c:txPr>
                <a:bodyPr/>
                <a:lstStyle/>
                <a:p>
                  <a:pPr>
                    <a:defRPr/>
                  </a:pPr>
                  <a:endParaRPr lang="ru-RU"/>
                </a:p>
              </c:txPr>
              <c:showLegendKey val="0"/>
              <c:showVal val="1"/>
              <c:showCatName val="0"/>
              <c:showSerName val="0"/>
              <c:showPercent val="0"/>
              <c:showBubbleSize val="0"/>
              <c:extLst>
                <c:ext xmlns:c15="http://schemas.microsoft.com/office/drawing/2012/chart" uri="{CE6537A1-D6FC-4f65-9D91-7224C49458BB}"/>
              </c:extLst>
            </c:dLbl>
            <c:dLbl>
              <c:idx val="13"/>
              <c:layout>
                <c:manualLayout>
                  <c:x val="1.4414414414414415E-2"/>
                  <c:y val="0"/>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Лист1!$A$19:$A$32</c:f>
              <c:strCache>
                <c:ptCount val="14"/>
                <c:pt idx="0">
                  <c:v>Оренбургская обл.</c:v>
                </c:pt>
                <c:pt idx="1">
                  <c:v>Самарская обл.</c:v>
                </c:pt>
                <c:pt idx="2">
                  <c:v>Нижегородская обл.</c:v>
                </c:pt>
                <c:pt idx="3">
                  <c:v>Пермский край</c:v>
                </c:pt>
                <c:pt idx="4">
                  <c:v>Башкортостан</c:v>
                </c:pt>
                <c:pt idx="5">
                  <c:v>Татарстан</c:v>
                </c:pt>
                <c:pt idx="6">
                  <c:v>Ульяновская обл.</c:v>
                </c:pt>
                <c:pt idx="7">
                  <c:v>Пензенская обл.</c:v>
                </c:pt>
                <c:pt idx="8">
                  <c:v>Удмуртия</c:v>
                </c:pt>
                <c:pt idx="9">
                  <c:v>Мордовия</c:v>
                </c:pt>
                <c:pt idx="10">
                  <c:v>Саратовская обл.</c:v>
                </c:pt>
                <c:pt idx="11">
                  <c:v>Марий Эл</c:v>
                </c:pt>
                <c:pt idx="12">
                  <c:v>Чувашия</c:v>
                </c:pt>
                <c:pt idx="13">
                  <c:v>Кировская обл.</c:v>
                </c:pt>
              </c:strCache>
            </c:strRef>
          </c:cat>
          <c:val>
            <c:numRef>
              <c:f>Лист1!$B$19:$B$32</c:f>
              <c:numCache>
                <c:formatCode>0.0</c:formatCode>
                <c:ptCount val="14"/>
                <c:pt idx="0">
                  <c:v>54.871000000000002</c:v>
                </c:pt>
                <c:pt idx="1">
                  <c:v>52.914999999999999</c:v>
                </c:pt>
                <c:pt idx="2">
                  <c:v>50.784999999999997</c:v>
                </c:pt>
                <c:pt idx="3">
                  <c:v>44.545000000000002</c:v>
                </c:pt>
                <c:pt idx="4">
                  <c:v>41.923000000000002</c:v>
                </c:pt>
                <c:pt idx="5">
                  <c:v>41.411000000000001</c:v>
                </c:pt>
                <c:pt idx="6">
                  <c:v>38.851999999999997</c:v>
                </c:pt>
                <c:pt idx="7">
                  <c:v>37.515000000000001</c:v>
                </c:pt>
                <c:pt idx="8">
                  <c:v>37.203000000000003</c:v>
                </c:pt>
                <c:pt idx="9">
                  <c:v>35.890999999999998</c:v>
                </c:pt>
                <c:pt idx="10">
                  <c:v>35.448999999999998</c:v>
                </c:pt>
                <c:pt idx="11">
                  <c:v>35.192999999999998</c:v>
                </c:pt>
                <c:pt idx="12">
                  <c:v>34.034999999999997</c:v>
                </c:pt>
                <c:pt idx="13">
                  <c:v>33.680999999999997</c:v>
                </c:pt>
              </c:numCache>
            </c:numRef>
          </c:val>
        </c:ser>
        <c:dLbls>
          <c:showLegendKey val="0"/>
          <c:showVal val="0"/>
          <c:showCatName val="0"/>
          <c:showSerName val="0"/>
          <c:showPercent val="0"/>
          <c:showBubbleSize val="0"/>
        </c:dLbls>
        <c:gapWidth val="150"/>
        <c:shape val="cylinder"/>
        <c:axId val="150608128"/>
        <c:axId val="150638592"/>
        <c:axId val="0"/>
      </c:bar3DChart>
      <c:catAx>
        <c:axId val="150608128"/>
        <c:scaling>
          <c:orientation val="minMax"/>
        </c:scaling>
        <c:delete val="0"/>
        <c:axPos val="b"/>
        <c:numFmt formatCode="General" sourceLinked="0"/>
        <c:majorTickMark val="out"/>
        <c:minorTickMark val="none"/>
        <c:tickLblPos val="nextTo"/>
        <c:crossAx val="150638592"/>
        <c:crosses val="autoZero"/>
        <c:auto val="1"/>
        <c:lblAlgn val="ctr"/>
        <c:lblOffset val="100"/>
        <c:noMultiLvlLbl val="0"/>
      </c:catAx>
      <c:valAx>
        <c:axId val="150638592"/>
        <c:scaling>
          <c:orientation val="minMax"/>
        </c:scaling>
        <c:delete val="0"/>
        <c:axPos val="l"/>
        <c:majorGridlines/>
        <c:numFmt formatCode="0.0" sourceLinked="1"/>
        <c:majorTickMark val="out"/>
        <c:minorTickMark val="none"/>
        <c:tickLblPos val="nextTo"/>
        <c:crossAx val="150608128"/>
        <c:crosses val="autoZero"/>
        <c:crossBetween val="between"/>
        <c:majorUnit val="15"/>
        <c:minorUnit val="2"/>
      </c:valAx>
    </c:plotArea>
    <c:plotVisOnly val="1"/>
    <c:dispBlanksAs val="gap"/>
    <c:showDLblsOverMax val="0"/>
  </c:chart>
  <c:txPr>
    <a:bodyPr/>
    <a:lstStyle/>
    <a:p>
      <a:pPr>
        <a:defRPr>
          <a:latin typeface="Times New Roman" panose="02020603050405020304" pitchFamily="18" charset="0"/>
          <a:cs typeface="Times New Roman" panose="02020603050405020304" pitchFamily="18" charset="0"/>
        </a:defRPr>
      </a:pPr>
      <a:endParaRPr lang="ru-RU"/>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60"/>
      <c:rotY val="150"/>
      <c:rAngAx val="1"/>
    </c:view3D>
    <c:floor>
      <c:thickness val="0"/>
    </c:floor>
    <c:sideWall>
      <c:thickness val="0"/>
    </c:sideWall>
    <c:backWall>
      <c:thickness val="0"/>
    </c:backWall>
    <c:plotArea>
      <c:layout>
        <c:manualLayout>
          <c:layoutTarget val="inner"/>
          <c:xMode val="edge"/>
          <c:yMode val="edge"/>
          <c:x val="1.4514248025329827E-2"/>
          <c:y val="0"/>
          <c:w val="0.93186343442388353"/>
          <c:h val="1"/>
        </c:manualLayout>
      </c:layout>
      <c:pie3DChart>
        <c:varyColors val="1"/>
        <c:ser>
          <c:idx val="0"/>
          <c:order val="0"/>
          <c:tx>
            <c:strRef>
              <c:f>Лист1!$B$1</c:f>
              <c:strCache>
                <c:ptCount val="1"/>
                <c:pt idx="0">
                  <c:v>Продажи</c:v>
                </c:pt>
              </c:strCache>
            </c:strRef>
          </c:tx>
          <c:explosion val="5"/>
          <c:dLbls>
            <c:dLbl>
              <c:idx val="0"/>
              <c:layout>
                <c:manualLayout>
                  <c:x val="0.19273341643608868"/>
                  <c:y val="0.29063854016220425"/>
                </c:manualLayout>
              </c:layout>
              <c:tx>
                <c:rich>
                  <a:bodyPr/>
                  <a:lstStyle/>
                  <a:p>
                    <a:r>
                      <a:rPr lang="ru-RU" sz="1200" i="1" dirty="0" smtClean="0">
                        <a:latin typeface="Times New Roman" panose="02020603050405020304" pitchFamily="18" charset="0"/>
                        <a:cs typeface="Times New Roman" panose="02020603050405020304" pitchFamily="18" charset="0"/>
                      </a:rPr>
                      <a:t>11 154,8млн. рублей -                    79,2%</a:t>
                    </a:r>
                    <a:endParaRPr lang="ru-RU" sz="1200" dirty="0"/>
                  </a:p>
                </c:rich>
              </c:tx>
              <c:showLegendKey val="0"/>
              <c:showVal val="1"/>
              <c:showCatName val="0"/>
              <c:showSerName val="0"/>
              <c:showPercent val="1"/>
              <c:showBubbleSize val="0"/>
              <c:extLst>
                <c:ext xmlns:c15="http://schemas.microsoft.com/office/drawing/2012/chart" uri="{CE6537A1-D6FC-4f65-9D91-7224C49458BB}">
                  <c15:layout/>
                </c:ext>
              </c:extLst>
            </c:dLbl>
            <c:dLbl>
              <c:idx val="1"/>
              <c:layout>
                <c:manualLayout>
                  <c:x val="-0.16349704605047613"/>
                  <c:y val="-6.1895900455504943E-2"/>
                </c:manualLayout>
              </c:layout>
              <c:tx>
                <c:rich>
                  <a:bodyPr/>
                  <a:lstStyle/>
                  <a:p>
                    <a:r>
                      <a:rPr lang="ru-RU" sz="1200" i="1" baseline="0" dirty="0" smtClean="0">
                        <a:latin typeface="Times New Roman" panose="02020603050405020304" pitchFamily="18" charset="0"/>
                        <a:cs typeface="Times New Roman" panose="02020603050405020304" pitchFamily="18" charset="0"/>
                      </a:rPr>
                      <a:t>2 931,9 </a:t>
                    </a:r>
                    <a:r>
                      <a:rPr lang="ru-RU" sz="1200" i="1" dirty="0" smtClean="0">
                        <a:latin typeface="Times New Roman" panose="02020603050405020304" pitchFamily="18" charset="0"/>
                        <a:cs typeface="Times New Roman" panose="02020603050405020304" pitchFamily="18" charset="0"/>
                      </a:rPr>
                      <a:t>млн. рублей -                    20,8%</a:t>
                    </a:r>
                    <a:endParaRPr lang="ru-RU" dirty="0"/>
                  </a:p>
                </c:rich>
              </c:tx>
              <c:showLegendKey val="0"/>
              <c:showVal val="1"/>
              <c:showCatName val="0"/>
              <c:showSerName val="0"/>
              <c:showPercent val="1"/>
              <c:showBubbleSize val="0"/>
              <c:separator>
</c:separator>
              <c:extLst>
                <c:ext xmlns:c15="http://schemas.microsoft.com/office/drawing/2012/chart" uri="{CE6537A1-D6FC-4f65-9D91-7224C49458BB}">
                  <c15:layout/>
                </c:ext>
              </c:extLst>
            </c:dLbl>
            <c:spPr>
              <a:noFill/>
              <a:ln>
                <a:noFill/>
              </a:ln>
              <a:effectLst/>
            </c:spPr>
            <c:txPr>
              <a:bodyPr/>
              <a:lstStyle/>
              <a:p>
                <a:pPr>
                  <a:defRPr sz="1200" i="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1"/>
            <c:showBubbleSize val="0"/>
            <c:showLeaderLines val="1"/>
            <c:extLst>
              <c:ext xmlns:c15="http://schemas.microsoft.com/office/drawing/2012/chart" uri="{CE6537A1-D6FC-4f65-9D91-7224C49458BB}"/>
            </c:extLst>
          </c:dLbls>
          <c:cat>
            <c:strRef>
              <c:f>Лист1!$A$2:$A$3</c:f>
              <c:strCache>
                <c:ptCount val="2"/>
                <c:pt idx="0">
                  <c:v>Бюджет ТФОМС</c:v>
                </c:pt>
                <c:pt idx="1">
                  <c:v>Республиканский бюджет</c:v>
                </c:pt>
              </c:strCache>
            </c:strRef>
          </c:cat>
          <c:val>
            <c:numRef>
              <c:f>Лист1!$B$2:$B$3</c:f>
              <c:numCache>
                <c:formatCode>General</c:formatCode>
                <c:ptCount val="2"/>
                <c:pt idx="0">
                  <c:v>11154.8</c:v>
                </c:pt>
                <c:pt idx="1">
                  <c:v>2931.9</c:v>
                </c:pt>
              </c:numCache>
            </c:numRef>
          </c:val>
        </c:ser>
        <c:dLbls>
          <c:showLegendKey val="0"/>
          <c:showVal val="0"/>
          <c:showCatName val="1"/>
          <c:showSerName val="0"/>
          <c:showPercent val="0"/>
          <c:showBubbleSize val="0"/>
          <c:showLeaderLines val="1"/>
        </c:dLbls>
      </c:pie3DChart>
    </c:plotArea>
    <c:plotVisOnly val="1"/>
    <c:dispBlanksAs val="zero"/>
    <c:showDLblsOverMax val="0"/>
  </c:chart>
  <c:spPr>
    <a:scene3d>
      <a:camera prst="orthographicFront"/>
      <a:lightRig rig="threePt" dir="t"/>
    </a:scene3d>
  </c:spPr>
  <c:txPr>
    <a:bodyPr/>
    <a:lstStyle/>
    <a:p>
      <a:pPr>
        <a:defRPr sz="1800"/>
      </a:pPr>
      <a:endParaRPr lang="ru-RU"/>
    </a:p>
  </c:txPr>
  <c:externalData r:id="rId1">
    <c:autoUpdate val="0"/>
  </c:externalData>
  <c:userShapes r:id="rId2"/>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view3D>
      <c:rotX val="75"/>
      <c:rotY val="160"/>
      <c:rAngAx val="0"/>
      <c:perspective val="30"/>
    </c:view3D>
    <c:floor>
      <c:thickness val="0"/>
    </c:floor>
    <c:sideWall>
      <c:thickness val="0"/>
    </c:sideWall>
    <c:backWall>
      <c:thickness val="0"/>
    </c:backWall>
    <c:plotArea>
      <c:layout>
        <c:manualLayout>
          <c:layoutTarget val="inner"/>
          <c:xMode val="edge"/>
          <c:yMode val="edge"/>
          <c:x val="0.15782804079454082"/>
          <c:y val="0.19381511508960125"/>
          <c:w val="0.59238092844274493"/>
          <c:h val="0.51446985728042549"/>
        </c:manualLayout>
      </c:layout>
      <c:pie3DChart>
        <c:varyColors val="1"/>
        <c:ser>
          <c:idx val="0"/>
          <c:order val="0"/>
          <c:tx>
            <c:strRef>
              <c:f>Лист1!$B$1</c:f>
              <c:strCache>
                <c:ptCount val="1"/>
                <c:pt idx="0">
                  <c:v>Продажи</c:v>
                </c:pt>
              </c:strCache>
            </c:strRef>
          </c:tx>
          <c:dPt>
            <c:idx val="0"/>
            <c:bubble3D val="0"/>
            <c:explosion val="1"/>
            <c:spPr>
              <a:solidFill>
                <a:srgbClr val="F97F88"/>
              </a:solidFill>
            </c:spPr>
          </c:dPt>
          <c:dPt>
            <c:idx val="1"/>
            <c:bubble3D val="0"/>
            <c:spPr>
              <a:solidFill>
                <a:srgbClr val="9DFFE5"/>
              </a:solidFill>
            </c:spPr>
          </c:dPt>
          <c:dPt>
            <c:idx val="2"/>
            <c:bubble3D val="0"/>
            <c:spPr>
              <a:solidFill>
                <a:srgbClr val="FFC000"/>
              </a:solidFill>
            </c:spPr>
          </c:dPt>
          <c:dPt>
            <c:idx val="3"/>
            <c:bubble3D val="0"/>
            <c:spPr>
              <a:solidFill>
                <a:srgbClr val="7030A0"/>
              </a:solidFill>
            </c:spPr>
          </c:dPt>
          <c:dPt>
            <c:idx val="4"/>
            <c:bubble3D val="0"/>
            <c:spPr>
              <a:solidFill>
                <a:srgbClr val="99FF66"/>
              </a:solidFill>
            </c:spPr>
          </c:dPt>
          <c:dPt>
            <c:idx val="5"/>
            <c:bubble3D val="0"/>
            <c:spPr>
              <a:solidFill>
                <a:srgbClr val="0000FF"/>
              </a:solidFill>
            </c:spPr>
          </c:dPt>
          <c:dPt>
            <c:idx val="6"/>
            <c:bubble3D val="0"/>
            <c:spPr>
              <a:solidFill>
                <a:srgbClr val="9999FF"/>
              </a:solidFill>
            </c:spPr>
          </c:dPt>
          <c:dLbls>
            <c:dLbl>
              <c:idx val="0"/>
              <c:layout>
                <c:manualLayout>
                  <c:x val="0.25839174926394204"/>
                  <c:y val="-5.8146977319147211E-2"/>
                </c:manualLayout>
              </c:layout>
              <c:tx>
                <c:rich>
                  <a:bodyPr/>
                  <a:lstStyle/>
                  <a:p>
                    <a:r>
                      <a:rPr lang="ru-RU" sz="1100" b="0" i="1" dirty="0" smtClean="0">
                        <a:solidFill>
                          <a:schemeClr val="tx1"/>
                        </a:solidFill>
                        <a:latin typeface="Times New Roman" panose="02020603050405020304" pitchFamily="18" charset="0"/>
                        <a:cs typeface="Times New Roman" panose="02020603050405020304" pitchFamily="18" charset="0"/>
                      </a:rPr>
                      <a:t>1 717,6 млн. рублей</a:t>
                    </a:r>
                    <a:r>
                      <a:rPr lang="ru-RU" sz="1100" b="0" i="1" baseline="0" dirty="0" smtClean="0">
                        <a:solidFill>
                          <a:schemeClr val="tx1"/>
                        </a:solidFill>
                        <a:latin typeface="Times New Roman" panose="02020603050405020304" pitchFamily="18" charset="0"/>
                        <a:cs typeface="Times New Roman" panose="02020603050405020304" pitchFamily="18" charset="0"/>
                      </a:rPr>
                      <a:t> </a:t>
                    </a:r>
                    <a:r>
                      <a:rPr lang="ru-RU" sz="1100" b="0" i="1" dirty="0" smtClean="0">
                        <a:solidFill>
                          <a:schemeClr val="tx1"/>
                        </a:solidFill>
                        <a:latin typeface="Times New Roman" panose="02020603050405020304" pitchFamily="18" charset="0"/>
                        <a:cs typeface="Times New Roman" panose="02020603050405020304" pitchFamily="18" charset="0"/>
                      </a:rPr>
                      <a:t>–</a:t>
                    </a:r>
                    <a:r>
                      <a:rPr lang="ru-RU" sz="1100" b="0" i="1" baseline="0" dirty="0" smtClean="0">
                        <a:solidFill>
                          <a:schemeClr val="tx1"/>
                        </a:solidFill>
                        <a:latin typeface="Times New Roman" panose="02020603050405020304" pitchFamily="18" charset="0"/>
                        <a:cs typeface="Times New Roman" panose="02020603050405020304" pitchFamily="18" charset="0"/>
                      </a:rPr>
                      <a:t> 58,6</a:t>
                    </a:r>
                    <a:r>
                      <a:rPr lang="ru-RU" sz="1100" b="0" i="1" dirty="0" smtClean="0">
                        <a:solidFill>
                          <a:schemeClr val="tx1"/>
                        </a:solidFill>
                        <a:latin typeface="Times New Roman" panose="02020603050405020304" pitchFamily="18" charset="0"/>
                        <a:cs typeface="Times New Roman" panose="02020603050405020304" pitchFamily="18" charset="0"/>
                      </a:rPr>
                      <a:t>%</a:t>
                    </a:r>
                    <a:endParaRPr lang="ru-RU" sz="1200" b="0" dirty="0"/>
                  </a:p>
                </c:rich>
              </c:tx>
              <c:showLegendKey val="0"/>
              <c:showVal val="1"/>
              <c:showCatName val="0"/>
              <c:showSerName val="0"/>
              <c:showPercent val="1"/>
              <c:showBubbleSize val="0"/>
            </c:dLbl>
            <c:dLbl>
              <c:idx val="1"/>
              <c:layout>
                <c:manualLayout>
                  <c:x val="-0.17034050930044364"/>
                  <c:y val="0.11374795913227474"/>
                </c:manualLayout>
              </c:layout>
              <c:tx>
                <c:rich>
                  <a:bodyPr/>
                  <a:lstStyle/>
                  <a:p>
                    <a:r>
                      <a:rPr lang="ru-RU" sz="1100" b="0" i="1" dirty="0" smtClean="0">
                        <a:solidFill>
                          <a:schemeClr val="tx1"/>
                        </a:solidFill>
                        <a:latin typeface="Times New Roman" panose="02020603050405020304" pitchFamily="18" charset="0"/>
                        <a:cs typeface="Times New Roman" panose="02020603050405020304" pitchFamily="18" charset="0"/>
                      </a:rPr>
                      <a:t>644,4 млн. рублей- </a:t>
                    </a:r>
                    <a:r>
                      <a:rPr lang="ru-RU" sz="1100" b="0" i="1" baseline="0" dirty="0" smtClean="0">
                        <a:solidFill>
                          <a:schemeClr val="tx1"/>
                        </a:solidFill>
                        <a:latin typeface="Times New Roman" panose="02020603050405020304" pitchFamily="18" charset="0"/>
                        <a:cs typeface="Times New Roman" panose="02020603050405020304" pitchFamily="18" charset="0"/>
                      </a:rPr>
                      <a:t> 22,0</a:t>
                    </a:r>
                    <a:r>
                      <a:rPr lang="ru-RU" sz="1100" b="0" i="1"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separator>
</c:separator>
            </c:dLbl>
            <c:dLbl>
              <c:idx val="2"/>
              <c:layout>
                <c:manualLayout>
                  <c:x val="-0.16265313735730808"/>
                  <c:y val="-0.1084825109329156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569,9 млн.</a:t>
                    </a:r>
                    <a:r>
                      <a:rPr lang="ru-RU" sz="1100" b="0" baseline="0" dirty="0" smtClean="0">
                        <a:solidFill>
                          <a:schemeClr val="tx1"/>
                        </a:solidFill>
                        <a:latin typeface="Times New Roman" panose="02020603050405020304" pitchFamily="18" charset="0"/>
                        <a:cs typeface="Times New Roman" panose="02020603050405020304" pitchFamily="18" charset="0"/>
                      </a:rPr>
                      <a:t> рублей-19,4</a:t>
                    </a:r>
                    <a:r>
                      <a:rPr lang="ru-RU" sz="1100" b="0"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dLbl>
            <c:dLbl>
              <c:idx val="3"/>
              <c:layout>
                <c:manualLayout>
                  <c:x val="9.6737010657774666E-2"/>
                  <c:y val="9.2598869649953546E-3"/>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18,9 млн.</a:t>
                    </a:r>
                    <a:r>
                      <a:rPr lang="ru-RU" sz="1100" b="0" baseline="0" dirty="0" smtClean="0">
                        <a:solidFill>
                          <a:schemeClr val="tx1"/>
                        </a:solidFill>
                        <a:latin typeface="Times New Roman" panose="02020603050405020304" pitchFamily="18" charset="0"/>
                        <a:cs typeface="Times New Roman" panose="02020603050405020304" pitchFamily="18" charset="0"/>
                      </a:rPr>
                      <a:t> рублей-1,1</a:t>
                    </a:r>
                    <a:r>
                      <a:rPr lang="ru-RU" sz="1100" b="0" dirty="0" smtClean="0">
                        <a:solidFill>
                          <a:schemeClr val="tx1"/>
                        </a:solidFill>
                        <a:latin typeface="Times New Roman" panose="02020603050405020304" pitchFamily="18" charset="0"/>
                        <a:cs typeface="Times New Roman" panose="02020603050405020304" pitchFamily="18" charset="0"/>
                      </a:rPr>
                      <a:t>%</a:t>
                    </a:r>
                    <a:endParaRPr lang="ru-RU" b="0" dirty="0"/>
                  </a:p>
                </c:rich>
              </c:tx>
              <c:showLegendKey val="0"/>
              <c:showVal val="1"/>
              <c:showCatName val="0"/>
              <c:showSerName val="0"/>
              <c:showPercent val="1"/>
              <c:showBubbleSize val="0"/>
            </c:dLbl>
            <c:dLbl>
              <c:idx val="4"/>
              <c:layout>
                <c:manualLayout>
                  <c:x val="0.13861374319182274"/>
                  <c:y val="4.7609074461989205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89,7</a:t>
                    </a:r>
                    <a:r>
                      <a:rPr lang="ru-RU" sz="1100" b="0" baseline="0" dirty="0" smtClean="0">
                        <a:solidFill>
                          <a:schemeClr val="tx1"/>
                        </a:solidFill>
                        <a:latin typeface="Times New Roman" panose="02020603050405020304" pitchFamily="18" charset="0"/>
                        <a:cs typeface="Times New Roman" panose="02020603050405020304" pitchFamily="18" charset="0"/>
                      </a:rPr>
                      <a:t> </a:t>
                    </a:r>
                    <a:r>
                      <a:rPr lang="ru-RU" sz="1100" b="0" dirty="0" smtClean="0">
                        <a:solidFill>
                          <a:schemeClr val="tx1"/>
                        </a:solidFill>
                        <a:latin typeface="Times New Roman" panose="02020603050405020304" pitchFamily="18" charset="0"/>
                        <a:cs typeface="Times New Roman" panose="02020603050405020304" pitchFamily="18" charset="0"/>
                      </a:rPr>
                      <a:t>млн. рублей- 5,4%</a:t>
                    </a:r>
                    <a:endParaRPr lang="ru-RU" b="0" dirty="0"/>
                  </a:p>
                </c:rich>
              </c:tx>
              <c:showLegendKey val="0"/>
              <c:showVal val="1"/>
              <c:showCatName val="0"/>
              <c:showSerName val="0"/>
              <c:showPercent val="1"/>
              <c:showBubbleSize val="0"/>
            </c:dLbl>
            <c:dLbl>
              <c:idx val="5"/>
              <c:layout>
                <c:manualLayout>
                  <c:x val="7.6005716286250607E-2"/>
                  <c:y val="7.2450567542069993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54,4 млн. рублей- 3,2%</a:t>
                    </a:r>
                    <a:endParaRPr lang="ru-RU" b="0" dirty="0"/>
                  </a:p>
                </c:rich>
              </c:tx>
              <c:showLegendKey val="0"/>
              <c:showVal val="1"/>
              <c:showCatName val="0"/>
              <c:showSerName val="0"/>
              <c:showPercent val="1"/>
              <c:showBubbleSize val="0"/>
            </c:dLbl>
            <c:dLbl>
              <c:idx val="6"/>
              <c:layout>
                <c:manualLayout>
                  <c:x val="-0.19195220358243567"/>
                  <c:y val="-9.1593158818233905E-2"/>
                </c:manualLayout>
              </c:layout>
              <c:tx>
                <c:rich>
                  <a:bodyPr/>
                  <a:lstStyle/>
                  <a:p>
                    <a:r>
                      <a:rPr lang="ru-RU" sz="1100" b="0" dirty="0" smtClean="0">
                        <a:solidFill>
                          <a:schemeClr val="tx1"/>
                        </a:solidFill>
                        <a:latin typeface="Times New Roman" panose="02020603050405020304" pitchFamily="18" charset="0"/>
                        <a:cs typeface="Times New Roman" panose="02020603050405020304" pitchFamily="18" charset="0"/>
                      </a:rPr>
                      <a:t>370,6  млн. рублей – 22,1%</a:t>
                    </a:r>
                    <a:endParaRPr lang="ru-RU" b="0" dirty="0"/>
                  </a:p>
                </c:rich>
              </c:tx>
              <c:showLegendKey val="0"/>
              <c:showVal val="1"/>
              <c:showCatName val="0"/>
              <c:showSerName val="0"/>
              <c:showPercent val="1"/>
              <c:showBubbleSize val="0"/>
            </c:dLbl>
            <c:spPr>
              <a:noFill/>
              <a:ln>
                <a:noFill/>
              </a:ln>
              <a:effectLst/>
            </c:spPr>
            <c:txPr>
              <a:bodyPr/>
              <a:lstStyle/>
              <a:p>
                <a:pPr>
                  <a:defRPr sz="1100" b="1" i="1">
                    <a:solidFill>
                      <a:schemeClr val="tx1"/>
                    </a:solidFill>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1"/>
            <c:showBubbleSize val="0"/>
            <c:showLeaderLines val="1"/>
            <c:extLst>
              <c:ext xmlns:c15="http://schemas.microsoft.com/office/drawing/2012/chart" uri="{CE6537A1-D6FC-4f65-9D91-7224C49458BB}"/>
            </c:extLst>
          </c:dLbls>
          <c:cat>
            <c:strRef>
              <c:f>Лист1!$A$2:$A$4</c:f>
              <c:strCache>
                <c:ptCount val="3"/>
                <c:pt idx="0">
                  <c:v>Стационарная медицинская помощь</c:v>
                </c:pt>
                <c:pt idx="1">
                  <c:v>Амбулаторная помощь</c:v>
                </c:pt>
                <c:pt idx="2">
                  <c:v>Медицинская помощь в дневных стационарах всех типов, скорая медицинская помощь, санаторно-оздоровительная помощь, заготовка, переработка, хранение и обеспечение безопасности донорской крови и ее компонентов, другие вопросы в области здравоохранения</c:v>
                </c:pt>
              </c:strCache>
            </c:strRef>
          </c:cat>
          <c:val>
            <c:numRef>
              <c:f>Лист1!$B$2:$B$4</c:f>
              <c:numCache>
                <c:formatCode>0.0</c:formatCode>
                <c:ptCount val="3"/>
                <c:pt idx="0">
                  <c:v>1717.6</c:v>
                </c:pt>
                <c:pt idx="1">
                  <c:v>644.4</c:v>
                </c:pt>
                <c:pt idx="2">
                  <c:v>569.9</c:v>
                </c:pt>
              </c:numCache>
            </c:numRef>
          </c:val>
        </c:ser>
        <c:dLbls>
          <c:showLegendKey val="0"/>
          <c:showVal val="0"/>
          <c:showCatName val="1"/>
          <c:showSerName val="0"/>
          <c:showPercent val="0"/>
          <c:showBubbleSize val="0"/>
          <c:showLeaderLines val="1"/>
        </c:dLbls>
      </c:pie3DChart>
    </c:plotArea>
    <c:legend>
      <c:legendPos val="b"/>
      <c:layout>
        <c:manualLayout>
          <c:xMode val="edge"/>
          <c:yMode val="edge"/>
          <c:x val="6.1406458944323603E-2"/>
          <c:y val="0.68645606136294179"/>
          <c:w val="0.88301815322631561"/>
          <c:h val="0.25342095067415388"/>
        </c:manualLayout>
      </c:layout>
      <c:overlay val="0"/>
      <c:txPr>
        <a:bodyPr/>
        <a:lstStyle/>
        <a:p>
          <a:pPr>
            <a:defRPr sz="900" b="1">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pPr>
      <a:endParaRPr lang="ru-RU"/>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sz="1200" dirty="0" smtClean="0"/>
              <a:t>Динамика</a:t>
            </a:r>
            <a:r>
              <a:rPr lang="ru-RU" sz="1200" baseline="0" dirty="0" smtClean="0"/>
              <a:t> инвестиционных расходов республиканского бюджета</a:t>
            </a:r>
            <a:endParaRPr lang="ru-RU" sz="1200" dirty="0"/>
          </a:p>
        </c:rich>
      </c:tx>
      <c:layout>
        <c:manualLayout>
          <c:xMode val="edge"/>
          <c:yMode val="edge"/>
          <c:x val="0.17059383468834691"/>
          <c:y val="2.8206437064294758E-2"/>
        </c:manualLayout>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rgbClr val="3399FF"/>
                </a:gs>
                <a:gs pos="81000">
                  <a:srgbClr val="1170FF"/>
                </a:gs>
                <a:gs pos="100000">
                  <a:srgbClr val="006699"/>
                </a:gs>
              </a:gsLst>
              <a:lin ang="5400000" scaled="0"/>
            </a:gradFill>
          </c:spPr>
          <c:invertIfNegative val="0"/>
          <c:dLbls>
            <c:dLbl>
              <c:idx val="0"/>
              <c:layout>
                <c:manualLayout>
                  <c:x val="-2.1511178861788618E-2"/>
                  <c:y val="-0.30864517420261006"/>
                </c:manualLayout>
              </c:layout>
              <c:showLegendKey val="0"/>
              <c:showVal val="1"/>
              <c:showCatName val="0"/>
              <c:showSerName val="0"/>
              <c:showPercent val="0"/>
              <c:showBubbleSize val="0"/>
            </c:dLbl>
            <c:dLbl>
              <c:idx val="1"/>
              <c:layout>
                <c:manualLayout>
                  <c:x val="3.8719512195121951E-2"/>
                  <c:y val="-0.32226187306448989"/>
                </c:manualLayout>
              </c:layout>
              <c:showLegendKey val="0"/>
              <c:showVal val="1"/>
              <c:showCatName val="0"/>
              <c:showSerName val="0"/>
              <c:showPercent val="0"/>
              <c:showBubbleSize val="0"/>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2015 год</c:v>
                </c:pt>
                <c:pt idx="1">
                  <c:v>2016 год</c:v>
                </c:pt>
              </c:strCache>
            </c:strRef>
          </c:cat>
          <c:val>
            <c:numRef>
              <c:f>Лист1!$B$2:$B$3</c:f>
              <c:numCache>
                <c:formatCode>#,##0</c:formatCode>
                <c:ptCount val="2"/>
                <c:pt idx="0">
                  <c:v>5140.7</c:v>
                </c:pt>
                <c:pt idx="1">
                  <c:v>5585.9</c:v>
                </c:pt>
              </c:numCache>
            </c:numRef>
          </c:val>
        </c:ser>
        <c:dLbls>
          <c:showLegendKey val="0"/>
          <c:showVal val="0"/>
          <c:showCatName val="0"/>
          <c:showSerName val="0"/>
          <c:showPercent val="0"/>
          <c:showBubbleSize val="0"/>
        </c:dLbls>
        <c:gapWidth val="150"/>
        <c:shape val="cylinder"/>
        <c:axId val="151000576"/>
        <c:axId val="151002112"/>
        <c:axId val="0"/>
      </c:bar3DChart>
      <c:catAx>
        <c:axId val="151000576"/>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151002112"/>
        <c:crosses val="autoZero"/>
        <c:auto val="1"/>
        <c:lblAlgn val="ctr"/>
        <c:lblOffset val="100"/>
        <c:noMultiLvlLbl val="0"/>
      </c:catAx>
      <c:valAx>
        <c:axId val="151002112"/>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51000576"/>
        <c:crosses val="autoZero"/>
        <c:crossBetween val="between"/>
      </c:valAx>
      <c:spPr>
        <a:noFill/>
        <a:ln w="25390">
          <a:noFill/>
        </a:ln>
      </c:spPr>
    </c:plotArea>
    <c:plotVisOnly val="1"/>
    <c:dispBlanksAs val="gap"/>
    <c:showDLblsOverMax val="0"/>
  </c:chart>
  <c:spPr>
    <a:noFill/>
  </c:spPr>
  <c:txPr>
    <a:bodyPr/>
    <a:lstStyle/>
    <a:p>
      <a:pPr>
        <a:defRPr sz="1200">
          <a:latin typeface="TimesET" pitchFamily="2" charset="0"/>
        </a:defRPr>
      </a:pPr>
      <a:endParaRPr lang="ru-RU"/>
    </a:p>
  </c:txPr>
  <c:externalData r:id="rId1">
    <c:autoUpdate val="0"/>
  </c:externalData>
  <c:userShapes r:id="rId2"/>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27682721633080193"/>
          <c:y val="0.18946228196867015"/>
          <c:w val="0.38821828936569774"/>
          <c:h val="0.6017383485168315"/>
        </c:manualLayout>
      </c:layout>
      <c:pieChart>
        <c:varyColors val="1"/>
        <c:ser>
          <c:idx val="0"/>
          <c:order val="0"/>
          <c:tx>
            <c:strRef>
              <c:f>Лист1!$B$1</c:f>
              <c:strCache>
                <c:ptCount val="1"/>
                <c:pt idx="0">
                  <c:v>2016 год (план)</c:v>
                </c:pt>
              </c:strCache>
            </c:strRef>
          </c:tx>
          <c:dPt>
            <c:idx val="5"/>
            <c:bubble3D val="0"/>
            <c:spPr>
              <a:solidFill>
                <a:srgbClr val="9966FF"/>
              </a:solidFill>
            </c:spPr>
          </c:dPt>
          <c:dLbls>
            <c:dLbl>
              <c:idx val="0"/>
              <c:layout>
                <c:manualLayout>
                  <c:x val="9.1931653651386405E-2"/>
                  <c:y val="2.9820818520164428E-2"/>
                </c:manualLayout>
              </c:layout>
              <c:tx>
                <c:rich>
                  <a:bodyPr/>
                  <a:lstStyle/>
                  <a:p>
                    <a:r>
                      <a:rPr lang="ru-RU" sz="1200" b="0" dirty="0" smtClean="0"/>
                      <a:t>Образование </a:t>
                    </a:r>
                  </a:p>
                  <a:p>
                    <a:r>
                      <a:rPr lang="ru-RU" sz="1200" b="1" dirty="0" smtClean="0"/>
                      <a:t>1 206,0</a:t>
                    </a:r>
                    <a:endParaRPr lang="ru-RU" b="1" dirty="0"/>
                  </a:p>
                </c:rich>
              </c:tx>
              <c:showLegendKey val="0"/>
              <c:showVal val="0"/>
              <c:showCatName val="1"/>
              <c:showSerName val="0"/>
              <c:showPercent val="0"/>
              <c:showBubbleSize val="0"/>
              <c:separator> </c:separator>
            </c:dLbl>
            <c:dLbl>
              <c:idx val="1"/>
              <c:layout>
                <c:manualLayout>
                  <c:x val="6.1158415194010704E-2"/>
                  <c:y val="9.320144983890678E-3"/>
                </c:manualLayout>
              </c:layout>
              <c:tx>
                <c:rich>
                  <a:bodyPr/>
                  <a:lstStyle/>
                  <a:p>
                    <a:r>
                      <a:rPr lang="ru-RU" sz="1200" dirty="0"/>
                      <a:t>Культура </a:t>
                    </a:r>
                    <a:endParaRPr lang="ru-RU" sz="1200" dirty="0" smtClean="0"/>
                  </a:p>
                  <a:p>
                    <a:r>
                      <a:rPr lang="ru-RU" sz="1200" b="1" dirty="0" smtClean="0"/>
                      <a:t>237,5</a:t>
                    </a:r>
                    <a:endParaRPr lang="ru-RU" b="1" dirty="0"/>
                  </a:p>
                </c:rich>
              </c:tx>
              <c:showLegendKey val="0"/>
              <c:showVal val="0"/>
              <c:showCatName val="1"/>
              <c:showSerName val="0"/>
              <c:showPercent val="0"/>
              <c:showBubbleSize val="0"/>
              <c:separator> </c:separator>
            </c:dLbl>
            <c:dLbl>
              <c:idx val="2"/>
              <c:layout>
                <c:manualLayout>
                  <c:x val="7.5163355505302273E-2"/>
                  <c:y val="-6.7255200811021001E-2"/>
                </c:manualLayout>
              </c:layout>
              <c:tx>
                <c:rich>
                  <a:bodyPr/>
                  <a:lstStyle/>
                  <a:p>
                    <a:r>
                      <a:rPr lang="ru-RU" sz="1200" dirty="0"/>
                      <a:t>Жилищное </a:t>
                    </a:r>
                    <a:r>
                      <a:rPr lang="ru-RU" sz="1200" dirty="0" smtClean="0"/>
                      <a:t>строительство</a:t>
                    </a:r>
                  </a:p>
                  <a:p>
                    <a:r>
                      <a:rPr lang="ru-RU" sz="1200" b="1" dirty="0" smtClean="0"/>
                      <a:t> 1 419,9</a:t>
                    </a:r>
                    <a:endParaRPr lang="ru-RU" b="1" dirty="0"/>
                  </a:p>
                </c:rich>
              </c:tx>
              <c:showLegendKey val="0"/>
              <c:showVal val="0"/>
              <c:showCatName val="1"/>
              <c:showSerName val="0"/>
              <c:showPercent val="0"/>
              <c:showBubbleSize val="0"/>
              <c:separator> </c:separator>
            </c:dLbl>
            <c:dLbl>
              <c:idx val="3"/>
              <c:layout>
                <c:manualLayout>
                  <c:x val="0.15249470488942088"/>
                  <c:y val="9.6591871736473725E-2"/>
                </c:manualLayout>
              </c:layout>
              <c:tx>
                <c:rich>
                  <a:bodyPr/>
                  <a:lstStyle/>
                  <a:p>
                    <a:r>
                      <a:rPr lang="ru-RU" sz="1200" dirty="0"/>
                      <a:t>Здравоохранение </a:t>
                    </a:r>
                    <a:r>
                      <a:rPr lang="ru-RU" sz="1200" b="1" dirty="0" smtClean="0"/>
                      <a:t>807,3</a:t>
                    </a:r>
                    <a:endParaRPr lang="ru-RU" b="1" dirty="0"/>
                  </a:p>
                </c:rich>
              </c:tx>
              <c:showLegendKey val="0"/>
              <c:showVal val="0"/>
              <c:showCatName val="1"/>
              <c:showSerName val="0"/>
              <c:showPercent val="0"/>
              <c:showBubbleSize val="0"/>
              <c:separator> </c:separator>
            </c:dLbl>
            <c:dLbl>
              <c:idx val="4"/>
              <c:layout>
                <c:manualLayout>
                  <c:x val="1.3908512853410554E-2"/>
                  <c:y val="7.3091357904677259E-2"/>
                </c:manualLayout>
              </c:layout>
              <c:tx>
                <c:rich>
                  <a:bodyPr/>
                  <a:lstStyle/>
                  <a:p>
                    <a:r>
                      <a:rPr lang="ru-RU" sz="1200" b="0" dirty="0"/>
                      <a:t>Физическая культура и спорт </a:t>
                    </a:r>
                    <a:r>
                      <a:rPr lang="ru-RU" sz="1200" b="1" dirty="0" smtClean="0"/>
                      <a:t>354,2</a:t>
                    </a:r>
                    <a:endParaRPr lang="ru-RU" b="1" dirty="0"/>
                  </a:p>
                </c:rich>
              </c:tx>
              <c:showLegendKey val="0"/>
              <c:showVal val="0"/>
              <c:showCatName val="1"/>
              <c:showSerName val="0"/>
              <c:showPercent val="0"/>
              <c:showBubbleSize val="0"/>
              <c:separator> </c:separator>
            </c:dLbl>
            <c:dLbl>
              <c:idx val="5"/>
              <c:layout>
                <c:manualLayout>
                  <c:x val="-2.1371505316613568E-2"/>
                  <c:y val="9.6680229974447321E-2"/>
                </c:manualLayout>
              </c:layout>
              <c:tx>
                <c:rich>
                  <a:bodyPr/>
                  <a:lstStyle/>
                  <a:p>
                    <a:r>
                      <a:rPr lang="ru-RU" sz="1200" dirty="0"/>
                      <a:t>Дорожное </a:t>
                    </a:r>
                    <a:r>
                      <a:rPr lang="ru-RU" sz="1200" dirty="0" smtClean="0"/>
                      <a:t>хозяйство</a:t>
                    </a:r>
                  </a:p>
                  <a:p>
                    <a:r>
                      <a:rPr lang="ru-RU" sz="1200" b="1" dirty="0" smtClean="0"/>
                      <a:t>1 402,7</a:t>
                    </a:r>
                    <a:endParaRPr lang="ru-RU" b="1" dirty="0"/>
                  </a:p>
                </c:rich>
              </c:tx>
              <c:showLegendKey val="0"/>
              <c:showVal val="0"/>
              <c:showCatName val="1"/>
              <c:showSerName val="0"/>
              <c:showPercent val="0"/>
              <c:showBubbleSize val="0"/>
              <c:separator> </c:separator>
            </c:dLbl>
            <c:dLbl>
              <c:idx val="6"/>
              <c:layout>
                <c:manualLayout>
                  <c:x val="-0.12426139479125978"/>
                  <c:y val="1.3015046939228985E-2"/>
                </c:manualLayout>
              </c:layout>
              <c:tx>
                <c:rich>
                  <a:bodyPr/>
                  <a:lstStyle/>
                  <a:p>
                    <a:r>
                      <a:rPr lang="ru-RU" sz="1200" dirty="0" smtClean="0"/>
                      <a:t>Коммунальное </a:t>
                    </a:r>
                    <a:r>
                      <a:rPr lang="ru-RU" sz="1200" dirty="0"/>
                      <a:t>хозяйство </a:t>
                    </a:r>
                    <a:endParaRPr lang="ru-RU" sz="1200" dirty="0" smtClean="0"/>
                  </a:p>
                  <a:p>
                    <a:r>
                      <a:rPr lang="ru-RU" sz="1200" b="1" dirty="0" smtClean="0"/>
                      <a:t>10,6</a:t>
                    </a:r>
                    <a:endParaRPr lang="ru-RU" b="1" dirty="0"/>
                  </a:p>
                </c:rich>
              </c:tx>
              <c:showLegendKey val="0"/>
              <c:showVal val="0"/>
              <c:showCatName val="1"/>
              <c:showSerName val="0"/>
              <c:showPercent val="0"/>
              <c:showBubbleSize val="0"/>
              <c:separator> </c:separator>
            </c:dLbl>
            <c:dLbl>
              <c:idx val="7"/>
              <c:layout>
                <c:manualLayout>
                  <c:x val="3.1114150399059601E-2"/>
                  <c:y val="-6.5355238306854788E-2"/>
                </c:manualLayout>
              </c:layout>
              <c:tx>
                <c:rich>
                  <a:bodyPr/>
                  <a:lstStyle/>
                  <a:p>
                    <a:r>
                      <a:rPr lang="ru-RU" sz="1200" dirty="0"/>
                      <a:t>Прочие расходы </a:t>
                    </a:r>
                    <a:r>
                      <a:rPr lang="ru-RU" sz="1200" b="1" dirty="0" smtClean="0"/>
                      <a:t>147,1</a:t>
                    </a:r>
                    <a:endParaRPr lang="ru-RU" b="1" dirty="0"/>
                  </a:p>
                </c:rich>
              </c:tx>
              <c:showLegendKey val="0"/>
              <c:showVal val="0"/>
              <c:showCatName val="1"/>
              <c:showSerName val="0"/>
              <c:showPercent val="0"/>
              <c:showBubbleSize val="0"/>
              <c:separator> </c:separator>
            </c:dLbl>
            <c:dLbl>
              <c:idx val="8"/>
              <c:layout>
                <c:manualLayout>
                  <c:x val="1.7536252243770933E-2"/>
                  <c:y val="-4.9892560325078177E-3"/>
                </c:manualLayout>
              </c:layout>
              <c:showLegendKey val="0"/>
              <c:showVal val="0"/>
              <c:showCatName val="1"/>
              <c:showSerName val="0"/>
              <c:showPercent val="0"/>
              <c:showBubbleSize val="0"/>
              <c:separator> </c:separator>
            </c:dLbl>
            <c:numFmt formatCode="#,##0.0" sourceLinked="0"/>
            <c:txPr>
              <a:bodyPr/>
              <a:lstStyle/>
              <a:p>
                <a:pPr>
                  <a:defRPr sz="1200"/>
                </a:pPr>
                <a:endParaRPr lang="ru-RU"/>
              </a:p>
            </c:txPr>
            <c:showLegendKey val="0"/>
            <c:showVal val="0"/>
            <c:showCatName val="1"/>
            <c:showSerName val="0"/>
            <c:showPercent val="0"/>
            <c:showBubbleSize val="0"/>
            <c:separator> </c:separator>
            <c:showLeaderLines val="1"/>
          </c:dLbls>
          <c:cat>
            <c:strRef>
              <c:f>Лист1!$A$2:$A$9</c:f>
              <c:strCache>
                <c:ptCount val="8"/>
                <c:pt idx="0">
                  <c:v>Образование</c:v>
                </c:pt>
                <c:pt idx="1">
                  <c:v>Культура</c:v>
                </c:pt>
                <c:pt idx="2">
                  <c:v>Жилищное строительство</c:v>
                </c:pt>
                <c:pt idx="3">
                  <c:v>Здравоохранение и социальная политика</c:v>
                </c:pt>
                <c:pt idx="4">
                  <c:v>Физическая культура и спорт</c:v>
                </c:pt>
                <c:pt idx="5">
                  <c:v>Дорожное хозяйство</c:v>
                </c:pt>
                <c:pt idx="6">
                  <c:v>Комунальное хозяйство</c:v>
                </c:pt>
                <c:pt idx="7">
                  <c:v>Прочие расходы</c:v>
                </c:pt>
              </c:strCache>
            </c:strRef>
          </c:cat>
          <c:val>
            <c:numRef>
              <c:f>Лист1!$B$2:$B$9</c:f>
              <c:numCache>
                <c:formatCode>#,##0</c:formatCode>
                <c:ptCount val="8"/>
                <c:pt idx="0">
                  <c:v>1206</c:v>
                </c:pt>
                <c:pt idx="1">
                  <c:v>237.6</c:v>
                </c:pt>
                <c:pt idx="2">
                  <c:v>1419.9</c:v>
                </c:pt>
                <c:pt idx="3">
                  <c:v>807.8</c:v>
                </c:pt>
                <c:pt idx="4">
                  <c:v>354.2</c:v>
                </c:pt>
                <c:pt idx="5">
                  <c:v>1402.7</c:v>
                </c:pt>
                <c:pt idx="6">
                  <c:v>10.6</c:v>
                </c:pt>
                <c:pt idx="7">
                  <c:v>147.1</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txPr>
    <a:bodyPr/>
    <a:lstStyle/>
    <a:p>
      <a:pPr>
        <a:defRPr sz="18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latin typeface="Times New Roman" panose="02020603050405020304" pitchFamily="18" charset="0"/>
                <a:cs typeface="Times New Roman" panose="02020603050405020304" pitchFamily="18" charset="0"/>
              </a:defRPr>
            </a:pPr>
            <a:r>
              <a:rPr lang="ru-RU" sz="1200" dirty="0" smtClean="0"/>
              <a:t>Динамика</a:t>
            </a:r>
            <a:r>
              <a:rPr lang="ru-RU" sz="1200" baseline="0" dirty="0" smtClean="0"/>
              <a:t> инвестиционных расходов консолидированного бюджета</a:t>
            </a:r>
            <a:endParaRPr lang="ru-RU" sz="1200" dirty="0"/>
          </a:p>
        </c:rich>
      </c:tx>
      <c:layout>
        <c:manualLayout>
          <c:xMode val="edge"/>
          <c:yMode val="edge"/>
          <c:x val="0.17059383468834691"/>
          <c:y val="2.8206437064294758E-2"/>
        </c:manualLayout>
      </c:layout>
      <c:overlay val="0"/>
    </c:title>
    <c:autoTitleDeleted val="0"/>
    <c:view3D>
      <c:rotX val="5"/>
      <c:rotY val="5"/>
      <c:depthPercent val="100"/>
      <c:rAngAx val="1"/>
    </c:view3D>
    <c:floor>
      <c:thickness val="0"/>
    </c:floor>
    <c:sideWall>
      <c:thickness val="0"/>
    </c:sideWall>
    <c:backWall>
      <c:thickness val="0"/>
    </c:backWall>
    <c:plotArea>
      <c:layout/>
      <c:bar3DChart>
        <c:barDir val="col"/>
        <c:grouping val="stacked"/>
        <c:varyColors val="0"/>
        <c:ser>
          <c:idx val="0"/>
          <c:order val="0"/>
          <c:tx>
            <c:strRef>
              <c:f>Лист1!$B$1</c:f>
              <c:strCache>
                <c:ptCount val="1"/>
                <c:pt idx="0">
                  <c:v>Налог на доходы физических лиц</c:v>
                </c:pt>
              </c:strCache>
            </c:strRef>
          </c:tx>
          <c:spPr>
            <a:gradFill>
              <a:gsLst>
                <a:gs pos="0">
                  <a:schemeClr val="accent4">
                    <a:lumMod val="60000"/>
                    <a:lumOff val="40000"/>
                  </a:schemeClr>
                </a:gs>
                <a:gs pos="81000">
                  <a:schemeClr val="accent4">
                    <a:lumMod val="75000"/>
                  </a:schemeClr>
                </a:gs>
                <a:gs pos="100000">
                  <a:schemeClr val="accent4">
                    <a:lumMod val="50000"/>
                  </a:schemeClr>
                </a:gs>
              </a:gsLst>
              <a:lin ang="5400000" scaled="0"/>
            </a:gradFill>
          </c:spPr>
          <c:invertIfNegative val="0"/>
          <c:dLbls>
            <c:dLbl>
              <c:idx val="0"/>
              <c:layout>
                <c:manualLayout>
                  <c:x val="-1.2906504065040651E-2"/>
                  <c:y val="-0.29790799197969653"/>
                </c:manualLayout>
              </c:layout>
              <c:showLegendKey val="0"/>
              <c:showVal val="1"/>
              <c:showCatName val="0"/>
              <c:showSerName val="0"/>
              <c:showPercent val="0"/>
              <c:showBubbleSize val="0"/>
            </c:dLbl>
            <c:dLbl>
              <c:idx val="1"/>
              <c:layout>
                <c:manualLayout>
                  <c:x val="4.7323848238482381E-2"/>
                  <c:y val="-0.31124715579968287"/>
                </c:manualLayout>
              </c:layout>
              <c:showLegendKey val="0"/>
              <c:showVal val="1"/>
              <c:showCatName val="0"/>
              <c:showSerName val="0"/>
              <c:showPercent val="0"/>
              <c:showBubbleSize val="0"/>
            </c:dLbl>
            <c:spPr>
              <a:noFill/>
              <a:ln>
                <a:noFill/>
              </a:ln>
              <a:effectLst/>
            </c:spPr>
            <c:txPr>
              <a:bodyPr/>
              <a:lstStyle/>
              <a:p>
                <a:pPr>
                  <a:defRPr b="1">
                    <a:solidFill>
                      <a:schemeClr val="tx1"/>
                    </a:solidFill>
                    <a:effectLst/>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Лист1!$A$2:$A$3</c:f>
              <c:strCache>
                <c:ptCount val="2"/>
                <c:pt idx="0">
                  <c:v>2015 год</c:v>
                </c:pt>
                <c:pt idx="1">
                  <c:v>2016 год</c:v>
                </c:pt>
              </c:strCache>
            </c:strRef>
          </c:cat>
          <c:val>
            <c:numRef>
              <c:f>Лист1!$B$2:$B$3</c:f>
              <c:numCache>
                <c:formatCode>#,##0</c:formatCode>
                <c:ptCount val="2"/>
                <c:pt idx="0">
                  <c:v>5851</c:v>
                </c:pt>
                <c:pt idx="1">
                  <c:v>6432.4</c:v>
                </c:pt>
              </c:numCache>
            </c:numRef>
          </c:val>
        </c:ser>
        <c:dLbls>
          <c:showLegendKey val="0"/>
          <c:showVal val="0"/>
          <c:showCatName val="0"/>
          <c:showSerName val="0"/>
          <c:showPercent val="0"/>
          <c:showBubbleSize val="0"/>
        </c:dLbls>
        <c:gapWidth val="150"/>
        <c:shape val="cylinder"/>
        <c:axId val="151488768"/>
        <c:axId val="151494656"/>
        <c:axId val="0"/>
      </c:bar3DChart>
      <c:catAx>
        <c:axId val="151488768"/>
        <c:scaling>
          <c:orientation val="minMax"/>
        </c:scaling>
        <c:delete val="0"/>
        <c:axPos val="b"/>
        <c:numFmt formatCode="General" sourceLinked="1"/>
        <c:majorTickMark val="out"/>
        <c:minorTickMark val="none"/>
        <c:tickLblPos val="nextTo"/>
        <c:txPr>
          <a:bodyPr/>
          <a:lstStyle/>
          <a:p>
            <a:pPr>
              <a:defRPr b="1">
                <a:latin typeface="Times New Roman" panose="02020603050405020304" pitchFamily="18" charset="0"/>
                <a:cs typeface="Times New Roman" panose="02020603050405020304" pitchFamily="18" charset="0"/>
              </a:defRPr>
            </a:pPr>
            <a:endParaRPr lang="ru-RU"/>
          </a:p>
        </c:txPr>
        <c:crossAx val="151494656"/>
        <c:crosses val="autoZero"/>
        <c:auto val="1"/>
        <c:lblAlgn val="ctr"/>
        <c:lblOffset val="100"/>
        <c:noMultiLvlLbl val="0"/>
      </c:catAx>
      <c:valAx>
        <c:axId val="151494656"/>
        <c:scaling>
          <c:orientation val="minMax"/>
          <c:min val="0"/>
        </c:scaling>
        <c:delete val="0"/>
        <c:axPos val="l"/>
        <c:majorGridlines/>
        <c:numFmt formatCode="#,##0" sourceLinked="1"/>
        <c:majorTickMark val="out"/>
        <c:minorTickMark val="none"/>
        <c:tickLblPos val="nextTo"/>
        <c:txPr>
          <a:bodyPr/>
          <a:lstStyle/>
          <a:p>
            <a:pPr>
              <a:defRPr>
                <a:latin typeface="Times New Roman" panose="02020603050405020304" pitchFamily="18" charset="0"/>
                <a:cs typeface="Times New Roman" panose="02020603050405020304" pitchFamily="18" charset="0"/>
              </a:defRPr>
            </a:pPr>
            <a:endParaRPr lang="ru-RU"/>
          </a:p>
        </c:txPr>
        <c:crossAx val="151488768"/>
        <c:crosses val="autoZero"/>
        <c:crossBetween val="between"/>
      </c:valAx>
      <c:spPr>
        <a:noFill/>
        <a:ln w="25390">
          <a:noFill/>
        </a:ln>
      </c:spPr>
    </c:plotArea>
    <c:plotVisOnly val="1"/>
    <c:dispBlanksAs val="gap"/>
    <c:showDLblsOverMax val="0"/>
  </c:chart>
  <c:spPr>
    <a:noFill/>
  </c:spPr>
  <c:txPr>
    <a:bodyPr/>
    <a:lstStyle/>
    <a:p>
      <a:pPr>
        <a:defRPr sz="1200">
          <a:latin typeface="TimesET" pitchFamily="2" charset="0"/>
        </a:defRPr>
      </a:pPr>
      <a:endParaRPr lang="ru-RU"/>
    </a:p>
  </c:txPr>
  <c:externalData r:id="rId1">
    <c:autoUpdate val="0"/>
  </c:externalData>
  <c:userShapes r:id="rId2"/>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ru-RU" sz="1700" dirty="0"/>
              <a:t>Расходы дорожного фонда Чувашской Республики</a:t>
            </a:r>
          </a:p>
        </c:rich>
      </c:tx>
      <c:layout>
        <c:manualLayout>
          <c:xMode val="edge"/>
          <c:yMode val="edge"/>
          <c:x val="0.18043693327815047"/>
          <c:y val="7.8971324910830799E-3"/>
        </c:manualLayout>
      </c:layout>
      <c:overlay val="0"/>
    </c:title>
    <c:autoTitleDeleted val="0"/>
    <c:view3D>
      <c:rotX val="5"/>
      <c:rotY val="10"/>
      <c:depthPercent val="100"/>
      <c:rAngAx val="1"/>
    </c:view3D>
    <c:floor>
      <c:thickness val="0"/>
    </c:floor>
    <c:sideWall>
      <c:thickness val="0"/>
    </c:sideWall>
    <c:backWall>
      <c:thickness val="0"/>
    </c:backWall>
    <c:plotArea>
      <c:layout>
        <c:manualLayout>
          <c:layoutTarget val="inner"/>
          <c:xMode val="edge"/>
          <c:yMode val="edge"/>
          <c:x val="1.1982795562397862E-3"/>
          <c:y val="8.6381949135274014E-2"/>
          <c:w val="0.99880172044376025"/>
          <c:h val="0.7276939356064317"/>
        </c:manualLayout>
      </c:layout>
      <c:bar3DChart>
        <c:barDir val="col"/>
        <c:grouping val="stacked"/>
        <c:varyColors val="0"/>
        <c:ser>
          <c:idx val="1"/>
          <c:order val="0"/>
          <c:tx>
            <c:strRef>
              <c:f>Лист1!$A$2</c:f>
              <c:strCache>
                <c:ptCount val="1"/>
                <c:pt idx="0">
                  <c:v>Собственные средства</c:v>
                </c:pt>
              </c:strCache>
            </c:strRef>
          </c:tx>
          <c:spPr>
            <a:solidFill>
              <a:schemeClr val="accent2"/>
            </a:solidFill>
            <a:ln w="25400" cap="flat" cmpd="sng" algn="ctr">
              <a:solidFill>
                <a:schemeClr val="accent2">
                  <a:shade val="50000"/>
                </a:schemeClr>
              </a:solidFill>
              <a:prstDash val="solid"/>
            </a:ln>
            <a:effectLst/>
          </c:spPr>
          <c:invertIfNegative val="0"/>
          <c:dLbls>
            <c:dLbl>
              <c:idx val="0"/>
              <c:layout>
                <c:manualLayout>
                  <c:x val="1.0771803997272273E-2"/>
                  <c:y val="0"/>
                </c:manualLayout>
              </c:layout>
              <c:showLegendKey val="0"/>
              <c:showVal val="1"/>
              <c:showCatName val="0"/>
              <c:showSerName val="0"/>
              <c:showPercent val="0"/>
              <c:showBubbleSize val="0"/>
            </c:dLbl>
            <c:dLbl>
              <c:idx val="1"/>
              <c:layout>
                <c:manualLayout>
                  <c:x val="1.3464754996590342E-2"/>
                  <c:y val="-2.6323774970276933E-3"/>
                </c:manualLayout>
              </c:layout>
              <c:showLegendKey val="0"/>
              <c:showVal val="1"/>
              <c:showCatName val="0"/>
              <c:showSerName val="0"/>
              <c:showPercent val="0"/>
              <c:showBubbleSize val="0"/>
            </c:dLbl>
            <c:txPr>
              <a:bodyPr/>
              <a:lstStyle/>
              <a:p>
                <a:pPr>
                  <a:defRPr sz="1600"/>
                </a:pPr>
                <a:endParaRPr lang="ru-RU"/>
              </a:p>
            </c:txPr>
            <c:showLegendKey val="0"/>
            <c:showVal val="1"/>
            <c:showCatName val="0"/>
            <c:showSerName val="0"/>
            <c:showPercent val="0"/>
            <c:showBubbleSize val="0"/>
            <c:showLeaderLines val="0"/>
          </c:dLbls>
          <c:cat>
            <c:strRef>
              <c:f>Лист1!$B$1:$C$1</c:f>
              <c:strCache>
                <c:ptCount val="2"/>
                <c:pt idx="0">
                  <c:v>2015 год (факт)</c:v>
                </c:pt>
                <c:pt idx="1">
                  <c:v>2016 год (факт)</c:v>
                </c:pt>
              </c:strCache>
            </c:strRef>
          </c:cat>
          <c:val>
            <c:numRef>
              <c:f>Лист1!$B$2:$C$2</c:f>
              <c:numCache>
                <c:formatCode>_-* #,##0.0\ _₽_-;\-* #,##0.0\ _₽_-;_-* "-"??\ _₽_-;_-@_-</c:formatCode>
                <c:ptCount val="2"/>
                <c:pt idx="0">
                  <c:v>2053.3000000000002</c:v>
                </c:pt>
                <c:pt idx="1">
                  <c:v>2331</c:v>
                </c:pt>
              </c:numCache>
            </c:numRef>
          </c:val>
        </c:ser>
        <c:ser>
          <c:idx val="0"/>
          <c:order val="1"/>
          <c:tx>
            <c:strRef>
              <c:f>Лист1!$A$3</c:f>
              <c:strCache>
                <c:ptCount val="1"/>
                <c:pt idx="0">
                  <c:v>Средства федерального бюджета</c:v>
                </c:pt>
              </c:strCache>
            </c:strRef>
          </c:tx>
          <c:spPr>
            <a:solidFill>
              <a:schemeClr val="accent1"/>
            </a:solidFill>
            <a:ln w="25400" cap="flat" cmpd="sng" algn="ctr">
              <a:solidFill>
                <a:schemeClr val="accent1">
                  <a:shade val="50000"/>
                </a:schemeClr>
              </a:solidFill>
              <a:prstDash val="solid"/>
            </a:ln>
            <a:effectLst/>
          </c:spPr>
          <c:invertIfNegative val="0"/>
          <c:dLbls>
            <c:dLbl>
              <c:idx val="0"/>
              <c:layout>
                <c:manualLayout>
                  <c:x val="2.1543607994544571E-2"/>
                  <c:y val="0"/>
                </c:manualLayout>
              </c:layout>
              <c:showLegendKey val="0"/>
              <c:showVal val="1"/>
              <c:showCatName val="0"/>
              <c:showSerName val="0"/>
              <c:showPercent val="0"/>
              <c:showBubbleSize val="0"/>
            </c:dLbl>
            <c:dLbl>
              <c:idx val="1"/>
              <c:layout>
                <c:manualLayout>
                  <c:x val="2.9622460992498753E-2"/>
                  <c:y val="0"/>
                </c:manualLayout>
              </c:layout>
              <c:showLegendKey val="0"/>
              <c:showVal val="1"/>
              <c:showCatName val="0"/>
              <c:showSerName val="0"/>
              <c:showPercent val="0"/>
              <c:showBubbleSize val="0"/>
            </c:dLbl>
            <c:txPr>
              <a:bodyPr/>
              <a:lstStyle/>
              <a:p>
                <a:pPr>
                  <a:defRPr sz="1600"/>
                </a:pPr>
                <a:endParaRPr lang="ru-RU"/>
              </a:p>
            </c:txPr>
            <c:showLegendKey val="0"/>
            <c:showVal val="1"/>
            <c:showCatName val="0"/>
            <c:showSerName val="0"/>
            <c:showPercent val="0"/>
            <c:showBubbleSize val="0"/>
            <c:showLeaderLines val="0"/>
          </c:dLbls>
          <c:cat>
            <c:strRef>
              <c:f>Лист1!$B$1:$C$1</c:f>
              <c:strCache>
                <c:ptCount val="2"/>
                <c:pt idx="0">
                  <c:v>2015 год (факт)</c:v>
                </c:pt>
                <c:pt idx="1">
                  <c:v>2016 год (факт)</c:v>
                </c:pt>
              </c:strCache>
            </c:strRef>
          </c:cat>
          <c:val>
            <c:numRef>
              <c:f>Лист1!$B$3:$C$3</c:f>
              <c:numCache>
                <c:formatCode>_-* #,##0.0\ _₽_-;\-* #,##0.0\ _₽_-;_-* "-"??\ _₽_-;_-@_-</c:formatCode>
                <c:ptCount val="2"/>
                <c:pt idx="0">
                  <c:v>858.2</c:v>
                </c:pt>
                <c:pt idx="1">
                  <c:v>1210.7</c:v>
                </c:pt>
              </c:numCache>
            </c:numRef>
          </c:val>
        </c:ser>
        <c:dLbls>
          <c:showLegendKey val="0"/>
          <c:showVal val="0"/>
          <c:showCatName val="0"/>
          <c:showSerName val="0"/>
          <c:showPercent val="0"/>
          <c:showBubbleSize val="0"/>
        </c:dLbls>
        <c:gapWidth val="87"/>
        <c:gapDepth val="250"/>
        <c:shape val="cylinder"/>
        <c:axId val="160049024"/>
        <c:axId val="160050560"/>
        <c:axId val="0"/>
      </c:bar3DChart>
      <c:catAx>
        <c:axId val="160049024"/>
        <c:scaling>
          <c:orientation val="minMax"/>
        </c:scaling>
        <c:delete val="0"/>
        <c:axPos val="b"/>
        <c:numFmt formatCode="General" sourceLinked="1"/>
        <c:majorTickMark val="none"/>
        <c:minorTickMark val="none"/>
        <c:tickLblPos val="nextTo"/>
        <c:txPr>
          <a:bodyPr/>
          <a:lstStyle/>
          <a:p>
            <a:pPr>
              <a:defRPr sz="1300"/>
            </a:pPr>
            <a:endParaRPr lang="ru-RU"/>
          </a:p>
        </c:txPr>
        <c:crossAx val="160050560"/>
        <c:crosses val="autoZero"/>
        <c:auto val="1"/>
        <c:lblAlgn val="ctr"/>
        <c:lblOffset val="100"/>
        <c:noMultiLvlLbl val="0"/>
      </c:catAx>
      <c:valAx>
        <c:axId val="160050560"/>
        <c:scaling>
          <c:orientation val="minMax"/>
          <c:max val="4000"/>
          <c:min val="0"/>
        </c:scaling>
        <c:delete val="1"/>
        <c:axPos val="l"/>
        <c:numFmt formatCode="_-* #,##0.0\ _₽_-;\-* #,##0.0\ _₽_-;_-* &quot;-&quot;??\ _₽_-;_-@_-" sourceLinked="1"/>
        <c:majorTickMark val="out"/>
        <c:minorTickMark val="none"/>
        <c:tickLblPos val="nextTo"/>
        <c:crossAx val="160049024"/>
        <c:crosses val="autoZero"/>
        <c:crossBetween val="between"/>
      </c:valAx>
      <c:spPr>
        <a:noFill/>
        <a:ln w="25409">
          <a:noFill/>
        </a:ln>
      </c:spPr>
    </c:plotArea>
    <c:legend>
      <c:legendPos val="b"/>
      <c:overlay val="0"/>
      <c:txPr>
        <a:bodyPr/>
        <a:lstStyle/>
        <a:p>
          <a:pPr>
            <a:defRPr sz="1300"/>
          </a:pPr>
          <a:endParaRPr lang="ru-RU"/>
        </a:p>
      </c:txPr>
    </c:legend>
    <c:plotVisOnly val="1"/>
    <c:dispBlanksAs val="gap"/>
    <c:showDLblsOverMax val="0"/>
  </c:chart>
  <c:txPr>
    <a:bodyPr/>
    <a:lstStyle/>
    <a:p>
      <a:pPr>
        <a:defRPr sz="1809">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799784673048028"/>
          <c:y val="0.17642318119922426"/>
          <c:w val="0.6106210745392544"/>
          <c:h val="0.67869562112146276"/>
        </c:manualLayout>
      </c:layout>
      <c:doughnutChart>
        <c:varyColors val="1"/>
        <c:ser>
          <c:idx val="0"/>
          <c:order val="0"/>
          <c:tx>
            <c:strRef>
              <c:f>Лист1!$B$1</c:f>
              <c:strCache>
                <c:ptCount val="1"/>
                <c:pt idx="0">
                  <c:v>Столбец1</c:v>
                </c:pt>
              </c:strCache>
            </c:strRef>
          </c:tx>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1200000"/>
              </a:lightRig>
            </a:scene3d>
            <a:sp3d>
              <a:bevelT w="63500" h="25400"/>
            </a:sp3d>
          </c:spPr>
          <c:dPt>
            <c:idx val="0"/>
            <c:bubble3D val="0"/>
            <c:spPr>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c:spPr>
          </c:dPt>
          <c:dPt>
            <c:idx val="1"/>
            <c:bubble3D val="0"/>
            <c:spPr>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c:spPr>
          </c:dPt>
          <c:dPt>
            <c:idx val="2"/>
            <c:bubble3D val="0"/>
            <c:spPr>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c:spPr>
          </c:dPt>
          <c:dPt>
            <c:idx val="3"/>
            <c:bubble3D val="0"/>
            <c:spPr>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c:spPr>
          </c:dPt>
          <c:dPt>
            <c:idx val="4"/>
            <c:bubble3D val="0"/>
            <c:spPr>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c:spPr>
          </c:dPt>
          <c:dLbls>
            <c:dLbl>
              <c:idx val="0"/>
              <c:layout>
                <c:manualLayout>
                  <c:x val="-1.0224306800049592E-2"/>
                  <c:y val="1.4511662806996161E-2"/>
                </c:manualLayout>
              </c:layout>
              <c:tx>
                <c:rich>
                  <a:bodyPr/>
                  <a:lstStyle/>
                  <a:p>
                    <a:r>
                      <a:rPr lang="ru-RU" sz="1200" b="0" i="0" baseline="0" dirty="0" smtClean="0">
                        <a:effectLst/>
                      </a:rPr>
                      <a:t>644</a:t>
                    </a:r>
                  </a:p>
                  <a:p>
                    <a:r>
                      <a:rPr lang="ru-RU" sz="1200" b="0" i="0" baseline="0" dirty="0" smtClean="0">
                        <a:effectLst/>
                      </a:rPr>
                      <a:t> </a:t>
                    </a:r>
                    <a:r>
                      <a:rPr lang="ru-RU" sz="1100" b="0" i="1" baseline="0" dirty="0" smtClean="0">
                        <a:effectLst/>
                      </a:rPr>
                      <a:t>18,2%</a:t>
                    </a:r>
                    <a:endParaRPr lang="ru-RU" sz="1100" i="1" dirty="0">
                      <a:effectLst/>
                    </a:endParaRPr>
                  </a:p>
                </c:rich>
              </c:tx>
              <c:showLegendKey val="0"/>
              <c:showVal val="1"/>
              <c:showCatName val="0"/>
              <c:showSerName val="0"/>
              <c:showPercent val="0"/>
              <c:showBubbleSize val="0"/>
            </c:dLbl>
            <c:dLbl>
              <c:idx val="1"/>
              <c:tx>
                <c:rich>
                  <a:bodyPr/>
                  <a:lstStyle/>
                  <a:p>
                    <a:r>
                      <a:rPr lang="en-US" sz="1200" b="0" dirty="0"/>
                      <a:t>1 </a:t>
                    </a:r>
                    <a:r>
                      <a:rPr lang="en-US" sz="1200" b="0" dirty="0" smtClean="0"/>
                      <a:t>0</a:t>
                    </a:r>
                    <a:r>
                      <a:rPr lang="ru-RU" sz="1200" b="0" dirty="0" smtClean="0"/>
                      <a:t>85</a:t>
                    </a:r>
                  </a:p>
                  <a:p>
                    <a:r>
                      <a:rPr lang="ru-RU" sz="1200" b="0" dirty="0" smtClean="0"/>
                      <a:t> </a:t>
                    </a:r>
                    <a:r>
                      <a:rPr lang="ru-RU" sz="1100" b="0" i="1" dirty="0" smtClean="0"/>
                      <a:t>30,6%</a:t>
                    </a:r>
                    <a:endParaRPr lang="en-US" sz="1100" i="1" dirty="0"/>
                  </a:p>
                </c:rich>
              </c:tx>
              <c:showLegendKey val="0"/>
              <c:showVal val="1"/>
              <c:showCatName val="0"/>
              <c:showSerName val="0"/>
              <c:showPercent val="0"/>
              <c:showBubbleSize val="0"/>
            </c:dLbl>
            <c:dLbl>
              <c:idx val="2"/>
              <c:layout>
                <c:manualLayout>
                  <c:x val="0"/>
                  <c:y val="0"/>
                </c:manualLayout>
              </c:layout>
              <c:tx>
                <c:rich>
                  <a:bodyPr/>
                  <a:lstStyle/>
                  <a:p>
                    <a:r>
                      <a:rPr lang="ru-RU" sz="1200" b="0" dirty="0" smtClean="0"/>
                      <a:t>7</a:t>
                    </a:r>
                    <a:r>
                      <a:rPr lang="en-US" sz="1200" b="0" dirty="0" smtClean="0"/>
                      <a:t>8</a:t>
                    </a:r>
                    <a:r>
                      <a:rPr lang="ru-RU" sz="1200" b="0" baseline="0" dirty="0" smtClean="0"/>
                      <a:t> </a:t>
                    </a:r>
                  </a:p>
                  <a:p>
                    <a:r>
                      <a:rPr lang="ru-RU" sz="1100" b="0" i="1" dirty="0" smtClean="0"/>
                      <a:t> 2,2%</a:t>
                    </a:r>
                    <a:endParaRPr lang="en-US" sz="1100" i="1" dirty="0"/>
                  </a:p>
                </c:rich>
              </c:tx>
              <c:showLegendKey val="0"/>
              <c:showVal val="1"/>
              <c:showCatName val="0"/>
              <c:showSerName val="0"/>
              <c:showPercent val="0"/>
              <c:showBubbleSize val="0"/>
            </c:dLbl>
            <c:dLbl>
              <c:idx val="3"/>
              <c:layout>
                <c:manualLayout>
                  <c:x val="-7.4126224300359547E-2"/>
                  <c:y val="-3.3860990919617286E-2"/>
                </c:manualLayout>
              </c:layout>
              <c:tx>
                <c:rich>
                  <a:bodyPr/>
                  <a:lstStyle/>
                  <a:p>
                    <a:r>
                      <a:rPr lang="ru-RU" sz="1200" b="0" dirty="0" smtClean="0"/>
                      <a:t>1</a:t>
                    </a:r>
                    <a:r>
                      <a:rPr lang="ru-RU" sz="1200" b="0" baseline="0" dirty="0" smtClean="0"/>
                      <a:t> 595</a:t>
                    </a:r>
                  </a:p>
                  <a:p>
                    <a:r>
                      <a:rPr lang="ru-RU" sz="1100" b="0" i="1" dirty="0" smtClean="0"/>
                      <a:t> 45,0%</a:t>
                    </a:r>
                    <a:endParaRPr lang="en-US" sz="1100" i="1" dirty="0"/>
                  </a:p>
                </c:rich>
              </c:tx>
              <c:showLegendKey val="0"/>
              <c:showVal val="1"/>
              <c:showCatName val="0"/>
              <c:showSerName val="0"/>
              <c:showPercent val="0"/>
              <c:showBubbleSize val="0"/>
            </c:dLbl>
            <c:dLbl>
              <c:idx val="4"/>
              <c:layout>
                <c:manualLayout>
                  <c:x val="-3.0672920400148681E-2"/>
                  <c:y val="2.4186422085441004E-2"/>
                </c:manualLayout>
              </c:layout>
              <c:tx>
                <c:rich>
                  <a:bodyPr/>
                  <a:lstStyle/>
                  <a:p>
                    <a:r>
                      <a:rPr lang="ru-RU" sz="1200" b="0" dirty="0" smtClean="0"/>
                      <a:t>108</a:t>
                    </a:r>
                  </a:p>
                  <a:p>
                    <a:r>
                      <a:rPr lang="ru-RU" sz="1200" b="0" dirty="0" smtClean="0"/>
                      <a:t> </a:t>
                    </a:r>
                    <a:r>
                      <a:rPr lang="ru-RU" sz="1100" b="0" i="1" dirty="0" smtClean="0"/>
                      <a:t>3,1%</a:t>
                    </a:r>
                    <a:endParaRPr lang="en-US" sz="1100" i="1" dirty="0"/>
                  </a:p>
                </c:rich>
              </c:tx>
              <c:showLegendKey val="0"/>
              <c:showVal val="1"/>
              <c:showCatName val="0"/>
              <c:showSerName val="0"/>
              <c:showPercent val="0"/>
              <c:showBubbleSize val="0"/>
            </c:dLbl>
            <c:dLbl>
              <c:idx val="5"/>
              <c:layout>
                <c:manualLayout>
                  <c:x val="6.9014070900334748E-2"/>
                  <c:y val="-1.4511853251264551E-2"/>
                </c:manualLayout>
              </c:layout>
              <c:tx>
                <c:rich>
                  <a:bodyPr/>
                  <a:lstStyle/>
                  <a:p>
                    <a:r>
                      <a:rPr lang="en-US" sz="1200" b="0" dirty="0" smtClean="0"/>
                      <a:t>3</a:t>
                    </a:r>
                    <a:r>
                      <a:rPr lang="ru-RU" sz="1200" b="0" dirty="0" smtClean="0"/>
                      <a:t>1 </a:t>
                    </a:r>
                  </a:p>
                  <a:p>
                    <a:r>
                      <a:rPr lang="ru-RU" sz="1200" b="0" baseline="0" dirty="0" smtClean="0"/>
                      <a:t> </a:t>
                    </a:r>
                    <a:r>
                      <a:rPr lang="ru-RU" sz="1100" b="0" i="1" dirty="0" smtClean="0"/>
                      <a:t>0,9%</a:t>
                    </a:r>
                    <a:endParaRPr lang="en-US" sz="1100" i="1" dirty="0"/>
                  </a:p>
                </c:rich>
              </c:tx>
              <c:showLegendKey val="0"/>
              <c:showVal val="1"/>
              <c:showCatName val="0"/>
              <c:showSerName val="0"/>
              <c:showPercent val="0"/>
              <c:showBubbleSize val="0"/>
            </c:dLbl>
            <c:dLbl>
              <c:idx val="6"/>
              <c:layout>
                <c:manualLayout>
                  <c:x val="7.6682301000371936E-3"/>
                  <c:y val="5.3210128587970106E-2"/>
                </c:manualLayout>
              </c:layout>
              <c:tx>
                <c:rich>
                  <a:bodyPr/>
                  <a:lstStyle/>
                  <a:p>
                    <a:r>
                      <a:rPr lang="en-US" sz="1200" b="0" dirty="0" smtClean="0"/>
                      <a:t>123,1</a:t>
                    </a:r>
                    <a:r>
                      <a:rPr lang="ru-RU" sz="1200" b="0" dirty="0" smtClean="0"/>
                      <a:t>, 2,7%</a:t>
                    </a:r>
                    <a:endParaRPr lang="en-US" dirty="0"/>
                  </a:p>
                </c:rich>
              </c:tx>
              <c:showLegendKey val="0"/>
              <c:showVal val="1"/>
              <c:showCatName val="0"/>
              <c:showSerName val="0"/>
              <c:showPercent val="0"/>
              <c:showBubbleSize val="0"/>
            </c:dLbl>
            <c:txPr>
              <a:bodyPr/>
              <a:lstStyle/>
              <a:p>
                <a:pPr>
                  <a:defRPr sz="1200" b="0"/>
                </a:pPr>
                <a:endParaRPr lang="ru-RU"/>
              </a:p>
            </c:txPr>
            <c:showLegendKey val="0"/>
            <c:showVal val="1"/>
            <c:showCatName val="0"/>
            <c:showSerName val="0"/>
            <c:showPercent val="0"/>
            <c:showBubbleSize val="0"/>
            <c:showLeaderLines val="1"/>
          </c:dLbls>
          <c:cat>
            <c:strRef>
              <c:f>Лист1!$A$2:$A$7</c:f>
              <c:strCache>
                <c:ptCount val="6"/>
                <c:pt idx="0">
                  <c:v>Развитие сельских территорий</c:v>
                </c:pt>
                <c:pt idx="1">
                  <c:v>Строительство, капремонт, ремонт дорог в городских округах</c:v>
                </c:pt>
                <c:pt idx="2">
                  <c:v>Капитальный ремонт дворовых территорий</c:v>
                </c:pt>
                <c:pt idx="3">
                  <c:v>Строительство, капитальный ремонт республиканских дорог</c:v>
                </c:pt>
                <c:pt idx="4">
                  <c:v>Прочие расходы</c:v>
                </c:pt>
                <c:pt idx="5">
                  <c:v>Обеспечение безопасности дорожного движения</c:v>
                </c:pt>
              </c:strCache>
            </c:strRef>
          </c:cat>
          <c:val>
            <c:numRef>
              <c:f>Лист1!$B$2:$B$7</c:f>
              <c:numCache>
                <c:formatCode>#,##0.0</c:formatCode>
                <c:ptCount val="6"/>
                <c:pt idx="0">
                  <c:v>643.6</c:v>
                </c:pt>
                <c:pt idx="1">
                  <c:v>1085.4000000000001</c:v>
                </c:pt>
                <c:pt idx="2">
                  <c:v>78.3</c:v>
                </c:pt>
                <c:pt idx="3">
                  <c:v>1595.3</c:v>
                </c:pt>
                <c:pt idx="4">
                  <c:v>31</c:v>
                </c:pt>
                <c:pt idx="5">
                  <c:v>108.1</c:v>
                </c:pt>
              </c:numCache>
            </c:numRef>
          </c:val>
        </c:ser>
        <c:dLbls>
          <c:showLegendKey val="0"/>
          <c:showVal val="0"/>
          <c:showCatName val="0"/>
          <c:showSerName val="0"/>
          <c:showPercent val="0"/>
          <c:showBubbleSize val="0"/>
          <c:showLeaderLines val="1"/>
        </c:dLbls>
        <c:firstSliceAng val="130"/>
        <c:holeSize val="50"/>
      </c:doughnutChart>
    </c:plotArea>
    <c:plotVisOnly val="1"/>
    <c:dispBlanksAs val="zero"/>
    <c:showDLblsOverMax val="0"/>
  </c:chart>
  <c:txPr>
    <a:bodyPr/>
    <a:lstStyle/>
    <a:p>
      <a:pPr>
        <a:defRPr sz="1800">
          <a:latin typeface="Times New Roman" panose="02020603050405020304" pitchFamily="18" charset="0"/>
          <a:cs typeface="Times New Roman" panose="02020603050405020304" pitchFamily="18" charset="0"/>
        </a:defRPr>
      </a:pPr>
      <a:endParaRPr lang="ru-RU"/>
    </a:p>
  </c:txPr>
  <c:externalData r:id="rId1">
    <c:autoUpdate val="0"/>
  </c:externalData>
  <c:userShapes r:id="rId2"/>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ru-RU" sz="1400" dirty="0">
                <a:latin typeface="Times New Roman" panose="02020603050405020304" pitchFamily="18" charset="0"/>
                <a:cs typeface="Times New Roman" panose="02020603050405020304" pitchFamily="18" charset="0"/>
              </a:rPr>
              <a:t>Сельское хозяйство и </a:t>
            </a:r>
            <a:r>
              <a:rPr lang="ru-RU" sz="1400" dirty="0" smtClean="0">
                <a:latin typeface="Times New Roman" panose="02020603050405020304" pitchFamily="18" charset="0"/>
                <a:cs typeface="Times New Roman" panose="02020603050405020304" pitchFamily="18" charset="0"/>
              </a:rPr>
              <a:t>рыболовство, </a:t>
            </a:r>
          </a:p>
          <a:p>
            <a:pPr>
              <a:defRPr/>
            </a:pPr>
            <a:r>
              <a:rPr lang="ru-RU" sz="1400" dirty="0" smtClean="0">
                <a:latin typeface="Times New Roman" panose="02020603050405020304" pitchFamily="18" charset="0"/>
                <a:cs typeface="Times New Roman" panose="02020603050405020304" pitchFamily="18" charset="0"/>
              </a:rPr>
              <a:t>рублей </a:t>
            </a:r>
            <a:r>
              <a:rPr lang="ru-RU" sz="1400" dirty="0">
                <a:latin typeface="Times New Roman" panose="02020603050405020304" pitchFamily="18" charset="0"/>
                <a:cs typeface="Times New Roman" panose="02020603050405020304" pitchFamily="18" charset="0"/>
              </a:rPr>
              <a:t>на 1 жителя</a:t>
            </a:r>
          </a:p>
        </c:rich>
      </c:tx>
      <c:layout>
        <c:manualLayout>
          <c:xMode val="edge"/>
          <c:yMode val="edge"/>
          <c:x val="0.29971588971851371"/>
          <c:y val="2.5072750201244696E-3"/>
        </c:manualLayout>
      </c:layout>
      <c:overlay val="0"/>
    </c:title>
    <c:autoTitleDeleted val="0"/>
    <c:plotArea>
      <c:layout>
        <c:manualLayout>
          <c:layoutTarget val="inner"/>
          <c:xMode val="edge"/>
          <c:yMode val="edge"/>
          <c:x val="0.58192729209693617"/>
          <c:y val="0.19778975849415717"/>
          <c:w val="0.41807280707831745"/>
          <c:h val="0.76482393743833987"/>
        </c:manualLayout>
      </c:layout>
      <c:barChart>
        <c:barDir val="bar"/>
        <c:grouping val="clustered"/>
        <c:varyColors val="0"/>
        <c:ser>
          <c:idx val="0"/>
          <c:order val="0"/>
          <c:spPr>
            <a:gradFill flip="none" rotWithShape="1">
              <a:gsLst>
                <a:gs pos="0">
                  <a:srgbClr val="3333FF">
                    <a:tint val="66000"/>
                    <a:satMod val="160000"/>
                  </a:srgbClr>
                </a:gs>
                <a:gs pos="50000">
                  <a:srgbClr val="3333FF">
                    <a:tint val="44500"/>
                    <a:satMod val="160000"/>
                  </a:srgbClr>
                </a:gs>
                <a:gs pos="100000">
                  <a:srgbClr val="3333FF">
                    <a:tint val="23500"/>
                    <a:satMod val="160000"/>
                  </a:srgbClr>
                </a:gs>
              </a:gsLst>
              <a:lin ang="5400000" scaled="1"/>
              <a:tileRect/>
            </a:gradFill>
          </c:spPr>
          <c:invertIfNegative val="0"/>
          <c:dPt>
            <c:idx val="8"/>
            <c:invertIfNegative val="0"/>
            <c:bubble3D val="0"/>
            <c:spPr>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c:spPr>
          </c:dPt>
          <c:dLbls>
            <c:txPr>
              <a:bodyPr/>
              <a:lstStyle/>
              <a:p>
                <a:pPr>
                  <a:defRPr>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dLbls>
          <c:cat>
            <c:strRef>
              <c:f>Лист1!$C$6:$C$19</c:f>
              <c:strCache>
                <c:ptCount val="14"/>
                <c:pt idx="0">
                  <c:v>Пермский край</c:v>
                </c:pt>
                <c:pt idx="1">
                  <c:v>Самарская область</c:v>
                </c:pt>
                <c:pt idx="2">
                  <c:v>Ульяновская область</c:v>
                </c:pt>
                <c:pt idx="3">
                  <c:v>Саратовская область</c:v>
                </c:pt>
                <c:pt idx="4">
                  <c:v>Нижегородская область</c:v>
                </c:pt>
                <c:pt idx="5">
                  <c:v>Республика Башкортостан</c:v>
                </c:pt>
                <c:pt idx="6">
                  <c:v>Кировская область</c:v>
                </c:pt>
                <c:pt idx="7">
                  <c:v>Оренбургская область</c:v>
                </c:pt>
                <c:pt idx="8">
                  <c:v>Чувашская Республика</c:v>
                </c:pt>
                <c:pt idx="9">
                  <c:v>Республика Марий Эл</c:v>
                </c:pt>
                <c:pt idx="10">
                  <c:v>Удмуртская Республика</c:v>
                </c:pt>
                <c:pt idx="11">
                  <c:v>Пензенская область</c:v>
                </c:pt>
                <c:pt idx="12">
                  <c:v>Республика Мордовия</c:v>
                </c:pt>
                <c:pt idx="13">
                  <c:v>Республика Татарстан </c:v>
                </c:pt>
              </c:strCache>
            </c:strRef>
          </c:cat>
          <c:val>
            <c:numRef>
              <c:f>Лист1!$D$6:$D$19</c:f>
              <c:numCache>
                <c:formatCode>#,##0</c:formatCode>
                <c:ptCount val="14"/>
                <c:pt idx="0">
                  <c:v>921</c:v>
                </c:pt>
                <c:pt idx="1">
                  <c:v>1003</c:v>
                </c:pt>
                <c:pt idx="2" formatCode="General">
                  <c:v>1127</c:v>
                </c:pt>
                <c:pt idx="3">
                  <c:v>1165</c:v>
                </c:pt>
                <c:pt idx="4">
                  <c:v>1305</c:v>
                </c:pt>
                <c:pt idx="5">
                  <c:v>2055</c:v>
                </c:pt>
                <c:pt idx="6">
                  <c:v>2118</c:v>
                </c:pt>
                <c:pt idx="7">
                  <c:v>2447</c:v>
                </c:pt>
                <c:pt idx="8">
                  <c:v>2539</c:v>
                </c:pt>
                <c:pt idx="9">
                  <c:v>2589</c:v>
                </c:pt>
                <c:pt idx="10">
                  <c:v>2593</c:v>
                </c:pt>
                <c:pt idx="11">
                  <c:v>2853</c:v>
                </c:pt>
                <c:pt idx="12">
                  <c:v>5171</c:v>
                </c:pt>
                <c:pt idx="13">
                  <c:v>5564</c:v>
                </c:pt>
              </c:numCache>
            </c:numRef>
          </c:val>
        </c:ser>
        <c:dLbls>
          <c:showLegendKey val="0"/>
          <c:showVal val="0"/>
          <c:showCatName val="0"/>
          <c:showSerName val="0"/>
          <c:showPercent val="0"/>
          <c:showBubbleSize val="0"/>
        </c:dLbls>
        <c:gapWidth val="150"/>
        <c:axId val="140181504"/>
        <c:axId val="140183040"/>
      </c:barChart>
      <c:catAx>
        <c:axId val="140181504"/>
        <c:scaling>
          <c:orientation val="minMax"/>
        </c:scaling>
        <c:delete val="0"/>
        <c:axPos val="l"/>
        <c:majorTickMark val="out"/>
        <c:minorTickMark val="none"/>
        <c:tickLblPos val="nextTo"/>
        <c:txPr>
          <a:bodyPr/>
          <a:lstStyle/>
          <a:p>
            <a:pPr>
              <a:defRPr sz="1000">
                <a:latin typeface="Times New Roman" panose="02020603050405020304" pitchFamily="18" charset="0"/>
                <a:cs typeface="Times New Roman" panose="02020603050405020304" pitchFamily="18" charset="0"/>
              </a:defRPr>
            </a:pPr>
            <a:endParaRPr lang="ru-RU"/>
          </a:p>
        </c:txPr>
        <c:crossAx val="140183040"/>
        <c:crosses val="autoZero"/>
        <c:auto val="1"/>
        <c:lblAlgn val="ctr"/>
        <c:lblOffset val="100"/>
        <c:noMultiLvlLbl val="0"/>
      </c:catAx>
      <c:valAx>
        <c:axId val="140183040"/>
        <c:scaling>
          <c:orientation val="minMax"/>
        </c:scaling>
        <c:delete val="1"/>
        <c:axPos val="b"/>
        <c:numFmt formatCode="#,##0" sourceLinked="1"/>
        <c:majorTickMark val="out"/>
        <c:minorTickMark val="none"/>
        <c:tickLblPos val="nextTo"/>
        <c:crossAx val="140181504"/>
        <c:crosses val="autoZero"/>
        <c:crossBetween val="between"/>
      </c:valAx>
      <c:spPr>
        <a:noFill/>
        <a:ln w="25400">
          <a:noFill/>
        </a:ln>
      </c:spPr>
    </c:plotArea>
    <c:plotVisOnly val="1"/>
    <c:dispBlanksAs val="gap"/>
    <c:showDLblsOverMax val="0"/>
  </c:chart>
  <c:txPr>
    <a:bodyPr/>
    <a:lstStyle/>
    <a:p>
      <a:pPr>
        <a:defRPr sz="1150"/>
      </a:pPr>
      <a:endParaRPr lang="ru-RU"/>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lang="ru-RU" sz="1400" b="1" i="0" u="none" strike="noStrike" kern="1200" baseline="0" dirty="0">
                <a:solidFill>
                  <a:prstClr val="black"/>
                </a:solidFill>
                <a:latin typeface="TimesET" pitchFamily="2" charset="0"/>
                <a:ea typeface="+mn-ea"/>
                <a:cs typeface="+mn-cs"/>
              </a:defRPr>
            </a:pPr>
            <a:r>
              <a:rPr lang="ru-RU" sz="14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Жилищно-коммунальное хозяйство, </a:t>
            </a:r>
          </a:p>
          <a:p>
            <a:pPr marL="0" marR="0" indent="0" algn="ctr" defTabSz="914400" rtl="0" eaLnBrk="1" fontAlgn="auto" latinLnBrk="0" hangingPunct="1">
              <a:lnSpc>
                <a:spcPct val="100000"/>
              </a:lnSpc>
              <a:spcBef>
                <a:spcPts val="0"/>
              </a:spcBef>
              <a:spcAft>
                <a:spcPts val="0"/>
              </a:spcAft>
              <a:buClrTx/>
              <a:buSzTx/>
              <a:buFontTx/>
              <a:buNone/>
              <a:tabLst/>
              <a:defRPr lang="ru-RU" sz="1400" b="1" i="0" u="none" strike="noStrike" kern="1200" baseline="0" dirty="0">
                <a:solidFill>
                  <a:prstClr val="black"/>
                </a:solidFill>
                <a:latin typeface="TimesET" pitchFamily="2" charset="0"/>
                <a:ea typeface="+mn-ea"/>
                <a:cs typeface="+mn-cs"/>
              </a:defRPr>
            </a:pPr>
            <a:r>
              <a:rPr lang="ru-RU" sz="14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рублей </a:t>
            </a:r>
            <a:r>
              <a:rPr lang="ru-RU" sz="1400" b="1" i="0" u="none" strike="noStrike" kern="1200" baseline="0" dirty="0">
                <a:solidFill>
                  <a:prstClr val="black"/>
                </a:solidFill>
                <a:latin typeface="Times New Roman" panose="02020603050405020304" pitchFamily="18" charset="0"/>
                <a:ea typeface="+mn-ea"/>
                <a:cs typeface="Times New Roman" panose="02020603050405020304" pitchFamily="18" charset="0"/>
              </a:rPr>
              <a:t>на 1 жителя</a:t>
            </a:r>
          </a:p>
        </c:rich>
      </c:tx>
      <c:layout>
        <c:manualLayout>
          <c:xMode val="edge"/>
          <c:yMode val="edge"/>
          <c:x val="0.31357226673416649"/>
          <c:y val="0"/>
        </c:manualLayout>
      </c:layout>
      <c:overlay val="0"/>
    </c:title>
    <c:autoTitleDeleted val="0"/>
    <c:plotArea>
      <c:layout>
        <c:manualLayout>
          <c:layoutTarget val="inner"/>
          <c:xMode val="edge"/>
          <c:yMode val="edge"/>
          <c:x val="0.58192729209693617"/>
          <c:y val="0.19778975849415717"/>
          <c:w val="0.31713619236579088"/>
          <c:h val="0.76482393743833987"/>
        </c:manualLayout>
      </c:layout>
      <c:barChart>
        <c:barDir val="bar"/>
        <c:grouping val="clustered"/>
        <c:varyColors val="0"/>
        <c:ser>
          <c:idx val="0"/>
          <c:order val="0"/>
          <c:spPr>
            <a:gradFill flip="none" rotWithShape="1">
              <a:gsLst>
                <a:gs pos="0">
                  <a:srgbClr val="3333FF">
                    <a:tint val="66000"/>
                    <a:satMod val="160000"/>
                  </a:srgbClr>
                </a:gs>
                <a:gs pos="50000">
                  <a:srgbClr val="3333FF">
                    <a:tint val="44500"/>
                    <a:satMod val="160000"/>
                  </a:srgbClr>
                </a:gs>
                <a:gs pos="100000">
                  <a:srgbClr val="3333FF">
                    <a:tint val="23500"/>
                    <a:satMod val="160000"/>
                  </a:srgbClr>
                </a:gs>
              </a:gsLst>
              <a:lin ang="5400000" scaled="1"/>
              <a:tileRect/>
            </a:gradFill>
          </c:spPr>
          <c:invertIfNegative val="0"/>
          <c:dPt>
            <c:idx val="5"/>
            <c:invertIfNegative val="0"/>
            <c:bubble3D val="0"/>
            <c:spPr>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5400000" scaled="1"/>
                <a:tileRect/>
              </a:gradFill>
            </c:spPr>
          </c:dPt>
          <c:dPt>
            <c:idx val="8"/>
            <c:invertIfNegative val="0"/>
            <c:bubble3D val="0"/>
            <c:spPr>
              <a:gradFill flip="none" rotWithShape="1">
                <a:gsLst>
                  <a:gs pos="0">
                    <a:srgbClr val="9966FF">
                      <a:tint val="66000"/>
                      <a:satMod val="160000"/>
                    </a:srgbClr>
                  </a:gs>
                  <a:gs pos="50000">
                    <a:srgbClr val="9966FF">
                      <a:tint val="44500"/>
                      <a:satMod val="160000"/>
                    </a:srgbClr>
                  </a:gs>
                  <a:gs pos="100000">
                    <a:srgbClr val="9966FF">
                      <a:tint val="23500"/>
                      <a:satMod val="160000"/>
                    </a:srgbClr>
                  </a:gs>
                </a:gsLst>
                <a:lin ang="5400000" scaled="1"/>
                <a:tileRect/>
              </a:gradFill>
            </c:spPr>
          </c:dPt>
          <c:dLbls>
            <c:txPr>
              <a:bodyPr/>
              <a:lstStyle/>
              <a:p>
                <a:pPr>
                  <a:defRPr>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dLbls>
          <c:cat>
            <c:strRef>
              <c:f>Лист1!$C$6:$C$19</c:f>
              <c:strCache>
                <c:ptCount val="14"/>
                <c:pt idx="0">
                  <c:v>Пензенская область</c:v>
                </c:pt>
                <c:pt idx="1">
                  <c:v>Пермский край</c:v>
                </c:pt>
                <c:pt idx="2">
                  <c:v>Ульяновская область</c:v>
                </c:pt>
                <c:pt idx="3">
                  <c:v>Удмуртская Республика</c:v>
                </c:pt>
                <c:pt idx="4">
                  <c:v>Нижегородская область</c:v>
                </c:pt>
                <c:pt idx="5">
                  <c:v>Чувашская Республика</c:v>
                </c:pt>
                <c:pt idx="6">
                  <c:v>Республика Марий Эл</c:v>
                </c:pt>
                <c:pt idx="7">
                  <c:v>Кировская область</c:v>
                </c:pt>
                <c:pt idx="8">
                  <c:v>Республика Башкортостан</c:v>
                </c:pt>
                <c:pt idx="9">
                  <c:v>Оренбургская область</c:v>
                </c:pt>
                <c:pt idx="10">
                  <c:v>Республика Мордовия</c:v>
                </c:pt>
                <c:pt idx="11">
                  <c:v>Самарская область</c:v>
                </c:pt>
                <c:pt idx="12">
                  <c:v>Саратовская область</c:v>
                </c:pt>
                <c:pt idx="13">
                  <c:v>Республика Татарстан </c:v>
                </c:pt>
              </c:strCache>
            </c:strRef>
          </c:cat>
          <c:val>
            <c:numRef>
              <c:f>Лист1!$D$6:$D$19</c:f>
              <c:numCache>
                <c:formatCode>#,##0</c:formatCode>
                <c:ptCount val="14"/>
                <c:pt idx="0">
                  <c:v>700</c:v>
                </c:pt>
                <c:pt idx="1">
                  <c:v>732</c:v>
                </c:pt>
                <c:pt idx="2">
                  <c:v>1031</c:v>
                </c:pt>
                <c:pt idx="3">
                  <c:v>1220</c:v>
                </c:pt>
                <c:pt idx="4">
                  <c:v>1418</c:v>
                </c:pt>
                <c:pt idx="5">
                  <c:v>1467</c:v>
                </c:pt>
                <c:pt idx="6">
                  <c:v>1658</c:v>
                </c:pt>
                <c:pt idx="7">
                  <c:v>1786</c:v>
                </c:pt>
                <c:pt idx="8">
                  <c:v>1861</c:v>
                </c:pt>
                <c:pt idx="9">
                  <c:v>1883</c:v>
                </c:pt>
                <c:pt idx="10">
                  <c:v>2197</c:v>
                </c:pt>
                <c:pt idx="11">
                  <c:v>2238</c:v>
                </c:pt>
                <c:pt idx="12">
                  <c:v>2436</c:v>
                </c:pt>
                <c:pt idx="13">
                  <c:v>3669</c:v>
                </c:pt>
              </c:numCache>
            </c:numRef>
          </c:val>
        </c:ser>
        <c:dLbls>
          <c:showLegendKey val="0"/>
          <c:showVal val="0"/>
          <c:showCatName val="0"/>
          <c:showSerName val="0"/>
          <c:showPercent val="0"/>
          <c:showBubbleSize val="0"/>
        </c:dLbls>
        <c:gapWidth val="150"/>
        <c:axId val="151263488"/>
        <c:axId val="151281664"/>
      </c:barChart>
      <c:catAx>
        <c:axId val="151263488"/>
        <c:scaling>
          <c:orientation val="minMax"/>
        </c:scaling>
        <c:delete val="0"/>
        <c:axPos val="l"/>
        <c:majorTickMark val="out"/>
        <c:minorTickMark val="none"/>
        <c:tickLblPos val="nextTo"/>
        <c:txPr>
          <a:bodyPr/>
          <a:lstStyle/>
          <a:p>
            <a:pPr>
              <a:defRPr sz="1000">
                <a:latin typeface="Times New Roman" panose="02020603050405020304" pitchFamily="18" charset="0"/>
                <a:cs typeface="Times New Roman" panose="02020603050405020304" pitchFamily="18" charset="0"/>
              </a:defRPr>
            </a:pPr>
            <a:endParaRPr lang="ru-RU"/>
          </a:p>
        </c:txPr>
        <c:crossAx val="151281664"/>
        <c:crosses val="autoZero"/>
        <c:auto val="1"/>
        <c:lblAlgn val="ctr"/>
        <c:lblOffset val="100"/>
        <c:noMultiLvlLbl val="0"/>
      </c:catAx>
      <c:valAx>
        <c:axId val="151281664"/>
        <c:scaling>
          <c:orientation val="minMax"/>
        </c:scaling>
        <c:delete val="1"/>
        <c:axPos val="b"/>
        <c:numFmt formatCode="#,##0" sourceLinked="1"/>
        <c:majorTickMark val="out"/>
        <c:minorTickMark val="none"/>
        <c:tickLblPos val="nextTo"/>
        <c:crossAx val="151263488"/>
        <c:crosses val="autoZero"/>
        <c:crossBetween val="between"/>
      </c:valAx>
      <c:spPr>
        <a:noFill/>
        <a:ln w="25400">
          <a:noFill/>
        </a:ln>
      </c:spPr>
    </c:plotArea>
    <c:plotVisOnly val="1"/>
    <c:dispBlanksAs val="gap"/>
    <c:showDLblsOverMax val="0"/>
  </c:chart>
  <c:txPr>
    <a:bodyPr/>
    <a:lstStyle/>
    <a:p>
      <a:pPr>
        <a:defRPr sz="1150"/>
      </a:pPr>
      <a:endParaRPr lang="ru-RU"/>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lang="ru-RU" sz="1400" b="1" i="0" u="none" strike="noStrike" kern="1200" baseline="0" dirty="0">
                <a:solidFill>
                  <a:prstClr val="black"/>
                </a:solidFill>
                <a:latin typeface="TimesET" pitchFamily="2" charset="0"/>
                <a:ea typeface="+mn-ea"/>
                <a:cs typeface="+mn-cs"/>
              </a:defRPr>
            </a:pPr>
            <a:r>
              <a:rPr lang="ru-RU" sz="1400" b="1" i="0" u="none" strike="noStrike" baseline="0" dirty="0" smtClean="0">
                <a:effectLst/>
                <a:latin typeface="Times New Roman" panose="02020603050405020304" pitchFamily="18" charset="0"/>
                <a:cs typeface="Times New Roman" panose="02020603050405020304" pitchFamily="18" charset="0"/>
              </a:rPr>
              <a:t>Транспорт</a:t>
            </a:r>
            <a:r>
              <a:rPr lang="ru-RU" sz="14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 </a:t>
            </a:r>
          </a:p>
          <a:p>
            <a:pPr marL="0" marR="0" indent="0" algn="ctr" defTabSz="914400" rtl="0" eaLnBrk="1" fontAlgn="auto" latinLnBrk="0" hangingPunct="1">
              <a:lnSpc>
                <a:spcPct val="100000"/>
              </a:lnSpc>
              <a:spcBef>
                <a:spcPts val="0"/>
              </a:spcBef>
              <a:spcAft>
                <a:spcPts val="0"/>
              </a:spcAft>
              <a:buClrTx/>
              <a:buSzTx/>
              <a:buFontTx/>
              <a:buNone/>
              <a:tabLst/>
              <a:defRPr lang="ru-RU" sz="1400" b="1" i="0" u="none" strike="noStrike" kern="1200" baseline="0" dirty="0">
                <a:solidFill>
                  <a:prstClr val="black"/>
                </a:solidFill>
                <a:latin typeface="TimesET" pitchFamily="2" charset="0"/>
                <a:ea typeface="+mn-ea"/>
                <a:cs typeface="+mn-cs"/>
              </a:defRPr>
            </a:pPr>
            <a:r>
              <a:rPr lang="ru-RU" sz="14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рублей </a:t>
            </a:r>
            <a:r>
              <a:rPr lang="ru-RU" sz="1400" b="1" i="0" u="none" strike="noStrike" kern="1200" baseline="0" dirty="0">
                <a:solidFill>
                  <a:prstClr val="black"/>
                </a:solidFill>
                <a:latin typeface="Times New Roman" panose="02020603050405020304" pitchFamily="18" charset="0"/>
                <a:ea typeface="+mn-ea"/>
                <a:cs typeface="Times New Roman" panose="02020603050405020304" pitchFamily="18" charset="0"/>
              </a:rPr>
              <a:t>на 1 жителя</a:t>
            </a:r>
          </a:p>
        </c:rich>
      </c:tx>
      <c:layout>
        <c:manualLayout>
          <c:xMode val="edge"/>
          <c:yMode val="edge"/>
          <c:x val="0.28585951270286086"/>
          <c:y val="3.4001678384941357E-2"/>
        </c:manualLayout>
      </c:layout>
      <c:overlay val="0"/>
    </c:title>
    <c:autoTitleDeleted val="0"/>
    <c:plotArea>
      <c:layout>
        <c:manualLayout>
          <c:layoutTarget val="inner"/>
          <c:xMode val="edge"/>
          <c:yMode val="edge"/>
          <c:x val="0.58192729209693617"/>
          <c:y val="0.19778975849415717"/>
          <c:w val="0.22360564751013451"/>
          <c:h val="0.76482393743833987"/>
        </c:manualLayout>
      </c:layout>
      <c:barChart>
        <c:barDir val="bar"/>
        <c:grouping val="clustered"/>
        <c:varyColors val="0"/>
        <c:ser>
          <c:idx val="0"/>
          <c:order val="0"/>
          <c:spPr>
            <a:gradFill flip="none" rotWithShape="1">
              <a:gsLst>
                <a:gs pos="0">
                  <a:srgbClr val="3333FF">
                    <a:tint val="66000"/>
                    <a:satMod val="160000"/>
                  </a:srgbClr>
                </a:gs>
                <a:gs pos="50000">
                  <a:srgbClr val="3333FF">
                    <a:tint val="44500"/>
                    <a:satMod val="160000"/>
                  </a:srgbClr>
                </a:gs>
                <a:gs pos="100000">
                  <a:srgbClr val="3333FF">
                    <a:tint val="23500"/>
                    <a:satMod val="160000"/>
                  </a:srgbClr>
                </a:gs>
              </a:gsLst>
              <a:lin ang="5400000" scaled="1"/>
              <a:tileRect/>
            </a:gradFill>
          </c:spPr>
          <c:invertIfNegative val="0"/>
          <c:dPt>
            <c:idx val="5"/>
            <c:invertIfNegative val="0"/>
            <c:bubble3D val="0"/>
            <c:spPr>
              <a:solidFill>
                <a:schemeClr val="accent1">
                  <a:lumMod val="40000"/>
                  <a:lumOff val="60000"/>
                </a:schemeClr>
              </a:solidFill>
            </c:spPr>
          </c:dPt>
          <c:dPt>
            <c:idx val="6"/>
            <c:invertIfNegative val="0"/>
            <c:bubble3D val="0"/>
            <c:spPr>
              <a:solidFill>
                <a:srgbClr val="FFFF00"/>
              </a:solidFill>
            </c:spPr>
          </c:dPt>
          <c:dLbls>
            <c:txPr>
              <a:bodyPr/>
              <a:lstStyle/>
              <a:p>
                <a:pPr>
                  <a:defRPr>
                    <a:latin typeface="Times New Roman" panose="02020603050405020304" pitchFamily="18" charset="0"/>
                    <a:cs typeface="Times New Roman" panose="02020603050405020304" pitchFamily="18" charset="0"/>
                  </a:defRPr>
                </a:pPr>
                <a:endParaRPr lang="ru-RU"/>
              </a:p>
            </c:txPr>
            <c:dLblPos val="outEnd"/>
            <c:showLegendKey val="0"/>
            <c:showVal val="1"/>
            <c:showCatName val="0"/>
            <c:showSerName val="0"/>
            <c:showPercent val="0"/>
            <c:showBubbleSize val="0"/>
            <c:showLeaderLines val="0"/>
          </c:dLbls>
          <c:cat>
            <c:strRef>
              <c:f>Лист1!$C$6:$C$19</c:f>
              <c:strCache>
                <c:ptCount val="14"/>
                <c:pt idx="0">
                  <c:v>Пензенская область</c:v>
                </c:pt>
                <c:pt idx="1">
                  <c:v>Кировская область</c:v>
                </c:pt>
                <c:pt idx="2">
                  <c:v>Республика Марий Эл</c:v>
                </c:pt>
                <c:pt idx="3">
                  <c:v>Ульяновская область</c:v>
                </c:pt>
                <c:pt idx="4">
                  <c:v>Пермский край</c:v>
                </c:pt>
                <c:pt idx="5">
                  <c:v>Оренбургская область</c:v>
                </c:pt>
                <c:pt idx="6">
                  <c:v>Чувашская Республика</c:v>
                </c:pt>
                <c:pt idx="7">
                  <c:v>Саратовская область</c:v>
                </c:pt>
                <c:pt idx="8">
                  <c:v>Удмуртская Республика</c:v>
                </c:pt>
                <c:pt idx="9">
                  <c:v>Республика Мордовия</c:v>
                </c:pt>
                <c:pt idx="10">
                  <c:v>Самарская область</c:v>
                </c:pt>
                <c:pt idx="11">
                  <c:v>Республика Башкортостан</c:v>
                </c:pt>
                <c:pt idx="12">
                  <c:v>Республика Татарстан </c:v>
                </c:pt>
                <c:pt idx="13">
                  <c:v>Нижегородская область</c:v>
                </c:pt>
              </c:strCache>
            </c:strRef>
          </c:cat>
          <c:val>
            <c:numRef>
              <c:f>Лист1!$D$6:$D$19</c:f>
              <c:numCache>
                <c:formatCode>0</c:formatCode>
                <c:ptCount val="14"/>
                <c:pt idx="0">
                  <c:v>95.849726356403067</c:v>
                </c:pt>
                <c:pt idx="1">
                  <c:v>105.58449280164498</c:v>
                </c:pt>
                <c:pt idx="2">
                  <c:v>184.03511692985379</c:v>
                </c:pt>
                <c:pt idx="3">
                  <c:v>193.40323588639677</c:v>
                </c:pt>
                <c:pt idx="4">
                  <c:v>202.43228118112668</c:v>
                </c:pt>
                <c:pt idx="5">
                  <c:v>232.21419097110007</c:v>
                </c:pt>
                <c:pt idx="6">
                  <c:v>248.77417642570413</c:v>
                </c:pt>
                <c:pt idx="7">
                  <c:v>251.80920919951919</c:v>
                </c:pt>
                <c:pt idx="8">
                  <c:v>303.18190748312594</c:v>
                </c:pt>
                <c:pt idx="9">
                  <c:v>471.99820417270121</c:v>
                </c:pt>
                <c:pt idx="10">
                  <c:v>495.37672157541374</c:v>
                </c:pt>
                <c:pt idx="11">
                  <c:v>514.0519531484357</c:v>
                </c:pt>
                <c:pt idx="12">
                  <c:v>795.83365613513456</c:v>
                </c:pt>
                <c:pt idx="13">
                  <c:v>1358.0543293080393</c:v>
                </c:pt>
              </c:numCache>
            </c:numRef>
          </c:val>
        </c:ser>
        <c:dLbls>
          <c:showLegendKey val="0"/>
          <c:showVal val="0"/>
          <c:showCatName val="0"/>
          <c:showSerName val="0"/>
          <c:showPercent val="0"/>
          <c:showBubbleSize val="0"/>
        </c:dLbls>
        <c:gapWidth val="150"/>
        <c:axId val="151302912"/>
        <c:axId val="151304448"/>
      </c:barChart>
      <c:catAx>
        <c:axId val="151302912"/>
        <c:scaling>
          <c:orientation val="minMax"/>
        </c:scaling>
        <c:delete val="0"/>
        <c:axPos val="l"/>
        <c:majorTickMark val="out"/>
        <c:minorTickMark val="none"/>
        <c:tickLblPos val="nextTo"/>
        <c:txPr>
          <a:bodyPr/>
          <a:lstStyle/>
          <a:p>
            <a:pPr>
              <a:defRPr sz="1000">
                <a:latin typeface="Times New Roman" panose="02020603050405020304" pitchFamily="18" charset="0"/>
                <a:cs typeface="Times New Roman" panose="02020603050405020304" pitchFamily="18" charset="0"/>
              </a:defRPr>
            </a:pPr>
            <a:endParaRPr lang="ru-RU"/>
          </a:p>
        </c:txPr>
        <c:crossAx val="151304448"/>
        <c:crosses val="autoZero"/>
        <c:auto val="1"/>
        <c:lblAlgn val="ctr"/>
        <c:lblOffset val="100"/>
        <c:noMultiLvlLbl val="0"/>
      </c:catAx>
      <c:valAx>
        <c:axId val="151304448"/>
        <c:scaling>
          <c:orientation val="minMax"/>
        </c:scaling>
        <c:delete val="1"/>
        <c:axPos val="b"/>
        <c:numFmt formatCode="0" sourceLinked="1"/>
        <c:majorTickMark val="out"/>
        <c:minorTickMark val="none"/>
        <c:tickLblPos val="nextTo"/>
        <c:crossAx val="151302912"/>
        <c:crosses val="autoZero"/>
        <c:crossBetween val="between"/>
      </c:valAx>
      <c:spPr>
        <a:noFill/>
        <a:ln w="25400">
          <a:noFill/>
        </a:ln>
      </c:spPr>
    </c:plotArea>
    <c:plotVisOnly val="1"/>
    <c:dispBlanksAs val="gap"/>
    <c:showDLblsOverMax val="0"/>
  </c:chart>
  <c:txPr>
    <a:bodyPr/>
    <a:lstStyle/>
    <a:p>
      <a:pPr>
        <a:defRPr sz="1150"/>
      </a:pPr>
      <a:endParaRPr lang="ru-RU"/>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627045704441189E-2"/>
          <c:y val="0.12672981812696976"/>
          <c:w val="0.40352211742250538"/>
          <c:h val="0.72368675923059211"/>
        </c:manualLayout>
      </c:layout>
      <c:doughnutChart>
        <c:varyColors val="1"/>
        <c:ser>
          <c:idx val="0"/>
          <c:order val="0"/>
          <c:tx>
            <c:strRef>
              <c:f>Лист1!$B$1</c:f>
              <c:strCache>
                <c:ptCount val="1"/>
                <c:pt idx="0">
                  <c:v>объем финансирования</c:v>
                </c:pt>
              </c:strCache>
            </c:strRef>
          </c:tx>
          <c:spPr>
            <a:ln>
              <a:noFill/>
            </a:ln>
            <a:effectLst/>
            <a:scene3d>
              <a:camera prst="orthographicFront"/>
              <a:lightRig rig="threePt" dir="t">
                <a:rot lat="0" lon="0" rev="1200000"/>
              </a:lightRig>
            </a:scene3d>
            <a:sp3d>
              <a:bevelT w="63500" h="25400"/>
            </a:sp3d>
          </c:spPr>
          <c:dPt>
            <c:idx val="0"/>
            <c:bubble3D val="0"/>
            <c:spPr>
              <a:solidFill>
                <a:srgbClr val="00B050"/>
              </a:solidFill>
              <a:ln>
                <a:noFill/>
              </a:ln>
              <a:scene3d>
                <a:camera prst="orthographicFront"/>
                <a:lightRig rig="threePt" dir="t">
                  <a:rot lat="0" lon="0" rev="1200000"/>
                </a:lightRig>
              </a:scene3d>
              <a:sp3d>
                <a:bevelT w="63500" h="25400"/>
              </a:sp3d>
            </c:spPr>
          </c:dPt>
          <c:dPt>
            <c:idx val="1"/>
            <c:bubble3D val="0"/>
            <c:spPr>
              <a:solidFill>
                <a:srgbClr val="F97F88"/>
              </a:solidFill>
              <a:ln>
                <a:noFill/>
              </a:ln>
              <a:effectLst/>
              <a:scene3d>
                <a:camera prst="orthographicFront"/>
                <a:lightRig rig="threePt" dir="t">
                  <a:rot lat="0" lon="0" rev="1200000"/>
                </a:lightRig>
              </a:scene3d>
              <a:sp3d>
                <a:bevelT w="63500" h="25400"/>
              </a:sp3d>
            </c:spPr>
          </c:dPt>
          <c:dPt>
            <c:idx val="3"/>
            <c:bubble3D val="0"/>
            <c:spPr>
              <a:solidFill>
                <a:schemeClr val="bg2">
                  <a:lumMod val="50000"/>
                </a:schemeClr>
              </a:solidFill>
              <a:ln>
                <a:noFill/>
              </a:ln>
              <a:effectLst/>
              <a:scene3d>
                <a:camera prst="orthographicFront"/>
                <a:lightRig rig="threePt" dir="t">
                  <a:rot lat="0" lon="0" rev="1200000"/>
                </a:lightRig>
              </a:scene3d>
              <a:sp3d>
                <a:bevelT w="63500" h="25400"/>
              </a:sp3d>
            </c:spPr>
          </c:dPt>
          <c:dLbls>
            <c:dLbl>
              <c:idx val="0"/>
              <c:layout>
                <c:manualLayout>
                  <c:x val="6.3243540416550836E-2"/>
                  <c:y val="-9.3842434923432319E-2"/>
                </c:manualLayout>
              </c:layout>
              <c:showLegendKey val="1"/>
              <c:showVal val="1"/>
              <c:showCatName val="0"/>
              <c:showSerName val="0"/>
              <c:showPercent val="0"/>
              <c:showBubbleSize val="0"/>
              <c:separator>
</c:separator>
              <c:extLst>
                <c:ext xmlns:c15="http://schemas.microsoft.com/office/drawing/2012/chart" uri="{CE6537A1-D6FC-4f65-9D91-7224C49458BB}">
                  <c15:layout/>
                </c:ext>
              </c:extLst>
            </c:dLbl>
            <c:dLbl>
              <c:idx val="1"/>
              <c:layout>
                <c:manualLayout>
                  <c:x val="7.4486836490604322E-2"/>
                  <c:y val="-0.11885553359213127"/>
                </c:manualLayout>
              </c:layout>
              <c:showLegendKey val="1"/>
              <c:showVal val="1"/>
              <c:showCatName val="0"/>
              <c:showSerName val="0"/>
              <c:showPercent val="0"/>
              <c:showBubbleSize val="0"/>
              <c:separator>
</c:separator>
              <c:extLst>
                <c:ext xmlns:c15="http://schemas.microsoft.com/office/drawing/2012/chart" uri="{CE6537A1-D6FC-4f65-9D91-7224C49458BB}">
                  <c15:layout/>
                </c:ext>
              </c:extLst>
            </c:dLbl>
            <c:dLbl>
              <c:idx val="2"/>
              <c:layout>
                <c:manualLayout>
                  <c:x val="7.8703072518374384E-2"/>
                  <c:y val="7.96893233942223E-2"/>
                </c:manualLayout>
              </c:layout>
              <c:showLegendKey val="1"/>
              <c:showVal val="1"/>
              <c:showCatName val="0"/>
              <c:showSerName val="0"/>
              <c:showPercent val="0"/>
              <c:showBubbleSize val="0"/>
              <c:separator>
</c:separator>
              <c:extLst>
                <c:ext xmlns:c15="http://schemas.microsoft.com/office/drawing/2012/chart" uri="{CE6537A1-D6FC-4f65-9D91-7224C49458BB}">
                  <c15:layout/>
                </c:ext>
              </c:extLst>
            </c:dLbl>
            <c:dLbl>
              <c:idx val="3"/>
              <c:layout>
                <c:manualLayout>
                  <c:x val="7.5892248499861009E-2"/>
                  <c:y val="7.3484523724467524E-2"/>
                </c:manualLayout>
              </c:layout>
              <c:showLegendKey val="1"/>
              <c:showVal val="1"/>
              <c:showCatName val="0"/>
              <c:showSerName val="0"/>
              <c:showPercent val="0"/>
              <c:showBubbleSize val="0"/>
              <c:separator>
</c:separator>
              <c:extLst>
                <c:ext xmlns:c15="http://schemas.microsoft.com/office/drawing/2012/chart" uri="{CE6537A1-D6FC-4f65-9D91-7224C49458BB}">
                  <c15:layout/>
                </c:ext>
              </c:extLst>
            </c:dLbl>
            <c:dLbl>
              <c:idx val="4"/>
              <c:layout>
                <c:manualLayout>
                  <c:x val="6.18381284072941E-2"/>
                  <c:y val="0.11032413251089571"/>
                </c:manualLayout>
              </c:layout>
              <c:showLegendKey val="1"/>
              <c:showVal val="1"/>
              <c:showCatName val="0"/>
              <c:showSerName val="0"/>
              <c:showPercent val="0"/>
              <c:showBubbleSize val="0"/>
              <c:separator>
</c:separator>
              <c:extLst>
                <c:ext xmlns:c15="http://schemas.microsoft.com/office/drawing/2012/chart" uri="{CE6537A1-D6FC-4f65-9D91-7224C49458BB}">
                  <c15:layout/>
                </c:ext>
              </c:extLst>
            </c:dLbl>
            <c:dLbl>
              <c:idx val="5"/>
              <c:layout>
                <c:manualLayout>
                  <c:x val="3.3729888222160449E-2"/>
                  <c:y val="0.14503044448149119"/>
                </c:manualLayout>
              </c:layout>
              <c:showLegendKey val="1"/>
              <c:showVal val="1"/>
              <c:showCatName val="0"/>
              <c:showSerName val="0"/>
              <c:showPercent val="0"/>
              <c:showBubbleSize val="0"/>
              <c:separator>
</c:separator>
              <c:extLst>
                <c:ext xmlns:c15="http://schemas.microsoft.com/office/drawing/2012/chart" uri="{CE6537A1-D6FC-4f65-9D91-7224C49458BB}">
                  <c15:layout/>
                </c:ext>
              </c:extLst>
            </c:dLbl>
            <c:dLbl>
              <c:idx val="6"/>
              <c:layout>
                <c:manualLayout>
                  <c:x val="-4.0756948268443872E-2"/>
                  <c:y val="0.1306802575277653"/>
                </c:manualLayout>
              </c:layout>
              <c:showLegendKey val="1"/>
              <c:showVal val="1"/>
              <c:showCatName val="0"/>
              <c:showSerName val="0"/>
              <c:showPercent val="0"/>
              <c:showBubbleSize val="0"/>
              <c:separator>
</c:separator>
              <c:extLst>
                <c:ext xmlns:c15="http://schemas.microsoft.com/office/drawing/2012/chart" uri="{CE6537A1-D6FC-4f65-9D91-7224C49458BB}">
                  <c15:layout/>
                </c:ext>
              </c:extLst>
            </c:dLbl>
            <c:dLbl>
              <c:idx val="7"/>
              <c:layout>
                <c:manualLayout>
                  <c:x val="-8.4273262556637002E-2"/>
                  <c:y val="3.8778410218549303E-2"/>
                </c:manualLayout>
              </c:layout>
              <c:showLegendKey val="1"/>
              <c:showVal val="1"/>
              <c:showCatName val="0"/>
              <c:showSerName val="0"/>
              <c:showPercent val="0"/>
              <c:showBubbleSize val="0"/>
              <c:separator>
</c:separator>
              <c:extLst>
                <c:ext xmlns:c15="http://schemas.microsoft.com/office/drawing/2012/chart" uri="{CE6537A1-D6FC-4f65-9D91-7224C49458BB}">
                  <c15:layout/>
                </c:ext>
              </c:extLst>
            </c:dLbl>
            <c:dLbl>
              <c:idx val="8"/>
              <c:layout>
                <c:manualLayout>
                  <c:x val="-8.0881239807996372E-2"/>
                  <c:y val="-1.2215500885152461E-2"/>
                </c:manualLayout>
              </c:layout>
              <c:showLegendKey val="1"/>
              <c:showVal val="1"/>
              <c:showCatName val="0"/>
              <c:showSerName val="0"/>
              <c:showPercent val="0"/>
              <c:showBubbleSize val="0"/>
              <c:separator>
</c:separator>
              <c:extLst>
                <c:ext xmlns:c15="http://schemas.microsoft.com/office/drawing/2012/chart" uri="{CE6537A1-D6FC-4f65-9D91-7224C49458BB}">
                  <c15:layout/>
                </c:ext>
              </c:extLst>
            </c:dLbl>
            <c:dLbl>
              <c:idx val="9"/>
              <c:layout>
                <c:manualLayout>
                  <c:x val="-8.6841846662688724E-2"/>
                  <c:y val="-3.0828907571030507E-2"/>
                </c:manualLayout>
              </c:layout>
              <c:showLegendKey val="1"/>
              <c:showVal val="1"/>
              <c:showCatName val="0"/>
              <c:showSerName val="0"/>
              <c:showPercent val="0"/>
              <c:showBubbleSize val="0"/>
              <c:separator>
</c:separator>
              <c:extLst>
                <c:ext xmlns:c15="http://schemas.microsoft.com/office/drawing/2012/chart" uri="{CE6537A1-D6FC-4f65-9D91-7224C49458BB}">
                  <c15:layout/>
                </c:ext>
              </c:extLst>
            </c:dLbl>
            <c:dLbl>
              <c:idx val="10"/>
              <c:layout>
                <c:manualLayout>
                  <c:x val="-7.7297771171480623E-2"/>
                  <c:y val="-6.3596418109504865E-2"/>
                </c:manualLayout>
              </c:layout>
              <c:showLegendKey val="1"/>
              <c:showVal val="1"/>
              <c:showCatName val="0"/>
              <c:showSerName val="0"/>
              <c:showPercent val="0"/>
              <c:showBubbleSize val="0"/>
              <c:separator>
</c:separator>
              <c:extLst>
                <c:ext xmlns:c15="http://schemas.microsoft.com/office/drawing/2012/chart" uri="{CE6537A1-D6FC-4f65-9D91-7224C49458BB}">
                  <c15:layout/>
                </c:ext>
              </c:extLst>
            </c:dLbl>
            <c:dLbl>
              <c:idx val="11"/>
              <c:layout>
                <c:manualLayout>
                  <c:x val="-6.8865188453577586E-2"/>
                  <c:y val="-9.5394230234902788E-2"/>
                </c:manualLayout>
              </c:layout>
              <c:showLegendKey val="1"/>
              <c:showVal val="1"/>
              <c:showCatName val="0"/>
              <c:showSerName val="0"/>
              <c:showPercent val="0"/>
              <c:showBubbleSize val="0"/>
              <c:separator>
</c:separator>
              <c:extLst>
                <c:ext xmlns:c15="http://schemas.microsoft.com/office/drawing/2012/chart" uri="{CE6537A1-D6FC-4f65-9D91-7224C49458BB}">
                  <c15:layout/>
                </c:ext>
              </c:extLst>
            </c:dLbl>
            <c:dLbl>
              <c:idx val="12"/>
              <c:layout>
                <c:manualLayout>
                  <c:x val="-3.5135300231417137E-2"/>
                  <c:y val="-0.10741483880698914"/>
                </c:manualLayout>
              </c:layout>
              <c:showLegendKey val="1"/>
              <c:showVal val="1"/>
              <c:showCatName val="0"/>
              <c:showSerName val="0"/>
              <c:showPercent val="0"/>
              <c:showBubbleSize val="0"/>
              <c:separator>
</c:separator>
              <c:extLst>
                <c:ext xmlns:c15="http://schemas.microsoft.com/office/drawing/2012/chart" uri="{CE6537A1-D6FC-4f65-9D91-7224C49458BB}">
                  <c15:layout/>
                </c:ext>
              </c:extLst>
            </c:dLbl>
            <c:dLbl>
              <c:idx val="13"/>
              <c:layout>
                <c:manualLayout>
                  <c:x val="-2.8109346808763043E-3"/>
                  <c:y val="-0.14754578580104313"/>
                </c:manualLayout>
              </c:layout>
              <c:showLegendKey val="1"/>
              <c:showVal val="1"/>
              <c:showCatName val="0"/>
              <c:showSerName val="0"/>
              <c:showPercent val="0"/>
              <c:showBubbleSize val="0"/>
              <c:separator>
</c:separator>
              <c:extLst>
                <c:ext xmlns:c15="http://schemas.microsoft.com/office/drawing/2012/chart" uri="{CE6537A1-D6FC-4f65-9D91-7224C49458BB}">
                  <c15:layout/>
                </c:ext>
              </c:extLst>
            </c:dLbl>
            <c:dLbl>
              <c:idx val="14"/>
              <c:layout>
                <c:manualLayout>
                  <c:x val="3.2324476212903762E-2"/>
                  <c:y val="-0.11807894131002564"/>
                </c:manualLayout>
              </c:layout>
              <c:showLegendKey val="1"/>
              <c:showVal val="1"/>
              <c:showCatName val="0"/>
              <c:showSerName val="0"/>
              <c:showPercent val="0"/>
              <c:showBubbleSize val="0"/>
              <c:separator>
</c:separator>
              <c:extLst>
                <c:ext xmlns:c15="http://schemas.microsoft.com/office/drawing/2012/chart" uri="{CE6537A1-D6FC-4f65-9D91-7224C49458BB}">
                  <c15:layout/>
                </c:ext>
              </c:extLst>
            </c:dLbl>
            <c:spPr>
              <a:noFill/>
              <a:ln>
                <a:noFill/>
              </a:ln>
              <a:effectLst/>
            </c:spPr>
            <c:txPr>
              <a:bodyPr wrap="square" lIns="38100" tIns="19050" rIns="38100" bIns="19050" anchor="ctr">
                <a:spAutoFit/>
              </a:bodyPr>
              <a:lstStyle/>
              <a:p>
                <a:pPr>
                  <a:defRPr sz="1600" b="1">
                    <a:latin typeface="Times New Roman" panose="02020603050405020304" pitchFamily="18" charset="0"/>
                    <a:cs typeface="Times New Roman" panose="02020603050405020304" pitchFamily="18" charset="0"/>
                  </a:defRPr>
                </a:pPr>
                <a:endParaRPr lang="ru-RU"/>
              </a:p>
            </c:txPr>
            <c:showLegendKey val="1"/>
            <c:showVal val="1"/>
            <c:showCatName val="0"/>
            <c:showSerName val="0"/>
            <c:showPercent val="0"/>
            <c:showBubbleSize val="0"/>
            <c:separator>
</c:separator>
            <c:showLeaderLines val="0"/>
            <c:extLst>
              <c:ext xmlns:c15="http://schemas.microsoft.com/office/drawing/2012/chart" uri="{CE6537A1-D6FC-4f65-9D91-7224C49458BB}"/>
            </c:extLst>
          </c:dLbls>
          <c:cat>
            <c:strRef>
              <c:f>Лист1!$A$2:$A$16</c:f>
              <c:strCache>
                <c:ptCount val="15"/>
                <c:pt idx="0">
                  <c:v>"Развитие жилищного строительства и сферы жилищно-коммунального хозяйства"</c:v>
                </c:pt>
                <c:pt idx="1">
                  <c:v>"Развитие здравоохранения"</c:v>
                </c:pt>
                <c:pt idx="2">
                  <c:v>"Социальная поддержка граждан"</c:v>
                </c:pt>
                <c:pt idx="3">
                  <c:v>"Развитие культуры и туризма"</c:v>
                </c:pt>
                <c:pt idx="4">
                  <c:v>"Развитие физической культуры и спорта"</c:v>
                </c:pt>
                <c:pt idx="5">
                  <c:v>"Содействие занятости населения"</c:v>
                </c:pt>
                <c:pt idx="6">
                  <c:v>"Развитие образования"</c:v>
                </c:pt>
                <c:pt idx="7">
                  <c:v>"Повышение безопасности жизнедеятельности населения и территорий Чувашской Республики"</c:v>
                </c:pt>
                <c:pt idx="8">
                  <c:v>"Развитие сельского хозяйства и регулирование рынка сельскохозяйственной продукции, сырья и продовольствия Чувашской Республики"</c:v>
                </c:pt>
                <c:pt idx="9">
                  <c:v>"Экономическое развитие и инновационная экономика на 2012-2020 годы"</c:v>
                </c:pt>
                <c:pt idx="10">
                  <c:v>"Развитие транспортной системы Чувашской Республики"</c:v>
                </c:pt>
                <c:pt idx="11">
                  <c:v>"Развитие потенциала природно-сырьевых ресурсов и обеспечение экологической безопасности"</c:v>
                </c:pt>
                <c:pt idx="12">
                  <c:v>"Управление общественными финансами и государственным долгом Чувашской Республики"</c:v>
                </c:pt>
                <c:pt idx="13">
                  <c:v>"Развитие потенциала государственного управления"</c:v>
                </c:pt>
                <c:pt idx="14">
                  <c:v>"Информационное общество Чувашии"</c:v>
                </c:pt>
              </c:strCache>
            </c:strRef>
          </c:cat>
          <c:val>
            <c:numRef>
              <c:f>Лист1!$B$2:$B$16</c:f>
              <c:numCache>
                <c:formatCode>0.0%</c:formatCode>
                <c:ptCount val="15"/>
                <c:pt idx="0">
                  <c:v>6.4000000000000001E-2</c:v>
                </c:pt>
                <c:pt idx="1">
                  <c:v>0.184</c:v>
                </c:pt>
                <c:pt idx="2">
                  <c:v>0.14399999999999999</c:v>
                </c:pt>
                <c:pt idx="3">
                  <c:v>2.5000000000000001E-2</c:v>
                </c:pt>
                <c:pt idx="4">
                  <c:v>2.1000000000000001E-2</c:v>
                </c:pt>
                <c:pt idx="5">
                  <c:v>1.4E-2</c:v>
                </c:pt>
                <c:pt idx="6">
                  <c:v>0.26200000000000001</c:v>
                </c:pt>
                <c:pt idx="7">
                  <c:v>4.0000000000000001E-3</c:v>
                </c:pt>
                <c:pt idx="8">
                  <c:v>7.1999999999999995E-2</c:v>
                </c:pt>
                <c:pt idx="9">
                  <c:v>0.01</c:v>
                </c:pt>
                <c:pt idx="10">
                  <c:v>9.6000000000000002E-2</c:v>
                </c:pt>
                <c:pt idx="11">
                  <c:v>5.0000000000000001E-3</c:v>
                </c:pt>
                <c:pt idx="12">
                  <c:v>8.1000000000000003E-2</c:v>
                </c:pt>
                <c:pt idx="13">
                  <c:v>1.2999999999999999E-2</c:v>
                </c:pt>
                <c:pt idx="14">
                  <c:v>5.0000000000000001E-3</c:v>
                </c:pt>
              </c:numCache>
            </c:numRef>
          </c:val>
        </c:ser>
        <c:dLbls>
          <c:showLegendKey val="0"/>
          <c:showVal val="0"/>
          <c:showCatName val="0"/>
          <c:showSerName val="0"/>
          <c:showPercent val="0"/>
          <c:showBubbleSize val="0"/>
          <c:showLeaderLines val="0"/>
        </c:dLbls>
        <c:firstSliceAng val="0"/>
        <c:holeSize val="50"/>
      </c:doughnutChart>
    </c:plotArea>
    <c:legend>
      <c:legendPos val="r"/>
      <c:layout>
        <c:manualLayout>
          <c:xMode val="edge"/>
          <c:yMode val="edge"/>
          <c:x val="0.54785571752590823"/>
          <c:y val="0.24338398151896926"/>
          <c:w val="0.44576625718641383"/>
          <c:h val="0.73883576651027638"/>
        </c:manualLayout>
      </c:layout>
      <c:overlay val="0"/>
      <c:txPr>
        <a:bodyPr/>
        <a:lstStyle/>
        <a:p>
          <a:pPr>
            <a:defRPr sz="800" b="1">
              <a:latin typeface="Times New Roman" panose="02020603050405020304" pitchFamily="18" charset="0"/>
              <a:cs typeface="Times New Roman" panose="02020603050405020304" pitchFamily="18" charset="0"/>
            </a:defRPr>
          </a:pPr>
          <a:endParaRPr lang="ru-RU"/>
        </a:p>
      </c:txPr>
    </c:legend>
    <c:plotVisOnly val="1"/>
    <c:dispBlanksAs val="zero"/>
    <c:showDLblsOverMax val="0"/>
  </c:chart>
  <c:txPr>
    <a:bodyPr/>
    <a:lstStyle/>
    <a:p>
      <a:pPr>
        <a:defRPr sz="1800"/>
      </a:pPr>
      <a:endParaRPr lang="ru-RU"/>
    </a:p>
  </c:txPr>
  <c:externalData r:id="rId1">
    <c:autoUpdate val="0"/>
  </c:externalData>
  <c:userShapes r:id="rId2"/>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50000">
                    <a:srgbClr val="CFC0E2"/>
                  </a:gs>
                  <a:gs pos="0">
                    <a:srgbClr val="B196D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3"/>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8.1330492021009382E-3"/>
                  <c:y val="-0.38544460668391345"/>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053687405374913E-2"/>
                  <c:y val="-0.21288298575004741"/>
                </c:manualLayout>
              </c:layout>
              <c:tx>
                <c:rich>
                  <a:bodyPr/>
                  <a:lstStyle/>
                  <a:p>
                    <a:pPr algn="ctr" rtl="0">
                      <a:defRPr lang="en-US" sz="1300" b="1" i="0" u="none" strike="noStrike" kern="1200" baseline="0" dirty="0">
                        <a:solidFill>
                          <a:prstClr val="black"/>
                        </a:solidFill>
                        <a:latin typeface="Times New Roman" panose="02020603050405020304" pitchFamily="18" charset="0"/>
                        <a:ea typeface="+mn-ea"/>
                        <a:cs typeface="Times New Roman" panose="02020603050405020304" pitchFamily="18" charset="0"/>
                      </a:defRPr>
                    </a:pPr>
                    <a:r>
                      <a:rPr lang="ru-RU" sz="13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1 </a:t>
                    </a:r>
                    <a:r>
                      <a:rPr lang="en-US" sz="13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5</a:t>
                    </a:r>
                    <a:r>
                      <a:rPr lang="ru-RU" sz="13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21</a:t>
                    </a:r>
                    <a:endParaRPr lang="en-US" sz="1300" b="1" i="0" u="none" strike="noStrike" kern="1200" baseline="0" dirty="0">
                      <a:solidFill>
                        <a:prstClr val="black"/>
                      </a:solidFill>
                      <a:latin typeface="+mn-lt"/>
                      <a:ea typeface="+mn-ea"/>
                      <a:cs typeface="+mn-cs"/>
                    </a:endParaRPr>
                  </a:p>
                </c:rich>
              </c:tx>
              <c:spPr/>
              <c:showLegendKey val="0"/>
              <c:showVal val="1"/>
              <c:showCatName val="0"/>
              <c:showSerName val="0"/>
              <c:showPercent val="0"/>
              <c:showBubbleSize val="0"/>
            </c:dLbl>
            <c:dLbl>
              <c:idx val="2"/>
              <c:layout>
                <c:manualLayout>
                  <c:x val="2.3010468120787404E-2"/>
                  <c:y val="-0.3306838663500016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537375614360656E-2"/>
                  <c:y val="-0.2267075511598399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8382906379960909E-2"/>
                  <c:y val="-0.2216702996388717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2016 план</c:v>
                </c:pt>
                <c:pt idx="1">
                  <c:v>2016 факт</c:v>
                </c:pt>
                <c:pt idx="2">
                  <c:v>2017</c:v>
                </c:pt>
                <c:pt idx="3">
                  <c:v>2018</c:v>
                </c:pt>
                <c:pt idx="4">
                  <c:v>2019</c:v>
                </c:pt>
              </c:strCache>
            </c:strRef>
          </c:cat>
          <c:val>
            <c:numRef>
              <c:f>'Лист1 (2)'!$C$8:$C$12</c:f>
              <c:numCache>
                <c:formatCode>#,##0</c:formatCode>
                <c:ptCount val="5"/>
                <c:pt idx="0">
                  <c:v>3577.7</c:v>
                </c:pt>
                <c:pt idx="1">
                  <c:v>1521</c:v>
                </c:pt>
                <c:pt idx="2">
                  <c:v>2566</c:v>
                </c:pt>
                <c:pt idx="3">
                  <c:v>1644</c:v>
                </c:pt>
                <c:pt idx="4">
                  <c:v>1613</c:v>
                </c:pt>
              </c:numCache>
            </c:numRef>
          </c:val>
        </c:ser>
        <c:dLbls>
          <c:showLegendKey val="0"/>
          <c:showVal val="1"/>
          <c:showCatName val="0"/>
          <c:showSerName val="0"/>
          <c:showPercent val="0"/>
          <c:showBubbleSize val="0"/>
        </c:dLbls>
        <c:gapWidth val="150"/>
        <c:shape val="box"/>
        <c:axId val="161309440"/>
        <c:axId val="161310976"/>
        <c:axId val="0"/>
      </c:bar3DChart>
      <c:catAx>
        <c:axId val="16130944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61310976"/>
        <c:crosses val="autoZero"/>
        <c:auto val="1"/>
        <c:lblAlgn val="ctr"/>
        <c:lblOffset val="100"/>
        <c:noMultiLvlLbl val="0"/>
      </c:catAx>
      <c:valAx>
        <c:axId val="161310976"/>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61309440"/>
        <c:crosses val="autoZero"/>
        <c:crossBetween val="between"/>
      </c:valAx>
    </c:plotArea>
    <c:plotVisOnly val="1"/>
    <c:dispBlanksAs val="gap"/>
    <c:showDLblsOverMax val="0"/>
  </c:chart>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8DE7A0"/>
                  </a:gs>
                  <a:gs pos="50000">
                    <a:srgbClr val="BBEEC5"/>
                  </a:gs>
                  <a:gs pos="100000">
                    <a:srgbClr val="DEF6E3"/>
                  </a:gs>
                </a:gsLst>
                <a:lin ang="5400000" scaled="1"/>
                <a:tileRect/>
              </a:gradFill>
              <a:scene3d>
                <a:camera prst="orthographicFront"/>
                <a:lightRig rig="threePt" dir="t"/>
              </a:scene3d>
              <a:sp3d/>
            </c:spPr>
          </c:dPt>
          <c:dPt>
            <c:idx val="1"/>
            <c:invertIfNegative val="0"/>
            <c:bubble3D val="0"/>
            <c:spPr>
              <a:gradFill flip="none" rotWithShape="1">
                <a:gsLst>
                  <a:gs pos="50000">
                    <a:srgbClr val="CFC0E2"/>
                  </a:gs>
                  <a:gs pos="0">
                    <a:srgbClr val="B196D2"/>
                  </a:gs>
                  <a:gs pos="100000">
                    <a:srgbClr val="E7E1F0"/>
                  </a:gs>
                </a:gsLst>
                <a:lin ang="5400000" scaled="1"/>
                <a:tileRect/>
              </a:gradFill>
              <a:scene3d>
                <a:camera prst="orthographicFront"/>
                <a:lightRig rig="threePt" dir="t"/>
              </a:scene3d>
              <a:sp3d/>
            </c:spPr>
          </c:dPt>
          <c:dPt>
            <c:idx val="2"/>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3"/>
            <c:invertIfNegative val="0"/>
            <c:bubble3D val="0"/>
            <c:spPr>
              <a:gradFill flip="none" rotWithShape="1">
                <a:gsLst>
                  <a:gs pos="0">
                    <a:srgbClr val="8CADEA"/>
                  </a:gs>
                  <a:gs pos="50000">
                    <a:srgbClr val="BACCF0"/>
                  </a:gs>
                  <a:gs pos="100000">
                    <a:srgbClr val="DEE6F7"/>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8.1330492021009382E-3"/>
                  <c:y val="-0.38544460668391345"/>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2.0536963775475325E-2"/>
                  <c:y val="-0.36998698636822069"/>
                </c:manualLayout>
              </c:layout>
              <c:tx>
                <c:rich>
                  <a:bodyPr/>
                  <a:lstStyle/>
                  <a:p>
                    <a:pPr algn="ctr" rtl="0">
                      <a:defRPr lang="en-US" sz="1300" b="1" i="0" u="none" strike="noStrike" kern="1200" baseline="0" dirty="0">
                        <a:solidFill>
                          <a:prstClr val="black"/>
                        </a:solidFill>
                        <a:latin typeface="Times New Roman" panose="02020603050405020304" pitchFamily="18" charset="0"/>
                        <a:ea typeface="+mn-ea"/>
                        <a:cs typeface="Times New Roman" panose="02020603050405020304" pitchFamily="18" charset="0"/>
                      </a:defRPr>
                    </a:pPr>
                    <a:r>
                      <a:rPr lang="en-US" sz="13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59</a:t>
                    </a:r>
                    <a:r>
                      <a:rPr lang="ru-RU" sz="1300" b="1" i="0" u="none" strike="noStrike" kern="1200" baseline="0" dirty="0" smtClean="0">
                        <a:solidFill>
                          <a:prstClr val="black"/>
                        </a:solidFill>
                        <a:latin typeface="Times New Roman" panose="02020603050405020304" pitchFamily="18" charset="0"/>
                        <a:ea typeface="+mn-ea"/>
                        <a:cs typeface="Times New Roman" panose="02020603050405020304" pitchFamily="18" charset="0"/>
                      </a:rPr>
                      <a:t>4</a:t>
                    </a:r>
                    <a:endParaRPr lang="en-US" sz="1300" b="1" i="0" u="none" strike="noStrike" kern="1200" baseline="0" dirty="0">
                      <a:solidFill>
                        <a:prstClr val="black"/>
                      </a:solidFill>
                      <a:latin typeface="+mn-lt"/>
                      <a:ea typeface="+mn-ea"/>
                      <a:cs typeface="+mn-cs"/>
                    </a:endParaRPr>
                  </a:p>
                </c:rich>
              </c:tx>
              <c:spPr/>
              <c:showLegendKey val="0"/>
              <c:showVal val="1"/>
              <c:showCatName val="0"/>
              <c:showSerName val="0"/>
              <c:showPercent val="0"/>
              <c:showBubbleSize val="0"/>
            </c:dLbl>
            <c:dLbl>
              <c:idx val="2"/>
              <c:layout>
                <c:manualLayout>
                  <c:x val="2.3010468120787404E-2"/>
                  <c:y val="-0.33068386635000163"/>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537375614360656E-2"/>
                  <c:y val="-0.2267075511598399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8382906379960909E-2"/>
                  <c:y val="-0.2216702996388717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2016 план</c:v>
                </c:pt>
                <c:pt idx="1">
                  <c:v>2016 факт</c:v>
                </c:pt>
                <c:pt idx="2">
                  <c:v>2017</c:v>
                </c:pt>
                <c:pt idx="3">
                  <c:v>2018</c:v>
                </c:pt>
                <c:pt idx="4">
                  <c:v>2019</c:v>
                </c:pt>
              </c:strCache>
            </c:strRef>
          </c:cat>
          <c:val>
            <c:numRef>
              <c:f>'Лист1 (2)'!$C$8:$C$12</c:f>
              <c:numCache>
                <c:formatCode>#,##0</c:formatCode>
                <c:ptCount val="5"/>
                <c:pt idx="0">
                  <c:v>599.23</c:v>
                </c:pt>
                <c:pt idx="1">
                  <c:v>593.6</c:v>
                </c:pt>
                <c:pt idx="2">
                  <c:v>586</c:v>
                </c:pt>
                <c:pt idx="3">
                  <c:v>556.6</c:v>
                </c:pt>
                <c:pt idx="4">
                  <c:v>556.6</c:v>
                </c:pt>
              </c:numCache>
            </c:numRef>
          </c:val>
        </c:ser>
        <c:dLbls>
          <c:showLegendKey val="0"/>
          <c:showVal val="1"/>
          <c:showCatName val="0"/>
          <c:showSerName val="0"/>
          <c:showPercent val="0"/>
          <c:showBubbleSize val="0"/>
        </c:dLbls>
        <c:gapWidth val="150"/>
        <c:shape val="box"/>
        <c:axId val="161229056"/>
        <c:axId val="161251712"/>
        <c:axId val="0"/>
      </c:bar3DChart>
      <c:catAx>
        <c:axId val="161229056"/>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61251712"/>
        <c:crosses val="autoZero"/>
        <c:auto val="1"/>
        <c:lblAlgn val="ctr"/>
        <c:lblOffset val="100"/>
        <c:noMultiLvlLbl val="0"/>
      </c:catAx>
      <c:valAx>
        <c:axId val="161251712"/>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61229056"/>
        <c:crosses val="autoZero"/>
        <c:crossBetween val="between"/>
      </c:valAx>
    </c:plotArea>
    <c:plotVisOnly val="1"/>
    <c:dispBlanksAs val="gap"/>
    <c:showDLblsOverMax val="0"/>
  </c:chart>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0130825114989681E-2"/>
                  <c:y val="-0.39252366854279858"/>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3536592296800801E-2"/>
                  <c:y val="-0.38012818427302597"/>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0921415374934003E-2"/>
                  <c:y val="-0.38012818427302603"/>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0921415374934003E-2"/>
                  <c:y val="-0.2107232325861339"/>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6151769218667503E-2"/>
                  <c:y val="-0.2107232325861339"/>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nchor="t" anchorCtr="0"/>
              <a:lstStyle/>
              <a:p>
                <a:pPr>
                  <a:defRPr sz="12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2016 план</c:v>
                </c:pt>
                <c:pt idx="1">
                  <c:v>2016 факт</c:v>
                </c:pt>
                <c:pt idx="2">
                  <c:v>2017</c:v>
                </c:pt>
                <c:pt idx="3">
                  <c:v>2018</c:v>
                </c:pt>
                <c:pt idx="4">
                  <c:v>2019</c:v>
                </c:pt>
              </c:strCache>
            </c:strRef>
          </c:cat>
          <c:val>
            <c:numRef>
              <c:f>'Лист1 (2)'!$C$8:$C$12</c:f>
              <c:numCache>
                <c:formatCode>#,##0</c:formatCode>
                <c:ptCount val="5"/>
                <c:pt idx="0">
                  <c:v>11389.1</c:v>
                </c:pt>
                <c:pt idx="1">
                  <c:v>11359</c:v>
                </c:pt>
                <c:pt idx="2">
                  <c:v>11353</c:v>
                </c:pt>
                <c:pt idx="3">
                  <c:v>9796.2000000000007</c:v>
                </c:pt>
                <c:pt idx="4">
                  <c:v>9796.2000000000007</c:v>
                </c:pt>
              </c:numCache>
            </c:numRef>
          </c:val>
        </c:ser>
        <c:dLbls>
          <c:showLegendKey val="0"/>
          <c:showVal val="1"/>
          <c:showCatName val="0"/>
          <c:showSerName val="0"/>
          <c:showPercent val="0"/>
          <c:showBubbleSize val="0"/>
        </c:dLbls>
        <c:gapWidth val="150"/>
        <c:shape val="box"/>
        <c:axId val="161583488"/>
        <c:axId val="163793536"/>
        <c:axId val="0"/>
      </c:bar3DChart>
      <c:catAx>
        <c:axId val="16158348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63793536"/>
        <c:crosses val="autoZero"/>
        <c:auto val="1"/>
        <c:lblAlgn val="ctr"/>
        <c:lblOffset val="100"/>
        <c:noMultiLvlLbl val="0"/>
      </c:catAx>
      <c:valAx>
        <c:axId val="163793536"/>
        <c:scaling>
          <c:orientation val="minMax"/>
        </c:scaling>
        <c:delete val="0"/>
        <c:axPos val="l"/>
        <c:majorGridlines/>
        <c:numFmt formatCode="#,##0" sourceLinked="1"/>
        <c:majorTickMark val="out"/>
        <c:minorTickMark val="none"/>
        <c:tickLblPos val="nextTo"/>
        <c:txPr>
          <a:bodyPr/>
          <a:lstStyle/>
          <a:p>
            <a:pPr>
              <a:defRPr sz="1100">
                <a:latin typeface="Times New Roman" panose="02020603050405020304" pitchFamily="18" charset="0"/>
                <a:cs typeface="Times New Roman" panose="02020603050405020304" pitchFamily="18" charset="0"/>
              </a:defRPr>
            </a:pPr>
            <a:endParaRPr lang="ru-RU"/>
          </a:p>
        </c:txPr>
        <c:crossAx val="161583488"/>
        <c:crosses val="autoZero"/>
        <c:crossBetween val="between"/>
      </c:valAx>
    </c:plotArea>
    <c:plotVisOnly val="1"/>
    <c:dispBlanksAs val="gap"/>
    <c:showDLblsOverMax val="0"/>
  </c:chart>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785894847648441E-2"/>
                  <c:y val="-0.36871425318020629"/>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7921992773051239E-2"/>
                  <c:y val="-0.36998698636822069"/>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3010468120787404E-2"/>
                  <c:y val="-0.32242021017015321"/>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537375614360656E-2"/>
                  <c:y val="-0.30521261020919416"/>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8382906379960909E-2"/>
                  <c:y val="-0.29604320525750721"/>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2016 план</c:v>
                </c:pt>
                <c:pt idx="1">
                  <c:v>2016 факт</c:v>
                </c:pt>
                <c:pt idx="2">
                  <c:v>2017</c:v>
                </c:pt>
                <c:pt idx="3">
                  <c:v>2018</c:v>
                </c:pt>
                <c:pt idx="4">
                  <c:v>2019</c:v>
                </c:pt>
              </c:strCache>
            </c:strRef>
          </c:cat>
          <c:val>
            <c:numRef>
              <c:f>'Лист1 (2)'!$C$8:$C$12</c:f>
              <c:numCache>
                <c:formatCode>#,##0</c:formatCode>
                <c:ptCount val="5"/>
                <c:pt idx="0">
                  <c:v>8217.2189999999991</c:v>
                </c:pt>
                <c:pt idx="1">
                  <c:v>8205.9</c:v>
                </c:pt>
                <c:pt idx="2">
                  <c:v>7164.5</c:v>
                </c:pt>
                <c:pt idx="3">
                  <c:v>6506.9</c:v>
                </c:pt>
                <c:pt idx="4">
                  <c:v>6504.9</c:v>
                </c:pt>
              </c:numCache>
            </c:numRef>
          </c:val>
        </c:ser>
        <c:dLbls>
          <c:showLegendKey val="0"/>
          <c:showVal val="1"/>
          <c:showCatName val="0"/>
          <c:showSerName val="0"/>
          <c:showPercent val="0"/>
          <c:showBubbleSize val="0"/>
        </c:dLbls>
        <c:gapWidth val="150"/>
        <c:shape val="box"/>
        <c:axId val="126318848"/>
        <c:axId val="126323712"/>
        <c:axId val="0"/>
      </c:bar3DChart>
      <c:catAx>
        <c:axId val="12631884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26323712"/>
        <c:crosses val="autoZero"/>
        <c:auto val="1"/>
        <c:lblAlgn val="ctr"/>
        <c:lblOffset val="100"/>
        <c:noMultiLvlLbl val="0"/>
      </c:catAx>
      <c:valAx>
        <c:axId val="126323712"/>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26318848"/>
        <c:crosses val="autoZero"/>
        <c:crossBetween val="between"/>
      </c:valAx>
    </c:plotArea>
    <c:plotVisOnly val="1"/>
    <c:dispBlanksAs val="gap"/>
    <c:showDLblsOverMax val="0"/>
  </c:chart>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1631837452134026E-2"/>
                  <c:y val="-0.38110973744997884"/>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5307021770627205E-2"/>
                  <c:y val="-0.3782506425480691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0395291198920654E-2"/>
                  <c:y val="-0.31002472590038066"/>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0537375614360656E-2"/>
                  <c:y val="-0.30521228486839963"/>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8382906379961003E-2"/>
                  <c:y val="-0.3084386895272798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2016 план</c:v>
                </c:pt>
                <c:pt idx="1">
                  <c:v>2016 факт</c:v>
                </c:pt>
                <c:pt idx="2">
                  <c:v>2017</c:v>
                </c:pt>
                <c:pt idx="3">
                  <c:v>2018</c:v>
                </c:pt>
                <c:pt idx="4">
                  <c:v>2019</c:v>
                </c:pt>
              </c:strCache>
            </c:strRef>
          </c:cat>
          <c:val>
            <c:numRef>
              <c:f>'Лист1 (2)'!$C$8:$C$12</c:f>
              <c:numCache>
                <c:formatCode>#,##0</c:formatCode>
                <c:ptCount val="5"/>
                <c:pt idx="0">
                  <c:v>609</c:v>
                </c:pt>
                <c:pt idx="1">
                  <c:v>605</c:v>
                </c:pt>
                <c:pt idx="2">
                  <c:v>425</c:v>
                </c:pt>
                <c:pt idx="3">
                  <c:v>425</c:v>
                </c:pt>
                <c:pt idx="4">
                  <c:v>426</c:v>
                </c:pt>
              </c:numCache>
            </c:numRef>
          </c:val>
        </c:ser>
        <c:dLbls>
          <c:showLegendKey val="0"/>
          <c:showVal val="1"/>
          <c:showCatName val="0"/>
          <c:showSerName val="0"/>
          <c:showPercent val="0"/>
          <c:showBubbleSize val="0"/>
        </c:dLbls>
        <c:gapWidth val="150"/>
        <c:shape val="box"/>
        <c:axId val="164470144"/>
        <c:axId val="165364096"/>
        <c:axId val="0"/>
      </c:bar3DChart>
      <c:catAx>
        <c:axId val="16447014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65364096"/>
        <c:crosses val="autoZero"/>
        <c:auto val="1"/>
        <c:lblAlgn val="ctr"/>
        <c:lblOffset val="100"/>
        <c:noMultiLvlLbl val="0"/>
      </c:catAx>
      <c:valAx>
        <c:axId val="165364096"/>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64470144"/>
        <c:crosses val="autoZero"/>
        <c:crossBetween val="between"/>
      </c:valAx>
    </c:plotArea>
    <c:plotVisOnly val="1"/>
    <c:dispBlanksAs val="gap"/>
    <c:showDLblsOverMax val="0"/>
  </c:chart>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640148360840055E-2"/>
                  <c:y val="-0.58356931385626443"/>
                </c:manualLayout>
              </c:layout>
              <c:tx>
                <c:rich>
                  <a:bodyPr/>
                  <a:lstStyle/>
                  <a:p>
                    <a:r>
                      <a:rPr lang="ru-RU" sz="1100" dirty="0" smtClean="0">
                        <a:latin typeface="Times New Roman" panose="02020603050405020304" pitchFamily="18" charset="0"/>
                        <a:cs typeface="Times New Roman" panose="02020603050405020304" pitchFamily="18" charset="0"/>
                      </a:rPr>
                      <a:t>6 207</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7922203308562482E-2"/>
                  <c:y val="-0.39477804624202928"/>
                </c:manualLayout>
              </c:layout>
              <c:tx>
                <c:rich>
                  <a:bodyPr/>
                  <a:lstStyle/>
                  <a:p>
                    <a:r>
                      <a:rPr lang="ru-RU" sz="1100" dirty="0" smtClean="0">
                        <a:latin typeface="Times New Roman" panose="02020603050405020304" pitchFamily="18" charset="0"/>
                        <a:cs typeface="Times New Roman" panose="02020603050405020304" pitchFamily="18" charset="0"/>
                      </a:rPr>
                      <a:t>5 724</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5164929640528912E-2"/>
                  <c:y val="-0.40918860005856134"/>
                </c:manualLayout>
              </c:layout>
              <c:tx>
                <c:rich>
                  <a:bodyPr/>
                  <a:lstStyle/>
                  <a:p>
                    <a:r>
                      <a:rPr lang="ru-RU" sz="1100" dirty="0" smtClean="0">
                        <a:latin typeface="Times New Roman" panose="02020603050405020304" pitchFamily="18" charset="0"/>
                        <a:cs typeface="Times New Roman" panose="02020603050405020304" pitchFamily="18" charset="0"/>
                      </a:rPr>
                      <a:t>6 079</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0537375614360656E-2"/>
                  <c:y val="-0.40850798711650455"/>
                </c:manualLayout>
              </c:layout>
              <c:tx>
                <c:rich>
                  <a:bodyPr/>
                  <a:lstStyle/>
                  <a:p>
                    <a:r>
                      <a:rPr lang="en-US" sz="1100" dirty="0" smtClean="0">
                        <a:latin typeface="Times New Roman" panose="02020603050405020304" pitchFamily="18" charset="0"/>
                        <a:cs typeface="Times New Roman" panose="02020603050405020304" pitchFamily="18" charset="0"/>
                      </a:rPr>
                      <a:t>5 62</a:t>
                    </a:r>
                    <a:r>
                      <a:rPr lang="ru-RU" sz="1100" dirty="0" smtClean="0">
                        <a:latin typeface="Times New Roman" panose="02020603050405020304" pitchFamily="18" charset="0"/>
                        <a:cs typeface="Times New Roman" panose="02020603050405020304" pitchFamily="18" charset="0"/>
                      </a:rPr>
                      <a:t>4</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7133679610307961E-2"/>
                  <c:y val="-0.40923056902104954"/>
                </c:manualLayout>
              </c:layout>
              <c:tx>
                <c:rich>
                  <a:bodyPr/>
                  <a:lstStyle/>
                  <a:p>
                    <a:r>
                      <a:rPr lang="en-US" sz="1100" dirty="0" smtClean="0">
                        <a:latin typeface="Times New Roman" panose="02020603050405020304" pitchFamily="18" charset="0"/>
                        <a:cs typeface="Times New Roman" panose="02020603050405020304" pitchFamily="18" charset="0"/>
                      </a:rPr>
                      <a:t>5 61</a:t>
                    </a:r>
                    <a:r>
                      <a:rPr lang="ru-RU" sz="1100" dirty="0" smtClean="0">
                        <a:latin typeface="Times New Roman" panose="02020603050405020304" pitchFamily="18" charset="0"/>
                        <a:cs typeface="Times New Roman" panose="02020603050405020304" pitchFamily="18" charset="0"/>
                      </a:rPr>
                      <a:t>7</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2016 план</c:v>
                </c:pt>
                <c:pt idx="1">
                  <c:v>2016 факт</c:v>
                </c:pt>
                <c:pt idx="2">
                  <c:v>2017</c:v>
                </c:pt>
                <c:pt idx="3">
                  <c:v>2018</c:v>
                </c:pt>
                <c:pt idx="4">
                  <c:v>2019</c:v>
                </c:pt>
              </c:strCache>
            </c:strRef>
          </c:cat>
          <c:val>
            <c:numRef>
              <c:f>'Лист1 (2)'!$C$8:$C$12</c:f>
              <c:numCache>
                <c:formatCode>#,##0</c:formatCode>
                <c:ptCount val="5"/>
                <c:pt idx="0">
                  <c:v>6207.1940000000004</c:v>
                </c:pt>
                <c:pt idx="1">
                  <c:v>5723.8</c:v>
                </c:pt>
                <c:pt idx="2">
                  <c:v>6079.1</c:v>
                </c:pt>
                <c:pt idx="3">
                  <c:v>5624.9</c:v>
                </c:pt>
                <c:pt idx="4">
                  <c:v>5617.4</c:v>
                </c:pt>
              </c:numCache>
            </c:numRef>
          </c:val>
        </c:ser>
        <c:dLbls>
          <c:showLegendKey val="0"/>
          <c:showVal val="1"/>
          <c:showCatName val="0"/>
          <c:showSerName val="0"/>
          <c:showPercent val="0"/>
          <c:showBubbleSize val="0"/>
        </c:dLbls>
        <c:gapWidth val="150"/>
        <c:gapDepth val="374"/>
        <c:shape val="box"/>
        <c:axId val="165228544"/>
        <c:axId val="165249792"/>
        <c:axId val="0"/>
      </c:bar3DChart>
      <c:catAx>
        <c:axId val="16522854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65249792"/>
        <c:crosses val="autoZero"/>
        <c:auto val="1"/>
        <c:lblAlgn val="ctr"/>
        <c:lblOffset val="100"/>
        <c:noMultiLvlLbl val="0"/>
      </c:catAx>
      <c:valAx>
        <c:axId val="165249792"/>
        <c:scaling>
          <c:orientation val="minMax"/>
          <c:max val="6335.5"/>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65228544"/>
        <c:crosses val="autoZero"/>
        <c:crossBetween val="between"/>
      </c:valAx>
    </c:plotArea>
    <c:plotVisOnly val="1"/>
    <c:dispBlanksAs val="gap"/>
    <c:showDLblsOverMax val="0"/>
  </c:chart>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267762267088826E-2"/>
                  <c:y val="-0.38259994745383702"/>
                </c:manualLayout>
              </c:layout>
              <c:tx>
                <c:rich>
                  <a:bodyPr/>
                  <a:lstStyle/>
                  <a:p>
                    <a:r>
                      <a:rPr lang="ru-RU" sz="1100" b="1" dirty="0" smtClean="0">
                        <a:latin typeface="Times New Roman" panose="02020603050405020304" pitchFamily="18" charset="0"/>
                        <a:cs typeface="Times New Roman" panose="02020603050405020304" pitchFamily="18" charset="0"/>
                      </a:rPr>
                      <a:t>182</a:t>
                    </a:r>
                    <a:endParaRPr lang="en-US" dirty="0"/>
                  </a:p>
                </c:rich>
              </c:tx>
              <c:showLegendKey val="0"/>
              <c:showVal val="1"/>
              <c:showCatName val="0"/>
              <c:showSerName val="0"/>
              <c:showPercent val="0"/>
              <c:showBubbleSize val="0"/>
            </c:dLbl>
            <c:dLbl>
              <c:idx val="1"/>
              <c:layout>
                <c:manualLayout>
                  <c:x val="9.7189811446663967E-3"/>
                  <c:y val="-0.38276145155826891"/>
                </c:manualLayout>
              </c:layout>
              <c:tx>
                <c:rich>
                  <a:bodyPr/>
                  <a:lstStyle/>
                  <a:p>
                    <a:r>
                      <a:rPr lang="ru-RU" sz="1100" b="1" dirty="0" smtClean="0">
                        <a:latin typeface="Times New Roman" panose="02020603050405020304" pitchFamily="18" charset="0"/>
                        <a:cs typeface="Times New Roman" panose="02020603050405020304" pitchFamily="18" charset="0"/>
                      </a:rPr>
                      <a:t>182</a:t>
                    </a:r>
                    <a:endParaRPr lang="en-US" dirty="0"/>
                  </a:p>
                </c:rich>
              </c:tx>
              <c:showLegendKey val="0"/>
              <c:showVal val="1"/>
              <c:showCatName val="0"/>
              <c:showSerName val="0"/>
              <c:showPercent val="0"/>
              <c:showBubbleSize val="0"/>
            </c:dLbl>
            <c:dLbl>
              <c:idx val="2"/>
              <c:layout>
                <c:manualLayout>
                  <c:x val="1.9437962289332793E-2"/>
                  <c:y val="-0.36611964931660507"/>
                </c:manualLayout>
              </c:layout>
              <c:showLegendKey val="0"/>
              <c:showVal val="1"/>
              <c:showCatName val="0"/>
              <c:showSerName val="0"/>
              <c:showPercent val="0"/>
              <c:showBubbleSize val="0"/>
            </c:dLbl>
            <c:dLbl>
              <c:idx val="3"/>
              <c:layout>
                <c:manualLayout>
                  <c:x val="6.4793207631109314E-3"/>
                  <c:y val="-0.33699649539369331"/>
                </c:manualLayout>
              </c:layout>
              <c:showLegendKey val="0"/>
              <c:showVal val="1"/>
              <c:showCatName val="0"/>
              <c:showSerName val="0"/>
              <c:showPercent val="0"/>
              <c:showBubbleSize val="0"/>
            </c:dLbl>
            <c:dLbl>
              <c:idx val="4"/>
              <c:layout>
                <c:manualLayout>
                  <c:x val="1.2958641526221863E-2"/>
                  <c:y val="-0.36195919875618904"/>
                </c:manualLayout>
              </c:layout>
              <c:showLegendKey val="0"/>
              <c:showVal val="1"/>
              <c:showCatName val="0"/>
              <c:showSerName val="0"/>
              <c:showPercent val="0"/>
              <c:showBubbleSize val="0"/>
            </c:dLbl>
            <c:txPr>
              <a:bodyPr anchor="t" anchorCtr="0"/>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 (2)'!$B$8:$B$12</c:f>
              <c:strCache>
                <c:ptCount val="5"/>
                <c:pt idx="0">
                  <c:v>2016 план</c:v>
                </c:pt>
                <c:pt idx="1">
                  <c:v>2016 факт</c:v>
                </c:pt>
                <c:pt idx="2">
                  <c:v>2017</c:v>
                </c:pt>
                <c:pt idx="3">
                  <c:v>2018</c:v>
                </c:pt>
                <c:pt idx="4">
                  <c:v>2019</c:v>
                </c:pt>
              </c:strCache>
            </c:strRef>
          </c:cat>
          <c:val>
            <c:numRef>
              <c:f>'Лист1 (2)'!$C$8:$C$12</c:f>
              <c:numCache>
                <c:formatCode>#,##0</c:formatCode>
                <c:ptCount val="5"/>
                <c:pt idx="0">
                  <c:v>185.8</c:v>
                </c:pt>
                <c:pt idx="1">
                  <c:v>185.8</c:v>
                </c:pt>
                <c:pt idx="2">
                  <c:v>180.7</c:v>
                </c:pt>
                <c:pt idx="3">
                  <c:v>149.5</c:v>
                </c:pt>
                <c:pt idx="4">
                  <c:v>150.4</c:v>
                </c:pt>
              </c:numCache>
            </c:numRef>
          </c:val>
        </c:ser>
        <c:dLbls>
          <c:showLegendKey val="0"/>
          <c:showVal val="1"/>
          <c:showCatName val="0"/>
          <c:showSerName val="0"/>
          <c:showPercent val="0"/>
          <c:showBubbleSize val="0"/>
        </c:dLbls>
        <c:gapWidth val="150"/>
        <c:gapDepth val="374"/>
        <c:shape val="box"/>
        <c:axId val="167384960"/>
        <c:axId val="167389824"/>
        <c:axId val="0"/>
      </c:bar3DChart>
      <c:catAx>
        <c:axId val="167384960"/>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67389824"/>
        <c:crosses val="autoZero"/>
        <c:auto val="1"/>
        <c:lblAlgn val="ctr"/>
        <c:lblOffset val="100"/>
        <c:noMultiLvlLbl val="0"/>
      </c:catAx>
      <c:valAx>
        <c:axId val="167389824"/>
        <c:scaling>
          <c:orientation val="minMax"/>
          <c:max val="190"/>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67384960"/>
        <c:crosses val="autoZero"/>
        <c:crossBetween val="between"/>
        <c:majorUnit val="50"/>
      </c:valAx>
    </c:plotArea>
    <c:plotVisOnly val="1"/>
    <c:dispBlanksAs val="gap"/>
    <c:showDLblsOverMax val="0"/>
  </c:chart>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5.6973297093859719E-3"/>
                  <c:y val="-0.40176887789959981"/>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7922198692493906E-2"/>
                  <c:y val="-0.37825064254806912"/>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3010468120787404E-2"/>
                  <c:y val="-0.31415655399030484"/>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7922198692493906E-2"/>
                  <c:y val="-0.27215766014900611"/>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5767729458094159E-2"/>
                  <c:y val="-0.27125223671796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2016 план</c:v>
                </c:pt>
                <c:pt idx="1">
                  <c:v>2016 факт</c:v>
                </c:pt>
                <c:pt idx="2">
                  <c:v>2017</c:v>
                </c:pt>
                <c:pt idx="3">
                  <c:v>2018</c:v>
                </c:pt>
                <c:pt idx="4">
                  <c:v>2019</c:v>
                </c:pt>
              </c:strCache>
            </c:strRef>
          </c:cat>
          <c:val>
            <c:numRef>
              <c:f>'Лист1 (2)'!$C$8:$C$12</c:f>
              <c:numCache>
                <c:formatCode>#,##0</c:formatCode>
                <c:ptCount val="5"/>
                <c:pt idx="0">
                  <c:v>225.4</c:v>
                </c:pt>
                <c:pt idx="1">
                  <c:v>223.5</c:v>
                </c:pt>
                <c:pt idx="2">
                  <c:v>144.19999999999999</c:v>
                </c:pt>
                <c:pt idx="3">
                  <c:v>123.2</c:v>
                </c:pt>
                <c:pt idx="4">
                  <c:v>123.2</c:v>
                </c:pt>
              </c:numCache>
            </c:numRef>
          </c:val>
        </c:ser>
        <c:dLbls>
          <c:showLegendKey val="0"/>
          <c:showVal val="1"/>
          <c:showCatName val="0"/>
          <c:showSerName val="0"/>
          <c:showPercent val="0"/>
          <c:showBubbleSize val="0"/>
        </c:dLbls>
        <c:gapWidth val="150"/>
        <c:shape val="box"/>
        <c:axId val="169072128"/>
        <c:axId val="170371328"/>
        <c:axId val="0"/>
      </c:bar3DChart>
      <c:catAx>
        <c:axId val="16907212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70371328"/>
        <c:crosses val="autoZero"/>
        <c:auto val="1"/>
        <c:lblAlgn val="ctr"/>
        <c:lblOffset val="100"/>
        <c:noMultiLvlLbl val="0"/>
      </c:catAx>
      <c:valAx>
        <c:axId val="170371328"/>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69072128"/>
        <c:crosses val="autoZero"/>
        <c:crossBetween val="between"/>
      </c:valAx>
    </c:plotArea>
    <c:plotVisOnly val="1"/>
    <c:dispBlanksAs val="gap"/>
    <c:showDLblsOverMax val="0"/>
  </c:chart>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786310237355756E-2"/>
                  <c:y val="-0.3728459325619165"/>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7922203308562482E-2"/>
                  <c:y val="-0.39477804624202928"/>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0395291198920654E-2"/>
                  <c:y val="-0.38439763151901618"/>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3152552536227406E-2"/>
                  <c:y val="-0.33413508149786902"/>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8382906379960909E-2"/>
                  <c:y val="-0.33322965806682497"/>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2016 план</c:v>
                </c:pt>
                <c:pt idx="1">
                  <c:v>2016 факт</c:v>
                </c:pt>
                <c:pt idx="2">
                  <c:v>2017</c:v>
                </c:pt>
                <c:pt idx="3">
                  <c:v>2018</c:v>
                </c:pt>
                <c:pt idx="4">
                  <c:v>2019</c:v>
                </c:pt>
              </c:strCache>
            </c:strRef>
          </c:cat>
          <c:val>
            <c:numRef>
              <c:f>'Лист1 (2)'!$C$8:$C$12</c:f>
              <c:numCache>
                <c:formatCode>#,##0</c:formatCode>
                <c:ptCount val="5"/>
                <c:pt idx="0">
                  <c:v>1150.9000000000001</c:v>
                </c:pt>
                <c:pt idx="1">
                  <c:v>1114</c:v>
                </c:pt>
                <c:pt idx="2">
                  <c:v>1383.9</c:v>
                </c:pt>
                <c:pt idx="3">
                  <c:v>799</c:v>
                </c:pt>
                <c:pt idx="4">
                  <c:v>799</c:v>
                </c:pt>
              </c:numCache>
            </c:numRef>
          </c:val>
        </c:ser>
        <c:dLbls>
          <c:showLegendKey val="0"/>
          <c:showVal val="1"/>
          <c:showCatName val="0"/>
          <c:showSerName val="0"/>
          <c:showPercent val="0"/>
          <c:showBubbleSize val="0"/>
        </c:dLbls>
        <c:gapWidth val="150"/>
        <c:shape val="box"/>
        <c:axId val="170749952"/>
        <c:axId val="170754816"/>
        <c:axId val="0"/>
      </c:bar3DChart>
      <c:catAx>
        <c:axId val="17074995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70754816"/>
        <c:crosses val="autoZero"/>
        <c:auto val="1"/>
        <c:lblAlgn val="ctr"/>
        <c:lblOffset val="100"/>
        <c:noMultiLvlLbl val="0"/>
      </c:catAx>
      <c:valAx>
        <c:axId val="170754816"/>
        <c:scaling>
          <c:orientation val="minMax"/>
        </c:scaling>
        <c:delete val="0"/>
        <c:axPos val="l"/>
        <c:majorGridlines/>
        <c:numFmt formatCode="#,##0" sourceLinked="1"/>
        <c:majorTickMark val="out"/>
        <c:minorTickMark val="none"/>
        <c:tickLblPos val="nextTo"/>
        <c:txPr>
          <a:bodyPr/>
          <a:lstStyle/>
          <a:p>
            <a:pPr>
              <a:defRPr sz="1200"/>
            </a:pPr>
            <a:endParaRPr lang="ru-RU"/>
          </a:p>
        </c:txPr>
        <c:crossAx val="170749952"/>
        <c:crosses val="autoZero"/>
        <c:crossBetween val="between"/>
      </c:valAx>
    </c:plotArea>
    <c:plotVisOnly val="1"/>
    <c:dispBlanksAs val="gap"/>
    <c:showDLblsOverMax val="0"/>
  </c:chart>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786310237355756E-2"/>
                  <c:y val="-0.3728459325619165"/>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7922198692493906E-2"/>
                  <c:y val="-0.35759150209844814"/>
                </c:manualLayout>
              </c:layout>
              <c:tx>
                <c:rich>
                  <a:bodyPr/>
                  <a:lstStyle/>
                  <a:p>
                    <a:r>
                      <a:rPr lang="ru-RU" dirty="0" smtClean="0"/>
                      <a:t>838</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9.934501282783675E-3"/>
                  <c:y val="-0.393754417862543"/>
                </c:manualLayout>
              </c:layout>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7922198692493813E-2"/>
                  <c:y val="-0.20604841071021895"/>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8382906379960812E-2"/>
                  <c:y val="-0.2010111591892508"/>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2016 план</c:v>
                </c:pt>
                <c:pt idx="1">
                  <c:v>2016 факт</c:v>
                </c:pt>
                <c:pt idx="2">
                  <c:v>2017</c:v>
                </c:pt>
                <c:pt idx="3">
                  <c:v>2018</c:v>
                </c:pt>
                <c:pt idx="4">
                  <c:v>2019</c:v>
                </c:pt>
              </c:strCache>
            </c:strRef>
          </c:cat>
          <c:val>
            <c:numRef>
              <c:f>'Лист1 (2)'!$C$8:$C$12</c:f>
              <c:numCache>
                <c:formatCode>#,##0</c:formatCode>
                <c:ptCount val="5"/>
                <c:pt idx="0">
                  <c:v>895.30100000000004</c:v>
                </c:pt>
                <c:pt idx="1">
                  <c:v>838.08900000000006</c:v>
                </c:pt>
                <c:pt idx="2">
                  <c:v>986</c:v>
                </c:pt>
                <c:pt idx="3">
                  <c:v>467</c:v>
                </c:pt>
                <c:pt idx="4">
                  <c:v>394</c:v>
                </c:pt>
              </c:numCache>
            </c:numRef>
          </c:val>
        </c:ser>
        <c:dLbls>
          <c:showLegendKey val="0"/>
          <c:showVal val="1"/>
          <c:showCatName val="0"/>
          <c:showSerName val="0"/>
          <c:showPercent val="0"/>
          <c:showBubbleSize val="0"/>
        </c:dLbls>
        <c:gapWidth val="150"/>
        <c:shape val="box"/>
        <c:axId val="173227392"/>
        <c:axId val="173896064"/>
        <c:axId val="0"/>
      </c:bar3DChart>
      <c:catAx>
        <c:axId val="17322739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73896064"/>
        <c:crosses val="autoZero"/>
        <c:auto val="1"/>
        <c:lblAlgn val="ctr"/>
        <c:lblOffset val="100"/>
        <c:noMultiLvlLbl val="0"/>
      </c:catAx>
      <c:valAx>
        <c:axId val="173896064"/>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73227392"/>
        <c:crosses val="autoZero"/>
        <c:crossBetween val="between"/>
      </c:valAx>
    </c:plotArea>
    <c:plotVisOnly val="1"/>
    <c:dispBlanksAs val="gap"/>
    <c:showDLblsOverMax val="0"/>
  </c:chart>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786238623389022E-2"/>
                  <c:y val="-0.24949225045583581"/>
                </c:manualLayout>
              </c:layout>
              <c:tx>
                <c:rich>
                  <a:bodyPr/>
                  <a:lstStyle/>
                  <a:p>
                    <a:r>
                      <a:rPr lang="ru-RU" dirty="0" smtClean="0">
                        <a:latin typeface="Times New Roman" panose="02020603050405020304" pitchFamily="18" charset="0"/>
                        <a:cs typeface="Times New Roman" panose="02020603050405020304" pitchFamily="18" charset="0"/>
                      </a:rPr>
                      <a:t>231</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1115477154177335E-2"/>
                  <c:y val="-0.25250425022540596"/>
                </c:manualLayout>
              </c:layout>
              <c:tx>
                <c:rich>
                  <a:bodyPr/>
                  <a:lstStyle/>
                  <a:p>
                    <a:r>
                      <a:rPr lang="ru-RU" dirty="0" smtClean="0">
                        <a:latin typeface="Times New Roman" panose="02020603050405020304" pitchFamily="18" charset="0"/>
                        <a:cs typeface="Times New Roman" panose="02020603050405020304" pitchFamily="18" charset="0"/>
                      </a:rPr>
                      <a:t>225</a:t>
                    </a:r>
                    <a:endParaRPr lang="en-US" dirty="0" smtClean="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2246953771592555E-2"/>
                  <c:y val="-0.31574686742646002"/>
                </c:manualLayout>
              </c:layout>
              <c:tx>
                <c:rich>
                  <a:bodyPr/>
                  <a:lstStyle/>
                  <a:p>
                    <a:r>
                      <a:rPr lang="ru-RU" dirty="0" smtClean="0">
                        <a:latin typeface="Times New Roman" panose="02020603050405020304" pitchFamily="18" charset="0"/>
                        <a:cs typeface="Times New Roman" panose="02020603050405020304" pitchFamily="18" charset="0"/>
                      </a:rPr>
                      <a:t>358</a:t>
                    </a:r>
                    <a:endParaRPr lang="ru-RU" dirty="0"/>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4700986047631663E-2"/>
                  <c:y val="-0.40012171252265782"/>
                </c:manualLayout>
              </c:layout>
              <c:tx>
                <c:rich>
                  <a:bodyPr/>
                  <a:lstStyle/>
                  <a:p>
                    <a:r>
                      <a:rPr lang="ru-RU" dirty="0" smtClean="0">
                        <a:latin typeface="Times New Roman" panose="02020603050405020304" pitchFamily="18" charset="0"/>
                        <a:cs typeface="Times New Roman" panose="02020603050405020304" pitchFamily="18" charset="0"/>
                      </a:rPr>
                      <a:t>495</a:t>
                    </a:r>
                    <a:endParaRPr lang="ru-RU" dirty="0"/>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7.8993185005311328E-3"/>
                  <c:y val="-0.23860477391748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2016 план</c:v>
                </c:pt>
                <c:pt idx="1">
                  <c:v>2016 факт</c:v>
                </c:pt>
                <c:pt idx="2">
                  <c:v>2017</c:v>
                </c:pt>
                <c:pt idx="3">
                  <c:v>2018</c:v>
                </c:pt>
                <c:pt idx="4">
                  <c:v>2019</c:v>
                </c:pt>
              </c:strCache>
            </c:strRef>
          </c:cat>
          <c:val>
            <c:numRef>
              <c:f>'Лист1 (2)'!$C$8:$C$12</c:f>
              <c:numCache>
                <c:formatCode>#,##0</c:formatCode>
                <c:ptCount val="5"/>
                <c:pt idx="0">
                  <c:v>231</c:v>
                </c:pt>
                <c:pt idx="1">
                  <c:v>225</c:v>
                </c:pt>
                <c:pt idx="2">
                  <c:v>358</c:v>
                </c:pt>
                <c:pt idx="3">
                  <c:v>495</c:v>
                </c:pt>
                <c:pt idx="4">
                  <c:v>223.9</c:v>
                </c:pt>
              </c:numCache>
            </c:numRef>
          </c:val>
        </c:ser>
        <c:dLbls>
          <c:showLegendKey val="0"/>
          <c:showVal val="1"/>
          <c:showCatName val="0"/>
          <c:showSerName val="0"/>
          <c:showPercent val="0"/>
          <c:showBubbleSize val="0"/>
        </c:dLbls>
        <c:gapWidth val="150"/>
        <c:shape val="box"/>
        <c:axId val="175198208"/>
        <c:axId val="175203072"/>
        <c:axId val="0"/>
      </c:bar3DChart>
      <c:catAx>
        <c:axId val="17519820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75203072"/>
        <c:crosses val="autoZero"/>
        <c:auto val="1"/>
        <c:lblAlgn val="ctr"/>
        <c:lblOffset val="100"/>
        <c:noMultiLvlLbl val="0"/>
      </c:catAx>
      <c:valAx>
        <c:axId val="175203072"/>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75198208"/>
        <c:crosses val="autoZero"/>
        <c:crossBetween val="between"/>
      </c:valAx>
    </c:plotArea>
    <c:plotVisOnly val="1"/>
    <c:dispBlanksAs val="gap"/>
    <c:showDLblsOverMax val="0"/>
  </c:chart>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786264403341179E-2"/>
                  <c:y val="-0.35148408474957582"/>
                </c:manualLayout>
              </c:layout>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7922218529084457E-2"/>
                  <c:y val="-0.34671381984933131"/>
                </c:manualLayout>
              </c:layout>
              <c:tx>
                <c:rich>
                  <a:bodyPr/>
                  <a:lstStyle/>
                  <a:p>
                    <a:r>
                      <a:rPr lang="ru-RU" dirty="0" smtClean="0">
                        <a:latin typeface="Times New Roman" panose="02020603050405020304" pitchFamily="18" charset="0"/>
                        <a:cs typeface="Times New Roman" panose="02020603050405020304" pitchFamily="18" charset="0"/>
                      </a:rPr>
                      <a:t>2 838</a:t>
                    </a:r>
                    <a:endParaRPr lang="en-US" dirty="0"/>
                  </a:p>
                </c:rich>
              </c:tx>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6385709121185619E-2"/>
                  <c:y val="-0.38419071871032723"/>
                </c:manualLayout>
              </c:layout>
              <c:tx>
                <c:rich>
                  <a:bodyPr/>
                  <a:lstStyle/>
                  <a:p>
                    <a:r>
                      <a:rPr lang="ru-RU" dirty="0" smtClean="0">
                        <a:latin typeface="Times New Roman" panose="02020603050405020304" pitchFamily="18" charset="0"/>
                        <a:cs typeface="Times New Roman" panose="02020603050405020304" pitchFamily="18" charset="0"/>
                      </a:rPr>
                      <a:t>3 399</a:t>
                    </a:r>
                    <a:endParaRPr lang="en-US" dirty="0"/>
                  </a:p>
                </c:rich>
              </c:tx>
              <c:showLegendKey val="0"/>
              <c:showVal val="1"/>
              <c:showCatName val="0"/>
              <c:showSerName val="0"/>
              <c:showPercent val="0"/>
              <c:showBubbleSize val="0"/>
            </c:dLbl>
            <c:dLbl>
              <c:idx val="3"/>
              <c:layout>
                <c:manualLayout>
                  <c:x val="1.6981457654942186E-2"/>
                  <c:y val="-0.30041623235896703"/>
                </c:manualLayout>
              </c:layout>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9089541398290045E-2"/>
                  <c:y val="-0.29540471927349343"/>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2016 план </c:v>
                </c:pt>
                <c:pt idx="1">
                  <c:v>2016 факт</c:v>
                </c:pt>
                <c:pt idx="2">
                  <c:v>2017</c:v>
                </c:pt>
                <c:pt idx="3">
                  <c:v>2018</c:v>
                </c:pt>
                <c:pt idx="4">
                  <c:v>2019</c:v>
                </c:pt>
              </c:strCache>
            </c:strRef>
          </c:cat>
          <c:val>
            <c:numRef>
              <c:f>'Лист1 (2)'!$C$8:$C$12</c:f>
              <c:numCache>
                <c:formatCode>#,##0</c:formatCode>
                <c:ptCount val="5"/>
                <c:pt idx="0">
                  <c:v>3137.5169999999998</c:v>
                </c:pt>
                <c:pt idx="1">
                  <c:v>2838</c:v>
                </c:pt>
                <c:pt idx="2">
                  <c:v>3399</c:v>
                </c:pt>
                <c:pt idx="3">
                  <c:v>2092</c:v>
                </c:pt>
                <c:pt idx="4">
                  <c:v>2070</c:v>
                </c:pt>
              </c:numCache>
            </c:numRef>
          </c:val>
        </c:ser>
        <c:dLbls>
          <c:showLegendKey val="0"/>
          <c:showVal val="1"/>
          <c:showCatName val="0"/>
          <c:showSerName val="0"/>
          <c:showPercent val="0"/>
          <c:showBubbleSize val="0"/>
        </c:dLbls>
        <c:gapWidth val="150"/>
        <c:shape val="box"/>
        <c:axId val="178606848"/>
        <c:axId val="178611712"/>
        <c:axId val="0"/>
      </c:bar3DChart>
      <c:catAx>
        <c:axId val="178606848"/>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78611712"/>
        <c:crosses val="autoZero"/>
        <c:auto val="1"/>
        <c:lblAlgn val="ctr"/>
        <c:lblOffset val="100"/>
        <c:noMultiLvlLbl val="0"/>
      </c:catAx>
      <c:valAx>
        <c:axId val="178611712"/>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78606848"/>
        <c:crosses val="autoZero"/>
        <c:crossBetween val="between"/>
      </c:valAx>
    </c:plotArea>
    <c:plotVisOnly val="1"/>
    <c:dispBlanksAs val="gap"/>
    <c:showDLblsOverMax val="0"/>
  </c:chart>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2.2880930491683511E-2"/>
                  <c:y val="-0.30566450857272992"/>
                </c:manualLayout>
              </c:layout>
              <c:tx>
                <c:rich>
                  <a:bodyPr/>
                  <a:lstStyle/>
                  <a:p>
                    <a:r>
                      <a:rPr lang="ru-RU" sz="1100" dirty="0" smtClean="0">
                        <a:latin typeface="Times New Roman" panose="02020603050405020304" pitchFamily="18" charset="0"/>
                        <a:cs typeface="Times New Roman" panose="02020603050405020304" pitchFamily="18" charset="0"/>
                      </a:rPr>
                      <a:t>4 200</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1"/>
              <c:layout>
                <c:manualLayout>
                  <c:x val="1.1442888613843707E-2"/>
                  <c:y val="-0.23363665940072229"/>
                </c:manualLayout>
              </c:layout>
              <c:tx>
                <c:rich>
                  <a:bodyPr/>
                  <a:lstStyle/>
                  <a:p>
                    <a:r>
                      <a:rPr lang="ru-RU" dirty="0" smtClean="0">
                        <a:latin typeface="Times New Roman" panose="02020603050405020304" pitchFamily="18" charset="0"/>
                        <a:cs typeface="Times New Roman" panose="02020603050405020304" pitchFamily="18" charset="0"/>
                      </a:rPr>
                      <a:t>3 339</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2"/>
              <c:layout>
                <c:manualLayout>
                  <c:x val="1.5164926773471723E-2"/>
                  <c:y val="-0.29349741354068382"/>
                </c:manualLayout>
              </c:layout>
              <c:tx>
                <c:rich>
                  <a:bodyPr/>
                  <a:lstStyle/>
                  <a:p>
                    <a:r>
                      <a:rPr lang="ru-RU" sz="1100" dirty="0" smtClean="0">
                        <a:latin typeface="Times New Roman" panose="02020603050405020304" pitchFamily="18" charset="0"/>
                        <a:cs typeface="Times New Roman" panose="02020603050405020304" pitchFamily="18" charset="0"/>
                      </a:rPr>
                      <a:t>4 052</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2.053740608811264E-2"/>
                  <c:y val="-0.18952109835052217"/>
                </c:manualLayout>
              </c:layout>
              <c:tx>
                <c:rich>
                  <a:bodyPr/>
                  <a:lstStyle/>
                  <a:p>
                    <a:r>
                      <a:rPr lang="ru-RU" sz="1100" dirty="0" smtClean="0">
                        <a:latin typeface="Times New Roman" panose="02020603050405020304" pitchFamily="18" charset="0"/>
                        <a:cs typeface="Times New Roman" panose="02020603050405020304" pitchFamily="18" charset="0"/>
                      </a:rPr>
                      <a:t>2 426</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2.713355869805447E-2"/>
                  <c:y val="-0.18611185216514298"/>
                </c:manualLayout>
              </c:layout>
              <c:tx>
                <c:rich>
                  <a:bodyPr/>
                  <a:lstStyle/>
                  <a:p>
                    <a:r>
                      <a:rPr lang="ru-RU" sz="1100" dirty="0" smtClean="0">
                        <a:latin typeface="Times New Roman" panose="02020603050405020304" pitchFamily="18" charset="0"/>
                        <a:cs typeface="Times New Roman" panose="02020603050405020304" pitchFamily="18" charset="0"/>
                      </a:rPr>
                      <a:t>2 434</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1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2016 план</c:v>
                </c:pt>
                <c:pt idx="1">
                  <c:v>2016 факт</c:v>
                </c:pt>
                <c:pt idx="2">
                  <c:v>2017</c:v>
                </c:pt>
                <c:pt idx="3">
                  <c:v>2018</c:v>
                </c:pt>
                <c:pt idx="4">
                  <c:v>2019</c:v>
                </c:pt>
              </c:strCache>
            </c:strRef>
          </c:cat>
          <c:val>
            <c:numRef>
              <c:f>'Лист1 (2)'!$C$8:$C$12</c:f>
              <c:numCache>
                <c:formatCode>#,##0</c:formatCode>
                <c:ptCount val="5"/>
                <c:pt idx="0">
                  <c:v>4200.1000000000004</c:v>
                </c:pt>
                <c:pt idx="1">
                  <c:v>3338.8</c:v>
                </c:pt>
                <c:pt idx="2">
                  <c:v>4051.6</c:v>
                </c:pt>
                <c:pt idx="3">
                  <c:v>2425.9</c:v>
                </c:pt>
                <c:pt idx="4">
                  <c:v>2433.6999999999998</c:v>
                </c:pt>
              </c:numCache>
            </c:numRef>
          </c:val>
        </c:ser>
        <c:dLbls>
          <c:showLegendKey val="0"/>
          <c:showVal val="1"/>
          <c:showCatName val="0"/>
          <c:showSerName val="0"/>
          <c:showPercent val="0"/>
          <c:showBubbleSize val="0"/>
        </c:dLbls>
        <c:gapWidth val="150"/>
        <c:gapDepth val="374"/>
        <c:shape val="box"/>
        <c:axId val="33896704"/>
        <c:axId val="33897856"/>
        <c:axId val="0"/>
      </c:bar3DChart>
      <c:catAx>
        <c:axId val="3389670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33897856"/>
        <c:crosses val="autoZero"/>
        <c:auto val="1"/>
        <c:lblAlgn val="ctr"/>
        <c:lblOffset val="100"/>
        <c:noMultiLvlLbl val="0"/>
      </c:catAx>
      <c:valAx>
        <c:axId val="33897856"/>
        <c:scaling>
          <c:orientation val="minMax"/>
          <c:max val="6335.5"/>
          <c:min val="0"/>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33896704"/>
        <c:crosses val="autoZero"/>
        <c:crossBetween val="between"/>
      </c:valAx>
    </c:plotArea>
    <c:plotVisOnly val="1"/>
    <c:dispBlanksAs val="gap"/>
    <c:showDLblsOverMax val="0"/>
  </c:chart>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12727654239840142"/>
          <c:y val="4.6250180240020609E-2"/>
          <c:w val="0.8544172191485313"/>
          <c:h val="0.77763216969775839"/>
        </c:manualLayout>
      </c:layout>
      <c:bar3DChart>
        <c:barDir val="col"/>
        <c:grouping val="stacked"/>
        <c:varyColors val="0"/>
        <c:dLbls>
          <c:showLegendKey val="0"/>
          <c:showVal val="1"/>
          <c:showCatName val="0"/>
          <c:showSerName val="0"/>
          <c:showPercent val="0"/>
          <c:showBubbleSize val="0"/>
        </c:dLbls>
        <c:gapWidth val="150"/>
        <c:shape val="box"/>
        <c:axId val="180596736"/>
        <c:axId val="180598272"/>
        <c:axId val="0"/>
      </c:bar3DChart>
      <c:catAx>
        <c:axId val="180596736"/>
        <c:scaling>
          <c:orientation val="minMax"/>
        </c:scaling>
        <c:delete val="0"/>
        <c:axPos val="b"/>
        <c:majorTickMark val="out"/>
        <c:minorTickMark val="none"/>
        <c:tickLblPos val="nextTo"/>
        <c:txPr>
          <a:bodyPr/>
          <a:lstStyle/>
          <a:p>
            <a:pPr>
              <a:defRPr sz="1300" b="1"/>
            </a:pPr>
            <a:endParaRPr lang="ru-RU"/>
          </a:p>
        </c:txPr>
        <c:crossAx val="180598272"/>
        <c:crosses val="autoZero"/>
        <c:auto val="1"/>
        <c:lblAlgn val="ctr"/>
        <c:lblOffset val="100"/>
        <c:noMultiLvlLbl val="0"/>
      </c:catAx>
      <c:valAx>
        <c:axId val="180598272"/>
        <c:scaling>
          <c:orientation val="minMax"/>
        </c:scaling>
        <c:delete val="0"/>
        <c:axPos val="l"/>
        <c:majorGridlines/>
        <c:numFmt formatCode="#,##0" sourceLinked="1"/>
        <c:majorTickMark val="out"/>
        <c:minorTickMark val="none"/>
        <c:tickLblPos val="nextTo"/>
        <c:txPr>
          <a:bodyPr/>
          <a:lstStyle/>
          <a:p>
            <a:pPr>
              <a:defRPr sz="1200"/>
            </a:pPr>
            <a:endParaRPr lang="ru-RU"/>
          </a:p>
        </c:txPr>
        <c:crossAx val="180596736"/>
        <c:crosses val="autoZero"/>
        <c:crossBetween val="between"/>
      </c:valAx>
      <c:spPr>
        <a:noFill/>
        <a:ln w="25400">
          <a:noFill/>
        </a:ln>
      </c:spPr>
    </c:plotArea>
    <c:plotVisOnly val="1"/>
    <c:dispBlanksAs val="gap"/>
    <c:showDLblsOverMax val="0"/>
  </c:chart>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pPr>
        <a:noFill/>
        <a:ln w="25400">
          <a:noFill/>
        </a:ln>
      </c:spPr>
    </c:sideWall>
    <c:backWall>
      <c:thickness val="0"/>
      <c:spPr>
        <a:noFill/>
        <a:ln w="25400">
          <a:noFill/>
        </a:ln>
      </c:spPr>
    </c:backWall>
    <c:plotArea>
      <c:layout>
        <c:manualLayout>
          <c:layoutTarget val="inner"/>
          <c:xMode val="edge"/>
          <c:yMode val="edge"/>
          <c:x val="0.13476859643137809"/>
          <c:y val="5.092494387871295E-2"/>
          <c:w val="0.83204342897108252"/>
          <c:h val="0.75697302924813747"/>
        </c:manualLayout>
      </c:layout>
      <c:bar3DChart>
        <c:barDir val="col"/>
        <c:grouping val="stacked"/>
        <c:varyColors val="0"/>
        <c:ser>
          <c:idx val="0"/>
          <c:order val="0"/>
          <c:tx>
            <c:strRef>
              <c:f>'Лист1 (2)'!$B$6:$B$7</c:f>
              <c:strCache>
                <c:ptCount val="1"/>
                <c:pt idx="0">
                  <c:v>год</c:v>
                </c:pt>
              </c:strCache>
            </c:strRef>
          </c:tx>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1.3786310237355756E-2"/>
                  <c:y val="-0.3728459325619165"/>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1.7922203308562482E-2"/>
                  <c:y val="-0.39477804624202928"/>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1.516502761942682E-2"/>
                  <c:y val="-0.32655203826007745"/>
                </c:manualLayout>
              </c:layout>
              <c:tx>
                <c:rich>
                  <a:bodyPr/>
                  <a:lstStyle/>
                  <a:p>
                    <a:r>
                      <a:rPr lang="ru-RU" dirty="0" smtClean="0">
                        <a:latin typeface="Times New Roman" panose="02020603050405020304" pitchFamily="18" charset="0"/>
                        <a:cs typeface="Times New Roman" panose="02020603050405020304" pitchFamily="18" charset="0"/>
                      </a:rPr>
                      <a:t>1</a:t>
                    </a:r>
                    <a:r>
                      <a:rPr lang="en-US" dirty="0" smtClean="0">
                        <a:latin typeface="Times New Roman" panose="02020603050405020304" pitchFamily="18" charset="0"/>
                        <a:cs typeface="Times New Roman" panose="02020603050405020304" pitchFamily="18" charset="0"/>
                      </a:rPr>
                      <a:t> 9</a:t>
                    </a:r>
                    <a:r>
                      <a:rPr lang="ru-RU" dirty="0" smtClean="0">
                        <a:latin typeface="Times New Roman" panose="02020603050405020304" pitchFamily="18" charset="0"/>
                        <a:cs typeface="Times New Roman" panose="02020603050405020304" pitchFamily="18" charset="0"/>
                      </a:rPr>
                      <a:t>36</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3"/>
              <c:layout>
                <c:manualLayout>
                  <c:x val="8.4689914561752438E-3"/>
                  <c:y val="-0.17299378599082538"/>
                </c:manualLayout>
              </c:layout>
              <c:tx>
                <c:rich>
                  <a:bodyPr/>
                  <a:lstStyle/>
                  <a:p>
                    <a:r>
                      <a:rPr lang="ru-RU" dirty="0" smtClean="0">
                        <a:latin typeface="Times New Roman" panose="02020603050405020304" pitchFamily="18" charset="0"/>
                        <a:cs typeface="Times New Roman" panose="02020603050405020304" pitchFamily="18" charset="0"/>
                      </a:rPr>
                      <a:t>553</a:t>
                    </a:r>
                    <a:endParaRPr lang="en-US" dirty="0"/>
                  </a:p>
                </c:rich>
              </c:tx>
              <c:showLegendKey val="0"/>
              <c:showVal val="1"/>
              <c:showCatName val="0"/>
              <c:showSerName val="0"/>
              <c:showPercent val="0"/>
              <c:showBubbleSize val="0"/>
              <c:extLst>
                <c:ext xmlns:c15="http://schemas.microsoft.com/office/drawing/2012/chart" uri="{CE6537A1-D6FC-4f65-9D91-7224C49458BB}"/>
              </c:extLst>
            </c:dLbl>
            <c:dLbl>
              <c:idx val="4"/>
              <c:layout>
                <c:manualLayout>
                  <c:x val="1.1888041781213088E-2"/>
                  <c:y val="-0.16795653446985717"/>
                </c:manualLayout>
              </c:layout>
              <c:tx>
                <c:rich>
                  <a:bodyPr/>
                  <a:lstStyle/>
                  <a:p>
                    <a:r>
                      <a:rPr lang="en-US" dirty="0" smtClean="0">
                        <a:latin typeface="Times New Roman" panose="02020603050405020304" pitchFamily="18" charset="0"/>
                        <a:cs typeface="Times New Roman" panose="02020603050405020304" pitchFamily="18" charset="0"/>
                      </a:rPr>
                      <a:t>5</a:t>
                    </a:r>
                    <a:r>
                      <a:rPr lang="ru-RU" dirty="0" smtClean="0">
                        <a:latin typeface="Times New Roman" panose="02020603050405020304" pitchFamily="18" charset="0"/>
                        <a:cs typeface="Times New Roman" panose="02020603050405020304" pitchFamily="18" charset="0"/>
                      </a:rPr>
                      <a:t>47</a:t>
                    </a:r>
                    <a:endParaRPr lang="en-US" dirty="0"/>
                  </a:p>
                </c:rich>
              </c:tx>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2016 план</c:v>
                </c:pt>
                <c:pt idx="1">
                  <c:v>2016 факт</c:v>
                </c:pt>
                <c:pt idx="2">
                  <c:v>2017</c:v>
                </c:pt>
                <c:pt idx="3">
                  <c:v>2018</c:v>
                </c:pt>
                <c:pt idx="4">
                  <c:v>2019</c:v>
                </c:pt>
              </c:strCache>
            </c:strRef>
          </c:cat>
          <c:val>
            <c:numRef>
              <c:f>'Лист1 (2)'!$C$8:$C$12</c:f>
              <c:numCache>
                <c:formatCode>#,##0</c:formatCode>
                <c:ptCount val="5"/>
                <c:pt idx="0">
                  <c:v>2790.5</c:v>
                </c:pt>
                <c:pt idx="1">
                  <c:v>2553.4</c:v>
                </c:pt>
                <c:pt idx="2">
                  <c:v>1935.7</c:v>
                </c:pt>
                <c:pt idx="3">
                  <c:v>552.70000000000005</c:v>
                </c:pt>
                <c:pt idx="4">
                  <c:v>547.29999999999995</c:v>
                </c:pt>
              </c:numCache>
            </c:numRef>
          </c:val>
        </c:ser>
        <c:dLbls>
          <c:showLegendKey val="0"/>
          <c:showVal val="1"/>
          <c:showCatName val="0"/>
          <c:showSerName val="0"/>
          <c:showPercent val="0"/>
          <c:showBubbleSize val="0"/>
        </c:dLbls>
        <c:gapWidth val="150"/>
        <c:shape val="box"/>
        <c:axId val="181506432"/>
        <c:axId val="181515392"/>
        <c:axId val="0"/>
      </c:bar3DChart>
      <c:catAx>
        <c:axId val="181506432"/>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81515392"/>
        <c:crosses val="autoZero"/>
        <c:auto val="1"/>
        <c:lblAlgn val="ctr"/>
        <c:lblOffset val="100"/>
        <c:noMultiLvlLbl val="0"/>
      </c:catAx>
      <c:valAx>
        <c:axId val="181515392"/>
        <c:scaling>
          <c:orientation val="minMax"/>
        </c:scaling>
        <c:delete val="0"/>
        <c:axPos val="l"/>
        <c:majorGridlines>
          <c:spPr>
            <a:ln w="12700" cap="flat" cmpd="sng" algn="ctr">
              <a:solidFill>
                <a:schemeClr val="bg1">
                  <a:lumMod val="75000"/>
                </a:schemeClr>
              </a:solidFill>
              <a:prstDash val="solid"/>
            </a:ln>
            <a:effectLst>
              <a:outerShdw blurRad="40000" dist="23000" dir="5400000" rotWithShape="0">
                <a:srgbClr val="000000">
                  <a:alpha val="35000"/>
                </a:srgbClr>
              </a:outerShdw>
            </a:effectLst>
          </c:spPr>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81506432"/>
        <c:crosses val="autoZero"/>
        <c:crossBetween val="between"/>
      </c:valAx>
    </c:plotArea>
    <c:plotVisOnly val="1"/>
    <c:dispBlanksAs val="gap"/>
    <c:showDLblsOverMax val="0"/>
  </c:chart>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stacked"/>
        <c:varyColors val="0"/>
        <c:ser>
          <c:idx val="0"/>
          <c:order val="0"/>
          <c:spPr>
            <a:scene3d>
              <a:camera prst="orthographicFront"/>
              <a:lightRig rig="threePt" dir="t"/>
            </a:scene3d>
            <a:sp3d/>
          </c:spPr>
          <c:invertIfNegative val="0"/>
          <c:dPt>
            <c:idx val="0"/>
            <c:invertIfNegative val="0"/>
            <c:bubble3D val="0"/>
            <c:spPr>
              <a:gradFill flip="none" rotWithShape="1">
                <a:gsLst>
                  <a:gs pos="0">
                    <a:srgbClr val="00BC55">
                      <a:tint val="66000"/>
                      <a:satMod val="160000"/>
                    </a:srgbClr>
                  </a:gs>
                  <a:gs pos="50000">
                    <a:srgbClr val="00BC55">
                      <a:tint val="44500"/>
                      <a:satMod val="160000"/>
                    </a:srgbClr>
                  </a:gs>
                  <a:gs pos="100000">
                    <a:srgbClr val="00BC55">
                      <a:tint val="23500"/>
                      <a:satMod val="160000"/>
                    </a:srgbClr>
                  </a:gs>
                </a:gsLst>
                <a:lin ang="5400000" scaled="1"/>
                <a:tileRect/>
              </a:gradFill>
              <a:scene3d>
                <a:camera prst="orthographicFront"/>
                <a:lightRig rig="threePt" dir="t"/>
              </a:scene3d>
              <a:sp3d/>
            </c:spPr>
          </c:dPt>
          <c:dPt>
            <c:idx val="1"/>
            <c:invertIfNegative val="0"/>
            <c:bubble3D val="0"/>
            <c:sp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5400000" scaled="1"/>
                <a:tileRect/>
              </a:gradFill>
              <a:scene3d>
                <a:camera prst="orthographicFront"/>
                <a:lightRig rig="threePt" dir="t"/>
              </a:scene3d>
              <a:sp3d/>
            </c:spPr>
          </c:dPt>
          <c:dPt>
            <c:idx val="2"/>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3"/>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Pt>
            <c:idx val="4"/>
            <c:invertIfNegative val="0"/>
            <c:bubble3D val="0"/>
            <c:spPr>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5400000" scaled="1"/>
                <a:tileRect/>
              </a:gradFill>
              <a:scene3d>
                <a:camera prst="orthographicFront"/>
                <a:lightRig rig="threePt" dir="t"/>
              </a:scene3d>
              <a:sp3d/>
            </c:spPr>
          </c:dPt>
          <c:dLbls>
            <c:dLbl>
              <c:idx val="0"/>
              <c:layout>
                <c:manualLayout>
                  <c:x val="7.9298029203362114E-3"/>
                  <c:y val="-0.29357649257719642"/>
                </c:manualLayout>
              </c:layout>
              <c:showLegendKey val="0"/>
              <c:showVal val="1"/>
              <c:showCatName val="0"/>
              <c:showSerName val="0"/>
              <c:showPercent val="0"/>
              <c:showBubbleSize val="0"/>
              <c:extLst>
                <c:ext xmlns:c15="http://schemas.microsoft.com/office/drawing/2012/chart" uri="{CE6537A1-D6FC-4f65-9D91-7224C49458BB}"/>
              </c:extLst>
            </c:dLbl>
            <c:dLbl>
              <c:idx val="1"/>
              <c:layout>
                <c:manualLayout>
                  <c:x val="9.4609713416908114E-3"/>
                  <c:y val="-0.24169511914146674"/>
                </c:manualLayout>
              </c:layout>
              <c:showLegendKey val="0"/>
              <c:showVal val="1"/>
              <c:showCatName val="0"/>
              <c:showSerName val="0"/>
              <c:showPercent val="0"/>
              <c:showBubbleSize val="0"/>
              <c:extLst>
                <c:ext xmlns:c15="http://schemas.microsoft.com/office/drawing/2012/chart" uri="{CE6537A1-D6FC-4f65-9D91-7224C49458BB}"/>
              </c:extLst>
            </c:dLbl>
            <c:dLbl>
              <c:idx val="2"/>
              <c:layout>
                <c:manualLayout>
                  <c:x val="2.0805739661422868E-2"/>
                  <c:y val="-0.41976534064982224"/>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1.6638935903688191E-2"/>
                  <c:y val="-0.33476948283046987"/>
                </c:manualLayout>
              </c:layout>
              <c:showLegendKey val="0"/>
              <c:showVal val="1"/>
              <c:showCatName val="0"/>
              <c:showSerName val="0"/>
              <c:showPercent val="0"/>
              <c:showBubbleSize val="0"/>
              <c:extLst>
                <c:ext xmlns:c15="http://schemas.microsoft.com/office/drawing/2012/chart" uri="{CE6537A1-D6FC-4f65-9D91-7224C49458BB}"/>
              </c:extLst>
            </c:dLbl>
            <c:dLbl>
              <c:idx val="4"/>
              <c:layout>
                <c:manualLayout>
                  <c:x val="2.03426661694254E-2"/>
                  <c:y val="-0.12816954675121869"/>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a:lstStyle/>
              <a:p>
                <a:pPr>
                  <a:defRPr sz="13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 (2)'!$B$8:$B$12</c:f>
              <c:strCache>
                <c:ptCount val="5"/>
                <c:pt idx="0">
                  <c:v>2016 план</c:v>
                </c:pt>
                <c:pt idx="1">
                  <c:v>2016 факт</c:v>
                </c:pt>
                <c:pt idx="2">
                  <c:v>2017</c:v>
                </c:pt>
                <c:pt idx="3">
                  <c:v>2018</c:v>
                </c:pt>
                <c:pt idx="4">
                  <c:v>2019</c:v>
                </c:pt>
              </c:strCache>
            </c:strRef>
          </c:cat>
          <c:val>
            <c:numRef>
              <c:f>'Лист1 (2)'!$C$8:$C$12</c:f>
              <c:numCache>
                <c:formatCode>#,##0</c:formatCode>
                <c:ptCount val="5"/>
                <c:pt idx="0">
                  <c:v>425.67500000000001</c:v>
                </c:pt>
                <c:pt idx="1">
                  <c:v>336.65600000000001</c:v>
                </c:pt>
                <c:pt idx="2">
                  <c:v>690.56</c:v>
                </c:pt>
                <c:pt idx="3">
                  <c:v>495.58</c:v>
                </c:pt>
                <c:pt idx="4">
                  <c:v>99.97</c:v>
                </c:pt>
              </c:numCache>
            </c:numRef>
          </c:val>
        </c:ser>
        <c:dLbls>
          <c:showLegendKey val="0"/>
          <c:showVal val="1"/>
          <c:showCatName val="0"/>
          <c:showSerName val="0"/>
          <c:showPercent val="0"/>
          <c:showBubbleSize val="0"/>
        </c:dLbls>
        <c:gapWidth val="150"/>
        <c:shape val="box"/>
        <c:axId val="181211904"/>
        <c:axId val="181214592"/>
        <c:axId val="0"/>
      </c:bar3DChart>
      <c:catAx>
        <c:axId val="181211904"/>
        <c:scaling>
          <c:orientation val="minMax"/>
        </c:scaling>
        <c:delete val="0"/>
        <c:axPos val="b"/>
        <c:numFmt formatCode="General" sourceLinked="0"/>
        <c:majorTickMark val="out"/>
        <c:minorTickMark val="none"/>
        <c:tickLblPos val="nextTo"/>
        <c:txPr>
          <a:bodyPr/>
          <a:lstStyle/>
          <a:p>
            <a:pPr>
              <a:defRPr sz="1300" b="1">
                <a:latin typeface="Times New Roman" panose="02020603050405020304" pitchFamily="18" charset="0"/>
                <a:cs typeface="Times New Roman" panose="02020603050405020304" pitchFamily="18" charset="0"/>
              </a:defRPr>
            </a:pPr>
            <a:endParaRPr lang="ru-RU"/>
          </a:p>
        </c:txPr>
        <c:crossAx val="181214592"/>
        <c:crosses val="autoZero"/>
        <c:auto val="1"/>
        <c:lblAlgn val="ctr"/>
        <c:lblOffset val="100"/>
        <c:noMultiLvlLbl val="0"/>
      </c:catAx>
      <c:valAx>
        <c:axId val="181214592"/>
        <c:scaling>
          <c:orientation val="minMax"/>
        </c:scaling>
        <c:delete val="0"/>
        <c:axPos val="l"/>
        <c:majorGridlines/>
        <c:numFmt formatCode="#,##0" sourceLinked="1"/>
        <c:majorTickMark val="out"/>
        <c:minorTickMark val="none"/>
        <c:tickLblPos val="nextTo"/>
        <c:txPr>
          <a:bodyPr/>
          <a:lstStyle/>
          <a:p>
            <a:pPr>
              <a:defRPr sz="1200">
                <a:latin typeface="Times New Roman" panose="02020603050405020304" pitchFamily="18" charset="0"/>
                <a:cs typeface="Times New Roman" panose="02020603050405020304" pitchFamily="18" charset="0"/>
              </a:defRPr>
            </a:pPr>
            <a:endParaRPr lang="ru-RU"/>
          </a:p>
        </c:txPr>
        <c:crossAx val="181211904"/>
        <c:crosses val="autoZero"/>
        <c:crossBetween val="between"/>
      </c:valAx>
    </c:plotArea>
    <c:plotVisOnly val="1"/>
    <c:dispBlanksAs val="gap"/>
    <c:showDLblsOverMax val="0"/>
  </c:chart>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Лист1!$B$1</c:f>
              <c:strCache>
                <c:ptCount val="1"/>
                <c:pt idx="0">
                  <c:v>Ряд 1</c:v>
                </c:pt>
              </c:strCache>
            </c:strRef>
          </c:tx>
          <c:spPr>
            <a:solidFill>
              <a:schemeClr val="accent1">
                <a:lumMod val="75000"/>
              </a:schemeClr>
            </a:solidFill>
          </c:spPr>
          <c:invertIfNegative val="0"/>
          <c:dLbls>
            <c:dLbl>
              <c:idx val="0"/>
              <c:layout>
                <c:manualLayout>
                  <c:x val="4.3452360626643916E-3"/>
                  <c:y val="9.9362981577946746E-3"/>
                </c:manualLayout>
              </c:layout>
              <c:showLegendKey val="0"/>
              <c:showVal val="1"/>
              <c:showCatName val="0"/>
              <c:showSerName val="0"/>
              <c:showPercent val="0"/>
              <c:showBubbleSize val="0"/>
            </c:dLbl>
            <c:dLbl>
              <c:idx val="1"/>
              <c:layout>
                <c:manualLayout>
                  <c:x val="1.6782432041148826E-3"/>
                  <c:y val="-1.2029179856385284E-4"/>
                </c:manualLayout>
              </c:layout>
              <c:showLegendKey val="0"/>
              <c:showVal val="1"/>
              <c:showCatName val="0"/>
              <c:showSerName val="0"/>
              <c:showPercent val="0"/>
              <c:showBubbleSize val="0"/>
            </c:dLbl>
            <c:dLbl>
              <c:idx val="2"/>
              <c:layout>
                <c:manualLayout>
                  <c:x val="3.1082172756023594E-3"/>
                  <c:y val="-4.865870166472731E-3"/>
                </c:manualLayout>
              </c:layout>
              <c:showLegendKey val="0"/>
              <c:showVal val="1"/>
              <c:showCatName val="0"/>
              <c:showSerName val="0"/>
              <c:showPercent val="0"/>
              <c:showBubbleSize val="0"/>
            </c:dLbl>
            <c:dLbl>
              <c:idx val="3"/>
              <c:layout>
                <c:manualLayout>
                  <c:x val="0"/>
                  <c:y val="5.6218168741484862E-3"/>
                </c:manualLayout>
              </c:layout>
              <c:showLegendKey val="0"/>
              <c:showVal val="1"/>
              <c:showCatName val="0"/>
              <c:showSerName val="0"/>
              <c:showPercent val="0"/>
              <c:showBubbleSize val="0"/>
            </c:dLbl>
            <c:dLbl>
              <c:idx val="4"/>
              <c:layout>
                <c:manualLayout>
                  <c:x val="-1.485287919689438E-3"/>
                  <c:y val="4.9007712593337582E-4"/>
                </c:manualLayout>
              </c:layout>
              <c:showLegendKey val="0"/>
              <c:showVal val="1"/>
              <c:showCatName val="0"/>
              <c:showSerName val="0"/>
              <c:showPercent val="0"/>
              <c:showBubbleSize val="0"/>
            </c:dLbl>
            <c:dLbl>
              <c:idx val="6"/>
              <c:layout>
                <c:manualLayout>
                  <c:x val="-2.9151450485802935E-3"/>
                  <c:y val="0"/>
                </c:manualLayout>
              </c:layout>
              <c:showLegendKey val="0"/>
              <c:showVal val="1"/>
              <c:showCatName val="0"/>
              <c:showSerName val="0"/>
              <c:showPercent val="0"/>
              <c:showBubbleSize val="0"/>
            </c:dLbl>
            <c:dLbl>
              <c:idx val="7"/>
              <c:layout>
                <c:manualLayout>
                  <c:x val="2.9703419541856329E-3"/>
                  <c:y val="4.967953482476908E-3"/>
                </c:manualLayout>
              </c:layout>
              <c:showLegendKey val="0"/>
              <c:showVal val="1"/>
              <c:showCatName val="0"/>
              <c:showSerName val="0"/>
              <c:showPercent val="0"/>
              <c:showBubbleSize val="0"/>
            </c:dLbl>
            <c:dLbl>
              <c:idx val="8"/>
              <c:layout>
                <c:manualLayout>
                  <c:x val="-1.4851709770928164E-3"/>
                  <c:y val="5.1315570199802363E-3"/>
                </c:manualLayout>
              </c:layout>
              <c:showLegendKey val="0"/>
              <c:showVal val="1"/>
              <c:showCatName val="0"/>
              <c:showSerName val="0"/>
              <c:showPercent val="0"/>
              <c:showBubbleSize val="0"/>
            </c:dLbl>
            <c:dLbl>
              <c:idx val="9"/>
              <c:layout>
                <c:manualLayout>
                  <c:x val="-1.4851709770928164E-3"/>
                  <c:y val="5.4582751039358203E-3"/>
                </c:manualLayout>
              </c:layout>
              <c:showLegendKey val="0"/>
              <c:showVal val="1"/>
              <c:showCatName val="0"/>
              <c:showSerName val="0"/>
              <c:showPercent val="0"/>
              <c:showBubbleSize val="0"/>
            </c:dLbl>
            <c:dLbl>
              <c:idx val="10"/>
              <c:layout>
                <c:manualLayout>
                  <c:x val="5.4455640083868805E-17"/>
                  <c:y val="4.9681490788974284E-3"/>
                </c:manualLayout>
              </c:layout>
              <c:showLegendKey val="0"/>
              <c:showVal val="1"/>
              <c:showCatName val="0"/>
              <c:showSerName val="0"/>
              <c:showPercent val="0"/>
              <c:showBubbleSize val="0"/>
            </c:dLbl>
            <c:dLbl>
              <c:idx val="11"/>
              <c:layout>
                <c:manualLayout>
                  <c:x val="0"/>
                  <c:y val="2.4840745394485776E-3"/>
                </c:manualLayout>
              </c:layout>
              <c:showLegendKey val="0"/>
              <c:showVal val="1"/>
              <c:showCatName val="0"/>
              <c:showSerName val="0"/>
              <c:showPercent val="0"/>
              <c:showBubbleSize val="0"/>
            </c:dLbl>
            <c:dLbl>
              <c:idx val="12"/>
              <c:layout>
                <c:manualLayout>
                  <c:x val="-1.4851709770928164E-3"/>
                  <c:y val="2.4840745394486686E-3"/>
                </c:manualLayout>
              </c:layout>
              <c:showLegendKey val="0"/>
              <c:showVal val="1"/>
              <c:showCatName val="0"/>
              <c:showSerName val="0"/>
              <c:showPercent val="0"/>
              <c:showBubbleSize val="0"/>
            </c:dLbl>
            <c:dLbl>
              <c:idx val="13"/>
              <c:layout>
                <c:manualLayout>
                  <c:x val="-1.4851709770928164E-3"/>
                  <c:y val="5.2949160619580283E-3"/>
                </c:manualLayout>
              </c:layout>
              <c:showLegendKey val="0"/>
              <c:showVal val="1"/>
              <c:showCatName val="0"/>
              <c:showSerName val="0"/>
              <c:showPercent val="0"/>
              <c:showBubbleSize val="0"/>
            </c:dLbl>
            <c:dLbl>
              <c:idx val="14"/>
              <c:layout>
                <c:manualLayout>
                  <c:x val="5.8304070397572081E-3"/>
                  <c:y val="0"/>
                </c:manualLayout>
              </c:layout>
              <c:showLegendKey val="0"/>
              <c:showVal val="1"/>
              <c:showCatName val="0"/>
              <c:showSerName val="0"/>
              <c:showPercent val="0"/>
              <c:showBubbleSize val="0"/>
            </c:dLbl>
            <c:dLbl>
              <c:idx val="15"/>
              <c:layout>
                <c:manualLayout>
                  <c:x val="2.9703419541856329E-3"/>
                  <c:y val="4.9681490788972462E-3"/>
                </c:manualLayout>
              </c:layout>
              <c:showLegendKey val="0"/>
              <c:showVal val="1"/>
              <c:showCatName val="0"/>
              <c:showSerName val="0"/>
              <c:showPercent val="0"/>
              <c:showBubbleSize val="0"/>
            </c:dLbl>
            <c:dLbl>
              <c:idx val="16"/>
              <c:layout>
                <c:manualLayout>
                  <c:x val="3.0530203699970205E-3"/>
                  <c:y val="5.4584578321706942E-3"/>
                </c:manualLayout>
              </c:layout>
              <c:showLegendKey val="0"/>
              <c:showVal val="1"/>
              <c:showCatName val="0"/>
              <c:showSerName val="0"/>
              <c:showPercent val="0"/>
              <c:showBubbleSize val="0"/>
            </c:dLbl>
            <c:dLbl>
              <c:idx val="17"/>
              <c:layout>
                <c:manualLayout>
                  <c:x val="0"/>
                  <c:y val="9.9362981577946746E-3"/>
                </c:manualLayout>
              </c:layout>
              <c:showLegendKey val="0"/>
              <c:showVal val="1"/>
              <c:showCatName val="0"/>
              <c:showSerName val="0"/>
              <c:showPercent val="0"/>
              <c:showBubbleSize val="0"/>
            </c:dLbl>
            <c:dLbl>
              <c:idx val="18"/>
              <c:layout>
                <c:manualLayout>
                  <c:x val="0"/>
                  <c:y val="7.4522236183460055E-3"/>
                </c:manualLayout>
              </c:layout>
              <c:showLegendKey val="0"/>
              <c:showVal val="1"/>
              <c:showCatName val="0"/>
              <c:showSerName val="0"/>
              <c:showPercent val="0"/>
              <c:showBubbleSize val="0"/>
            </c:dLbl>
            <c:dLbl>
              <c:idx val="19"/>
              <c:layout>
                <c:manualLayout>
                  <c:x val="0"/>
                  <c:y val="2.4840745394486686E-3"/>
                </c:manualLayout>
              </c:layout>
              <c:showLegendKey val="0"/>
              <c:showVal val="1"/>
              <c:showCatName val="0"/>
              <c:showSerName val="0"/>
              <c:showPercent val="0"/>
              <c:showBubbleSize val="0"/>
            </c:dLbl>
            <c:dLbl>
              <c:idx val="20"/>
              <c:layout>
                <c:manualLayout>
                  <c:x val="-1.4851709770928164E-3"/>
                  <c:y val="9.9362981577946746E-3"/>
                </c:manualLayout>
              </c:layout>
              <c:showLegendKey val="0"/>
              <c:showVal val="1"/>
              <c:showCatName val="0"/>
              <c:showSerName val="0"/>
              <c:showPercent val="0"/>
              <c:showBubbleSize val="0"/>
            </c:dLbl>
            <c:dLbl>
              <c:idx val="21"/>
              <c:layout>
                <c:manualLayout>
                  <c:x val="-1.4851709770928164E-3"/>
                  <c:y val="1.4904447236692011E-2"/>
                </c:manualLayout>
              </c:layout>
              <c:showLegendKey val="0"/>
              <c:showVal val="1"/>
              <c:showCatName val="0"/>
              <c:showSerName val="0"/>
              <c:showPercent val="0"/>
              <c:showBubbleSize val="0"/>
            </c:dLbl>
            <c:dLbl>
              <c:idx val="22"/>
              <c:layout>
                <c:manualLayout>
                  <c:x val="4.4555129312784493E-3"/>
                  <c:y val="9.9362981577947648E-3"/>
                </c:manualLayout>
              </c:layout>
              <c:showLegendKey val="0"/>
              <c:showVal val="1"/>
              <c:showCatName val="0"/>
              <c:showSerName val="0"/>
              <c:showPercent val="0"/>
              <c:showBubbleSize val="0"/>
            </c:dLbl>
            <c:txPr>
              <a:bodyPr/>
              <a:lstStyle/>
              <a:p>
                <a:pPr>
                  <a:defRPr sz="900" b="1">
                    <a:latin typeface="Times New Roman" panose="02020603050405020304" pitchFamily="18" charset="0"/>
                    <a:cs typeface="Times New Roman" panose="02020603050405020304" pitchFamily="18" charset="0"/>
                  </a:defRPr>
                </a:pPr>
                <a:endParaRPr lang="ru-RU"/>
              </a:p>
            </c:txPr>
            <c:showLegendKey val="0"/>
            <c:showVal val="1"/>
            <c:showCatName val="0"/>
            <c:showSerName val="0"/>
            <c:showPercent val="0"/>
            <c:showBubbleSize val="0"/>
            <c:showLeaderLines val="0"/>
          </c:dLbls>
          <c:cat>
            <c:strRef>
              <c:f>Лист1!$A$2:$A$27</c:f>
              <c:strCache>
                <c:ptCount val="26"/>
                <c:pt idx="0">
                  <c:v>г. Чебоксары</c:v>
                </c:pt>
                <c:pt idx="1">
                  <c:v>г. Новочебоксарск</c:v>
                </c:pt>
                <c:pt idx="2">
                  <c:v>Чебоксарский</c:v>
                </c:pt>
                <c:pt idx="3">
                  <c:v>Батыревский</c:v>
                </c:pt>
                <c:pt idx="4">
                  <c:v>Канашский</c:v>
                </c:pt>
                <c:pt idx="5">
                  <c:v>г. Канаш</c:v>
                </c:pt>
                <c:pt idx="6">
                  <c:v>г. Шумерля</c:v>
                </c:pt>
                <c:pt idx="7">
                  <c:v>Моргаушский</c:v>
                </c:pt>
                <c:pt idx="8">
                  <c:v>Комсомольский</c:v>
                </c:pt>
                <c:pt idx="9">
                  <c:v>Вурнарский</c:v>
                </c:pt>
                <c:pt idx="10">
                  <c:v>г. Алатырь</c:v>
                </c:pt>
                <c:pt idx="11">
                  <c:v>Цивильский</c:v>
                </c:pt>
                <c:pt idx="12">
                  <c:v>Урмарский</c:v>
                </c:pt>
                <c:pt idx="13">
                  <c:v>Ядринский</c:v>
                </c:pt>
                <c:pt idx="14">
                  <c:v>Ибресинский</c:v>
                </c:pt>
                <c:pt idx="15">
                  <c:v>Марпосадский</c:v>
                </c:pt>
                <c:pt idx="16">
                  <c:v>Яльчикский</c:v>
                </c:pt>
                <c:pt idx="17">
                  <c:v>Козловский</c:v>
                </c:pt>
                <c:pt idx="18">
                  <c:v>Аликовский</c:v>
                </c:pt>
                <c:pt idx="19">
                  <c:v>Шемуршинский</c:v>
                </c:pt>
                <c:pt idx="20">
                  <c:v>Красночетайский</c:v>
                </c:pt>
                <c:pt idx="21">
                  <c:v>Алатырский</c:v>
                </c:pt>
                <c:pt idx="22">
                  <c:v>Янтиковский</c:v>
                </c:pt>
                <c:pt idx="23">
                  <c:v>Шумерлинский</c:v>
                </c:pt>
                <c:pt idx="24">
                  <c:v>Красноармейский</c:v>
                </c:pt>
                <c:pt idx="25">
                  <c:v>Порецкий</c:v>
                </c:pt>
              </c:strCache>
            </c:strRef>
          </c:cat>
          <c:val>
            <c:numRef>
              <c:f>Лист1!$B$2:$B$27</c:f>
              <c:numCache>
                <c:formatCode>#,##0</c:formatCode>
                <c:ptCount val="26"/>
                <c:pt idx="0">
                  <c:v>5913.2</c:v>
                </c:pt>
                <c:pt idx="1">
                  <c:v>1012.7</c:v>
                </c:pt>
                <c:pt idx="2">
                  <c:v>500.2</c:v>
                </c:pt>
                <c:pt idx="3">
                  <c:v>477.8</c:v>
                </c:pt>
                <c:pt idx="4">
                  <c:v>444</c:v>
                </c:pt>
                <c:pt idx="5">
                  <c:v>422.6</c:v>
                </c:pt>
                <c:pt idx="6">
                  <c:v>393.3</c:v>
                </c:pt>
                <c:pt idx="7">
                  <c:v>379.2</c:v>
                </c:pt>
                <c:pt idx="8">
                  <c:v>377.2</c:v>
                </c:pt>
                <c:pt idx="9">
                  <c:v>365.5</c:v>
                </c:pt>
                <c:pt idx="10">
                  <c:v>361.2</c:v>
                </c:pt>
                <c:pt idx="11">
                  <c:v>348</c:v>
                </c:pt>
                <c:pt idx="12">
                  <c:v>318</c:v>
                </c:pt>
                <c:pt idx="13">
                  <c:v>288.3</c:v>
                </c:pt>
                <c:pt idx="14">
                  <c:v>284.7</c:v>
                </c:pt>
                <c:pt idx="15">
                  <c:v>278.2</c:v>
                </c:pt>
                <c:pt idx="16">
                  <c:v>258.5</c:v>
                </c:pt>
                <c:pt idx="17">
                  <c:v>234.7</c:v>
                </c:pt>
                <c:pt idx="18">
                  <c:v>230.4</c:v>
                </c:pt>
                <c:pt idx="19">
                  <c:v>209.8</c:v>
                </c:pt>
                <c:pt idx="20">
                  <c:v>209.6</c:v>
                </c:pt>
                <c:pt idx="21">
                  <c:v>197.3</c:v>
                </c:pt>
                <c:pt idx="22">
                  <c:v>195.9</c:v>
                </c:pt>
                <c:pt idx="23">
                  <c:v>176.2</c:v>
                </c:pt>
                <c:pt idx="24">
                  <c:v>159</c:v>
                </c:pt>
                <c:pt idx="25">
                  <c:v>129.30000000000001</c:v>
                </c:pt>
              </c:numCache>
            </c:numRef>
          </c:val>
        </c:ser>
        <c:ser>
          <c:idx val="1"/>
          <c:order val="1"/>
          <c:tx>
            <c:strRef>
              <c:f>Лист1!$C$1</c:f>
              <c:strCache>
                <c:ptCount val="1"/>
                <c:pt idx="0">
                  <c:v>Ряд 2</c:v>
                </c:pt>
              </c:strCache>
            </c:strRef>
          </c:tx>
          <c:invertIfNegative val="0"/>
          <c:cat>
            <c:strRef>
              <c:f>Лист1!$A$2:$A$27</c:f>
              <c:strCache>
                <c:ptCount val="26"/>
                <c:pt idx="0">
                  <c:v>г. Чебоксары</c:v>
                </c:pt>
                <c:pt idx="1">
                  <c:v>г. Новочебоксарск</c:v>
                </c:pt>
                <c:pt idx="2">
                  <c:v>Чебоксарский</c:v>
                </c:pt>
                <c:pt idx="3">
                  <c:v>Батыревский</c:v>
                </c:pt>
                <c:pt idx="4">
                  <c:v>Канашский</c:v>
                </c:pt>
                <c:pt idx="5">
                  <c:v>г. Канаш</c:v>
                </c:pt>
                <c:pt idx="6">
                  <c:v>г. Шумерля</c:v>
                </c:pt>
                <c:pt idx="7">
                  <c:v>Моргаушский</c:v>
                </c:pt>
                <c:pt idx="8">
                  <c:v>Комсомольский</c:v>
                </c:pt>
                <c:pt idx="9">
                  <c:v>Вурнарский</c:v>
                </c:pt>
                <c:pt idx="10">
                  <c:v>г. Алатырь</c:v>
                </c:pt>
                <c:pt idx="11">
                  <c:v>Цивильский</c:v>
                </c:pt>
                <c:pt idx="12">
                  <c:v>Урмарский</c:v>
                </c:pt>
                <c:pt idx="13">
                  <c:v>Ядринский</c:v>
                </c:pt>
                <c:pt idx="14">
                  <c:v>Ибресинский</c:v>
                </c:pt>
                <c:pt idx="15">
                  <c:v>Марпосадский</c:v>
                </c:pt>
                <c:pt idx="16">
                  <c:v>Яльчикский</c:v>
                </c:pt>
                <c:pt idx="17">
                  <c:v>Козловский</c:v>
                </c:pt>
                <c:pt idx="18">
                  <c:v>Аликовский</c:v>
                </c:pt>
                <c:pt idx="19">
                  <c:v>Шемуршинский</c:v>
                </c:pt>
                <c:pt idx="20">
                  <c:v>Красночетайский</c:v>
                </c:pt>
                <c:pt idx="21">
                  <c:v>Алатырский</c:v>
                </c:pt>
                <c:pt idx="22">
                  <c:v>Янтиковский</c:v>
                </c:pt>
                <c:pt idx="23">
                  <c:v>Шумерлинский</c:v>
                </c:pt>
                <c:pt idx="24">
                  <c:v>Красноармейский</c:v>
                </c:pt>
                <c:pt idx="25">
                  <c:v>Порецкий</c:v>
                </c:pt>
              </c:strCache>
            </c:strRef>
          </c:cat>
          <c:val>
            <c:numRef>
              <c:f>Лист1!$C$2:$C$27</c:f>
              <c:numCache>
                <c:formatCode>General</c:formatCode>
                <c:ptCount val="26"/>
                <c:pt idx="3">
                  <c:v>1.8</c:v>
                </c:pt>
                <c:pt idx="9">
                  <c:v>2.8</c:v>
                </c:pt>
                <c:pt idx="18">
                  <c:v>4.4000000000000004</c:v>
                </c:pt>
                <c:pt idx="21">
                  <c:v>2.4</c:v>
                </c:pt>
              </c:numCache>
            </c:numRef>
          </c:val>
        </c:ser>
        <c:ser>
          <c:idx val="2"/>
          <c:order val="2"/>
          <c:tx>
            <c:strRef>
              <c:f>Лист1!$D$1</c:f>
              <c:strCache>
                <c:ptCount val="1"/>
                <c:pt idx="0">
                  <c:v>Ряд 3</c:v>
                </c:pt>
              </c:strCache>
            </c:strRef>
          </c:tx>
          <c:invertIfNegative val="0"/>
          <c:cat>
            <c:strRef>
              <c:f>Лист1!$A$2:$A$27</c:f>
              <c:strCache>
                <c:ptCount val="26"/>
                <c:pt idx="0">
                  <c:v>г. Чебоксары</c:v>
                </c:pt>
                <c:pt idx="1">
                  <c:v>г. Новочебоксарск</c:v>
                </c:pt>
                <c:pt idx="2">
                  <c:v>Чебоксарский</c:v>
                </c:pt>
                <c:pt idx="3">
                  <c:v>Батыревский</c:v>
                </c:pt>
                <c:pt idx="4">
                  <c:v>Канашский</c:v>
                </c:pt>
                <c:pt idx="5">
                  <c:v>г. Канаш</c:v>
                </c:pt>
                <c:pt idx="6">
                  <c:v>г. Шумерля</c:v>
                </c:pt>
                <c:pt idx="7">
                  <c:v>Моргаушский</c:v>
                </c:pt>
                <c:pt idx="8">
                  <c:v>Комсомольский</c:v>
                </c:pt>
                <c:pt idx="9">
                  <c:v>Вурнарский</c:v>
                </c:pt>
                <c:pt idx="10">
                  <c:v>г. Алатырь</c:v>
                </c:pt>
                <c:pt idx="11">
                  <c:v>Цивильский</c:v>
                </c:pt>
                <c:pt idx="12">
                  <c:v>Урмарский</c:v>
                </c:pt>
                <c:pt idx="13">
                  <c:v>Ядринский</c:v>
                </c:pt>
                <c:pt idx="14">
                  <c:v>Ибресинский</c:v>
                </c:pt>
                <c:pt idx="15">
                  <c:v>Марпосадский</c:v>
                </c:pt>
                <c:pt idx="16">
                  <c:v>Яльчикский</c:v>
                </c:pt>
                <c:pt idx="17">
                  <c:v>Козловский</c:v>
                </c:pt>
                <c:pt idx="18">
                  <c:v>Аликовский</c:v>
                </c:pt>
                <c:pt idx="19">
                  <c:v>Шемуршинский</c:v>
                </c:pt>
                <c:pt idx="20">
                  <c:v>Красночетайский</c:v>
                </c:pt>
                <c:pt idx="21">
                  <c:v>Алатырский</c:v>
                </c:pt>
                <c:pt idx="22">
                  <c:v>Янтиковский</c:v>
                </c:pt>
                <c:pt idx="23">
                  <c:v>Шумерлинский</c:v>
                </c:pt>
                <c:pt idx="24">
                  <c:v>Красноармейский</c:v>
                </c:pt>
                <c:pt idx="25">
                  <c:v>Порецкий</c:v>
                </c:pt>
              </c:strCache>
            </c:strRef>
          </c:cat>
          <c:val>
            <c:numRef>
              <c:f>Лист1!$D$2:$D$27</c:f>
              <c:numCache>
                <c:formatCode>General</c:formatCode>
                <c:ptCount val="26"/>
                <c:pt idx="3">
                  <c:v>3</c:v>
                </c:pt>
                <c:pt idx="9">
                  <c:v>5</c:v>
                </c:pt>
                <c:pt idx="18">
                  <c:v>2</c:v>
                </c:pt>
                <c:pt idx="21">
                  <c:v>2</c:v>
                </c:pt>
              </c:numCache>
            </c:numRef>
          </c:val>
        </c:ser>
        <c:dLbls>
          <c:showLegendKey val="0"/>
          <c:showVal val="0"/>
          <c:showCatName val="0"/>
          <c:showSerName val="0"/>
          <c:showPercent val="0"/>
          <c:showBubbleSize val="0"/>
        </c:dLbls>
        <c:gapWidth val="262"/>
        <c:overlap val="100"/>
        <c:axId val="184904320"/>
        <c:axId val="184926592"/>
      </c:barChart>
      <c:catAx>
        <c:axId val="184904320"/>
        <c:scaling>
          <c:orientation val="minMax"/>
        </c:scaling>
        <c:delete val="0"/>
        <c:axPos val="b"/>
        <c:majorTickMark val="out"/>
        <c:minorTickMark val="none"/>
        <c:tickLblPos val="nextTo"/>
        <c:txPr>
          <a:bodyPr rot="-4500000"/>
          <a:lstStyle/>
          <a:p>
            <a:pPr>
              <a:defRPr sz="1100">
                <a:solidFill>
                  <a:schemeClr val="tx1"/>
                </a:solidFill>
                <a:latin typeface="Times New Roman" panose="02020603050405020304" pitchFamily="18" charset="0"/>
                <a:cs typeface="Times New Roman" panose="02020603050405020304" pitchFamily="18" charset="0"/>
              </a:defRPr>
            </a:pPr>
            <a:endParaRPr lang="ru-RU"/>
          </a:p>
        </c:txPr>
        <c:crossAx val="184926592"/>
        <c:crosses val="autoZero"/>
        <c:auto val="1"/>
        <c:lblAlgn val="ctr"/>
        <c:lblOffset val="10"/>
        <c:tickMarkSkip val="1"/>
        <c:noMultiLvlLbl val="0"/>
      </c:catAx>
      <c:valAx>
        <c:axId val="184926592"/>
        <c:scaling>
          <c:orientation val="minMax"/>
          <c:max val="6000"/>
          <c:min val="0"/>
        </c:scaling>
        <c:delete val="0"/>
        <c:axPos val="l"/>
        <c:majorGridlines>
          <c:spPr>
            <a:ln>
              <a:noFill/>
            </a:ln>
          </c:spPr>
        </c:majorGridlines>
        <c:numFmt formatCode="#,##0" sourceLinked="1"/>
        <c:majorTickMark val="out"/>
        <c:minorTickMark val="none"/>
        <c:tickLblPos val="nextTo"/>
        <c:txPr>
          <a:bodyPr/>
          <a:lstStyle/>
          <a:p>
            <a:pPr>
              <a:defRPr sz="1200">
                <a:solidFill>
                  <a:schemeClr val="tx1"/>
                </a:solidFill>
                <a:latin typeface="Times New Roman" panose="02020603050405020304" pitchFamily="18" charset="0"/>
                <a:cs typeface="Times New Roman" panose="02020603050405020304" pitchFamily="18" charset="0"/>
              </a:defRPr>
            </a:pPr>
            <a:endParaRPr lang="ru-RU"/>
          </a:p>
        </c:txPr>
        <c:crossAx val="184904320"/>
        <c:crosses val="autoZero"/>
        <c:crossBetween val="between"/>
        <c:majorUnit val="500"/>
        <c:minorUnit val="200"/>
      </c:valAx>
      <c:spPr>
        <a:noFill/>
        <a:ln>
          <a:noFill/>
        </a:ln>
      </c:spPr>
    </c:plotArea>
    <c:plotVisOnly val="1"/>
    <c:dispBlanksAs val="gap"/>
    <c:showDLblsOverMax val="0"/>
  </c:chart>
  <c:txPr>
    <a:bodyPr/>
    <a:lstStyle/>
    <a:p>
      <a:pPr>
        <a:defRPr sz="1800"/>
      </a:pPr>
      <a:endParaRPr lang="ru-RU"/>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3">
  <dgm:title val=""/>
  <dgm:desc val=""/>
  <dgm:catLst>
    <dgm:cat type="accent5" pri="11300"/>
  </dgm:catLst>
  <dgm:styleLbl name="node0">
    <dgm:fillClrLst meth="repeat">
      <a:schemeClr val="accent5">
        <a:shade val="80000"/>
      </a:schemeClr>
    </dgm:fillClrLst>
    <dgm:linClrLst meth="repeat">
      <a:schemeClr val="lt1"/>
    </dgm:linClrLst>
    <dgm:effectClrLst/>
    <dgm:txLinClrLst/>
    <dgm:txFillClrLst/>
    <dgm:txEffectClrLst/>
  </dgm:styleLbl>
  <dgm:styleLbl name="node1">
    <dgm:fillClrLst>
      <a:schemeClr val="accent5">
        <a:shade val="80000"/>
      </a:schemeClr>
      <a:schemeClr val="accent5">
        <a:tint val="70000"/>
      </a:schemeClr>
    </dgm:fillClrLst>
    <dgm:linClrLst meth="repeat">
      <a:schemeClr val="lt1"/>
    </dgm:linClrLst>
    <dgm:effectClrLst/>
    <dgm:txLinClrLst/>
    <dgm:txFillClrLst/>
    <dgm:txEffectClrLst/>
  </dgm:styleLbl>
  <dgm:styleLbl name="alignNode1">
    <dgm:fillClrLst>
      <a:schemeClr val="accent5">
        <a:shade val="80000"/>
      </a:schemeClr>
      <a:schemeClr val="accent5">
        <a:tint val="70000"/>
      </a:schemeClr>
    </dgm:fillClrLst>
    <dgm:linClrLst>
      <a:schemeClr val="accent5">
        <a:shade val="80000"/>
      </a:schemeClr>
      <a:schemeClr val="accent5">
        <a:tint val="70000"/>
      </a:schemeClr>
    </dgm:linClrLst>
    <dgm:effectClrLst/>
    <dgm:txLinClrLst/>
    <dgm:txFillClrLst/>
    <dgm:txEffectClrLst/>
  </dgm:styleLbl>
  <dgm:styleLbl name="lnNode1">
    <dgm:fillClrLst>
      <a:schemeClr val="accent5">
        <a:shade val="80000"/>
      </a:schemeClr>
      <a:schemeClr val="accent5">
        <a:tint val="7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tint val="70000"/>
        <a:alpha val="50000"/>
      </a:schemeClr>
    </dgm:fillClrLst>
    <dgm:linClrLst meth="repeat">
      <a:schemeClr val="lt1"/>
    </dgm:linClrLst>
    <dgm:effectClrLst/>
    <dgm:txLinClrLst/>
    <dgm:txFillClrLst/>
    <dgm:txEffectClrLst/>
  </dgm:styleLbl>
  <dgm:styleLbl name="node2">
    <dgm:fillClrLst>
      <a:schemeClr val="accent5">
        <a:tint val="99000"/>
      </a:schemeClr>
    </dgm:fillClrLst>
    <dgm:linClrLst meth="repeat">
      <a:schemeClr val="lt1"/>
    </dgm:linClrLst>
    <dgm:effectClrLst/>
    <dgm:txLinClrLst/>
    <dgm:txFillClrLst/>
    <dgm:txEffectClrLst/>
  </dgm:styleLbl>
  <dgm:styleLbl name="node3">
    <dgm:fillClrLst>
      <a:schemeClr val="accent5">
        <a:tint val="80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dgm:txEffectClrLst/>
  </dgm:styleLbl>
  <dgm:styleLbl name="f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bgSibTrans2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lt1"/>
    </dgm:txFillClrLst>
    <dgm:txEffectClrLst/>
  </dgm:styleLbl>
  <dgm:styleLbl name="sibTrans1D1">
    <dgm:fillClrLst>
      <a:schemeClr val="accent5">
        <a:shade val="90000"/>
      </a:schemeClr>
      <a:schemeClr val="accent5">
        <a:tint val="70000"/>
      </a:schemeClr>
    </dgm:fillClrLst>
    <dgm:linClrLst>
      <a:schemeClr val="accent5">
        <a:shade val="90000"/>
      </a:schemeClr>
      <a:schemeClr val="accent5">
        <a:tint val="7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9000"/>
      </a:schemeClr>
    </dgm:fillClrLst>
    <dgm:linClrLst meth="repeat">
      <a:schemeClr val="lt1"/>
    </dgm:linClrLst>
    <dgm:effectClrLst/>
    <dgm:txLinClrLst/>
    <dgm:txFillClrLst/>
    <dgm:txEffectClrLst/>
  </dgm:styleLbl>
  <dgm:styleLbl name="asst3">
    <dgm:fillClrLst>
      <a:schemeClr val="accent5">
        <a:tint val="80000"/>
      </a:schemeClr>
    </dgm:fillClrLst>
    <dgm:linClrLst meth="repeat">
      <a:schemeClr val="lt1"/>
    </dgm:linClrLst>
    <dgm:effectClrLst/>
    <dgm:txLinClrLst/>
    <dgm:txFillClrLst/>
    <dgm:txEffectClrLst/>
  </dgm:styleLbl>
  <dgm:styleLbl name="asst4">
    <dgm:fillClrLst>
      <a:schemeClr val="accent5">
        <a:tint val="7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lt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9000"/>
      </a:schemeClr>
    </dgm:fillClrLst>
    <dgm:linClrLst meth="repeat">
      <a:schemeClr val="accent5">
        <a:tint val="99000"/>
      </a:schemeClr>
    </dgm:linClrLst>
    <dgm:effectClrLst/>
    <dgm:txLinClrLst/>
    <dgm:txFillClrLst meth="repeat">
      <a:schemeClr val="tx1"/>
    </dgm:txFillClrLst>
    <dgm:txEffectClrLst/>
  </dgm:styleLbl>
  <dgm:styleLbl name="parChTrans1D3">
    <dgm:fillClrLst meth="repeat">
      <a:schemeClr val="accent5">
        <a:tint val="80000"/>
      </a:schemeClr>
    </dgm:fillClrLst>
    <dgm:linClrLst meth="repeat">
      <a:schemeClr val="accent5">
        <a:tint val="80000"/>
      </a:schemeClr>
    </dgm:linClrLst>
    <dgm:effectClrLst/>
    <dgm:txLinClrLst/>
    <dgm:txFillClrLst meth="repeat">
      <a:schemeClr val="tx1"/>
    </dgm:txFillClrLst>
    <dgm:txEffectClrLst/>
  </dgm:styleLbl>
  <dgm:styleLbl name="parChTrans1D4">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5">
        <a:shade val="80000"/>
      </a:schemeClr>
      <a:schemeClr val="accent5">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D1DB72-7F8F-4E2A-A00A-E83DF7CE947F}"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65EBFEF0-9C89-4A4C-BA89-C4D7B4B700F7}">
      <dgm:prSet phldrT="[Текст]" custT="1"/>
      <dgm:spPr>
        <a:solidFill>
          <a:srgbClr val="00B050"/>
        </a:solidFill>
      </dgm:spPr>
      <dgm:t>
        <a:bodyPr/>
        <a:lstStyle/>
        <a:p>
          <a:r>
            <a:rPr lang="ru-RU" sz="2000" b="1" dirty="0" smtClean="0">
              <a:solidFill>
                <a:schemeClr val="tx1"/>
              </a:solidFill>
              <a:latin typeface="Times New Roman" pitchFamily="18" charset="0"/>
              <a:cs typeface="Times New Roman" pitchFamily="18" charset="0"/>
            </a:rPr>
            <a:t>Доходы</a:t>
          </a:r>
          <a:endParaRPr lang="ru-RU" sz="2000" b="1" dirty="0">
            <a:solidFill>
              <a:schemeClr val="tx1"/>
            </a:solidFill>
            <a:latin typeface="Times New Roman" pitchFamily="18" charset="0"/>
            <a:cs typeface="Times New Roman" pitchFamily="18" charset="0"/>
          </a:endParaRPr>
        </a:p>
      </dgm:t>
    </dgm:pt>
    <dgm:pt modelId="{F9C8D859-E17A-44DB-B71C-33300E104F3E}" type="parTrans" cxnId="{803A8AB7-53BA-458D-A0C5-F5066F514936}">
      <dgm:prSet/>
      <dgm:spPr/>
      <dgm:t>
        <a:bodyPr/>
        <a:lstStyle/>
        <a:p>
          <a:endParaRPr lang="ru-RU"/>
        </a:p>
      </dgm:t>
    </dgm:pt>
    <dgm:pt modelId="{D36948F7-83BC-4220-85A0-DE21D57BD41D}" type="sibTrans" cxnId="{803A8AB7-53BA-458D-A0C5-F5066F514936}">
      <dgm:prSet/>
      <dgm:spPr>
        <a:solidFill>
          <a:srgbClr val="FFC000"/>
        </a:solidFill>
      </dgm:spPr>
      <dgm:t>
        <a:bodyPr/>
        <a:lstStyle/>
        <a:p>
          <a:endParaRPr lang="ru-RU" dirty="0"/>
        </a:p>
      </dgm:t>
    </dgm:pt>
    <dgm:pt modelId="{4E7CB679-5A70-4D19-B9FE-B35165ACC3D3}">
      <dgm:prSet phldrT="[Текст]" custT="1"/>
      <dgm:spPr>
        <a:solidFill>
          <a:srgbClr val="F57E1B"/>
        </a:solidFill>
      </dgm:spPr>
      <dgm:t>
        <a:bodyPr/>
        <a:lstStyle/>
        <a:p>
          <a:r>
            <a:rPr lang="ru-RU" sz="2000" b="1" dirty="0" smtClean="0">
              <a:solidFill>
                <a:schemeClr val="tx1"/>
              </a:solidFill>
              <a:latin typeface="Times New Roman" pitchFamily="18" charset="0"/>
              <a:cs typeface="Times New Roman" pitchFamily="18" charset="0"/>
            </a:rPr>
            <a:t>Расходы</a:t>
          </a:r>
          <a:endParaRPr lang="ru-RU" sz="2000" b="1" dirty="0">
            <a:solidFill>
              <a:schemeClr val="tx1"/>
            </a:solidFill>
            <a:latin typeface="Times New Roman" pitchFamily="18" charset="0"/>
            <a:cs typeface="Times New Roman" pitchFamily="18" charset="0"/>
          </a:endParaRPr>
        </a:p>
      </dgm:t>
    </dgm:pt>
    <dgm:pt modelId="{1D6E0D5E-B61E-4B9A-8F57-02B79F843522}" type="parTrans" cxnId="{E9122005-A3A9-453D-96BB-26288AC1EAD0}">
      <dgm:prSet/>
      <dgm:spPr/>
      <dgm:t>
        <a:bodyPr/>
        <a:lstStyle/>
        <a:p>
          <a:endParaRPr lang="ru-RU"/>
        </a:p>
      </dgm:t>
    </dgm:pt>
    <dgm:pt modelId="{FEA73179-04A7-4795-AF97-EAF1F3F2AA68}" type="sibTrans" cxnId="{E9122005-A3A9-453D-96BB-26288AC1EAD0}">
      <dgm:prSet custT="1"/>
      <dgm:spPr>
        <a:solidFill>
          <a:srgbClr val="FFC000"/>
        </a:solidFill>
      </dgm:spPr>
      <dgm:t>
        <a:bodyPr/>
        <a:lstStyle/>
        <a:p>
          <a:endParaRPr lang="ru-RU" sz="3000" dirty="0"/>
        </a:p>
      </dgm:t>
    </dgm:pt>
    <dgm:pt modelId="{ADB1419B-AC29-439A-9A52-52A4D8AD4433}">
      <dgm:prSet phldrT="[Текст]" custT="1"/>
      <dgm:spPr>
        <a:solidFill>
          <a:schemeClr val="bg2">
            <a:lumMod val="90000"/>
          </a:schemeClr>
        </a:solidFill>
      </dgm:spPr>
      <dgm:t>
        <a:bodyPr/>
        <a:lstStyle/>
        <a:p>
          <a:r>
            <a:rPr lang="ru-RU" sz="1700" b="1" dirty="0" smtClean="0">
              <a:solidFill>
                <a:srgbClr val="FF0000"/>
              </a:solidFill>
              <a:latin typeface="Times New Roman" pitchFamily="18" charset="0"/>
              <a:cs typeface="Times New Roman" pitchFamily="18" charset="0"/>
            </a:rPr>
            <a:t>(-)Дефицит</a:t>
          </a:r>
        </a:p>
        <a:p>
          <a:r>
            <a:rPr lang="ru-RU" sz="1400" b="1" dirty="0" smtClean="0">
              <a:solidFill>
                <a:srgbClr val="FF0000"/>
              </a:solidFill>
              <a:latin typeface="Times New Roman" pitchFamily="18" charset="0"/>
              <a:cs typeface="Times New Roman" pitchFamily="18" charset="0"/>
            </a:rPr>
            <a:t>(расходы больше доходов)</a:t>
          </a:r>
        </a:p>
        <a:p>
          <a:r>
            <a:rPr lang="ru-RU" sz="1700" b="1" dirty="0" smtClean="0">
              <a:solidFill>
                <a:srgbClr val="46740E"/>
              </a:solidFill>
              <a:latin typeface="Times New Roman" pitchFamily="18" charset="0"/>
              <a:cs typeface="Times New Roman" pitchFamily="18" charset="0"/>
            </a:rPr>
            <a:t>(+) Профицит</a:t>
          </a:r>
        </a:p>
        <a:p>
          <a:r>
            <a:rPr lang="ru-RU" sz="1400" b="1" dirty="0" smtClean="0">
              <a:solidFill>
                <a:srgbClr val="46740E"/>
              </a:solidFill>
              <a:latin typeface="Times New Roman" pitchFamily="18" charset="0"/>
              <a:cs typeface="Times New Roman" pitchFamily="18" charset="0"/>
            </a:rPr>
            <a:t>(доходы больше расходов)</a:t>
          </a:r>
        </a:p>
      </dgm:t>
    </dgm:pt>
    <dgm:pt modelId="{EDB616C3-BFB7-41B5-8C02-303B97B270E2}" type="parTrans" cxnId="{4AE357D3-33B3-46A7-BD7A-5DD6C6A615AD}">
      <dgm:prSet/>
      <dgm:spPr/>
      <dgm:t>
        <a:bodyPr/>
        <a:lstStyle/>
        <a:p>
          <a:endParaRPr lang="ru-RU"/>
        </a:p>
      </dgm:t>
    </dgm:pt>
    <dgm:pt modelId="{820FDBF0-55B4-432E-B5FC-EF777F1C7DF0}" type="sibTrans" cxnId="{4AE357D3-33B3-46A7-BD7A-5DD6C6A615AD}">
      <dgm:prSet/>
      <dgm:spPr/>
      <dgm:t>
        <a:bodyPr/>
        <a:lstStyle/>
        <a:p>
          <a:endParaRPr lang="ru-RU"/>
        </a:p>
      </dgm:t>
    </dgm:pt>
    <dgm:pt modelId="{22696057-B287-4EFB-96CD-3F248CB196C8}" type="pres">
      <dgm:prSet presAssocID="{6CD1DB72-7F8F-4E2A-A00A-E83DF7CE947F}" presName="linearFlow" presStyleCnt="0">
        <dgm:presLayoutVars>
          <dgm:dir/>
          <dgm:resizeHandles val="exact"/>
        </dgm:presLayoutVars>
      </dgm:prSet>
      <dgm:spPr/>
    </dgm:pt>
    <dgm:pt modelId="{7FAC88BC-C8FF-402F-AB2A-11AC4BBF48B7}" type="pres">
      <dgm:prSet presAssocID="{65EBFEF0-9C89-4A4C-BA89-C4D7B4B700F7}" presName="node" presStyleLbl="node1" presStyleIdx="0" presStyleCnt="3" custScaleX="111865" custScaleY="43578">
        <dgm:presLayoutVars>
          <dgm:bulletEnabled val="1"/>
        </dgm:presLayoutVars>
      </dgm:prSet>
      <dgm:spPr/>
      <dgm:t>
        <a:bodyPr/>
        <a:lstStyle/>
        <a:p>
          <a:endParaRPr lang="ru-RU"/>
        </a:p>
      </dgm:t>
    </dgm:pt>
    <dgm:pt modelId="{2E3F7D03-16FC-4BE4-943C-EE4202A7666A}" type="pres">
      <dgm:prSet presAssocID="{D36948F7-83BC-4220-85A0-DE21D57BD41D}" presName="spacerL" presStyleCnt="0"/>
      <dgm:spPr/>
    </dgm:pt>
    <dgm:pt modelId="{1816D16A-814C-4C22-A6CC-12105B3989BB}" type="pres">
      <dgm:prSet presAssocID="{D36948F7-83BC-4220-85A0-DE21D57BD41D}" presName="sibTrans" presStyleLbl="sibTrans2D1" presStyleIdx="0" presStyleCnt="2" custScaleX="58918" custScaleY="63202" custLinFactNeighborX="37387" custLinFactNeighborY="-4869"/>
      <dgm:spPr>
        <a:prstGeom prst="mathMinus">
          <a:avLst/>
        </a:prstGeom>
      </dgm:spPr>
      <dgm:t>
        <a:bodyPr/>
        <a:lstStyle/>
        <a:p>
          <a:endParaRPr lang="ru-RU"/>
        </a:p>
      </dgm:t>
    </dgm:pt>
    <dgm:pt modelId="{5A3AD51A-CA0C-4D60-85EB-AFC0F3AEFCE4}" type="pres">
      <dgm:prSet presAssocID="{D36948F7-83BC-4220-85A0-DE21D57BD41D}" presName="spacerR" presStyleCnt="0"/>
      <dgm:spPr/>
    </dgm:pt>
    <dgm:pt modelId="{32775538-2AC3-4373-B014-5A44732CBC7F}" type="pres">
      <dgm:prSet presAssocID="{4E7CB679-5A70-4D19-B9FE-B35165ACC3D3}" presName="node" presStyleLbl="node1" presStyleIdx="1" presStyleCnt="3" custScaleX="111895" custScaleY="35752">
        <dgm:presLayoutVars>
          <dgm:bulletEnabled val="1"/>
        </dgm:presLayoutVars>
      </dgm:prSet>
      <dgm:spPr/>
      <dgm:t>
        <a:bodyPr/>
        <a:lstStyle/>
        <a:p>
          <a:endParaRPr lang="ru-RU"/>
        </a:p>
      </dgm:t>
    </dgm:pt>
    <dgm:pt modelId="{EDA2439C-BAC0-499A-8F57-8D66EBFA7D82}" type="pres">
      <dgm:prSet presAssocID="{FEA73179-04A7-4795-AF97-EAF1F3F2AA68}" presName="spacerL" presStyleCnt="0"/>
      <dgm:spPr/>
    </dgm:pt>
    <dgm:pt modelId="{4B955819-9EB5-4C61-BE5E-7CE7027DF3F0}" type="pres">
      <dgm:prSet presAssocID="{FEA73179-04A7-4795-AF97-EAF1F3F2AA68}" presName="sibTrans" presStyleLbl="sibTrans2D1" presStyleIdx="1" presStyleCnt="2" custScaleX="60591" custScaleY="72180"/>
      <dgm:spPr/>
      <dgm:t>
        <a:bodyPr/>
        <a:lstStyle/>
        <a:p>
          <a:endParaRPr lang="ru-RU"/>
        </a:p>
      </dgm:t>
    </dgm:pt>
    <dgm:pt modelId="{EE572389-320D-4E27-B728-8E274B326BA1}" type="pres">
      <dgm:prSet presAssocID="{FEA73179-04A7-4795-AF97-EAF1F3F2AA68}" presName="spacerR" presStyleCnt="0"/>
      <dgm:spPr/>
    </dgm:pt>
    <dgm:pt modelId="{A84245DF-C8CC-47D2-83AC-15EF153255E0}" type="pres">
      <dgm:prSet presAssocID="{ADB1419B-AC29-439A-9A52-52A4D8AD4433}" presName="node" presStyleLbl="node1" presStyleIdx="2" presStyleCnt="3" custScaleX="194103" custScaleY="102247">
        <dgm:presLayoutVars>
          <dgm:bulletEnabled val="1"/>
        </dgm:presLayoutVars>
      </dgm:prSet>
      <dgm:spPr/>
      <dgm:t>
        <a:bodyPr/>
        <a:lstStyle/>
        <a:p>
          <a:endParaRPr lang="ru-RU"/>
        </a:p>
      </dgm:t>
    </dgm:pt>
  </dgm:ptLst>
  <dgm:cxnLst>
    <dgm:cxn modelId="{4AE357D3-33B3-46A7-BD7A-5DD6C6A615AD}" srcId="{6CD1DB72-7F8F-4E2A-A00A-E83DF7CE947F}" destId="{ADB1419B-AC29-439A-9A52-52A4D8AD4433}" srcOrd="2" destOrd="0" parTransId="{EDB616C3-BFB7-41B5-8C02-303B97B270E2}" sibTransId="{820FDBF0-55B4-432E-B5FC-EF777F1C7DF0}"/>
    <dgm:cxn modelId="{676CD4F4-1C8E-4883-BAA3-E5C532BFD6AB}" type="presOf" srcId="{ADB1419B-AC29-439A-9A52-52A4D8AD4433}" destId="{A84245DF-C8CC-47D2-83AC-15EF153255E0}" srcOrd="0" destOrd="0" presId="urn:microsoft.com/office/officeart/2005/8/layout/equation1"/>
    <dgm:cxn modelId="{790489E6-FD0A-4365-AB02-5546F8FF0FAC}" type="presOf" srcId="{FEA73179-04A7-4795-AF97-EAF1F3F2AA68}" destId="{4B955819-9EB5-4C61-BE5E-7CE7027DF3F0}" srcOrd="0" destOrd="0" presId="urn:microsoft.com/office/officeart/2005/8/layout/equation1"/>
    <dgm:cxn modelId="{5F9E2D14-C470-430E-97A2-0513DF28D4A7}" type="presOf" srcId="{6CD1DB72-7F8F-4E2A-A00A-E83DF7CE947F}" destId="{22696057-B287-4EFB-96CD-3F248CB196C8}" srcOrd="0" destOrd="0" presId="urn:microsoft.com/office/officeart/2005/8/layout/equation1"/>
    <dgm:cxn modelId="{098A3344-10AC-4A5A-AC57-689BBC254AE6}" type="presOf" srcId="{4E7CB679-5A70-4D19-B9FE-B35165ACC3D3}" destId="{32775538-2AC3-4373-B014-5A44732CBC7F}" srcOrd="0" destOrd="0" presId="urn:microsoft.com/office/officeart/2005/8/layout/equation1"/>
    <dgm:cxn modelId="{73BDD5B6-C74D-430F-BBA0-61C3327235D2}" type="presOf" srcId="{65EBFEF0-9C89-4A4C-BA89-C4D7B4B700F7}" destId="{7FAC88BC-C8FF-402F-AB2A-11AC4BBF48B7}" srcOrd="0" destOrd="0" presId="urn:microsoft.com/office/officeart/2005/8/layout/equation1"/>
    <dgm:cxn modelId="{803A8AB7-53BA-458D-A0C5-F5066F514936}" srcId="{6CD1DB72-7F8F-4E2A-A00A-E83DF7CE947F}" destId="{65EBFEF0-9C89-4A4C-BA89-C4D7B4B700F7}" srcOrd="0" destOrd="0" parTransId="{F9C8D859-E17A-44DB-B71C-33300E104F3E}" sibTransId="{D36948F7-83BC-4220-85A0-DE21D57BD41D}"/>
    <dgm:cxn modelId="{01FA8DC8-5937-4509-98A3-2A52DF759257}" type="presOf" srcId="{D36948F7-83BC-4220-85A0-DE21D57BD41D}" destId="{1816D16A-814C-4C22-A6CC-12105B3989BB}" srcOrd="0" destOrd="0" presId="urn:microsoft.com/office/officeart/2005/8/layout/equation1"/>
    <dgm:cxn modelId="{E9122005-A3A9-453D-96BB-26288AC1EAD0}" srcId="{6CD1DB72-7F8F-4E2A-A00A-E83DF7CE947F}" destId="{4E7CB679-5A70-4D19-B9FE-B35165ACC3D3}" srcOrd="1" destOrd="0" parTransId="{1D6E0D5E-B61E-4B9A-8F57-02B79F843522}" sibTransId="{FEA73179-04A7-4795-AF97-EAF1F3F2AA68}"/>
    <dgm:cxn modelId="{51CBD45D-5ADE-42FE-A8D7-9003988F337B}" type="presParOf" srcId="{22696057-B287-4EFB-96CD-3F248CB196C8}" destId="{7FAC88BC-C8FF-402F-AB2A-11AC4BBF48B7}" srcOrd="0" destOrd="0" presId="urn:microsoft.com/office/officeart/2005/8/layout/equation1"/>
    <dgm:cxn modelId="{F0C9AC94-81AA-4CF0-9987-DA7605A79FD2}" type="presParOf" srcId="{22696057-B287-4EFB-96CD-3F248CB196C8}" destId="{2E3F7D03-16FC-4BE4-943C-EE4202A7666A}" srcOrd="1" destOrd="0" presId="urn:microsoft.com/office/officeart/2005/8/layout/equation1"/>
    <dgm:cxn modelId="{0FDB26BF-BDE3-4762-92D8-43BAF4CA0D6B}" type="presParOf" srcId="{22696057-B287-4EFB-96CD-3F248CB196C8}" destId="{1816D16A-814C-4C22-A6CC-12105B3989BB}" srcOrd="2" destOrd="0" presId="urn:microsoft.com/office/officeart/2005/8/layout/equation1"/>
    <dgm:cxn modelId="{BE8119D0-A497-48CD-8244-FB0AB67F9A4D}" type="presParOf" srcId="{22696057-B287-4EFB-96CD-3F248CB196C8}" destId="{5A3AD51A-CA0C-4D60-85EB-AFC0F3AEFCE4}" srcOrd="3" destOrd="0" presId="urn:microsoft.com/office/officeart/2005/8/layout/equation1"/>
    <dgm:cxn modelId="{7A1D6B5D-4849-46D6-AB5A-2C7F071B1E3F}" type="presParOf" srcId="{22696057-B287-4EFB-96CD-3F248CB196C8}" destId="{32775538-2AC3-4373-B014-5A44732CBC7F}" srcOrd="4" destOrd="0" presId="urn:microsoft.com/office/officeart/2005/8/layout/equation1"/>
    <dgm:cxn modelId="{5A29D872-49D1-42C0-A2D2-499E49470AA4}" type="presParOf" srcId="{22696057-B287-4EFB-96CD-3F248CB196C8}" destId="{EDA2439C-BAC0-499A-8F57-8D66EBFA7D82}" srcOrd="5" destOrd="0" presId="urn:microsoft.com/office/officeart/2005/8/layout/equation1"/>
    <dgm:cxn modelId="{A6108F18-EB55-4488-BB89-543776F8ACA8}" type="presParOf" srcId="{22696057-B287-4EFB-96CD-3F248CB196C8}" destId="{4B955819-9EB5-4C61-BE5E-7CE7027DF3F0}" srcOrd="6" destOrd="0" presId="urn:microsoft.com/office/officeart/2005/8/layout/equation1"/>
    <dgm:cxn modelId="{4A12E9AF-681F-4EE3-B9C5-6F0BCB92DEA0}" type="presParOf" srcId="{22696057-B287-4EFB-96CD-3F248CB196C8}" destId="{EE572389-320D-4E27-B728-8E274B326BA1}" srcOrd="7" destOrd="0" presId="urn:microsoft.com/office/officeart/2005/8/layout/equation1"/>
    <dgm:cxn modelId="{81900CB6-D86D-424A-96C0-DB4FE0BFDE2C}" type="presParOf" srcId="{22696057-B287-4EFB-96CD-3F248CB196C8}" destId="{A84245DF-C8CC-47D2-83AC-15EF153255E0}" srcOrd="8" destOrd="0" presId="urn:microsoft.com/office/officeart/2005/8/layout/equati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C59976-64CC-4537-8D8E-B8FCC07D4A56}" type="doc">
      <dgm:prSet loTypeId="urn:microsoft.com/office/officeart/2005/8/layout/cycle8" loCatId="cycle" qsTypeId="urn:microsoft.com/office/officeart/2005/8/quickstyle/simple5" qsCatId="simple" csTypeId="urn:microsoft.com/office/officeart/2005/8/colors/colorful1#1" csCatId="colorful" phldr="1"/>
      <dgm:spPr/>
    </dgm:pt>
    <dgm:pt modelId="{67C479B8-79CB-4E3C-AF4B-51F99AF1F0F6}">
      <dgm:prSet phldrT="[Текст]" custT="1"/>
      <dgm:spPr/>
      <dgm:t>
        <a:bodyPr/>
        <a:lstStyle/>
        <a:p>
          <a:pPr algn="r"/>
          <a:endParaRPr lang="ru-RU" sz="1400" b="1" dirty="0" smtClean="0">
            <a:latin typeface="Times New Roman" panose="02020603050405020304" pitchFamily="18" charset="0"/>
            <a:cs typeface="Times New Roman" panose="02020603050405020304" pitchFamily="18" charset="0"/>
          </a:endParaRPr>
        </a:p>
        <a:p>
          <a:pPr algn="r"/>
          <a:r>
            <a:rPr lang="ru-RU" sz="1400" b="1" dirty="0" smtClean="0">
              <a:latin typeface="Times New Roman" panose="02020603050405020304" pitchFamily="18" charset="0"/>
              <a:cs typeface="Times New Roman" panose="02020603050405020304" pitchFamily="18" charset="0"/>
            </a:rPr>
            <a:t>Утверждение отчета об исполнении бюджета предыдущего года</a:t>
          </a:r>
          <a:endParaRPr lang="ru-RU" sz="1400" b="1" dirty="0">
            <a:latin typeface="Times New Roman" panose="02020603050405020304" pitchFamily="18" charset="0"/>
            <a:cs typeface="Times New Roman" panose="02020603050405020304" pitchFamily="18" charset="0"/>
          </a:endParaRPr>
        </a:p>
      </dgm:t>
    </dgm:pt>
    <dgm:pt modelId="{96F7D31E-F01D-4D75-ADAF-0C5EE9D7676C}" type="parTrans" cxnId="{16F9D93B-ACDB-49A4-AE4B-5143EA88A525}">
      <dgm:prSet/>
      <dgm:spPr/>
      <dgm:t>
        <a:bodyPr/>
        <a:lstStyle/>
        <a:p>
          <a:endParaRPr lang="ru-RU" b="1">
            <a:latin typeface="Times New Roman" panose="02020603050405020304" pitchFamily="18" charset="0"/>
            <a:cs typeface="Times New Roman" panose="02020603050405020304" pitchFamily="18" charset="0"/>
          </a:endParaRPr>
        </a:p>
      </dgm:t>
    </dgm:pt>
    <dgm:pt modelId="{FA7967A1-D43F-457B-A04F-2D6451A2B03F}" type="sibTrans" cxnId="{16F9D93B-ACDB-49A4-AE4B-5143EA88A525}">
      <dgm:prSet/>
      <dgm:spPr/>
      <dgm:t>
        <a:bodyPr/>
        <a:lstStyle/>
        <a:p>
          <a:endParaRPr lang="ru-RU" b="1">
            <a:latin typeface="Times New Roman" panose="02020603050405020304" pitchFamily="18" charset="0"/>
            <a:cs typeface="Times New Roman" panose="02020603050405020304" pitchFamily="18" charset="0"/>
          </a:endParaRPr>
        </a:p>
      </dgm:t>
    </dgm:pt>
    <dgm:pt modelId="{804975CC-6CF4-47D1-BD0A-940EBDCA7574}">
      <dgm:prSet phldrT="[Текст]" custT="1"/>
      <dgm:spPr>
        <a:solidFill>
          <a:schemeClr val="accent2">
            <a:lumMod val="75000"/>
          </a:schemeClr>
        </a:solidFill>
      </dgm:spPr>
      <dgm:t>
        <a:bodyPr/>
        <a:lstStyle/>
        <a:p>
          <a:pPr algn="ctr"/>
          <a:endParaRPr lang="ru-RU" sz="1400" b="1" dirty="0" smtClean="0">
            <a:latin typeface="Times New Roman" panose="02020603050405020304" pitchFamily="18" charset="0"/>
            <a:cs typeface="Times New Roman" panose="02020603050405020304" pitchFamily="18" charset="0"/>
          </a:endParaRPr>
        </a:p>
        <a:p>
          <a:pPr algn="l"/>
          <a:r>
            <a:rPr lang="ru-RU" sz="1400" b="1" dirty="0" smtClean="0">
              <a:latin typeface="Times New Roman" panose="02020603050405020304" pitchFamily="18" charset="0"/>
              <a:cs typeface="Times New Roman" panose="02020603050405020304" pitchFamily="18" charset="0"/>
            </a:rPr>
            <a:t>Составление проекта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0527C35E-81F7-466F-8D06-63A4EF65A333}" type="parTrans" cxnId="{4237B6ED-DDEE-42B2-8E43-820FA46C28A0}">
      <dgm:prSet/>
      <dgm:spPr/>
      <dgm:t>
        <a:bodyPr/>
        <a:lstStyle/>
        <a:p>
          <a:endParaRPr lang="ru-RU" b="1">
            <a:latin typeface="Times New Roman" panose="02020603050405020304" pitchFamily="18" charset="0"/>
            <a:cs typeface="Times New Roman" panose="02020603050405020304" pitchFamily="18" charset="0"/>
          </a:endParaRPr>
        </a:p>
      </dgm:t>
    </dgm:pt>
    <dgm:pt modelId="{76296FD6-98EC-4A51-B0AE-603F8E7D623D}" type="sibTrans" cxnId="{4237B6ED-DDEE-42B2-8E43-820FA46C28A0}">
      <dgm:prSet/>
      <dgm:spPr/>
      <dgm:t>
        <a:bodyPr/>
        <a:lstStyle/>
        <a:p>
          <a:endParaRPr lang="ru-RU" b="1">
            <a:latin typeface="Times New Roman" panose="02020603050405020304" pitchFamily="18" charset="0"/>
            <a:cs typeface="Times New Roman" panose="02020603050405020304" pitchFamily="18" charset="0"/>
          </a:endParaRPr>
        </a:p>
      </dgm:t>
    </dgm:pt>
    <dgm:pt modelId="{DB9137E0-04C3-41DD-92EF-B909727F1245}">
      <dgm:prSet phldrT="[Текст]" custT="1"/>
      <dgm:spPr/>
      <dgm:t>
        <a:bodyPr/>
        <a:lstStyle/>
        <a:p>
          <a:pPr algn="r"/>
          <a:r>
            <a:rPr lang="ru-RU" sz="1400" b="1" dirty="0" smtClean="0">
              <a:latin typeface="Times New Roman" panose="02020603050405020304" pitchFamily="18" charset="0"/>
              <a:cs typeface="Times New Roman" panose="02020603050405020304" pitchFamily="18" charset="0"/>
            </a:rPr>
            <a:t>Рассмотрение проекта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9DB6A80E-7349-44E0-A016-93394582D131}" type="sibTrans" cxnId="{41F2AC8D-068A-4633-93B3-1F7CF042C6E9}">
      <dgm:prSet/>
      <dgm:spPr/>
      <dgm:t>
        <a:bodyPr/>
        <a:lstStyle/>
        <a:p>
          <a:endParaRPr lang="ru-RU" b="1">
            <a:latin typeface="Times New Roman" panose="02020603050405020304" pitchFamily="18" charset="0"/>
            <a:cs typeface="Times New Roman" panose="02020603050405020304" pitchFamily="18" charset="0"/>
          </a:endParaRPr>
        </a:p>
      </dgm:t>
    </dgm:pt>
    <dgm:pt modelId="{1CC5151F-53A8-4196-97AA-63386F8B9A90}" type="parTrans" cxnId="{41F2AC8D-068A-4633-93B3-1F7CF042C6E9}">
      <dgm:prSet/>
      <dgm:spPr/>
      <dgm:t>
        <a:bodyPr/>
        <a:lstStyle/>
        <a:p>
          <a:endParaRPr lang="ru-RU" b="1">
            <a:latin typeface="Times New Roman" panose="02020603050405020304" pitchFamily="18" charset="0"/>
            <a:cs typeface="Times New Roman" panose="02020603050405020304" pitchFamily="18" charset="0"/>
          </a:endParaRPr>
        </a:p>
      </dgm:t>
    </dgm:pt>
    <dgm:pt modelId="{17F76E49-923E-46CA-8364-D26CACBCD025}">
      <dgm:prSet phldrT="[Текст]" custT="1"/>
      <dgm:spPr/>
      <dgm:t>
        <a:bodyPr/>
        <a:lstStyle/>
        <a:p>
          <a:pPr algn="l"/>
          <a:r>
            <a:rPr lang="ru-RU" sz="1400" b="1" dirty="0" smtClean="0">
              <a:latin typeface="Times New Roman" panose="02020603050405020304" pitchFamily="18" charset="0"/>
              <a:cs typeface="Times New Roman" panose="02020603050405020304" pitchFamily="18" charset="0"/>
            </a:rPr>
            <a:t>Утверждение бюджета очередного года</a:t>
          </a:r>
          <a:endParaRPr lang="ru-RU" sz="1400" b="1" dirty="0">
            <a:latin typeface="Times New Roman" panose="02020603050405020304" pitchFamily="18" charset="0"/>
            <a:cs typeface="Times New Roman" panose="02020603050405020304" pitchFamily="18" charset="0"/>
          </a:endParaRPr>
        </a:p>
      </dgm:t>
    </dgm:pt>
    <dgm:pt modelId="{61273E43-A622-43E7-9F9E-013BA2AC3E56}" type="parTrans" cxnId="{10AC6F65-CFA1-4664-96BA-31E34285EC17}">
      <dgm:prSet/>
      <dgm:spPr/>
      <dgm:t>
        <a:bodyPr/>
        <a:lstStyle/>
        <a:p>
          <a:endParaRPr lang="ru-RU" b="1">
            <a:latin typeface="Times New Roman" panose="02020603050405020304" pitchFamily="18" charset="0"/>
            <a:cs typeface="Times New Roman" panose="02020603050405020304" pitchFamily="18" charset="0"/>
          </a:endParaRPr>
        </a:p>
      </dgm:t>
    </dgm:pt>
    <dgm:pt modelId="{482E5A08-8EA2-4BBB-B2AF-0AFA8970CC88}" type="sibTrans" cxnId="{10AC6F65-CFA1-4664-96BA-31E34285EC17}">
      <dgm:prSet/>
      <dgm:spPr/>
      <dgm:t>
        <a:bodyPr/>
        <a:lstStyle/>
        <a:p>
          <a:endParaRPr lang="ru-RU" b="1">
            <a:latin typeface="Times New Roman" panose="02020603050405020304" pitchFamily="18" charset="0"/>
            <a:cs typeface="Times New Roman" panose="02020603050405020304" pitchFamily="18" charset="0"/>
          </a:endParaRPr>
        </a:p>
      </dgm:t>
    </dgm:pt>
    <dgm:pt modelId="{ECB64474-2C4E-4705-AAF6-8050BAE96CFE}">
      <dgm:prSet phldrT="[Текст]" custT="1"/>
      <dgm:spPr/>
      <dgm:t>
        <a:bodyPr/>
        <a:lstStyle/>
        <a:p>
          <a:pPr algn="r"/>
          <a:r>
            <a:rPr lang="ru-RU" sz="1400" b="1" dirty="0" smtClean="0">
              <a:latin typeface="Times New Roman" panose="02020603050405020304" pitchFamily="18" charset="0"/>
              <a:cs typeface="Times New Roman" panose="02020603050405020304" pitchFamily="18" charset="0"/>
            </a:rPr>
            <a:t>Исполнение бюджета в текущем году</a:t>
          </a:r>
          <a:endParaRPr lang="ru-RU" sz="1400" b="1" dirty="0">
            <a:latin typeface="Times New Roman" panose="02020603050405020304" pitchFamily="18" charset="0"/>
            <a:cs typeface="Times New Roman" panose="02020603050405020304" pitchFamily="18" charset="0"/>
          </a:endParaRPr>
        </a:p>
      </dgm:t>
    </dgm:pt>
    <dgm:pt modelId="{711F63B3-9B13-4AE5-AE28-0F5E81D88C2B}" type="parTrans" cxnId="{F2AF6333-9F20-4262-A99D-D03480DC94AB}">
      <dgm:prSet/>
      <dgm:spPr/>
      <dgm:t>
        <a:bodyPr/>
        <a:lstStyle/>
        <a:p>
          <a:endParaRPr lang="ru-RU" b="1">
            <a:latin typeface="Times New Roman" panose="02020603050405020304" pitchFamily="18" charset="0"/>
            <a:cs typeface="Times New Roman" panose="02020603050405020304" pitchFamily="18" charset="0"/>
          </a:endParaRPr>
        </a:p>
      </dgm:t>
    </dgm:pt>
    <dgm:pt modelId="{3BD1F4B0-7453-454F-A14A-FE56C84337AB}" type="sibTrans" cxnId="{F2AF6333-9F20-4262-A99D-D03480DC94AB}">
      <dgm:prSet/>
      <dgm:spPr/>
      <dgm:t>
        <a:bodyPr/>
        <a:lstStyle/>
        <a:p>
          <a:endParaRPr lang="ru-RU" b="1">
            <a:latin typeface="Times New Roman" panose="02020603050405020304" pitchFamily="18" charset="0"/>
            <a:cs typeface="Times New Roman" panose="02020603050405020304" pitchFamily="18" charset="0"/>
          </a:endParaRPr>
        </a:p>
      </dgm:t>
    </dgm:pt>
    <dgm:pt modelId="{05E172B5-4C68-4BC9-815B-9E2AE5DDFB57}">
      <dgm:prSet phldrT="[Текст]" custT="1"/>
      <dgm:spPr/>
      <dgm:t>
        <a:bodyPr/>
        <a:lstStyle/>
        <a:p>
          <a:pPr algn="l"/>
          <a:r>
            <a:rPr lang="ru-RU" sz="1400" b="1" dirty="0" smtClean="0">
              <a:latin typeface="Times New Roman" panose="02020603050405020304" pitchFamily="18" charset="0"/>
              <a:cs typeface="Times New Roman" panose="02020603050405020304" pitchFamily="18" charset="0"/>
            </a:rPr>
            <a:t>Формирование отчета об исполнении бюджета предыдущего года</a:t>
          </a:r>
          <a:endParaRPr lang="ru-RU" sz="1400" b="1" dirty="0">
            <a:latin typeface="Times New Roman" panose="02020603050405020304" pitchFamily="18" charset="0"/>
            <a:cs typeface="Times New Roman" panose="02020603050405020304" pitchFamily="18" charset="0"/>
          </a:endParaRPr>
        </a:p>
      </dgm:t>
    </dgm:pt>
    <dgm:pt modelId="{C605A835-60BA-4E4C-A1B7-45FA8A0F045F}" type="parTrans" cxnId="{A55E5BAA-BC43-4D95-9614-81BFB1C2196C}">
      <dgm:prSet/>
      <dgm:spPr/>
      <dgm:t>
        <a:bodyPr/>
        <a:lstStyle/>
        <a:p>
          <a:endParaRPr lang="ru-RU" b="1">
            <a:latin typeface="Times New Roman" panose="02020603050405020304" pitchFamily="18" charset="0"/>
            <a:cs typeface="Times New Roman" panose="02020603050405020304" pitchFamily="18" charset="0"/>
          </a:endParaRPr>
        </a:p>
      </dgm:t>
    </dgm:pt>
    <dgm:pt modelId="{93A48A5E-E443-4EE8-BA17-BB2D05E5DCBA}" type="sibTrans" cxnId="{A55E5BAA-BC43-4D95-9614-81BFB1C2196C}">
      <dgm:prSet/>
      <dgm:spPr/>
      <dgm:t>
        <a:bodyPr/>
        <a:lstStyle/>
        <a:p>
          <a:endParaRPr lang="ru-RU" b="1">
            <a:latin typeface="Times New Roman" panose="02020603050405020304" pitchFamily="18" charset="0"/>
            <a:cs typeface="Times New Roman" panose="02020603050405020304" pitchFamily="18" charset="0"/>
          </a:endParaRPr>
        </a:p>
      </dgm:t>
    </dgm:pt>
    <dgm:pt modelId="{5A83CEAF-857D-4241-8103-98853D011D82}" type="pres">
      <dgm:prSet presAssocID="{0CC59976-64CC-4537-8D8E-B8FCC07D4A56}" presName="compositeShape" presStyleCnt="0">
        <dgm:presLayoutVars>
          <dgm:chMax val="7"/>
          <dgm:dir/>
          <dgm:resizeHandles val="exact"/>
        </dgm:presLayoutVars>
      </dgm:prSet>
      <dgm:spPr/>
    </dgm:pt>
    <dgm:pt modelId="{4AF62A4F-6281-44A9-8CCB-EC1D32ECC29E}" type="pres">
      <dgm:prSet presAssocID="{0CC59976-64CC-4537-8D8E-B8FCC07D4A56}" presName="wedge1" presStyleLbl="node1" presStyleIdx="0" presStyleCnt="6"/>
      <dgm:spPr/>
      <dgm:t>
        <a:bodyPr/>
        <a:lstStyle/>
        <a:p>
          <a:endParaRPr lang="ru-RU"/>
        </a:p>
      </dgm:t>
    </dgm:pt>
    <dgm:pt modelId="{0D278E1A-672D-4E79-A420-13FD6E1C6454}" type="pres">
      <dgm:prSet presAssocID="{0CC59976-64CC-4537-8D8E-B8FCC07D4A56}" presName="dummy1a" presStyleCnt="0"/>
      <dgm:spPr/>
    </dgm:pt>
    <dgm:pt modelId="{C0797E7B-9B21-424A-8FF5-3B0874FDD097}" type="pres">
      <dgm:prSet presAssocID="{0CC59976-64CC-4537-8D8E-B8FCC07D4A56}" presName="dummy1b" presStyleCnt="0"/>
      <dgm:spPr/>
    </dgm:pt>
    <dgm:pt modelId="{740B71DB-D616-4EF1-98F2-8EAEDB8665E1}" type="pres">
      <dgm:prSet presAssocID="{0CC59976-64CC-4537-8D8E-B8FCC07D4A56}" presName="wedge1Tx" presStyleLbl="node1" presStyleIdx="0" presStyleCnt="6">
        <dgm:presLayoutVars>
          <dgm:chMax val="0"/>
          <dgm:chPref val="0"/>
          <dgm:bulletEnabled val="1"/>
        </dgm:presLayoutVars>
      </dgm:prSet>
      <dgm:spPr/>
      <dgm:t>
        <a:bodyPr/>
        <a:lstStyle/>
        <a:p>
          <a:endParaRPr lang="ru-RU"/>
        </a:p>
      </dgm:t>
    </dgm:pt>
    <dgm:pt modelId="{842E3C46-EC8A-4ABB-BCAE-D9BAAC0F901D}" type="pres">
      <dgm:prSet presAssocID="{0CC59976-64CC-4537-8D8E-B8FCC07D4A56}" presName="wedge2" presStyleLbl="node1" presStyleIdx="1" presStyleCnt="6"/>
      <dgm:spPr/>
      <dgm:t>
        <a:bodyPr/>
        <a:lstStyle/>
        <a:p>
          <a:endParaRPr lang="ru-RU"/>
        </a:p>
      </dgm:t>
    </dgm:pt>
    <dgm:pt modelId="{750BBB24-9553-4978-A5C7-E6BFB7ED49D0}" type="pres">
      <dgm:prSet presAssocID="{0CC59976-64CC-4537-8D8E-B8FCC07D4A56}" presName="dummy2a" presStyleCnt="0"/>
      <dgm:spPr/>
    </dgm:pt>
    <dgm:pt modelId="{E2647F9B-D437-4C8F-80E6-471F5C0183BF}" type="pres">
      <dgm:prSet presAssocID="{0CC59976-64CC-4537-8D8E-B8FCC07D4A56}" presName="dummy2b" presStyleCnt="0"/>
      <dgm:spPr/>
    </dgm:pt>
    <dgm:pt modelId="{13877B98-6675-42E9-945C-2FAC2CCA660C}" type="pres">
      <dgm:prSet presAssocID="{0CC59976-64CC-4537-8D8E-B8FCC07D4A56}" presName="wedge2Tx" presStyleLbl="node1" presStyleIdx="1" presStyleCnt="6">
        <dgm:presLayoutVars>
          <dgm:chMax val="0"/>
          <dgm:chPref val="0"/>
          <dgm:bulletEnabled val="1"/>
        </dgm:presLayoutVars>
      </dgm:prSet>
      <dgm:spPr/>
      <dgm:t>
        <a:bodyPr/>
        <a:lstStyle/>
        <a:p>
          <a:endParaRPr lang="ru-RU"/>
        </a:p>
      </dgm:t>
    </dgm:pt>
    <dgm:pt modelId="{EF4DAB56-0E4E-4262-BFE2-5F22B9C565D7}" type="pres">
      <dgm:prSet presAssocID="{0CC59976-64CC-4537-8D8E-B8FCC07D4A56}" presName="wedge3" presStyleLbl="node1" presStyleIdx="2" presStyleCnt="6"/>
      <dgm:spPr/>
      <dgm:t>
        <a:bodyPr/>
        <a:lstStyle/>
        <a:p>
          <a:endParaRPr lang="ru-RU"/>
        </a:p>
      </dgm:t>
    </dgm:pt>
    <dgm:pt modelId="{5A7D453C-E265-42CE-8911-E2E2A2D9A579}" type="pres">
      <dgm:prSet presAssocID="{0CC59976-64CC-4537-8D8E-B8FCC07D4A56}" presName="dummy3a" presStyleCnt="0"/>
      <dgm:spPr/>
    </dgm:pt>
    <dgm:pt modelId="{598D2280-9461-4EE1-AA2C-BC3C4C3C41F1}" type="pres">
      <dgm:prSet presAssocID="{0CC59976-64CC-4537-8D8E-B8FCC07D4A56}" presName="dummy3b" presStyleCnt="0"/>
      <dgm:spPr/>
    </dgm:pt>
    <dgm:pt modelId="{CF8795A2-0B39-49CF-9E5A-203CAA8C33C6}" type="pres">
      <dgm:prSet presAssocID="{0CC59976-64CC-4537-8D8E-B8FCC07D4A56}" presName="wedge3Tx" presStyleLbl="node1" presStyleIdx="2" presStyleCnt="6">
        <dgm:presLayoutVars>
          <dgm:chMax val="0"/>
          <dgm:chPref val="0"/>
          <dgm:bulletEnabled val="1"/>
        </dgm:presLayoutVars>
      </dgm:prSet>
      <dgm:spPr/>
      <dgm:t>
        <a:bodyPr/>
        <a:lstStyle/>
        <a:p>
          <a:endParaRPr lang="ru-RU"/>
        </a:p>
      </dgm:t>
    </dgm:pt>
    <dgm:pt modelId="{4EC7F541-63A3-4EAE-B73C-7B624E9A8B04}" type="pres">
      <dgm:prSet presAssocID="{0CC59976-64CC-4537-8D8E-B8FCC07D4A56}" presName="wedge4" presStyleLbl="node1" presStyleIdx="3" presStyleCnt="6"/>
      <dgm:spPr/>
      <dgm:t>
        <a:bodyPr/>
        <a:lstStyle/>
        <a:p>
          <a:endParaRPr lang="ru-RU"/>
        </a:p>
      </dgm:t>
    </dgm:pt>
    <dgm:pt modelId="{F96A818A-D8C9-41DD-9CB3-C7DE7AE8CF4F}" type="pres">
      <dgm:prSet presAssocID="{0CC59976-64CC-4537-8D8E-B8FCC07D4A56}" presName="dummy4a" presStyleCnt="0"/>
      <dgm:spPr/>
    </dgm:pt>
    <dgm:pt modelId="{BFD46E79-D8E1-4475-A9C1-61CAA34304EE}" type="pres">
      <dgm:prSet presAssocID="{0CC59976-64CC-4537-8D8E-B8FCC07D4A56}" presName="dummy4b" presStyleCnt="0"/>
      <dgm:spPr/>
    </dgm:pt>
    <dgm:pt modelId="{68657E94-A1A4-466A-A4AE-DF569D48D293}" type="pres">
      <dgm:prSet presAssocID="{0CC59976-64CC-4537-8D8E-B8FCC07D4A56}" presName="wedge4Tx" presStyleLbl="node1" presStyleIdx="3" presStyleCnt="6">
        <dgm:presLayoutVars>
          <dgm:chMax val="0"/>
          <dgm:chPref val="0"/>
          <dgm:bulletEnabled val="1"/>
        </dgm:presLayoutVars>
      </dgm:prSet>
      <dgm:spPr/>
      <dgm:t>
        <a:bodyPr/>
        <a:lstStyle/>
        <a:p>
          <a:endParaRPr lang="ru-RU"/>
        </a:p>
      </dgm:t>
    </dgm:pt>
    <dgm:pt modelId="{0476E67D-5740-41C1-B512-8D9664E886EA}" type="pres">
      <dgm:prSet presAssocID="{0CC59976-64CC-4537-8D8E-B8FCC07D4A56}" presName="wedge5" presStyleLbl="node1" presStyleIdx="4" presStyleCnt="6"/>
      <dgm:spPr/>
      <dgm:t>
        <a:bodyPr/>
        <a:lstStyle/>
        <a:p>
          <a:endParaRPr lang="ru-RU"/>
        </a:p>
      </dgm:t>
    </dgm:pt>
    <dgm:pt modelId="{703C93DC-6538-419A-BF89-E09F262006D9}" type="pres">
      <dgm:prSet presAssocID="{0CC59976-64CC-4537-8D8E-B8FCC07D4A56}" presName="dummy5a" presStyleCnt="0"/>
      <dgm:spPr/>
    </dgm:pt>
    <dgm:pt modelId="{8FBBB6A5-D1B6-4EC1-9D4E-3B2FA54A9325}" type="pres">
      <dgm:prSet presAssocID="{0CC59976-64CC-4537-8D8E-B8FCC07D4A56}" presName="dummy5b" presStyleCnt="0"/>
      <dgm:spPr/>
    </dgm:pt>
    <dgm:pt modelId="{2C360389-B675-45DE-A33A-F1C14C06ECE2}" type="pres">
      <dgm:prSet presAssocID="{0CC59976-64CC-4537-8D8E-B8FCC07D4A56}" presName="wedge5Tx" presStyleLbl="node1" presStyleIdx="4" presStyleCnt="6">
        <dgm:presLayoutVars>
          <dgm:chMax val="0"/>
          <dgm:chPref val="0"/>
          <dgm:bulletEnabled val="1"/>
        </dgm:presLayoutVars>
      </dgm:prSet>
      <dgm:spPr/>
      <dgm:t>
        <a:bodyPr/>
        <a:lstStyle/>
        <a:p>
          <a:endParaRPr lang="ru-RU"/>
        </a:p>
      </dgm:t>
    </dgm:pt>
    <dgm:pt modelId="{DA87E9FC-B2D7-4745-9F92-BBE64603542E}" type="pres">
      <dgm:prSet presAssocID="{0CC59976-64CC-4537-8D8E-B8FCC07D4A56}" presName="wedge6" presStyleLbl="node1" presStyleIdx="5" presStyleCnt="6"/>
      <dgm:spPr/>
      <dgm:t>
        <a:bodyPr/>
        <a:lstStyle/>
        <a:p>
          <a:endParaRPr lang="ru-RU"/>
        </a:p>
      </dgm:t>
    </dgm:pt>
    <dgm:pt modelId="{10953369-E3EE-45C5-BFC4-FB3304D1768D}" type="pres">
      <dgm:prSet presAssocID="{0CC59976-64CC-4537-8D8E-B8FCC07D4A56}" presName="dummy6a" presStyleCnt="0"/>
      <dgm:spPr/>
    </dgm:pt>
    <dgm:pt modelId="{FAA213C5-586F-4AC7-B1A6-31CDA7211B37}" type="pres">
      <dgm:prSet presAssocID="{0CC59976-64CC-4537-8D8E-B8FCC07D4A56}" presName="dummy6b" presStyleCnt="0"/>
      <dgm:spPr/>
    </dgm:pt>
    <dgm:pt modelId="{D71A6E66-33C1-424E-9406-2878A3DD5A71}" type="pres">
      <dgm:prSet presAssocID="{0CC59976-64CC-4537-8D8E-B8FCC07D4A56}" presName="wedge6Tx" presStyleLbl="node1" presStyleIdx="5" presStyleCnt="6">
        <dgm:presLayoutVars>
          <dgm:chMax val="0"/>
          <dgm:chPref val="0"/>
          <dgm:bulletEnabled val="1"/>
        </dgm:presLayoutVars>
      </dgm:prSet>
      <dgm:spPr/>
      <dgm:t>
        <a:bodyPr/>
        <a:lstStyle/>
        <a:p>
          <a:endParaRPr lang="ru-RU"/>
        </a:p>
      </dgm:t>
    </dgm:pt>
    <dgm:pt modelId="{645E1EC9-0933-4E6B-AECB-D952B70FC643}" type="pres">
      <dgm:prSet presAssocID="{76296FD6-98EC-4A51-B0AE-603F8E7D623D}" presName="arrowWedge1" presStyleLbl="fgSibTrans2D1" presStyleIdx="0" presStyleCnt="6"/>
      <dgm:spPr>
        <a:solidFill>
          <a:schemeClr val="accent2">
            <a:lumMod val="75000"/>
          </a:schemeClr>
        </a:solidFill>
      </dgm:spPr>
    </dgm:pt>
    <dgm:pt modelId="{A4DA3E07-BB5F-47AE-8641-79F859DB5CB5}" type="pres">
      <dgm:prSet presAssocID="{9DB6A80E-7349-44E0-A016-93394582D131}" presName="arrowWedge2" presStyleLbl="fgSibTrans2D1" presStyleIdx="1" presStyleCnt="6"/>
      <dgm:spPr/>
    </dgm:pt>
    <dgm:pt modelId="{213181CF-CFAC-4748-ABA5-035FEB22F4F7}" type="pres">
      <dgm:prSet presAssocID="{482E5A08-8EA2-4BBB-B2AF-0AFA8970CC88}" presName="arrowWedge3" presStyleLbl="fgSibTrans2D1" presStyleIdx="2" presStyleCnt="6"/>
      <dgm:spPr/>
    </dgm:pt>
    <dgm:pt modelId="{A92B7A11-A671-4B89-9347-B0ACB03A440B}" type="pres">
      <dgm:prSet presAssocID="{3BD1F4B0-7453-454F-A14A-FE56C84337AB}" presName="arrowWedge4" presStyleLbl="fgSibTrans2D1" presStyleIdx="3" presStyleCnt="6"/>
      <dgm:spPr/>
    </dgm:pt>
    <dgm:pt modelId="{7BA1513E-5EC7-4F59-860A-3B64659C2085}" type="pres">
      <dgm:prSet presAssocID="{93A48A5E-E443-4EE8-BA17-BB2D05E5DCBA}" presName="arrowWedge5" presStyleLbl="fgSibTrans2D1" presStyleIdx="4" presStyleCnt="6"/>
      <dgm:spPr/>
    </dgm:pt>
    <dgm:pt modelId="{0D69B72D-0C44-42CD-AEA0-3AD3918B2D39}" type="pres">
      <dgm:prSet presAssocID="{FA7967A1-D43F-457B-A04F-2D6451A2B03F}" presName="arrowWedge6" presStyleLbl="fgSibTrans2D1" presStyleIdx="5" presStyleCnt="6"/>
      <dgm:spPr/>
    </dgm:pt>
  </dgm:ptLst>
  <dgm:cxnLst>
    <dgm:cxn modelId="{EB3AA91D-3D7B-4374-B3F7-97C40F0CA0A7}" type="presOf" srcId="{DB9137E0-04C3-41DD-92EF-B909727F1245}" destId="{842E3C46-EC8A-4ABB-BCAE-D9BAAC0F901D}" srcOrd="0" destOrd="0" presId="urn:microsoft.com/office/officeart/2005/8/layout/cycle8"/>
    <dgm:cxn modelId="{A55E5BAA-BC43-4D95-9614-81BFB1C2196C}" srcId="{0CC59976-64CC-4537-8D8E-B8FCC07D4A56}" destId="{05E172B5-4C68-4BC9-815B-9E2AE5DDFB57}" srcOrd="4" destOrd="0" parTransId="{C605A835-60BA-4E4C-A1B7-45FA8A0F045F}" sibTransId="{93A48A5E-E443-4EE8-BA17-BB2D05E5DCBA}"/>
    <dgm:cxn modelId="{83C0B71A-83FB-40CA-ADA2-F57568F599D9}" type="presOf" srcId="{67C479B8-79CB-4E3C-AF4B-51F99AF1F0F6}" destId="{D71A6E66-33C1-424E-9406-2878A3DD5A71}" srcOrd="1" destOrd="0" presId="urn:microsoft.com/office/officeart/2005/8/layout/cycle8"/>
    <dgm:cxn modelId="{BFAB04C5-ABE3-4527-9606-9EA331365D0F}" type="presOf" srcId="{ECB64474-2C4E-4705-AAF6-8050BAE96CFE}" destId="{4EC7F541-63A3-4EAE-B73C-7B624E9A8B04}" srcOrd="0" destOrd="0" presId="urn:microsoft.com/office/officeart/2005/8/layout/cycle8"/>
    <dgm:cxn modelId="{41F2AC8D-068A-4633-93B3-1F7CF042C6E9}" srcId="{0CC59976-64CC-4537-8D8E-B8FCC07D4A56}" destId="{DB9137E0-04C3-41DD-92EF-B909727F1245}" srcOrd="1" destOrd="0" parTransId="{1CC5151F-53A8-4196-97AA-63386F8B9A90}" sibTransId="{9DB6A80E-7349-44E0-A016-93394582D131}"/>
    <dgm:cxn modelId="{96ED972A-8166-4654-A500-D4F0C7B1E3F1}" type="presOf" srcId="{17F76E49-923E-46CA-8364-D26CACBCD025}" destId="{CF8795A2-0B39-49CF-9E5A-203CAA8C33C6}" srcOrd="1" destOrd="0" presId="urn:microsoft.com/office/officeart/2005/8/layout/cycle8"/>
    <dgm:cxn modelId="{69C9B0C3-B875-49DA-8D88-AD05108DE5F0}" type="presOf" srcId="{05E172B5-4C68-4BC9-815B-9E2AE5DDFB57}" destId="{2C360389-B675-45DE-A33A-F1C14C06ECE2}" srcOrd="1" destOrd="0" presId="urn:microsoft.com/office/officeart/2005/8/layout/cycle8"/>
    <dgm:cxn modelId="{2838D954-7E13-433F-8530-C9C16978BB30}" type="presOf" srcId="{ECB64474-2C4E-4705-AAF6-8050BAE96CFE}" destId="{68657E94-A1A4-466A-A4AE-DF569D48D293}" srcOrd="1" destOrd="0" presId="urn:microsoft.com/office/officeart/2005/8/layout/cycle8"/>
    <dgm:cxn modelId="{B5252B14-6E94-499C-8743-CF815FD4832E}" type="presOf" srcId="{17F76E49-923E-46CA-8364-D26CACBCD025}" destId="{EF4DAB56-0E4E-4262-BFE2-5F22B9C565D7}" srcOrd="0" destOrd="0" presId="urn:microsoft.com/office/officeart/2005/8/layout/cycle8"/>
    <dgm:cxn modelId="{60130FF4-5BC6-40D2-9DC0-2E0FAFD52AE0}" type="presOf" srcId="{804975CC-6CF4-47D1-BD0A-940EBDCA7574}" destId="{4AF62A4F-6281-44A9-8CCB-EC1D32ECC29E}" srcOrd="0" destOrd="0" presId="urn:microsoft.com/office/officeart/2005/8/layout/cycle8"/>
    <dgm:cxn modelId="{16F9D93B-ACDB-49A4-AE4B-5143EA88A525}" srcId="{0CC59976-64CC-4537-8D8E-B8FCC07D4A56}" destId="{67C479B8-79CB-4E3C-AF4B-51F99AF1F0F6}" srcOrd="5" destOrd="0" parTransId="{96F7D31E-F01D-4D75-ADAF-0C5EE9D7676C}" sibTransId="{FA7967A1-D43F-457B-A04F-2D6451A2B03F}"/>
    <dgm:cxn modelId="{3909185B-3969-481C-AA5D-54888D04CA2D}" type="presOf" srcId="{804975CC-6CF4-47D1-BD0A-940EBDCA7574}" destId="{740B71DB-D616-4EF1-98F2-8EAEDB8665E1}" srcOrd="1" destOrd="0" presId="urn:microsoft.com/office/officeart/2005/8/layout/cycle8"/>
    <dgm:cxn modelId="{29A43981-884C-44A9-B33E-F04E02355011}" type="presOf" srcId="{67C479B8-79CB-4E3C-AF4B-51F99AF1F0F6}" destId="{DA87E9FC-B2D7-4745-9F92-BBE64603542E}" srcOrd="0" destOrd="0" presId="urn:microsoft.com/office/officeart/2005/8/layout/cycle8"/>
    <dgm:cxn modelId="{F2AF6333-9F20-4262-A99D-D03480DC94AB}" srcId="{0CC59976-64CC-4537-8D8E-B8FCC07D4A56}" destId="{ECB64474-2C4E-4705-AAF6-8050BAE96CFE}" srcOrd="3" destOrd="0" parTransId="{711F63B3-9B13-4AE5-AE28-0F5E81D88C2B}" sibTransId="{3BD1F4B0-7453-454F-A14A-FE56C84337AB}"/>
    <dgm:cxn modelId="{4237B6ED-DDEE-42B2-8E43-820FA46C28A0}" srcId="{0CC59976-64CC-4537-8D8E-B8FCC07D4A56}" destId="{804975CC-6CF4-47D1-BD0A-940EBDCA7574}" srcOrd="0" destOrd="0" parTransId="{0527C35E-81F7-466F-8D06-63A4EF65A333}" sibTransId="{76296FD6-98EC-4A51-B0AE-603F8E7D623D}"/>
    <dgm:cxn modelId="{4D951E67-1E92-4E86-B5C6-009D152A71BA}" type="presOf" srcId="{DB9137E0-04C3-41DD-92EF-B909727F1245}" destId="{13877B98-6675-42E9-945C-2FAC2CCA660C}" srcOrd="1" destOrd="0" presId="urn:microsoft.com/office/officeart/2005/8/layout/cycle8"/>
    <dgm:cxn modelId="{BBD3EB3C-B427-4F81-8525-C33F3F9EBFB9}" type="presOf" srcId="{05E172B5-4C68-4BC9-815B-9E2AE5DDFB57}" destId="{0476E67D-5740-41C1-B512-8D9664E886EA}" srcOrd="0" destOrd="0" presId="urn:microsoft.com/office/officeart/2005/8/layout/cycle8"/>
    <dgm:cxn modelId="{EF639702-1CE3-4E2E-A2D8-F12A5935547A}" type="presOf" srcId="{0CC59976-64CC-4537-8D8E-B8FCC07D4A56}" destId="{5A83CEAF-857D-4241-8103-98853D011D82}" srcOrd="0" destOrd="0" presId="urn:microsoft.com/office/officeart/2005/8/layout/cycle8"/>
    <dgm:cxn modelId="{10AC6F65-CFA1-4664-96BA-31E34285EC17}" srcId="{0CC59976-64CC-4537-8D8E-B8FCC07D4A56}" destId="{17F76E49-923E-46CA-8364-D26CACBCD025}" srcOrd="2" destOrd="0" parTransId="{61273E43-A622-43E7-9F9E-013BA2AC3E56}" sibTransId="{482E5A08-8EA2-4BBB-B2AF-0AFA8970CC88}"/>
    <dgm:cxn modelId="{A1DBA41F-53F5-4C3D-A34F-D4FB62C7FC08}" type="presParOf" srcId="{5A83CEAF-857D-4241-8103-98853D011D82}" destId="{4AF62A4F-6281-44A9-8CCB-EC1D32ECC29E}" srcOrd="0" destOrd="0" presId="urn:microsoft.com/office/officeart/2005/8/layout/cycle8"/>
    <dgm:cxn modelId="{92B6316D-0DE5-4551-BFE3-4819E5405611}" type="presParOf" srcId="{5A83CEAF-857D-4241-8103-98853D011D82}" destId="{0D278E1A-672D-4E79-A420-13FD6E1C6454}" srcOrd="1" destOrd="0" presId="urn:microsoft.com/office/officeart/2005/8/layout/cycle8"/>
    <dgm:cxn modelId="{34D4C8E0-B18E-4481-8032-6E48FDEAD7E1}" type="presParOf" srcId="{5A83CEAF-857D-4241-8103-98853D011D82}" destId="{C0797E7B-9B21-424A-8FF5-3B0874FDD097}" srcOrd="2" destOrd="0" presId="urn:microsoft.com/office/officeart/2005/8/layout/cycle8"/>
    <dgm:cxn modelId="{3FA7CD6A-380E-4045-AB58-2DD93ABA0851}" type="presParOf" srcId="{5A83CEAF-857D-4241-8103-98853D011D82}" destId="{740B71DB-D616-4EF1-98F2-8EAEDB8665E1}" srcOrd="3" destOrd="0" presId="urn:microsoft.com/office/officeart/2005/8/layout/cycle8"/>
    <dgm:cxn modelId="{049AFCE5-DD57-4E10-9B79-4E16E1932368}" type="presParOf" srcId="{5A83CEAF-857D-4241-8103-98853D011D82}" destId="{842E3C46-EC8A-4ABB-BCAE-D9BAAC0F901D}" srcOrd="4" destOrd="0" presId="urn:microsoft.com/office/officeart/2005/8/layout/cycle8"/>
    <dgm:cxn modelId="{BA3553BA-EE8F-430A-860A-684A56295C0F}" type="presParOf" srcId="{5A83CEAF-857D-4241-8103-98853D011D82}" destId="{750BBB24-9553-4978-A5C7-E6BFB7ED49D0}" srcOrd="5" destOrd="0" presId="urn:microsoft.com/office/officeart/2005/8/layout/cycle8"/>
    <dgm:cxn modelId="{10C609CC-7137-485B-A6F0-027396A47D79}" type="presParOf" srcId="{5A83CEAF-857D-4241-8103-98853D011D82}" destId="{E2647F9B-D437-4C8F-80E6-471F5C0183BF}" srcOrd="6" destOrd="0" presId="urn:microsoft.com/office/officeart/2005/8/layout/cycle8"/>
    <dgm:cxn modelId="{152C0A60-502C-4305-9D85-A7D9B9097804}" type="presParOf" srcId="{5A83CEAF-857D-4241-8103-98853D011D82}" destId="{13877B98-6675-42E9-945C-2FAC2CCA660C}" srcOrd="7" destOrd="0" presId="urn:microsoft.com/office/officeart/2005/8/layout/cycle8"/>
    <dgm:cxn modelId="{5680D80D-7452-435B-8DAC-105E3E9705F2}" type="presParOf" srcId="{5A83CEAF-857D-4241-8103-98853D011D82}" destId="{EF4DAB56-0E4E-4262-BFE2-5F22B9C565D7}" srcOrd="8" destOrd="0" presId="urn:microsoft.com/office/officeart/2005/8/layout/cycle8"/>
    <dgm:cxn modelId="{F88EC142-2894-45EC-B820-FC4759C2479F}" type="presParOf" srcId="{5A83CEAF-857D-4241-8103-98853D011D82}" destId="{5A7D453C-E265-42CE-8911-E2E2A2D9A579}" srcOrd="9" destOrd="0" presId="urn:microsoft.com/office/officeart/2005/8/layout/cycle8"/>
    <dgm:cxn modelId="{30A58B57-67CD-451F-998B-8454EEA0927E}" type="presParOf" srcId="{5A83CEAF-857D-4241-8103-98853D011D82}" destId="{598D2280-9461-4EE1-AA2C-BC3C4C3C41F1}" srcOrd="10" destOrd="0" presId="urn:microsoft.com/office/officeart/2005/8/layout/cycle8"/>
    <dgm:cxn modelId="{7F84AAF1-7FA1-4B74-85F7-6BAB691DC43F}" type="presParOf" srcId="{5A83CEAF-857D-4241-8103-98853D011D82}" destId="{CF8795A2-0B39-49CF-9E5A-203CAA8C33C6}" srcOrd="11" destOrd="0" presId="urn:microsoft.com/office/officeart/2005/8/layout/cycle8"/>
    <dgm:cxn modelId="{CD77995F-BEB4-4789-8695-3C26C537B473}" type="presParOf" srcId="{5A83CEAF-857D-4241-8103-98853D011D82}" destId="{4EC7F541-63A3-4EAE-B73C-7B624E9A8B04}" srcOrd="12" destOrd="0" presId="urn:microsoft.com/office/officeart/2005/8/layout/cycle8"/>
    <dgm:cxn modelId="{A16A6892-C17E-4C83-83B8-E448E9866430}" type="presParOf" srcId="{5A83CEAF-857D-4241-8103-98853D011D82}" destId="{F96A818A-D8C9-41DD-9CB3-C7DE7AE8CF4F}" srcOrd="13" destOrd="0" presId="urn:microsoft.com/office/officeart/2005/8/layout/cycle8"/>
    <dgm:cxn modelId="{AD7E9E1C-F36F-481D-B145-AAEC7B95CEB4}" type="presParOf" srcId="{5A83CEAF-857D-4241-8103-98853D011D82}" destId="{BFD46E79-D8E1-4475-A9C1-61CAA34304EE}" srcOrd="14" destOrd="0" presId="urn:microsoft.com/office/officeart/2005/8/layout/cycle8"/>
    <dgm:cxn modelId="{CCCD38BC-A6BB-4C56-AF21-7F81BD14D265}" type="presParOf" srcId="{5A83CEAF-857D-4241-8103-98853D011D82}" destId="{68657E94-A1A4-466A-A4AE-DF569D48D293}" srcOrd="15" destOrd="0" presId="urn:microsoft.com/office/officeart/2005/8/layout/cycle8"/>
    <dgm:cxn modelId="{B6CE9AF7-E03F-49CE-BD17-48AA2B71AE4B}" type="presParOf" srcId="{5A83CEAF-857D-4241-8103-98853D011D82}" destId="{0476E67D-5740-41C1-B512-8D9664E886EA}" srcOrd="16" destOrd="0" presId="urn:microsoft.com/office/officeart/2005/8/layout/cycle8"/>
    <dgm:cxn modelId="{279E9EF8-D243-4971-B971-3DA826871FF6}" type="presParOf" srcId="{5A83CEAF-857D-4241-8103-98853D011D82}" destId="{703C93DC-6538-419A-BF89-E09F262006D9}" srcOrd="17" destOrd="0" presId="urn:microsoft.com/office/officeart/2005/8/layout/cycle8"/>
    <dgm:cxn modelId="{6E6177CF-F496-48C1-A147-61E4E1B038E4}" type="presParOf" srcId="{5A83CEAF-857D-4241-8103-98853D011D82}" destId="{8FBBB6A5-D1B6-4EC1-9D4E-3B2FA54A9325}" srcOrd="18" destOrd="0" presId="urn:microsoft.com/office/officeart/2005/8/layout/cycle8"/>
    <dgm:cxn modelId="{A0CB4A85-0515-449C-9B3B-723DE0085A16}" type="presParOf" srcId="{5A83CEAF-857D-4241-8103-98853D011D82}" destId="{2C360389-B675-45DE-A33A-F1C14C06ECE2}" srcOrd="19" destOrd="0" presId="urn:microsoft.com/office/officeart/2005/8/layout/cycle8"/>
    <dgm:cxn modelId="{AF5E31F2-3B19-460F-A1E3-E716328A614F}" type="presParOf" srcId="{5A83CEAF-857D-4241-8103-98853D011D82}" destId="{DA87E9FC-B2D7-4745-9F92-BBE64603542E}" srcOrd="20" destOrd="0" presId="urn:microsoft.com/office/officeart/2005/8/layout/cycle8"/>
    <dgm:cxn modelId="{4AE98E9B-11C3-431A-94D5-EB08F49341C1}" type="presParOf" srcId="{5A83CEAF-857D-4241-8103-98853D011D82}" destId="{10953369-E3EE-45C5-BFC4-FB3304D1768D}" srcOrd="21" destOrd="0" presId="urn:microsoft.com/office/officeart/2005/8/layout/cycle8"/>
    <dgm:cxn modelId="{1B55A58E-9398-4D02-8443-B4CE9098FD1D}" type="presParOf" srcId="{5A83CEAF-857D-4241-8103-98853D011D82}" destId="{FAA213C5-586F-4AC7-B1A6-31CDA7211B37}" srcOrd="22" destOrd="0" presId="urn:microsoft.com/office/officeart/2005/8/layout/cycle8"/>
    <dgm:cxn modelId="{811025A9-D12C-43CE-8296-375892C7721B}" type="presParOf" srcId="{5A83CEAF-857D-4241-8103-98853D011D82}" destId="{D71A6E66-33C1-424E-9406-2878A3DD5A71}" srcOrd="23" destOrd="0" presId="urn:microsoft.com/office/officeart/2005/8/layout/cycle8"/>
    <dgm:cxn modelId="{D8A5C464-2457-4A98-8EC9-E3F9496E65B9}" type="presParOf" srcId="{5A83CEAF-857D-4241-8103-98853D011D82}" destId="{645E1EC9-0933-4E6B-AECB-D952B70FC643}" srcOrd="24" destOrd="0" presId="urn:microsoft.com/office/officeart/2005/8/layout/cycle8"/>
    <dgm:cxn modelId="{F57F9BE2-98AE-4E7A-8A80-41FFBE821901}" type="presParOf" srcId="{5A83CEAF-857D-4241-8103-98853D011D82}" destId="{A4DA3E07-BB5F-47AE-8641-79F859DB5CB5}" srcOrd="25" destOrd="0" presId="urn:microsoft.com/office/officeart/2005/8/layout/cycle8"/>
    <dgm:cxn modelId="{6B7C1D5C-21E4-4E18-BD99-C0E4FF2F1110}" type="presParOf" srcId="{5A83CEAF-857D-4241-8103-98853D011D82}" destId="{213181CF-CFAC-4748-ABA5-035FEB22F4F7}" srcOrd="26" destOrd="0" presId="urn:microsoft.com/office/officeart/2005/8/layout/cycle8"/>
    <dgm:cxn modelId="{5ECDA30B-0D4F-4D72-BDE8-F4ED9E1D0A2A}" type="presParOf" srcId="{5A83CEAF-857D-4241-8103-98853D011D82}" destId="{A92B7A11-A671-4B89-9347-B0ACB03A440B}" srcOrd="27" destOrd="0" presId="urn:microsoft.com/office/officeart/2005/8/layout/cycle8"/>
    <dgm:cxn modelId="{1256DBD4-C274-4A07-8B14-81CA67BFC5D6}" type="presParOf" srcId="{5A83CEAF-857D-4241-8103-98853D011D82}" destId="{7BA1513E-5EC7-4F59-860A-3B64659C2085}" srcOrd="28" destOrd="0" presId="urn:microsoft.com/office/officeart/2005/8/layout/cycle8"/>
    <dgm:cxn modelId="{2575776D-3AD4-4577-A6A3-BC57123EC397}" type="presParOf" srcId="{5A83CEAF-857D-4241-8103-98853D011D82}" destId="{0D69B72D-0C44-42CD-AEA0-3AD3918B2D39}"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AB7ED8-92BF-472C-87B1-C6386D66FBEB}" type="doc">
      <dgm:prSet loTypeId="urn:microsoft.com/office/officeart/2005/8/layout/cycle6" loCatId="cycle" qsTypeId="urn:microsoft.com/office/officeart/2005/8/quickstyle/3d1" qsCatId="3D" csTypeId="urn:microsoft.com/office/officeart/2005/8/colors/accent5_3" csCatId="accent5" phldr="1"/>
      <dgm:spPr/>
      <dgm:t>
        <a:bodyPr/>
        <a:lstStyle/>
        <a:p>
          <a:endParaRPr lang="ru-RU"/>
        </a:p>
      </dgm:t>
    </dgm:pt>
    <dgm:pt modelId="{A51210AF-817E-4E3E-B0D1-38C0AF0BD115}">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Основных направлениях налоговой политики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BF6075DF-E010-40EC-B4DC-946E87931D70}" type="parTrans" cxnId="{2A9D9DEE-F90B-47B2-B734-FC5044C56616}">
      <dgm:prSet/>
      <dgm:spPr/>
      <dgm:t>
        <a:bodyPr/>
        <a:lstStyle/>
        <a:p>
          <a:endParaRPr lang="ru-RU"/>
        </a:p>
      </dgm:t>
    </dgm:pt>
    <dgm:pt modelId="{C8234B4D-104B-4FD1-9C1F-A414143258AA}" type="sibTrans" cxnId="{2A9D9DEE-F90B-47B2-B734-FC5044C56616}">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A5495B50-43AD-4A49-9076-987885A89997}">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Основных направлениях бюджетной политики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266B1D32-B0BB-46B8-9166-582BE3B8B6C5}" type="parTrans" cxnId="{393E5E0C-FDAF-45D4-98EB-484C1151E6FB}">
      <dgm:prSet/>
      <dgm:spPr/>
      <dgm:t>
        <a:bodyPr/>
        <a:lstStyle/>
        <a:p>
          <a:endParaRPr lang="ru-RU"/>
        </a:p>
      </dgm:t>
    </dgm:pt>
    <dgm:pt modelId="{04BE0404-A1B3-4DF6-8F9E-5898A0BB0D34}" type="sibTrans" cxnId="{393E5E0C-FDAF-45D4-98EB-484C1151E6FB}">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4D5D21B2-DAFF-4489-83F7-D7EBC1E1D448}">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ru-RU" sz="1700" b="1" dirty="0" smtClean="0">
              <a:latin typeface="Times New Roman" panose="02020603050405020304" pitchFamily="18" charset="0"/>
              <a:cs typeface="Times New Roman" panose="02020603050405020304" pitchFamily="18" charset="0"/>
            </a:rPr>
            <a:t>Государственных программах Чувашской Республики</a:t>
          </a:r>
          <a:endParaRPr lang="ru-RU" sz="1700" b="1" dirty="0">
            <a:latin typeface="Times New Roman" panose="02020603050405020304" pitchFamily="18" charset="0"/>
            <a:cs typeface="Times New Roman" panose="02020603050405020304" pitchFamily="18" charset="0"/>
          </a:endParaRPr>
        </a:p>
      </dgm:t>
    </dgm:pt>
    <dgm:pt modelId="{52A72DC8-DC49-4CF4-BFCF-A66AA88A9C97}" type="parTrans" cxnId="{70F493C5-3EBF-4F49-8BEE-240781A115EE}">
      <dgm:prSet/>
      <dgm:spPr/>
      <dgm:t>
        <a:bodyPr/>
        <a:lstStyle/>
        <a:p>
          <a:endParaRPr lang="ru-RU"/>
        </a:p>
      </dgm:t>
    </dgm:pt>
    <dgm:pt modelId="{A31C26CC-7098-4C2A-9AC2-1040AD3A8036}" type="sibTrans" cxnId="{70F493C5-3EBF-4F49-8BEE-240781A115EE}">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ACECFA3F-271D-4071-ACC5-D5EA66374059}">
      <dgm:prSet phldrT="[Текст]">
        <dgm:style>
          <a:lnRef idx="1">
            <a:schemeClr val="accent2"/>
          </a:lnRef>
          <a:fillRef idx="2">
            <a:schemeClr val="accent2"/>
          </a:fillRef>
          <a:effectRef idx="1">
            <a:schemeClr val="accent2"/>
          </a:effectRef>
          <a:fontRef idx="minor">
            <a:schemeClr val="dk1"/>
          </a:fontRef>
        </dgm:style>
      </dgm:prSet>
      <dgm:spPr/>
      <dgm:t>
        <a:bodyPr/>
        <a:lstStyle/>
        <a:p>
          <a:r>
            <a:rPr lang="ru-RU" b="1" dirty="0" smtClean="0">
              <a:latin typeface="Times New Roman" panose="02020603050405020304" pitchFamily="18" charset="0"/>
              <a:cs typeface="Times New Roman" panose="02020603050405020304" pitchFamily="18" charset="0"/>
            </a:rPr>
            <a:t>Прогнозе социально-экономического развития Чувашской Республики</a:t>
          </a:r>
          <a:endParaRPr lang="ru-RU" b="1" dirty="0">
            <a:latin typeface="Times New Roman" panose="02020603050405020304" pitchFamily="18" charset="0"/>
            <a:cs typeface="Times New Roman" panose="02020603050405020304" pitchFamily="18" charset="0"/>
          </a:endParaRPr>
        </a:p>
      </dgm:t>
    </dgm:pt>
    <dgm:pt modelId="{492DC491-C08E-4A09-BCB7-E9F316D39C79}" type="parTrans" cxnId="{573B9DE4-DB43-4A5C-A3C5-7C42F15550F1}">
      <dgm:prSet/>
      <dgm:spPr/>
      <dgm:t>
        <a:bodyPr/>
        <a:lstStyle/>
        <a:p>
          <a:endParaRPr lang="ru-RU"/>
        </a:p>
      </dgm:t>
    </dgm:pt>
    <dgm:pt modelId="{306D97E9-8708-417E-90DB-E143EE19C8F5}" type="sibTrans" cxnId="{573B9DE4-DB43-4A5C-A3C5-7C42F15550F1}">
      <dgm:prSet>
        <dgm:style>
          <a:lnRef idx="3">
            <a:schemeClr val="accent4"/>
          </a:lnRef>
          <a:fillRef idx="0">
            <a:schemeClr val="accent4"/>
          </a:fillRef>
          <a:effectRef idx="2">
            <a:schemeClr val="accent4"/>
          </a:effectRef>
          <a:fontRef idx="minor">
            <a:schemeClr val="tx1"/>
          </a:fontRef>
        </dgm:style>
      </dgm:prSet>
      <dgm:spPr>
        <a:ln w="76200"/>
      </dgm:spPr>
      <dgm:t>
        <a:bodyPr/>
        <a:lstStyle/>
        <a:p>
          <a:endParaRPr lang="ru-RU"/>
        </a:p>
      </dgm:t>
    </dgm:pt>
    <dgm:pt modelId="{50F8A006-03B7-453E-8B11-52199EE89448}" type="pres">
      <dgm:prSet presAssocID="{1AAB7ED8-92BF-472C-87B1-C6386D66FBEB}" presName="cycle" presStyleCnt="0">
        <dgm:presLayoutVars>
          <dgm:dir/>
          <dgm:resizeHandles val="exact"/>
        </dgm:presLayoutVars>
      </dgm:prSet>
      <dgm:spPr/>
      <dgm:t>
        <a:bodyPr/>
        <a:lstStyle/>
        <a:p>
          <a:endParaRPr lang="ru-RU"/>
        </a:p>
      </dgm:t>
    </dgm:pt>
    <dgm:pt modelId="{28C25282-24D3-4CFD-AC59-CD63786195EA}" type="pres">
      <dgm:prSet presAssocID="{A51210AF-817E-4E3E-B0D1-38C0AF0BD115}" presName="node" presStyleLbl="node1" presStyleIdx="0" presStyleCnt="4" custScaleX="138989" custScaleY="147971">
        <dgm:presLayoutVars>
          <dgm:bulletEnabled val="1"/>
        </dgm:presLayoutVars>
      </dgm:prSet>
      <dgm:spPr/>
      <dgm:t>
        <a:bodyPr/>
        <a:lstStyle/>
        <a:p>
          <a:endParaRPr lang="ru-RU"/>
        </a:p>
      </dgm:t>
    </dgm:pt>
    <dgm:pt modelId="{A647B94C-0F5B-451D-9428-43279F7D65DD}" type="pres">
      <dgm:prSet presAssocID="{A51210AF-817E-4E3E-B0D1-38C0AF0BD115}" presName="spNode" presStyleCnt="0"/>
      <dgm:spPr/>
    </dgm:pt>
    <dgm:pt modelId="{B1BA7DD6-4629-4464-AA76-4AC12B29F7ED}" type="pres">
      <dgm:prSet presAssocID="{C8234B4D-104B-4FD1-9C1F-A414143258AA}" presName="sibTrans" presStyleLbl="sibTrans1D1" presStyleIdx="0" presStyleCnt="4"/>
      <dgm:spPr/>
      <dgm:t>
        <a:bodyPr/>
        <a:lstStyle/>
        <a:p>
          <a:endParaRPr lang="ru-RU"/>
        </a:p>
      </dgm:t>
    </dgm:pt>
    <dgm:pt modelId="{09EE511D-0EF6-43EC-B406-0F1618FAB471}" type="pres">
      <dgm:prSet presAssocID="{A5495B50-43AD-4A49-9076-987885A89997}" presName="node" presStyleLbl="node1" presStyleIdx="1" presStyleCnt="4" custScaleX="142593" custScaleY="162611" custRadScaleRad="115663" custRadScaleInc="-2194">
        <dgm:presLayoutVars>
          <dgm:bulletEnabled val="1"/>
        </dgm:presLayoutVars>
      </dgm:prSet>
      <dgm:spPr/>
      <dgm:t>
        <a:bodyPr/>
        <a:lstStyle/>
        <a:p>
          <a:endParaRPr lang="ru-RU"/>
        </a:p>
      </dgm:t>
    </dgm:pt>
    <dgm:pt modelId="{D6C46AB8-91FF-4DB2-AA00-CB287071D8BD}" type="pres">
      <dgm:prSet presAssocID="{A5495B50-43AD-4A49-9076-987885A89997}" presName="spNode" presStyleCnt="0"/>
      <dgm:spPr/>
    </dgm:pt>
    <dgm:pt modelId="{CEBC4C3C-A437-4420-A2E2-C12E33E8450C}" type="pres">
      <dgm:prSet presAssocID="{04BE0404-A1B3-4DF6-8F9E-5898A0BB0D34}" presName="sibTrans" presStyleLbl="sibTrans1D1" presStyleIdx="1" presStyleCnt="4"/>
      <dgm:spPr/>
      <dgm:t>
        <a:bodyPr/>
        <a:lstStyle/>
        <a:p>
          <a:endParaRPr lang="ru-RU"/>
        </a:p>
      </dgm:t>
    </dgm:pt>
    <dgm:pt modelId="{B5C2805B-3ECC-4AA3-B306-E04B8D93175A}" type="pres">
      <dgm:prSet presAssocID="{4D5D21B2-DAFF-4489-83F7-D7EBC1E1D448}" presName="node" presStyleLbl="node1" presStyleIdx="2" presStyleCnt="4" custScaleX="142593" custScaleY="123822">
        <dgm:presLayoutVars>
          <dgm:bulletEnabled val="1"/>
        </dgm:presLayoutVars>
      </dgm:prSet>
      <dgm:spPr/>
      <dgm:t>
        <a:bodyPr/>
        <a:lstStyle/>
        <a:p>
          <a:endParaRPr lang="ru-RU"/>
        </a:p>
      </dgm:t>
    </dgm:pt>
    <dgm:pt modelId="{3743ACCF-7837-4FB8-8080-B65670FB2E40}" type="pres">
      <dgm:prSet presAssocID="{4D5D21B2-DAFF-4489-83F7-D7EBC1E1D448}" presName="spNode" presStyleCnt="0"/>
      <dgm:spPr/>
    </dgm:pt>
    <dgm:pt modelId="{609DDD8F-8077-4ED9-B479-F4058D5BF79E}" type="pres">
      <dgm:prSet presAssocID="{A31C26CC-7098-4C2A-9AC2-1040AD3A8036}" presName="sibTrans" presStyleLbl="sibTrans1D1" presStyleIdx="2" presStyleCnt="4"/>
      <dgm:spPr/>
      <dgm:t>
        <a:bodyPr/>
        <a:lstStyle/>
        <a:p>
          <a:endParaRPr lang="ru-RU"/>
        </a:p>
      </dgm:t>
    </dgm:pt>
    <dgm:pt modelId="{FDB32F28-2B23-4FC5-B84F-1478F183AB08}" type="pres">
      <dgm:prSet presAssocID="{ACECFA3F-271D-4071-ACC5-D5EA66374059}" presName="node" presStyleLbl="node1" presStyleIdx="3" presStyleCnt="4" custScaleX="142593" custScaleY="162611" custRadScaleRad="111386" custRadScaleInc="2279">
        <dgm:presLayoutVars>
          <dgm:bulletEnabled val="1"/>
        </dgm:presLayoutVars>
      </dgm:prSet>
      <dgm:spPr/>
      <dgm:t>
        <a:bodyPr/>
        <a:lstStyle/>
        <a:p>
          <a:endParaRPr lang="ru-RU"/>
        </a:p>
      </dgm:t>
    </dgm:pt>
    <dgm:pt modelId="{33A00F86-7713-40B8-8DA0-458E6F8C677E}" type="pres">
      <dgm:prSet presAssocID="{ACECFA3F-271D-4071-ACC5-D5EA66374059}" presName="spNode" presStyleCnt="0"/>
      <dgm:spPr/>
    </dgm:pt>
    <dgm:pt modelId="{AE08C94F-0CD5-478E-94D3-913DA7B7B592}" type="pres">
      <dgm:prSet presAssocID="{306D97E9-8708-417E-90DB-E143EE19C8F5}" presName="sibTrans" presStyleLbl="sibTrans1D1" presStyleIdx="3" presStyleCnt="4"/>
      <dgm:spPr/>
      <dgm:t>
        <a:bodyPr/>
        <a:lstStyle/>
        <a:p>
          <a:endParaRPr lang="ru-RU"/>
        </a:p>
      </dgm:t>
    </dgm:pt>
  </dgm:ptLst>
  <dgm:cxnLst>
    <dgm:cxn modelId="{2A9D9DEE-F90B-47B2-B734-FC5044C56616}" srcId="{1AAB7ED8-92BF-472C-87B1-C6386D66FBEB}" destId="{A51210AF-817E-4E3E-B0D1-38C0AF0BD115}" srcOrd="0" destOrd="0" parTransId="{BF6075DF-E010-40EC-B4DC-946E87931D70}" sibTransId="{C8234B4D-104B-4FD1-9C1F-A414143258AA}"/>
    <dgm:cxn modelId="{393E5E0C-FDAF-45D4-98EB-484C1151E6FB}" srcId="{1AAB7ED8-92BF-472C-87B1-C6386D66FBEB}" destId="{A5495B50-43AD-4A49-9076-987885A89997}" srcOrd="1" destOrd="0" parTransId="{266B1D32-B0BB-46B8-9166-582BE3B8B6C5}" sibTransId="{04BE0404-A1B3-4DF6-8F9E-5898A0BB0D34}"/>
    <dgm:cxn modelId="{AB319334-C866-4940-BC19-3F5E4ABB540F}" type="presOf" srcId="{A5495B50-43AD-4A49-9076-987885A89997}" destId="{09EE511D-0EF6-43EC-B406-0F1618FAB471}" srcOrd="0" destOrd="0" presId="urn:microsoft.com/office/officeart/2005/8/layout/cycle6"/>
    <dgm:cxn modelId="{4EB5DAAB-95CA-4CC1-AEDC-EFB5125E9522}" type="presOf" srcId="{C8234B4D-104B-4FD1-9C1F-A414143258AA}" destId="{B1BA7DD6-4629-4464-AA76-4AC12B29F7ED}" srcOrd="0" destOrd="0" presId="urn:microsoft.com/office/officeart/2005/8/layout/cycle6"/>
    <dgm:cxn modelId="{573B9DE4-DB43-4A5C-A3C5-7C42F15550F1}" srcId="{1AAB7ED8-92BF-472C-87B1-C6386D66FBEB}" destId="{ACECFA3F-271D-4071-ACC5-D5EA66374059}" srcOrd="3" destOrd="0" parTransId="{492DC491-C08E-4A09-BCB7-E9F316D39C79}" sibTransId="{306D97E9-8708-417E-90DB-E143EE19C8F5}"/>
    <dgm:cxn modelId="{D0CCB2BC-4E5F-49CD-9479-4BB47A19CF81}" type="presOf" srcId="{ACECFA3F-271D-4071-ACC5-D5EA66374059}" destId="{FDB32F28-2B23-4FC5-B84F-1478F183AB08}" srcOrd="0" destOrd="0" presId="urn:microsoft.com/office/officeart/2005/8/layout/cycle6"/>
    <dgm:cxn modelId="{1A0095BA-0124-4209-817F-DC647E6DE77A}" type="presOf" srcId="{04BE0404-A1B3-4DF6-8F9E-5898A0BB0D34}" destId="{CEBC4C3C-A437-4420-A2E2-C12E33E8450C}" srcOrd="0" destOrd="0" presId="urn:microsoft.com/office/officeart/2005/8/layout/cycle6"/>
    <dgm:cxn modelId="{70F493C5-3EBF-4F49-8BEE-240781A115EE}" srcId="{1AAB7ED8-92BF-472C-87B1-C6386D66FBEB}" destId="{4D5D21B2-DAFF-4489-83F7-D7EBC1E1D448}" srcOrd="2" destOrd="0" parTransId="{52A72DC8-DC49-4CF4-BFCF-A66AA88A9C97}" sibTransId="{A31C26CC-7098-4C2A-9AC2-1040AD3A8036}"/>
    <dgm:cxn modelId="{B4AF70D9-ECE1-49A0-A1BC-77D57B099F82}" type="presOf" srcId="{306D97E9-8708-417E-90DB-E143EE19C8F5}" destId="{AE08C94F-0CD5-478E-94D3-913DA7B7B592}" srcOrd="0" destOrd="0" presId="urn:microsoft.com/office/officeart/2005/8/layout/cycle6"/>
    <dgm:cxn modelId="{DA252B4D-D2D7-4CEC-AAB5-A3F1A2A6657F}" type="presOf" srcId="{A51210AF-817E-4E3E-B0D1-38C0AF0BD115}" destId="{28C25282-24D3-4CFD-AC59-CD63786195EA}" srcOrd="0" destOrd="0" presId="urn:microsoft.com/office/officeart/2005/8/layout/cycle6"/>
    <dgm:cxn modelId="{BE24E7BE-3613-484C-9030-89AE65134247}" type="presOf" srcId="{A31C26CC-7098-4C2A-9AC2-1040AD3A8036}" destId="{609DDD8F-8077-4ED9-B479-F4058D5BF79E}" srcOrd="0" destOrd="0" presId="urn:microsoft.com/office/officeart/2005/8/layout/cycle6"/>
    <dgm:cxn modelId="{1E103184-5769-4899-92D4-AA248006B308}" type="presOf" srcId="{1AAB7ED8-92BF-472C-87B1-C6386D66FBEB}" destId="{50F8A006-03B7-453E-8B11-52199EE89448}" srcOrd="0" destOrd="0" presId="urn:microsoft.com/office/officeart/2005/8/layout/cycle6"/>
    <dgm:cxn modelId="{1CA97521-1CB3-4C08-A457-AAA43704E01D}" type="presOf" srcId="{4D5D21B2-DAFF-4489-83F7-D7EBC1E1D448}" destId="{B5C2805B-3ECC-4AA3-B306-E04B8D93175A}" srcOrd="0" destOrd="0" presId="urn:microsoft.com/office/officeart/2005/8/layout/cycle6"/>
    <dgm:cxn modelId="{50CE96E2-EBB9-43AA-8372-9DE28A951A51}" type="presParOf" srcId="{50F8A006-03B7-453E-8B11-52199EE89448}" destId="{28C25282-24D3-4CFD-AC59-CD63786195EA}" srcOrd="0" destOrd="0" presId="urn:microsoft.com/office/officeart/2005/8/layout/cycle6"/>
    <dgm:cxn modelId="{98AB7FF7-14C7-4CA1-9FD1-816F19E5F1C2}" type="presParOf" srcId="{50F8A006-03B7-453E-8B11-52199EE89448}" destId="{A647B94C-0F5B-451D-9428-43279F7D65DD}" srcOrd="1" destOrd="0" presId="urn:microsoft.com/office/officeart/2005/8/layout/cycle6"/>
    <dgm:cxn modelId="{453EDF7D-95D1-49BE-9ABE-7063C48AED07}" type="presParOf" srcId="{50F8A006-03B7-453E-8B11-52199EE89448}" destId="{B1BA7DD6-4629-4464-AA76-4AC12B29F7ED}" srcOrd="2" destOrd="0" presId="urn:microsoft.com/office/officeart/2005/8/layout/cycle6"/>
    <dgm:cxn modelId="{DE907F73-6B14-4409-BD9E-376E249C1201}" type="presParOf" srcId="{50F8A006-03B7-453E-8B11-52199EE89448}" destId="{09EE511D-0EF6-43EC-B406-0F1618FAB471}" srcOrd="3" destOrd="0" presId="urn:microsoft.com/office/officeart/2005/8/layout/cycle6"/>
    <dgm:cxn modelId="{F58FDDD5-86F1-4BB6-BFE4-6081B29108C2}" type="presParOf" srcId="{50F8A006-03B7-453E-8B11-52199EE89448}" destId="{D6C46AB8-91FF-4DB2-AA00-CB287071D8BD}" srcOrd="4" destOrd="0" presId="urn:microsoft.com/office/officeart/2005/8/layout/cycle6"/>
    <dgm:cxn modelId="{84172652-4C9E-4F1A-96FD-3C61C000BE86}" type="presParOf" srcId="{50F8A006-03B7-453E-8B11-52199EE89448}" destId="{CEBC4C3C-A437-4420-A2E2-C12E33E8450C}" srcOrd="5" destOrd="0" presId="urn:microsoft.com/office/officeart/2005/8/layout/cycle6"/>
    <dgm:cxn modelId="{BDA7AE05-BDFF-49AD-BD2B-8BF45018EBB9}" type="presParOf" srcId="{50F8A006-03B7-453E-8B11-52199EE89448}" destId="{B5C2805B-3ECC-4AA3-B306-E04B8D93175A}" srcOrd="6" destOrd="0" presId="urn:microsoft.com/office/officeart/2005/8/layout/cycle6"/>
    <dgm:cxn modelId="{7292DD1B-22B4-43CA-810B-4CB8B37530AF}" type="presParOf" srcId="{50F8A006-03B7-453E-8B11-52199EE89448}" destId="{3743ACCF-7837-4FB8-8080-B65670FB2E40}" srcOrd="7" destOrd="0" presId="urn:microsoft.com/office/officeart/2005/8/layout/cycle6"/>
    <dgm:cxn modelId="{3B3D2678-1B6F-4D9E-ADAC-E6C2AF7A6A32}" type="presParOf" srcId="{50F8A006-03B7-453E-8B11-52199EE89448}" destId="{609DDD8F-8077-4ED9-B479-F4058D5BF79E}" srcOrd="8" destOrd="0" presId="urn:microsoft.com/office/officeart/2005/8/layout/cycle6"/>
    <dgm:cxn modelId="{E6C580EF-EEFB-4037-B53D-B20FCED40B9E}" type="presParOf" srcId="{50F8A006-03B7-453E-8B11-52199EE89448}" destId="{FDB32F28-2B23-4FC5-B84F-1478F183AB08}" srcOrd="9" destOrd="0" presId="urn:microsoft.com/office/officeart/2005/8/layout/cycle6"/>
    <dgm:cxn modelId="{B60F3539-31F0-4CA7-9ED5-DC2DD9DC9B5E}" type="presParOf" srcId="{50F8A006-03B7-453E-8B11-52199EE89448}" destId="{33A00F86-7713-40B8-8DA0-458E6F8C677E}" srcOrd="10" destOrd="0" presId="urn:microsoft.com/office/officeart/2005/8/layout/cycle6"/>
    <dgm:cxn modelId="{E1240213-F8F8-498C-A844-50C4475927E9}" type="presParOf" srcId="{50F8A006-03B7-453E-8B11-52199EE89448}" destId="{AE08C94F-0CD5-478E-94D3-913DA7B7B592}" srcOrd="11"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D351FCBF-967B-4557-978E-7A3222124EA5}">
      <dgm:prSet phldrT="[Текст]"/>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b="1" i="1"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 г., млн. руб.</a:t>
          </a:r>
        </a:p>
      </dgm:t>
    </dgm:pt>
    <dgm:pt modelId="{02F7ECAF-3554-4DF9-89FC-164034A7045E}" type="par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7DEB0C03-D1E4-4C2F-9788-195499245F22}" type="sib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6E4BDF23-D055-4600-B225-7ECA009E7556}">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Противодействие коррупции в Чувашской Республике</a:t>
          </a:r>
        </a:p>
      </dgm:t>
    </dgm:pt>
    <dgm:pt modelId="{4D02B540-D793-425D-B00D-FED0E450A17E}" type="par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44280126-ADC5-4899-80CA-477D12FABF98}" type="sib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DC8ABE38-9E0B-457A-A24A-B3482434ACA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Совершенствование кадровой политики и развитие кадрового потенциала государственной гражданской службы ЧР</a:t>
          </a:r>
        </a:p>
      </dgm:t>
    </dgm:pt>
    <dgm:pt modelId="{66A143F5-070B-4EB2-98E1-744739FD25A0}" type="par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571AE004-CF7E-444E-8136-BDA562AA7234}" type="sib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E321591B-EF22-4B70-A997-F920ADD424A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Развитие муниципальной службы в Чувашской Республике</a:t>
          </a:r>
        </a:p>
      </dgm:t>
    </dgm:pt>
    <dgm:pt modelId="{C74C1044-46DE-469D-906F-4BF972356DB2}" type="par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6C66FFD2-E801-49D4-9517-86F537270F66}" type="sib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11F9C3DB-3694-4C6F-9480-413338C10FB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Совершенствование государственного управления в сфере юстиции</a:t>
          </a:r>
        </a:p>
      </dgm:t>
    </dgm:pt>
    <dgm:pt modelId="{82AF0889-00EE-4A2D-80F8-9E69973D9BB1}" type="par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959BAB1B-4ED2-49C7-A434-265946C911A4}" type="sib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2D4CF4D0-B6E1-4A60-9375-38C89B9A9028}">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0,1</a:t>
          </a:r>
          <a:endParaRPr lang="ru-RU" sz="1400" dirty="0">
            <a:solidFill>
              <a:schemeClr val="tx1"/>
            </a:solidFill>
            <a:latin typeface="Times New Roman" panose="02020603050405020304" pitchFamily="18" charset="0"/>
            <a:cs typeface="Times New Roman" panose="02020603050405020304" pitchFamily="18" charset="0"/>
          </a:endParaRPr>
        </a:p>
      </dgm:t>
    </dgm:pt>
    <dgm:pt modelId="{EBAAD010-037F-4C11-B7B6-C136F417FF69}" type="par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27BB5197-EF04-47D3-9FE2-9DD1B2FFD241}" type="sib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5D59B49C-8193-4B9D-A524-24260E5DC43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162,0</a:t>
          </a:r>
          <a:endParaRPr lang="ru-RU" sz="1400" dirty="0">
            <a:solidFill>
              <a:schemeClr val="tx1"/>
            </a:solidFill>
            <a:latin typeface="Times New Roman" panose="02020603050405020304" pitchFamily="18" charset="0"/>
            <a:cs typeface="Times New Roman" panose="02020603050405020304" pitchFamily="18" charset="0"/>
          </a:endParaRPr>
        </a:p>
      </dgm:t>
    </dgm:pt>
    <dgm:pt modelId="{5F514B5F-7E9E-4D86-87E2-615FDF271CE8}" type="par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B2212DC2-0DC6-4C79-AF8C-D2E0529EEE4F}" type="sib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31221637-960D-4BD7-97BA-03E24C592427}">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600" b="1" dirty="0">
            <a:solidFill>
              <a:schemeClr val="tx1"/>
            </a:solidFill>
            <a:latin typeface="Times New Roman" panose="02020603050405020304" pitchFamily="18" charset="0"/>
            <a:cs typeface="Times New Roman" panose="02020603050405020304" pitchFamily="18" charset="0"/>
          </a:endParaRPr>
        </a:p>
      </dgm:t>
    </dgm:pt>
    <dgm:pt modelId="{0922CFA8-6EA5-46EE-8CE3-4E8D2781AC6C}" type="parTrans" cxnId="{067601B4-6CE7-46D0-896C-451C062DF623}">
      <dgm:prSet/>
      <dgm:spPr/>
      <dgm:t>
        <a:bodyPr/>
        <a:lstStyle/>
        <a:p>
          <a:endParaRPr lang="ru-RU">
            <a:latin typeface="Times New Roman" panose="02020603050405020304" pitchFamily="18" charset="0"/>
            <a:cs typeface="Times New Roman" panose="02020603050405020304" pitchFamily="18" charset="0"/>
          </a:endParaRPr>
        </a:p>
      </dgm:t>
    </dgm:pt>
    <dgm:pt modelId="{82FB3D4A-C7C5-4943-B9E2-E2FEC0B3A8C6}" type="sibTrans" cxnId="{067601B4-6CE7-46D0-896C-451C062DF623}">
      <dgm:prSet/>
      <dgm:spPr/>
      <dgm:t>
        <a:bodyPr/>
        <a:lstStyle/>
        <a:p>
          <a:endParaRPr lang="ru-RU">
            <a:latin typeface="Times New Roman" panose="02020603050405020304" pitchFamily="18" charset="0"/>
            <a:cs typeface="Times New Roman" panose="02020603050405020304" pitchFamily="18" charset="0"/>
          </a:endParaRPr>
        </a:p>
      </dgm:t>
    </dgm:pt>
    <dgm:pt modelId="{652B5FD8-1DD6-40EB-8F31-CDE12959894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1" dirty="0" smtClean="0">
              <a:solidFill>
                <a:schemeClr val="tx1"/>
              </a:solidFill>
              <a:latin typeface="Times New Roman" panose="02020603050405020304" pitchFamily="18" charset="0"/>
              <a:cs typeface="Times New Roman" panose="02020603050405020304" pitchFamily="18" charset="0"/>
            </a:rPr>
            <a:t>Факт</a:t>
          </a:r>
          <a:endParaRPr lang="ru-RU" sz="1600" b="1" dirty="0">
            <a:solidFill>
              <a:schemeClr val="tx1"/>
            </a:solidFill>
            <a:latin typeface="Times New Roman" panose="02020603050405020304" pitchFamily="18" charset="0"/>
            <a:cs typeface="Times New Roman" panose="02020603050405020304" pitchFamily="18" charset="0"/>
          </a:endParaRPr>
        </a:p>
      </dgm:t>
    </dgm:pt>
    <dgm:pt modelId="{3D7DBC52-85B3-4FB1-A529-49B13D148558}" type="parTrans" cxnId="{583A06A5-5916-4459-80FA-EB6CE837E5CF}">
      <dgm:prSet/>
      <dgm:spPr/>
      <dgm:t>
        <a:bodyPr/>
        <a:lstStyle/>
        <a:p>
          <a:endParaRPr lang="ru-RU">
            <a:latin typeface="Times New Roman" panose="02020603050405020304" pitchFamily="18" charset="0"/>
            <a:cs typeface="Times New Roman" panose="02020603050405020304" pitchFamily="18" charset="0"/>
          </a:endParaRPr>
        </a:p>
      </dgm:t>
    </dgm:pt>
    <dgm:pt modelId="{3A8A0009-352F-4705-A981-2FEF5C76DA21}" type="sibTrans" cxnId="{583A06A5-5916-4459-80FA-EB6CE837E5CF}">
      <dgm:prSet/>
      <dgm:spPr/>
      <dgm:t>
        <a:bodyPr/>
        <a:lstStyle/>
        <a:p>
          <a:endParaRPr lang="ru-RU">
            <a:latin typeface="Times New Roman" panose="02020603050405020304" pitchFamily="18" charset="0"/>
            <a:cs typeface="Times New Roman" panose="02020603050405020304" pitchFamily="18" charset="0"/>
          </a:endParaRPr>
        </a:p>
      </dgm:t>
    </dgm:pt>
    <dgm:pt modelId="{97A0B946-490A-43F2-B7BC-398AC5A8D2F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1" dirty="0" smtClean="0">
              <a:solidFill>
                <a:schemeClr val="tx1"/>
              </a:solidFill>
              <a:latin typeface="Times New Roman" panose="02020603050405020304" pitchFamily="18" charset="0"/>
              <a:cs typeface="Times New Roman" panose="02020603050405020304" pitchFamily="18" charset="0"/>
            </a:rPr>
            <a:t>План</a:t>
          </a:r>
          <a:endParaRPr lang="ru-RU" sz="1600" b="1" dirty="0">
            <a:solidFill>
              <a:schemeClr val="tx1"/>
            </a:solidFill>
            <a:latin typeface="Times New Roman" panose="02020603050405020304" pitchFamily="18" charset="0"/>
            <a:cs typeface="Times New Roman" panose="02020603050405020304" pitchFamily="18" charset="0"/>
          </a:endParaRPr>
        </a:p>
      </dgm:t>
    </dgm:pt>
    <dgm:pt modelId="{246A8E06-9666-4BB4-A55E-CABB74F7B8FF}" type="parTrans" cxnId="{E03D1616-DADD-4EE5-912F-E248084E2C1D}">
      <dgm:prSet/>
      <dgm:spPr/>
      <dgm:t>
        <a:bodyPr/>
        <a:lstStyle/>
        <a:p>
          <a:endParaRPr lang="ru-RU">
            <a:latin typeface="Times New Roman" panose="02020603050405020304" pitchFamily="18" charset="0"/>
            <a:cs typeface="Times New Roman" panose="02020603050405020304" pitchFamily="18" charset="0"/>
          </a:endParaRPr>
        </a:p>
      </dgm:t>
    </dgm:pt>
    <dgm:pt modelId="{CCE8922D-CDBE-4096-A9B9-B27F8CC2E7B1}" type="sibTrans" cxnId="{E03D1616-DADD-4EE5-912F-E248084E2C1D}">
      <dgm:prSet/>
      <dgm:spPr/>
      <dgm:t>
        <a:bodyPr/>
        <a:lstStyle/>
        <a:p>
          <a:endParaRPr lang="ru-RU">
            <a:latin typeface="Times New Roman" panose="02020603050405020304" pitchFamily="18" charset="0"/>
            <a:cs typeface="Times New Roman" panose="02020603050405020304" pitchFamily="18" charset="0"/>
          </a:endParaRPr>
        </a:p>
      </dgm:t>
    </dgm:pt>
    <dgm:pt modelId="{C9A36824-A241-46BA-827C-7A74F3628FB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0,2</a:t>
          </a:r>
          <a:endParaRPr lang="ru-RU" sz="1400" dirty="0">
            <a:solidFill>
              <a:schemeClr val="tx1"/>
            </a:solidFill>
            <a:latin typeface="Times New Roman" panose="02020603050405020304" pitchFamily="18" charset="0"/>
            <a:cs typeface="Times New Roman" panose="02020603050405020304" pitchFamily="18" charset="0"/>
          </a:endParaRPr>
        </a:p>
      </dgm:t>
    </dgm:pt>
    <dgm:pt modelId="{1CDE2509-D01C-42B7-AD1F-BFA304C07372}" type="parTrans" cxnId="{711D3E3F-1E7A-4767-A2D5-030DED4B6251}">
      <dgm:prSet/>
      <dgm:spPr/>
      <dgm:t>
        <a:bodyPr/>
        <a:lstStyle/>
        <a:p>
          <a:endParaRPr lang="ru-RU">
            <a:latin typeface="Times New Roman" panose="02020603050405020304" pitchFamily="18" charset="0"/>
            <a:cs typeface="Times New Roman" panose="02020603050405020304" pitchFamily="18" charset="0"/>
          </a:endParaRPr>
        </a:p>
      </dgm:t>
    </dgm:pt>
    <dgm:pt modelId="{70C8FE2B-EB40-447A-9897-5974D90ABCAD}" type="sibTrans" cxnId="{711D3E3F-1E7A-4767-A2D5-030DED4B6251}">
      <dgm:prSet/>
      <dgm:spPr/>
      <dgm:t>
        <a:bodyPr/>
        <a:lstStyle/>
        <a:p>
          <a:endParaRPr lang="ru-RU">
            <a:latin typeface="Times New Roman" panose="02020603050405020304" pitchFamily="18" charset="0"/>
            <a:cs typeface="Times New Roman" panose="02020603050405020304" pitchFamily="18" charset="0"/>
          </a:endParaRPr>
        </a:p>
      </dgm:t>
    </dgm:pt>
    <dgm:pt modelId="{07B80F12-EC88-4450-92AF-9C6E79AD2A8D}">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1,8</a:t>
          </a:r>
          <a:endParaRPr lang="ru-RU" sz="1400" dirty="0">
            <a:solidFill>
              <a:schemeClr val="tx1"/>
            </a:solidFill>
            <a:latin typeface="Times New Roman" panose="02020603050405020304" pitchFamily="18" charset="0"/>
            <a:cs typeface="Times New Roman" panose="02020603050405020304" pitchFamily="18" charset="0"/>
          </a:endParaRPr>
        </a:p>
      </dgm:t>
    </dgm:pt>
    <dgm:pt modelId="{15172A01-0FA8-423B-B369-B76D150C354A}" type="parTrans" cxnId="{D91A3CA4-D361-4087-B0FF-9E7201AE7FA2}">
      <dgm:prSet/>
      <dgm:spPr/>
      <dgm:t>
        <a:bodyPr/>
        <a:lstStyle/>
        <a:p>
          <a:endParaRPr lang="ru-RU">
            <a:latin typeface="Times New Roman" panose="02020603050405020304" pitchFamily="18" charset="0"/>
            <a:cs typeface="Times New Roman" panose="02020603050405020304" pitchFamily="18" charset="0"/>
          </a:endParaRPr>
        </a:p>
      </dgm:t>
    </dgm:pt>
    <dgm:pt modelId="{FF2B3D85-D9D1-42F7-BE34-BB0DA65E07FD}" type="sibTrans" cxnId="{D91A3CA4-D361-4087-B0FF-9E7201AE7FA2}">
      <dgm:prSet/>
      <dgm:spPr/>
      <dgm:t>
        <a:bodyPr/>
        <a:lstStyle/>
        <a:p>
          <a:endParaRPr lang="ru-RU">
            <a:latin typeface="Times New Roman" panose="02020603050405020304" pitchFamily="18" charset="0"/>
            <a:cs typeface="Times New Roman" panose="02020603050405020304" pitchFamily="18" charset="0"/>
          </a:endParaRPr>
        </a:p>
      </dgm:t>
    </dgm:pt>
    <dgm:pt modelId="{D2FCBC18-222E-4FD3-926D-668B4BBA49C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0,1</a:t>
          </a:r>
          <a:endParaRPr lang="ru-RU" sz="1400" dirty="0">
            <a:solidFill>
              <a:schemeClr val="tx1"/>
            </a:solidFill>
            <a:latin typeface="Times New Roman" panose="02020603050405020304" pitchFamily="18" charset="0"/>
            <a:cs typeface="Times New Roman" panose="02020603050405020304" pitchFamily="18" charset="0"/>
          </a:endParaRPr>
        </a:p>
      </dgm:t>
    </dgm:pt>
    <dgm:pt modelId="{3492710E-D677-4EE0-AC2C-A31BCEDCC036}" type="parTrans" cxnId="{B936D558-621F-48A4-BF55-501CC464BD60}">
      <dgm:prSet/>
      <dgm:spPr/>
      <dgm:t>
        <a:bodyPr/>
        <a:lstStyle/>
        <a:p>
          <a:endParaRPr lang="ru-RU">
            <a:latin typeface="Times New Roman" panose="02020603050405020304" pitchFamily="18" charset="0"/>
            <a:cs typeface="Times New Roman" panose="02020603050405020304" pitchFamily="18" charset="0"/>
          </a:endParaRPr>
        </a:p>
      </dgm:t>
    </dgm:pt>
    <dgm:pt modelId="{9260EA05-5E42-4184-984B-702F1E6026ED}" type="sibTrans" cxnId="{B936D558-621F-48A4-BF55-501CC464BD60}">
      <dgm:prSet/>
      <dgm:spPr/>
      <dgm:t>
        <a:bodyPr/>
        <a:lstStyle/>
        <a:p>
          <a:endParaRPr lang="ru-RU">
            <a:latin typeface="Times New Roman" panose="02020603050405020304" pitchFamily="18" charset="0"/>
            <a:cs typeface="Times New Roman" panose="02020603050405020304" pitchFamily="18" charset="0"/>
          </a:endParaRPr>
        </a:p>
      </dgm:t>
    </dgm:pt>
    <dgm:pt modelId="{7B809552-61D5-46C4-AE2B-366B45D082F1}">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162,0</a:t>
          </a:r>
          <a:endParaRPr lang="ru-RU" sz="1400" dirty="0">
            <a:solidFill>
              <a:schemeClr val="tx1"/>
            </a:solidFill>
            <a:latin typeface="Times New Roman" panose="02020603050405020304" pitchFamily="18" charset="0"/>
            <a:cs typeface="Times New Roman" panose="02020603050405020304" pitchFamily="18" charset="0"/>
          </a:endParaRPr>
        </a:p>
      </dgm:t>
    </dgm:pt>
    <dgm:pt modelId="{EB239BA9-9419-4CEB-98C3-4690A0B4C9D8}" type="parTrans" cxnId="{FB3095F0-09AD-4351-9441-B5FB0766DB15}">
      <dgm:prSet/>
      <dgm:spPr/>
      <dgm:t>
        <a:bodyPr/>
        <a:lstStyle/>
        <a:p>
          <a:endParaRPr lang="ru-RU">
            <a:latin typeface="Times New Roman" panose="02020603050405020304" pitchFamily="18" charset="0"/>
            <a:cs typeface="Times New Roman" panose="02020603050405020304" pitchFamily="18" charset="0"/>
          </a:endParaRPr>
        </a:p>
      </dgm:t>
    </dgm:pt>
    <dgm:pt modelId="{D178F321-A392-47B2-B2D3-E57794859785}" type="sibTrans" cxnId="{FB3095F0-09AD-4351-9441-B5FB0766DB15}">
      <dgm:prSet/>
      <dgm:spPr/>
      <dgm:t>
        <a:bodyPr/>
        <a:lstStyle/>
        <a:p>
          <a:endParaRPr lang="ru-RU">
            <a:latin typeface="Times New Roman" panose="02020603050405020304" pitchFamily="18" charset="0"/>
            <a:cs typeface="Times New Roman" panose="02020603050405020304" pitchFamily="18" charset="0"/>
          </a:endParaRPr>
        </a:p>
      </dgm:t>
    </dgm:pt>
    <dgm:pt modelId="{B6569DD0-5CAF-4EBD-812F-CAA384C5D95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dirty="0">
            <a:solidFill>
              <a:schemeClr val="tx1"/>
            </a:solidFill>
            <a:latin typeface="Times New Roman" panose="02020603050405020304" pitchFamily="18" charset="0"/>
            <a:cs typeface="Times New Roman" panose="02020603050405020304" pitchFamily="18" charset="0"/>
          </a:endParaRPr>
        </a:p>
      </dgm:t>
    </dgm:pt>
    <dgm:pt modelId="{6BFBC289-7E47-481C-93FB-38C6FF93EE5A}" type="sibTrans" cxnId="{4261F136-DE99-446C-BCB6-DA60F64402AD}">
      <dgm:prSet/>
      <dgm:spPr/>
      <dgm:t>
        <a:bodyPr/>
        <a:lstStyle/>
        <a:p>
          <a:endParaRPr lang="ru-RU">
            <a:latin typeface="Times New Roman" panose="02020603050405020304" pitchFamily="18" charset="0"/>
            <a:cs typeface="Times New Roman" panose="02020603050405020304" pitchFamily="18" charset="0"/>
          </a:endParaRPr>
        </a:p>
      </dgm:t>
    </dgm:pt>
    <dgm:pt modelId="{A90F804D-9F9A-414F-8363-9F071A1BCA86}" type="parTrans" cxnId="{4261F136-DE99-446C-BCB6-DA60F64402AD}">
      <dgm:prSet/>
      <dgm:spPr/>
      <dgm:t>
        <a:bodyPr/>
        <a:lstStyle/>
        <a:p>
          <a:endParaRPr lang="ru-RU">
            <a:latin typeface="Times New Roman" panose="02020603050405020304" pitchFamily="18" charset="0"/>
            <a:cs typeface="Times New Roman" panose="02020603050405020304" pitchFamily="18" charset="0"/>
          </a:endParaRPr>
        </a:p>
      </dgm:t>
    </dgm:pt>
    <dgm:pt modelId="{185ECEAA-E9EC-4803-BDA2-150F3705D74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430,1</a:t>
          </a:r>
          <a:endParaRPr lang="ru-RU" sz="1400" dirty="0">
            <a:solidFill>
              <a:schemeClr val="tx1"/>
            </a:solidFill>
            <a:latin typeface="Times New Roman" panose="02020603050405020304" pitchFamily="18" charset="0"/>
            <a:cs typeface="Times New Roman" panose="02020603050405020304" pitchFamily="18" charset="0"/>
          </a:endParaRPr>
        </a:p>
      </dgm:t>
    </dgm:pt>
    <dgm:pt modelId="{B6172A86-0ED0-4857-B188-95714E8AB943}" type="sibTrans" cxnId="{1B2D7BCC-8BE9-42D3-A5C7-9032F83D87E1}">
      <dgm:prSet/>
      <dgm:spPr/>
      <dgm:t>
        <a:bodyPr/>
        <a:lstStyle/>
        <a:p>
          <a:endParaRPr lang="ru-RU">
            <a:latin typeface="Times New Roman" panose="02020603050405020304" pitchFamily="18" charset="0"/>
            <a:cs typeface="Times New Roman" panose="02020603050405020304" pitchFamily="18" charset="0"/>
          </a:endParaRPr>
        </a:p>
      </dgm:t>
    </dgm:pt>
    <dgm:pt modelId="{51F421F0-2C98-4F6D-BF71-C5BF8C5D3CE4}" type="parTrans" cxnId="{1B2D7BCC-8BE9-42D3-A5C7-9032F83D87E1}">
      <dgm:prSet/>
      <dgm:spPr/>
      <dgm:t>
        <a:bodyPr/>
        <a:lstStyle/>
        <a:p>
          <a:endParaRPr lang="ru-RU">
            <a:latin typeface="Times New Roman" panose="02020603050405020304" pitchFamily="18" charset="0"/>
            <a:cs typeface="Times New Roman" panose="02020603050405020304" pitchFamily="18" charset="0"/>
          </a:endParaRPr>
        </a:p>
      </dgm:t>
    </dgm:pt>
    <dgm:pt modelId="{4F497F0F-52C6-48B5-B4C0-84850894E722}">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433,0</a:t>
          </a:r>
          <a:endParaRPr lang="ru-RU" sz="1400" dirty="0">
            <a:solidFill>
              <a:schemeClr val="tx1"/>
            </a:solidFill>
            <a:latin typeface="Times New Roman" panose="02020603050405020304" pitchFamily="18" charset="0"/>
            <a:cs typeface="Times New Roman" panose="02020603050405020304" pitchFamily="18" charset="0"/>
          </a:endParaRPr>
        </a:p>
      </dgm:t>
    </dgm:pt>
    <dgm:pt modelId="{9A262E3A-3E99-4699-ABFB-A997C800EAA4}" type="sibTrans" cxnId="{2B096328-24C2-4C99-8E97-C9758C6C1288}">
      <dgm:prSet/>
      <dgm:spPr/>
      <dgm:t>
        <a:bodyPr/>
        <a:lstStyle/>
        <a:p>
          <a:endParaRPr lang="ru-RU">
            <a:latin typeface="Times New Roman" panose="02020603050405020304" pitchFamily="18" charset="0"/>
            <a:cs typeface="Times New Roman" panose="02020603050405020304" pitchFamily="18" charset="0"/>
          </a:endParaRPr>
        </a:p>
      </dgm:t>
    </dgm:pt>
    <dgm:pt modelId="{6F327AC7-D255-4C8D-8B1F-3354326F2609}" type="parTrans" cxnId="{2B096328-24C2-4C99-8E97-C9758C6C1288}">
      <dgm:prSet/>
      <dgm:spPr/>
      <dgm:t>
        <a:bodyPr/>
        <a:lstStyle/>
        <a:p>
          <a:endParaRPr lang="ru-RU">
            <a:latin typeface="Times New Roman" panose="02020603050405020304" pitchFamily="18" charset="0"/>
            <a:cs typeface="Times New Roman" panose="02020603050405020304" pitchFamily="18" charset="0"/>
          </a:endParaRPr>
        </a:p>
      </dgm:t>
    </dgm:pt>
    <dgm:pt modelId="{512DE50A-C5CC-4902-9E40-2F658F91C541}">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1,7</a:t>
          </a:r>
          <a:endParaRPr lang="ru-RU" sz="1400" dirty="0">
            <a:solidFill>
              <a:schemeClr val="tx1"/>
            </a:solidFill>
            <a:latin typeface="Times New Roman" panose="02020603050405020304" pitchFamily="18" charset="0"/>
            <a:cs typeface="Times New Roman" panose="02020603050405020304" pitchFamily="18" charset="0"/>
          </a:endParaRPr>
        </a:p>
      </dgm:t>
    </dgm:pt>
    <dgm:pt modelId="{DA45B9E8-F93B-44F7-95AA-7CC22F6CBAFD}" type="sib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B4F8CCDA-03A5-404C-8D3C-DB13D614312F}" type="par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3D89C345-4A0D-4FDC-B5A8-B2FCB828DDAB}">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0,1</a:t>
          </a:r>
          <a:endParaRPr lang="ru-RU" sz="1400" dirty="0">
            <a:solidFill>
              <a:schemeClr val="tx1"/>
            </a:solidFill>
            <a:latin typeface="Times New Roman" panose="02020603050405020304" pitchFamily="18" charset="0"/>
            <a:cs typeface="Times New Roman" panose="02020603050405020304" pitchFamily="18" charset="0"/>
          </a:endParaRPr>
        </a:p>
      </dgm:t>
    </dgm:pt>
    <dgm:pt modelId="{EA880DA5-92D7-4193-8FA5-39C6170E4C3C}" type="sib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E6354887-5BD7-498D-B65E-5BB3879A76B2}" type="par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 modelId="{0C39856A-F539-4A0A-9A68-83637FEBAC0B}" type="pres">
      <dgm:prSet presAssocID="{D351FCBF-967B-4557-978E-7A3222124EA5}" presName="vertOne" presStyleCnt="0"/>
      <dgm:spPr/>
    </dgm:pt>
    <dgm:pt modelId="{8CCC63E9-78E3-42CF-8177-76D5E588906A}" type="pres">
      <dgm:prSet presAssocID="{D351FCBF-967B-4557-978E-7A3222124EA5}" presName="txOne" presStyleLbl="node0" presStyleIdx="0" presStyleCnt="1" custScaleY="53605">
        <dgm:presLayoutVars>
          <dgm:chPref val="3"/>
        </dgm:presLayoutVars>
      </dgm:prSet>
      <dgm:spPr/>
      <dgm:t>
        <a:bodyPr/>
        <a:lstStyle/>
        <a:p>
          <a:endParaRPr lang="ru-RU"/>
        </a:p>
      </dgm:t>
    </dgm:pt>
    <dgm:pt modelId="{B9A4D6C6-8648-453E-93F2-931661CD5112}" type="pres">
      <dgm:prSet presAssocID="{D351FCBF-967B-4557-978E-7A3222124EA5}" presName="parTransOne" presStyleCnt="0"/>
      <dgm:spPr/>
    </dgm:pt>
    <dgm:pt modelId="{BE32FA8B-7078-4ADB-B5C0-7CD6AA1E3302}" type="pres">
      <dgm:prSet presAssocID="{D351FCBF-967B-4557-978E-7A3222124EA5}" presName="horzOne" presStyleCnt="0"/>
      <dgm:spPr/>
    </dgm:pt>
    <dgm:pt modelId="{53904001-7DD1-41E8-8A1B-B8FE436F89A6}" type="pres">
      <dgm:prSet presAssocID="{31221637-960D-4BD7-97BA-03E24C592427}" presName="vertTwo" presStyleCnt="0"/>
      <dgm:spPr/>
    </dgm:pt>
    <dgm:pt modelId="{EB0C10EA-E065-41A1-9B13-E8E04F32F921}" type="pres">
      <dgm:prSet presAssocID="{31221637-960D-4BD7-97BA-03E24C592427}" presName="txTwo" presStyleLbl="node2" presStyleIdx="0" presStyleCnt="3" custScaleX="92553" custScaleY="33228" custLinFactNeighborX="-7101" custLinFactNeighborY="14318">
        <dgm:presLayoutVars>
          <dgm:chPref val="3"/>
        </dgm:presLayoutVars>
      </dgm:prSet>
      <dgm:spPr/>
      <dgm:t>
        <a:bodyPr/>
        <a:lstStyle/>
        <a:p>
          <a:endParaRPr lang="ru-RU"/>
        </a:p>
      </dgm:t>
    </dgm:pt>
    <dgm:pt modelId="{CCD07A17-59AC-468E-AC54-91FD51AAE356}" type="pres">
      <dgm:prSet presAssocID="{31221637-960D-4BD7-97BA-03E24C592427}" presName="parTransTwo" presStyleCnt="0"/>
      <dgm:spPr/>
    </dgm:pt>
    <dgm:pt modelId="{2D1A2F93-8BE8-4351-AA35-B8D30954E047}" type="pres">
      <dgm:prSet presAssocID="{31221637-960D-4BD7-97BA-03E24C592427}" presName="horzTwo" presStyleCnt="0"/>
      <dgm:spPr/>
    </dgm:pt>
    <dgm:pt modelId="{91AAF779-FB15-41FF-98C5-E7A5B463660F}" type="pres">
      <dgm:prSet presAssocID="{6E4BDF23-D055-4600-B225-7ECA009E7556}" presName="vertThree" presStyleCnt="0"/>
      <dgm:spPr/>
    </dgm:pt>
    <dgm:pt modelId="{553B4E58-AF68-434D-AE6A-08D572D24E47}" type="pres">
      <dgm:prSet presAssocID="{6E4BDF23-D055-4600-B225-7ECA009E7556}" presName="txThree" presStyleLbl="node3" presStyleIdx="0" presStyleCnt="3" custScaleX="92915" custScaleY="47434" custLinFactNeighborX="-6907" custLinFactNeighborY="-21195">
        <dgm:presLayoutVars>
          <dgm:chPref val="3"/>
        </dgm:presLayoutVars>
      </dgm:prSet>
      <dgm:spPr/>
      <dgm:t>
        <a:bodyPr/>
        <a:lstStyle/>
        <a:p>
          <a:endParaRPr lang="ru-RU"/>
        </a:p>
      </dgm:t>
    </dgm:pt>
    <dgm:pt modelId="{3A11E530-4E37-4546-B56B-C0E045113627}" type="pres">
      <dgm:prSet presAssocID="{6E4BDF23-D055-4600-B225-7ECA009E7556}" presName="parTransThree" presStyleCnt="0"/>
      <dgm:spPr/>
    </dgm:pt>
    <dgm:pt modelId="{6E09CDF5-8133-447C-A33F-A36734CC5BAE}" type="pres">
      <dgm:prSet presAssocID="{6E4BDF23-D055-4600-B225-7ECA009E7556}" presName="horzThree" presStyleCnt="0"/>
      <dgm:spPr/>
    </dgm:pt>
    <dgm:pt modelId="{53E5BB48-9297-49AA-A2D0-7034D533C052}" type="pres">
      <dgm:prSet presAssocID="{DC8ABE38-9E0B-457A-A24A-B3482434ACAB}" presName="vertFour" presStyleCnt="0">
        <dgm:presLayoutVars>
          <dgm:chPref val="3"/>
        </dgm:presLayoutVars>
      </dgm:prSet>
      <dgm:spPr/>
    </dgm:pt>
    <dgm:pt modelId="{F283F61B-524B-402A-8475-C33316F6D7A4}" type="pres">
      <dgm:prSet presAssocID="{DC8ABE38-9E0B-457A-A24A-B3482434ACAB}" presName="txFour" presStyleLbl="node4" presStyleIdx="0" presStyleCnt="12" custScaleX="93644" custScaleY="76557" custLinFactNeighborX="-5595" custLinFactNeighborY="-97382">
        <dgm:presLayoutVars>
          <dgm:chPref val="3"/>
        </dgm:presLayoutVars>
      </dgm:prSet>
      <dgm:spPr/>
      <dgm:t>
        <a:bodyPr/>
        <a:lstStyle/>
        <a:p>
          <a:endParaRPr lang="ru-RU"/>
        </a:p>
      </dgm:t>
    </dgm:pt>
    <dgm:pt modelId="{9F1D1DB6-C76A-4E95-9F38-78601B37981D}" type="pres">
      <dgm:prSet presAssocID="{DC8ABE38-9E0B-457A-A24A-B3482434ACAB}" presName="parTransFour" presStyleCnt="0"/>
      <dgm:spPr/>
    </dgm:pt>
    <dgm:pt modelId="{3CF2A828-D072-4004-8126-C518020B7EB1}" type="pres">
      <dgm:prSet presAssocID="{DC8ABE38-9E0B-457A-A24A-B3482434ACAB}" presName="horzFour" presStyleCnt="0"/>
      <dgm:spPr/>
    </dgm:pt>
    <dgm:pt modelId="{92F27F9C-FC65-4FA6-95B7-88DA3A778C96}" type="pres">
      <dgm:prSet presAssocID="{E321591B-EF22-4B70-A997-F920ADD424A6}" presName="vertFour" presStyleCnt="0">
        <dgm:presLayoutVars>
          <dgm:chPref val="3"/>
        </dgm:presLayoutVars>
      </dgm:prSet>
      <dgm:spPr/>
    </dgm:pt>
    <dgm:pt modelId="{90BD3D43-1A3B-485E-AFA6-70323627E9FE}" type="pres">
      <dgm:prSet presAssocID="{E321591B-EF22-4B70-A997-F920ADD424A6}" presName="txFour" presStyleLbl="node4" presStyleIdx="1" presStyleCnt="12" custScaleX="95119" custScaleY="45795" custLinFactNeighborX="-8198" custLinFactNeighborY="-90649">
        <dgm:presLayoutVars>
          <dgm:chPref val="3"/>
        </dgm:presLayoutVars>
      </dgm:prSet>
      <dgm:spPr/>
      <dgm:t>
        <a:bodyPr/>
        <a:lstStyle/>
        <a:p>
          <a:endParaRPr lang="ru-RU"/>
        </a:p>
      </dgm:t>
    </dgm:pt>
    <dgm:pt modelId="{8B39B552-1478-4372-B458-763D7F5D1FFF}" type="pres">
      <dgm:prSet presAssocID="{E321591B-EF22-4B70-A997-F920ADD424A6}" presName="parTransFour" presStyleCnt="0"/>
      <dgm:spPr/>
    </dgm:pt>
    <dgm:pt modelId="{0DA08D53-8029-4837-B719-F3B3638477EE}" type="pres">
      <dgm:prSet presAssocID="{E321591B-EF22-4B70-A997-F920ADD424A6}" presName="horzFour" presStyleCnt="0"/>
      <dgm:spPr/>
    </dgm:pt>
    <dgm:pt modelId="{507CAB7A-9F39-457C-BEC3-5B3BFB169094}" type="pres">
      <dgm:prSet presAssocID="{11F9C3DB-3694-4C6F-9480-413338C10FBB}" presName="vertFour" presStyleCnt="0">
        <dgm:presLayoutVars>
          <dgm:chPref val="3"/>
        </dgm:presLayoutVars>
      </dgm:prSet>
      <dgm:spPr/>
    </dgm:pt>
    <dgm:pt modelId="{E46628DA-DFCB-494E-9EDB-9DEB3E961771}" type="pres">
      <dgm:prSet presAssocID="{11F9C3DB-3694-4C6F-9480-413338C10FBB}" presName="txFour" presStyleLbl="node4" presStyleIdx="2" presStyleCnt="12" custScaleX="98140" custScaleY="62076" custLinFactNeighborX="-3738" custLinFactNeighborY="-78855">
        <dgm:presLayoutVars>
          <dgm:chPref val="3"/>
        </dgm:presLayoutVars>
      </dgm:prSet>
      <dgm:spPr/>
      <dgm:t>
        <a:bodyPr/>
        <a:lstStyle/>
        <a:p>
          <a:endParaRPr lang="ru-RU"/>
        </a:p>
      </dgm:t>
    </dgm:pt>
    <dgm:pt modelId="{1B95A24A-02CF-475E-ACB6-B20FB895244B}" type="pres">
      <dgm:prSet presAssocID="{11F9C3DB-3694-4C6F-9480-413338C10FBB}" presName="parTransFour" presStyleCnt="0"/>
      <dgm:spPr/>
    </dgm:pt>
    <dgm:pt modelId="{E8E4A673-71C9-45AE-9B5F-AE8A221A53FE}" type="pres">
      <dgm:prSet presAssocID="{11F9C3DB-3694-4C6F-9480-413338C10FBB}" presName="horzFour" presStyleCnt="0"/>
      <dgm:spPr/>
    </dgm:pt>
    <dgm:pt modelId="{F21DC648-3513-4AF5-A8C4-E58B02684BB0}" type="pres">
      <dgm:prSet presAssocID="{B6569DD0-5CAF-4EBD-812F-CAA384C5D95A}" presName="vertFour" presStyleCnt="0">
        <dgm:presLayoutVars>
          <dgm:chPref val="3"/>
        </dgm:presLayoutVars>
      </dgm:prSet>
      <dgm:spPr/>
    </dgm:pt>
    <dgm:pt modelId="{0AC65D80-99D6-40C0-8E49-2EECF2BCE3A9}" type="pres">
      <dgm:prSet presAssocID="{B6569DD0-5CAF-4EBD-812F-CAA384C5D95A}" presName="txFour" presStyleLbl="node4" presStyleIdx="3" presStyleCnt="12" custScaleX="98241" custScaleY="57807" custLinFactNeighborX="-3441" custLinFactNeighborY="-5560">
        <dgm:presLayoutVars>
          <dgm:chPref val="3"/>
        </dgm:presLayoutVars>
      </dgm:prSet>
      <dgm:spPr/>
      <dgm:t>
        <a:bodyPr/>
        <a:lstStyle/>
        <a:p>
          <a:endParaRPr lang="ru-RU"/>
        </a:p>
      </dgm:t>
    </dgm:pt>
    <dgm:pt modelId="{979289AA-7FC3-4CB3-8C21-27E1F1EAD018}" type="pres">
      <dgm:prSet presAssocID="{B6569DD0-5CAF-4EBD-812F-CAA384C5D95A}" presName="horzFour" presStyleCnt="0"/>
      <dgm:spPr/>
    </dgm:pt>
    <dgm:pt modelId="{302C6254-D9E3-4E9C-98CA-69DAA8FB6C4F}" type="pres">
      <dgm:prSet presAssocID="{82FB3D4A-C7C5-4943-B9E2-E2FEC0B3A8C6}" presName="sibSpaceTwo" presStyleCnt="0"/>
      <dgm:spPr/>
    </dgm:pt>
    <dgm:pt modelId="{1301DEFC-B0F2-4879-8FB4-609AD591B67D}" type="pres">
      <dgm:prSet presAssocID="{97A0B946-490A-43F2-B7BC-398AC5A8D2F6}" presName="vertTwo" presStyleCnt="0"/>
      <dgm:spPr/>
    </dgm:pt>
    <dgm:pt modelId="{B26E7CC7-2BBC-48F3-9F29-076FE0DF794C}" type="pres">
      <dgm:prSet presAssocID="{97A0B946-490A-43F2-B7BC-398AC5A8D2F6}" presName="txTwo" presStyleLbl="node2" presStyleIdx="1" presStyleCnt="3" custScaleX="33488" custScaleY="29974" custLinFactNeighborX="-1614" custLinFactNeighborY="29874">
        <dgm:presLayoutVars>
          <dgm:chPref val="3"/>
        </dgm:presLayoutVars>
      </dgm:prSet>
      <dgm:spPr/>
      <dgm:t>
        <a:bodyPr/>
        <a:lstStyle/>
        <a:p>
          <a:endParaRPr lang="ru-RU"/>
        </a:p>
      </dgm:t>
    </dgm:pt>
    <dgm:pt modelId="{89B8FA12-C3E5-4D91-85E6-CF05718FB3FB}" type="pres">
      <dgm:prSet presAssocID="{97A0B946-490A-43F2-B7BC-398AC5A8D2F6}" presName="parTransTwo" presStyleCnt="0"/>
      <dgm:spPr/>
    </dgm:pt>
    <dgm:pt modelId="{49DF8F33-00C8-4C57-947D-6FB295BC5E0B}" type="pres">
      <dgm:prSet presAssocID="{97A0B946-490A-43F2-B7BC-398AC5A8D2F6}" presName="horzTwo" presStyleCnt="0"/>
      <dgm:spPr/>
    </dgm:pt>
    <dgm:pt modelId="{8935F7D5-9BD6-42CA-8CA0-72E057D6B34D}" type="pres">
      <dgm:prSet presAssocID="{C9A36824-A241-46BA-827C-7A74F3628FBA}" presName="vertThree" presStyleCnt="0"/>
      <dgm:spPr/>
    </dgm:pt>
    <dgm:pt modelId="{C8C8197E-6305-413D-AE7A-2D765A45E722}" type="pres">
      <dgm:prSet presAssocID="{C9A36824-A241-46BA-827C-7A74F3628FBA}" presName="txThree" presStyleLbl="node3" presStyleIdx="1" presStyleCnt="3" custScaleX="33619" custScaleY="46915" custLinFactNeighborX="-1620" custLinFactNeighborY="16271">
        <dgm:presLayoutVars>
          <dgm:chPref val="3"/>
        </dgm:presLayoutVars>
      </dgm:prSet>
      <dgm:spPr/>
      <dgm:t>
        <a:bodyPr/>
        <a:lstStyle/>
        <a:p>
          <a:endParaRPr lang="ru-RU"/>
        </a:p>
      </dgm:t>
    </dgm:pt>
    <dgm:pt modelId="{061220AE-192D-4E38-A132-972960C5CC49}" type="pres">
      <dgm:prSet presAssocID="{C9A36824-A241-46BA-827C-7A74F3628FBA}" presName="parTransThree" presStyleCnt="0"/>
      <dgm:spPr/>
    </dgm:pt>
    <dgm:pt modelId="{92B55F50-B7C7-40CA-A676-330B451225D2}" type="pres">
      <dgm:prSet presAssocID="{C9A36824-A241-46BA-827C-7A74F3628FBA}" presName="horzThree" presStyleCnt="0"/>
      <dgm:spPr/>
    </dgm:pt>
    <dgm:pt modelId="{35AECF87-FCFB-4ACB-96D6-B593F5641AED}" type="pres">
      <dgm:prSet presAssocID="{07B80F12-EC88-4450-92AF-9C6E79AD2A8D}" presName="vertFour" presStyleCnt="0">
        <dgm:presLayoutVars>
          <dgm:chPref val="3"/>
        </dgm:presLayoutVars>
      </dgm:prSet>
      <dgm:spPr/>
    </dgm:pt>
    <dgm:pt modelId="{41007D0D-801F-4A09-AF8E-411534AA8476}" type="pres">
      <dgm:prSet presAssocID="{07B80F12-EC88-4450-92AF-9C6E79AD2A8D}" presName="txFour" presStyleLbl="node4" presStyleIdx="4" presStyleCnt="12" custScaleX="33883" custScaleY="76841" custLinFactNeighborX="-2607" custLinFactNeighborY="-28713">
        <dgm:presLayoutVars>
          <dgm:chPref val="3"/>
        </dgm:presLayoutVars>
      </dgm:prSet>
      <dgm:spPr/>
      <dgm:t>
        <a:bodyPr/>
        <a:lstStyle/>
        <a:p>
          <a:endParaRPr lang="ru-RU"/>
        </a:p>
      </dgm:t>
    </dgm:pt>
    <dgm:pt modelId="{204A399F-7321-43B8-99D7-EB24DA528AC7}" type="pres">
      <dgm:prSet presAssocID="{07B80F12-EC88-4450-92AF-9C6E79AD2A8D}" presName="parTransFour" presStyleCnt="0"/>
      <dgm:spPr/>
    </dgm:pt>
    <dgm:pt modelId="{70896AFF-AE5D-4C5D-9E92-EA5E0AE6454E}" type="pres">
      <dgm:prSet presAssocID="{07B80F12-EC88-4450-92AF-9C6E79AD2A8D}" presName="horzFour" presStyleCnt="0"/>
      <dgm:spPr/>
    </dgm:pt>
    <dgm:pt modelId="{CEED6D9A-04A1-4013-8A9C-7F3C1EA88855}" type="pres">
      <dgm:prSet presAssocID="{D2FCBC18-222E-4FD3-926D-668B4BBA49C6}" presName="vertFour" presStyleCnt="0">
        <dgm:presLayoutVars>
          <dgm:chPref val="3"/>
        </dgm:presLayoutVars>
      </dgm:prSet>
      <dgm:spPr/>
    </dgm:pt>
    <dgm:pt modelId="{F9E9D04B-46B0-49DD-B3B4-A1CC7B5D68B8}" type="pres">
      <dgm:prSet presAssocID="{D2FCBC18-222E-4FD3-926D-668B4BBA49C6}" presName="txFour" presStyleLbl="node4" presStyleIdx="5" presStyleCnt="12" custScaleX="34417" custScaleY="44629" custLinFactNeighborX="-2648" custLinFactNeighborY="-10150">
        <dgm:presLayoutVars>
          <dgm:chPref val="3"/>
        </dgm:presLayoutVars>
      </dgm:prSet>
      <dgm:spPr/>
      <dgm:t>
        <a:bodyPr/>
        <a:lstStyle/>
        <a:p>
          <a:endParaRPr lang="ru-RU"/>
        </a:p>
      </dgm:t>
    </dgm:pt>
    <dgm:pt modelId="{7A4001F8-1841-4826-A141-B716959DE3A5}" type="pres">
      <dgm:prSet presAssocID="{D2FCBC18-222E-4FD3-926D-668B4BBA49C6}" presName="parTransFour" presStyleCnt="0"/>
      <dgm:spPr/>
    </dgm:pt>
    <dgm:pt modelId="{B636A10E-9A02-4241-A5B7-4275E34F1C4A}" type="pres">
      <dgm:prSet presAssocID="{D2FCBC18-222E-4FD3-926D-668B4BBA49C6}" presName="horzFour" presStyleCnt="0"/>
      <dgm:spPr/>
    </dgm:pt>
    <dgm:pt modelId="{D8B159D6-75BF-4D23-81EF-9AD63DE90941}" type="pres">
      <dgm:prSet presAssocID="{7B809552-61D5-46C4-AE2B-366B45D082F1}" presName="vertFour" presStyleCnt="0">
        <dgm:presLayoutVars>
          <dgm:chPref val="3"/>
        </dgm:presLayoutVars>
      </dgm:prSet>
      <dgm:spPr/>
    </dgm:pt>
    <dgm:pt modelId="{92716BD3-3E09-473B-ADE3-18AF8B39E2CD}" type="pres">
      <dgm:prSet presAssocID="{7B809552-61D5-46C4-AE2B-366B45D082F1}" presName="txFour" presStyleLbl="node4" presStyleIdx="6" presStyleCnt="12" custScaleX="35702" custScaleY="62579" custLinFactNeighborX="-1106" custLinFactNeighborY="19838">
        <dgm:presLayoutVars>
          <dgm:chPref val="3"/>
        </dgm:presLayoutVars>
      </dgm:prSet>
      <dgm:spPr/>
      <dgm:t>
        <a:bodyPr/>
        <a:lstStyle/>
        <a:p>
          <a:endParaRPr lang="ru-RU"/>
        </a:p>
      </dgm:t>
    </dgm:pt>
    <dgm:pt modelId="{E3116EF7-C390-44F3-9AFC-BFBF44DF27AA}" type="pres">
      <dgm:prSet presAssocID="{7B809552-61D5-46C4-AE2B-366B45D082F1}" presName="parTransFour" presStyleCnt="0"/>
      <dgm:spPr/>
    </dgm:pt>
    <dgm:pt modelId="{AA24CAAC-A207-4FF0-AEF8-9AD2FF1446F6}" type="pres">
      <dgm:prSet presAssocID="{7B809552-61D5-46C4-AE2B-366B45D082F1}" presName="horzFour" presStyleCnt="0"/>
      <dgm:spPr/>
    </dgm:pt>
    <dgm:pt modelId="{7B96A491-03BC-47F7-AA9B-D6CD2DA96263}" type="pres">
      <dgm:prSet presAssocID="{4F497F0F-52C6-48B5-B4C0-84850894E722}" presName="vertFour" presStyleCnt="0">
        <dgm:presLayoutVars>
          <dgm:chPref val="3"/>
        </dgm:presLayoutVars>
      </dgm:prSet>
      <dgm:spPr/>
    </dgm:pt>
    <dgm:pt modelId="{614B3269-F492-4805-8B20-A5F303AF18D0}" type="pres">
      <dgm:prSet presAssocID="{4F497F0F-52C6-48B5-B4C0-84850894E722}" presName="txFour" presStyleLbl="node4" presStyleIdx="7" presStyleCnt="12" custScaleX="35702" custScaleY="47588" custLinFactNeighborX="-1277" custLinFactNeighborY="2570">
        <dgm:presLayoutVars>
          <dgm:chPref val="3"/>
        </dgm:presLayoutVars>
      </dgm:prSet>
      <dgm:spPr/>
      <dgm:t>
        <a:bodyPr/>
        <a:lstStyle/>
        <a:p>
          <a:endParaRPr lang="ru-RU"/>
        </a:p>
      </dgm:t>
    </dgm:pt>
    <dgm:pt modelId="{AB381B52-3C74-4CDA-B3EF-D5983FC5C76A}" type="pres">
      <dgm:prSet presAssocID="{4F497F0F-52C6-48B5-B4C0-84850894E722}" presName="horzFour" presStyleCnt="0"/>
      <dgm:spPr/>
    </dgm:pt>
    <dgm:pt modelId="{2F7AFC3D-37A5-44D2-8EA0-09D7BD981C9A}" type="pres">
      <dgm:prSet presAssocID="{CCE8922D-CDBE-4096-A9B9-B27F8CC2E7B1}" presName="sibSpaceTwo" presStyleCnt="0"/>
      <dgm:spPr/>
    </dgm:pt>
    <dgm:pt modelId="{EB7B46BE-F43B-4A1E-A669-F6C825738262}" type="pres">
      <dgm:prSet presAssocID="{652B5FD8-1DD6-40EB-8F31-CDE12959894B}" presName="vertTwo" presStyleCnt="0"/>
      <dgm:spPr/>
    </dgm:pt>
    <dgm:pt modelId="{0DD1BF98-FBDB-45B5-B316-4FD42D21DF4F}" type="pres">
      <dgm:prSet presAssocID="{652B5FD8-1DD6-40EB-8F31-CDE12959894B}" presName="txTwo" presStyleLbl="node2" presStyleIdx="2" presStyleCnt="3" custScaleX="34927" custScaleY="29962" custLinFactNeighborX="850" custLinFactNeighborY="31090">
        <dgm:presLayoutVars>
          <dgm:chPref val="3"/>
        </dgm:presLayoutVars>
      </dgm:prSet>
      <dgm:spPr/>
      <dgm:t>
        <a:bodyPr/>
        <a:lstStyle/>
        <a:p>
          <a:endParaRPr lang="ru-RU"/>
        </a:p>
      </dgm:t>
    </dgm:pt>
    <dgm:pt modelId="{37DE613C-4717-4CFA-B98F-C28711672B0D}" type="pres">
      <dgm:prSet presAssocID="{652B5FD8-1DD6-40EB-8F31-CDE12959894B}" presName="parTransTwo" presStyleCnt="0"/>
      <dgm:spPr/>
    </dgm:pt>
    <dgm:pt modelId="{9FC550D5-B102-4FE7-8DB4-D04CBBB0C7E4}" type="pres">
      <dgm:prSet presAssocID="{652B5FD8-1DD6-40EB-8F31-CDE12959894B}" presName="horzTwo" presStyleCnt="0"/>
      <dgm:spPr/>
    </dgm:pt>
    <dgm:pt modelId="{A3A10215-C023-4B61-9DD1-CE3FDB812CEB}" type="pres">
      <dgm:prSet presAssocID="{3D89C345-4A0D-4FDC-B5A8-B2FCB828DDAB}" presName="vertThree" presStyleCnt="0"/>
      <dgm:spPr/>
    </dgm:pt>
    <dgm:pt modelId="{0BFDD33F-6CF3-4CD5-8EE5-513EC1B17424}" type="pres">
      <dgm:prSet presAssocID="{3D89C345-4A0D-4FDC-B5A8-B2FCB828DDAB}" presName="txThree" presStyleLbl="node3" presStyleIdx="2" presStyleCnt="3" custScaleX="31877" custScaleY="41329" custLinFactNeighborX="1366" custLinFactNeighborY="16569">
        <dgm:presLayoutVars>
          <dgm:chPref val="3"/>
        </dgm:presLayoutVars>
      </dgm:prSet>
      <dgm:spPr/>
      <dgm:t>
        <a:bodyPr/>
        <a:lstStyle/>
        <a:p>
          <a:endParaRPr lang="ru-RU"/>
        </a:p>
      </dgm:t>
    </dgm:pt>
    <dgm:pt modelId="{AE2BDA44-B1F5-4722-A82E-C0EADD553D57}" type="pres">
      <dgm:prSet presAssocID="{3D89C345-4A0D-4FDC-B5A8-B2FCB828DDAB}" presName="parTransThree" presStyleCnt="0"/>
      <dgm:spPr/>
    </dgm:pt>
    <dgm:pt modelId="{23786150-4A0F-4CAD-9BF8-2CF4EFC51B7B}" type="pres">
      <dgm:prSet presAssocID="{3D89C345-4A0D-4FDC-B5A8-B2FCB828DDAB}" presName="horzThree" presStyleCnt="0"/>
      <dgm:spPr/>
    </dgm:pt>
    <dgm:pt modelId="{DADA4FF1-9FF7-464B-A160-85E2006D66AB}" type="pres">
      <dgm:prSet presAssocID="{512DE50A-C5CC-4902-9E40-2F658F91C541}" presName="vertFour" presStyleCnt="0">
        <dgm:presLayoutVars>
          <dgm:chPref val="3"/>
        </dgm:presLayoutVars>
      </dgm:prSet>
      <dgm:spPr/>
    </dgm:pt>
    <dgm:pt modelId="{16AF53AE-A193-46B7-A8C5-B79B87F51423}" type="pres">
      <dgm:prSet presAssocID="{512DE50A-C5CC-4902-9E40-2F658F91C541}" presName="txFour" presStyleLbl="node4" presStyleIdx="8" presStyleCnt="12" custScaleX="33883" custScaleY="77044" custLinFactNeighborX="1780" custLinFactNeighborY="70320">
        <dgm:presLayoutVars>
          <dgm:chPref val="3"/>
        </dgm:presLayoutVars>
      </dgm:prSet>
      <dgm:spPr/>
      <dgm:t>
        <a:bodyPr/>
        <a:lstStyle/>
        <a:p>
          <a:endParaRPr lang="ru-RU"/>
        </a:p>
      </dgm:t>
    </dgm:pt>
    <dgm:pt modelId="{F0F81DCE-BBAF-4448-8C06-FE929F6EFD50}" type="pres">
      <dgm:prSet presAssocID="{512DE50A-C5CC-4902-9E40-2F658F91C541}" presName="parTransFour" presStyleCnt="0"/>
      <dgm:spPr/>
    </dgm:pt>
    <dgm:pt modelId="{C7882690-B9B4-4E7B-9A8D-7E4FA15239D1}" type="pres">
      <dgm:prSet presAssocID="{512DE50A-C5CC-4902-9E40-2F658F91C541}" presName="horzFour" presStyleCnt="0"/>
      <dgm:spPr/>
    </dgm:pt>
    <dgm:pt modelId="{433655AD-A900-41AD-8F0F-3CD31838D7EE}" type="pres">
      <dgm:prSet presAssocID="{2D4CF4D0-B6E1-4A60-9375-38C89B9A9028}" presName="vertFour" presStyleCnt="0">
        <dgm:presLayoutVars>
          <dgm:chPref val="3"/>
        </dgm:presLayoutVars>
      </dgm:prSet>
      <dgm:spPr/>
    </dgm:pt>
    <dgm:pt modelId="{E4327505-0C43-4871-8757-A50453A0C067}" type="pres">
      <dgm:prSet presAssocID="{2D4CF4D0-B6E1-4A60-9375-38C89B9A9028}" presName="txFour" presStyleLbl="node4" presStyleIdx="9" presStyleCnt="12" custScaleX="34417" custScaleY="44735" custLinFactNeighborX="1284" custLinFactNeighborY="79446">
        <dgm:presLayoutVars>
          <dgm:chPref val="3"/>
        </dgm:presLayoutVars>
      </dgm:prSet>
      <dgm:spPr/>
      <dgm:t>
        <a:bodyPr/>
        <a:lstStyle/>
        <a:p>
          <a:endParaRPr lang="ru-RU"/>
        </a:p>
      </dgm:t>
    </dgm:pt>
    <dgm:pt modelId="{FA240637-8708-425C-AE8B-749787D27E7F}" type="pres">
      <dgm:prSet presAssocID="{2D4CF4D0-B6E1-4A60-9375-38C89B9A9028}" presName="parTransFour" presStyleCnt="0"/>
      <dgm:spPr/>
    </dgm:pt>
    <dgm:pt modelId="{66E87F13-839F-4F13-92F9-25D1DE1DBE89}" type="pres">
      <dgm:prSet presAssocID="{2D4CF4D0-B6E1-4A60-9375-38C89B9A9028}" presName="horzFour" presStyleCnt="0"/>
      <dgm:spPr/>
    </dgm:pt>
    <dgm:pt modelId="{59E9A1C9-BF43-46B0-BA12-280660F3E0B5}" type="pres">
      <dgm:prSet presAssocID="{5D59B49C-8193-4B9D-A524-24260E5DC43A}" presName="vertFour" presStyleCnt="0">
        <dgm:presLayoutVars>
          <dgm:chPref val="3"/>
        </dgm:presLayoutVars>
      </dgm:prSet>
      <dgm:spPr/>
    </dgm:pt>
    <dgm:pt modelId="{26A96B2E-8431-4887-87F9-A88D05F1F01E}" type="pres">
      <dgm:prSet presAssocID="{5D59B49C-8193-4B9D-A524-24260E5DC43A}" presName="txFour" presStyleLbl="node4" presStyleIdx="10" presStyleCnt="12" custScaleX="35702" custScaleY="62292" custLinFactY="462" custLinFactNeighborX="1962" custLinFactNeighborY="100000">
        <dgm:presLayoutVars>
          <dgm:chPref val="3"/>
        </dgm:presLayoutVars>
      </dgm:prSet>
      <dgm:spPr/>
      <dgm:t>
        <a:bodyPr/>
        <a:lstStyle/>
        <a:p>
          <a:endParaRPr lang="ru-RU"/>
        </a:p>
      </dgm:t>
    </dgm:pt>
    <dgm:pt modelId="{44BE5888-BFB2-42F3-8CFB-F35EA527E485}" type="pres">
      <dgm:prSet presAssocID="{5D59B49C-8193-4B9D-A524-24260E5DC43A}" presName="parTransFour" presStyleCnt="0"/>
      <dgm:spPr/>
    </dgm:pt>
    <dgm:pt modelId="{8C91A089-9E02-46C5-B968-BACB80AECC4C}" type="pres">
      <dgm:prSet presAssocID="{5D59B49C-8193-4B9D-A524-24260E5DC43A}" presName="horzFour" presStyleCnt="0"/>
      <dgm:spPr/>
    </dgm:pt>
    <dgm:pt modelId="{4CCC690B-26B3-47CA-AEB9-46CDA2E15A25}" type="pres">
      <dgm:prSet presAssocID="{185ECEAA-E9EC-4803-BDA2-150F3705D74B}" presName="vertFour" presStyleCnt="0">
        <dgm:presLayoutVars>
          <dgm:chPref val="3"/>
        </dgm:presLayoutVars>
      </dgm:prSet>
      <dgm:spPr/>
    </dgm:pt>
    <dgm:pt modelId="{8E8AC1E9-FB6F-42A5-9474-FD92A989D567}" type="pres">
      <dgm:prSet presAssocID="{185ECEAA-E9EC-4803-BDA2-150F3705D74B}" presName="txFour" presStyleLbl="node4" presStyleIdx="11" presStyleCnt="12" custScaleX="35638" custScaleY="48206" custLinFactNeighborX="1930" custLinFactNeighborY="7311">
        <dgm:presLayoutVars>
          <dgm:chPref val="3"/>
        </dgm:presLayoutVars>
      </dgm:prSet>
      <dgm:spPr/>
      <dgm:t>
        <a:bodyPr/>
        <a:lstStyle/>
        <a:p>
          <a:endParaRPr lang="ru-RU"/>
        </a:p>
      </dgm:t>
    </dgm:pt>
    <dgm:pt modelId="{244BCC4F-DF14-434C-801F-C854F38E0855}" type="pres">
      <dgm:prSet presAssocID="{185ECEAA-E9EC-4803-BDA2-150F3705D74B}" presName="horzFour" presStyleCnt="0"/>
      <dgm:spPr/>
    </dgm:pt>
  </dgm:ptLst>
  <dgm:cxnLst>
    <dgm:cxn modelId="{47085E78-F323-461C-ABA0-3C00F129E846}" srcId="{E321591B-EF22-4B70-A997-F920ADD424A6}" destId="{11F9C3DB-3694-4C6F-9480-413338C10FBB}" srcOrd="0" destOrd="0" parTransId="{82AF0889-00EE-4A2D-80F8-9E69973D9BB1}" sibTransId="{959BAB1B-4ED2-49C7-A434-265946C911A4}"/>
    <dgm:cxn modelId="{4261F136-DE99-446C-BCB6-DA60F64402AD}" srcId="{11F9C3DB-3694-4C6F-9480-413338C10FBB}" destId="{B6569DD0-5CAF-4EBD-812F-CAA384C5D95A}" srcOrd="0" destOrd="0" parTransId="{A90F804D-9F9A-414F-8363-9F071A1BCA86}" sibTransId="{6BFBC289-7E47-481C-93FB-38C6FF93EE5A}"/>
    <dgm:cxn modelId="{1B2D7BCC-8BE9-42D3-A5C7-9032F83D87E1}" srcId="{5D59B49C-8193-4B9D-A524-24260E5DC43A}" destId="{185ECEAA-E9EC-4803-BDA2-150F3705D74B}" srcOrd="0" destOrd="0" parTransId="{51F421F0-2C98-4F6D-BF71-C5BF8C5D3CE4}" sibTransId="{B6172A86-0ED0-4857-B188-95714E8AB943}"/>
    <dgm:cxn modelId="{2B096328-24C2-4C99-8E97-C9758C6C1288}" srcId="{7B809552-61D5-46C4-AE2B-366B45D082F1}" destId="{4F497F0F-52C6-48B5-B4C0-84850894E722}" srcOrd="0" destOrd="0" parTransId="{6F327AC7-D255-4C8D-8B1F-3354326F2609}" sibTransId="{9A262E3A-3E99-4699-ABFB-A997C800EAA4}"/>
    <dgm:cxn modelId="{0EC2FFFF-3B8A-4396-A103-CD84B8E53C3D}" srcId="{6E4BDF23-D055-4600-B225-7ECA009E7556}" destId="{DC8ABE38-9E0B-457A-A24A-B3482434ACAB}" srcOrd="0" destOrd="0" parTransId="{66A143F5-070B-4EB2-98E1-744739FD25A0}" sibTransId="{571AE004-CF7E-444E-8136-BDA562AA7234}"/>
    <dgm:cxn modelId="{711D3E3F-1E7A-4767-A2D5-030DED4B6251}" srcId="{97A0B946-490A-43F2-B7BC-398AC5A8D2F6}" destId="{C9A36824-A241-46BA-827C-7A74F3628FBA}" srcOrd="0" destOrd="0" parTransId="{1CDE2509-D01C-42B7-AD1F-BFA304C07372}" sibTransId="{70C8FE2B-EB40-447A-9897-5974D90ABCAD}"/>
    <dgm:cxn modelId="{05F83212-C940-4A5F-A4DD-8E71BDABCA76}" type="presOf" srcId="{07B80F12-EC88-4450-92AF-9C6E79AD2A8D}" destId="{41007D0D-801F-4A09-AF8E-411534AA8476}" srcOrd="0" destOrd="0" presId="urn:microsoft.com/office/officeart/2005/8/layout/hierarchy4"/>
    <dgm:cxn modelId="{65407EC4-A36F-4467-AE59-FC8B2548AD02}" srcId="{DC8ABE38-9E0B-457A-A24A-B3482434ACAB}" destId="{E321591B-EF22-4B70-A997-F920ADD424A6}" srcOrd="0" destOrd="0" parTransId="{C74C1044-46DE-469D-906F-4BF972356DB2}" sibTransId="{6C66FFD2-E801-49D4-9517-86F537270F66}"/>
    <dgm:cxn modelId="{CF556B83-D864-4B9F-8A1E-03D44A5E132F}" srcId="{3D89C345-4A0D-4FDC-B5A8-B2FCB828DDAB}" destId="{512DE50A-C5CC-4902-9E40-2F658F91C541}" srcOrd="0" destOrd="0" parTransId="{B4F8CCDA-03A5-404C-8D3C-DB13D614312F}" sibTransId="{DA45B9E8-F93B-44F7-95AA-7CC22F6CBAFD}"/>
    <dgm:cxn modelId="{C95C343F-A507-495C-8715-C73D436E8DEE}" type="presOf" srcId="{B6569DD0-5CAF-4EBD-812F-CAA384C5D95A}" destId="{0AC65D80-99D6-40C0-8E49-2EECF2BCE3A9}" srcOrd="0" destOrd="0" presId="urn:microsoft.com/office/officeart/2005/8/layout/hierarchy4"/>
    <dgm:cxn modelId="{583A06A5-5916-4459-80FA-EB6CE837E5CF}" srcId="{D351FCBF-967B-4557-978E-7A3222124EA5}" destId="{652B5FD8-1DD6-40EB-8F31-CDE12959894B}" srcOrd="2" destOrd="0" parTransId="{3D7DBC52-85B3-4FB1-A529-49B13D148558}" sibTransId="{3A8A0009-352F-4705-A981-2FEF5C76DA21}"/>
    <dgm:cxn modelId="{254EA77E-37C8-429F-8C91-B9569DF31ECC}" type="presOf" srcId="{6E4BDF23-D055-4600-B225-7ECA009E7556}" destId="{553B4E58-AF68-434D-AE6A-08D572D24E47}" srcOrd="0" destOrd="0" presId="urn:microsoft.com/office/officeart/2005/8/layout/hierarchy4"/>
    <dgm:cxn modelId="{DB3FC0EA-41D5-454E-A737-851B0117E2CE}" type="presOf" srcId="{31221637-960D-4BD7-97BA-03E24C592427}" destId="{EB0C10EA-E065-41A1-9B13-E8E04F32F921}" srcOrd="0" destOrd="0" presId="urn:microsoft.com/office/officeart/2005/8/layout/hierarchy4"/>
    <dgm:cxn modelId="{54EC16C4-94F1-4DA1-8192-10A416F0D1CD}" srcId="{31221637-960D-4BD7-97BA-03E24C592427}" destId="{6E4BDF23-D055-4600-B225-7ECA009E7556}" srcOrd="0" destOrd="0" parTransId="{4D02B540-D793-425D-B00D-FED0E450A17E}" sibTransId="{44280126-ADC5-4899-80CA-477D12FABF98}"/>
    <dgm:cxn modelId="{9364980F-99B3-46AE-973E-7319E6A952F4}" type="presOf" srcId="{11F9C3DB-3694-4C6F-9480-413338C10FBB}" destId="{E46628DA-DFCB-494E-9EDB-9DEB3E961771}" srcOrd="0" destOrd="0" presId="urn:microsoft.com/office/officeart/2005/8/layout/hierarchy4"/>
    <dgm:cxn modelId="{06734997-BB3F-464B-BD88-0FF9251C0472}" srcId="{1A37C2D0-E311-480D-BE74-4A10698CA5CA}" destId="{D351FCBF-967B-4557-978E-7A3222124EA5}" srcOrd="0" destOrd="0" parTransId="{02F7ECAF-3554-4DF9-89FC-164034A7045E}" sibTransId="{7DEB0C03-D1E4-4C2F-9788-195499245F22}"/>
    <dgm:cxn modelId="{EC44FB02-861E-41F5-9B1F-F0ABB5C55919}" type="presOf" srcId="{2D4CF4D0-B6E1-4A60-9375-38C89B9A9028}" destId="{E4327505-0C43-4871-8757-A50453A0C067}" srcOrd="0" destOrd="0" presId="urn:microsoft.com/office/officeart/2005/8/layout/hierarchy4"/>
    <dgm:cxn modelId="{31E3D378-AC38-43E0-8E60-4FF314940AE5}" type="presOf" srcId="{512DE50A-C5CC-4902-9E40-2F658F91C541}" destId="{16AF53AE-A193-46B7-A8C5-B79B87F51423}" srcOrd="0" destOrd="0" presId="urn:microsoft.com/office/officeart/2005/8/layout/hierarchy4"/>
    <dgm:cxn modelId="{EBDA78E5-723F-4753-A420-1CBE8FE4FE30}" type="presOf" srcId="{DC8ABE38-9E0B-457A-A24A-B3482434ACAB}" destId="{F283F61B-524B-402A-8475-C33316F6D7A4}" srcOrd="0" destOrd="0" presId="urn:microsoft.com/office/officeart/2005/8/layout/hierarchy4"/>
    <dgm:cxn modelId="{B936D558-621F-48A4-BF55-501CC464BD60}" srcId="{07B80F12-EC88-4450-92AF-9C6E79AD2A8D}" destId="{D2FCBC18-222E-4FD3-926D-668B4BBA49C6}" srcOrd="0" destOrd="0" parTransId="{3492710E-D677-4EE0-AC2C-A31BCEDCC036}" sibTransId="{9260EA05-5E42-4184-984B-702F1E6026ED}"/>
    <dgm:cxn modelId="{EE1455CB-66F4-4AFA-BB27-2EBEB5B9DC7F}" type="presOf" srcId="{7B809552-61D5-46C4-AE2B-366B45D082F1}" destId="{92716BD3-3E09-473B-ADE3-18AF8B39E2CD}" srcOrd="0" destOrd="0" presId="urn:microsoft.com/office/officeart/2005/8/layout/hierarchy4"/>
    <dgm:cxn modelId="{FB5AB8E4-215E-4CB5-954A-ED5414BA8842}" srcId="{512DE50A-C5CC-4902-9E40-2F658F91C541}" destId="{2D4CF4D0-B6E1-4A60-9375-38C89B9A9028}" srcOrd="0" destOrd="0" parTransId="{EBAAD010-037F-4C11-B7B6-C136F417FF69}" sibTransId="{27BB5197-EF04-47D3-9FE2-9DD1B2FFD241}"/>
    <dgm:cxn modelId="{64BBA9FB-8BB5-4D3D-B81F-41F5FCB989AD}" type="presOf" srcId="{185ECEAA-E9EC-4803-BDA2-150F3705D74B}" destId="{8E8AC1E9-FB6F-42A5-9474-FD92A989D567}" srcOrd="0" destOrd="0" presId="urn:microsoft.com/office/officeart/2005/8/layout/hierarchy4"/>
    <dgm:cxn modelId="{706E8AEE-5DE1-4CB8-89A3-57366FE5B228}" type="presOf" srcId="{1A37C2D0-E311-480D-BE74-4A10698CA5CA}" destId="{864DD87F-0B0C-4621-942E-8CB6627B1031}" srcOrd="0" destOrd="0" presId="urn:microsoft.com/office/officeart/2005/8/layout/hierarchy4"/>
    <dgm:cxn modelId="{08B7827C-5328-41A7-84A8-61F8F8D35CE6}" type="presOf" srcId="{D351FCBF-967B-4557-978E-7A3222124EA5}" destId="{8CCC63E9-78E3-42CF-8177-76D5E588906A}" srcOrd="0" destOrd="0" presId="urn:microsoft.com/office/officeart/2005/8/layout/hierarchy4"/>
    <dgm:cxn modelId="{E2E60461-5992-4AA5-A3A2-574A752DCE92}" srcId="{652B5FD8-1DD6-40EB-8F31-CDE12959894B}" destId="{3D89C345-4A0D-4FDC-B5A8-B2FCB828DDAB}" srcOrd="0" destOrd="0" parTransId="{E6354887-5BD7-498D-B65E-5BB3879A76B2}" sibTransId="{EA880DA5-92D7-4193-8FA5-39C6170E4C3C}"/>
    <dgm:cxn modelId="{E03D1616-DADD-4EE5-912F-E248084E2C1D}" srcId="{D351FCBF-967B-4557-978E-7A3222124EA5}" destId="{97A0B946-490A-43F2-B7BC-398AC5A8D2F6}" srcOrd="1" destOrd="0" parTransId="{246A8E06-9666-4BB4-A55E-CABB74F7B8FF}" sibTransId="{CCE8922D-CDBE-4096-A9B9-B27F8CC2E7B1}"/>
    <dgm:cxn modelId="{172C9850-0E22-41A9-8195-396E673EB004}" type="presOf" srcId="{D2FCBC18-222E-4FD3-926D-668B4BBA49C6}" destId="{F9E9D04B-46B0-49DD-B3B4-A1CC7B5D68B8}" srcOrd="0" destOrd="0" presId="urn:microsoft.com/office/officeart/2005/8/layout/hierarchy4"/>
    <dgm:cxn modelId="{067601B4-6CE7-46D0-896C-451C062DF623}" srcId="{D351FCBF-967B-4557-978E-7A3222124EA5}" destId="{31221637-960D-4BD7-97BA-03E24C592427}" srcOrd="0" destOrd="0" parTransId="{0922CFA8-6EA5-46EE-8CE3-4E8D2781AC6C}" sibTransId="{82FB3D4A-C7C5-4943-B9E2-E2FEC0B3A8C6}"/>
    <dgm:cxn modelId="{63DF715A-4800-4190-A275-E31064B77176}" type="presOf" srcId="{652B5FD8-1DD6-40EB-8F31-CDE12959894B}" destId="{0DD1BF98-FBDB-45B5-B316-4FD42D21DF4F}" srcOrd="0" destOrd="0" presId="urn:microsoft.com/office/officeart/2005/8/layout/hierarchy4"/>
    <dgm:cxn modelId="{470C9D6F-67C0-4EBB-95E4-8FE2AFF4FE23}" type="presOf" srcId="{C9A36824-A241-46BA-827C-7A74F3628FBA}" destId="{C8C8197E-6305-413D-AE7A-2D765A45E722}" srcOrd="0" destOrd="0" presId="urn:microsoft.com/office/officeart/2005/8/layout/hierarchy4"/>
    <dgm:cxn modelId="{8F3127B1-83CD-4030-8BF6-F1836C4639B3}" type="presOf" srcId="{E321591B-EF22-4B70-A997-F920ADD424A6}" destId="{90BD3D43-1A3B-485E-AFA6-70323627E9FE}" srcOrd="0" destOrd="0" presId="urn:microsoft.com/office/officeart/2005/8/layout/hierarchy4"/>
    <dgm:cxn modelId="{6C48051E-E7DE-4E33-9035-97C3D8196D29}" type="presOf" srcId="{4F497F0F-52C6-48B5-B4C0-84850894E722}" destId="{614B3269-F492-4805-8B20-A5F303AF18D0}" srcOrd="0" destOrd="0" presId="urn:microsoft.com/office/officeart/2005/8/layout/hierarchy4"/>
    <dgm:cxn modelId="{D4F5E715-8A9C-4394-B1A7-27E0708936FE}" srcId="{2D4CF4D0-B6E1-4A60-9375-38C89B9A9028}" destId="{5D59B49C-8193-4B9D-A524-24260E5DC43A}" srcOrd="0" destOrd="0" parTransId="{5F514B5F-7E9E-4D86-87E2-615FDF271CE8}" sibTransId="{B2212DC2-0DC6-4C79-AF8C-D2E0529EEE4F}"/>
    <dgm:cxn modelId="{9C6FCF4F-2310-464A-9F5D-5DAAA83A0548}" type="presOf" srcId="{97A0B946-490A-43F2-B7BC-398AC5A8D2F6}" destId="{B26E7CC7-2BBC-48F3-9F29-076FE0DF794C}" srcOrd="0" destOrd="0" presId="urn:microsoft.com/office/officeart/2005/8/layout/hierarchy4"/>
    <dgm:cxn modelId="{FB3095F0-09AD-4351-9441-B5FB0766DB15}" srcId="{D2FCBC18-222E-4FD3-926D-668B4BBA49C6}" destId="{7B809552-61D5-46C4-AE2B-366B45D082F1}" srcOrd="0" destOrd="0" parTransId="{EB239BA9-9419-4CEB-98C3-4690A0B4C9D8}" sibTransId="{D178F321-A392-47B2-B2D3-E57794859785}"/>
    <dgm:cxn modelId="{0FE9446B-3D8C-43D9-A207-8F64A7DB4D1F}" type="presOf" srcId="{3D89C345-4A0D-4FDC-B5A8-B2FCB828DDAB}" destId="{0BFDD33F-6CF3-4CD5-8EE5-513EC1B17424}" srcOrd="0" destOrd="0" presId="urn:microsoft.com/office/officeart/2005/8/layout/hierarchy4"/>
    <dgm:cxn modelId="{D91A3CA4-D361-4087-B0FF-9E7201AE7FA2}" srcId="{C9A36824-A241-46BA-827C-7A74F3628FBA}" destId="{07B80F12-EC88-4450-92AF-9C6E79AD2A8D}" srcOrd="0" destOrd="0" parTransId="{15172A01-0FA8-423B-B369-B76D150C354A}" sibTransId="{FF2B3D85-D9D1-42F7-BE34-BB0DA65E07FD}"/>
    <dgm:cxn modelId="{38255A96-05F6-4F10-B58D-2A71E95B09A0}" type="presOf" srcId="{5D59B49C-8193-4B9D-A524-24260E5DC43A}" destId="{26A96B2E-8431-4887-87F9-A88D05F1F01E}" srcOrd="0" destOrd="0" presId="urn:microsoft.com/office/officeart/2005/8/layout/hierarchy4"/>
    <dgm:cxn modelId="{D7B4D6DD-AABE-4BB3-B215-0B1C49930946}" type="presParOf" srcId="{864DD87F-0B0C-4621-942E-8CB6627B1031}" destId="{0C39856A-F539-4A0A-9A68-83637FEBAC0B}" srcOrd="0" destOrd="0" presId="urn:microsoft.com/office/officeart/2005/8/layout/hierarchy4"/>
    <dgm:cxn modelId="{40E2161A-A10B-4645-84AC-BDE9549690A5}" type="presParOf" srcId="{0C39856A-F539-4A0A-9A68-83637FEBAC0B}" destId="{8CCC63E9-78E3-42CF-8177-76D5E588906A}" srcOrd="0" destOrd="0" presId="urn:microsoft.com/office/officeart/2005/8/layout/hierarchy4"/>
    <dgm:cxn modelId="{DB087001-119C-4EA7-9B03-BE923A99E92C}" type="presParOf" srcId="{0C39856A-F539-4A0A-9A68-83637FEBAC0B}" destId="{B9A4D6C6-8648-453E-93F2-931661CD5112}" srcOrd="1" destOrd="0" presId="urn:microsoft.com/office/officeart/2005/8/layout/hierarchy4"/>
    <dgm:cxn modelId="{668518A5-39FE-42F1-BA7D-E344C6FBBC5D}" type="presParOf" srcId="{0C39856A-F539-4A0A-9A68-83637FEBAC0B}" destId="{BE32FA8B-7078-4ADB-B5C0-7CD6AA1E3302}" srcOrd="2" destOrd="0" presId="urn:microsoft.com/office/officeart/2005/8/layout/hierarchy4"/>
    <dgm:cxn modelId="{40AF228F-6F02-4DB0-8F24-544F74B1F801}" type="presParOf" srcId="{BE32FA8B-7078-4ADB-B5C0-7CD6AA1E3302}" destId="{53904001-7DD1-41E8-8A1B-B8FE436F89A6}" srcOrd="0" destOrd="0" presId="urn:microsoft.com/office/officeart/2005/8/layout/hierarchy4"/>
    <dgm:cxn modelId="{E458EB34-6F33-44F3-A14F-101280ABBAF3}" type="presParOf" srcId="{53904001-7DD1-41E8-8A1B-B8FE436F89A6}" destId="{EB0C10EA-E065-41A1-9B13-E8E04F32F921}" srcOrd="0" destOrd="0" presId="urn:microsoft.com/office/officeart/2005/8/layout/hierarchy4"/>
    <dgm:cxn modelId="{BC0E1305-561E-4EC2-9719-740E0DA9FAC6}" type="presParOf" srcId="{53904001-7DD1-41E8-8A1B-B8FE436F89A6}" destId="{CCD07A17-59AC-468E-AC54-91FD51AAE356}" srcOrd="1" destOrd="0" presId="urn:microsoft.com/office/officeart/2005/8/layout/hierarchy4"/>
    <dgm:cxn modelId="{41CFE5EB-AAB6-4A96-9576-F9340BAE43BA}" type="presParOf" srcId="{53904001-7DD1-41E8-8A1B-B8FE436F89A6}" destId="{2D1A2F93-8BE8-4351-AA35-B8D30954E047}" srcOrd="2" destOrd="0" presId="urn:microsoft.com/office/officeart/2005/8/layout/hierarchy4"/>
    <dgm:cxn modelId="{93A6FB3D-05CF-496D-A8F8-D91F90BAA218}" type="presParOf" srcId="{2D1A2F93-8BE8-4351-AA35-B8D30954E047}" destId="{91AAF779-FB15-41FF-98C5-E7A5B463660F}" srcOrd="0" destOrd="0" presId="urn:microsoft.com/office/officeart/2005/8/layout/hierarchy4"/>
    <dgm:cxn modelId="{41601482-62E5-478F-A15A-2639A874C3DD}" type="presParOf" srcId="{91AAF779-FB15-41FF-98C5-E7A5B463660F}" destId="{553B4E58-AF68-434D-AE6A-08D572D24E47}" srcOrd="0" destOrd="0" presId="urn:microsoft.com/office/officeart/2005/8/layout/hierarchy4"/>
    <dgm:cxn modelId="{C508A691-7FED-4D96-8386-87EA14E7E930}" type="presParOf" srcId="{91AAF779-FB15-41FF-98C5-E7A5B463660F}" destId="{3A11E530-4E37-4546-B56B-C0E045113627}" srcOrd="1" destOrd="0" presId="urn:microsoft.com/office/officeart/2005/8/layout/hierarchy4"/>
    <dgm:cxn modelId="{BAB67411-CADC-484C-A2E8-72FCBB54705A}" type="presParOf" srcId="{91AAF779-FB15-41FF-98C5-E7A5B463660F}" destId="{6E09CDF5-8133-447C-A33F-A36734CC5BAE}" srcOrd="2" destOrd="0" presId="urn:microsoft.com/office/officeart/2005/8/layout/hierarchy4"/>
    <dgm:cxn modelId="{4879801E-CFD2-4642-8371-7AB62995B470}" type="presParOf" srcId="{6E09CDF5-8133-447C-A33F-A36734CC5BAE}" destId="{53E5BB48-9297-49AA-A2D0-7034D533C052}" srcOrd="0" destOrd="0" presId="urn:microsoft.com/office/officeart/2005/8/layout/hierarchy4"/>
    <dgm:cxn modelId="{FFBD4C97-2E06-4866-B3FB-41E24BDAC724}" type="presParOf" srcId="{53E5BB48-9297-49AA-A2D0-7034D533C052}" destId="{F283F61B-524B-402A-8475-C33316F6D7A4}" srcOrd="0" destOrd="0" presId="urn:microsoft.com/office/officeart/2005/8/layout/hierarchy4"/>
    <dgm:cxn modelId="{BB303591-38C6-4173-8728-4C3F3B822CE3}" type="presParOf" srcId="{53E5BB48-9297-49AA-A2D0-7034D533C052}" destId="{9F1D1DB6-C76A-4E95-9F38-78601B37981D}" srcOrd="1" destOrd="0" presId="urn:microsoft.com/office/officeart/2005/8/layout/hierarchy4"/>
    <dgm:cxn modelId="{E496B07C-7610-4BB7-828B-ECC8C5A060CE}" type="presParOf" srcId="{53E5BB48-9297-49AA-A2D0-7034D533C052}" destId="{3CF2A828-D072-4004-8126-C518020B7EB1}" srcOrd="2" destOrd="0" presId="urn:microsoft.com/office/officeart/2005/8/layout/hierarchy4"/>
    <dgm:cxn modelId="{90CC0F8B-E0FE-4729-A65D-93612634AD26}" type="presParOf" srcId="{3CF2A828-D072-4004-8126-C518020B7EB1}" destId="{92F27F9C-FC65-4FA6-95B7-88DA3A778C96}" srcOrd="0" destOrd="0" presId="urn:microsoft.com/office/officeart/2005/8/layout/hierarchy4"/>
    <dgm:cxn modelId="{AF943C14-2D31-4BB3-8DFA-9C60CFC2EC6D}" type="presParOf" srcId="{92F27F9C-FC65-4FA6-95B7-88DA3A778C96}" destId="{90BD3D43-1A3B-485E-AFA6-70323627E9FE}" srcOrd="0" destOrd="0" presId="urn:microsoft.com/office/officeart/2005/8/layout/hierarchy4"/>
    <dgm:cxn modelId="{FB395185-B31B-4637-B23D-46B439156D45}" type="presParOf" srcId="{92F27F9C-FC65-4FA6-95B7-88DA3A778C96}" destId="{8B39B552-1478-4372-B458-763D7F5D1FFF}" srcOrd="1" destOrd="0" presId="urn:microsoft.com/office/officeart/2005/8/layout/hierarchy4"/>
    <dgm:cxn modelId="{13F99D1C-71F0-4030-AA60-F94C5117D1A8}" type="presParOf" srcId="{92F27F9C-FC65-4FA6-95B7-88DA3A778C96}" destId="{0DA08D53-8029-4837-B719-F3B3638477EE}" srcOrd="2" destOrd="0" presId="urn:microsoft.com/office/officeart/2005/8/layout/hierarchy4"/>
    <dgm:cxn modelId="{2BA7B573-0CB6-4B3D-A935-9A6FDEBDD103}" type="presParOf" srcId="{0DA08D53-8029-4837-B719-F3B3638477EE}" destId="{507CAB7A-9F39-457C-BEC3-5B3BFB169094}" srcOrd="0" destOrd="0" presId="urn:microsoft.com/office/officeart/2005/8/layout/hierarchy4"/>
    <dgm:cxn modelId="{2927697A-7C06-428B-A583-A8E6A8BE8BC9}" type="presParOf" srcId="{507CAB7A-9F39-457C-BEC3-5B3BFB169094}" destId="{E46628DA-DFCB-494E-9EDB-9DEB3E961771}" srcOrd="0" destOrd="0" presId="urn:microsoft.com/office/officeart/2005/8/layout/hierarchy4"/>
    <dgm:cxn modelId="{CFFA7D99-ECD4-4F84-AF32-3BF37EC2706B}" type="presParOf" srcId="{507CAB7A-9F39-457C-BEC3-5B3BFB169094}" destId="{1B95A24A-02CF-475E-ACB6-B20FB895244B}" srcOrd="1" destOrd="0" presId="urn:microsoft.com/office/officeart/2005/8/layout/hierarchy4"/>
    <dgm:cxn modelId="{590F6770-804D-466C-97F1-3F5D7F5FAF66}" type="presParOf" srcId="{507CAB7A-9F39-457C-BEC3-5B3BFB169094}" destId="{E8E4A673-71C9-45AE-9B5F-AE8A221A53FE}" srcOrd="2" destOrd="0" presId="urn:microsoft.com/office/officeart/2005/8/layout/hierarchy4"/>
    <dgm:cxn modelId="{9768BBCB-73B7-4CD0-A412-1CBAF221D61F}" type="presParOf" srcId="{E8E4A673-71C9-45AE-9B5F-AE8A221A53FE}" destId="{F21DC648-3513-4AF5-A8C4-E58B02684BB0}" srcOrd="0" destOrd="0" presId="urn:microsoft.com/office/officeart/2005/8/layout/hierarchy4"/>
    <dgm:cxn modelId="{24975FAD-D55A-434C-8A72-1808DB678F0B}" type="presParOf" srcId="{F21DC648-3513-4AF5-A8C4-E58B02684BB0}" destId="{0AC65D80-99D6-40C0-8E49-2EECF2BCE3A9}" srcOrd="0" destOrd="0" presId="urn:microsoft.com/office/officeart/2005/8/layout/hierarchy4"/>
    <dgm:cxn modelId="{C36677A8-9A53-4FB2-B07C-72C9FAFF7B35}" type="presParOf" srcId="{F21DC648-3513-4AF5-A8C4-E58B02684BB0}" destId="{979289AA-7FC3-4CB3-8C21-27E1F1EAD018}" srcOrd="1" destOrd="0" presId="urn:microsoft.com/office/officeart/2005/8/layout/hierarchy4"/>
    <dgm:cxn modelId="{072B906F-158E-48AF-991A-2E6069EDB40E}" type="presParOf" srcId="{BE32FA8B-7078-4ADB-B5C0-7CD6AA1E3302}" destId="{302C6254-D9E3-4E9C-98CA-69DAA8FB6C4F}" srcOrd="1" destOrd="0" presId="urn:microsoft.com/office/officeart/2005/8/layout/hierarchy4"/>
    <dgm:cxn modelId="{64E2753C-EF77-478E-8699-2B55FDE6F5FE}" type="presParOf" srcId="{BE32FA8B-7078-4ADB-B5C0-7CD6AA1E3302}" destId="{1301DEFC-B0F2-4879-8FB4-609AD591B67D}" srcOrd="2" destOrd="0" presId="urn:microsoft.com/office/officeart/2005/8/layout/hierarchy4"/>
    <dgm:cxn modelId="{B6D1C90F-7464-4B24-96C1-1C144E92CDAA}" type="presParOf" srcId="{1301DEFC-B0F2-4879-8FB4-609AD591B67D}" destId="{B26E7CC7-2BBC-48F3-9F29-076FE0DF794C}" srcOrd="0" destOrd="0" presId="urn:microsoft.com/office/officeart/2005/8/layout/hierarchy4"/>
    <dgm:cxn modelId="{115196BB-4CBB-4D30-85D0-145AAD0ACC0B}" type="presParOf" srcId="{1301DEFC-B0F2-4879-8FB4-609AD591B67D}" destId="{89B8FA12-C3E5-4D91-85E6-CF05718FB3FB}" srcOrd="1" destOrd="0" presId="urn:microsoft.com/office/officeart/2005/8/layout/hierarchy4"/>
    <dgm:cxn modelId="{3C36F41E-8FEB-44C2-B4E3-9FC8C28207B3}" type="presParOf" srcId="{1301DEFC-B0F2-4879-8FB4-609AD591B67D}" destId="{49DF8F33-00C8-4C57-947D-6FB295BC5E0B}" srcOrd="2" destOrd="0" presId="urn:microsoft.com/office/officeart/2005/8/layout/hierarchy4"/>
    <dgm:cxn modelId="{869458D0-CB83-4D51-9DE6-663D654CBBB9}" type="presParOf" srcId="{49DF8F33-00C8-4C57-947D-6FB295BC5E0B}" destId="{8935F7D5-9BD6-42CA-8CA0-72E057D6B34D}" srcOrd="0" destOrd="0" presId="urn:microsoft.com/office/officeart/2005/8/layout/hierarchy4"/>
    <dgm:cxn modelId="{8DC42CDD-78C9-4490-B4F6-E053BA6BC71B}" type="presParOf" srcId="{8935F7D5-9BD6-42CA-8CA0-72E057D6B34D}" destId="{C8C8197E-6305-413D-AE7A-2D765A45E722}" srcOrd="0" destOrd="0" presId="urn:microsoft.com/office/officeart/2005/8/layout/hierarchy4"/>
    <dgm:cxn modelId="{C03A4A11-DD1B-41E4-86D3-C1A928069C40}" type="presParOf" srcId="{8935F7D5-9BD6-42CA-8CA0-72E057D6B34D}" destId="{061220AE-192D-4E38-A132-972960C5CC49}" srcOrd="1" destOrd="0" presId="urn:microsoft.com/office/officeart/2005/8/layout/hierarchy4"/>
    <dgm:cxn modelId="{B6B137FF-FF9C-4C48-9E4F-D8305050EAB9}" type="presParOf" srcId="{8935F7D5-9BD6-42CA-8CA0-72E057D6B34D}" destId="{92B55F50-B7C7-40CA-A676-330B451225D2}" srcOrd="2" destOrd="0" presId="urn:microsoft.com/office/officeart/2005/8/layout/hierarchy4"/>
    <dgm:cxn modelId="{2242D6C7-1323-4F17-A35B-A7AE215E94A5}" type="presParOf" srcId="{92B55F50-B7C7-40CA-A676-330B451225D2}" destId="{35AECF87-FCFB-4ACB-96D6-B593F5641AED}" srcOrd="0" destOrd="0" presId="urn:microsoft.com/office/officeart/2005/8/layout/hierarchy4"/>
    <dgm:cxn modelId="{740B1C4F-5D7E-47F1-8876-969296A96ED2}" type="presParOf" srcId="{35AECF87-FCFB-4ACB-96D6-B593F5641AED}" destId="{41007D0D-801F-4A09-AF8E-411534AA8476}" srcOrd="0" destOrd="0" presId="urn:microsoft.com/office/officeart/2005/8/layout/hierarchy4"/>
    <dgm:cxn modelId="{5A07539D-0C18-41A1-9A6D-8215EAD9575F}" type="presParOf" srcId="{35AECF87-FCFB-4ACB-96D6-B593F5641AED}" destId="{204A399F-7321-43B8-99D7-EB24DA528AC7}" srcOrd="1" destOrd="0" presId="urn:microsoft.com/office/officeart/2005/8/layout/hierarchy4"/>
    <dgm:cxn modelId="{B4852FC5-F1FD-4419-8401-B79CC4A2089B}" type="presParOf" srcId="{35AECF87-FCFB-4ACB-96D6-B593F5641AED}" destId="{70896AFF-AE5D-4C5D-9E92-EA5E0AE6454E}" srcOrd="2" destOrd="0" presId="urn:microsoft.com/office/officeart/2005/8/layout/hierarchy4"/>
    <dgm:cxn modelId="{0B393935-7DA8-493C-9F39-6EC11DF2525C}" type="presParOf" srcId="{70896AFF-AE5D-4C5D-9E92-EA5E0AE6454E}" destId="{CEED6D9A-04A1-4013-8A9C-7F3C1EA88855}" srcOrd="0" destOrd="0" presId="urn:microsoft.com/office/officeart/2005/8/layout/hierarchy4"/>
    <dgm:cxn modelId="{7AF270C8-0C4F-40D3-96D6-8AFEBBE9435C}" type="presParOf" srcId="{CEED6D9A-04A1-4013-8A9C-7F3C1EA88855}" destId="{F9E9D04B-46B0-49DD-B3B4-A1CC7B5D68B8}" srcOrd="0" destOrd="0" presId="urn:microsoft.com/office/officeart/2005/8/layout/hierarchy4"/>
    <dgm:cxn modelId="{BDAA6F1A-7C39-4338-968F-5FCB2FD9A474}" type="presParOf" srcId="{CEED6D9A-04A1-4013-8A9C-7F3C1EA88855}" destId="{7A4001F8-1841-4826-A141-B716959DE3A5}" srcOrd="1" destOrd="0" presId="urn:microsoft.com/office/officeart/2005/8/layout/hierarchy4"/>
    <dgm:cxn modelId="{E66A6793-72D4-4D17-99DD-2EC5683CDCB6}" type="presParOf" srcId="{CEED6D9A-04A1-4013-8A9C-7F3C1EA88855}" destId="{B636A10E-9A02-4241-A5B7-4275E34F1C4A}" srcOrd="2" destOrd="0" presId="urn:microsoft.com/office/officeart/2005/8/layout/hierarchy4"/>
    <dgm:cxn modelId="{30251C89-68E5-40A4-A7F2-FDEC5C99FEB4}" type="presParOf" srcId="{B636A10E-9A02-4241-A5B7-4275E34F1C4A}" destId="{D8B159D6-75BF-4D23-81EF-9AD63DE90941}" srcOrd="0" destOrd="0" presId="urn:microsoft.com/office/officeart/2005/8/layout/hierarchy4"/>
    <dgm:cxn modelId="{EF567FF3-14D8-431B-A4A0-AF3A8807BF49}" type="presParOf" srcId="{D8B159D6-75BF-4D23-81EF-9AD63DE90941}" destId="{92716BD3-3E09-473B-ADE3-18AF8B39E2CD}" srcOrd="0" destOrd="0" presId="urn:microsoft.com/office/officeart/2005/8/layout/hierarchy4"/>
    <dgm:cxn modelId="{6C47B722-26CE-4998-9A3C-034E0EF1D4F9}" type="presParOf" srcId="{D8B159D6-75BF-4D23-81EF-9AD63DE90941}" destId="{E3116EF7-C390-44F3-9AFC-BFBF44DF27AA}" srcOrd="1" destOrd="0" presId="urn:microsoft.com/office/officeart/2005/8/layout/hierarchy4"/>
    <dgm:cxn modelId="{331BC3D0-4981-4683-9B39-141424022275}" type="presParOf" srcId="{D8B159D6-75BF-4D23-81EF-9AD63DE90941}" destId="{AA24CAAC-A207-4FF0-AEF8-9AD2FF1446F6}" srcOrd="2" destOrd="0" presId="urn:microsoft.com/office/officeart/2005/8/layout/hierarchy4"/>
    <dgm:cxn modelId="{A727A1B0-14D5-4FFF-99C2-3B3CADCE66E7}" type="presParOf" srcId="{AA24CAAC-A207-4FF0-AEF8-9AD2FF1446F6}" destId="{7B96A491-03BC-47F7-AA9B-D6CD2DA96263}" srcOrd="0" destOrd="0" presId="urn:microsoft.com/office/officeart/2005/8/layout/hierarchy4"/>
    <dgm:cxn modelId="{916131BB-2E74-48C7-BDA3-C4FB39C770A4}" type="presParOf" srcId="{7B96A491-03BC-47F7-AA9B-D6CD2DA96263}" destId="{614B3269-F492-4805-8B20-A5F303AF18D0}" srcOrd="0" destOrd="0" presId="urn:microsoft.com/office/officeart/2005/8/layout/hierarchy4"/>
    <dgm:cxn modelId="{3FECC248-0E6F-41F1-84F4-164700F8D7AD}" type="presParOf" srcId="{7B96A491-03BC-47F7-AA9B-D6CD2DA96263}" destId="{AB381B52-3C74-4CDA-B3EF-D5983FC5C76A}" srcOrd="1" destOrd="0" presId="urn:microsoft.com/office/officeart/2005/8/layout/hierarchy4"/>
    <dgm:cxn modelId="{C08B4E64-F526-4D0A-BC91-25B6CE23A2FC}" type="presParOf" srcId="{BE32FA8B-7078-4ADB-B5C0-7CD6AA1E3302}" destId="{2F7AFC3D-37A5-44D2-8EA0-09D7BD981C9A}" srcOrd="3" destOrd="0" presId="urn:microsoft.com/office/officeart/2005/8/layout/hierarchy4"/>
    <dgm:cxn modelId="{8517A167-6CE5-4471-8983-C6C072F6C224}" type="presParOf" srcId="{BE32FA8B-7078-4ADB-B5C0-7CD6AA1E3302}" destId="{EB7B46BE-F43B-4A1E-A669-F6C825738262}" srcOrd="4" destOrd="0" presId="urn:microsoft.com/office/officeart/2005/8/layout/hierarchy4"/>
    <dgm:cxn modelId="{25CFA5E8-38A8-4C77-BC2A-1AC194357744}" type="presParOf" srcId="{EB7B46BE-F43B-4A1E-A669-F6C825738262}" destId="{0DD1BF98-FBDB-45B5-B316-4FD42D21DF4F}" srcOrd="0" destOrd="0" presId="urn:microsoft.com/office/officeart/2005/8/layout/hierarchy4"/>
    <dgm:cxn modelId="{7EC9802E-8EC5-4CE6-AC8D-038490C4C63E}" type="presParOf" srcId="{EB7B46BE-F43B-4A1E-A669-F6C825738262}" destId="{37DE613C-4717-4CFA-B98F-C28711672B0D}" srcOrd="1" destOrd="0" presId="urn:microsoft.com/office/officeart/2005/8/layout/hierarchy4"/>
    <dgm:cxn modelId="{CAEA2F35-226D-4447-9981-027B33B1F5B1}" type="presParOf" srcId="{EB7B46BE-F43B-4A1E-A669-F6C825738262}" destId="{9FC550D5-B102-4FE7-8DB4-D04CBBB0C7E4}" srcOrd="2" destOrd="0" presId="urn:microsoft.com/office/officeart/2005/8/layout/hierarchy4"/>
    <dgm:cxn modelId="{6ECF4EE4-CD15-4A92-A549-B7CF76617642}" type="presParOf" srcId="{9FC550D5-B102-4FE7-8DB4-D04CBBB0C7E4}" destId="{A3A10215-C023-4B61-9DD1-CE3FDB812CEB}" srcOrd="0" destOrd="0" presId="urn:microsoft.com/office/officeart/2005/8/layout/hierarchy4"/>
    <dgm:cxn modelId="{3C17E670-E5F3-4254-82AD-D2623F6DFFCC}" type="presParOf" srcId="{A3A10215-C023-4B61-9DD1-CE3FDB812CEB}" destId="{0BFDD33F-6CF3-4CD5-8EE5-513EC1B17424}" srcOrd="0" destOrd="0" presId="urn:microsoft.com/office/officeart/2005/8/layout/hierarchy4"/>
    <dgm:cxn modelId="{6BEC170F-07D4-44AE-8C0C-92C946D68D22}" type="presParOf" srcId="{A3A10215-C023-4B61-9DD1-CE3FDB812CEB}" destId="{AE2BDA44-B1F5-4722-A82E-C0EADD553D57}" srcOrd="1" destOrd="0" presId="urn:microsoft.com/office/officeart/2005/8/layout/hierarchy4"/>
    <dgm:cxn modelId="{99C5C4B7-A2AE-4AD9-B431-DC824481B380}" type="presParOf" srcId="{A3A10215-C023-4B61-9DD1-CE3FDB812CEB}" destId="{23786150-4A0F-4CAD-9BF8-2CF4EFC51B7B}" srcOrd="2" destOrd="0" presId="urn:microsoft.com/office/officeart/2005/8/layout/hierarchy4"/>
    <dgm:cxn modelId="{184C6FF9-CAC0-4335-A8BF-67BB7C80E06D}" type="presParOf" srcId="{23786150-4A0F-4CAD-9BF8-2CF4EFC51B7B}" destId="{DADA4FF1-9FF7-464B-A160-85E2006D66AB}" srcOrd="0" destOrd="0" presId="urn:microsoft.com/office/officeart/2005/8/layout/hierarchy4"/>
    <dgm:cxn modelId="{E3E2077B-4EEF-49B3-833C-99E42CFA4837}" type="presParOf" srcId="{DADA4FF1-9FF7-464B-A160-85E2006D66AB}" destId="{16AF53AE-A193-46B7-A8C5-B79B87F51423}" srcOrd="0" destOrd="0" presId="urn:microsoft.com/office/officeart/2005/8/layout/hierarchy4"/>
    <dgm:cxn modelId="{B207FC21-8387-4729-883E-CE7EA3F58769}" type="presParOf" srcId="{DADA4FF1-9FF7-464B-A160-85E2006D66AB}" destId="{F0F81DCE-BBAF-4448-8C06-FE929F6EFD50}" srcOrd="1" destOrd="0" presId="urn:microsoft.com/office/officeart/2005/8/layout/hierarchy4"/>
    <dgm:cxn modelId="{0AE43273-6033-4239-94A6-2E579C85D1B8}" type="presParOf" srcId="{DADA4FF1-9FF7-464B-A160-85E2006D66AB}" destId="{C7882690-B9B4-4E7B-9A8D-7E4FA15239D1}" srcOrd="2" destOrd="0" presId="urn:microsoft.com/office/officeart/2005/8/layout/hierarchy4"/>
    <dgm:cxn modelId="{2F0F96D1-7924-4CFD-8C10-82FA0C79276B}" type="presParOf" srcId="{C7882690-B9B4-4E7B-9A8D-7E4FA15239D1}" destId="{433655AD-A900-41AD-8F0F-3CD31838D7EE}" srcOrd="0" destOrd="0" presId="urn:microsoft.com/office/officeart/2005/8/layout/hierarchy4"/>
    <dgm:cxn modelId="{A929BF22-7884-4F90-98AE-C0504B0637DA}" type="presParOf" srcId="{433655AD-A900-41AD-8F0F-3CD31838D7EE}" destId="{E4327505-0C43-4871-8757-A50453A0C067}" srcOrd="0" destOrd="0" presId="urn:microsoft.com/office/officeart/2005/8/layout/hierarchy4"/>
    <dgm:cxn modelId="{41F654E5-FF5F-4BF9-9496-AE0F2BB4FA0B}" type="presParOf" srcId="{433655AD-A900-41AD-8F0F-3CD31838D7EE}" destId="{FA240637-8708-425C-AE8B-749787D27E7F}" srcOrd="1" destOrd="0" presId="urn:microsoft.com/office/officeart/2005/8/layout/hierarchy4"/>
    <dgm:cxn modelId="{F4C35853-EC10-41B8-B888-EB2420B44878}" type="presParOf" srcId="{433655AD-A900-41AD-8F0F-3CD31838D7EE}" destId="{66E87F13-839F-4F13-92F9-25D1DE1DBE89}" srcOrd="2" destOrd="0" presId="urn:microsoft.com/office/officeart/2005/8/layout/hierarchy4"/>
    <dgm:cxn modelId="{0A432BA6-9B80-4BD7-9D7E-D1E027428318}" type="presParOf" srcId="{66E87F13-839F-4F13-92F9-25D1DE1DBE89}" destId="{59E9A1C9-BF43-46B0-BA12-280660F3E0B5}" srcOrd="0" destOrd="0" presId="urn:microsoft.com/office/officeart/2005/8/layout/hierarchy4"/>
    <dgm:cxn modelId="{E4397682-01D4-41C6-9756-FB5B8DECDAD9}" type="presParOf" srcId="{59E9A1C9-BF43-46B0-BA12-280660F3E0B5}" destId="{26A96B2E-8431-4887-87F9-A88D05F1F01E}" srcOrd="0" destOrd="0" presId="urn:microsoft.com/office/officeart/2005/8/layout/hierarchy4"/>
    <dgm:cxn modelId="{D5C5C44D-B526-47EC-9BC8-45E9EAD9BEF8}" type="presParOf" srcId="{59E9A1C9-BF43-46B0-BA12-280660F3E0B5}" destId="{44BE5888-BFB2-42F3-8CFB-F35EA527E485}" srcOrd="1" destOrd="0" presId="urn:microsoft.com/office/officeart/2005/8/layout/hierarchy4"/>
    <dgm:cxn modelId="{B1FF7209-4D18-4EA2-9C01-BB762B3EC588}" type="presParOf" srcId="{59E9A1C9-BF43-46B0-BA12-280660F3E0B5}" destId="{8C91A089-9E02-46C5-B968-BACB80AECC4C}" srcOrd="2" destOrd="0" presId="urn:microsoft.com/office/officeart/2005/8/layout/hierarchy4"/>
    <dgm:cxn modelId="{8BB3677F-E034-46EA-9BDC-BDDA07FAD7FC}" type="presParOf" srcId="{8C91A089-9E02-46C5-B968-BACB80AECC4C}" destId="{4CCC690B-26B3-47CA-AEB9-46CDA2E15A25}" srcOrd="0" destOrd="0" presId="urn:microsoft.com/office/officeart/2005/8/layout/hierarchy4"/>
    <dgm:cxn modelId="{2E8899E1-12A9-449C-A0E3-3DA105A65B54}" type="presParOf" srcId="{4CCC690B-26B3-47CA-AEB9-46CDA2E15A25}" destId="{8E8AC1E9-FB6F-42A5-9474-FD92A989D567}" srcOrd="0" destOrd="0" presId="urn:microsoft.com/office/officeart/2005/8/layout/hierarchy4"/>
    <dgm:cxn modelId="{2FB079DA-3A1C-4365-8E44-F836D54D5545}" type="presParOf" srcId="{4CCC690B-26B3-47CA-AEB9-46CDA2E15A25}" destId="{244BCC4F-DF14-434C-801F-C854F38E0855}" srcOrd="1" destOrd="0" presId="urn:microsoft.com/office/officeart/2005/8/layout/hierarchy4"/>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tyle>
          <a:lnRef idx="3">
            <a:schemeClr val="lt1"/>
          </a:lnRef>
          <a:fillRef idx="1">
            <a:schemeClr val="accent2"/>
          </a:fillRef>
          <a:effectRef idx="1">
            <a:schemeClr val="accent2"/>
          </a:effectRef>
          <a:fontRef idx="minor">
            <a:schemeClr val="lt1"/>
          </a:fontRef>
        </dgm:style>
      </dgm:prSet>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p>
      </dgm:t>
    </dgm:pt>
    <dgm:pt modelId="{E900975D-4121-430B-8FA3-BEFE3EC45817}" type="sibTrans" cxnId="{177B1604-DECB-437F-BD0A-A555EEF6E09F}">
      <dgm:prSet/>
      <dgm:spPr/>
      <dgm:t>
        <a:bodyPr/>
        <a:lstStyle/>
        <a:p>
          <a:endParaRPr lang="ru-RU" sz="1100" b="1"/>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p>
      </dgm:t>
    </dgm:pt>
    <dgm:pt modelId="{C6F24F42-97B0-4B65-A4C6-FEB3AD0E1596}" type="sibTrans" cxnId="{85E56FFB-E071-40C7-BFC1-E9508A75A379}">
      <dgm:prSet/>
      <dgm:spPr/>
      <dgm:t>
        <a:bodyPr/>
        <a:lstStyle/>
        <a:p>
          <a:endParaRPr lang="ru-RU" sz="1100" b="1"/>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p>
      </dgm:t>
    </dgm:pt>
    <dgm:pt modelId="{A670FA7C-7403-44C0-BA19-83B2BA693E61}" type="sibTrans" cxnId="{605000A8-E9A8-4E12-A1C8-8FA726E7C9AE}">
      <dgm:prSet/>
      <dgm:spPr/>
      <dgm:t>
        <a:bodyPr/>
        <a:lstStyle/>
        <a:p>
          <a:endParaRPr lang="ru-RU" sz="1100" b="1"/>
        </a:p>
      </dgm:t>
    </dgm:pt>
    <dgm:pt modelId="{CD119780-6575-4106-AE5B-2CC6B48E548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99EC59D-97F4-424A-A28E-01E77005439E}" type="parTrans" cxnId="{7C2E5991-6D03-4679-BB46-318B01A66142}">
      <dgm:prSet/>
      <dgm:spPr/>
      <dgm:t>
        <a:bodyPr/>
        <a:lstStyle/>
        <a:p>
          <a:endParaRPr lang="ru-RU" sz="1100" b="1"/>
        </a:p>
      </dgm:t>
    </dgm:pt>
    <dgm:pt modelId="{3BBBAA4F-305C-4E5F-BBCB-DE1B8ED5978A}" type="sibTrans" cxnId="{7C2E5991-6D03-4679-BB46-318B01A66142}">
      <dgm:prSet/>
      <dgm:spPr/>
      <dgm:t>
        <a:bodyPr/>
        <a:lstStyle/>
        <a:p>
          <a:endParaRPr lang="ru-RU" sz="1100" b="1"/>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3047CE4C-FF19-4B45-8312-79C9A6EA38F8}" type="parTrans" cxnId="{8F1F720A-D988-4739-9FFF-05E5C9E9A372}">
      <dgm:prSet/>
      <dgm:spPr/>
      <dgm:t>
        <a:bodyPr/>
        <a:lstStyle/>
        <a:p>
          <a:endParaRPr lang="ru-RU" sz="1100" b="1"/>
        </a:p>
      </dgm:t>
    </dgm:pt>
    <dgm:pt modelId="{844E05AD-2AB6-4319-9130-67827496C360}" type="sibTrans" cxnId="{8F1F720A-D988-4739-9FFF-05E5C9E9A372}">
      <dgm:prSet/>
      <dgm:spPr/>
      <dgm:t>
        <a:bodyPr/>
        <a:lstStyle/>
        <a:p>
          <a:endParaRPr lang="ru-RU" sz="1100" b="1"/>
        </a:p>
      </dgm:t>
    </dgm:pt>
    <dgm:pt modelId="{93520637-36B3-4AB9-B949-92D55141E73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p>
      </dgm:t>
    </dgm:pt>
    <dgm:pt modelId="{59CBCFDE-87C7-4CA0-895C-10567390C816}" type="sibTrans" cxnId="{63612CDA-BBAA-48D8-BF07-558BDAD747A0}">
      <dgm:prSet/>
      <dgm:spPr/>
      <dgm:t>
        <a:bodyPr/>
        <a:lstStyle/>
        <a:p>
          <a:endParaRPr lang="ru-RU" sz="1100" b="1"/>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p>
      </dgm:t>
    </dgm:pt>
    <dgm:pt modelId="{26501B87-1556-4F1B-A703-D81F2BA2DB5B}" type="sibTrans" cxnId="{B7EC6DDD-6433-44EC-9FD5-BD8BA88E6613}">
      <dgm:prSet/>
      <dgm:spPr/>
      <dgm:t>
        <a:bodyPr/>
        <a:lstStyle/>
        <a:p>
          <a:endParaRPr lang="ru-RU" sz="1100" b="1"/>
        </a:p>
      </dgm:t>
    </dgm:pt>
    <dgm:pt modelId="{44367D81-039C-4579-8E09-66CAF90F504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146 000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7B6E404-88D1-4D88-A32E-7761881B20C7}" type="parTrans" cxnId="{0DC76281-AE6D-4D6E-81A2-1B2B3B2AF0AA}">
      <dgm:prSet/>
      <dgm:spPr/>
      <dgm:t>
        <a:bodyPr/>
        <a:lstStyle/>
        <a:p>
          <a:endParaRPr lang="ru-RU" sz="1100" b="1"/>
        </a:p>
      </dgm:t>
    </dgm:pt>
    <dgm:pt modelId="{F7E1C861-8795-4EA1-A76A-EE2CB6232346}" type="sibTrans" cxnId="{0DC76281-AE6D-4D6E-81A2-1B2B3B2AF0AA}">
      <dgm:prSet/>
      <dgm:spPr/>
      <dgm:t>
        <a:bodyPr/>
        <a:lstStyle/>
        <a:p>
          <a:endParaRPr lang="ru-RU" sz="1100" b="1"/>
        </a:p>
      </dgm:t>
    </dgm:pt>
    <dgm:pt modelId="{614AF9F2-E1A1-4D10-882A-EB6B0D669FC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 149 273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B0591E8-42AF-40BA-A11A-3996F9B13E48}" type="parTrans" cxnId="{F1D9D270-AECF-4F03-87DB-1FE8BCAFEC8D}">
      <dgm:prSet/>
      <dgm:spPr/>
      <dgm:t>
        <a:bodyPr/>
        <a:lstStyle/>
        <a:p>
          <a:endParaRPr lang="ru-RU" sz="1100" b="1"/>
        </a:p>
      </dgm:t>
    </dgm:pt>
    <dgm:pt modelId="{A52C1518-95AA-4EDF-99FF-93D999EDDD4A}" type="sibTrans" cxnId="{F1D9D270-AECF-4F03-87DB-1FE8BCAFEC8D}">
      <dgm:prSet/>
      <dgm:spPr/>
      <dgm:t>
        <a:bodyPr/>
        <a:lstStyle/>
        <a:p>
          <a:endParaRPr lang="ru-RU" sz="1100" b="1"/>
        </a:p>
      </dgm:t>
    </dgm:pt>
    <dgm:pt modelId="{9C715FE5-31CA-4541-A958-D2C730C134E0}">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36A8C1B-37CE-4FCD-A098-830552423D53}" type="parTrans" cxnId="{3309F21D-4431-4903-BB3C-90427A73504C}">
      <dgm:prSet/>
      <dgm:spPr/>
      <dgm:t>
        <a:bodyPr/>
        <a:lstStyle/>
        <a:p>
          <a:endParaRPr lang="ru-RU" sz="1100" b="1"/>
        </a:p>
      </dgm:t>
    </dgm:pt>
    <dgm:pt modelId="{B132F376-D606-4DE2-9BBB-04499697516A}" type="sibTrans" cxnId="{3309F21D-4431-4903-BB3C-90427A73504C}">
      <dgm:prSet/>
      <dgm:spPr/>
      <dgm:t>
        <a:bodyPr/>
        <a:lstStyle/>
        <a:p>
          <a:endParaRPr lang="ru-RU" sz="1100" b="1"/>
        </a:p>
      </dgm:t>
    </dgm:pt>
    <dgm:pt modelId="{BE98D1AB-A280-4D0B-A815-73E57FD87EC3}">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DDECA34-9841-4A92-959B-4DB892243F64}" type="parTrans" cxnId="{15B242EC-11A3-40F7-B2A4-A7E917E37951}">
      <dgm:prSet/>
      <dgm:spPr/>
      <dgm:t>
        <a:bodyPr/>
        <a:lstStyle/>
        <a:p>
          <a:endParaRPr lang="ru-RU" sz="1100" b="1"/>
        </a:p>
      </dgm:t>
    </dgm:pt>
    <dgm:pt modelId="{2FD537BC-8C4D-4BAF-9555-CDCB9FCAC8F1}" type="sibTrans" cxnId="{15B242EC-11A3-40F7-B2A4-A7E917E37951}">
      <dgm:prSet/>
      <dgm:spPr/>
      <dgm:t>
        <a:bodyPr/>
        <a:lstStyle/>
        <a:p>
          <a:endParaRPr lang="ru-RU" sz="1100" b="1"/>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a:p>
      </dgm:t>
    </dgm:pt>
    <dgm:pt modelId="{35694793-DDF3-4ECC-9AA3-AC178B8D026F}" type="sibTrans" cxnId="{C6FEAE20-8BA5-48CC-BD38-7150DFBE6AEC}">
      <dgm:prSet/>
      <dgm:spPr/>
      <dgm:t>
        <a:bodyPr/>
        <a:lstStyle/>
        <a:p>
          <a:endParaRPr lang="ru-RU"/>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a:p>
      </dgm:t>
    </dgm:pt>
    <dgm:pt modelId="{FA1CF671-CE5A-43BE-A489-E153F0F8811C}" type="sibTrans" cxnId="{A87D5022-47CD-4FFB-9BAD-37B8F3D26BB3}">
      <dgm:prSet/>
      <dgm:spPr/>
      <dgm:t>
        <a:bodyPr/>
        <a:lstStyle/>
        <a:p>
          <a:endParaRPr lang="ru-RU"/>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a:p>
      </dgm:t>
    </dgm:pt>
    <dgm:pt modelId="{7097F666-B696-4074-BF8E-24ADA840ED3B}" type="sibTrans" cxnId="{23044D7B-7184-4077-9554-9305FEDD03E9}">
      <dgm:prSet/>
      <dgm:spPr/>
      <dgm:t>
        <a:bodyPr/>
        <a:lstStyle/>
        <a:p>
          <a:endParaRPr lang="ru-RU"/>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4028F24-BEA5-47F9-87C0-7BDFCA43F3CF}" type="parTrans" cxnId="{6097BCC7-A1B5-404F-B699-13105664B528}">
      <dgm:prSet/>
      <dgm:spPr/>
      <dgm:t>
        <a:bodyPr/>
        <a:lstStyle/>
        <a:p>
          <a:endParaRPr lang="ru-RU"/>
        </a:p>
      </dgm:t>
    </dgm:pt>
    <dgm:pt modelId="{42D8C6A1-5C03-413A-99EF-223F18F536EB}" type="sibTrans" cxnId="{6097BCC7-A1B5-404F-B699-13105664B528}">
      <dgm:prSet/>
      <dgm:spPr/>
      <dgm:t>
        <a:bodyPr/>
        <a:lstStyle/>
        <a:p>
          <a:endParaRPr lang="ru-RU"/>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09CD11E-CAF4-4D39-A7D8-415A69AFCAA7}" type="parTrans" cxnId="{44D2D85A-6F4C-4ABC-8C2D-B28977898080}">
      <dgm:prSet/>
      <dgm:spPr/>
      <dgm:t>
        <a:bodyPr/>
        <a:lstStyle/>
        <a:p>
          <a:endParaRPr lang="ru-RU"/>
        </a:p>
      </dgm:t>
    </dgm:pt>
    <dgm:pt modelId="{4CC6C1EC-DF57-4C81-9B03-3A17304C52E6}" type="sibTrans" cxnId="{44D2D85A-6F4C-4ABC-8C2D-B28977898080}">
      <dgm:prSet/>
      <dgm:spPr/>
      <dgm:t>
        <a:bodyPr/>
        <a:lstStyle/>
        <a:p>
          <a:endParaRPr lang="ru-RU"/>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530724B-D4A2-46C1-8717-7F7FB05E23A3}" type="parTrans" cxnId="{9D786EF0-2F4F-40F5-8C60-398E9181FD35}">
      <dgm:prSet/>
      <dgm:spPr/>
      <dgm:t>
        <a:bodyPr/>
        <a:lstStyle/>
        <a:p>
          <a:endParaRPr lang="ru-RU"/>
        </a:p>
      </dgm:t>
    </dgm:pt>
    <dgm:pt modelId="{7319F631-09B1-48CB-BAF7-8445C5AC1618}" type="sibTrans" cxnId="{9D786EF0-2F4F-40F5-8C60-398E9181FD35}">
      <dgm:prSet/>
      <dgm:spPr/>
      <dgm:t>
        <a:bodyPr/>
        <a:lstStyle/>
        <a:p>
          <a:endParaRPr lang="ru-RU"/>
        </a:p>
      </dgm:t>
    </dgm:pt>
    <dgm:pt modelId="{4E5A1869-57DF-4BD2-89F2-0FF412DDC03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153 000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DD1E431-BE19-4798-89F6-2A2AA8604FD1}" type="parTrans" cxnId="{563B7135-C296-437E-86BC-71C9BF75CBD3}">
      <dgm:prSet/>
      <dgm:spPr/>
      <dgm:t>
        <a:bodyPr/>
        <a:lstStyle/>
        <a:p>
          <a:endParaRPr lang="ru-RU"/>
        </a:p>
      </dgm:t>
    </dgm:pt>
    <dgm:pt modelId="{1FD46F6E-8EE6-451E-A6B4-3FA6056BD416}" type="sibTrans" cxnId="{563B7135-C296-437E-86BC-71C9BF75CBD3}">
      <dgm:prSet/>
      <dgm:spPr/>
      <dgm:t>
        <a:bodyPr/>
        <a:lstStyle/>
        <a:p>
          <a:endParaRPr lang="ru-RU"/>
        </a:p>
      </dgm:t>
    </dgm:pt>
    <dgm:pt modelId="{F0AF63A1-E6C3-48D7-BA15-2982A4DC912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FC5A12C-CC91-4A63-8252-41799CA3AEAA}" type="parTrans" cxnId="{2E3A4B0A-C6F1-498B-A616-AF6C3935B080}">
      <dgm:prSet/>
      <dgm:spPr/>
      <dgm:t>
        <a:bodyPr/>
        <a:lstStyle/>
        <a:p>
          <a:endParaRPr lang="ru-RU"/>
        </a:p>
      </dgm:t>
    </dgm:pt>
    <dgm:pt modelId="{EA539CAD-DFF5-47A4-8411-B337C730B6B2}" type="sibTrans" cxnId="{2E3A4B0A-C6F1-498B-A616-AF6C3935B080}">
      <dgm:prSet/>
      <dgm:spPr/>
      <dgm:t>
        <a:bodyPr/>
        <a:lstStyle/>
        <a:p>
          <a:endParaRPr lang="ru-RU"/>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p>
      </dgm:t>
    </dgm:pt>
    <dgm:pt modelId="{8DBEE901-4D78-4181-A6DB-04DBE5AFC449}" type="parTrans" cxnId="{D0FADE0F-F15B-45EB-BE1E-1190009A8ABD}">
      <dgm:prSet/>
      <dgm:spPr/>
      <dgm:t>
        <a:bodyPr/>
        <a:lstStyle/>
        <a:p>
          <a:endParaRPr lang="ru-RU"/>
        </a:p>
      </dgm:t>
    </dgm:pt>
    <dgm:pt modelId="{571AFEDE-AA12-4634-A6F3-33BC4E236E19}" type="sibTrans" cxnId="{D0FADE0F-F15B-45EB-BE1E-1190009A8ABD}">
      <dgm:prSet/>
      <dgm:spPr/>
      <dgm:t>
        <a:bodyPr/>
        <a:lstStyle/>
        <a:p>
          <a:endParaRPr lang="ru-RU"/>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ED13ABC-6FE3-4A0F-B363-3797DF01D994}" type="parTrans" cxnId="{BED1357D-2A03-4DBB-AF19-4EA3D0997E32}">
      <dgm:prSet/>
      <dgm:spPr/>
      <dgm:t>
        <a:bodyPr/>
        <a:lstStyle/>
        <a:p>
          <a:endParaRPr lang="ru-RU"/>
        </a:p>
      </dgm:t>
    </dgm:pt>
    <dgm:pt modelId="{D6C0D10C-0A55-4B4C-95CA-342CC713B4EA}" type="sibTrans" cxnId="{BED1357D-2A03-4DBB-AF19-4EA3D0997E32}">
      <dgm:prSet/>
      <dgm:spPr/>
      <dgm:t>
        <a:bodyPr/>
        <a:lstStyle/>
        <a:p>
          <a:endParaRPr lang="ru-RU"/>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a:p>
      </dgm:t>
    </dgm:pt>
    <dgm:pt modelId="{FA166069-510E-430D-ABBE-E1A2B09558CE}" type="sibTrans" cxnId="{A7625AB6-5CA8-4543-AFDF-3445626B95A7}">
      <dgm:prSet/>
      <dgm:spPr/>
      <dgm:t>
        <a:bodyPr/>
        <a:lstStyle/>
        <a:p>
          <a:endParaRPr lang="ru-RU"/>
        </a:p>
      </dgm:t>
    </dgm:pt>
    <dgm:pt modelId="{593C7C55-813E-4059-B734-EC61CD9C5CB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153 000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7E9BED5-376D-4206-BC0B-A2BF002C0A67}" type="parTrans" cxnId="{08064794-7D33-4B3D-98EC-4C2F3CAB8822}">
      <dgm:prSet/>
      <dgm:spPr/>
      <dgm:t>
        <a:bodyPr/>
        <a:lstStyle/>
        <a:p>
          <a:endParaRPr lang="ru-RU"/>
        </a:p>
      </dgm:t>
    </dgm:pt>
    <dgm:pt modelId="{0D884A66-EF39-4789-A63B-3A3CBEB15D6A}" type="sibTrans" cxnId="{08064794-7D33-4B3D-98EC-4C2F3CAB8822}">
      <dgm:prSet/>
      <dgm:spPr/>
      <dgm:t>
        <a:bodyPr/>
        <a:lstStyle/>
        <a:p>
          <a:endParaRPr lang="ru-RU"/>
        </a:p>
      </dgm:t>
    </dgm:pt>
    <dgm:pt modelId="{9E15771F-F540-4F32-ACD6-56CFD707E80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70BBB04-FC5B-4B12-959F-7F02FDB52BBE}" type="parTrans" cxnId="{9A5E90C4-6511-4923-BB87-9C452263074C}">
      <dgm:prSet/>
      <dgm:spPr/>
      <dgm:t>
        <a:bodyPr/>
        <a:lstStyle/>
        <a:p>
          <a:endParaRPr lang="ru-RU"/>
        </a:p>
      </dgm:t>
    </dgm:pt>
    <dgm:pt modelId="{EC763716-B14D-403A-A4A7-216861E00C47}" type="sibTrans" cxnId="{9A5E90C4-6511-4923-BB87-9C452263074C}">
      <dgm:prSet/>
      <dgm:spPr/>
      <dgm:t>
        <a:bodyPr/>
        <a:lstStyle/>
        <a:p>
          <a:endParaRPr lang="ru-RU"/>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8799DE6-79A2-4C3E-B141-55C8FB729A4A}" type="parTrans" cxnId="{7EAEC371-553E-4E9D-A4CC-83A632C1A866}">
      <dgm:prSet/>
      <dgm:spPr/>
      <dgm:t>
        <a:bodyPr/>
        <a:lstStyle/>
        <a:p>
          <a:endParaRPr lang="ru-RU"/>
        </a:p>
      </dgm:t>
    </dgm:pt>
    <dgm:pt modelId="{41B933A1-9AB0-4413-9012-F89B9C70741E}" type="sibTrans" cxnId="{7EAEC371-553E-4E9D-A4CC-83A632C1A866}">
      <dgm:prSet/>
      <dgm:spPr/>
      <dgm:t>
        <a:bodyPr/>
        <a:lstStyle/>
        <a:p>
          <a:endParaRPr lang="ru-RU"/>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756F4C0-E80B-4D51-98DD-9ED456BC9850}" type="parTrans" cxnId="{BCC1FE31-0246-43DC-9367-3E68D1580877}">
      <dgm:prSet/>
      <dgm:spPr/>
      <dgm:t>
        <a:bodyPr/>
        <a:lstStyle/>
        <a:p>
          <a:endParaRPr lang="ru-RU"/>
        </a:p>
      </dgm:t>
    </dgm:pt>
    <dgm:pt modelId="{A8539F8F-5449-4F69-9D5B-CD73E9384FB2}" type="sibTrans" cxnId="{BCC1FE31-0246-43DC-9367-3E68D1580877}">
      <dgm:prSet/>
      <dgm:spPr/>
      <dgm:t>
        <a:bodyPr/>
        <a:lstStyle/>
        <a:p>
          <a:endParaRPr lang="ru-RU"/>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a:p>
      </dgm:t>
    </dgm:pt>
    <dgm:pt modelId="{1F3B44A3-41F0-4FE2-8FE9-2EEC4DC3DA9C}" type="sibTrans" cxnId="{DF667443-0DAC-4B0C-935A-F0465B69CBFB}">
      <dgm:prSet/>
      <dgm:spPr/>
      <dgm:t>
        <a:bodyPr/>
        <a:lstStyle/>
        <a:p>
          <a:endParaRPr lang="ru-RU"/>
        </a:p>
      </dgm:t>
    </dgm:pt>
    <dgm:pt modelId="{DF86BB99-07F8-490F-B6E9-4F22F5A8A95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153 000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985FE44-C5E5-4D58-805E-13170B646D27}" type="parTrans" cxnId="{E90B9AD5-6B9D-460A-B8D4-0169929EE8C4}">
      <dgm:prSet/>
      <dgm:spPr/>
      <dgm:t>
        <a:bodyPr/>
        <a:lstStyle/>
        <a:p>
          <a:endParaRPr lang="ru-RU"/>
        </a:p>
      </dgm:t>
    </dgm:pt>
    <dgm:pt modelId="{38C2B751-10AB-424B-8533-370958D28C0F}" type="sibTrans" cxnId="{E90B9AD5-6B9D-460A-B8D4-0169929EE8C4}">
      <dgm:prSet/>
      <dgm:spPr/>
      <dgm:t>
        <a:bodyPr/>
        <a:lstStyle/>
        <a:p>
          <a:endParaRPr lang="ru-RU"/>
        </a:p>
      </dgm:t>
    </dgm:pt>
    <dgm:pt modelId="{04C3AC0E-965B-48C1-827A-5D93B22D205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CE8D822-733A-4BA8-B539-C3F84FDFC933}" type="parTrans" cxnId="{F48F33E0-C1C5-4342-8DCC-7C57E3E3B48C}">
      <dgm:prSet/>
      <dgm:spPr/>
      <dgm:t>
        <a:bodyPr/>
        <a:lstStyle/>
        <a:p>
          <a:endParaRPr lang="ru-RU"/>
        </a:p>
      </dgm:t>
    </dgm:pt>
    <dgm:pt modelId="{1AF301AF-4DFB-4C78-9067-8B4C4FDC04D9}" type="sibTrans" cxnId="{F48F33E0-C1C5-4342-8DCC-7C57E3E3B48C}">
      <dgm:prSet/>
      <dgm:spPr/>
      <dgm:t>
        <a:bodyPr/>
        <a:lstStyle/>
        <a:p>
          <a:endParaRPr lang="ru-RU"/>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E696C4B-FDDD-492E-99F0-85F84DCD2C36}" type="sibTrans" cxnId="{EFA08DB9-2A00-43D3-B718-DCFAD41C9E5B}">
      <dgm:prSet/>
      <dgm:spPr/>
      <dgm:t>
        <a:bodyPr/>
        <a:lstStyle/>
        <a:p>
          <a:endParaRPr lang="ru-RU" sz="1100" b="1"/>
        </a:p>
      </dgm:t>
    </dgm:pt>
    <dgm:pt modelId="{64F31578-307B-4AF8-9DDD-FA0365BF46F7}" type="parTrans" cxnId="{EFA08DB9-2A00-43D3-B718-DCFAD41C9E5B}">
      <dgm:prSet/>
      <dgm:spPr/>
      <dgm:t>
        <a:bodyPr/>
        <a:lstStyle/>
        <a:p>
          <a:endParaRPr lang="ru-RU" sz="1100" b="1"/>
        </a:p>
      </dgm:t>
    </dgm:pt>
    <dgm:pt modelId="{F6F97186-B344-4193-9FE9-6DFB5403A289}">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p>
      </dgm:t>
    </dgm:pt>
    <dgm:pt modelId="{01E5FF1C-8ED4-4ED1-A0DD-0AA37640AF28}" type="sibTrans" cxnId="{C28CBCF7-3139-40F7-B426-1830BB2434D9}">
      <dgm:prSet/>
      <dgm:spPr/>
      <dgm:t>
        <a:bodyPr/>
        <a:lstStyle/>
        <a:p>
          <a:endParaRPr lang="ru-RU" sz="1100" b="1"/>
        </a:p>
      </dgm:t>
    </dgm:pt>
    <dgm:pt modelId="{F22CCE59-9B42-4DA2-949C-34E1E0586A20}" type="parTrans" cxnId="{C28CBCF7-3139-40F7-B426-1830BB2434D9}">
      <dgm:prSet/>
      <dgm:spPr/>
      <dgm:t>
        <a:bodyPr/>
        <a:lstStyle/>
        <a:p>
          <a:endParaRPr lang="ru-RU" sz="1100" b="1"/>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0149EBE6-AA59-4F78-AF18-137F8047AB47}" type="pres">
      <dgm:prSet presAssocID="{CD119780-6575-4106-AE5B-2CC6B48E5482}" presName="vertFour" presStyleCnt="0">
        <dgm:presLayoutVars>
          <dgm:chPref val="3"/>
        </dgm:presLayoutVars>
      </dgm:prSet>
      <dgm:spPr/>
      <dgm:t>
        <a:bodyPr/>
        <a:lstStyle/>
        <a:p>
          <a:endParaRPr lang="ru-RU"/>
        </a:p>
      </dgm:t>
    </dgm:pt>
    <dgm:pt modelId="{14BABD28-5047-47A3-A701-B7AFBBE28819}" type="pres">
      <dgm:prSet presAssocID="{CD119780-6575-4106-AE5B-2CC6B48E5482}" presName="txFour" presStyleLbl="node4" presStyleIdx="0" presStyleCnt="20">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t>
        <a:bodyPr/>
        <a:lstStyle/>
        <a:p>
          <a:endParaRPr lang="ru-RU"/>
        </a:p>
      </dgm:t>
    </dgm:pt>
    <dgm:pt modelId="{D0D594F6-8533-4A50-8AE7-20755C3BFFA9}" type="pres">
      <dgm:prSet presAssocID="{CD119780-6575-4106-AE5B-2CC6B48E5482}" presName="horzFour" presStyleCnt="0"/>
      <dgm:spPr/>
      <dgm:t>
        <a:bodyPr/>
        <a:lstStyle/>
        <a:p>
          <a:endParaRPr lang="ru-RU"/>
        </a:p>
      </dgm:t>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1" presStyleCnt="20">
        <dgm:presLayoutVars>
          <dgm:chPref val="3"/>
        </dgm:presLayoutVars>
      </dgm:prSet>
      <dgm:spPr/>
      <dgm:t>
        <a:bodyPr/>
        <a:lstStyle/>
        <a:p>
          <a:endParaRPr lang="ru-RU"/>
        </a:p>
      </dgm:t>
    </dgm:pt>
    <dgm:pt modelId="{9B983630-5D09-45D7-92AD-109BAA43CF48}" type="pres">
      <dgm:prSet presAssocID="{93520637-36B3-4AB9-B949-92D55141E733}" presName="parTransFour" presStyleCnt="0"/>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C2D8D153-FBF9-44C5-B447-F4BF501D8FA1}" type="pres">
      <dgm:prSet presAssocID="{44367D81-039C-4579-8E09-66CAF90F5041}" presName="vertFour" presStyleCnt="0">
        <dgm:presLayoutVars>
          <dgm:chPref val="3"/>
        </dgm:presLayoutVars>
      </dgm:prSet>
      <dgm:spPr/>
      <dgm:t>
        <a:bodyPr/>
        <a:lstStyle/>
        <a:p>
          <a:endParaRPr lang="ru-RU"/>
        </a:p>
      </dgm:t>
    </dgm:pt>
    <dgm:pt modelId="{085136A3-D02F-461C-B31C-FD1D69D16759}" type="pres">
      <dgm:prSet presAssocID="{44367D81-039C-4579-8E09-66CAF90F5041}" presName="txFour" presStyleLbl="node4" presStyleIdx="2" presStyleCnt="20">
        <dgm:presLayoutVars>
          <dgm:chPref val="3"/>
        </dgm:presLayoutVars>
      </dgm:prSet>
      <dgm:spPr/>
      <dgm:t>
        <a:bodyPr/>
        <a:lstStyle/>
        <a:p>
          <a:endParaRPr lang="ru-RU"/>
        </a:p>
      </dgm:t>
    </dgm:pt>
    <dgm:pt modelId="{DCA6CF81-D743-4AD3-A3A1-3DF9D9BFBC77}" type="pres">
      <dgm:prSet presAssocID="{44367D81-039C-4579-8E09-66CAF90F5041}" presName="parTransFour" presStyleCnt="0"/>
      <dgm:spPr/>
      <dgm:t>
        <a:bodyPr/>
        <a:lstStyle/>
        <a:p>
          <a:endParaRPr lang="ru-RU"/>
        </a:p>
      </dgm:t>
    </dgm:pt>
    <dgm:pt modelId="{8A9FECDA-0971-4926-9F35-6C36E65B14A9}" type="pres">
      <dgm:prSet presAssocID="{44367D81-039C-4579-8E09-66CAF90F5041}" presName="horzFour" presStyleCnt="0"/>
      <dgm:spPr/>
      <dgm:t>
        <a:bodyPr/>
        <a:lstStyle/>
        <a:p>
          <a:endParaRPr lang="ru-RU"/>
        </a:p>
      </dgm:t>
    </dgm:pt>
    <dgm:pt modelId="{4A1D7939-C139-4889-AA8A-C0FC12630CEE}" type="pres">
      <dgm:prSet presAssocID="{9C715FE5-31CA-4541-A958-D2C730C134E0}" presName="vertFour" presStyleCnt="0">
        <dgm:presLayoutVars>
          <dgm:chPref val="3"/>
        </dgm:presLayoutVars>
      </dgm:prSet>
      <dgm:spPr/>
      <dgm:t>
        <a:bodyPr/>
        <a:lstStyle/>
        <a:p>
          <a:endParaRPr lang="ru-RU"/>
        </a:p>
      </dgm:t>
    </dgm:pt>
    <dgm:pt modelId="{2BC9EB28-F68D-4321-836D-A642C2C0DAB1}" type="pres">
      <dgm:prSet presAssocID="{9C715FE5-31CA-4541-A958-D2C730C134E0}" presName="txFour" presStyleLbl="node4" presStyleIdx="3" presStyleCnt="20">
        <dgm:presLayoutVars>
          <dgm:chPref val="3"/>
        </dgm:presLayoutVars>
      </dgm:prSet>
      <dgm:spPr/>
      <dgm:t>
        <a:bodyPr/>
        <a:lstStyle/>
        <a:p>
          <a:endParaRPr lang="ru-RU"/>
        </a:p>
      </dgm:t>
    </dgm:pt>
    <dgm:pt modelId="{7F93EC46-9C8D-4119-8F52-CCFA2BE3D856}" type="pres">
      <dgm:prSet presAssocID="{9C715FE5-31CA-4541-A958-D2C730C134E0}" presName="horzFour" presStyleCnt="0"/>
      <dgm:spPr/>
      <dgm:t>
        <a:bodyPr/>
        <a:lstStyle/>
        <a:p>
          <a:endParaRPr lang="ru-RU"/>
        </a:p>
      </dgm:t>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FF422C5A-2F9A-4C9D-854E-BFC785439DEC}" type="pres">
      <dgm:prSet presAssocID="{B34B6A16-5EF9-4B63-A5E4-12B190B34880}" presName="vertFour" presStyleCnt="0">
        <dgm:presLayoutVars>
          <dgm:chPref val="3"/>
        </dgm:presLayoutVars>
      </dgm:prSet>
      <dgm:spPr/>
      <dgm:t>
        <a:bodyPr/>
        <a:lstStyle/>
        <a:p>
          <a:endParaRPr lang="ru-RU"/>
        </a:p>
      </dgm:t>
    </dgm:pt>
    <dgm:pt modelId="{C586111C-58B6-40AF-8D8A-60EE680572BA}" type="pres">
      <dgm:prSet presAssocID="{B34B6A16-5EF9-4B63-A5E4-12B190B34880}" presName="txFour" presStyleLbl="node4" presStyleIdx="4" presStyleCnt="20">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t>
        <a:bodyPr/>
        <a:lstStyle/>
        <a:p>
          <a:endParaRPr lang="ru-RU"/>
        </a:p>
      </dgm:t>
    </dgm:pt>
    <dgm:pt modelId="{FFF447F9-BACE-4B19-B5DF-5D71FE61C4DC}" type="pres">
      <dgm:prSet presAssocID="{B34B6A16-5EF9-4B63-A5E4-12B190B34880}" presName="horzFour" presStyleCnt="0"/>
      <dgm:spPr/>
      <dgm:t>
        <a:bodyPr/>
        <a:lstStyle/>
        <a:p>
          <a:endParaRPr lang="ru-RU"/>
        </a:p>
      </dgm:t>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5" presStyleCnt="20">
        <dgm:presLayoutVars>
          <dgm:chPref val="3"/>
        </dgm:presLayoutVars>
      </dgm:prSet>
      <dgm:spPr/>
      <dgm:t>
        <a:bodyPr/>
        <a:lstStyle/>
        <a:p>
          <a:endParaRPr lang="ru-RU"/>
        </a:p>
      </dgm:t>
    </dgm:pt>
    <dgm:pt modelId="{58DAA9F4-0E18-4F78-BD4F-92D296477D35}" type="pres">
      <dgm:prSet presAssocID="{9A0A1B48-08CE-44F2-8C66-5814C06EE4CC}" presName="parTransFour" presStyleCnt="0"/>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E5B57F09-2B59-4711-A8C9-974EF4149D9A}" type="pres">
      <dgm:prSet presAssocID="{614AF9F2-E1A1-4D10-882A-EB6B0D669FCA}" presName="vertFour" presStyleCnt="0">
        <dgm:presLayoutVars>
          <dgm:chPref val="3"/>
        </dgm:presLayoutVars>
      </dgm:prSet>
      <dgm:spPr/>
      <dgm:t>
        <a:bodyPr/>
        <a:lstStyle/>
        <a:p>
          <a:endParaRPr lang="ru-RU"/>
        </a:p>
      </dgm:t>
    </dgm:pt>
    <dgm:pt modelId="{6CE5FDB4-BFBB-4259-A330-B441199BCE24}" type="pres">
      <dgm:prSet presAssocID="{614AF9F2-E1A1-4D10-882A-EB6B0D669FCA}" presName="txFour" presStyleLbl="node4" presStyleIdx="6" presStyleCnt="20">
        <dgm:presLayoutVars>
          <dgm:chPref val="3"/>
        </dgm:presLayoutVars>
      </dgm:prSet>
      <dgm:spPr/>
      <dgm:t>
        <a:bodyPr/>
        <a:lstStyle/>
        <a:p>
          <a:endParaRPr lang="ru-RU"/>
        </a:p>
      </dgm:t>
    </dgm:pt>
    <dgm:pt modelId="{333F826B-C233-4B5F-A398-764D3F47A1BA}" type="pres">
      <dgm:prSet presAssocID="{614AF9F2-E1A1-4D10-882A-EB6B0D669FCA}" presName="parTransFour" presStyleCnt="0"/>
      <dgm:spPr/>
      <dgm:t>
        <a:bodyPr/>
        <a:lstStyle/>
        <a:p>
          <a:endParaRPr lang="ru-RU"/>
        </a:p>
      </dgm:t>
    </dgm:pt>
    <dgm:pt modelId="{E607D5B5-B0CE-46E0-84C5-F456BAF04EE4}" type="pres">
      <dgm:prSet presAssocID="{614AF9F2-E1A1-4D10-882A-EB6B0D669FCA}" presName="horzFour" presStyleCnt="0"/>
      <dgm:spPr/>
      <dgm:t>
        <a:bodyPr/>
        <a:lstStyle/>
        <a:p>
          <a:endParaRPr lang="ru-RU"/>
        </a:p>
      </dgm:t>
    </dgm:pt>
    <dgm:pt modelId="{F267116D-D0B1-4457-ABA0-2D94424C53E8}" type="pres">
      <dgm:prSet presAssocID="{BE98D1AB-A280-4D0B-A815-73E57FD87EC3}" presName="vertFour" presStyleCnt="0">
        <dgm:presLayoutVars>
          <dgm:chPref val="3"/>
        </dgm:presLayoutVars>
      </dgm:prSet>
      <dgm:spPr/>
      <dgm:t>
        <a:bodyPr/>
        <a:lstStyle/>
        <a:p>
          <a:endParaRPr lang="ru-RU"/>
        </a:p>
      </dgm:t>
    </dgm:pt>
    <dgm:pt modelId="{89DC61A6-3199-4C88-A8D1-98ADCFDD3274}" type="pres">
      <dgm:prSet presAssocID="{BE98D1AB-A280-4D0B-A815-73E57FD87EC3}" presName="txFour" presStyleLbl="node4" presStyleIdx="7" presStyleCnt="20">
        <dgm:presLayoutVars>
          <dgm:chPref val="3"/>
        </dgm:presLayoutVars>
      </dgm:prSet>
      <dgm:spPr/>
      <dgm:t>
        <a:bodyPr/>
        <a:lstStyle/>
        <a:p>
          <a:endParaRPr lang="ru-RU"/>
        </a:p>
      </dgm:t>
    </dgm:pt>
    <dgm:pt modelId="{C7E808E6-5BB0-42AD-9568-7FA84FFA1273}" type="pres">
      <dgm:prSet presAssocID="{BE98D1AB-A280-4D0B-A815-73E57FD87EC3}" presName="horzFour" presStyleCnt="0"/>
      <dgm:spPr/>
      <dgm:t>
        <a:bodyPr/>
        <a:lstStyle/>
        <a:p>
          <a:endParaRPr lang="ru-RU"/>
        </a:p>
      </dgm:t>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BC3780EC-6A8B-44DF-B9EE-2DD1146E7F89}" type="pres">
      <dgm:prSet presAssocID="{66E38241-E965-439E-997F-74C14C213F23}" presName="vertFour" presStyleCnt="0">
        <dgm:presLayoutVars>
          <dgm:chPref val="3"/>
        </dgm:presLayoutVars>
      </dgm:prSet>
      <dgm:spPr/>
    </dgm:pt>
    <dgm:pt modelId="{02D78884-08A2-47FD-874A-FD0B1E1D6A24}" type="pres">
      <dgm:prSet presAssocID="{66E38241-E965-439E-997F-74C14C213F23}" presName="txFour" presStyleLbl="node4" presStyleIdx="8" presStyleCnt="20">
        <dgm:presLayoutVars>
          <dgm:chPref val="3"/>
        </dgm:presLayoutVars>
      </dgm:prSet>
      <dgm:spPr/>
      <dgm:t>
        <a:bodyPr/>
        <a:lstStyle/>
        <a:p>
          <a:endParaRPr lang="ru-RU"/>
        </a:p>
      </dgm:t>
    </dgm:pt>
    <dgm:pt modelId="{BEA800FD-3FF2-44D3-B095-1DA76A25312A}" type="pres">
      <dgm:prSet presAssocID="{66E38241-E965-439E-997F-74C14C213F23}" presName="parTransFour" presStyleCnt="0"/>
      <dgm:spPr/>
    </dgm:pt>
    <dgm:pt modelId="{EE518E9E-1373-401A-B06B-B7F8F1BE37AF}" type="pres">
      <dgm:prSet presAssocID="{66E38241-E965-439E-997F-74C14C213F23}" presName="horzFour"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9" presStyleCnt="20">
        <dgm:presLayoutVars>
          <dgm:chPref val="3"/>
        </dgm:presLayoutVars>
      </dgm:prSet>
      <dgm:spPr/>
      <dgm:t>
        <a:bodyPr/>
        <a:lstStyle/>
        <a:p>
          <a:endParaRPr lang="ru-RU"/>
        </a:p>
      </dgm:t>
    </dgm:pt>
    <dgm:pt modelId="{30B75228-9E45-4192-98FC-463FCFD65011}" type="pres">
      <dgm:prSet presAssocID="{D1936ACF-1E69-4953-BA37-9ADE2EF12E41}" presName="parTransFour" presStyleCnt="0"/>
      <dgm:spPr/>
    </dgm:pt>
    <dgm:pt modelId="{4E7A1119-403E-4C39-BB54-05ED8132FF0C}" type="pres">
      <dgm:prSet presAssocID="{D1936ACF-1E69-4953-BA37-9ADE2EF12E41}" presName="horzFour" presStyleCnt="0"/>
      <dgm:spPr/>
    </dgm:pt>
    <dgm:pt modelId="{F32685DE-10D4-4878-B807-45D477FFEF84}" type="pres">
      <dgm:prSet presAssocID="{4E5A1869-57DF-4BD2-89F2-0FF412DDC036}" presName="vertFour" presStyleCnt="0">
        <dgm:presLayoutVars>
          <dgm:chPref val="3"/>
        </dgm:presLayoutVars>
      </dgm:prSet>
      <dgm:spPr/>
    </dgm:pt>
    <dgm:pt modelId="{BA61E3A6-0BE5-4066-9F94-BB1BFFF8EBBF}" type="pres">
      <dgm:prSet presAssocID="{4E5A1869-57DF-4BD2-89F2-0FF412DDC036}" presName="txFour" presStyleLbl="node4" presStyleIdx="10" presStyleCnt="20">
        <dgm:presLayoutVars>
          <dgm:chPref val="3"/>
        </dgm:presLayoutVars>
      </dgm:prSet>
      <dgm:spPr/>
      <dgm:t>
        <a:bodyPr/>
        <a:lstStyle/>
        <a:p>
          <a:endParaRPr lang="ru-RU"/>
        </a:p>
      </dgm:t>
    </dgm:pt>
    <dgm:pt modelId="{E4A82E23-1C0A-4136-A9EF-782A3309B0A1}" type="pres">
      <dgm:prSet presAssocID="{4E5A1869-57DF-4BD2-89F2-0FF412DDC036}" presName="parTransFour" presStyleCnt="0"/>
      <dgm:spPr/>
    </dgm:pt>
    <dgm:pt modelId="{12969847-F565-4B2C-9631-4E5EF759A09C}" type="pres">
      <dgm:prSet presAssocID="{4E5A1869-57DF-4BD2-89F2-0FF412DDC036}" presName="horzFour" presStyleCnt="0"/>
      <dgm:spPr/>
    </dgm:pt>
    <dgm:pt modelId="{52B80F8A-F071-46D8-883B-7E22B84F7B82}" type="pres">
      <dgm:prSet presAssocID="{F0AF63A1-E6C3-48D7-BA15-2982A4DC912D}" presName="vertFour" presStyleCnt="0">
        <dgm:presLayoutVars>
          <dgm:chPref val="3"/>
        </dgm:presLayoutVars>
      </dgm:prSet>
      <dgm:spPr/>
    </dgm:pt>
    <dgm:pt modelId="{8C5A4ABB-F609-4CF2-8CFC-5593BE697C3C}" type="pres">
      <dgm:prSet presAssocID="{F0AF63A1-E6C3-48D7-BA15-2982A4DC912D}" presName="txFour" presStyleLbl="node4" presStyleIdx="11" presStyleCnt="20">
        <dgm:presLayoutVars>
          <dgm:chPref val="3"/>
        </dgm:presLayoutVars>
      </dgm:prSet>
      <dgm:spPr/>
      <dgm:t>
        <a:bodyPr/>
        <a:lstStyle/>
        <a:p>
          <a:endParaRPr lang="ru-RU"/>
        </a:p>
      </dgm:t>
    </dgm:pt>
    <dgm:pt modelId="{363B422D-50FA-4623-87DE-F2646C7B8FA8}" type="pres">
      <dgm:prSet presAssocID="{F0AF63A1-E6C3-48D7-BA15-2982A4DC912D}"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3EAD5394-E4AB-45B2-BE09-F998533ECF40}" type="pres">
      <dgm:prSet presAssocID="{D5544F4D-4FD2-41EE-A356-ABCAA534BCB5}" presName="vertFour" presStyleCnt="0">
        <dgm:presLayoutVars>
          <dgm:chPref val="3"/>
        </dgm:presLayoutVars>
      </dgm:prSet>
      <dgm:spPr/>
    </dgm:pt>
    <dgm:pt modelId="{A7AF9B85-BF68-40A8-954B-A40EDB5CAF9F}" type="pres">
      <dgm:prSet presAssocID="{D5544F4D-4FD2-41EE-A356-ABCAA534BCB5}" presName="txFour" presStyleLbl="node4" presStyleIdx="12" presStyleCnt="20">
        <dgm:presLayoutVars>
          <dgm:chPref val="3"/>
        </dgm:presLayoutVars>
      </dgm:prSet>
      <dgm:spPr/>
      <dgm:t>
        <a:bodyPr/>
        <a:lstStyle/>
        <a:p>
          <a:endParaRPr lang="ru-RU"/>
        </a:p>
      </dgm:t>
    </dgm:pt>
    <dgm:pt modelId="{C764A47D-7314-411D-8EF1-5B8F29829B1A}" type="pres">
      <dgm:prSet presAssocID="{D5544F4D-4FD2-41EE-A356-ABCAA534BCB5}" presName="parTransFour" presStyleCnt="0"/>
      <dgm:spPr/>
    </dgm:pt>
    <dgm:pt modelId="{D5C7FEFF-BE20-4D98-A72C-52B1B8B3F4F7}" type="pres">
      <dgm:prSet presAssocID="{D5544F4D-4FD2-41EE-A356-ABCAA534BCB5}" presName="horzFour"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13" presStyleCnt="20">
        <dgm:presLayoutVars>
          <dgm:chPref val="3"/>
        </dgm:presLayoutVars>
      </dgm:prSet>
      <dgm:spPr/>
      <dgm:t>
        <a:bodyPr/>
        <a:lstStyle/>
        <a:p>
          <a:endParaRPr lang="ru-RU"/>
        </a:p>
      </dgm:t>
    </dgm:pt>
    <dgm:pt modelId="{82BA7D97-E2A8-4C59-838B-E0906E156677}" type="pres">
      <dgm:prSet presAssocID="{187C542A-BCFC-4BBB-8DCA-67690BE3FD29}" presName="parTransFour" presStyleCnt="0"/>
      <dgm:spPr/>
    </dgm:pt>
    <dgm:pt modelId="{F73E662C-F722-4B4F-9DF8-BE21B2C2C700}" type="pres">
      <dgm:prSet presAssocID="{187C542A-BCFC-4BBB-8DCA-67690BE3FD29}" presName="horzFour" presStyleCnt="0"/>
      <dgm:spPr/>
    </dgm:pt>
    <dgm:pt modelId="{566AACE7-A2F1-4E7A-BECC-43348B95352C}" type="pres">
      <dgm:prSet presAssocID="{593C7C55-813E-4059-B734-EC61CD9C5CBC}" presName="vertFour" presStyleCnt="0">
        <dgm:presLayoutVars>
          <dgm:chPref val="3"/>
        </dgm:presLayoutVars>
      </dgm:prSet>
      <dgm:spPr/>
    </dgm:pt>
    <dgm:pt modelId="{7653A429-0E18-4BE3-A07C-F1A5A9D672E3}" type="pres">
      <dgm:prSet presAssocID="{593C7C55-813E-4059-B734-EC61CD9C5CBC}" presName="txFour" presStyleLbl="node4" presStyleIdx="14" presStyleCnt="20">
        <dgm:presLayoutVars>
          <dgm:chPref val="3"/>
        </dgm:presLayoutVars>
      </dgm:prSet>
      <dgm:spPr/>
      <dgm:t>
        <a:bodyPr/>
        <a:lstStyle/>
        <a:p>
          <a:endParaRPr lang="ru-RU"/>
        </a:p>
      </dgm:t>
    </dgm:pt>
    <dgm:pt modelId="{BED59DE9-3C29-48CB-8A25-B7F991619843}" type="pres">
      <dgm:prSet presAssocID="{593C7C55-813E-4059-B734-EC61CD9C5CBC}" presName="parTransFour" presStyleCnt="0"/>
      <dgm:spPr/>
    </dgm:pt>
    <dgm:pt modelId="{3A3A01C6-B3AA-4C89-92D4-EA308C8E23E1}" type="pres">
      <dgm:prSet presAssocID="{593C7C55-813E-4059-B734-EC61CD9C5CBC}" presName="horzFour" presStyleCnt="0"/>
      <dgm:spPr/>
    </dgm:pt>
    <dgm:pt modelId="{B8B89817-F07F-4DA9-AEBF-C4EDAD3E897E}" type="pres">
      <dgm:prSet presAssocID="{9E15771F-F540-4F32-ACD6-56CFD707E80B}" presName="vertFour" presStyleCnt="0">
        <dgm:presLayoutVars>
          <dgm:chPref val="3"/>
        </dgm:presLayoutVars>
      </dgm:prSet>
      <dgm:spPr/>
    </dgm:pt>
    <dgm:pt modelId="{35DF38A4-C109-469A-81F6-242705CF6432}" type="pres">
      <dgm:prSet presAssocID="{9E15771F-F540-4F32-ACD6-56CFD707E80B}" presName="txFour" presStyleLbl="node4" presStyleIdx="15" presStyleCnt="20">
        <dgm:presLayoutVars>
          <dgm:chPref val="3"/>
        </dgm:presLayoutVars>
      </dgm:prSet>
      <dgm:spPr/>
      <dgm:t>
        <a:bodyPr/>
        <a:lstStyle/>
        <a:p>
          <a:endParaRPr lang="ru-RU"/>
        </a:p>
      </dgm:t>
    </dgm:pt>
    <dgm:pt modelId="{FF9D5968-2625-4FA7-B798-123DE0850F01}" type="pres">
      <dgm:prSet presAssocID="{9E15771F-F540-4F32-ACD6-56CFD707E80B}"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22447473-48A4-4C0C-8BEC-2558DB533AA4}" type="pres">
      <dgm:prSet presAssocID="{BDDF592B-1C58-40EE-9108-0DC798BB2F08}" presName="vertFour" presStyleCnt="0">
        <dgm:presLayoutVars>
          <dgm:chPref val="3"/>
        </dgm:presLayoutVars>
      </dgm:prSet>
      <dgm:spPr/>
    </dgm:pt>
    <dgm:pt modelId="{4CD2A706-78CC-47E3-A8F8-D778F944372A}" type="pres">
      <dgm:prSet presAssocID="{BDDF592B-1C58-40EE-9108-0DC798BB2F08}" presName="txFour" presStyleLbl="node4" presStyleIdx="16" presStyleCnt="20">
        <dgm:presLayoutVars>
          <dgm:chPref val="3"/>
        </dgm:presLayoutVars>
      </dgm:prSet>
      <dgm:spPr/>
      <dgm:t>
        <a:bodyPr/>
        <a:lstStyle/>
        <a:p>
          <a:endParaRPr lang="ru-RU"/>
        </a:p>
      </dgm:t>
    </dgm:pt>
    <dgm:pt modelId="{4C177EB7-865B-4153-871C-6C5CF7DBC8C3}" type="pres">
      <dgm:prSet presAssocID="{BDDF592B-1C58-40EE-9108-0DC798BB2F08}" presName="parTransFour" presStyleCnt="0"/>
      <dgm:spPr/>
    </dgm:pt>
    <dgm:pt modelId="{20DB843D-8E62-4574-AB26-BE48E34E41C8}" type="pres">
      <dgm:prSet presAssocID="{BDDF592B-1C58-40EE-9108-0DC798BB2F08}" presName="horzFour"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17" presStyleCnt="20">
        <dgm:presLayoutVars>
          <dgm:chPref val="3"/>
        </dgm:presLayoutVars>
      </dgm:prSet>
      <dgm:spPr/>
      <dgm:t>
        <a:bodyPr/>
        <a:lstStyle/>
        <a:p>
          <a:endParaRPr lang="ru-RU"/>
        </a:p>
      </dgm:t>
    </dgm:pt>
    <dgm:pt modelId="{FE4B595F-B001-4933-98CC-F9415F4FE45A}" type="pres">
      <dgm:prSet presAssocID="{1B20A584-E8E7-451F-84AF-E95BD5B40EA1}" presName="parTransFour" presStyleCnt="0"/>
      <dgm:spPr/>
    </dgm:pt>
    <dgm:pt modelId="{19CEB4E4-DAEB-4DAC-B74F-6A90F95E40F6}" type="pres">
      <dgm:prSet presAssocID="{1B20A584-E8E7-451F-84AF-E95BD5B40EA1}" presName="horzFour" presStyleCnt="0"/>
      <dgm:spPr/>
    </dgm:pt>
    <dgm:pt modelId="{4B090C7C-91FA-46FA-862C-86DC2555E033}" type="pres">
      <dgm:prSet presAssocID="{DF86BB99-07F8-490F-B6E9-4F22F5A8A955}" presName="vertFour" presStyleCnt="0">
        <dgm:presLayoutVars>
          <dgm:chPref val="3"/>
        </dgm:presLayoutVars>
      </dgm:prSet>
      <dgm:spPr/>
    </dgm:pt>
    <dgm:pt modelId="{874CF4BC-44A5-455D-A60A-EB599B596188}" type="pres">
      <dgm:prSet presAssocID="{DF86BB99-07F8-490F-B6E9-4F22F5A8A955}" presName="txFour" presStyleLbl="node4" presStyleIdx="18" presStyleCnt="20">
        <dgm:presLayoutVars>
          <dgm:chPref val="3"/>
        </dgm:presLayoutVars>
      </dgm:prSet>
      <dgm:spPr/>
      <dgm:t>
        <a:bodyPr/>
        <a:lstStyle/>
        <a:p>
          <a:endParaRPr lang="ru-RU"/>
        </a:p>
      </dgm:t>
    </dgm:pt>
    <dgm:pt modelId="{7879E5A0-7B91-4ECE-AF79-8798634D07D0}" type="pres">
      <dgm:prSet presAssocID="{DF86BB99-07F8-490F-B6E9-4F22F5A8A955}" presName="parTransFour" presStyleCnt="0"/>
      <dgm:spPr/>
    </dgm:pt>
    <dgm:pt modelId="{97FFE9E6-CE88-44D7-A8E9-5F178F964167}" type="pres">
      <dgm:prSet presAssocID="{DF86BB99-07F8-490F-B6E9-4F22F5A8A955}" presName="horzFour" presStyleCnt="0"/>
      <dgm:spPr/>
    </dgm:pt>
    <dgm:pt modelId="{B45A538C-DC99-43D4-9C5E-FD6136650525}" type="pres">
      <dgm:prSet presAssocID="{04C3AC0E-965B-48C1-827A-5D93B22D2057}" presName="vertFour" presStyleCnt="0">
        <dgm:presLayoutVars>
          <dgm:chPref val="3"/>
        </dgm:presLayoutVars>
      </dgm:prSet>
      <dgm:spPr/>
    </dgm:pt>
    <dgm:pt modelId="{D2D81AF8-4EA8-45A6-A84D-9694EF1BCFE7}" type="pres">
      <dgm:prSet presAssocID="{04C3AC0E-965B-48C1-827A-5D93B22D2057}" presName="txFour" presStyleLbl="node4" presStyleIdx="19" presStyleCnt="20">
        <dgm:presLayoutVars>
          <dgm:chPref val="3"/>
        </dgm:presLayoutVars>
      </dgm:prSet>
      <dgm:spPr/>
      <dgm:t>
        <a:bodyPr/>
        <a:lstStyle/>
        <a:p>
          <a:endParaRPr lang="ru-RU"/>
        </a:p>
      </dgm:t>
    </dgm:pt>
    <dgm:pt modelId="{78FA1C88-01CB-45D0-B8B1-93ED28DC0515}" type="pres">
      <dgm:prSet presAssocID="{04C3AC0E-965B-48C1-827A-5D93B22D2057}" presName="horzFour" presStyleCnt="0"/>
      <dgm:spPr/>
    </dgm:pt>
  </dgm:ptLst>
  <dgm:cxnLst>
    <dgm:cxn modelId="{BED1357D-2A03-4DBB-AF19-4EA3D0997E32}" srcId="{C60BD95D-8BE5-42EC-AF9D-D22E07852892}" destId="{D5544F4D-4FD2-41EE-A356-ABCAA534BCB5}" srcOrd="0" destOrd="0" parTransId="{BED13ABC-6FE3-4A0F-B363-3797DF01D994}" sibTransId="{D6C0D10C-0A55-4B4C-95CA-342CC713B4EA}"/>
    <dgm:cxn modelId="{1DC189B6-748B-4A45-8035-0FD8E044334D}" type="presOf" srcId="{9A0A1B48-08CE-44F2-8C66-5814C06EE4CC}" destId="{41590EE3-70B4-4E0E-8D44-18EF1FD97F2E}" srcOrd="0" destOrd="0" presId="urn:microsoft.com/office/officeart/2005/8/layout/hierarchy4"/>
    <dgm:cxn modelId="{13482DBE-8C14-4C74-A07C-AF0CF40C65BC}" type="presOf" srcId="{C60BD95D-8BE5-42EC-AF9D-D22E07852892}" destId="{2965B01E-C0DE-4302-ADA0-732BD580C7B1}" srcOrd="0" destOrd="0" presId="urn:microsoft.com/office/officeart/2005/8/layout/hierarchy4"/>
    <dgm:cxn modelId="{F1D9D270-AECF-4F03-87DB-1FE8BCAFEC8D}" srcId="{9A0A1B48-08CE-44F2-8C66-5814C06EE4CC}" destId="{614AF9F2-E1A1-4D10-882A-EB6B0D669FCA}" srcOrd="0" destOrd="0" parTransId="{5B0591E8-42AF-40BA-A11A-3996F9B13E48}" sibTransId="{A52C1518-95AA-4EDF-99FF-93D999EDDD4A}"/>
    <dgm:cxn modelId="{A87D5022-47CD-4FFB-9BAD-37B8F3D26BB3}" srcId="{946393D2-3BB5-4D19-BAF6-84B7339845C4}" destId="{89E09F27-5F73-400B-AE18-4421B9895F64}" srcOrd="3" destOrd="0" parTransId="{16B02458-69C3-4316-A805-FC6C92C26552}" sibTransId="{FA1CF671-CE5A-43BE-A489-E153F0F8811C}"/>
    <dgm:cxn modelId="{605000A8-E9A8-4E12-A1C8-8FA726E7C9AE}" srcId="{946393D2-3BB5-4D19-BAF6-84B7339845C4}" destId="{7711325B-E859-44FE-8B41-57F9AFDCA54B}" srcOrd="1" destOrd="0" parTransId="{2BF8A7FD-5B45-414F-8537-22861CA0057A}" sibTransId="{A670FA7C-7403-44C0-BA19-83B2BA693E61}"/>
    <dgm:cxn modelId="{F48F33E0-C1C5-4342-8DCC-7C57E3E3B48C}" srcId="{DF86BB99-07F8-490F-B6E9-4F22F5A8A955}" destId="{04C3AC0E-965B-48C1-827A-5D93B22D2057}" srcOrd="0" destOrd="0" parTransId="{0CE8D822-733A-4BA8-B539-C3F84FDFC933}" sibTransId="{1AF301AF-4DFB-4C78-9067-8B4C4FDC04D9}"/>
    <dgm:cxn modelId="{0E2F9559-3911-43F8-B574-420024FAB3F5}" type="presOf" srcId="{187C542A-BCFC-4BBB-8DCA-67690BE3FD29}" destId="{EFF40216-5B58-45C6-B485-1C9C4561DF2F}" srcOrd="0" destOrd="0" presId="urn:microsoft.com/office/officeart/2005/8/layout/hierarchy4"/>
    <dgm:cxn modelId="{8F1F720A-D988-4739-9FFF-05E5C9E9A372}" srcId="{A1BB5A2E-A45D-4F6A-B329-CD4782193917}" destId="{B34B6A16-5EF9-4B63-A5E4-12B190B34880}" srcOrd="0" destOrd="0" parTransId="{3047CE4C-FF19-4B45-8312-79C9A6EA38F8}" sibTransId="{844E05AD-2AB6-4319-9130-67827496C360}"/>
    <dgm:cxn modelId="{85E56FFB-E071-40C7-BFC1-E9508A75A379}" srcId="{946393D2-3BB5-4D19-BAF6-84B7339845C4}" destId="{5A6BA2F8-AB86-4FEA-9FCE-F9FA52A7F9A0}" srcOrd="0" destOrd="0" parTransId="{6CA8BE2D-8B63-444F-91FB-8F9AAFFFD516}" sibTransId="{C6F24F42-97B0-4B65-A4C6-FEB3AD0E1596}"/>
    <dgm:cxn modelId="{65554027-FB08-4889-9EF6-3BB23313C64F}" type="presOf" srcId="{CE075476-E9CA-4A59-A127-31223E8D37A1}" destId="{25DDEEC2-9BA5-4367-BB24-33CAA47BBC09}" srcOrd="0" destOrd="0" presId="urn:microsoft.com/office/officeart/2005/8/layout/hierarchy4"/>
    <dgm:cxn modelId="{AB118C4A-E252-45BC-802A-2D535ABF0B4B}" type="presOf" srcId="{04C3AC0E-965B-48C1-827A-5D93B22D2057}" destId="{D2D81AF8-4EA8-45A6-A84D-9694EF1BCFE7}" srcOrd="0" destOrd="0" presId="urn:microsoft.com/office/officeart/2005/8/layout/hierarchy4"/>
    <dgm:cxn modelId="{BAC65C3D-C15C-48B7-A203-F16F6F853E22}" type="presOf" srcId="{946393D2-3BB5-4D19-BAF6-84B7339845C4}" destId="{9DF12F5D-797B-4C71-93F7-7C835BFF7982}" srcOrd="0" destOrd="0" presId="urn:microsoft.com/office/officeart/2005/8/layout/hierarchy4"/>
    <dgm:cxn modelId="{A7625AB6-5CA8-4543-AFDF-3445626B95A7}" srcId="{D5544F4D-4FD2-41EE-A356-ABCAA534BCB5}" destId="{187C542A-BCFC-4BBB-8DCA-67690BE3FD29}" srcOrd="0" destOrd="0" parTransId="{1DE6EB8F-E86E-468D-9E31-3BEF22539EFA}" sibTransId="{FA166069-510E-430D-ABBE-E1A2B09558CE}"/>
    <dgm:cxn modelId="{C28CBCF7-3139-40F7-B426-1830BB2434D9}" srcId="{5A6BA2F8-AB86-4FEA-9FCE-F9FA52A7F9A0}" destId="{F6F97186-B344-4193-9FE9-6DFB5403A289}" srcOrd="0" destOrd="0" parTransId="{F22CCE59-9B42-4DA2-949C-34E1E0586A20}" sibTransId="{01E5FF1C-8ED4-4ED1-A0DD-0AA37640AF28}"/>
    <dgm:cxn modelId="{563B7135-C296-437E-86BC-71C9BF75CBD3}" srcId="{D1936ACF-1E69-4953-BA37-9ADE2EF12E41}" destId="{4E5A1869-57DF-4BD2-89F2-0FF412DDC036}" srcOrd="0" destOrd="0" parTransId="{2DD1E431-BE19-4798-89F6-2A2AA8604FD1}" sibTransId="{1FD46F6E-8EE6-451E-A6B4-3FA6056BD416}"/>
    <dgm:cxn modelId="{3F3946CE-3002-4373-BDC5-055BEB5101BB}" type="presOf" srcId="{614AF9F2-E1A1-4D10-882A-EB6B0D669FCA}" destId="{6CE5FDB4-BFBB-4259-A330-B441199BCE24}" srcOrd="0" destOrd="0" presId="urn:microsoft.com/office/officeart/2005/8/layout/hierarchy4"/>
    <dgm:cxn modelId="{44D2D85A-6F4C-4ABC-8C2D-B28977898080}" srcId="{C9C8B06B-C833-4D4A-8595-4BF5AEB204E9}" destId="{66E38241-E965-439E-997F-74C14C213F23}" srcOrd="0" destOrd="0" parTransId="{609CD11E-CAF4-4D39-A7D8-415A69AFCAA7}" sibTransId="{4CC6C1EC-DF57-4C81-9B03-3A17304C52E6}"/>
    <dgm:cxn modelId="{E3C22234-1B4C-4649-9CDE-ADA6074A681B}" type="presOf" srcId="{CD119780-6575-4106-AE5B-2CC6B48E5482}" destId="{14BABD28-5047-47A3-A701-B7AFBBE28819}" srcOrd="0" destOrd="0" presId="urn:microsoft.com/office/officeart/2005/8/layout/hierarchy4"/>
    <dgm:cxn modelId="{63612CDA-BBAA-48D8-BF07-558BDAD747A0}" srcId="{CD119780-6575-4106-AE5B-2CC6B48E5482}" destId="{93520637-36B3-4AB9-B949-92D55141E733}" srcOrd="0" destOrd="0" parTransId="{15E02305-DAD8-4809-8067-42DAD00486AD}" sibTransId="{59CBCFDE-87C7-4CA0-895C-10567390C816}"/>
    <dgm:cxn modelId="{15B242EC-11A3-40F7-B2A4-A7E917E37951}" srcId="{614AF9F2-E1A1-4D10-882A-EB6B0D669FCA}" destId="{BE98D1AB-A280-4D0B-A815-73E57FD87EC3}" srcOrd="0" destOrd="0" parTransId="{CDDECA34-9841-4A92-959B-4DB892243F64}" sibTransId="{2FD537BC-8C4D-4BAF-9555-CDCB9FCAC8F1}"/>
    <dgm:cxn modelId="{3D7EF47D-E620-4F18-8AE2-97ECDD8CAC98}" type="presOf" srcId="{1B20A584-E8E7-451F-84AF-E95BD5B40EA1}" destId="{374E99F0-AE84-4383-93E4-780F78CE6D13}" srcOrd="0" destOrd="0" presId="urn:microsoft.com/office/officeart/2005/8/layout/hierarchy4"/>
    <dgm:cxn modelId="{7EAEC371-553E-4E9D-A4CC-83A632C1A866}" srcId="{9E496AFB-5861-4A0B-A059-7AF344913280}" destId="{25C69CC8-098D-44A3-878A-5E3FEF1E9C10}" srcOrd="0" destOrd="0" parTransId="{28799DE6-79A2-4C3E-B141-55C8FB729A4A}" sibTransId="{41B933A1-9AB0-4413-9012-F89B9C70741E}"/>
    <dgm:cxn modelId="{492504C5-609C-4440-BEE8-11DAEB200FE3}" type="presOf" srcId="{25C69CC8-098D-44A3-878A-5E3FEF1E9C10}" destId="{24CEF574-2765-4D7C-A195-C900E925FBE6}" srcOrd="0" destOrd="0" presId="urn:microsoft.com/office/officeart/2005/8/layout/hierarchy4"/>
    <dgm:cxn modelId="{9D786EF0-2F4F-40F5-8C60-398E9181FD35}" srcId="{66E38241-E965-439E-997F-74C14C213F23}" destId="{D1936ACF-1E69-4953-BA37-9ADE2EF12E41}" srcOrd="0" destOrd="0" parTransId="{A530724B-D4A2-46C1-8717-7F7FB05E23A3}" sibTransId="{7319F631-09B1-48CB-BAF7-8445C5AC1618}"/>
    <dgm:cxn modelId="{7C2E5991-6D03-4679-BB46-318B01A66142}" srcId="{F6F97186-B344-4193-9FE9-6DFB5403A289}" destId="{CD119780-6575-4106-AE5B-2CC6B48E5482}" srcOrd="0" destOrd="0" parTransId="{A99EC59D-97F4-424A-A28E-01E77005439E}" sibTransId="{3BBBAA4F-305C-4E5F-BBCB-DE1B8ED5978A}"/>
    <dgm:cxn modelId="{2E3A4B0A-C6F1-498B-A616-AF6C3935B080}" srcId="{4E5A1869-57DF-4BD2-89F2-0FF412DDC036}" destId="{F0AF63A1-E6C3-48D7-BA15-2982A4DC912D}" srcOrd="0" destOrd="0" parTransId="{DFC5A12C-CC91-4A63-8252-41799CA3AEAA}" sibTransId="{EA539CAD-DFF5-47A4-8411-B337C730B6B2}"/>
    <dgm:cxn modelId="{3C37BCC0-6058-4116-889A-80CBB63AEE28}" type="presOf" srcId="{DF86BB99-07F8-490F-B6E9-4F22F5A8A955}" destId="{874CF4BC-44A5-455D-A60A-EB599B596188}" srcOrd="0" destOrd="0" presId="urn:microsoft.com/office/officeart/2005/8/layout/hierarchy4"/>
    <dgm:cxn modelId="{177B1604-DECB-437F-BD0A-A555EEF6E09F}" srcId="{CE075476-E9CA-4A59-A127-31223E8D37A1}" destId="{946393D2-3BB5-4D19-BAF6-84B7339845C4}" srcOrd="0" destOrd="0" parTransId="{6D4C3ED2-39E1-4137-9A50-9D8AF25F37D5}" sibTransId="{E900975D-4121-430B-8FA3-BEFE3EC45817}"/>
    <dgm:cxn modelId="{2BC5E0A2-07AA-4EFB-BA55-3E96CDFC10C5}" type="presOf" srcId="{593C7C55-813E-4059-B734-EC61CD9C5CBC}" destId="{7653A429-0E18-4BE3-A07C-F1A5A9D672E3}" srcOrd="0" destOrd="0" presId="urn:microsoft.com/office/officeart/2005/8/layout/hierarchy4"/>
    <dgm:cxn modelId="{C6FEAE20-8BA5-48CC-BD38-7150DFBE6AEC}" srcId="{946393D2-3BB5-4D19-BAF6-84B7339845C4}" destId="{62031802-0EE5-47DF-BB1F-2C84A19F6746}" srcOrd="2" destOrd="0" parTransId="{43DD85C8-BF2E-4808-BFA8-3211ED494E6D}" sibTransId="{35694793-DDF3-4ECC-9AA3-AC178B8D026F}"/>
    <dgm:cxn modelId="{EFA08DB9-2A00-43D3-B718-DCFAD41C9E5B}" srcId="{7711325B-E859-44FE-8B41-57F9AFDCA54B}" destId="{A1BB5A2E-A45D-4F6A-B329-CD4782193917}" srcOrd="0" destOrd="0" parTransId="{64F31578-307B-4AF8-9DDD-FA0365BF46F7}" sibTransId="{EE696C4B-FDDD-492E-99F0-85F84DCD2C36}"/>
    <dgm:cxn modelId="{D0FADE0F-F15B-45EB-BE1E-1190009A8ABD}" srcId="{89E09F27-5F73-400B-AE18-4421B9895F64}" destId="{C60BD95D-8BE5-42EC-AF9D-D22E07852892}" srcOrd="0" destOrd="0" parTransId="{8DBEE901-4D78-4181-A6DB-04DBE5AFC449}" sibTransId="{571AFEDE-AA12-4634-A6F3-33BC4E236E19}"/>
    <dgm:cxn modelId="{1BB95C4D-FF6C-472A-BAE5-5401F2D7EEBC}" type="presOf" srcId="{D5544F4D-4FD2-41EE-A356-ABCAA534BCB5}" destId="{A7AF9B85-BF68-40A8-954B-A40EDB5CAF9F}" srcOrd="0" destOrd="0" presId="urn:microsoft.com/office/officeart/2005/8/layout/hierarchy4"/>
    <dgm:cxn modelId="{B7EC6DDD-6433-44EC-9FD5-BD8BA88E6613}" srcId="{B34B6A16-5EF9-4B63-A5E4-12B190B34880}" destId="{9A0A1B48-08CE-44F2-8C66-5814C06EE4CC}" srcOrd="0" destOrd="0" parTransId="{29FE6CB6-1907-439D-BB9A-57865C4A7A77}" sibTransId="{26501B87-1556-4F1B-A703-D81F2BA2DB5B}"/>
    <dgm:cxn modelId="{6913AD19-3998-4F8B-8AAD-0C308DF1631C}" type="presOf" srcId="{62031802-0EE5-47DF-BB1F-2C84A19F6746}" destId="{A25BE625-018B-46BA-BE7F-ED875B975F26}" srcOrd="0" destOrd="0" presId="urn:microsoft.com/office/officeart/2005/8/layout/hierarchy4"/>
    <dgm:cxn modelId="{B5FB8490-B694-42ED-B000-729E08AA6BE9}" type="presOf" srcId="{44367D81-039C-4579-8E09-66CAF90F5041}" destId="{085136A3-D02F-461C-B31C-FD1D69D16759}" srcOrd="0" destOrd="0" presId="urn:microsoft.com/office/officeart/2005/8/layout/hierarchy4"/>
    <dgm:cxn modelId="{1F0FDCDD-BAFB-4BE9-8E07-87360B3C6B59}" type="presOf" srcId="{BE98D1AB-A280-4D0B-A815-73E57FD87EC3}" destId="{89DC61A6-3199-4C88-A8D1-98ADCFDD3274}" srcOrd="0" destOrd="0" presId="urn:microsoft.com/office/officeart/2005/8/layout/hierarchy4"/>
    <dgm:cxn modelId="{589655E6-DBAF-44AB-8DEB-F8319B26146E}" type="presOf" srcId="{66E38241-E965-439E-997F-74C14C213F23}" destId="{02D78884-08A2-47FD-874A-FD0B1E1D6A24}" srcOrd="0" destOrd="0" presId="urn:microsoft.com/office/officeart/2005/8/layout/hierarchy4"/>
    <dgm:cxn modelId="{B51CCA46-B77B-4C21-93FB-DC6A50D5B287}" type="presOf" srcId="{9E15771F-F540-4F32-ACD6-56CFD707E80B}" destId="{35DF38A4-C109-469A-81F6-242705CF6432}" srcOrd="0" destOrd="0" presId="urn:microsoft.com/office/officeart/2005/8/layout/hierarchy4"/>
    <dgm:cxn modelId="{DF667443-0DAC-4B0C-935A-F0465B69CBFB}" srcId="{BDDF592B-1C58-40EE-9108-0DC798BB2F08}" destId="{1B20A584-E8E7-451F-84AF-E95BD5B40EA1}" srcOrd="0" destOrd="0" parTransId="{7E48482B-E88A-45F7-BC59-A70F71B3034D}" sibTransId="{1F3B44A3-41F0-4FE2-8FE9-2EEC4DC3DA9C}"/>
    <dgm:cxn modelId="{E3848C92-9A53-47CD-8860-CA9B63EB3E9C}" type="presOf" srcId="{C9C8B06B-C833-4D4A-8595-4BF5AEB204E9}" destId="{CB2AF246-A0C3-4F64-A578-D38165C39147}" srcOrd="0" destOrd="0" presId="urn:microsoft.com/office/officeart/2005/8/layout/hierarchy4"/>
    <dgm:cxn modelId="{B82B164F-78A8-4017-A134-31C331C0C7C4}" type="presOf" srcId="{93520637-36B3-4AB9-B949-92D55141E733}" destId="{8E7E2D4A-62E6-4A23-A5DD-552A63903B64}" srcOrd="0" destOrd="0" presId="urn:microsoft.com/office/officeart/2005/8/layout/hierarchy4"/>
    <dgm:cxn modelId="{EAC7267F-8AB3-494F-B27B-F0301CFE4870}" type="presOf" srcId="{D1936ACF-1E69-4953-BA37-9ADE2EF12E41}" destId="{59176932-D6D5-4C36-BF7A-69A1297C4BAD}" srcOrd="0" destOrd="0" presId="urn:microsoft.com/office/officeart/2005/8/layout/hierarchy4"/>
    <dgm:cxn modelId="{3309F21D-4431-4903-BB3C-90427A73504C}" srcId="{44367D81-039C-4579-8E09-66CAF90F5041}" destId="{9C715FE5-31CA-4541-A958-D2C730C134E0}" srcOrd="0" destOrd="0" parTransId="{536A8C1B-37CE-4FCD-A098-830552423D53}" sibTransId="{B132F376-D606-4DE2-9BBB-04499697516A}"/>
    <dgm:cxn modelId="{B02DBDF9-F941-4C3D-9443-6F70E6C02429}" type="presOf" srcId="{9C715FE5-31CA-4541-A958-D2C730C134E0}" destId="{2BC9EB28-F68D-4321-836D-A642C2C0DAB1}" srcOrd="0" destOrd="0" presId="urn:microsoft.com/office/officeart/2005/8/layout/hierarchy4"/>
    <dgm:cxn modelId="{08064794-7D33-4B3D-98EC-4C2F3CAB8822}" srcId="{187C542A-BCFC-4BBB-8DCA-67690BE3FD29}" destId="{593C7C55-813E-4059-B734-EC61CD9C5CBC}" srcOrd="0" destOrd="0" parTransId="{17E9BED5-376D-4206-BC0B-A2BF002C0A67}" sibTransId="{0D884A66-EF39-4789-A63B-3A3CBEB15D6A}"/>
    <dgm:cxn modelId="{9A5E90C4-6511-4923-BB87-9C452263074C}" srcId="{593C7C55-813E-4059-B734-EC61CD9C5CBC}" destId="{9E15771F-F540-4F32-ACD6-56CFD707E80B}" srcOrd="0" destOrd="0" parTransId="{E70BBB04-FC5B-4B12-959F-7F02FDB52BBE}" sibTransId="{EC763716-B14D-403A-A4A7-216861E00C47}"/>
    <dgm:cxn modelId="{7F4577AF-18A4-4554-88D1-0CA2D3CA0190}" type="presOf" srcId="{B34B6A16-5EF9-4B63-A5E4-12B190B34880}" destId="{C586111C-58B6-40AF-8D8A-60EE680572BA}" srcOrd="0" destOrd="0" presId="urn:microsoft.com/office/officeart/2005/8/layout/hierarchy4"/>
    <dgm:cxn modelId="{5F01E809-1D29-494C-A69A-735C72F01C3B}" type="presOf" srcId="{F6F97186-B344-4193-9FE9-6DFB5403A289}" destId="{B7B68934-E179-4D36-8AD9-7637EF3F0019}" srcOrd="0" destOrd="0" presId="urn:microsoft.com/office/officeart/2005/8/layout/hierarchy4"/>
    <dgm:cxn modelId="{6097BCC7-A1B5-404F-B699-13105664B528}" srcId="{62031802-0EE5-47DF-BB1F-2C84A19F6746}" destId="{C9C8B06B-C833-4D4A-8595-4BF5AEB204E9}" srcOrd="0" destOrd="0" parTransId="{14028F24-BEA5-47F9-87C0-7BDFCA43F3CF}" sibTransId="{42D8C6A1-5C03-413A-99EF-223F18F536EB}"/>
    <dgm:cxn modelId="{227B1778-D31A-48BB-A94E-306EB30FE9CD}" type="presOf" srcId="{BDDF592B-1C58-40EE-9108-0DC798BB2F08}" destId="{4CD2A706-78CC-47E3-A8F8-D778F944372A}" srcOrd="0" destOrd="0" presId="urn:microsoft.com/office/officeart/2005/8/layout/hierarchy4"/>
    <dgm:cxn modelId="{8DADEFF4-C678-4171-B72C-82A93C2673F1}" type="presOf" srcId="{89E09F27-5F73-400B-AE18-4421B9895F64}" destId="{9E5D5161-23D7-41B4-A187-BE6D7C6483D0}" srcOrd="0" destOrd="0" presId="urn:microsoft.com/office/officeart/2005/8/layout/hierarchy4"/>
    <dgm:cxn modelId="{7882A455-253A-4EF9-A00A-9FE139730F81}" type="presOf" srcId="{4E5A1869-57DF-4BD2-89F2-0FF412DDC036}" destId="{BA61E3A6-0BE5-4066-9F94-BB1BFFF8EBBF}" srcOrd="0" destOrd="0" presId="urn:microsoft.com/office/officeart/2005/8/layout/hierarchy4"/>
    <dgm:cxn modelId="{1840E91E-55FA-4E42-901A-DB2CCAAC80D4}" type="presOf" srcId="{9E496AFB-5861-4A0B-A059-7AF344913280}" destId="{F8905714-088D-483C-AC16-D43BF2F0BF16}" srcOrd="0" destOrd="0" presId="urn:microsoft.com/office/officeart/2005/8/layout/hierarchy4"/>
    <dgm:cxn modelId="{23044D7B-7184-4077-9554-9305FEDD03E9}" srcId="{946393D2-3BB5-4D19-BAF6-84B7339845C4}" destId="{9E496AFB-5861-4A0B-A059-7AF344913280}" srcOrd="4" destOrd="0" parTransId="{6435703E-03C2-4EC2-8B8A-0AC2F1B8426B}" sibTransId="{7097F666-B696-4074-BF8E-24ADA840ED3B}"/>
    <dgm:cxn modelId="{BA9AE576-8606-4083-A1FE-47B6686BD27E}" type="presOf" srcId="{5A6BA2F8-AB86-4FEA-9FCE-F9FA52A7F9A0}" destId="{EFD09625-1EEB-463A-9D51-52F09A5E039B}" srcOrd="0" destOrd="0" presId="urn:microsoft.com/office/officeart/2005/8/layout/hierarchy4"/>
    <dgm:cxn modelId="{C4A069ED-7C0F-464D-BB4F-5DF2F0593D3A}" type="presOf" srcId="{7711325B-E859-44FE-8B41-57F9AFDCA54B}" destId="{576C6983-4618-426C-8177-DEA9FE3AC4EB}" srcOrd="0" destOrd="0" presId="urn:microsoft.com/office/officeart/2005/8/layout/hierarchy4"/>
    <dgm:cxn modelId="{0DC76281-AE6D-4D6E-81A2-1B2B3B2AF0AA}" srcId="{93520637-36B3-4AB9-B949-92D55141E733}" destId="{44367D81-039C-4579-8E09-66CAF90F5041}" srcOrd="0" destOrd="0" parTransId="{67B6E404-88D1-4D88-A32E-7761881B20C7}" sibTransId="{F7E1C861-8795-4EA1-A76A-EE2CB6232346}"/>
    <dgm:cxn modelId="{B21D1888-1950-42C0-BFC9-B1F1F31233FE}" type="presOf" srcId="{F0AF63A1-E6C3-48D7-BA15-2982A4DC912D}" destId="{8C5A4ABB-F609-4CF2-8CFC-5593BE697C3C}" srcOrd="0" destOrd="0" presId="urn:microsoft.com/office/officeart/2005/8/layout/hierarchy4"/>
    <dgm:cxn modelId="{BCC1FE31-0246-43DC-9367-3E68D1580877}" srcId="{25C69CC8-098D-44A3-878A-5E3FEF1E9C10}" destId="{BDDF592B-1C58-40EE-9108-0DC798BB2F08}" srcOrd="0" destOrd="0" parTransId="{B756F4C0-E80B-4D51-98DD-9ED456BC9850}" sibTransId="{A8539F8F-5449-4F69-9D5B-CD73E9384FB2}"/>
    <dgm:cxn modelId="{39B14F34-585B-406E-83C9-0812109444E7}" type="presOf" srcId="{A1BB5A2E-A45D-4F6A-B329-CD4782193917}" destId="{672DFC88-43F4-433B-9B7F-D5CE282279E3}" srcOrd="0" destOrd="0" presId="urn:microsoft.com/office/officeart/2005/8/layout/hierarchy4"/>
    <dgm:cxn modelId="{E90B9AD5-6B9D-460A-B8D4-0169929EE8C4}" srcId="{1B20A584-E8E7-451F-84AF-E95BD5B40EA1}" destId="{DF86BB99-07F8-490F-B6E9-4F22F5A8A955}" srcOrd="0" destOrd="0" parTransId="{C985FE44-C5E5-4D58-805E-13170B646D27}" sibTransId="{38C2B751-10AB-424B-8533-370958D28C0F}"/>
    <dgm:cxn modelId="{BCC7E93F-F3E4-4222-B467-DA767F9E43DB}" type="presParOf" srcId="{25DDEEC2-9BA5-4367-BB24-33CAA47BBC09}" destId="{87933F1B-038B-4A5D-83E8-61DBF60EC4B3}" srcOrd="0" destOrd="0" presId="urn:microsoft.com/office/officeart/2005/8/layout/hierarchy4"/>
    <dgm:cxn modelId="{E0E74FEF-8B63-49E2-9033-3A0706266FAC}" type="presParOf" srcId="{87933F1B-038B-4A5D-83E8-61DBF60EC4B3}" destId="{9DF12F5D-797B-4C71-93F7-7C835BFF7982}" srcOrd="0" destOrd="0" presId="urn:microsoft.com/office/officeart/2005/8/layout/hierarchy4"/>
    <dgm:cxn modelId="{A3FB2AA3-8680-408C-8F1B-DA8AFF1826FC}" type="presParOf" srcId="{87933F1B-038B-4A5D-83E8-61DBF60EC4B3}" destId="{BB51C614-670C-40C7-BCBD-B3150FB090FB}" srcOrd="1" destOrd="0" presId="urn:microsoft.com/office/officeart/2005/8/layout/hierarchy4"/>
    <dgm:cxn modelId="{9B10BE32-D76B-43AE-AF64-D8C8EB7BAD5D}" type="presParOf" srcId="{87933F1B-038B-4A5D-83E8-61DBF60EC4B3}" destId="{B74154C5-AFFE-498C-8E4C-911D7456AC97}" srcOrd="2" destOrd="0" presId="urn:microsoft.com/office/officeart/2005/8/layout/hierarchy4"/>
    <dgm:cxn modelId="{D113E4D0-CE54-4FC6-B005-A9630302FE5A}" type="presParOf" srcId="{B74154C5-AFFE-498C-8E4C-911D7456AC97}" destId="{AA6E5317-C9D5-49D6-9218-04A9A8CDF9E8}" srcOrd="0" destOrd="0" presId="urn:microsoft.com/office/officeart/2005/8/layout/hierarchy4"/>
    <dgm:cxn modelId="{4A9FFB0B-58B0-4AA7-9A2D-07E826F2AEBB}" type="presParOf" srcId="{AA6E5317-C9D5-49D6-9218-04A9A8CDF9E8}" destId="{EFD09625-1EEB-463A-9D51-52F09A5E039B}" srcOrd="0" destOrd="0" presId="urn:microsoft.com/office/officeart/2005/8/layout/hierarchy4"/>
    <dgm:cxn modelId="{F3BC0605-D114-4545-B1CD-ECA249E5E280}" type="presParOf" srcId="{AA6E5317-C9D5-49D6-9218-04A9A8CDF9E8}" destId="{D65A41FF-7035-4133-9240-517AEBC67369}" srcOrd="1" destOrd="0" presId="urn:microsoft.com/office/officeart/2005/8/layout/hierarchy4"/>
    <dgm:cxn modelId="{E7273CF1-49D6-4A86-990F-236947D96D75}" type="presParOf" srcId="{AA6E5317-C9D5-49D6-9218-04A9A8CDF9E8}" destId="{ED986375-36F5-4143-A5F0-85653599471E}" srcOrd="2" destOrd="0" presId="urn:microsoft.com/office/officeart/2005/8/layout/hierarchy4"/>
    <dgm:cxn modelId="{A8B49269-4E6D-4D2B-9DBB-F80FDBE8890B}" type="presParOf" srcId="{ED986375-36F5-4143-A5F0-85653599471E}" destId="{72DE6149-9A73-4029-9C01-1DA1EF77D264}" srcOrd="0" destOrd="0" presId="urn:microsoft.com/office/officeart/2005/8/layout/hierarchy4"/>
    <dgm:cxn modelId="{7F97F0AC-028D-4329-BC70-BF113EC6789B}" type="presParOf" srcId="{72DE6149-9A73-4029-9C01-1DA1EF77D264}" destId="{B7B68934-E179-4D36-8AD9-7637EF3F0019}" srcOrd="0" destOrd="0" presId="urn:microsoft.com/office/officeart/2005/8/layout/hierarchy4"/>
    <dgm:cxn modelId="{4834F14F-3910-4713-8BAA-43C3BAFD73C2}" type="presParOf" srcId="{72DE6149-9A73-4029-9C01-1DA1EF77D264}" destId="{7E986455-5145-43D1-AB19-A5C822796874}" srcOrd="1" destOrd="0" presId="urn:microsoft.com/office/officeart/2005/8/layout/hierarchy4"/>
    <dgm:cxn modelId="{C96917D2-71B9-413B-82B0-0DFF1909A484}" type="presParOf" srcId="{72DE6149-9A73-4029-9C01-1DA1EF77D264}" destId="{E4CD0B37-6C75-4A8F-946C-21E075E1E2CF}" srcOrd="2" destOrd="0" presId="urn:microsoft.com/office/officeart/2005/8/layout/hierarchy4"/>
    <dgm:cxn modelId="{4C86BE7D-659E-492A-A4DE-BD4F8C71007D}" type="presParOf" srcId="{E4CD0B37-6C75-4A8F-946C-21E075E1E2CF}" destId="{0149EBE6-AA59-4F78-AF18-137F8047AB47}" srcOrd="0" destOrd="0" presId="urn:microsoft.com/office/officeart/2005/8/layout/hierarchy4"/>
    <dgm:cxn modelId="{EBAD11D4-502A-4C8C-8DDD-8772E9F81009}" type="presParOf" srcId="{0149EBE6-AA59-4F78-AF18-137F8047AB47}" destId="{14BABD28-5047-47A3-A701-B7AFBBE28819}" srcOrd="0" destOrd="0" presId="urn:microsoft.com/office/officeart/2005/8/layout/hierarchy4"/>
    <dgm:cxn modelId="{763F45C9-6EBF-4289-B7CC-AB8AA67D5D6A}" type="presParOf" srcId="{0149EBE6-AA59-4F78-AF18-137F8047AB47}" destId="{3F489D25-51FA-4C91-9DDF-6BA1DB51256D}" srcOrd="1" destOrd="0" presId="urn:microsoft.com/office/officeart/2005/8/layout/hierarchy4"/>
    <dgm:cxn modelId="{CEB67ADB-42D0-4977-88F0-0283AA9B5BAA}" type="presParOf" srcId="{0149EBE6-AA59-4F78-AF18-137F8047AB47}" destId="{D0D594F6-8533-4A50-8AE7-20755C3BFFA9}" srcOrd="2" destOrd="0" presId="urn:microsoft.com/office/officeart/2005/8/layout/hierarchy4"/>
    <dgm:cxn modelId="{3A28CA98-B835-4A1D-B0AF-60AB33A009B1}" type="presParOf" srcId="{D0D594F6-8533-4A50-8AE7-20755C3BFFA9}" destId="{25C7D557-F0AE-4C4E-8B80-BC2468777DC6}" srcOrd="0" destOrd="0" presId="urn:microsoft.com/office/officeart/2005/8/layout/hierarchy4"/>
    <dgm:cxn modelId="{D893CC2C-A214-4974-82D0-CFFCBB0ED09D}" type="presParOf" srcId="{25C7D557-F0AE-4C4E-8B80-BC2468777DC6}" destId="{8E7E2D4A-62E6-4A23-A5DD-552A63903B64}" srcOrd="0" destOrd="0" presId="urn:microsoft.com/office/officeart/2005/8/layout/hierarchy4"/>
    <dgm:cxn modelId="{01CAD566-034F-47E3-8D1D-355069C5EFA7}" type="presParOf" srcId="{25C7D557-F0AE-4C4E-8B80-BC2468777DC6}" destId="{9B983630-5D09-45D7-92AD-109BAA43CF48}" srcOrd="1" destOrd="0" presId="urn:microsoft.com/office/officeart/2005/8/layout/hierarchy4"/>
    <dgm:cxn modelId="{9C074F31-A878-4ADC-9AD3-B5368C630085}" type="presParOf" srcId="{25C7D557-F0AE-4C4E-8B80-BC2468777DC6}" destId="{B338BAF6-59FE-4215-B697-18ED9B1E550D}" srcOrd="2" destOrd="0" presId="urn:microsoft.com/office/officeart/2005/8/layout/hierarchy4"/>
    <dgm:cxn modelId="{F0398234-1241-42AE-B260-469E0867A39B}" type="presParOf" srcId="{B338BAF6-59FE-4215-B697-18ED9B1E550D}" destId="{C2D8D153-FBF9-44C5-B447-F4BF501D8FA1}" srcOrd="0" destOrd="0" presId="urn:microsoft.com/office/officeart/2005/8/layout/hierarchy4"/>
    <dgm:cxn modelId="{67DF2564-8B34-4929-AC34-58B4FDAF359C}" type="presParOf" srcId="{C2D8D153-FBF9-44C5-B447-F4BF501D8FA1}" destId="{085136A3-D02F-461C-B31C-FD1D69D16759}" srcOrd="0" destOrd="0" presId="urn:microsoft.com/office/officeart/2005/8/layout/hierarchy4"/>
    <dgm:cxn modelId="{D676F404-86A8-41B8-86DE-419A668AE216}" type="presParOf" srcId="{C2D8D153-FBF9-44C5-B447-F4BF501D8FA1}" destId="{DCA6CF81-D743-4AD3-A3A1-3DF9D9BFBC77}" srcOrd="1" destOrd="0" presId="urn:microsoft.com/office/officeart/2005/8/layout/hierarchy4"/>
    <dgm:cxn modelId="{E6102F72-804B-4F81-BF73-F4601C87508E}" type="presParOf" srcId="{C2D8D153-FBF9-44C5-B447-F4BF501D8FA1}" destId="{8A9FECDA-0971-4926-9F35-6C36E65B14A9}" srcOrd="2" destOrd="0" presId="urn:microsoft.com/office/officeart/2005/8/layout/hierarchy4"/>
    <dgm:cxn modelId="{BDDBDDB0-DBDA-41CC-A4E9-E38731F318C1}" type="presParOf" srcId="{8A9FECDA-0971-4926-9F35-6C36E65B14A9}" destId="{4A1D7939-C139-4889-AA8A-C0FC12630CEE}" srcOrd="0" destOrd="0" presId="urn:microsoft.com/office/officeart/2005/8/layout/hierarchy4"/>
    <dgm:cxn modelId="{39BB1354-3219-4FF1-A09F-C76C81CC3D3D}" type="presParOf" srcId="{4A1D7939-C139-4889-AA8A-C0FC12630CEE}" destId="{2BC9EB28-F68D-4321-836D-A642C2C0DAB1}" srcOrd="0" destOrd="0" presId="urn:microsoft.com/office/officeart/2005/8/layout/hierarchy4"/>
    <dgm:cxn modelId="{3888C21A-5738-4C45-91DB-AC32B914918B}" type="presParOf" srcId="{4A1D7939-C139-4889-AA8A-C0FC12630CEE}" destId="{7F93EC46-9C8D-4119-8F52-CCFA2BE3D856}" srcOrd="1" destOrd="0" presId="urn:microsoft.com/office/officeart/2005/8/layout/hierarchy4"/>
    <dgm:cxn modelId="{6D7FF2EB-7570-4A5D-9B52-FC5C7849F826}" type="presParOf" srcId="{B74154C5-AFFE-498C-8E4C-911D7456AC97}" destId="{694C6A3E-E1B4-4940-ABED-A0BE47161CCE}" srcOrd="1" destOrd="0" presId="urn:microsoft.com/office/officeart/2005/8/layout/hierarchy4"/>
    <dgm:cxn modelId="{2C66E15C-0741-41E5-B333-CA5F383EAAD4}" type="presParOf" srcId="{B74154C5-AFFE-498C-8E4C-911D7456AC97}" destId="{22BDFE06-8D1B-4C76-8FF0-2DABD4B35522}" srcOrd="2" destOrd="0" presId="urn:microsoft.com/office/officeart/2005/8/layout/hierarchy4"/>
    <dgm:cxn modelId="{519D2F6A-AECF-452F-96EB-00A9D171CF07}" type="presParOf" srcId="{22BDFE06-8D1B-4C76-8FF0-2DABD4B35522}" destId="{576C6983-4618-426C-8177-DEA9FE3AC4EB}" srcOrd="0" destOrd="0" presId="urn:microsoft.com/office/officeart/2005/8/layout/hierarchy4"/>
    <dgm:cxn modelId="{141E84F8-910F-4221-8E5D-D931C8B41CC4}" type="presParOf" srcId="{22BDFE06-8D1B-4C76-8FF0-2DABD4B35522}" destId="{498D5BED-6816-45E0-A418-8DCFF49902AF}" srcOrd="1" destOrd="0" presId="urn:microsoft.com/office/officeart/2005/8/layout/hierarchy4"/>
    <dgm:cxn modelId="{3981ED66-6E1A-4E09-ACC6-CAD6DA31703E}" type="presParOf" srcId="{22BDFE06-8D1B-4C76-8FF0-2DABD4B35522}" destId="{508A389B-C0F5-43D4-BD46-7C9F058EB2F7}" srcOrd="2" destOrd="0" presId="urn:microsoft.com/office/officeart/2005/8/layout/hierarchy4"/>
    <dgm:cxn modelId="{6DC146F2-05D8-48D8-B698-29AAA17FB543}" type="presParOf" srcId="{508A389B-C0F5-43D4-BD46-7C9F058EB2F7}" destId="{2E9427EC-521F-45BD-95BD-C2EA62236516}" srcOrd="0" destOrd="0" presId="urn:microsoft.com/office/officeart/2005/8/layout/hierarchy4"/>
    <dgm:cxn modelId="{0EFBAC55-5D08-434D-B29E-2046B305EA60}" type="presParOf" srcId="{2E9427EC-521F-45BD-95BD-C2EA62236516}" destId="{672DFC88-43F4-433B-9B7F-D5CE282279E3}" srcOrd="0" destOrd="0" presId="urn:microsoft.com/office/officeart/2005/8/layout/hierarchy4"/>
    <dgm:cxn modelId="{7E50F92F-B0C9-405F-8FDB-F48AB21E8A6D}" type="presParOf" srcId="{2E9427EC-521F-45BD-95BD-C2EA62236516}" destId="{BCC873B0-A9FE-4F45-AD2E-ED28CA5DFD9A}" srcOrd="1" destOrd="0" presId="urn:microsoft.com/office/officeart/2005/8/layout/hierarchy4"/>
    <dgm:cxn modelId="{12CE9F6C-3AD2-4D98-A925-A0A0ABB6018B}" type="presParOf" srcId="{2E9427EC-521F-45BD-95BD-C2EA62236516}" destId="{68FB6F70-C047-4E46-9E82-A09946504644}" srcOrd="2" destOrd="0" presId="urn:microsoft.com/office/officeart/2005/8/layout/hierarchy4"/>
    <dgm:cxn modelId="{C553A182-8079-4F10-B9A1-A109F4091E24}" type="presParOf" srcId="{68FB6F70-C047-4E46-9E82-A09946504644}" destId="{FF422C5A-2F9A-4C9D-854E-BFC785439DEC}" srcOrd="0" destOrd="0" presId="urn:microsoft.com/office/officeart/2005/8/layout/hierarchy4"/>
    <dgm:cxn modelId="{0D3D5819-494B-41EE-AD82-05664E1EB418}" type="presParOf" srcId="{FF422C5A-2F9A-4C9D-854E-BFC785439DEC}" destId="{C586111C-58B6-40AF-8D8A-60EE680572BA}" srcOrd="0" destOrd="0" presId="urn:microsoft.com/office/officeart/2005/8/layout/hierarchy4"/>
    <dgm:cxn modelId="{DA34D161-2F98-4BF1-9000-59975C0F7D01}" type="presParOf" srcId="{FF422C5A-2F9A-4C9D-854E-BFC785439DEC}" destId="{A0E0AB26-1DEA-4D08-AD62-8A7E0816A59C}" srcOrd="1" destOrd="0" presId="urn:microsoft.com/office/officeart/2005/8/layout/hierarchy4"/>
    <dgm:cxn modelId="{8E084C2C-806B-4BF4-AA21-28B8F39E3216}" type="presParOf" srcId="{FF422C5A-2F9A-4C9D-854E-BFC785439DEC}" destId="{FFF447F9-BACE-4B19-B5DF-5D71FE61C4DC}" srcOrd="2" destOrd="0" presId="urn:microsoft.com/office/officeart/2005/8/layout/hierarchy4"/>
    <dgm:cxn modelId="{43C9CBE2-24C4-4A70-9FF6-0F1813F53E44}" type="presParOf" srcId="{FFF447F9-BACE-4B19-B5DF-5D71FE61C4DC}" destId="{5106FDE3-AC3E-4615-8C4F-829EABC2C26C}" srcOrd="0" destOrd="0" presId="urn:microsoft.com/office/officeart/2005/8/layout/hierarchy4"/>
    <dgm:cxn modelId="{19BCB8B8-480E-4717-98F9-ADDAE7C23E9F}" type="presParOf" srcId="{5106FDE3-AC3E-4615-8C4F-829EABC2C26C}" destId="{41590EE3-70B4-4E0E-8D44-18EF1FD97F2E}" srcOrd="0" destOrd="0" presId="urn:microsoft.com/office/officeart/2005/8/layout/hierarchy4"/>
    <dgm:cxn modelId="{48C9E2C9-F58F-47E0-AB0F-CCF1F9CF6756}" type="presParOf" srcId="{5106FDE3-AC3E-4615-8C4F-829EABC2C26C}" destId="{58DAA9F4-0E18-4F78-BD4F-92D296477D35}" srcOrd="1" destOrd="0" presId="urn:microsoft.com/office/officeart/2005/8/layout/hierarchy4"/>
    <dgm:cxn modelId="{5AEBEDEE-E89A-4073-AFA0-266E259EE660}" type="presParOf" srcId="{5106FDE3-AC3E-4615-8C4F-829EABC2C26C}" destId="{D1A4E4BA-FB74-44DD-88E4-672303AAC4FA}" srcOrd="2" destOrd="0" presId="urn:microsoft.com/office/officeart/2005/8/layout/hierarchy4"/>
    <dgm:cxn modelId="{19E18CA3-BE67-4989-8265-2E3CD9C80630}" type="presParOf" srcId="{D1A4E4BA-FB74-44DD-88E4-672303AAC4FA}" destId="{E5B57F09-2B59-4711-A8C9-974EF4149D9A}" srcOrd="0" destOrd="0" presId="urn:microsoft.com/office/officeart/2005/8/layout/hierarchy4"/>
    <dgm:cxn modelId="{D53DA6B3-DAAB-4F5C-9C74-42DE6B2DD5A5}" type="presParOf" srcId="{E5B57F09-2B59-4711-A8C9-974EF4149D9A}" destId="{6CE5FDB4-BFBB-4259-A330-B441199BCE24}" srcOrd="0" destOrd="0" presId="urn:microsoft.com/office/officeart/2005/8/layout/hierarchy4"/>
    <dgm:cxn modelId="{FBCE9F94-23EF-42D1-94A4-9ECAA8CF8218}" type="presParOf" srcId="{E5B57F09-2B59-4711-A8C9-974EF4149D9A}" destId="{333F826B-C233-4B5F-A398-764D3F47A1BA}" srcOrd="1" destOrd="0" presId="urn:microsoft.com/office/officeart/2005/8/layout/hierarchy4"/>
    <dgm:cxn modelId="{E9496B81-EEFE-4A14-8486-FD80582C9B54}" type="presParOf" srcId="{E5B57F09-2B59-4711-A8C9-974EF4149D9A}" destId="{E607D5B5-B0CE-46E0-84C5-F456BAF04EE4}" srcOrd="2" destOrd="0" presId="urn:microsoft.com/office/officeart/2005/8/layout/hierarchy4"/>
    <dgm:cxn modelId="{4F6AA0C9-CEF2-4703-B025-ADE59F2B89B9}" type="presParOf" srcId="{E607D5B5-B0CE-46E0-84C5-F456BAF04EE4}" destId="{F267116D-D0B1-4457-ABA0-2D94424C53E8}" srcOrd="0" destOrd="0" presId="urn:microsoft.com/office/officeart/2005/8/layout/hierarchy4"/>
    <dgm:cxn modelId="{5908EB7B-F717-4A00-AB62-98A660F8A99A}" type="presParOf" srcId="{F267116D-D0B1-4457-ABA0-2D94424C53E8}" destId="{89DC61A6-3199-4C88-A8D1-98ADCFDD3274}" srcOrd="0" destOrd="0" presId="urn:microsoft.com/office/officeart/2005/8/layout/hierarchy4"/>
    <dgm:cxn modelId="{12FBA9D1-01DA-4654-9296-661AE952FFEB}" type="presParOf" srcId="{F267116D-D0B1-4457-ABA0-2D94424C53E8}" destId="{C7E808E6-5BB0-42AD-9568-7FA84FFA1273}" srcOrd="1" destOrd="0" presId="urn:microsoft.com/office/officeart/2005/8/layout/hierarchy4"/>
    <dgm:cxn modelId="{6EF45654-D743-403A-856B-F694D3090ED3}" type="presParOf" srcId="{B74154C5-AFFE-498C-8E4C-911D7456AC97}" destId="{8A94FD29-AE36-4272-B8B7-FF847200D7A2}" srcOrd="3" destOrd="0" presId="urn:microsoft.com/office/officeart/2005/8/layout/hierarchy4"/>
    <dgm:cxn modelId="{877806D5-46D2-419C-9247-6584E4AD1899}" type="presParOf" srcId="{B74154C5-AFFE-498C-8E4C-911D7456AC97}" destId="{AF93020A-9780-4776-85B8-7147747F36CC}" srcOrd="4" destOrd="0" presId="urn:microsoft.com/office/officeart/2005/8/layout/hierarchy4"/>
    <dgm:cxn modelId="{F341E0E2-B218-43BA-8AC8-49A3A63E8D7E}" type="presParOf" srcId="{AF93020A-9780-4776-85B8-7147747F36CC}" destId="{A25BE625-018B-46BA-BE7F-ED875B975F26}" srcOrd="0" destOrd="0" presId="urn:microsoft.com/office/officeart/2005/8/layout/hierarchy4"/>
    <dgm:cxn modelId="{4FA64D68-AC81-42D6-A63F-DF1576ED2613}" type="presParOf" srcId="{AF93020A-9780-4776-85B8-7147747F36CC}" destId="{1A223B6C-87F7-4855-A691-FD4F8FB278AD}" srcOrd="1" destOrd="0" presId="urn:microsoft.com/office/officeart/2005/8/layout/hierarchy4"/>
    <dgm:cxn modelId="{6BF26EFE-2985-41A7-B72E-D4157402A4EA}" type="presParOf" srcId="{AF93020A-9780-4776-85B8-7147747F36CC}" destId="{DACF82F6-95A6-4B59-9D37-F46699815612}" srcOrd="2" destOrd="0" presId="urn:microsoft.com/office/officeart/2005/8/layout/hierarchy4"/>
    <dgm:cxn modelId="{AB0A3EE4-5C53-476E-879E-29A0DD44CEE6}" type="presParOf" srcId="{DACF82F6-95A6-4B59-9D37-F46699815612}" destId="{72E6673E-523D-4E62-80E5-5062FE589301}" srcOrd="0" destOrd="0" presId="urn:microsoft.com/office/officeart/2005/8/layout/hierarchy4"/>
    <dgm:cxn modelId="{A5370CB7-EEF5-43FA-A3D1-6006343E1509}" type="presParOf" srcId="{72E6673E-523D-4E62-80E5-5062FE589301}" destId="{CB2AF246-A0C3-4F64-A578-D38165C39147}" srcOrd="0" destOrd="0" presId="urn:microsoft.com/office/officeart/2005/8/layout/hierarchy4"/>
    <dgm:cxn modelId="{7CF7B595-05A8-47D1-A765-9689155183C1}" type="presParOf" srcId="{72E6673E-523D-4E62-80E5-5062FE589301}" destId="{819FC9E5-E3D6-4C1A-9A2E-5E9E87CE7A56}" srcOrd="1" destOrd="0" presId="urn:microsoft.com/office/officeart/2005/8/layout/hierarchy4"/>
    <dgm:cxn modelId="{E5BD4850-9959-40A3-AE06-6A5EE8EFF036}" type="presParOf" srcId="{72E6673E-523D-4E62-80E5-5062FE589301}" destId="{F0336813-9E34-44C5-93FA-F6459A965D24}" srcOrd="2" destOrd="0" presId="urn:microsoft.com/office/officeart/2005/8/layout/hierarchy4"/>
    <dgm:cxn modelId="{675F605A-4AC9-4352-B68E-2A0B234DE842}" type="presParOf" srcId="{F0336813-9E34-44C5-93FA-F6459A965D24}" destId="{BC3780EC-6A8B-44DF-B9EE-2DD1146E7F89}" srcOrd="0" destOrd="0" presId="urn:microsoft.com/office/officeart/2005/8/layout/hierarchy4"/>
    <dgm:cxn modelId="{1E41A5F7-69D2-4AF6-9603-D898E1B7D439}" type="presParOf" srcId="{BC3780EC-6A8B-44DF-B9EE-2DD1146E7F89}" destId="{02D78884-08A2-47FD-874A-FD0B1E1D6A24}" srcOrd="0" destOrd="0" presId="urn:microsoft.com/office/officeart/2005/8/layout/hierarchy4"/>
    <dgm:cxn modelId="{F852282C-FCBE-4E1D-BB79-8984DF9D27E5}" type="presParOf" srcId="{BC3780EC-6A8B-44DF-B9EE-2DD1146E7F89}" destId="{BEA800FD-3FF2-44D3-B095-1DA76A25312A}" srcOrd="1" destOrd="0" presId="urn:microsoft.com/office/officeart/2005/8/layout/hierarchy4"/>
    <dgm:cxn modelId="{2BAAF108-2240-4D4A-9BB1-6EDE26DDD6A2}" type="presParOf" srcId="{BC3780EC-6A8B-44DF-B9EE-2DD1146E7F89}" destId="{EE518E9E-1373-401A-B06B-B7F8F1BE37AF}" srcOrd="2" destOrd="0" presId="urn:microsoft.com/office/officeart/2005/8/layout/hierarchy4"/>
    <dgm:cxn modelId="{4C066F7F-B681-42D8-BE8F-58F9695CA445}" type="presParOf" srcId="{EE518E9E-1373-401A-B06B-B7F8F1BE37AF}" destId="{4A08C748-3ACE-47B8-ABA4-F56495914AD8}" srcOrd="0" destOrd="0" presId="urn:microsoft.com/office/officeart/2005/8/layout/hierarchy4"/>
    <dgm:cxn modelId="{B8172131-42A0-412A-B2B9-04BC40C99742}" type="presParOf" srcId="{4A08C748-3ACE-47B8-ABA4-F56495914AD8}" destId="{59176932-D6D5-4C36-BF7A-69A1297C4BAD}" srcOrd="0" destOrd="0" presId="urn:microsoft.com/office/officeart/2005/8/layout/hierarchy4"/>
    <dgm:cxn modelId="{2EAD018C-14A5-4218-8E40-15B3E38FC6F1}" type="presParOf" srcId="{4A08C748-3ACE-47B8-ABA4-F56495914AD8}" destId="{30B75228-9E45-4192-98FC-463FCFD65011}" srcOrd="1" destOrd="0" presId="urn:microsoft.com/office/officeart/2005/8/layout/hierarchy4"/>
    <dgm:cxn modelId="{02818EF2-AE52-4A7B-8E26-97346B8A194C}" type="presParOf" srcId="{4A08C748-3ACE-47B8-ABA4-F56495914AD8}" destId="{4E7A1119-403E-4C39-BB54-05ED8132FF0C}" srcOrd="2" destOrd="0" presId="urn:microsoft.com/office/officeart/2005/8/layout/hierarchy4"/>
    <dgm:cxn modelId="{BB912654-6344-470F-9719-503D362BBEAF}" type="presParOf" srcId="{4E7A1119-403E-4C39-BB54-05ED8132FF0C}" destId="{F32685DE-10D4-4878-B807-45D477FFEF84}" srcOrd="0" destOrd="0" presId="urn:microsoft.com/office/officeart/2005/8/layout/hierarchy4"/>
    <dgm:cxn modelId="{CD22D559-6AAB-44FD-8863-73C5499B1417}" type="presParOf" srcId="{F32685DE-10D4-4878-B807-45D477FFEF84}" destId="{BA61E3A6-0BE5-4066-9F94-BB1BFFF8EBBF}" srcOrd="0" destOrd="0" presId="urn:microsoft.com/office/officeart/2005/8/layout/hierarchy4"/>
    <dgm:cxn modelId="{A05AE0CA-CA13-4EC7-B95D-D602C2EC0793}" type="presParOf" srcId="{F32685DE-10D4-4878-B807-45D477FFEF84}" destId="{E4A82E23-1C0A-4136-A9EF-782A3309B0A1}" srcOrd="1" destOrd="0" presId="urn:microsoft.com/office/officeart/2005/8/layout/hierarchy4"/>
    <dgm:cxn modelId="{598563BD-50E7-4365-9E65-9A77915A8A71}" type="presParOf" srcId="{F32685DE-10D4-4878-B807-45D477FFEF84}" destId="{12969847-F565-4B2C-9631-4E5EF759A09C}" srcOrd="2" destOrd="0" presId="urn:microsoft.com/office/officeart/2005/8/layout/hierarchy4"/>
    <dgm:cxn modelId="{A2D95820-CDB2-491F-8AEC-2F5F86E4511B}" type="presParOf" srcId="{12969847-F565-4B2C-9631-4E5EF759A09C}" destId="{52B80F8A-F071-46D8-883B-7E22B84F7B82}" srcOrd="0" destOrd="0" presId="urn:microsoft.com/office/officeart/2005/8/layout/hierarchy4"/>
    <dgm:cxn modelId="{45D7E37E-1B70-46E5-B912-7F575B11A346}" type="presParOf" srcId="{52B80F8A-F071-46D8-883B-7E22B84F7B82}" destId="{8C5A4ABB-F609-4CF2-8CFC-5593BE697C3C}" srcOrd="0" destOrd="0" presId="urn:microsoft.com/office/officeart/2005/8/layout/hierarchy4"/>
    <dgm:cxn modelId="{2D19FE1E-E866-4DC6-8123-47423F896A72}" type="presParOf" srcId="{52B80F8A-F071-46D8-883B-7E22B84F7B82}" destId="{363B422D-50FA-4623-87DE-F2646C7B8FA8}" srcOrd="1" destOrd="0" presId="urn:microsoft.com/office/officeart/2005/8/layout/hierarchy4"/>
    <dgm:cxn modelId="{9D4F2DB8-32DB-4E92-9C6A-4C53324D7393}" type="presParOf" srcId="{B74154C5-AFFE-498C-8E4C-911D7456AC97}" destId="{DF99D3E9-B7CE-4F56-A161-7C0465341531}" srcOrd="5" destOrd="0" presId="urn:microsoft.com/office/officeart/2005/8/layout/hierarchy4"/>
    <dgm:cxn modelId="{18314EC8-27CE-42E6-9452-CAC1291CE948}" type="presParOf" srcId="{B74154C5-AFFE-498C-8E4C-911D7456AC97}" destId="{CFBC63A5-42B0-460D-9C89-B64E9E9E2922}" srcOrd="6" destOrd="0" presId="urn:microsoft.com/office/officeart/2005/8/layout/hierarchy4"/>
    <dgm:cxn modelId="{E85F1A6D-196A-4463-9423-2CE2F222C002}" type="presParOf" srcId="{CFBC63A5-42B0-460D-9C89-B64E9E9E2922}" destId="{9E5D5161-23D7-41B4-A187-BE6D7C6483D0}" srcOrd="0" destOrd="0" presId="urn:microsoft.com/office/officeart/2005/8/layout/hierarchy4"/>
    <dgm:cxn modelId="{ADB044BF-0B23-42EB-9723-DA809B42E5A7}" type="presParOf" srcId="{CFBC63A5-42B0-460D-9C89-B64E9E9E2922}" destId="{8BC6FDF3-3E6D-414C-B5BC-6C5B61465391}" srcOrd="1" destOrd="0" presId="urn:microsoft.com/office/officeart/2005/8/layout/hierarchy4"/>
    <dgm:cxn modelId="{63F909DB-4117-4CE6-A859-48AF7FF73AA2}" type="presParOf" srcId="{CFBC63A5-42B0-460D-9C89-B64E9E9E2922}" destId="{CEF18E39-1C73-42B9-BDF1-5DD3EC85EA0D}" srcOrd="2" destOrd="0" presId="urn:microsoft.com/office/officeart/2005/8/layout/hierarchy4"/>
    <dgm:cxn modelId="{DB1E72BC-D96D-4887-B8B7-D1C830C930DD}" type="presParOf" srcId="{CEF18E39-1C73-42B9-BDF1-5DD3EC85EA0D}" destId="{D6936C6D-17F5-4369-B1C3-901E9E722DCF}" srcOrd="0" destOrd="0" presId="urn:microsoft.com/office/officeart/2005/8/layout/hierarchy4"/>
    <dgm:cxn modelId="{4BB7BD0D-8A62-4900-856C-1472FA70DD8C}" type="presParOf" srcId="{D6936C6D-17F5-4369-B1C3-901E9E722DCF}" destId="{2965B01E-C0DE-4302-ADA0-732BD580C7B1}" srcOrd="0" destOrd="0" presId="urn:microsoft.com/office/officeart/2005/8/layout/hierarchy4"/>
    <dgm:cxn modelId="{B2A18E67-3039-4B01-BBBB-A547735954CA}" type="presParOf" srcId="{D6936C6D-17F5-4369-B1C3-901E9E722DCF}" destId="{DC8AC8CB-3F6F-4460-AB01-5CBE0F14A486}" srcOrd="1" destOrd="0" presId="urn:microsoft.com/office/officeart/2005/8/layout/hierarchy4"/>
    <dgm:cxn modelId="{5C0C483C-7F21-4CFC-AB6B-6048BF756D05}" type="presParOf" srcId="{D6936C6D-17F5-4369-B1C3-901E9E722DCF}" destId="{73994466-6310-40D7-8792-BD7FD56E6AF4}" srcOrd="2" destOrd="0" presId="urn:microsoft.com/office/officeart/2005/8/layout/hierarchy4"/>
    <dgm:cxn modelId="{DD355AF7-9CF4-494E-86C8-93BBD49E9227}" type="presParOf" srcId="{73994466-6310-40D7-8792-BD7FD56E6AF4}" destId="{3EAD5394-E4AB-45B2-BE09-F998533ECF40}" srcOrd="0" destOrd="0" presId="urn:microsoft.com/office/officeart/2005/8/layout/hierarchy4"/>
    <dgm:cxn modelId="{075CB611-59D5-473B-BF8A-8A02F0BCDD23}" type="presParOf" srcId="{3EAD5394-E4AB-45B2-BE09-F998533ECF40}" destId="{A7AF9B85-BF68-40A8-954B-A40EDB5CAF9F}" srcOrd="0" destOrd="0" presId="urn:microsoft.com/office/officeart/2005/8/layout/hierarchy4"/>
    <dgm:cxn modelId="{6706D841-FAAB-487D-8849-A2BC5761447F}" type="presParOf" srcId="{3EAD5394-E4AB-45B2-BE09-F998533ECF40}" destId="{C764A47D-7314-411D-8EF1-5B8F29829B1A}" srcOrd="1" destOrd="0" presId="urn:microsoft.com/office/officeart/2005/8/layout/hierarchy4"/>
    <dgm:cxn modelId="{368F4291-1B96-496F-B9FD-3F80DD85C2C0}" type="presParOf" srcId="{3EAD5394-E4AB-45B2-BE09-F998533ECF40}" destId="{D5C7FEFF-BE20-4D98-A72C-52B1B8B3F4F7}" srcOrd="2" destOrd="0" presId="urn:microsoft.com/office/officeart/2005/8/layout/hierarchy4"/>
    <dgm:cxn modelId="{5CF7288F-8A54-4D23-A7FB-BE796667CF0D}" type="presParOf" srcId="{D5C7FEFF-BE20-4D98-A72C-52B1B8B3F4F7}" destId="{CA81CD2D-7A1B-4CCA-952B-6AE89CE8AAB7}" srcOrd="0" destOrd="0" presId="urn:microsoft.com/office/officeart/2005/8/layout/hierarchy4"/>
    <dgm:cxn modelId="{C4C1F18B-1D1B-4CF2-8F66-24BF3F198F20}" type="presParOf" srcId="{CA81CD2D-7A1B-4CCA-952B-6AE89CE8AAB7}" destId="{EFF40216-5B58-45C6-B485-1C9C4561DF2F}" srcOrd="0" destOrd="0" presId="urn:microsoft.com/office/officeart/2005/8/layout/hierarchy4"/>
    <dgm:cxn modelId="{92954738-24A5-4F29-95C1-3017DDDB9D42}" type="presParOf" srcId="{CA81CD2D-7A1B-4CCA-952B-6AE89CE8AAB7}" destId="{82BA7D97-E2A8-4C59-838B-E0906E156677}" srcOrd="1" destOrd="0" presId="urn:microsoft.com/office/officeart/2005/8/layout/hierarchy4"/>
    <dgm:cxn modelId="{30C7EBBB-9400-49A7-89B3-4FDA56177A15}" type="presParOf" srcId="{CA81CD2D-7A1B-4CCA-952B-6AE89CE8AAB7}" destId="{F73E662C-F722-4B4F-9DF8-BE21B2C2C700}" srcOrd="2" destOrd="0" presId="urn:microsoft.com/office/officeart/2005/8/layout/hierarchy4"/>
    <dgm:cxn modelId="{37BAA016-D2F3-4FB4-A595-0DE0D46AAF34}" type="presParOf" srcId="{F73E662C-F722-4B4F-9DF8-BE21B2C2C700}" destId="{566AACE7-A2F1-4E7A-BECC-43348B95352C}" srcOrd="0" destOrd="0" presId="urn:microsoft.com/office/officeart/2005/8/layout/hierarchy4"/>
    <dgm:cxn modelId="{3807E707-F986-498A-BE4C-0D7FEAF36D68}" type="presParOf" srcId="{566AACE7-A2F1-4E7A-BECC-43348B95352C}" destId="{7653A429-0E18-4BE3-A07C-F1A5A9D672E3}" srcOrd="0" destOrd="0" presId="urn:microsoft.com/office/officeart/2005/8/layout/hierarchy4"/>
    <dgm:cxn modelId="{7AE1D4A9-A889-4CBD-9568-11A227B2877C}" type="presParOf" srcId="{566AACE7-A2F1-4E7A-BECC-43348B95352C}" destId="{BED59DE9-3C29-48CB-8A25-B7F991619843}" srcOrd="1" destOrd="0" presId="urn:microsoft.com/office/officeart/2005/8/layout/hierarchy4"/>
    <dgm:cxn modelId="{2DB869F0-48D3-48FA-B50D-2677D1910551}" type="presParOf" srcId="{566AACE7-A2F1-4E7A-BECC-43348B95352C}" destId="{3A3A01C6-B3AA-4C89-92D4-EA308C8E23E1}" srcOrd="2" destOrd="0" presId="urn:microsoft.com/office/officeart/2005/8/layout/hierarchy4"/>
    <dgm:cxn modelId="{24C0AF65-4D8C-47C6-BA5D-5E429D0AFE71}" type="presParOf" srcId="{3A3A01C6-B3AA-4C89-92D4-EA308C8E23E1}" destId="{B8B89817-F07F-4DA9-AEBF-C4EDAD3E897E}" srcOrd="0" destOrd="0" presId="urn:microsoft.com/office/officeart/2005/8/layout/hierarchy4"/>
    <dgm:cxn modelId="{7E7416DD-7810-405E-82DE-711D012B8D30}" type="presParOf" srcId="{B8B89817-F07F-4DA9-AEBF-C4EDAD3E897E}" destId="{35DF38A4-C109-469A-81F6-242705CF6432}" srcOrd="0" destOrd="0" presId="urn:microsoft.com/office/officeart/2005/8/layout/hierarchy4"/>
    <dgm:cxn modelId="{C9218EED-A3EC-4E87-BF8E-2D4B4C2E6D54}" type="presParOf" srcId="{B8B89817-F07F-4DA9-AEBF-C4EDAD3E897E}" destId="{FF9D5968-2625-4FA7-B798-123DE0850F01}" srcOrd="1" destOrd="0" presId="urn:microsoft.com/office/officeart/2005/8/layout/hierarchy4"/>
    <dgm:cxn modelId="{2B7D7F06-624B-4403-BE91-226EA10580FB}" type="presParOf" srcId="{B74154C5-AFFE-498C-8E4C-911D7456AC97}" destId="{62C0B193-30A4-4691-AF46-D5B94E7FC561}" srcOrd="7" destOrd="0" presId="urn:microsoft.com/office/officeart/2005/8/layout/hierarchy4"/>
    <dgm:cxn modelId="{0028349F-A867-43F9-B22A-CD2E20411E07}" type="presParOf" srcId="{B74154C5-AFFE-498C-8E4C-911D7456AC97}" destId="{E8090E1D-4DD8-46E0-BA1E-C3890CF14D47}" srcOrd="8" destOrd="0" presId="urn:microsoft.com/office/officeart/2005/8/layout/hierarchy4"/>
    <dgm:cxn modelId="{8FE39318-A5C4-42A4-8A35-F41FE09D9BAD}" type="presParOf" srcId="{E8090E1D-4DD8-46E0-BA1E-C3890CF14D47}" destId="{F8905714-088D-483C-AC16-D43BF2F0BF16}" srcOrd="0" destOrd="0" presId="urn:microsoft.com/office/officeart/2005/8/layout/hierarchy4"/>
    <dgm:cxn modelId="{DB19D25A-AA99-4B97-B962-3E96D508B8F6}" type="presParOf" srcId="{E8090E1D-4DD8-46E0-BA1E-C3890CF14D47}" destId="{8825E9BC-9772-4579-B80A-08C02E6F5841}" srcOrd="1" destOrd="0" presId="urn:microsoft.com/office/officeart/2005/8/layout/hierarchy4"/>
    <dgm:cxn modelId="{BCE18D27-62D5-47E0-9CB9-6EACF36E0AE1}" type="presParOf" srcId="{E8090E1D-4DD8-46E0-BA1E-C3890CF14D47}" destId="{4101F8DA-93D9-46DF-B37A-B90529D7C907}" srcOrd="2" destOrd="0" presId="urn:microsoft.com/office/officeart/2005/8/layout/hierarchy4"/>
    <dgm:cxn modelId="{4BE65407-6665-4FFE-B0CB-F595208F9402}" type="presParOf" srcId="{4101F8DA-93D9-46DF-B37A-B90529D7C907}" destId="{95872D8F-BB28-4072-9DAD-3FCDEEA4A51B}" srcOrd="0" destOrd="0" presId="urn:microsoft.com/office/officeart/2005/8/layout/hierarchy4"/>
    <dgm:cxn modelId="{6100C752-81EC-4474-BFAB-D33E36DDCACE}" type="presParOf" srcId="{95872D8F-BB28-4072-9DAD-3FCDEEA4A51B}" destId="{24CEF574-2765-4D7C-A195-C900E925FBE6}" srcOrd="0" destOrd="0" presId="urn:microsoft.com/office/officeart/2005/8/layout/hierarchy4"/>
    <dgm:cxn modelId="{19DE8FAB-06A6-453B-AAB6-07213522526E}" type="presParOf" srcId="{95872D8F-BB28-4072-9DAD-3FCDEEA4A51B}" destId="{9ED7436C-1536-41D8-A0EE-0E39E8864FDD}" srcOrd="1" destOrd="0" presId="urn:microsoft.com/office/officeart/2005/8/layout/hierarchy4"/>
    <dgm:cxn modelId="{2564CB85-C472-4DE5-8E9B-74A57CAE92B5}" type="presParOf" srcId="{95872D8F-BB28-4072-9DAD-3FCDEEA4A51B}" destId="{4139EE0B-9D40-4076-B516-60260BCFF8F9}" srcOrd="2" destOrd="0" presId="urn:microsoft.com/office/officeart/2005/8/layout/hierarchy4"/>
    <dgm:cxn modelId="{74EE9292-4C24-4DEB-831A-E7BDBB0916B7}" type="presParOf" srcId="{4139EE0B-9D40-4076-B516-60260BCFF8F9}" destId="{22447473-48A4-4C0C-8BEC-2558DB533AA4}" srcOrd="0" destOrd="0" presId="urn:microsoft.com/office/officeart/2005/8/layout/hierarchy4"/>
    <dgm:cxn modelId="{9D593CC9-C86E-4B26-8973-D23DC4E16AEF}" type="presParOf" srcId="{22447473-48A4-4C0C-8BEC-2558DB533AA4}" destId="{4CD2A706-78CC-47E3-A8F8-D778F944372A}" srcOrd="0" destOrd="0" presId="urn:microsoft.com/office/officeart/2005/8/layout/hierarchy4"/>
    <dgm:cxn modelId="{447AEE53-E71A-4772-97AB-D32B3516DCB6}" type="presParOf" srcId="{22447473-48A4-4C0C-8BEC-2558DB533AA4}" destId="{4C177EB7-865B-4153-871C-6C5CF7DBC8C3}" srcOrd="1" destOrd="0" presId="urn:microsoft.com/office/officeart/2005/8/layout/hierarchy4"/>
    <dgm:cxn modelId="{0F3F550F-6887-4E72-A915-D665749BCB28}" type="presParOf" srcId="{22447473-48A4-4C0C-8BEC-2558DB533AA4}" destId="{20DB843D-8E62-4574-AB26-BE48E34E41C8}" srcOrd="2" destOrd="0" presId="urn:microsoft.com/office/officeart/2005/8/layout/hierarchy4"/>
    <dgm:cxn modelId="{8F0C7E1E-756E-403B-93FE-F743ACF8C25C}" type="presParOf" srcId="{20DB843D-8E62-4574-AB26-BE48E34E41C8}" destId="{F36349D9-AAD1-4D05-8BCB-F865ABA18533}" srcOrd="0" destOrd="0" presId="urn:microsoft.com/office/officeart/2005/8/layout/hierarchy4"/>
    <dgm:cxn modelId="{88E0AD03-0C35-441E-82F8-64857022EC07}" type="presParOf" srcId="{F36349D9-AAD1-4D05-8BCB-F865ABA18533}" destId="{374E99F0-AE84-4383-93E4-780F78CE6D13}" srcOrd="0" destOrd="0" presId="urn:microsoft.com/office/officeart/2005/8/layout/hierarchy4"/>
    <dgm:cxn modelId="{3CF0D2C7-FAAA-49B7-BFA1-3BBC27ED4E00}" type="presParOf" srcId="{F36349D9-AAD1-4D05-8BCB-F865ABA18533}" destId="{FE4B595F-B001-4933-98CC-F9415F4FE45A}" srcOrd="1" destOrd="0" presId="urn:microsoft.com/office/officeart/2005/8/layout/hierarchy4"/>
    <dgm:cxn modelId="{E7B847B7-9D6A-4961-9359-876AA835AEC8}" type="presParOf" srcId="{F36349D9-AAD1-4D05-8BCB-F865ABA18533}" destId="{19CEB4E4-DAEB-4DAC-B74F-6A90F95E40F6}" srcOrd="2" destOrd="0" presId="urn:microsoft.com/office/officeart/2005/8/layout/hierarchy4"/>
    <dgm:cxn modelId="{E774147B-1463-4AC1-B405-B13938A135B3}" type="presParOf" srcId="{19CEB4E4-DAEB-4DAC-B74F-6A90F95E40F6}" destId="{4B090C7C-91FA-46FA-862C-86DC2555E033}" srcOrd="0" destOrd="0" presId="urn:microsoft.com/office/officeart/2005/8/layout/hierarchy4"/>
    <dgm:cxn modelId="{7A52A4BD-FDCC-4250-9843-912B04241B35}" type="presParOf" srcId="{4B090C7C-91FA-46FA-862C-86DC2555E033}" destId="{874CF4BC-44A5-455D-A60A-EB599B596188}" srcOrd="0" destOrd="0" presId="urn:microsoft.com/office/officeart/2005/8/layout/hierarchy4"/>
    <dgm:cxn modelId="{BA5D0D41-2235-4625-B2D2-8E84F19F43FC}" type="presParOf" srcId="{4B090C7C-91FA-46FA-862C-86DC2555E033}" destId="{7879E5A0-7B91-4ECE-AF79-8798634D07D0}" srcOrd="1" destOrd="0" presId="urn:microsoft.com/office/officeart/2005/8/layout/hierarchy4"/>
    <dgm:cxn modelId="{C210E256-A996-45A1-89D0-2FCB539EA329}" type="presParOf" srcId="{4B090C7C-91FA-46FA-862C-86DC2555E033}" destId="{97FFE9E6-CE88-44D7-A8E9-5F178F964167}" srcOrd="2" destOrd="0" presId="urn:microsoft.com/office/officeart/2005/8/layout/hierarchy4"/>
    <dgm:cxn modelId="{604ABC03-7722-428B-9542-5E1F106F3C0A}" type="presParOf" srcId="{97FFE9E6-CE88-44D7-A8E9-5F178F964167}" destId="{B45A538C-DC99-43D4-9C5E-FD6136650525}" srcOrd="0" destOrd="0" presId="urn:microsoft.com/office/officeart/2005/8/layout/hierarchy4"/>
    <dgm:cxn modelId="{AFE100CF-87C8-4431-9EAD-D39D35CBA703}" type="presParOf" srcId="{B45A538C-DC99-43D4-9C5E-FD6136650525}" destId="{D2D81AF8-4EA8-45A6-A84D-9694EF1BCFE7}" srcOrd="0" destOrd="0" presId="urn:microsoft.com/office/officeart/2005/8/layout/hierarchy4"/>
    <dgm:cxn modelId="{EC8A45CD-5D6B-4E3E-AB18-D48A1222D058}" type="presParOf" srcId="{B45A538C-DC99-43D4-9C5E-FD6136650525}" destId="{78FA1C88-01CB-45D0-B8B1-93ED28DC0515}"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D351FCBF-967B-4557-978E-7A3222124EA5}">
      <dgm:prSet phldrT="[Текст]">
        <dgm:style>
          <a:lnRef idx="1">
            <a:schemeClr val="accent2"/>
          </a:lnRef>
          <a:fillRef idx="2">
            <a:schemeClr val="accent2"/>
          </a:fillRef>
          <a:effectRef idx="1">
            <a:schemeClr val="accent2"/>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b="1" i="1"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2016г., млн. руб.</a:t>
          </a:r>
        </a:p>
      </dgm:t>
    </dgm:pt>
    <dgm:pt modelId="{02F7ECAF-3554-4DF9-89FC-164034A7045E}" type="par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7DEB0C03-D1E4-4C2F-9788-195499245F22}" type="sib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6E4BDF23-D055-4600-B225-7ECA009E7556}">
      <dgm:prSet phldrT="[Текст]" custT="1">
        <dgm:style>
          <a:lnRef idx="1">
            <a:schemeClr val="accent2"/>
          </a:lnRef>
          <a:fillRef idx="2">
            <a:schemeClr val="accent2"/>
          </a:fillRef>
          <a:effectRef idx="1">
            <a:schemeClr val="accent2"/>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Государственная поддержка развития образования</a:t>
          </a:r>
          <a:endParaRPr lang="ru-RU" sz="1200" dirty="0">
            <a:solidFill>
              <a:schemeClr val="tx1"/>
            </a:solidFill>
            <a:latin typeface="Times New Roman" panose="02020603050405020304" pitchFamily="18" charset="0"/>
            <a:cs typeface="Times New Roman" panose="02020603050405020304" pitchFamily="18" charset="0"/>
          </a:endParaRPr>
        </a:p>
      </dgm:t>
    </dgm:pt>
    <dgm:pt modelId="{4D02B540-D793-425D-B00D-FED0E450A17E}" type="par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44280126-ADC5-4899-80CA-477D12FABF98}" type="sib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3D89C345-4A0D-4FDC-B5A8-B2FCB828DDAB}">
      <dgm:prSet phldrT="[Текст]" custT="1">
        <dgm:style>
          <a:lnRef idx="1">
            <a:schemeClr val="accent3"/>
          </a:lnRef>
          <a:fillRef idx="2">
            <a:schemeClr val="accent3"/>
          </a:fillRef>
          <a:effectRef idx="1">
            <a:schemeClr val="accent3"/>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9 938,5</a:t>
          </a:r>
          <a:endParaRPr lang="ru-RU" sz="1300" dirty="0">
            <a:solidFill>
              <a:schemeClr val="tx1"/>
            </a:solidFill>
            <a:latin typeface="Times New Roman" panose="02020603050405020304" pitchFamily="18" charset="0"/>
            <a:cs typeface="Times New Roman" panose="02020603050405020304" pitchFamily="18" charset="0"/>
          </a:endParaRPr>
        </a:p>
      </dgm:t>
    </dgm:pt>
    <dgm:pt modelId="{E6354887-5BD7-498D-B65E-5BB3879A76B2}" type="par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EA880DA5-92D7-4193-8FA5-39C6170E4C3C}" type="sib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512DE50A-C5CC-4902-9E40-2F658F91C541}">
      <dgm:prSet phldrT="[Текст]" custT="1">
        <dgm:style>
          <a:lnRef idx="1">
            <a:schemeClr val="accent3"/>
          </a:lnRef>
          <a:fillRef idx="2">
            <a:schemeClr val="accent3"/>
          </a:fillRef>
          <a:effectRef idx="1">
            <a:schemeClr val="accent3"/>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9,4</a:t>
          </a:r>
          <a:endParaRPr lang="ru-RU" sz="1300" dirty="0">
            <a:solidFill>
              <a:schemeClr val="tx1"/>
            </a:solidFill>
            <a:latin typeface="Times New Roman" panose="02020603050405020304" pitchFamily="18" charset="0"/>
            <a:cs typeface="Times New Roman" panose="02020603050405020304" pitchFamily="18" charset="0"/>
          </a:endParaRPr>
        </a:p>
      </dgm:t>
    </dgm:pt>
    <dgm:pt modelId="{B4F8CCDA-03A5-404C-8D3C-DB13D614312F}" type="par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DA45B9E8-F93B-44F7-95AA-7CC22F6CBAFD}" type="sib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DC8ABE38-9E0B-457A-A24A-B3482434ACAB}">
      <dgm:prSet custT="1">
        <dgm:style>
          <a:lnRef idx="1">
            <a:schemeClr val="accent2"/>
          </a:lnRef>
          <a:fillRef idx="2">
            <a:schemeClr val="accent2"/>
          </a:fillRef>
          <a:effectRef idx="1">
            <a:schemeClr val="accent2"/>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Молодежь Чувашской Республики</a:t>
          </a:r>
          <a:endParaRPr lang="ru-RU" sz="1200" dirty="0">
            <a:solidFill>
              <a:schemeClr val="tx1"/>
            </a:solidFill>
            <a:latin typeface="Times New Roman" panose="02020603050405020304" pitchFamily="18" charset="0"/>
            <a:cs typeface="Times New Roman" panose="02020603050405020304" pitchFamily="18" charset="0"/>
          </a:endParaRPr>
        </a:p>
      </dgm:t>
    </dgm:pt>
    <dgm:pt modelId="{66A143F5-070B-4EB2-98E1-744739FD25A0}" type="par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571AE004-CF7E-444E-8136-BDA562AA7234}" type="sib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E321591B-EF22-4B70-A997-F920ADD424A6}">
      <dgm:prSet custT="1">
        <dgm:style>
          <a:lnRef idx="1">
            <a:schemeClr val="accent2"/>
          </a:lnRef>
          <a:fillRef idx="2">
            <a:schemeClr val="accent2"/>
          </a:fillRef>
          <a:effectRef idx="1">
            <a:schemeClr val="accent2"/>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Комплексное развитие профессионального образования</a:t>
          </a:r>
          <a:endParaRPr lang="ru-RU" sz="1200" dirty="0">
            <a:solidFill>
              <a:schemeClr val="tx1"/>
            </a:solidFill>
            <a:latin typeface="Times New Roman" panose="02020603050405020304" pitchFamily="18" charset="0"/>
            <a:cs typeface="Times New Roman" panose="02020603050405020304" pitchFamily="18" charset="0"/>
          </a:endParaRPr>
        </a:p>
      </dgm:t>
    </dgm:pt>
    <dgm:pt modelId="{C74C1044-46DE-469D-906F-4BF972356DB2}" type="par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6C66FFD2-E801-49D4-9517-86F537270F66}" type="sib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11F9C3DB-3694-4C6F-9480-413338C10FBB}">
      <dgm:prSet custT="1">
        <dgm:style>
          <a:lnRef idx="1">
            <a:schemeClr val="accent2"/>
          </a:lnRef>
          <a:fillRef idx="2">
            <a:schemeClr val="accent2"/>
          </a:fillRef>
          <a:effectRef idx="1">
            <a:schemeClr val="accent2"/>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Создание новых мест в общеобразовательных организациях</a:t>
          </a:r>
          <a:endParaRPr lang="ru-RU" sz="1200" dirty="0">
            <a:solidFill>
              <a:schemeClr val="tx1"/>
            </a:solidFill>
            <a:latin typeface="Times New Roman" panose="02020603050405020304" pitchFamily="18" charset="0"/>
            <a:cs typeface="Times New Roman" panose="02020603050405020304" pitchFamily="18" charset="0"/>
          </a:endParaRPr>
        </a:p>
      </dgm:t>
    </dgm:pt>
    <dgm:pt modelId="{82AF0889-00EE-4A2D-80F8-9E69973D9BB1}" type="par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959BAB1B-4ED2-49C7-A434-265946C911A4}" type="sib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4CFA4027-B689-4D18-B13F-E2AD64253F7E}">
      <dgm:prSet custT="1">
        <dgm:style>
          <a:lnRef idx="1">
            <a:schemeClr val="accent2"/>
          </a:lnRef>
          <a:fillRef idx="2">
            <a:schemeClr val="accent2"/>
          </a:fillRef>
          <a:effectRef idx="1">
            <a:schemeClr val="accent2"/>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dirty="0">
            <a:solidFill>
              <a:schemeClr val="tx1"/>
            </a:solidFill>
            <a:latin typeface="Times New Roman" panose="02020603050405020304" pitchFamily="18" charset="0"/>
            <a:cs typeface="Times New Roman" panose="02020603050405020304" pitchFamily="18" charset="0"/>
          </a:endParaRPr>
        </a:p>
      </dgm:t>
    </dgm:pt>
    <dgm:pt modelId="{548858CD-30AE-44E9-86E2-96A0BDEB5322}" type="parTrans" cxnId="{60E599C8-95A6-44C9-900D-3497063C8FC5}">
      <dgm:prSet/>
      <dgm:spPr/>
      <dgm:t>
        <a:bodyPr/>
        <a:lstStyle/>
        <a:p>
          <a:endParaRPr lang="ru-RU">
            <a:latin typeface="Times New Roman" panose="02020603050405020304" pitchFamily="18" charset="0"/>
            <a:cs typeface="Times New Roman" panose="02020603050405020304" pitchFamily="18" charset="0"/>
          </a:endParaRPr>
        </a:p>
      </dgm:t>
    </dgm:pt>
    <dgm:pt modelId="{C61585E8-388A-4EC4-B091-1E513E88F045}" type="sibTrans" cxnId="{60E599C8-95A6-44C9-900D-3497063C8FC5}">
      <dgm:prSet/>
      <dgm:spPr/>
      <dgm:t>
        <a:bodyPr/>
        <a:lstStyle/>
        <a:p>
          <a:endParaRPr lang="ru-RU">
            <a:latin typeface="Times New Roman" panose="02020603050405020304" pitchFamily="18" charset="0"/>
            <a:cs typeface="Times New Roman" panose="02020603050405020304" pitchFamily="18" charset="0"/>
          </a:endParaRPr>
        </a:p>
      </dgm:t>
    </dgm:pt>
    <dgm:pt modelId="{2D4CF4D0-B6E1-4A60-9375-38C89B9A9028}">
      <dgm:prSet custT="1">
        <dgm:style>
          <a:lnRef idx="1">
            <a:schemeClr val="accent3"/>
          </a:lnRef>
          <a:fillRef idx="2">
            <a:schemeClr val="accent3"/>
          </a:fillRef>
          <a:effectRef idx="1">
            <a:schemeClr val="accent3"/>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328,8</a:t>
          </a:r>
          <a:endParaRPr lang="ru-RU" sz="1300" dirty="0">
            <a:solidFill>
              <a:schemeClr val="tx1"/>
            </a:solidFill>
            <a:latin typeface="Times New Roman" panose="02020603050405020304" pitchFamily="18" charset="0"/>
            <a:cs typeface="Times New Roman" panose="02020603050405020304" pitchFamily="18" charset="0"/>
          </a:endParaRPr>
        </a:p>
      </dgm:t>
    </dgm:pt>
    <dgm:pt modelId="{EBAAD010-037F-4C11-B7B6-C136F417FF69}" type="par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27BB5197-EF04-47D3-9FE2-9DD1B2FFD241}" type="sib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F6B46C7E-0BD2-4198-B92C-D4AFB39D0DF3}">
      <dgm:prSet custT="1">
        <dgm:style>
          <a:lnRef idx="1">
            <a:schemeClr val="accent3"/>
          </a:lnRef>
          <a:fillRef idx="2">
            <a:schemeClr val="accent3"/>
          </a:fillRef>
          <a:effectRef idx="1">
            <a:schemeClr val="accent3"/>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85,7</a:t>
          </a:r>
          <a:endParaRPr lang="ru-RU" sz="1300" dirty="0">
            <a:solidFill>
              <a:schemeClr val="tx1"/>
            </a:solidFill>
            <a:latin typeface="Times New Roman" panose="02020603050405020304" pitchFamily="18" charset="0"/>
            <a:cs typeface="Times New Roman" panose="02020603050405020304" pitchFamily="18" charset="0"/>
          </a:endParaRPr>
        </a:p>
      </dgm:t>
    </dgm:pt>
    <dgm:pt modelId="{F2680510-1257-4C3D-BD09-6E8407B9CBE8}" type="parTrans" cxnId="{879B88E9-9F70-44E2-9D0A-67D5BED1F617}">
      <dgm:prSet/>
      <dgm:spPr/>
      <dgm:t>
        <a:bodyPr/>
        <a:lstStyle/>
        <a:p>
          <a:endParaRPr lang="ru-RU">
            <a:latin typeface="Times New Roman" panose="02020603050405020304" pitchFamily="18" charset="0"/>
            <a:cs typeface="Times New Roman" panose="02020603050405020304" pitchFamily="18" charset="0"/>
          </a:endParaRPr>
        </a:p>
      </dgm:t>
    </dgm:pt>
    <dgm:pt modelId="{8CC147D3-902C-4079-A67E-49FBAC3A7EB1}" type="sibTrans" cxnId="{879B88E9-9F70-44E2-9D0A-67D5BED1F617}">
      <dgm:prSet/>
      <dgm:spPr/>
      <dgm:t>
        <a:bodyPr/>
        <a:lstStyle/>
        <a:p>
          <a:endParaRPr lang="ru-RU">
            <a:latin typeface="Times New Roman" panose="02020603050405020304" pitchFamily="18" charset="0"/>
            <a:cs typeface="Times New Roman" panose="02020603050405020304" pitchFamily="18" charset="0"/>
          </a:endParaRPr>
        </a:p>
      </dgm:t>
    </dgm:pt>
    <dgm:pt modelId="{C912A9B9-9A3F-41E1-A0E2-F3ACFFFB3867}">
      <dgm:prSet>
        <dgm:style>
          <a:lnRef idx="1">
            <a:schemeClr val="accent3"/>
          </a:lnRef>
          <a:fillRef idx="2">
            <a:schemeClr val="accent3"/>
          </a:fillRef>
          <a:effectRef idx="1">
            <a:schemeClr val="accent3"/>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b="1" dirty="0" smtClean="0">
              <a:solidFill>
                <a:schemeClr val="tx1"/>
              </a:solidFill>
              <a:latin typeface="Times New Roman" panose="02020603050405020304" pitchFamily="18" charset="0"/>
              <a:cs typeface="Times New Roman" panose="02020603050405020304" pitchFamily="18" charset="0"/>
            </a:rPr>
            <a:t>План</a:t>
          </a:r>
          <a:endParaRPr lang="ru-RU" b="1" dirty="0">
            <a:solidFill>
              <a:schemeClr val="tx1"/>
            </a:solidFill>
            <a:latin typeface="Times New Roman" panose="02020603050405020304" pitchFamily="18" charset="0"/>
            <a:cs typeface="Times New Roman" panose="02020603050405020304" pitchFamily="18" charset="0"/>
          </a:endParaRPr>
        </a:p>
      </dgm:t>
    </dgm:pt>
    <dgm:pt modelId="{EBDCCF96-F605-4AC0-84E8-27E733D95E5D}" type="parTrans" cxnId="{B8B31212-4BD1-462C-A071-A08DF6A10ACD}">
      <dgm:prSet/>
      <dgm:spPr/>
      <dgm:t>
        <a:bodyPr/>
        <a:lstStyle/>
        <a:p>
          <a:endParaRPr lang="ru-RU">
            <a:latin typeface="Times New Roman" panose="02020603050405020304" pitchFamily="18" charset="0"/>
            <a:cs typeface="Times New Roman" panose="02020603050405020304" pitchFamily="18" charset="0"/>
          </a:endParaRPr>
        </a:p>
      </dgm:t>
    </dgm:pt>
    <dgm:pt modelId="{E5561C64-625E-484C-B27E-D5D2F8822E1F}" type="sibTrans" cxnId="{B8B31212-4BD1-462C-A071-A08DF6A10ACD}">
      <dgm:prSet/>
      <dgm:spPr/>
      <dgm:t>
        <a:bodyPr/>
        <a:lstStyle/>
        <a:p>
          <a:endParaRPr lang="ru-RU">
            <a:latin typeface="Times New Roman" panose="02020603050405020304" pitchFamily="18" charset="0"/>
            <a:cs typeface="Times New Roman" panose="02020603050405020304" pitchFamily="18" charset="0"/>
          </a:endParaRPr>
        </a:p>
      </dgm:t>
    </dgm:pt>
    <dgm:pt modelId="{67244786-FEF5-4856-9274-FA16A37AF240}">
      <dgm:prSet>
        <dgm:style>
          <a:lnRef idx="1">
            <a:schemeClr val="accent4"/>
          </a:lnRef>
          <a:fillRef idx="2">
            <a:schemeClr val="accent4"/>
          </a:fillRef>
          <a:effectRef idx="1">
            <a:schemeClr val="accent4"/>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b="1" dirty="0" smtClean="0">
              <a:solidFill>
                <a:schemeClr val="tx1"/>
              </a:solidFill>
              <a:latin typeface="Times New Roman" panose="02020603050405020304" pitchFamily="18" charset="0"/>
              <a:cs typeface="Times New Roman" panose="02020603050405020304" pitchFamily="18" charset="0"/>
            </a:rPr>
            <a:t>Факт</a:t>
          </a:r>
          <a:endParaRPr lang="ru-RU" b="1" dirty="0">
            <a:solidFill>
              <a:schemeClr val="tx1"/>
            </a:solidFill>
            <a:latin typeface="Times New Roman" panose="02020603050405020304" pitchFamily="18" charset="0"/>
            <a:cs typeface="Times New Roman" panose="02020603050405020304" pitchFamily="18" charset="0"/>
          </a:endParaRPr>
        </a:p>
      </dgm:t>
    </dgm:pt>
    <dgm:pt modelId="{F477B081-EFE5-42D0-8F39-ECD4F781141F}" type="parTrans" cxnId="{E6AF5504-D840-4ABA-A375-37BC78192E6D}">
      <dgm:prSet/>
      <dgm:spPr/>
      <dgm:t>
        <a:bodyPr/>
        <a:lstStyle/>
        <a:p>
          <a:endParaRPr lang="ru-RU">
            <a:latin typeface="Times New Roman" panose="02020603050405020304" pitchFamily="18" charset="0"/>
            <a:cs typeface="Times New Roman" panose="02020603050405020304" pitchFamily="18" charset="0"/>
          </a:endParaRPr>
        </a:p>
      </dgm:t>
    </dgm:pt>
    <dgm:pt modelId="{5D2CA41D-3B7F-4DEC-B0B2-FA2130FF2C93}" type="sibTrans" cxnId="{E6AF5504-D840-4ABA-A375-37BC78192E6D}">
      <dgm:prSet/>
      <dgm:spPr/>
      <dgm:t>
        <a:bodyPr/>
        <a:lstStyle/>
        <a:p>
          <a:endParaRPr lang="ru-RU">
            <a:latin typeface="Times New Roman" panose="02020603050405020304" pitchFamily="18" charset="0"/>
            <a:cs typeface="Times New Roman" panose="02020603050405020304" pitchFamily="18" charset="0"/>
          </a:endParaRPr>
        </a:p>
      </dgm:t>
    </dgm:pt>
    <dgm:pt modelId="{9621CFC2-66BE-45A9-9741-6A42AAC17389}">
      <dgm:prSet custT="1">
        <dgm:style>
          <a:lnRef idx="1">
            <a:schemeClr val="accent4"/>
          </a:lnRef>
          <a:fillRef idx="2">
            <a:schemeClr val="accent4"/>
          </a:fillRef>
          <a:effectRef idx="1">
            <a:schemeClr val="accent4"/>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9 921,3</a:t>
          </a:r>
          <a:endParaRPr lang="ru-RU" sz="1300" dirty="0">
            <a:solidFill>
              <a:schemeClr val="tx1"/>
            </a:solidFill>
            <a:latin typeface="Times New Roman" panose="02020603050405020304" pitchFamily="18" charset="0"/>
            <a:cs typeface="Times New Roman" panose="02020603050405020304" pitchFamily="18" charset="0"/>
          </a:endParaRPr>
        </a:p>
      </dgm:t>
    </dgm:pt>
    <dgm:pt modelId="{CCC52D8A-2938-469A-8D88-9E78B2A8C271}" type="parTrans" cxnId="{6E21F378-A56D-4956-BF51-A064C79EF0BD}">
      <dgm:prSet/>
      <dgm:spPr/>
      <dgm:t>
        <a:bodyPr/>
        <a:lstStyle/>
        <a:p>
          <a:endParaRPr lang="ru-RU">
            <a:latin typeface="Times New Roman" panose="02020603050405020304" pitchFamily="18" charset="0"/>
            <a:cs typeface="Times New Roman" panose="02020603050405020304" pitchFamily="18" charset="0"/>
          </a:endParaRPr>
        </a:p>
      </dgm:t>
    </dgm:pt>
    <dgm:pt modelId="{9016425F-4114-4BD4-8234-2ABACEC2704A}" type="sibTrans" cxnId="{6E21F378-A56D-4956-BF51-A064C79EF0BD}">
      <dgm:prSet/>
      <dgm:spPr/>
      <dgm:t>
        <a:bodyPr/>
        <a:lstStyle/>
        <a:p>
          <a:endParaRPr lang="ru-RU">
            <a:latin typeface="Times New Roman" panose="02020603050405020304" pitchFamily="18" charset="0"/>
            <a:cs typeface="Times New Roman" panose="02020603050405020304" pitchFamily="18" charset="0"/>
          </a:endParaRPr>
        </a:p>
      </dgm:t>
    </dgm:pt>
    <dgm:pt modelId="{D794C874-4BDA-45AA-99F1-E851D960D134}">
      <dgm:prSet custT="1">
        <dgm:style>
          <a:lnRef idx="1">
            <a:schemeClr val="accent4"/>
          </a:lnRef>
          <a:fillRef idx="2">
            <a:schemeClr val="accent4"/>
          </a:fillRef>
          <a:effectRef idx="1">
            <a:schemeClr val="accent4"/>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9,4</a:t>
          </a:r>
          <a:endParaRPr lang="ru-RU" sz="1300" dirty="0">
            <a:solidFill>
              <a:schemeClr val="tx1"/>
            </a:solidFill>
            <a:latin typeface="Times New Roman" panose="02020603050405020304" pitchFamily="18" charset="0"/>
            <a:cs typeface="Times New Roman" panose="02020603050405020304" pitchFamily="18" charset="0"/>
          </a:endParaRPr>
        </a:p>
      </dgm:t>
    </dgm:pt>
    <dgm:pt modelId="{3A221017-8A36-4DCB-BB29-C56E7604FEE3}" type="parTrans" cxnId="{978467D5-CB62-42FA-A876-2E70590AE4EB}">
      <dgm:prSet/>
      <dgm:spPr/>
      <dgm:t>
        <a:bodyPr/>
        <a:lstStyle/>
        <a:p>
          <a:endParaRPr lang="ru-RU">
            <a:latin typeface="Times New Roman" panose="02020603050405020304" pitchFamily="18" charset="0"/>
            <a:cs typeface="Times New Roman" panose="02020603050405020304" pitchFamily="18" charset="0"/>
          </a:endParaRPr>
        </a:p>
      </dgm:t>
    </dgm:pt>
    <dgm:pt modelId="{C1F070ED-B2AC-4B5B-9D1D-6E95197295AF}" type="sibTrans" cxnId="{978467D5-CB62-42FA-A876-2E70590AE4EB}">
      <dgm:prSet/>
      <dgm:spPr/>
      <dgm:t>
        <a:bodyPr/>
        <a:lstStyle/>
        <a:p>
          <a:endParaRPr lang="ru-RU">
            <a:latin typeface="Times New Roman" panose="02020603050405020304" pitchFamily="18" charset="0"/>
            <a:cs typeface="Times New Roman" panose="02020603050405020304" pitchFamily="18" charset="0"/>
          </a:endParaRPr>
        </a:p>
      </dgm:t>
    </dgm:pt>
    <dgm:pt modelId="{650C1105-23BD-42CB-B0F7-20CB797E8F5C}">
      <dgm:prSet custT="1">
        <dgm:style>
          <a:lnRef idx="1">
            <a:schemeClr val="accent4"/>
          </a:lnRef>
          <a:fillRef idx="2">
            <a:schemeClr val="accent4"/>
          </a:fillRef>
          <a:effectRef idx="1">
            <a:schemeClr val="accent4"/>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328,8</a:t>
          </a:r>
          <a:endParaRPr lang="ru-RU" sz="1300" dirty="0">
            <a:solidFill>
              <a:schemeClr val="tx1"/>
            </a:solidFill>
            <a:latin typeface="Times New Roman" panose="02020603050405020304" pitchFamily="18" charset="0"/>
            <a:cs typeface="Times New Roman" panose="02020603050405020304" pitchFamily="18" charset="0"/>
          </a:endParaRPr>
        </a:p>
      </dgm:t>
    </dgm:pt>
    <dgm:pt modelId="{D4703E0A-E9E9-4C20-867B-FE1030BA9501}" type="parTrans" cxnId="{A84FC8B7-A9E0-4C42-906A-B4EC26F98DF6}">
      <dgm:prSet/>
      <dgm:spPr/>
      <dgm:t>
        <a:bodyPr/>
        <a:lstStyle/>
        <a:p>
          <a:endParaRPr lang="ru-RU">
            <a:latin typeface="Times New Roman" panose="02020603050405020304" pitchFamily="18" charset="0"/>
            <a:cs typeface="Times New Roman" panose="02020603050405020304" pitchFamily="18" charset="0"/>
          </a:endParaRPr>
        </a:p>
      </dgm:t>
    </dgm:pt>
    <dgm:pt modelId="{A15964FB-0FE4-42EF-8F8F-27E26E40C07B}" type="sibTrans" cxnId="{A84FC8B7-A9E0-4C42-906A-B4EC26F98DF6}">
      <dgm:prSet/>
      <dgm:spPr/>
      <dgm:t>
        <a:bodyPr/>
        <a:lstStyle/>
        <a:p>
          <a:endParaRPr lang="ru-RU">
            <a:latin typeface="Times New Roman" panose="02020603050405020304" pitchFamily="18" charset="0"/>
            <a:cs typeface="Times New Roman" panose="02020603050405020304" pitchFamily="18" charset="0"/>
          </a:endParaRPr>
        </a:p>
      </dgm:t>
    </dgm:pt>
    <dgm:pt modelId="{6E8F6B28-DC1D-4413-B5C3-12BBA86A2AF6}">
      <dgm:prSet custT="1">
        <dgm:style>
          <a:lnRef idx="1">
            <a:schemeClr val="accent4"/>
          </a:lnRef>
          <a:fillRef idx="2">
            <a:schemeClr val="accent4"/>
          </a:fillRef>
          <a:effectRef idx="1">
            <a:schemeClr val="accent4"/>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1 014,6</a:t>
          </a:r>
          <a:endParaRPr lang="ru-RU" sz="1300" dirty="0">
            <a:solidFill>
              <a:schemeClr val="tx1"/>
            </a:solidFill>
            <a:latin typeface="Times New Roman" panose="02020603050405020304" pitchFamily="18" charset="0"/>
            <a:cs typeface="Times New Roman" panose="02020603050405020304" pitchFamily="18" charset="0"/>
          </a:endParaRPr>
        </a:p>
      </dgm:t>
    </dgm:pt>
    <dgm:pt modelId="{865C4AA9-66A7-46F3-BF58-91D27DEA1A2E}" type="parTrans" cxnId="{DFF5B2E4-5057-425C-ACBA-02BC086282DA}">
      <dgm:prSet/>
      <dgm:spPr/>
      <dgm:t>
        <a:bodyPr/>
        <a:lstStyle/>
        <a:p>
          <a:endParaRPr lang="ru-RU">
            <a:latin typeface="Times New Roman" panose="02020603050405020304" pitchFamily="18" charset="0"/>
            <a:cs typeface="Times New Roman" panose="02020603050405020304" pitchFamily="18" charset="0"/>
          </a:endParaRPr>
        </a:p>
      </dgm:t>
    </dgm:pt>
    <dgm:pt modelId="{55E7F9D0-C38A-45E4-A427-7D3E32CBCCAD}" type="sibTrans" cxnId="{DFF5B2E4-5057-425C-ACBA-02BC086282DA}">
      <dgm:prSet/>
      <dgm:spPr/>
      <dgm:t>
        <a:bodyPr/>
        <a:lstStyle/>
        <a:p>
          <a:endParaRPr lang="ru-RU">
            <a:latin typeface="Times New Roman" panose="02020603050405020304" pitchFamily="18" charset="0"/>
            <a:cs typeface="Times New Roman" panose="02020603050405020304" pitchFamily="18" charset="0"/>
          </a:endParaRPr>
        </a:p>
      </dgm:t>
    </dgm:pt>
    <dgm:pt modelId="{9D76AF94-00C4-4B4B-A852-175EF19266DC}">
      <dgm:prSet custT="1">
        <dgm:style>
          <a:lnRef idx="1">
            <a:schemeClr val="accent4"/>
          </a:lnRef>
          <a:fillRef idx="2">
            <a:schemeClr val="accent4"/>
          </a:fillRef>
          <a:effectRef idx="1">
            <a:schemeClr val="accent4"/>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84,9</a:t>
          </a:r>
          <a:endParaRPr lang="ru-RU" sz="1300" dirty="0">
            <a:solidFill>
              <a:schemeClr val="tx1"/>
            </a:solidFill>
            <a:latin typeface="Times New Roman" panose="02020603050405020304" pitchFamily="18" charset="0"/>
            <a:cs typeface="Times New Roman" panose="02020603050405020304" pitchFamily="18" charset="0"/>
          </a:endParaRPr>
        </a:p>
      </dgm:t>
    </dgm:pt>
    <dgm:pt modelId="{CBBA2741-514D-43E5-88FF-9E537B09BF50}" type="parTrans" cxnId="{D67CFE52-21A3-477A-A84B-9A8252FAB858}">
      <dgm:prSet/>
      <dgm:spPr/>
      <dgm:t>
        <a:bodyPr/>
        <a:lstStyle/>
        <a:p>
          <a:endParaRPr lang="ru-RU">
            <a:latin typeface="Times New Roman" panose="02020603050405020304" pitchFamily="18" charset="0"/>
            <a:cs typeface="Times New Roman" panose="02020603050405020304" pitchFamily="18" charset="0"/>
          </a:endParaRPr>
        </a:p>
      </dgm:t>
    </dgm:pt>
    <dgm:pt modelId="{C1D28545-62A8-4AB1-AF3A-188FCA347089}" type="sibTrans" cxnId="{D67CFE52-21A3-477A-A84B-9A8252FAB858}">
      <dgm:prSet/>
      <dgm:spPr/>
      <dgm:t>
        <a:bodyPr/>
        <a:lstStyle/>
        <a:p>
          <a:endParaRPr lang="ru-RU">
            <a:latin typeface="Times New Roman" panose="02020603050405020304" pitchFamily="18" charset="0"/>
            <a:cs typeface="Times New Roman" panose="02020603050405020304" pitchFamily="18" charset="0"/>
          </a:endParaRPr>
        </a:p>
      </dgm:t>
    </dgm:pt>
    <dgm:pt modelId="{5D59B49C-8193-4B9D-A524-24260E5DC43A}">
      <dgm:prSet custT="1">
        <dgm:style>
          <a:lnRef idx="1">
            <a:schemeClr val="accent3"/>
          </a:lnRef>
          <a:fillRef idx="2">
            <a:schemeClr val="accent3"/>
          </a:fillRef>
          <a:effectRef idx="1">
            <a:schemeClr val="accent3"/>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1 026,6</a:t>
          </a:r>
          <a:endParaRPr lang="ru-RU" sz="1300" dirty="0">
            <a:solidFill>
              <a:schemeClr val="tx1"/>
            </a:solidFill>
            <a:latin typeface="Times New Roman" panose="02020603050405020304" pitchFamily="18" charset="0"/>
            <a:cs typeface="Times New Roman" panose="02020603050405020304" pitchFamily="18" charset="0"/>
          </a:endParaRPr>
        </a:p>
      </dgm:t>
    </dgm:pt>
    <dgm:pt modelId="{B2212DC2-0DC6-4C79-AF8C-D2E0529EEE4F}" type="sib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5F514B5F-7E9E-4D86-87E2-615FDF271CE8}" type="par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0718682F-8784-4B59-A0F8-95F59A4557FE}">
      <dgm:prSet>
        <dgm:style>
          <a:lnRef idx="1">
            <a:schemeClr val="accent2"/>
          </a:lnRef>
          <a:fillRef idx="2">
            <a:schemeClr val="accent2"/>
          </a:fillRef>
          <a:effectRef idx="1">
            <a:schemeClr val="accent2"/>
          </a:effectRef>
          <a:fontRef idx="minor">
            <a:schemeClr val="dk1"/>
          </a:fontRef>
        </dgm:style>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b="1" dirty="0" smtClean="0">
              <a:solidFill>
                <a:schemeClr val="tx1"/>
              </a:solidFill>
              <a:latin typeface="Times New Roman" panose="02020603050405020304" pitchFamily="18" charset="0"/>
              <a:cs typeface="Times New Roman" panose="02020603050405020304" pitchFamily="18" charset="0"/>
            </a:rPr>
            <a:t>Подпрограмма</a:t>
          </a:r>
          <a:endParaRPr lang="ru-RU" b="1" dirty="0">
            <a:solidFill>
              <a:schemeClr val="tx1"/>
            </a:solidFill>
            <a:latin typeface="Times New Roman" panose="02020603050405020304" pitchFamily="18" charset="0"/>
            <a:cs typeface="Times New Roman" panose="02020603050405020304" pitchFamily="18" charset="0"/>
          </a:endParaRPr>
        </a:p>
      </dgm:t>
    </dgm:pt>
    <dgm:pt modelId="{13FDAC03-428B-4EF7-AC56-E43778DD87EA}" type="sibTrans" cxnId="{177180DF-3483-4643-9A3D-818C2A8F2F78}">
      <dgm:prSet/>
      <dgm:spPr/>
      <dgm:t>
        <a:bodyPr/>
        <a:lstStyle/>
        <a:p>
          <a:endParaRPr lang="ru-RU">
            <a:latin typeface="Times New Roman" panose="02020603050405020304" pitchFamily="18" charset="0"/>
            <a:cs typeface="Times New Roman" panose="02020603050405020304" pitchFamily="18" charset="0"/>
          </a:endParaRPr>
        </a:p>
      </dgm:t>
    </dgm:pt>
    <dgm:pt modelId="{ED6F7B2D-CAC8-48E7-BDB4-780FED52D4B5}" type="parTrans" cxnId="{177180DF-3483-4643-9A3D-818C2A8F2F78}">
      <dgm:prSet/>
      <dgm:spPr/>
      <dgm:t>
        <a:bodyPr/>
        <a:lstStyle/>
        <a:p>
          <a:endParaRPr lang="ru-RU">
            <a:latin typeface="Times New Roman" panose="02020603050405020304" pitchFamily="18" charset="0"/>
            <a:cs typeface="Times New Roman" panose="02020603050405020304" pitchFamily="18" charset="0"/>
          </a:endParaRPr>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 modelId="{0C39856A-F539-4A0A-9A68-83637FEBAC0B}" type="pres">
      <dgm:prSet presAssocID="{D351FCBF-967B-4557-978E-7A3222124EA5}" presName="vertOne" presStyleCnt="0"/>
      <dgm:spPr/>
    </dgm:pt>
    <dgm:pt modelId="{8CCC63E9-78E3-42CF-8177-76D5E588906A}" type="pres">
      <dgm:prSet presAssocID="{D351FCBF-967B-4557-978E-7A3222124EA5}" presName="txOne" presStyleLbl="node0" presStyleIdx="0" presStyleCnt="1">
        <dgm:presLayoutVars>
          <dgm:chPref val="3"/>
        </dgm:presLayoutVars>
      </dgm:prSet>
      <dgm:spPr/>
      <dgm:t>
        <a:bodyPr/>
        <a:lstStyle/>
        <a:p>
          <a:endParaRPr lang="ru-RU"/>
        </a:p>
      </dgm:t>
    </dgm:pt>
    <dgm:pt modelId="{B9A4D6C6-8648-453E-93F2-931661CD5112}" type="pres">
      <dgm:prSet presAssocID="{D351FCBF-967B-4557-978E-7A3222124EA5}" presName="parTransOne" presStyleCnt="0"/>
      <dgm:spPr/>
    </dgm:pt>
    <dgm:pt modelId="{BE32FA8B-7078-4ADB-B5C0-7CD6AA1E3302}" type="pres">
      <dgm:prSet presAssocID="{D351FCBF-967B-4557-978E-7A3222124EA5}" presName="horzOne" presStyleCnt="0"/>
      <dgm:spPr/>
    </dgm:pt>
    <dgm:pt modelId="{91FB5BC2-7129-48E1-80F4-16DB123969E9}" type="pres">
      <dgm:prSet presAssocID="{0718682F-8784-4B59-A0F8-95F59A4557FE}" presName="vertTwo" presStyleCnt="0"/>
      <dgm:spPr/>
    </dgm:pt>
    <dgm:pt modelId="{C8FF58CD-20A1-4B83-9686-F09C65F6EDE6}" type="pres">
      <dgm:prSet presAssocID="{0718682F-8784-4B59-A0F8-95F59A4557FE}" presName="txTwo" presStyleLbl="node2" presStyleIdx="0" presStyleCnt="3" custScaleY="65936" custLinFactNeighborX="-1090">
        <dgm:presLayoutVars>
          <dgm:chPref val="3"/>
        </dgm:presLayoutVars>
      </dgm:prSet>
      <dgm:spPr/>
      <dgm:t>
        <a:bodyPr/>
        <a:lstStyle/>
        <a:p>
          <a:endParaRPr lang="ru-RU"/>
        </a:p>
      </dgm:t>
    </dgm:pt>
    <dgm:pt modelId="{2EBF72C6-322B-41C3-AAA9-358104B08EB9}" type="pres">
      <dgm:prSet presAssocID="{0718682F-8784-4B59-A0F8-95F59A4557FE}" presName="parTransTwo" presStyleCnt="0"/>
      <dgm:spPr/>
    </dgm:pt>
    <dgm:pt modelId="{B21403F5-8FE6-49FC-AAD0-59873A6FEF88}" type="pres">
      <dgm:prSet presAssocID="{0718682F-8784-4B59-A0F8-95F59A4557FE}" presName="horzTwo" presStyleCnt="0"/>
      <dgm:spPr/>
    </dgm:pt>
    <dgm:pt modelId="{2B1C9B54-09B5-4BA6-8BED-29EAF616667A}" type="pres">
      <dgm:prSet presAssocID="{6E4BDF23-D055-4600-B225-7ECA009E7556}" presName="vertThree" presStyleCnt="0"/>
      <dgm:spPr/>
    </dgm:pt>
    <dgm:pt modelId="{64353FCC-4B69-44B2-B7B0-C33BF98C0AA0}" type="pres">
      <dgm:prSet presAssocID="{6E4BDF23-D055-4600-B225-7ECA009E7556}" presName="txThree" presStyleLbl="node3" presStyleIdx="0" presStyleCnt="3" custLinFactNeighborX="-1090">
        <dgm:presLayoutVars>
          <dgm:chPref val="3"/>
        </dgm:presLayoutVars>
      </dgm:prSet>
      <dgm:spPr/>
      <dgm:t>
        <a:bodyPr/>
        <a:lstStyle/>
        <a:p>
          <a:endParaRPr lang="ru-RU"/>
        </a:p>
      </dgm:t>
    </dgm:pt>
    <dgm:pt modelId="{6833A6B2-7B70-4D14-BDD7-D13FF91F719F}" type="pres">
      <dgm:prSet presAssocID="{6E4BDF23-D055-4600-B225-7ECA009E7556}" presName="parTransThree" presStyleCnt="0"/>
      <dgm:spPr/>
    </dgm:pt>
    <dgm:pt modelId="{9289746A-D3BB-44AF-9D58-CB9634CB2CDA}" type="pres">
      <dgm:prSet presAssocID="{6E4BDF23-D055-4600-B225-7ECA009E7556}" presName="horzThree" presStyleCnt="0"/>
      <dgm:spPr/>
    </dgm:pt>
    <dgm:pt modelId="{8DDE841F-0AC3-4734-B6DE-14F73A75A602}" type="pres">
      <dgm:prSet presAssocID="{DC8ABE38-9E0B-457A-A24A-B3482434ACAB}" presName="vertFour" presStyleCnt="0">
        <dgm:presLayoutVars>
          <dgm:chPref val="3"/>
        </dgm:presLayoutVars>
      </dgm:prSet>
      <dgm:spPr/>
    </dgm:pt>
    <dgm:pt modelId="{DB753B2A-2A91-4DAB-909C-E57BF6BA72D9}" type="pres">
      <dgm:prSet presAssocID="{DC8ABE38-9E0B-457A-A24A-B3482434ACAB}" presName="txFour" presStyleLbl="node4" presStyleIdx="0" presStyleCnt="12" custLinFactNeighborX="-1090">
        <dgm:presLayoutVars>
          <dgm:chPref val="3"/>
        </dgm:presLayoutVars>
      </dgm:prSet>
      <dgm:spPr/>
      <dgm:t>
        <a:bodyPr/>
        <a:lstStyle/>
        <a:p>
          <a:endParaRPr lang="ru-RU"/>
        </a:p>
      </dgm:t>
    </dgm:pt>
    <dgm:pt modelId="{E8BEA8E7-DAAA-4ACA-961B-5CEC23EB46FE}" type="pres">
      <dgm:prSet presAssocID="{DC8ABE38-9E0B-457A-A24A-B3482434ACAB}" presName="parTransFour" presStyleCnt="0"/>
      <dgm:spPr/>
    </dgm:pt>
    <dgm:pt modelId="{86CD1901-918C-49A2-AA1E-57173AF9AAAA}" type="pres">
      <dgm:prSet presAssocID="{DC8ABE38-9E0B-457A-A24A-B3482434ACAB}" presName="horzFour" presStyleCnt="0"/>
      <dgm:spPr/>
    </dgm:pt>
    <dgm:pt modelId="{92F27F9C-FC65-4FA6-95B7-88DA3A778C96}" type="pres">
      <dgm:prSet presAssocID="{E321591B-EF22-4B70-A997-F920ADD424A6}" presName="vertFour" presStyleCnt="0">
        <dgm:presLayoutVars>
          <dgm:chPref val="3"/>
        </dgm:presLayoutVars>
      </dgm:prSet>
      <dgm:spPr/>
    </dgm:pt>
    <dgm:pt modelId="{90BD3D43-1A3B-485E-AFA6-70323627E9FE}" type="pres">
      <dgm:prSet presAssocID="{E321591B-EF22-4B70-A997-F920ADD424A6}" presName="txFour" presStyleLbl="node4" presStyleIdx="1" presStyleCnt="12" custLinFactNeighborX="-2180">
        <dgm:presLayoutVars>
          <dgm:chPref val="3"/>
        </dgm:presLayoutVars>
      </dgm:prSet>
      <dgm:spPr/>
      <dgm:t>
        <a:bodyPr/>
        <a:lstStyle/>
        <a:p>
          <a:endParaRPr lang="ru-RU"/>
        </a:p>
      </dgm:t>
    </dgm:pt>
    <dgm:pt modelId="{8B39B552-1478-4372-B458-763D7F5D1FFF}" type="pres">
      <dgm:prSet presAssocID="{E321591B-EF22-4B70-A997-F920ADD424A6}" presName="parTransFour" presStyleCnt="0"/>
      <dgm:spPr/>
    </dgm:pt>
    <dgm:pt modelId="{0DA08D53-8029-4837-B719-F3B3638477EE}" type="pres">
      <dgm:prSet presAssocID="{E321591B-EF22-4B70-A997-F920ADD424A6}" presName="horzFour" presStyleCnt="0"/>
      <dgm:spPr/>
    </dgm:pt>
    <dgm:pt modelId="{507CAB7A-9F39-457C-BEC3-5B3BFB169094}" type="pres">
      <dgm:prSet presAssocID="{11F9C3DB-3694-4C6F-9480-413338C10FBB}" presName="vertFour" presStyleCnt="0">
        <dgm:presLayoutVars>
          <dgm:chPref val="3"/>
        </dgm:presLayoutVars>
      </dgm:prSet>
      <dgm:spPr/>
    </dgm:pt>
    <dgm:pt modelId="{E46628DA-DFCB-494E-9EDB-9DEB3E961771}" type="pres">
      <dgm:prSet presAssocID="{11F9C3DB-3694-4C6F-9480-413338C10FBB}" presName="txFour" presStyleLbl="node4" presStyleIdx="2" presStyleCnt="12" custLinFactNeighborX="-1090">
        <dgm:presLayoutVars>
          <dgm:chPref val="3"/>
        </dgm:presLayoutVars>
      </dgm:prSet>
      <dgm:spPr/>
      <dgm:t>
        <a:bodyPr/>
        <a:lstStyle/>
        <a:p>
          <a:endParaRPr lang="ru-RU"/>
        </a:p>
      </dgm:t>
    </dgm:pt>
    <dgm:pt modelId="{1B95A24A-02CF-475E-ACB6-B20FB895244B}" type="pres">
      <dgm:prSet presAssocID="{11F9C3DB-3694-4C6F-9480-413338C10FBB}" presName="parTransFour" presStyleCnt="0"/>
      <dgm:spPr/>
    </dgm:pt>
    <dgm:pt modelId="{E8E4A673-71C9-45AE-9B5F-AE8A221A53FE}" type="pres">
      <dgm:prSet presAssocID="{11F9C3DB-3694-4C6F-9480-413338C10FBB}" presName="horzFour" presStyleCnt="0"/>
      <dgm:spPr/>
    </dgm:pt>
    <dgm:pt modelId="{CC463024-A47C-4314-94CD-09CDB099A1AE}" type="pres">
      <dgm:prSet presAssocID="{4CFA4027-B689-4D18-B13F-E2AD64253F7E}" presName="vertFour" presStyleCnt="0">
        <dgm:presLayoutVars>
          <dgm:chPref val="3"/>
        </dgm:presLayoutVars>
      </dgm:prSet>
      <dgm:spPr/>
    </dgm:pt>
    <dgm:pt modelId="{C4145823-F6A6-4FD0-91E7-96466CB8D1F1}" type="pres">
      <dgm:prSet presAssocID="{4CFA4027-B689-4D18-B13F-E2AD64253F7E}" presName="txFour" presStyleLbl="node4" presStyleIdx="3" presStyleCnt="12" custLinFactNeighborX="-1090">
        <dgm:presLayoutVars>
          <dgm:chPref val="3"/>
        </dgm:presLayoutVars>
      </dgm:prSet>
      <dgm:spPr/>
      <dgm:t>
        <a:bodyPr/>
        <a:lstStyle/>
        <a:p>
          <a:endParaRPr lang="ru-RU"/>
        </a:p>
      </dgm:t>
    </dgm:pt>
    <dgm:pt modelId="{4E319265-067E-491A-ACFC-54832C34D152}" type="pres">
      <dgm:prSet presAssocID="{4CFA4027-B689-4D18-B13F-E2AD64253F7E}" presName="horzFour" presStyleCnt="0"/>
      <dgm:spPr/>
    </dgm:pt>
    <dgm:pt modelId="{022FF970-587E-4156-B989-A6121B2C4B82}" type="pres">
      <dgm:prSet presAssocID="{13FDAC03-428B-4EF7-AC56-E43778DD87EA}" presName="sibSpaceTwo" presStyleCnt="0"/>
      <dgm:spPr/>
    </dgm:pt>
    <dgm:pt modelId="{63F53BD7-E179-416A-93E9-435144BD40AB}" type="pres">
      <dgm:prSet presAssocID="{C912A9B9-9A3F-41E1-A0E2-F3ACFFFB3867}" presName="vertTwo" presStyleCnt="0"/>
      <dgm:spPr/>
    </dgm:pt>
    <dgm:pt modelId="{EE2C5046-EE9E-44CD-BD03-8E2D2EF05650}" type="pres">
      <dgm:prSet presAssocID="{C912A9B9-9A3F-41E1-A0E2-F3ACFFFB3867}" presName="txTwo" presStyleLbl="node2" presStyleIdx="1" presStyleCnt="3" custScaleX="39206" custScaleY="65936" custLinFactNeighborX="2960" custLinFactNeighborY="58314">
        <dgm:presLayoutVars>
          <dgm:chPref val="3"/>
        </dgm:presLayoutVars>
      </dgm:prSet>
      <dgm:spPr/>
      <dgm:t>
        <a:bodyPr/>
        <a:lstStyle/>
        <a:p>
          <a:endParaRPr lang="ru-RU"/>
        </a:p>
      </dgm:t>
    </dgm:pt>
    <dgm:pt modelId="{4ED7457C-61C4-445B-BC44-67774AA500D2}" type="pres">
      <dgm:prSet presAssocID="{C912A9B9-9A3F-41E1-A0E2-F3ACFFFB3867}" presName="parTransTwo" presStyleCnt="0"/>
      <dgm:spPr/>
    </dgm:pt>
    <dgm:pt modelId="{0E520728-1FBC-48FF-8C80-B0EFC1AD6017}" type="pres">
      <dgm:prSet presAssocID="{C912A9B9-9A3F-41E1-A0E2-F3ACFFFB3867}" presName="horzTwo" presStyleCnt="0"/>
      <dgm:spPr/>
    </dgm:pt>
    <dgm:pt modelId="{FC6DE1BE-80F8-4B8F-97B6-2E2AFC1FFE31}" type="pres">
      <dgm:prSet presAssocID="{3D89C345-4A0D-4FDC-B5A8-B2FCB828DDAB}" presName="vertThree" presStyleCnt="0"/>
      <dgm:spPr/>
    </dgm:pt>
    <dgm:pt modelId="{2F7BE605-D685-44A2-8BC4-D8CF680A0EDD}" type="pres">
      <dgm:prSet presAssocID="{3D89C345-4A0D-4FDC-B5A8-B2FCB828DDAB}" presName="txThree" presStyleLbl="node3" presStyleIdx="1" presStyleCnt="3" custScaleX="39359" custLinFactNeighborX="2971" custLinFactNeighborY="58314">
        <dgm:presLayoutVars>
          <dgm:chPref val="3"/>
        </dgm:presLayoutVars>
      </dgm:prSet>
      <dgm:spPr/>
      <dgm:t>
        <a:bodyPr/>
        <a:lstStyle/>
        <a:p>
          <a:endParaRPr lang="ru-RU"/>
        </a:p>
      </dgm:t>
    </dgm:pt>
    <dgm:pt modelId="{AC896027-23F1-436F-A82A-5F5C58A3894C}" type="pres">
      <dgm:prSet presAssocID="{3D89C345-4A0D-4FDC-B5A8-B2FCB828DDAB}" presName="parTransThree" presStyleCnt="0"/>
      <dgm:spPr/>
    </dgm:pt>
    <dgm:pt modelId="{72D6A7FE-D5CE-4208-9F0F-C21640C62CCA}" type="pres">
      <dgm:prSet presAssocID="{3D89C345-4A0D-4FDC-B5A8-B2FCB828DDAB}" presName="horzThree" presStyleCnt="0"/>
      <dgm:spPr/>
    </dgm:pt>
    <dgm:pt modelId="{F264944D-1037-4E62-9885-84D6BAEB341F}" type="pres">
      <dgm:prSet presAssocID="{512DE50A-C5CC-4902-9E40-2F658F91C541}" presName="vertFour" presStyleCnt="0">
        <dgm:presLayoutVars>
          <dgm:chPref val="3"/>
        </dgm:presLayoutVars>
      </dgm:prSet>
      <dgm:spPr/>
    </dgm:pt>
    <dgm:pt modelId="{025C945A-94B8-45CF-9731-032030D04163}" type="pres">
      <dgm:prSet presAssocID="{512DE50A-C5CC-4902-9E40-2F658F91C541}" presName="txFour" presStyleLbl="node4" presStyleIdx="4" presStyleCnt="12" custScaleX="39668" custLinFactNeighborX="2995" custLinFactNeighborY="58314">
        <dgm:presLayoutVars>
          <dgm:chPref val="3"/>
        </dgm:presLayoutVars>
      </dgm:prSet>
      <dgm:spPr/>
      <dgm:t>
        <a:bodyPr/>
        <a:lstStyle/>
        <a:p>
          <a:endParaRPr lang="ru-RU"/>
        </a:p>
      </dgm:t>
    </dgm:pt>
    <dgm:pt modelId="{806974DA-08EA-4FB3-B5DE-24608447D95D}" type="pres">
      <dgm:prSet presAssocID="{512DE50A-C5CC-4902-9E40-2F658F91C541}" presName="parTransFour" presStyleCnt="0"/>
      <dgm:spPr/>
    </dgm:pt>
    <dgm:pt modelId="{E4911D22-2FD1-477A-ABF5-D1182DBBB985}" type="pres">
      <dgm:prSet presAssocID="{512DE50A-C5CC-4902-9E40-2F658F91C541}" presName="horzFour" presStyleCnt="0"/>
      <dgm:spPr/>
    </dgm:pt>
    <dgm:pt modelId="{433655AD-A900-41AD-8F0F-3CD31838D7EE}" type="pres">
      <dgm:prSet presAssocID="{2D4CF4D0-B6E1-4A60-9375-38C89B9A9028}" presName="vertFour" presStyleCnt="0">
        <dgm:presLayoutVars>
          <dgm:chPref val="3"/>
        </dgm:presLayoutVars>
      </dgm:prSet>
      <dgm:spPr/>
    </dgm:pt>
    <dgm:pt modelId="{E4327505-0C43-4871-8757-A50453A0C067}" type="pres">
      <dgm:prSet presAssocID="{2D4CF4D0-B6E1-4A60-9375-38C89B9A9028}" presName="txFour" presStyleLbl="node4" presStyleIdx="5" presStyleCnt="12" custScaleX="40293" custLinFactNeighborX="2758" custLinFactNeighborY="-29054">
        <dgm:presLayoutVars>
          <dgm:chPref val="3"/>
        </dgm:presLayoutVars>
      </dgm:prSet>
      <dgm:spPr/>
      <dgm:t>
        <a:bodyPr/>
        <a:lstStyle/>
        <a:p>
          <a:endParaRPr lang="ru-RU"/>
        </a:p>
      </dgm:t>
    </dgm:pt>
    <dgm:pt modelId="{FA240637-8708-425C-AE8B-749787D27E7F}" type="pres">
      <dgm:prSet presAssocID="{2D4CF4D0-B6E1-4A60-9375-38C89B9A9028}" presName="parTransFour" presStyleCnt="0"/>
      <dgm:spPr/>
    </dgm:pt>
    <dgm:pt modelId="{66E87F13-839F-4F13-92F9-25D1DE1DBE89}" type="pres">
      <dgm:prSet presAssocID="{2D4CF4D0-B6E1-4A60-9375-38C89B9A9028}" presName="horzFour" presStyleCnt="0"/>
      <dgm:spPr/>
    </dgm:pt>
    <dgm:pt modelId="{59E9A1C9-BF43-46B0-BA12-280660F3E0B5}" type="pres">
      <dgm:prSet presAssocID="{5D59B49C-8193-4B9D-A524-24260E5DC43A}" presName="vertFour" presStyleCnt="0">
        <dgm:presLayoutVars>
          <dgm:chPref val="3"/>
        </dgm:presLayoutVars>
      </dgm:prSet>
      <dgm:spPr/>
    </dgm:pt>
    <dgm:pt modelId="{26A96B2E-8431-4887-87F9-A88D05F1F01E}" type="pres">
      <dgm:prSet presAssocID="{5D59B49C-8193-4B9D-A524-24260E5DC43A}" presName="txFour" presStyleLbl="node4" presStyleIdx="6" presStyleCnt="12" custScaleX="41573" custLinFactNeighborX="3646" custLinFactNeighborY="7862">
        <dgm:presLayoutVars>
          <dgm:chPref val="3"/>
        </dgm:presLayoutVars>
      </dgm:prSet>
      <dgm:spPr/>
      <dgm:t>
        <a:bodyPr/>
        <a:lstStyle/>
        <a:p>
          <a:endParaRPr lang="ru-RU"/>
        </a:p>
      </dgm:t>
    </dgm:pt>
    <dgm:pt modelId="{44BE5888-BFB2-42F3-8CFB-F35EA527E485}" type="pres">
      <dgm:prSet presAssocID="{5D59B49C-8193-4B9D-A524-24260E5DC43A}" presName="parTransFour" presStyleCnt="0"/>
      <dgm:spPr/>
    </dgm:pt>
    <dgm:pt modelId="{8C91A089-9E02-46C5-B968-BACB80AECC4C}" type="pres">
      <dgm:prSet presAssocID="{5D59B49C-8193-4B9D-A524-24260E5DC43A}" presName="horzFour" presStyleCnt="0"/>
      <dgm:spPr/>
    </dgm:pt>
    <dgm:pt modelId="{66AE5943-CD57-4B0A-B8A1-D1F6E298E33B}" type="pres">
      <dgm:prSet presAssocID="{F6B46C7E-0BD2-4198-B92C-D4AFB39D0DF3}" presName="vertFour" presStyleCnt="0">
        <dgm:presLayoutVars>
          <dgm:chPref val="3"/>
        </dgm:presLayoutVars>
      </dgm:prSet>
      <dgm:spPr/>
    </dgm:pt>
    <dgm:pt modelId="{E4A8A91F-C72F-42C4-9F11-3F9AA5B7D093}" type="pres">
      <dgm:prSet presAssocID="{F6B46C7E-0BD2-4198-B92C-D4AFB39D0DF3}" presName="txFour" presStyleLbl="node4" presStyleIdx="7" presStyleCnt="12" custScaleX="41573" custLinFactNeighborX="5070" custLinFactNeighborY="576">
        <dgm:presLayoutVars>
          <dgm:chPref val="3"/>
        </dgm:presLayoutVars>
      </dgm:prSet>
      <dgm:spPr/>
      <dgm:t>
        <a:bodyPr/>
        <a:lstStyle/>
        <a:p>
          <a:endParaRPr lang="ru-RU"/>
        </a:p>
      </dgm:t>
    </dgm:pt>
    <dgm:pt modelId="{BDB035FB-6BDA-4635-83F3-59ED0841BC23}" type="pres">
      <dgm:prSet presAssocID="{F6B46C7E-0BD2-4198-B92C-D4AFB39D0DF3}" presName="horzFour" presStyleCnt="0"/>
      <dgm:spPr/>
    </dgm:pt>
    <dgm:pt modelId="{6F2A8E92-0246-4CC6-A573-D1F8EE14CB42}" type="pres">
      <dgm:prSet presAssocID="{E5561C64-625E-484C-B27E-D5D2F8822E1F}" presName="sibSpaceTwo" presStyleCnt="0"/>
      <dgm:spPr/>
    </dgm:pt>
    <dgm:pt modelId="{C99800D9-6683-42A1-9399-BE9F15E87840}" type="pres">
      <dgm:prSet presAssocID="{67244786-FEF5-4856-9274-FA16A37AF240}" presName="vertTwo" presStyleCnt="0"/>
      <dgm:spPr/>
    </dgm:pt>
    <dgm:pt modelId="{A5849D89-5471-4C09-873E-2D7CEC4C5A59}" type="pres">
      <dgm:prSet presAssocID="{67244786-FEF5-4856-9274-FA16A37AF240}" presName="txTwo" presStyleLbl="node2" presStyleIdx="2" presStyleCnt="3" custScaleX="39122" custScaleY="59942" custLinFactNeighborX="1090" custLinFactNeighborY="82154">
        <dgm:presLayoutVars>
          <dgm:chPref val="3"/>
        </dgm:presLayoutVars>
      </dgm:prSet>
      <dgm:spPr/>
      <dgm:t>
        <a:bodyPr/>
        <a:lstStyle/>
        <a:p>
          <a:endParaRPr lang="ru-RU"/>
        </a:p>
      </dgm:t>
    </dgm:pt>
    <dgm:pt modelId="{81EFE489-0227-4176-A9E7-74A0804E083B}" type="pres">
      <dgm:prSet presAssocID="{67244786-FEF5-4856-9274-FA16A37AF240}" presName="parTransTwo" presStyleCnt="0"/>
      <dgm:spPr/>
    </dgm:pt>
    <dgm:pt modelId="{72C46D9E-6CEF-4CA7-9004-F5AD45B9B15A}" type="pres">
      <dgm:prSet presAssocID="{67244786-FEF5-4856-9274-FA16A37AF240}" presName="horzTwo" presStyleCnt="0"/>
      <dgm:spPr/>
    </dgm:pt>
    <dgm:pt modelId="{5A3D2B30-EFF8-4AC9-AC6E-B2B909151FDF}" type="pres">
      <dgm:prSet presAssocID="{9621CFC2-66BE-45A9-9741-6A42AAC17389}" presName="vertThree" presStyleCnt="0"/>
      <dgm:spPr/>
    </dgm:pt>
    <dgm:pt modelId="{5CED43D6-C090-4367-9F81-62BF786C031A}" type="pres">
      <dgm:prSet presAssocID="{9621CFC2-66BE-45A9-9741-6A42AAC17389}" presName="txThree" presStyleLbl="node3" presStyleIdx="2" presStyleCnt="3" custScaleX="39122" custLinFactY="1964" custLinFactNeighborX="2309" custLinFactNeighborY="100000">
        <dgm:presLayoutVars>
          <dgm:chPref val="3"/>
        </dgm:presLayoutVars>
      </dgm:prSet>
      <dgm:spPr/>
      <dgm:t>
        <a:bodyPr/>
        <a:lstStyle/>
        <a:p>
          <a:endParaRPr lang="ru-RU"/>
        </a:p>
      </dgm:t>
    </dgm:pt>
    <dgm:pt modelId="{A3B2A2CA-ECC1-4F45-BAEA-BE0D11EB6E75}" type="pres">
      <dgm:prSet presAssocID="{9621CFC2-66BE-45A9-9741-6A42AAC17389}" presName="parTransThree" presStyleCnt="0"/>
      <dgm:spPr/>
    </dgm:pt>
    <dgm:pt modelId="{9F90D44A-72BB-4665-8EE9-C085580F8D3B}" type="pres">
      <dgm:prSet presAssocID="{9621CFC2-66BE-45A9-9741-6A42AAC17389}" presName="horzThree" presStyleCnt="0"/>
      <dgm:spPr/>
    </dgm:pt>
    <dgm:pt modelId="{49CDE8A9-9FDA-494A-9A0A-D36DFB27D1DB}" type="pres">
      <dgm:prSet presAssocID="{D794C874-4BDA-45AA-99F1-E851D960D134}" presName="vertFour" presStyleCnt="0">
        <dgm:presLayoutVars>
          <dgm:chPref val="3"/>
        </dgm:presLayoutVars>
      </dgm:prSet>
      <dgm:spPr/>
    </dgm:pt>
    <dgm:pt modelId="{EDC37D4A-C433-432E-843E-7221045868ED}" type="pres">
      <dgm:prSet presAssocID="{D794C874-4BDA-45AA-99F1-E851D960D134}" presName="txFour" presStyleLbl="node4" presStyleIdx="8" presStyleCnt="12" custScaleX="39122" custLinFactY="1964" custLinFactNeighborX="2481" custLinFactNeighborY="100000">
        <dgm:presLayoutVars>
          <dgm:chPref val="3"/>
        </dgm:presLayoutVars>
      </dgm:prSet>
      <dgm:spPr/>
      <dgm:t>
        <a:bodyPr/>
        <a:lstStyle/>
        <a:p>
          <a:endParaRPr lang="ru-RU"/>
        </a:p>
      </dgm:t>
    </dgm:pt>
    <dgm:pt modelId="{B7FA40B5-F412-45B6-AAD0-DE9E1E91F5FD}" type="pres">
      <dgm:prSet presAssocID="{D794C874-4BDA-45AA-99F1-E851D960D134}" presName="parTransFour" presStyleCnt="0"/>
      <dgm:spPr/>
    </dgm:pt>
    <dgm:pt modelId="{08002770-B565-4A8C-A1A6-31DFE4C1F806}" type="pres">
      <dgm:prSet presAssocID="{D794C874-4BDA-45AA-99F1-E851D960D134}" presName="horzFour" presStyleCnt="0"/>
      <dgm:spPr/>
    </dgm:pt>
    <dgm:pt modelId="{46D3E698-D01B-4953-A792-201CC8996DA7}" type="pres">
      <dgm:prSet presAssocID="{650C1105-23BD-42CB-B0F7-20CB797E8F5C}" presName="vertFour" presStyleCnt="0">
        <dgm:presLayoutVars>
          <dgm:chPref val="3"/>
        </dgm:presLayoutVars>
      </dgm:prSet>
      <dgm:spPr/>
    </dgm:pt>
    <dgm:pt modelId="{DB142583-FDEA-4424-BA44-D504B3F756F6}" type="pres">
      <dgm:prSet presAssocID="{650C1105-23BD-42CB-B0F7-20CB797E8F5C}" presName="txFour" presStyleLbl="node4" presStyleIdx="9" presStyleCnt="12" custScaleX="39122" custLinFactY="1964" custLinFactNeighborX="2828" custLinFactNeighborY="100000">
        <dgm:presLayoutVars>
          <dgm:chPref val="3"/>
        </dgm:presLayoutVars>
      </dgm:prSet>
      <dgm:spPr/>
      <dgm:t>
        <a:bodyPr/>
        <a:lstStyle/>
        <a:p>
          <a:endParaRPr lang="ru-RU"/>
        </a:p>
      </dgm:t>
    </dgm:pt>
    <dgm:pt modelId="{B4982B1F-A0D1-4D0F-A511-0E2F56396158}" type="pres">
      <dgm:prSet presAssocID="{650C1105-23BD-42CB-B0F7-20CB797E8F5C}" presName="parTransFour" presStyleCnt="0"/>
      <dgm:spPr/>
    </dgm:pt>
    <dgm:pt modelId="{1BE66395-4ADC-40B2-B545-CF1A54DC58F6}" type="pres">
      <dgm:prSet presAssocID="{650C1105-23BD-42CB-B0F7-20CB797E8F5C}" presName="horzFour" presStyleCnt="0"/>
      <dgm:spPr/>
    </dgm:pt>
    <dgm:pt modelId="{70D17F62-978D-4E9B-82FB-3FD9D7A202A2}" type="pres">
      <dgm:prSet presAssocID="{6E8F6B28-DC1D-4413-B5C3-12BBA86A2AF6}" presName="vertFour" presStyleCnt="0">
        <dgm:presLayoutVars>
          <dgm:chPref val="3"/>
        </dgm:presLayoutVars>
      </dgm:prSet>
      <dgm:spPr/>
    </dgm:pt>
    <dgm:pt modelId="{ABC91927-DD61-4900-9893-D730A14186A3}" type="pres">
      <dgm:prSet presAssocID="{6E8F6B28-DC1D-4413-B5C3-12BBA86A2AF6}" presName="txFour" presStyleLbl="node4" presStyleIdx="10" presStyleCnt="12" custScaleX="39122" custLinFactY="1964" custLinFactNeighborX="3539" custLinFactNeighborY="100000">
        <dgm:presLayoutVars>
          <dgm:chPref val="3"/>
        </dgm:presLayoutVars>
      </dgm:prSet>
      <dgm:spPr/>
      <dgm:t>
        <a:bodyPr/>
        <a:lstStyle/>
        <a:p>
          <a:endParaRPr lang="ru-RU"/>
        </a:p>
      </dgm:t>
    </dgm:pt>
    <dgm:pt modelId="{945C6960-4233-4BCF-8683-38D25EF1DBBF}" type="pres">
      <dgm:prSet presAssocID="{6E8F6B28-DC1D-4413-B5C3-12BBA86A2AF6}" presName="parTransFour" presStyleCnt="0"/>
      <dgm:spPr/>
    </dgm:pt>
    <dgm:pt modelId="{40927F5C-5D4F-41E2-A8AB-285189C1B073}" type="pres">
      <dgm:prSet presAssocID="{6E8F6B28-DC1D-4413-B5C3-12BBA86A2AF6}" presName="horzFour" presStyleCnt="0"/>
      <dgm:spPr/>
    </dgm:pt>
    <dgm:pt modelId="{3A85EFFC-A614-401D-9AB7-34991529B48E}" type="pres">
      <dgm:prSet presAssocID="{9D76AF94-00C4-4B4B-A852-175EF19266DC}" presName="vertFour" presStyleCnt="0">
        <dgm:presLayoutVars>
          <dgm:chPref val="3"/>
        </dgm:presLayoutVars>
      </dgm:prSet>
      <dgm:spPr/>
    </dgm:pt>
    <dgm:pt modelId="{F0F3B956-5DE2-4479-A30D-BE578D894F8E}" type="pres">
      <dgm:prSet presAssocID="{9D76AF94-00C4-4B4B-A852-175EF19266DC}" presName="txFour" presStyleLbl="node4" presStyleIdx="11" presStyleCnt="12" custScaleX="39122" custLinFactNeighborX="3539" custLinFactNeighborY="8097">
        <dgm:presLayoutVars>
          <dgm:chPref val="3"/>
        </dgm:presLayoutVars>
      </dgm:prSet>
      <dgm:spPr/>
      <dgm:t>
        <a:bodyPr/>
        <a:lstStyle/>
        <a:p>
          <a:endParaRPr lang="ru-RU"/>
        </a:p>
      </dgm:t>
    </dgm:pt>
    <dgm:pt modelId="{207E317F-A0CB-4179-BDB3-8777DB98CC8D}" type="pres">
      <dgm:prSet presAssocID="{9D76AF94-00C4-4B4B-A852-175EF19266DC}" presName="horzFour" presStyleCnt="0"/>
      <dgm:spPr/>
    </dgm:pt>
  </dgm:ptLst>
  <dgm:cxnLst>
    <dgm:cxn modelId="{68B1CA55-7903-497F-8E54-B422AC6B91CE}" type="presOf" srcId="{D794C874-4BDA-45AA-99F1-E851D960D134}" destId="{EDC37D4A-C433-432E-843E-7221045868ED}" srcOrd="0" destOrd="0" presId="urn:microsoft.com/office/officeart/2005/8/layout/hierarchy4"/>
    <dgm:cxn modelId="{47085E78-F323-461C-ABA0-3C00F129E846}" srcId="{E321591B-EF22-4B70-A997-F920ADD424A6}" destId="{11F9C3DB-3694-4C6F-9480-413338C10FBB}" srcOrd="0" destOrd="0" parTransId="{82AF0889-00EE-4A2D-80F8-9E69973D9BB1}" sibTransId="{959BAB1B-4ED2-49C7-A434-265946C911A4}"/>
    <dgm:cxn modelId="{0EC2FFFF-3B8A-4396-A103-CD84B8E53C3D}" srcId="{6E4BDF23-D055-4600-B225-7ECA009E7556}" destId="{DC8ABE38-9E0B-457A-A24A-B3482434ACAB}" srcOrd="0" destOrd="0" parTransId="{66A143F5-070B-4EB2-98E1-744739FD25A0}" sibTransId="{571AE004-CF7E-444E-8136-BDA562AA7234}"/>
    <dgm:cxn modelId="{D0088FBC-90AB-40C8-AAC9-BA724E416E34}" type="presOf" srcId="{650C1105-23BD-42CB-B0F7-20CB797E8F5C}" destId="{DB142583-FDEA-4424-BA44-D504B3F756F6}" srcOrd="0" destOrd="0" presId="urn:microsoft.com/office/officeart/2005/8/layout/hierarchy4"/>
    <dgm:cxn modelId="{7A5A955F-E944-4403-AEBA-8977FDAC1090}" type="presOf" srcId="{3D89C345-4A0D-4FDC-B5A8-B2FCB828DDAB}" destId="{2F7BE605-D685-44A2-8BC4-D8CF680A0EDD}" srcOrd="0" destOrd="0" presId="urn:microsoft.com/office/officeart/2005/8/layout/hierarchy4"/>
    <dgm:cxn modelId="{7EF0FA88-C25C-4303-ADA1-63EDC6379CB3}" type="presOf" srcId="{512DE50A-C5CC-4902-9E40-2F658F91C541}" destId="{025C945A-94B8-45CF-9731-032030D04163}" srcOrd="0" destOrd="0" presId="urn:microsoft.com/office/officeart/2005/8/layout/hierarchy4"/>
    <dgm:cxn modelId="{7D5C5922-0213-44EB-81AA-6E9E1FA0D3E5}" type="presOf" srcId="{4CFA4027-B689-4D18-B13F-E2AD64253F7E}" destId="{C4145823-F6A6-4FD0-91E7-96466CB8D1F1}" srcOrd="0" destOrd="0" presId="urn:microsoft.com/office/officeart/2005/8/layout/hierarchy4"/>
    <dgm:cxn modelId="{6E21F378-A56D-4956-BF51-A064C79EF0BD}" srcId="{67244786-FEF5-4856-9274-FA16A37AF240}" destId="{9621CFC2-66BE-45A9-9741-6A42AAC17389}" srcOrd="0" destOrd="0" parTransId="{CCC52D8A-2938-469A-8D88-9E78B2A8C271}" sibTransId="{9016425F-4114-4BD4-8234-2ABACEC2704A}"/>
    <dgm:cxn modelId="{65407EC4-A36F-4467-AE59-FC8B2548AD02}" srcId="{DC8ABE38-9E0B-457A-A24A-B3482434ACAB}" destId="{E321591B-EF22-4B70-A997-F920ADD424A6}" srcOrd="0" destOrd="0" parTransId="{C74C1044-46DE-469D-906F-4BF972356DB2}" sibTransId="{6C66FFD2-E801-49D4-9517-86F537270F66}"/>
    <dgm:cxn modelId="{89A10CBD-7138-46E8-BE0A-EDD382E3BA9B}" type="presOf" srcId="{0718682F-8784-4B59-A0F8-95F59A4557FE}" destId="{C8FF58CD-20A1-4B83-9686-F09C65F6EDE6}" srcOrd="0" destOrd="0" presId="urn:microsoft.com/office/officeart/2005/8/layout/hierarchy4"/>
    <dgm:cxn modelId="{60E599C8-95A6-44C9-900D-3497063C8FC5}" srcId="{11F9C3DB-3694-4C6F-9480-413338C10FBB}" destId="{4CFA4027-B689-4D18-B13F-E2AD64253F7E}" srcOrd="0" destOrd="0" parTransId="{548858CD-30AE-44E9-86E2-96A0BDEB5322}" sibTransId="{C61585E8-388A-4EC4-B091-1E513E88F045}"/>
    <dgm:cxn modelId="{D19B9CA3-E15D-47D6-A9EB-5D2E2214D7A3}" type="presOf" srcId="{9621CFC2-66BE-45A9-9741-6A42AAC17389}" destId="{5CED43D6-C090-4367-9F81-62BF786C031A}" srcOrd="0" destOrd="0" presId="urn:microsoft.com/office/officeart/2005/8/layout/hierarchy4"/>
    <dgm:cxn modelId="{FEA2F8D9-4ED0-469D-8A1A-4F9B3BE51FBE}" type="presOf" srcId="{F6B46C7E-0BD2-4198-B92C-D4AFB39D0DF3}" destId="{E4A8A91F-C72F-42C4-9F11-3F9AA5B7D093}" srcOrd="0" destOrd="0" presId="urn:microsoft.com/office/officeart/2005/8/layout/hierarchy4"/>
    <dgm:cxn modelId="{CF556B83-D864-4B9F-8A1E-03D44A5E132F}" srcId="{3D89C345-4A0D-4FDC-B5A8-B2FCB828DDAB}" destId="{512DE50A-C5CC-4902-9E40-2F658F91C541}" srcOrd="0" destOrd="0" parTransId="{B4F8CCDA-03A5-404C-8D3C-DB13D614312F}" sibTransId="{DA45B9E8-F93B-44F7-95AA-7CC22F6CBAFD}"/>
    <dgm:cxn modelId="{25393232-7951-4D73-A064-597A8E70A534}" type="presOf" srcId="{E321591B-EF22-4B70-A997-F920ADD424A6}" destId="{90BD3D43-1A3B-485E-AFA6-70323627E9FE}" srcOrd="0" destOrd="0" presId="urn:microsoft.com/office/officeart/2005/8/layout/hierarchy4"/>
    <dgm:cxn modelId="{E6AF5504-D840-4ABA-A375-37BC78192E6D}" srcId="{D351FCBF-967B-4557-978E-7A3222124EA5}" destId="{67244786-FEF5-4856-9274-FA16A37AF240}" srcOrd="2" destOrd="0" parTransId="{F477B081-EFE5-42D0-8F39-ECD4F781141F}" sibTransId="{5D2CA41D-3B7F-4DEC-B0B2-FA2130FF2C93}"/>
    <dgm:cxn modelId="{8ACB1220-B73F-47B2-B55E-01D7410926CA}" type="presOf" srcId="{6E4BDF23-D055-4600-B225-7ECA009E7556}" destId="{64353FCC-4B69-44B2-B7B0-C33BF98C0AA0}" srcOrd="0" destOrd="0" presId="urn:microsoft.com/office/officeart/2005/8/layout/hierarchy4"/>
    <dgm:cxn modelId="{8AE369E0-6941-4E70-AC85-3EF41164E3F3}" type="presOf" srcId="{6E8F6B28-DC1D-4413-B5C3-12BBA86A2AF6}" destId="{ABC91927-DD61-4900-9893-D730A14186A3}" srcOrd="0" destOrd="0" presId="urn:microsoft.com/office/officeart/2005/8/layout/hierarchy4"/>
    <dgm:cxn modelId="{D67CFE52-21A3-477A-A84B-9A8252FAB858}" srcId="{6E8F6B28-DC1D-4413-B5C3-12BBA86A2AF6}" destId="{9D76AF94-00C4-4B4B-A852-175EF19266DC}" srcOrd="0" destOrd="0" parTransId="{CBBA2741-514D-43E5-88FF-9E537B09BF50}" sibTransId="{C1D28545-62A8-4AB1-AF3A-188FCA347089}"/>
    <dgm:cxn modelId="{B31608FC-1D2E-40CD-88E3-07C850CF9E71}" type="presOf" srcId="{67244786-FEF5-4856-9274-FA16A37AF240}" destId="{A5849D89-5471-4C09-873E-2D7CEC4C5A59}" srcOrd="0" destOrd="0" presId="urn:microsoft.com/office/officeart/2005/8/layout/hierarchy4"/>
    <dgm:cxn modelId="{96CF8434-2D6B-4F5F-A6FE-7C0623237B51}" type="presOf" srcId="{1A37C2D0-E311-480D-BE74-4A10698CA5CA}" destId="{864DD87F-0B0C-4621-942E-8CB6627B1031}" srcOrd="0" destOrd="0" presId="urn:microsoft.com/office/officeart/2005/8/layout/hierarchy4"/>
    <dgm:cxn modelId="{AE2DEE40-27AC-4A02-8A59-C7059DFFA90A}" type="presOf" srcId="{2D4CF4D0-B6E1-4A60-9375-38C89B9A9028}" destId="{E4327505-0C43-4871-8757-A50453A0C067}" srcOrd="0" destOrd="0" presId="urn:microsoft.com/office/officeart/2005/8/layout/hierarchy4"/>
    <dgm:cxn modelId="{54EC16C4-94F1-4DA1-8192-10A416F0D1CD}" srcId="{0718682F-8784-4B59-A0F8-95F59A4557FE}" destId="{6E4BDF23-D055-4600-B225-7ECA009E7556}" srcOrd="0" destOrd="0" parTransId="{4D02B540-D793-425D-B00D-FED0E450A17E}" sibTransId="{44280126-ADC5-4899-80CA-477D12FABF98}"/>
    <dgm:cxn modelId="{8DADE204-320A-4FBA-94FD-BB39C8678C14}" type="presOf" srcId="{DC8ABE38-9E0B-457A-A24A-B3482434ACAB}" destId="{DB753B2A-2A91-4DAB-909C-E57BF6BA72D9}" srcOrd="0" destOrd="0" presId="urn:microsoft.com/office/officeart/2005/8/layout/hierarchy4"/>
    <dgm:cxn modelId="{06734997-BB3F-464B-BD88-0FF9251C0472}" srcId="{1A37C2D0-E311-480D-BE74-4A10698CA5CA}" destId="{D351FCBF-967B-4557-978E-7A3222124EA5}" srcOrd="0" destOrd="0" parTransId="{02F7ECAF-3554-4DF9-89FC-164034A7045E}" sibTransId="{7DEB0C03-D1E4-4C2F-9788-195499245F22}"/>
    <dgm:cxn modelId="{DFF5B2E4-5057-425C-ACBA-02BC086282DA}" srcId="{650C1105-23BD-42CB-B0F7-20CB797E8F5C}" destId="{6E8F6B28-DC1D-4413-B5C3-12BBA86A2AF6}" srcOrd="0" destOrd="0" parTransId="{865C4AA9-66A7-46F3-BF58-91D27DEA1A2E}" sibTransId="{55E7F9D0-C38A-45E4-A427-7D3E32CBCCAD}"/>
    <dgm:cxn modelId="{84AB2E84-D9B1-4F49-A262-522CE57C700B}" type="presOf" srcId="{11F9C3DB-3694-4C6F-9480-413338C10FBB}" destId="{E46628DA-DFCB-494E-9EDB-9DEB3E961771}" srcOrd="0" destOrd="0" presId="urn:microsoft.com/office/officeart/2005/8/layout/hierarchy4"/>
    <dgm:cxn modelId="{FB5AB8E4-215E-4CB5-954A-ED5414BA8842}" srcId="{512DE50A-C5CC-4902-9E40-2F658F91C541}" destId="{2D4CF4D0-B6E1-4A60-9375-38C89B9A9028}" srcOrd="0" destOrd="0" parTransId="{EBAAD010-037F-4C11-B7B6-C136F417FF69}" sibTransId="{27BB5197-EF04-47D3-9FE2-9DD1B2FFD241}"/>
    <dgm:cxn modelId="{E2E60461-5992-4AA5-A3A2-574A752DCE92}" srcId="{C912A9B9-9A3F-41E1-A0E2-F3ACFFFB3867}" destId="{3D89C345-4A0D-4FDC-B5A8-B2FCB828DDAB}" srcOrd="0" destOrd="0" parTransId="{E6354887-5BD7-498D-B65E-5BB3879A76B2}" sibTransId="{EA880DA5-92D7-4193-8FA5-39C6170E4C3C}"/>
    <dgm:cxn modelId="{978467D5-CB62-42FA-A876-2E70590AE4EB}" srcId="{9621CFC2-66BE-45A9-9741-6A42AAC17389}" destId="{D794C874-4BDA-45AA-99F1-E851D960D134}" srcOrd="0" destOrd="0" parTransId="{3A221017-8A36-4DCB-BB29-C56E7604FEE3}" sibTransId="{C1F070ED-B2AC-4B5B-9D1D-6E95197295AF}"/>
    <dgm:cxn modelId="{8AAA76F0-71C4-4C47-8C66-E0CE97884C4F}" type="presOf" srcId="{9D76AF94-00C4-4B4B-A852-175EF19266DC}" destId="{F0F3B956-5DE2-4479-A30D-BE578D894F8E}" srcOrd="0" destOrd="0" presId="urn:microsoft.com/office/officeart/2005/8/layout/hierarchy4"/>
    <dgm:cxn modelId="{D4F5E715-8A9C-4394-B1A7-27E0708936FE}" srcId="{2D4CF4D0-B6E1-4A60-9375-38C89B9A9028}" destId="{5D59B49C-8193-4B9D-A524-24260E5DC43A}" srcOrd="0" destOrd="0" parTransId="{5F514B5F-7E9E-4D86-87E2-615FDF271CE8}" sibTransId="{B2212DC2-0DC6-4C79-AF8C-D2E0529EEE4F}"/>
    <dgm:cxn modelId="{587FB6BA-6C2B-4D9D-A67D-44DA633BBF3E}" type="presOf" srcId="{5D59B49C-8193-4B9D-A524-24260E5DC43A}" destId="{26A96B2E-8431-4887-87F9-A88D05F1F01E}" srcOrd="0" destOrd="0" presId="urn:microsoft.com/office/officeart/2005/8/layout/hierarchy4"/>
    <dgm:cxn modelId="{1760512C-BE4F-435F-8144-50F1566E7E21}" type="presOf" srcId="{D351FCBF-967B-4557-978E-7A3222124EA5}" destId="{8CCC63E9-78E3-42CF-8177-76D5E588906A}" srcOrd="0" destOrd="0" presId="urn:microsoft.com/office/officeart/2005/8/layout/hierarchy4"/>
    <dgm:cxn modelId="{B8B31212-4BD1-462C-A071-A08DF6A10ACD}" srcId="{D351FCBF-967B-4557-978E-7A3222124EA5}" destId="{C912A9B9-9A3F-41E1-A0E2-F3ACFFFB3867}" srcOrd="1" destOrd="0" parTransId="{EBDCCF96-F605-4AC0-84E8-27E733D95E5D}" sibTransId="{E5561C64-625E-484C-B27E-D5D2F8822E1F}"/>
    <dgm:cxn modelId="{879B88E9-9F70-44E2-9D0A-67D5BED1F617}" srcId="{5D59B49C-8193-4B9D-A524-24260E5DC43A}" destId="{F6B46C7E-0BD2-4198-B92C-D4AFB39D0DF3}" srcOrd="0" destOrd="0" parTransId="{F2680510-1257-4C3D-BD09-6E8407B9CBE8}" sibTransId="{8CC147D3-902C-4079-A67E-49FBAC3A7EB1}"/>
    <dgm:cxn modelId="{FDA667BC-6B46-4192-AD87-187288BE6C6B}" type="presOf" srcId="{C912A9B9-9A3F-41E1-A0E2-F3ACFFFB3867}" destId="{EE2C5046-EE9E-44CD-BD03-8E2D2EF05650}" srcOrd="0" destOrd="0" presId="urn:microsoft.com/office/officeart/2005/8/layout/hierarchy4"/>
    <dgm:cxn modelId="{177180DF-3483-4643-9A3D-818C2A8F2F78}" srcId="{D351FCBF-967B-4557-978E-7A3222124EA5}" destId="{0718682F-8784-4B59-A0F8-95F59A4557FE}" srcOrd="0" destOrd="0" parTransId="{ED6F7B2D-CAC8-48E7-BDB4-780FED52D4B5}" sibTransId="{13FDAC03-428B-4EF7-AC56-E43778DD87EA}"/>
    <dgm:cxn modelId="{A84FC8B7-A9E0-4C42-906A-B4EC26F98DF6}" srcId="{D794C874-4BDA-45AA-99F1-E851D960D134}" destId="{650C1105-23BD-42CB-B0F7-20CB797E8F5C}" srcOrd="0" destOrd="0" parTransId="{D4703E0A-E9E9-4C20-867B-FE1030BA9501}" sibTransId="{A15964FB-0FE4-42EF-8F8F-27E26E40C07B}"/>
    <dgm:cxn modelId="{DBB6F164-3188-4546-AB70-5D87E308BAFC}" type="presParOf" srcId="{864DD87F-0B0C-4621-942E-8CB6627B1031}" destId="{0C39856A-F539-4A0A-9A68-83637FEBAC0B}" srcOrd="0" destOrd="0" presId="urn:microsoft.com/office/officeart/2005/8/layout/hierarchy4"/>
    <dgm:cxn modelId="{AB7658CA-BE21-4D4C-8B7D-C120A90D8673}" type="presParOf" srcId="{0C39856A-F539-4A0A-9A68-83637FEBAC0B}" destId="{8CCC63E9-78E3-42CF-8177-76D5E588906A}" srcOrd="0" destOrd="0" presId="urn:microsoft.com/office/officeart/2005/8/layout/hierarchy4"/>
    <dgm:cxn modelId="{1B54AB00-F1B0-4A9D-B3DE-02A06E0D158E}" type="presParOf" srcId="{0C39856A-F539-4A0A-9A68-83637FEBAC0B}" destId="{B9A4D6C6-8648-453E-93F2-931661CD5112}" srcOrd="1" destOrd="0" presId="urn:microsoft.com/office/officeart/2005/8/layout/hierarchy4"/>
    <dgm:cxn modelId="{751DCF15-D861-486A-8B00-DC05BBE8C2D4}" type="presParOf" srcId="{0C39856A-F539-4A0A-9A68-83637FEBAC0B}" destId="{BE32FA8B-7078-4ADB-B5C0-7CD6AA1E3302}" srcOrd="2" destOrd="0" presId="urn:microsoft.com/office/officeart/2005/8/layout/hierarchy4"/>
    <dgm:cxn modelId="{CEA712BC-95A8-4810-97D4-ABE411B2A750}" type="presParOf" srcId="{BE32FA8B-7078-4ADB-B5C0-7CD6AA1E3302}" destId="{91FB5BC2-7129-48E1-80F4-16DB123969E9}" srcOrd="0" destOrd="0" presId="urn:microsoft.com/office/officeart/2005/8/layout/hierarchy4"/>
    <dgm:cxn modelId="{87510653-D48C-40A8-AF29-49E852968691}" type="presParOf" srcId="{91FB5BC2-7129-48E1-80F4-16DB123969E9}" destId="{C8FF58CD-20A1-4B83-9686-F09C65F6EDE6}" srcOrd="0" destOrd="0" presId="urn:microsoft.com/office/officeart/2005/8/layout/hierarchy4"/>
    <dgm:cxn modelId="{49D807F9-CC47-48DC-B5DF-AD5234B28043}" type="presParOf" srcId="{91FB5BC2-7129-48E1-80F4-16DB123969E9}" destId="{2EBF72C6-322B-41C3-AAA9-358104B08EB9}" srcOrd="1" destOrd="0" presId="urn:microsoft.com/office/officeart/2005/8/layout/hierarchy4"/>
    <dgm:cxn modelId="{76693BD4-6FFC-4341-A3E2-CD2AE9C6B159}" type="presParOf" srcId="{91FB5BC2-7129-48E1-80F4-16DB123969E9}" destId="{B21403F5-8FE6-49FC-AAD0-59873A6FEF88}" srcOrd="2" destOrd="0" presId="urn:microsoft.com/office/officeart/2005/8/layout/hierarchy4"/>
    <dgm:cxn modelId="{F0A7A9F1-245D-4CC6-AA76-A2F363AF7A84}" type="presParOf" srcId="{B21403F5-8FE6-49FC-AAD0-59873A6FEF88}" destId="{2B1C9B54-09B5-4BA6-8BED-29EAF616667A}" srcOrd="0" destOrd="0" presId="urn:microsoft.com/office/officeart/2005/8/layout/hierarchy4"/>
    <dgm:cxn modelId="{C868CEAA-0274-400F-8EEA-E2E88692BAAD}" type="presParOf" srcId="{2B1C9B54-09B5-4BA6-8BED-29EAF616667A}" destId="{64353FCC-4B69-44B2-B7B0-C33BF98C0AA0}" srcOrd="0" destOrd="0" presId="urn:microsoft.com/office/officeart/2005/8/layout/hierarchy4"/>
    <dgm:cxn modelId="{4BB70193-2D4B-443E-96CA-9D9F519047C2}" type="presParOf" srcId="{2B1C9B54-09B5-4BA6-8BED-29EAF616667A}" destId="{6833A6B2-7B70-4D14-BDD7-D13FF91F719F}" srcOrd="1" destOrd="0" presId="urn:microsoft.com/office/officeart/2005/8/layout/hierarchy4"/>
    <dgm:cxn modelId="{B4E6F3CA-9F4C-4B31-AE4E-DD8E6B7D65B5}" type="presParOf" srcId="{2B1C9B54-09B5-4BA6-8BED-29EAF616667A}" destId="{9289746A-D3BB-44AF-9D58-CB9634CB2CDA}" srcOrd="2" destOrd="0" presId="urn:microsoft.com/office/officeart/2005/8/layout/hierarchy4"/>
    <dgm:cxn modelId="{2314C053-122E-4695-806C-53B02189AF94}" type="presParOf" srcId="{9289746A-D3BB-44AF-9D58-CB9634CB2CDA}" destId="{8DDE841F-0AC3-4734-B6DE-14F73A75A602}" srcOrd="0" destOrd="0" presId="urn:microsoft.com/office/officeart/2005/8/layout/hierarchy4"/>
    <dgm:cxn modelId="{D4F5BCA1-3F7E-4B88-A7C9-D4C6A239CC98}" type="presParOf" srcId="{8DDE841F-0AC3-4734-B6DE-14F73A75A602}" destId="{DB753B2A-2A91-4DAB-909C-E57BF6BA72D9}" srcOrd="0" destOrd="0" presId="urn:microsoft.com/office/officeart/2005/8/layout/hierarchy4"/>
    <dgm:cxn modelId="{D96B9E76-9F8F-4AAB-95A6-DCBD95BD7966}" type="presParOf" srcId="{8DDE841F-0AC3-4734-B6DE-14F73A75A602}" destId="{E8BEA8E7-DAAA-4ACA-961B-5CEC23EB46FE}" srcOrd="1" destOrd="0" presId="urn:microsoft.com/office/officeart/2005/8/layout/hierarchy4"/>
    <dgm:cxn modelId="{8FEB2C48-6982-4670-8013-7A6F022D0883}" type="presParOf" srcId="{8DDE841F-0AC3-4734-B6DE-14F73A75A602}" destId="{86CD1901-918C-49A2-AA1E-57173AF9AAAA}" srcOrd="2" destOrd="0" presId="urn:microsoft.com/office/officeart/2005/8/layout/hierarchy4"/>
    <dgm:cxn modelId="{1314DB8B-4185-499F-949C-D7833BE44C0B}" type="presParOf" srcId="{86CD1901-918C-49A2-AA1E-57173AF9AAAA}" destId="{92F27F9C-FC65-4FA6-95B7-88DA3A778C96}" srcOrd="0" destOrd="0" presId="urn:microsoft.com/office/officeart/2005/8/layout/hierarchy4"/>
    <dgm:cxn modelId="{59F5A840-56DD-4B95-BC4D-E46523C78F0E}" type="presParOf" srcId="{92F27F9C-FC65-4FA6-95B7-88DA3A778C96}" destId="{90BD3D43-1A3B-485E-AFA6-70323627E9FE}" srcOrd="0" destOrd="0" presId="urn:microsoft.com/office/officeart/2005/8/layout/hierarchy4"/>
    <dgm:cxn modelId="{AADE4FFC-73CB-4CD5-800A-F18BCE091F34}" type="presParOf" srcId="{92F27F9C-FC65-4FA6-95B7-88DA3A778C96}" destId="{8B39B552-1478-4372-B458-763D7F5D1FFF}" srcOrd="1" destOrd="0" presId="urn:microsoft.com/office/officeart/2005/8/layout/hierarchy4"/>
    <dgm:cxn modelId="{22DEA913-6F2F-4815-8FD0-6ACAB71A664B}" type="presParOf" srcId="{92F27F9C-FC65-4FA6-95B7-88DA3A778C96}" destId="{0DA08D53-8029-4837-B719-F3B3638477EE}" srcOrd="2" destOrd="0" presId="urn:microsoft.com/office/officeart/2005/8/layout/hierarchy4"/>
    <dgm:cxn modelId="{9C8637DD-CDCB-449C-A133-76D753FBFA84}" type="presParOf" srcId="{0DA08D53-8029-4837-B719-F3B3638477EE}" destId="{507CAB7A-9F39-457C-BEC3-5B3BFB169094}" srcOrd="0" destOrd="0" presId="urn:microsoft.com/office/officeart/2005/8/layout/hierarchy4"/>
    <dgm:cxn modelId="{10D4E1D2-7BCA-41CA-BBD4-708F86771B75}" type="presParOf" srcId="{507CAB7A-9F39-457C-BEC3-5B3BFB169094}" destId="{E46628DA-DFCB-494E-9EDB-9DEB3E961771}" srcOrd="0" destOrd="0" presId="urn:microsoft.com/office/officeart/2005/8/layout/hierarchy4"/>
    <dgm:cxn modelId="{81CB6A0B-534B-49E8-B0DB-66D77D10CFCD}" type="presParOf" srcId="{507CAB7A-9F39-457C-BEC3-5B3BFB169094}" destId="{1B95A24A-02CF-475E-ACB6-B20FB895244B}" srcOrd="1" destOrd="0" presId="urn:microsoft.com/office/officeart/2005/8/layout/hierarchy4"/>
    <dgm:cxn modelId="{6C1076A5-6D7C-4768-B38F-3562E8CAD082}" type="presParOf" srcId="{507CAB7A-9F39-457C-BEC3-5B3BFB169094}" destId="{E8E4A673-71C9-45AE-9B5F-AE8A221A53FE}" srcOrd="2" destOrd="0" presId="urn:microsoft.com/office/officeart/2005/8/layout/hierarchy4"/>
    <dgm:cxn modelId="{1DDEA2C6-C296-4AEE-8765-F29635345D2A}" type="presParOf" srcId="{E8E4A673-71C9-45AE-9B5F-AE8A221A53FE}" destId="{CC463024-A47C-4314-94CD-09CDB099A1AE}" srcOrd="0" destOrd="0" presId="urn:microsoft.com/office/officeart/2005/8/layout/hierarchy4"/>
    <dgm:cxn modelId="{B5EC782E-F088-4539-A57A-637A8B474642}" type="presParOf" srcId="{CC463024-A47C-4314-94CD-09CDB099A1AE}" destId="{C4145823-F6A6-4FD0-91E7-96466CB8D1F1}" srcOrd="0" destOrd="0" presId="urn:microsoft.com/office/officeart/2005/8/layout/hierarchy4"/>
    <dgm:cxn modelId="{B2B175B4-CD01-4514-9457-D431E59FDDA2}" type="presParOf" srcId="{CC463024-A47C-4314-94CD-09CDB099A1AE}" destId="{4E319265-067E-491A-ACFC-54832C34D152}" srcOrd="1" destOrd="0" presId="urn:microsoft.com/office/officeart/2005/8/layout/hierarchy4"/>
    <dgm:cxn modelId="{0E32AD39-BD2F-4573-B96F-15596AE07477}" type="presParOf" srcId="{BE32FA8B-7078-4ADB-B5C0-7CD6AA1E3302}" destId="{022FF970-587E-4156-B989-A6121B2C4B82}" srcOrd="1" destOrd="0" presId="urn:microsoft.com/office/officeart/2005/8/layout/hierarchy4"/>
    <dgm:cxn modelId="{F868905F-8643-4C3C-B7D0-07F24E61DC63}" type="presParOf" srcId="{BE32FA8B-7078-4ADB-B5C0-7CD6AA1E3302}" destId="{63F53BD7-E179-416A-93E9-435144BD40AB}" srcOrd="2" destOrd="0" presId="urn:microsoft.com/office/officeart/2005/8/layout/hierarchy4"/>
    <dgm:cxn modelId="{D2DBD8D8-4FC4-4FE4-9067-F5B63D1094D2}" type="presParOf" srcId="{63F53BD7-E179-416A-93E9-435144BD40AB}" destId="{EE2C5046-EE9E-44CD-BD03-8E2D2EF05650}" srcOrd="0" destOrd="0" presId="urn:microsoft.com/office/officeart/2005/8/layout/hierarchy4"/>
    <dgm:cxn modelId="{F059F47F-26CA-4B71-8084-68D55D8F0144}" type="presParOf" srcId="{63F53BD7-E179-416A-93E9-435144BD40AB}" destId="{4ED7457C-61C4-445B-BC44-67774AA500D2}" srcOrd="1" destOrd="0" presId="urn:microsoft.com/office/officeart/2005/8/layout/hierarchy4"/>
    <dgm:cxn modelId="{2FA2EBFF-D679-4A2B-AFF5-3346E70722C8}" type="presParOf" srcId="{63F53BD7-E179-416A-93E9-435144BD40AB}" destId="{0E520728-1FBC-48FF-8C80-B0EFC1AD6017}" srcOrd="2" destOrd="0" presId="urn:microsoft.com/office/officeart/2005/8/layout/hierarchy4"/>
    <dgm:cxn modelId="{E6727A42-9070-4644-B44B-CE194149D968}" type="presParOf" srcId="{0E520728-1FBC-48FF-8C80-B0EFC1AD6017}" destId="{FC6DE1BE-80F8-4B8F-97B6-2E2AFC1FFE31}" srcOrd="0" destOrd="0" presId="urn:microsoft.com/office/officeart/2005/8/layout/hierarchy4"/>
    <dgm:cxn modelId="{DC0003FC-4840-4A98-9550-AF211392615F}" type="presParOf" srcId="{FC6DE1BE-80F8-4B8F-97B6-2E2AFC1FFE31}" destId="{2F7BE605-D685-44A2-8BC4-D8CF680A0EDD}" srcOrd="0" destOrd="0" presId="urn:microsoft.com/office/officeart/2005/8/layout/hierarchy4"/>
    <dgm:cxn modelId="{37F9D9AA-257C-4ED1-9850-F65E77476B6C}" type="presParOf" srcId="{FC6DE1BE-80F8-4B8F-97B6-2E2AFC1FFE31}" destId="{AC896027-23F1-436F-A82A-5F5C58A3894C}" srcOrd="1" destOrd="0" presId="urn:microsoft.com/office/officeart/2005/8/layout/hierarchy4"/>
    <dgm:cxn modelId="{38CCB5C6-901C-49EA-BACE-20E071715B0D}" type="presParOf" srcId="{FC6DE1BE-80F8-4B8F-97B6-2E2AFC1FFE31}" destId="{72D6A7FE-D5CE-4208-9F0F-C21640C62CCA}" srcOrd="2" destOrd="0" presId="urn:microsoft.com/office/officeart/2005/8/layout/hierarchy4"/>
    <dgm:cxn modelId="{6EB67F82-B72A-417A-8276-0644EC6F4E6F}" type="presParOf" srcId="{72D6A7FE-D5CE-4208-9F0F-C21640C62CCA}" destId="{F264944D-1037-4E62-9885-84D6BAEB341F}" srcOrd="0" destOrd="0" presId="urn:microsoft.com/office/officeart/2005/8/layout/hierarchy4"/>
    <dgm:cxn modelId="{2D7F888E-DED1-4FF5-B5CE-03762BC8667F}" type="presParOf" srcId="{F264944D-1037-4E62-9885-84D6BAEB341F}" destId="{025C945A-94B8-45CF-9731-032030D04163}" srcOrd="0" destOrd="0" presId="urn:microsoft.com/office/officeart/2005/8/layout/hierarchy4"/>
    <dgm:cxn modelId="{D5D2B453-17E5-49A8-B4C9-05CA50ACF69B}" type="presParOf" srcId="{F264944D-1037-4E62-9885-84D6BAEB341F}" destId="{806974DA-08EA-4FB3-B5DE-24608447D95D}" srcOrd="1" destOrd="0" presId="urn:microsoft.com/office/officeart/2005/8/layout/hierarchy4"/>
    <dgm:cxn modelId="{A37A54C3-4858-4A8A-821F-1BCFE19702B5}" type="presParOf" srcId="{F264944D-1037-4E62-9885-84D6BAEB341F}" destId="{E4911D22-2FD1-477A-ABF5-D1182DBBB985}" srcOrd="2" destOrd="0" presId="urn:microsoft.com/office/officeart/2005/8/layout/hierarchy4"/>
    <dgm:cxn modelId="{D32D1556-E2FF-4C99-AF5F-9AFADFA65373}" type="presParOf" srcId="{E4911D22-2FD1-477A-ABF5-D1182DBBB985}" destId="{433655AD-A900-41AD-8F0F-3CD31838D7EE}" srcOrd="0" destOrd="0" presId="urn:microsoft.com/office/officeart/2005/8/layout/hierarchy4"/>
    <dgm:cxn modelId="{023E5CD8-A23D-4332-A135-0C434F5AE0DF}" type="presParOf" srcId="{433655AD-A900-41AD-8F0F-3CD31838D7EE}" destId="{E4327505-0C43-4871-8757-A50453A0C067}" srcOrd="0" destOrd="0" presId="urn:microsoft.com/office/officeart/2005/8/layout/hierarchy4"/>
    <dgm:cxn modelId="{72D519C9-3FD5-45A6-B51C-0D58AFFBEEF6}" type="presParOf" srcId="{433655AD-A900-41AD-8F0F-3CD31838D7EE}" destId="{FA240637-8708-425C-AE8B-749787D27E7F}" srcOrd="1" destOrd="0" presId="urn:microsoft.com/office/officeart/2005/8/layout/hierarchy4"/>
    <dgm:cxn modelId="{BE58BE93-772C-4024-8112-BDDDEC5E9E6F}" type="presParOf" srcId="{433655AD-A900-41AD-8F0F-3CD31838D7EE}" destId="{66E87F13-839F-4F13-92F9-25D1DE1DBE89}" srcOrd="2" destOrd="0" presId="urn:microsoft.com/office/officeart/2005/8/layout/hierarchy4"/>
    <dgm:cxn modelId="{212C0E11-8575-4E37-848A-5210FC2A7AA2}" type="presParOf" srcId="{66E87F13-839F-4F13-92F9-25D1DE1DBE89}" destId="{59E9A1C9-BF43-46B0-BA12-280660F3E0B5}" srcOrd="0" destOrd="0" presId="urn:microsoft.com/office/officeart/2005/8/layout/hierarchy4"/>
    <dgm:cxn modelId="{379DE142-83BE-46AB-8EA5-5028635A5F5F}" type="presParOf" srcId="{59E9A1C9-BF43-46B0-BA12-280660F3E0B5}" destId="{26A96B2E-8431-4887-87F9-A88D05F1F01E}" srcOrd="0" destOrd="0" presId="urn:microsoft.com/office/officeart/2005/8/layout/hierarchy4"/>
    <dgm:cxn modelId="{156F09F3-9C29-45E3-8809-C1ED04C6ABBB}" type="presParOf" srcId="{59E9A1C9-BF43-46B0-BA12-280660F3E0B5}" destId="{44BE5888-BFB2-42F3-8CFB-F35EA527E485}" srcOrd="1" destOrd="0" presId="urn:microsoft.com/office/officeart/2005/8/layout/hierarchy4"/>
    <dgm:cxn modelId="{A5D4FAC8-3EB0-44FA-9578-CFC8076620C4}" type="presParOf" srcId="{59E9A1C9-BF43-46B0-BA12-280660F3E0B5}" destId="{8C91A089-9E02-46C5-B968-BACB80AECC4C}" srcOrd="2" destOrd="0" presId="urn:microsoft.com/office/officeart/2005/8/layout/hierarchy4"/>
    <dgm:cxn modelId="{DE81534C-29DF-483E-A28A-8FA80AC8D840}" type="presParOf" srcId="{8C91A089-9E02-46C5-B968-BACB80AECC4C}" destId="{66AE5943-CD57-4B0A-B8A1-D1F6E298E33B}" srcOrd="0" destOrd="0" presId="urn:microsoft.com/office/officeart/2005/8/layout/hierarchy4"/>
    <dgm:cxn modelId="{B9E03F1F-0134-4533-AF50-E2BE17770947}" type="presParOf" srcId="{66AE5943-CD57-4B0A-B8A1-D1F6E298E33B}" destId="{E4A8A91F-C72F-42C4-9F11-3F9AA5B7D093}" srcOrd="0" destOrd="0" presId="urn:microsoft.com/office/officeart/2005/8/layout/hierarchy4"/>
    <dgm:cxn modelId="{CCD9812C-53BA-43BE-BBFF-1BF1C2A53E07}" type="presParOf" srcId="{66AE5943-CD57-4B0A-B8A1-D1F6E298E33B}" destId="{BDB035FB-6BDA-4635-83F3-59ED0841BC23}" srcOrd="1" destOrd="0" presId="urn:microsoft.com/office/officeart/2005/8/layout/hierarchy4"/>
    <dgm:cxn modelId="{DF5F6368-1289-4493-8143-50E1B8B718E7}" type="presParOf" srcId="{BE32FA8B-7078-4ADB-B5C0-7CD6AA1E3302}" destId="{6F2A8E92-0246-4CC6-A573-D1F8EE14CB42}" srcOrd="3" destOrd="0" presId="urn:microsoft.com/office/officeart/2005/8/layout/hierarchy4"/>
    <dgm:cxn modelId="{899F5BE6-2F54-4C8E-A6BB-48769757CF39}" type="presParOf" srcId="{BE32FA8B-7078-4ADB-B5C0-7CD6AA1E3302}" destId="{C99800D9-6683-42A1-9399-BE9F15E87840}" srcOrd="4" destOrd="0" presId="urn:microsoft.com/office/officeart/2005/8/layout/hierarchy4"/>
    <dgm:cxn modelId="{47B77625-E685-483F-9BBA-2A9F090F3D1E}" type="presParOf" srcId="{C99800D9-6683-42A1-9399-BE9F15E87840}" destId="{A5849D89-5471-4C09-873E-2D7CEC4C5A59}" srcOrd="0" destOrd="0" presId="urn:microsoft.com/office/officeart/2005/8/layout/hierarchy4"/>
    <dgm:cxn modelId="{E8D45291-7D83-4A99-8EB9-CF0FE729AD51}" type="presParOf" srcId="{C99800D9-6683-42A1-9399-BE9F15E87840}" destId="{81EFE489-0227-4176-A9E7-74A0804E083B}" srcOrd="1" destOrd="0" presId="urn:microsoft.com/office/officeart/2005/8/layout/hierarchy4"/>
    <dgm:cxn modelId="{B1BDD1F9-E5CC-41CD-A81B-60038B4791FE}" type="presParOf" srcId="{C99800D9-6683-42A1-9399-BE9F15E87840}" destId="{72C46D9E-6CEF-4CA7-9004-F5AD45B9B15A}" srcOrd="2" destOrd="0" presId="urn:microsoft.com/office/officeart/2005/8/layout/hierarchy4"/>
    <dgm:cxn modelId="{4E12BF03-1C4D-420F-8865-584A837D8E90}" type="presParOf" srcId="{72C46D9E-6CEF-4CA7-9004-F5AD45B9B15A}" destId="{5A3D2B30-EFF8-4AC9-AC6E-B2B909151FDF}" srcOrd="0" destOrd="0" presId="urn:microsoft.com/office/officeart/2005/8/layout/hierarchy4"/>
    <dgm:cxn modelId="{3BE0BAD7-074D-4136-8736-A3A32F25CB38}" type="presParOf" srcId="{5A3D2B30-EFF8-4AC9-AC6E-B2B909151FDF}" destId="{5CED43D6-C090-4367-9F81-62BF786C031A}" srcOrd="0" destOrd="0" presId="urn:microsoft.com/office/officeart/2005/8/layout/hierarchy4"/>
    <dgm:cxn modelId="{29ADB2F8-CF90-4BC7-89C9-741335B29631}" type="presParOf" srcId="{5A3D2B30-EFF8-4AC9-AC6E-B2B909151FDF}" destId="{A3B2A2CA-ECC1-4F45-BAEA-BE0D11EB6E75}" srcOrd="1" destOrd="0" presId="urn:microsoft.com/office/officeart/2005/8/layout/hierarchy4"/>
    <dgm:cxn modelId="{EDB8D9F5-2F10-430A-9A94-55A07A4C7CF9}" type="presParOf" srcId="{5A3D2B30-EFF8-4AC9-AC6E-B2B909151FDF}" destId="{9F90D44A-72BB-4665-8EE9-C085580F8D3B}" srcOrd="2" destOrd="0" presId="urn:microsoft.com/office/officeart/2005/8/layout/hierarchy4"/>
    <dgm:cxn modelId="{1BE0EA2B-D696-4312-9114-47CECF78A3F7}" type="presParOf" srcId="{9F90D44A-72BB-4665-8EE9-C085580F8D3B}" destId="{49CDE8A9-9FDA-494A-9A0A-D36DFB27D1DB}" srcOrd="0" destOrd="0" presId="urn:microsoft.com/office/officeart/2005/8/layout/hierarchy4"/>
    <dgm:cxn modelId="{303F387B-6842-4024-BFF8-DE37CB09A45E}" type="presParOf" srcId="{49CDE8A9-9FDA-494A-9A0A-D36DFB27D1DB}" destId="{EDC37D4A-C433-432E-843E-7221045868ED}" srcOrd="0" destOrd="0" presId="urn:microsoft.com/office/officeart/2005/8/layout/hierarchy4"/>
    <dgm:cxn modelId="{3E2F5B19-B2C2-47EB-AB7D-A226A3C052F0}" type="presParOf" srcId="{49CDE8A9-9FDA-494A-9A0A-D36DFB27D1DB}" destId="{B7FA40B5-F412-45B6-AAD0-DE9E1E91F5FD}" srcOrd="1" destOrd="0" presId="urn:microsoft.com/office/officeart/2005/8/layout/hierarchy4"/>
    <dgm:cxn modelId="{9CEAF78B-3755-42B6-A607-06C376616057}" type="presParOf" srcId="{49CDE8A9-9FDA-494A-9A0A-D36DFB27D1DB}" destId="{08002770-B565-4A8C-A1A6-31DFE4C1F806}" srcOrd="2" destOrd="0" presId="urn:microsoft.com/office/officeart/2005/8/layout/hierarchy4"/>
    <dgm:cxn modelId="{3B76E34B-65DA-4746-8C97-E857618899B1}" type="presParOf" srcId="{08002770-B565-4A8C-A1A6-31DFE4C1F806}" destId="{46D3E698-D01B-4953-A792-201CC8996DA7}" srcOrd="0" destOrd="0" presId="urn:microsoft.com/office/officeart/2005/8/layout/hierarchy4"/>
    <dgm:cxn modelId="{840E897E-0626-42BF-B80E-57B4E55C78F3}" type="presParOf" srcId="{46D3E698-D01B-4953-A792-201CC8996DA7}" destId="{DB142583-FDEA-4424-BA44-D504B3F756F6}" srcOrd="0" destOrd="0" presId="urn:microsoft.com/office/officeart/2005/8/layout/hierarchy4"/>
    <dgm:cxn modelId="{9A57A7B4-0207-49C7-A58A-B0B3F630EFB2}" type="presParOf" srcId="{46D3E698-D01B-4953-A792-201CC8996DA7}" destId="{B4982B1F-A0D1-4D0F-A511-0E2F56396158}" srcOrd="1" destOrd="0" presId="urn:microsoft.com/office/officeart/2005/8/layout/hierarchy4"/>
    <dgm:cxn modelId="{A5747A54-9BBD-4813-9ED1-43B32ABA0EED}" type="presParOf" srcId="{46D3E698-D01B-4953-A792-201CC8996DA7}" destId="{1BE66395-4ADC-40B2-B545-CF1A54DC58F6}" srcOrd="2" destOrd="0" presId="urn:microsoft.com/office/officeart/2005/8/layout/hierarchy4"/>
    <dgm:cxn modelId="{0BA28EF7-C056-45DA-914F-CD4844F9E831}" type="presParOf" srcId="{1BE66395-4ADC-40B2-B545-CF1A54DC58F6}" destId="{70D17F62-978D-4E9B-82FB-3FD9D7A202A2}" srcOrd="0" destOrd="0" presId="urn:microsoft.com/office/officeart/2005/8/layout/hierarchy4"/>
    <dgm:cxn modelId="{94D26EE8-8796-485E-82B2-42E0AC5EF940}" type="presParOf" srcId="{70D17F62-978D-4E9B-82FB-3FD9D7A202A2}" destId="{ABC91927-DD61-4900-9893-D730A14186A3}" srcOrd="0" destOrd="0" presId="urn:microsoft.com/office/officeart/2005/8/layout/hierarchy4"/>
    <dgm:cxn modelId="{4BEB4CDC-19D6-4A0C-9F3D-57EE9BAACFD0}" type="presParOf" srcId="{70D17F62-978D-4E9B-82FB-3FD9D7A202A2}" destId="{945C6960-4233-4BCF-8683-38D25EF1DBBF}" srcOrd="1" destOrd="0" presId="urn:microsoft.com/office/officeart/2005/8/layout/hierarchy4"/>
    <dgm:cxn modelId="{54BE7B6A-0E85-418E-AC01-43CF00133CF0}" type="presParOf" srcId="{70D17F62-978D-4E9B-82FB-3FD9D7A202A2}" destId="{40927F5C-5D4F-41E2-A8AB-285189C1B073}" srcOrd="2" destOrd="0" presId="urn:microsoft.com/office/officeart/2005/8/layout/hierarchy4"/>
    <dgm:cxn modelId="{4BF1878A-1285-49FA-B4FD-F13F9C32B9B8}" type="presParOf" srcId="{40927F5C-5D4F-41E2-A8AB-285189C1B073}" destId="{3A85EFFC-A614-401D-9AB7-34991529B48E}" srcOrd="0" destOrd="0" presId="urn:microsoft.com/office/officeart/2005/8/layout/hierarchy4"/>
    <dgm:cxn modelId="{F726421D-5A02-4E5A-BFDD-9AC032149E7E}" type="presParOf" srcId="{3A85EFFC-A614-401D-9AB7-34991529B48E}" destId="{F0F3B956-5DE2-4479-A30D-BE578D894F8E}" srcOrd="0" destOrd="0" presId="urn:microsoft.com/office/officeart/2005/8/layout/hierarchy4"/>
    <dgm:cxn modelId="{C18878E8-8FB0-404F-ACB6-372AB40BEDE4}" type="presParOf" srcId="{3A85EFFC-A614-401D-9AB7-34991529B48E}" destId="{207E317F-A0CB-4179-BDB3-8777DB98CC8D}"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pPr>
        <a:solidFill>
          <a:schemeClr val="accent2"/>
        </a:solidFill>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E900975D-4121-430B-8FA3-BEFE3EC45817}" type="sib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C6F24F42-97B0-4B65-A4C6-FEB3AD0E1596}" type="sib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A670FA7C-7403-44C0-BA19-83B2BA693E61}" type="sib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F6F97186-B344-4193-9FE9-6DFB5403A289}">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79,5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22CCE59-9B42-4DA2-949C-34E1E0586A20}" type="par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01E5FF1C-8ED4-4ED1-A0DD-0AA37640AF28}" type="sib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79,5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4F31578-307B-4AF8-9DDD-FA0365BF46F7}" type="par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EE696C4B-FDDD-492E-99F0-85F84DCD2C36}" type="sib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CD119780-6575-4106-AE5B-2CC6B48E548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775,0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99EC59D-97F4-424A-A28E-01E77005439E}" type="par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3BBBAA4F-305C-4E5F-BBCB-DE1B8ED5978A}" type="sib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779,0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3047CE4C-FF19-4B45-8312-79C9A6EA38F8}" type="par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844E05AD-2AB6-4319-9130-67827496C360}" type="sib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26501B87-1556-4F1B-A703-D81F2BA2DB5B}" type="sib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44367D81-039C-4579-8E09-66CAF90F504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60,6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7B6E404-88D1-4D88-A32E-7761881B20C7}" type="par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F7E1C861-8795-4EA1-A76A-EE2CB6232346}" type="sib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614AF9F2-E1A1-4D10-882A-EB6B0D669FC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dgm:spPr>
      <dgm:t>
        <a:bodyPr/>
        <a:lstStyle/>
        <a:p>
          <a:r>
            <a:rPr lang="ru-RU" sz="1100" b="1" smtClean="0">
              <a:solidFill>
                <a:schemeClr val="tx1"/>
              </a:solidFill>
              <a:latin typeface="Times New Roman" panose="02020603050405020304" pitchFamily="18" charset="0"/>
              <a:cs typeface="Times New Roman" panose="02020603050405020304" pitchFamily="18" charset="0"/>
            </a:rPr>
            <a:t>59,3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B0591E8-42AF-40BA-A11A-3996F9B13E48}" type="par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A52C1518-95AA-4EDF-99FF-93D999EDDD4A}" type="sib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9C715FE5-31CA-4541-A958-D2C730C134E0}">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63,0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36A8C1B-37CE-4FCD-A098-830552423D53}" type="par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132F376-D606-4DE2-9BBB-04499697516A}" type="sib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E98D1AB-A280-4D0B-A815-73E57FD87EC3}">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63,0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DDECA34-9841-4A92-959B-4DB892243F64}" type="par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2FD537BC-8C4D-4BAF-9555-CDCB9FCAC8F1}" type="sib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8536FD6B-8AD2-4A43-B337-6FD60B3FD4B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22,0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E96D71A-01B8-4654-A8DF-88EC5108171C}" type="par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60DD4894-6B75-4AA7-A724-54B5BA9C59B6}" type="sib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4D9EF634-1BF2-4A35-90CA-8A6D73717D8F}">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22,0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6488317-C95D-43C5-9B8A-714D8EF3A555}" type="par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0BFC9299-BE1F-43E4-88A9-E9437E2FDE3A}" type="sib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35694793-DDF3-4ECC-9AA3-AC178B8D026F}" type="sib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FA1CF671-CE5A-43BE-A489-E153F0F8811C}" type="sib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7097F666-B696-4074-BF8E-24ADA840ED3B}" type="sib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4028F24-BEA5-47F9-87C0-7BDFCA43F3CF}" type="parTrans" cxnId="{6097BCC7-A1B5-404F-B699-13105664B528}">
      <dgm:prSet/>
      <dgm:spPr/>
      <dgm:t>
        <a:bodyPr/>
        <a:lstStyle/>
        <a:p>
          <a:endParaRPr lang="ru-RU">
            <a:latin typeface="Times New Roman" panose="02020603050405020304" pitchFamily="18" charset="0"/>
            <a:cs typeface="Times New Roman" panose="02020603050405020304" pitchFamily="18" charset="0"/>
          </a:endParaRPr>
        </a:p>
      </dgm:t>
    </dgm:pt>
    <dgm:pt modelId="{42D8C6A1-5C03-413A-99EF-223F18F536EB}" type="sibTrans" cxnId="{6097BCC7-A1B5-404F-B699-13105664B528}">
      <dgm:prSet/>
      <dgm:spPr/>
      <dgm:t>
        <a:bodyPr/>
        <a:lstStyle/>
        <a:p>
          <a:endParaRPr lang="ru-RU">
            <a:latin typeface="Times New Roman" panose="02020603050405020304" pitchFamily="18" charset="0"/>
            <a:cs typeface="Times New Roman" panose="02020603050405020304" pitchFamily="18" charset="0"/>
          </a:endParaRPr>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775,0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09CD11E-CAF4-4D39-A7D8-415A69AFCAA7}" type="par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4CC6C1EC-DF57-4C81-9B03-3A17304C52E6}" type="sib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96,0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530724B-D4A2-46C1-8717-7F7FB05E23A3}" type="par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7319F631-09B1-48CB-BAF7-8445C5AC1618}" type="sib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4E5A1869-57DF-4BD2-89F2-0FF412DDC03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61,3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DD1E431-BE19-4798-89F6-2A2AA8604FD1}" type="parTrans" cxnId="{563B7135-C296-437E-86BC-71C9BF75CBD3}">
      <dgm:prSet/>
      <dgm:spPr/>
      <dgm:t>
        <a:bodyPr/>
        <a:lstStyle/>
        <a:p>
          <a:endParaRPr lang="ru-RU">
            <a:latin typeface="Times New Roman" panose="02020603050405020304" pitchFamily="18" charset="0"/>
            <a:cs typeface="Times New Roman" panose="02020603050405020304" pitchFamily="18" charset="0"/>
          </a:endParaRPr>
        </a:p>
      </dgm:t>
    </dgm:pt>
    <dgm:pt modelId="{1FD46F6E-8EE6-451E-A6B4-3FA6056BD416}" type="sibTrans" cxnId="{563B7135-C296-437E-86BC-71C9BF75CBD3}">
      <dgm:prSet/>
      <dgm:spPr/>
      <dgm:t>
        <a:bodyPr/>
        <a:lstStyle/>
        <a:p>
          <a:endParaRPr lang="ru-RU">
            <a:latin typeface="Times New Roman" panose="02020603050405020304" pitchFamily="18" charset="0"/>
            <a:cs typeface="Times New Roman" panose="02020603050405020304" pitchFamily="18" charset="0"/>
          </a:endParaRPr>
        </a:p>
      </dgm:t>
    </dgm:pt>
    <dgm:pt modelId="{F0AF63A1-E6C3-48D7-BA15-2982A4DC912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FC5A12C-CC91-4A63-8252-41799CA3AEAA}" type="parTrans" cxnId="{2E3A4B0A-C6F1-498B-A616-AF6C3935B080}">
      <dgm:prSet/>
      <dgm:spPr/>
      <dgm:t>
        <a:bodyPr/>
        <a:lstStyle/>
        <a:p>
          <a:endParaRPr lang="ru-RU">
            <a:latin typeface="Times New Roman" panose="02020603050405020304" pitchFamily="18" charset="0"/>
            <a:cs typeface="Times New Roman" panose="02020603050405020304" pitchFamily="18" charset="0"/>
          </a:endParaRPr>
        </a:p>
      </dgm:t>
    </dgm:pt>
    <dgm:pt modelId="{EA539CAD-DFF5-47A4-8411-B337C730B6B2}" type="sibTrans" cxnId="{2E3A4B0A-C6F1-498B-A616-AF6C3935B080}">
      <dgm:prSet/>
      <dgm:spPr/>
      <dgm:t>
        <a:bodyPr/>
        <a:lstStyle/>
        <a:p>
          <a:endParaRPr lang="ru-RU">
            <a:latin typeface="Times New Roman" panose="02020603050405020304" pitchFamily="18" charset="0"/>
            <a:cs typeface="Times New Roman" panose="02020603050405020304" pitchFamily="18" charset="0"/>
          </a:endParaRPr>
        </a:p>
      </dgm:t>
    </dgm:pt>
    <dgm:pt modelId="{8EC1F942-64B7-4407-8F49-B1183D54A88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24,0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04DD0A5-B7E8-4C3D-BB6D-64003A10B98C}" type="parTrans" cxnId="{8A336B02-824A-4870-A5AB-F675FD21E054}">
      <dgm:prSet/>
      <dgm:spPr/>
      <dgm:t>
        <a:bodyPr/>
        <a:lstStyle/>
        <a:p>
          <a:endParaRPr lang="ru-RU">
            <a:latin typeface="Times New Roman" panose="02020603050405020304" pitchFamily="18" charset="0"/>
            <a:cs typeface="Times New Roman" panose="02020603050405020304" pitchFamily="18" charset="0"/>
          </a:endParaRPr>
        </a:p>
      </dgm:t>
    </dgm:pt>
    <dgm:pt modelId="{20EF07A7-0904-4C91-B9DD-C227E82D20B1}" type="sibTrans" cxnId="{8A336B02-824A-4870-A5AB-F675FD21E054}">
      <dgm:prSet/>
      <dgm:spPr/>
      <dgm:t>
        <a:bodyPr/>
        <a:lstStyle/>
        <a:p>
          <a:endParaRPr lang="ru-RU">
            <a:latin typeface="Times New Roman" panose="02020603050405020304" pitchFamily="18" charset="0"/>
            <a:cs typeface="Times New Roman" panose="02020603050405020304" pitchFamily="18" charset="0"/>
          </a:endParaRPr>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82,0</a:t>
          </a:r>
        </a:p>
      </dgm:t>
    </dgm:pt>
    <dgm:pt modelId="{8DBEE901-4D78-4181-A6DB-04DBE5AFC449}" type="parTrans" cxnId="{D0FADE0F-F15B-45EB-BE1E-1190009A8ABD}">
      <dgm:prSet/>
      <dgm:spPr/>
      <dgm:t>
        <a:bodyPr/>
        <a:lstStyle/>
        <a:p>
          <a:endParaRPr lang="ru-RU">
            <a:latin typeface="Times New Roman" panose="02020603050405020304" pitchFamily="18" charset="0"/>
            <a:cs typeface="Times New Roman" panose="02020603050405020304" pitchFamily="18" charset="0"/>
          </a:endParaRPr>
        </a:p>
      </dgm:t>
    </dgm:pt>
    <dgm:pt modelId="{571AFEDE-AA12-4634-A6F3-33BC4E236E19}" type="sibTrans" cxnId="{D0FADE0F-F15B-45EB-BE1E-1190009A8ABD}">
      <dgm:prSet/>
      <dgm:spPr/>
      <dgm:t>
        <a:bodyPr/>
        <a:lstStyle/>
        <a:p>
          <a:endParaRPr lang="ru-RU">
            <a:latin typeface="Times New Roman" panose="02020603050405020304" pitchFamily="18" charset="0"/>
            <a:cs typeface="Times New Roman" panose="02020603050405020304" pitchFamily="18" charset="0"/>
          </a:endParaRPr>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775,0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ED13ABC-6FE3-4A0F-B363-3797DF01D994}" type="par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D6C0D10C-0A55-4B4C-95CA-342CC713B4EA}" type="sib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97,0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FA166069-510E-430D-ABBE-E1A2B09558CE}" type="sib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593C7C55-813E-4059-B734-EC61CD9C5CB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62,0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7E9BED5-376D-4206-BC0B-A2BF002C0A67}" type="parTrans" cxnId="{08064794-7D33-4B3D-98EC-4C2F3CAB8822}">
      <dgm:prSet/>
      <dgm:spPr/>
      <dgm:t>
        <a:bodyPr/>
        <a:lstStyle/>
        <a:p>
          <a:endParaRPr lang="ru-RU">
            <a:latin typeface="Times New Roman" panose="02020603050405020304" pitchFamily="18" charset="0"/>
            <a:cs typeface="Times New Roman" panose="02020603050405020304" pitchFamily="18" charset="0"/>
          </a:endParaRPr>
        </a:p>
      </dgm:t>
    </dgm:pt>
    <dgm:pt modelId="{0D884A66-EF39-4789-A63B-3A3CBEB15D6A}" type="sibTrans" cxnId="{08064794-7D33-4B3D-98EC-4C2F3CAB8822}">
      <dgm:prSet/>
      <dgm:spPr/>
      <dgm:t>
        <a:bodyPr/>
        <a:lstStyle/>
        <a:p>
          <a:endParaRPr lang="ru-RU">
            <a:latin typeface="Times New Roman" panose="02020603050405020304" pitchFamily="18" charset="0"/>
            <a:cs typeface="Times New Roman" panose="02020603050405020304" pitchFamily="18" charset="0"/>
          </a:endParaRPr>
        </a:p>
      </dgm:t>
    </dgm:pt>
    <dgm:pt modelId="{9E15771F-F540-4F32-ACD6-56CFD707E80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70BBB04-FC5B-4B12-959F-7F02FDB52BBE}" type="parTrans" cxnId="{9A5E90C4-6511-4923-BB87-9C452263074C}">
      <dgm:prSet/>
      <dgm:spPr/>
      <dgm:t>
        <a:bodyPr/>
        <a:lstStyle/>
        <a:p>
          <a:endParaRPr lang="ru-RU">
            <a:latin typeface="Times New Roman" panose="02020603050405020304" pitchFamily="18" charset="0"/>
            <a:cs typeface="Times New Roman" panose="02020603050405020304" pitchFamily="18" charset="0"/>
          </a:endParaRPr>
        </a:p>
      </dgm:t>
    </dgm:pt>
    <dgm:pt modelId="{EC763716-B14D-403A-A4A7-216861E00C47}" type="sibTrans" cxnId="{9A5E90C4-6511-4923-BB87-9C452263074C}">
      <dgm:prSet/>
      <dgm:spPr/>
      <dgm:t>
        <a:bodyPr/>
        <a:lstStyle/>
        <a:p>
          <a:endParaRPr lang="ru-RU">
            <a:latin typeface="Times New Roman" panose="02020603050405020304" pitchFamily="18" charset="0"/>
            <a:cs typeface="Times New Roman" panose="02020603050405020304" pitchFamily="18" charset="0"/>
          </a:endParaRPr>
        </a:p>
      </dgm:t>
    </dgm:pt>
    <dgm:pt modelId="{20671797-DAB3-483D-81A6-EB33F8E5D32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26,0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917A2FC-0EC7-4FB8-B415-CD8FE3AAD307}" type="parTrans" cxnId="{90D57730-3A4C-47CA-BBD0-42D8464C56FD}">
      <dgm:prSet/>
      <dgm:spPr/>
      <dgm:t>
        <a:bodyPr/>
        <a:lstStyle/>
        <a:p>
          <a:endParaRPr lang="ru-RU">
            <a:latin typeface="Times New Roman" panose="02020603050405020304" pitchFamily="18" charset="0"/>
            <a:cs typeface="Times New Roman" panose="02020603050405020304" pitchFamily="18" charset="0"/>
          </a:endParaRPr>
        </a:p>
      </dgm:t>
    </dgm:pt>
    <dgm:pt modelId="{9DA74383-E61F-415F-8262-DF5C37B5A3CC}" type="sibTrans" cxnId="{90D57730-3A4C-47CA-BBD0-42D8464C56FD}">
      <dgm:prSet/>
      <dgm:spPr/>
      <dgm:t>
        <a:bodyPr/>
        <a:lstStyle/>
        <a:p>
          <a:endParaRPr lang="ru-RU">
            <a:latin typeface="Times New Roman" panose="02020603050405020304" pitchFamily="18" charset="0"/>
            <a:cs typeface="Times New Roman" panose="02020603050405020304" pitchFamily="18" charset="0"/>
          </a:endParaRPr>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83,0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8799DE6-79A2-4C3E-B141-55C8FB729A4A}" type="parTrans" cxnId="{7EAEC371-553E-4E9D-A4CC-83A632C1A866}">
      <dgm:prSet/>
      <dgm:spPr/>
      <dgm:t>
        <a:bodyPr/>
        <a:lstStyle/>
        <a:p>
          <a:endParaRPr lang="ru-RU">
            <a:latin typeface="Times New Roman" panose="02020603050405020304" pitchFamily="18" charset="0"/>
            <a:cs typeface="Times New Roman" panose="02020603050405020304" pitchFamily="18" charset="0"/>
          </a:endParaRPr>
        </a:p>
      </dgm:t>
    </dgm:pt>
    <dgm:pt modelId="{41B933A1-9AB0-4413-9012-F89B9C70741E}" type="sibTrans" cxnId="{7EAEC371-553E-4E9D-A4CC-83A632C1A866}">
      <dgm:prSet/>
      <dgm:spPr/>
      <dgm:t>
        <a:bodyPr/>
        <a:lstStyle/>
        <a:p>
          <a:endParaRPr lang="ru-RU">
            <a:latin typeface="Times New Roman" panose="02020603050405020304" pitchFamily="18" charset="0"/>
            <a:cs typeface="Times New Roman" panose="02020603050405020304" pitchFamily="18" charset="0"/>
          </a:endParaRPr>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775,0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756F4C0-E80B-4D51-98DD-9ED456BC9850}" type="par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A8539F8F-5449-4F69-9D5B-CD73E9384FB2}" type="sib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smtClean="0">
              <a:solidFill>
                <a:schemeClr val="tx1"/>
              </a:solidFill>
              <a:latin typeface="Times New Roman" panose="02020603050405020304" pitchFamily="18" charset="0"/>
              <a:cs typeface="Times New Roman" panose="02020603050405020304" pitchFamily="18" charset="0"/>
            </a:rPr>
            <a:t>99,0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1F3B44A3-41F0-4FE2-8FE9-2EEC4DC3DA9C}" type="sib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DF86BB99-07F8-490F-B6E9-4F22F5A8A95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63,0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985FE44-C5E5-4D58-805E-13170B646D27}" type="parTrans" cxnId="{E90B9AD5-6B9D-460A-B8D4-0169929EE8C4}">
      <dgm:prSet/>
      <dgm:spPr/>
      <dgm:t>
        <a:bodyPr/>
        <a:lstStyle/>
        <a:p>
          <a:endParaRPr lang="ru-RU">
            <a:latin typeface="Times New Roman" panose="02020603050405020304" pitchFamily="18" charset="0"/>
            <a:cs typeface="Times New Roman" panose="02020603050405020304" pitchFamily="18" charset="0"/>
          </a:endParaRPr>
        </a:p>
      </dgm:t>
    </dgm:pt>
    <dgm:pt modelId="{38C2B751-10AB-424B-8533-370958D28C0F}" type="sibTrans" cxnId="{E90B9AD5-6B9D-460A-B8D4-0169929EE8C4}">
      <dgm:prSet/>
      <dgm:spPr/>
      <dgm:t>
        <a:bodyPr/>
        <a:lstStyle/>
        <a:p>
          <a:endParaRPr lang="ru-RU">
            <a:latin typeface="Times New Roman" panose="02020603050405020304" pitchFamily="18" charset="0"/>
            <a:cs typeface="Times New Roman" panose="02020603050405020304" pitchFamily="18" charset="0"/>
          </a:endParaRPr>
        </a:p>
      </dgm:t>
    </dgm:pt>
    <dgm:pt modelId="{04C3AC0E-965B-48C1-827A-5D93B22D205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71,0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CE8D822-733A-4BA8-B539-C3F84FDFC933}" type="parTrans" cxnId="{F48F33E0-C1C5-4342-8DCC-7C57E3E3B48C}">
      <dgm:prSet/>
      <dgm:spPr/>
      <dgm:t>
        <a:bodyPr/>
        <a:lstStyle/>
        <a:p>
          <a:endParaRPr lang="ru-RU">
            <a:latin typeface="Times New Roman" panose="02020603050405020304" pitchFamily="18" charset="0"/>
            <a:cs typeface="Times New Roman" panose="02020603050405020304" pitchFamily="18" charset="0"/>
          </a:endParaRPr>
        </a:p>
      </dgm:t>
    </dgm:pt>
    <dgm:pt modelId="{1AF301AF-4DFB-4C78-9067-8B4C4FDC04D9}" type="sibTrans" cxnId="{F48F33E0-C1C5-4342-8DCC-7C57E3E3B48C}">
      <dgm:prSet/>
      <dgm:spPr/>
      <dgm:t>
        <a:bodyPr/>
        <a:lstStyle/>
        <a:p>
          <a:endParaRPr lang="ru-RU">
            <a:latin typeface="Times New Roman" panose="02020603050405020304" pitchFamily="18" charset="0"/>
            <a:cs typeface="Times New Roman" panose="02020603050405020304" pitchFamily="18" charset="0"/>
          </a:endParaRPr>
        </a:p>
      </dgm:t>
    </dgm:pt>
    <dgm:pt modelId="{FD657B6D-8ACE-4CCE-A7E1-4A6249E6146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900F6249-A425-4874-AD40-878D59EB5E1E}" type="parTrans" cxnId="{369C14D0-D141-47E5-B8C5-F9D42F2C1451}">
      <dgm:prSet/>
      <dgm:spPr/>
      <dgm:t>
        <a:bodyPr/>
        <a:lstStyle/>
        <a:p>
          <a:endParaRPr lang="ru-RU">
            <a:latin typeface="Times New Roman" panose="02020603050405020304" pitchFamily="18" charset="0"/>
            <a:cs typeface="Times New Roman" panose="02020603050405020304" pitchFamily="18" charset="0"/>
          </a:endParaRPr>
        </a:p>
      </dgm:t>
    </dgm:pt>
    <dgm:pt modelId="{7EAD3F99-24A3-44B5-8758-2E6EAE874C53}" type="sibTrans" cxnId="{369C14D0-D141-47E5-B8C5-F9D42F2C1451}">
      <dgm:prSet/>
      <dgm:spPr/>
      <dgm:t>
        <a:bodyPr/>
        <a:lstStyle/>
        <a:p>
          <a:endParaRPr lang="ru-RU">
            <a:latin typeface="Times New Roman" panose="02020603050405020304" pitchFamily="18" charset="0"/>
            <a:cs typeface="Times New Roman" panose="02020603050405020304" pitchFamily="18" charset="0"/>
          </a:endParaRPr>
        </a:p>
      </dgm:t>
    </dgm:pt>
    <dgm:pt modelId="{D6D64A82-9CCF-4F4D-A105-1ED7864CA01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609A4098-5B9C-429E-97B4-380D47255858}" type="parTrans" cxnId="{BF296472-9BEB-4276-81AA-FE5DB5DD0131}">
      <dgm:prSet/>
      <dgm:spPr/>
      <dgm:t>
        <a:bodyPr/>
        <a:lstStyle/>
        <a:p>
          <a:endParaRPr lang="ru-RU">
            <a:latin typeface="Times New Roman" panose="02020603050405020304" pitchFamily="18" charset="0"/>
            <a:cs typeface="Times New Roman" panose="02020603050405020304" pitchFamily="18" charset="0"/>
          </a:endParaRPr>
        </a:p>
      </dgm:t>
    </dgm:pt>
    <dgm:pt modelId="{7B2A9926-1029-45E5-8F6B-5741075396B6}" type="sibTrans" cxnId="{BF296472-9BEB-4276-81AA-FE5DB5DD0131}">
      <dgm:prSet/>
      <dgm:spPr/>
      <dgm:t>
        <a:bodyPr/>
        <a:lstStyle/>
        <a:p>
          <a:endParaRPr lang="ru-RU">
            <a:latin typeface="Times New Roman" panose="02020603050405020304" pitchFamily="18" charset="0"/>
            <a:cs typeface="Times New Roman" panose="02020603050405020304" pitchFamily="18" charset="0"/>
          </a:endParaRPr>
        </a:p>
      </dgm:t>
    </dgm:pt>
    <dgm:pt modelId="{1CBC8EA1-682A-420E-9232-8EAD0C29C1F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100,0</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BC13F4C4-3006-49F5-BA76-C38AC3E0C177}" type="parTrans" cxnId="{253F9E5C-C5E8-4E3A-B3B9-822F347287D2}">
      <dgm:prSet/>
      <dgm:spPr/>
      <dgm:t>
        <a:bodyPr/>
        <a:lstStyle/>
        <a:p>
          <a:endParaRPr lang="ru-RU">
            <a:latin typeface="Times New Roman" panose="02020603050405020304" pitchFamily="18" charset="0"/>
            <a:cs typeface="Times New Roman" panose="02020603050405020304" pitchFamily="18" charset="0"/>
          </a:endParaRPr>
        </a:p>
      </dgm:t>
    </dgm:pt>
    <dgm:pt modelId="{81A48D5D-65FF-4FFB-B501-F9551782DC9D}" type="sibTrans" cxnId="{253F9E5C-C5E8-4E3A-B3B9-822F347287D2}">
      <dgm:prSet/>
      <dgm:spPr/>
      <dgm:t>
        <a:bodyPr/>
        <a:lstStyle/>
        <a:p>
          <a:endParaRPr lang="ru-RU">
            <a:latin typeface="Times New Roman" panose="02020603050405020304" pitchFamily="18" charset="0"/>
            <a:cs typeface="Times New Roman" panose="02020603050405020304" pitchFamily="18" charset="0"/>
          </a:endParaRPr>
        </a:p>
      </dgm:t>
    </dgm:pt>
    <dgm:pt modelId="{ECB09A8D-D76A-4605-9EA1-9B61797D3A5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8424434C-2149-48E0-B8A3-F25FD0727951}" type="parTrans" cxnId="{C5757C9E-A9E5-4380-8A98-9FFDB54B1EF6}">
      <dgm:prSet/>
      <dgm:spPr/>
      <dgm:t>
        <a:bodyPr/>
        <a:lstStyle/>
        <a:p>
          <a:endParaRPr lang="ru-RU">
            <a:latin typeface="Times New Roman" panose="02020603050405020304" pitchFamily="18" charset="0"/>
            <a:cs typeface="Times New Roman" panose="02020603050405020304" pitchFamily="18" charset="0"/>
          </a:endParaRPr>
        </a:p>
      </dgm:t>
    </dgm:pt>
    <dgm:pt modelId="{BA667317-84A4-45F4-8997-6DCA5A7FDE6D}" type="sibTrans" cxnId="{C5757C9E-A9E5-4380-8A98-9FFDB54B1EF6}">
      <dgm:prSet/>
      <dgm:spPr/>
      <dgm:t>
        <a:bodyPr/>
        <a:lstStyle/>
        <a:p>
          <a:endParaRPr lang="ru-RU">
            <a:latin typeface="Times New Roman" panose="02020603050405020304" pitchFamily="18" charset="0"/>
            <a:cs typeface="Times New Roman" panose="02020603050405020304" pitchFamily="18" charset="0"/>
          </a:endParaRPr>
        </a:p>
      </dgm:t>
    </dgm:pt>
    <dgm:pt modelId="{7696DA4A-AAE1-4FDC-8E0C-5AA68A0A077E}">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6BF4139-72D8-4A7D-9304-E6315DEF7898}" type="parTrans" cxnId="{7117439D-C837-4F2A-AF28-F0D6590C87DC}">
      <dgm:prSet/>
      <dgm:spPr/>
      <dgm:t>
        <a:bodyPr/>
        <a:lstStyle/>
        <a:p>
          <a:endParaRPr lang="ru-RU">
            <a:latin typeface="Times New Roman" panose="02020603050405020304" pitchFamily="18" charset="0"/>
            <a:cs typeface="Times New Roman" panose="02020603050405020304" pitchFamily="18" charset="0"/>
          </a:endParaRPr>
        </a:p>
      </dgm:t>
    </dgm:pt>
    <dgm:pt modelId="{1567BC93-98AB-48BE-B416-75FA656DCD3C}" type="sibTrans" cxnId="{7117439D-C837-4F2A-AF28-F0D6590C87DC}">
      <dgm:prSet/>
      <dgm:spPr/>
      <dgm:t>
        <a:bodyPr/>
        <a:lstStyle/>
        <a:p>
          <a:endParaRPr lang="ru-RU">
            <a:latin typeface="Times New Roman" panose="02020603050405020304" pitchFamily="18" charset="0"/>
            <a:cs typeface="Times New Roman" panose="02020603050405020304" pitchFamily="18" charset="0"/>
          </a:endParaRPr>
        </a:p>
      </dgm:t>
    </dgm:pt>
    <dgm:pt modelId="{CA9E619C-554A-4A94-85BD-B5B1C42EA040}">
      <dgm:prSet custT="1">
        <dgm:style>
          <a:lnRef idx="2">
            <a:schemeClr val="accent3">
              <a:shade val="50000"/>
            </a:schemeClr>
          </a:lnRef>
          <a:fillRef idx="1">
            <a:schemeClr val="accent3"/>
          </a:fillRef>
          <a:effectRef idx="0">
            <a:schemeClr val="accent3"/>
          </a:effectRef>
          <a:fontRef idx="minor">
            <a:schemeClr val="lt1"/>
          </a:fontRef>
        </dgm:style>
      </dgm:prSet>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a:noFill/>
        </a:ln>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F69F359-B109-4E7C-9BE1-22DD4B542489}" type="parTrans" cxnId="{257974FE-C261-4966-81E3-36D4C9A9C0A1}">
      <dgm:prSet/>
      <dgm:spPr/>
      <dgm:t>
        <a:bodyPr/>
        <a:lstStyle/>
        <a:p>
          <a:endParaRPr lang="ru-RU">
            <a:latin typeface="Times New Roman" panose="02020603050405020304" pitchFamily="18" charset="0"/>
            <a:cs typeface="Times New Roman" panose="02020603050405020304" pitchFamily="18" charset="0"/>
          </a:endParaRPr>
        </a:p>
      </dgm:t>
    </dgm:pt>
    <dgm:pt modelId="{BFEAA742-61E8-4D3F-83CB-E84D874BDC45}" type="sibTrans" cxnId="{257974FE-C261-4966-81E3-36D4C9A9C0A1}">
      <dgm:prSet/>
      <dgm:spPr/>
      <dgm:t>
        <a:bodyPr/>
        <a:lstStyle/>
        <a:p>
          <a:endParaRPr lang="ru-RU">
            <a:latin typeface="Times New Roman" panose="02020603050405020304" pitchFamily="18" charset="0"/>
            <a:cs typeface="Times New Roman" panose="02020603050405020304" pitchFamily="18" charset="0"/>
          </a:endParaRPr>
        </a:p>
      </dgm:t>
    </dgm:pt>
    <dgm:pt modelId="{93520637-36B3-4AB9-B949-92D55141E73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9CBCFDE-87C7-4CA0-895C-10567390C816}" type="sib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0149EBE6-AA59-4F78-AF18-137F8047AB47}" type="pres">
      <dgm:prSet presAssocID="{CD119780-6575-4106-AE5B-2CC6B48E5482}" presName="vertFour" presStyleCnt="0">
        <dgm:presLayoutVars>
          <dgm:chPref val="3"/>
        </dgm:presLayoutVars>
      </dgm:prSet>
      <dgm:spPr/>
      <dgm:t>
        <a:bodyPr/>
        <a:lstStyle/>
        <a:p>
          <a:endParaRPr lang="ru-RU"/>
        </a:p>
      </dgm:t>
    </dgm:pt>
    <dgm:pt modelId="{14BABD28-5047-47A3-A701-B7AFBBE28819}" type="pres">
      <dgm:prSet presAssocID="{CD119780-6575-4106-AE5B-2CC6B48E5482}" presName="txFour" presStyleLbl="node4" presStyleIdx="0" presStyleCnt="30">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t>
        <a:bodyPr/>
        <a:lstStyle/>
        <a:p>
          <a:endParaRPr lang="ru-RU"/>
        </a:p>
      </dgm:t>
    </dgm:pt>
    <dgm:pt modelId="{D0D594F6-8533-4A50-8AE7-20755C3BFFA9}" type="pres">
      <dgm:prSet presAssocID="{CD119780-6575-4106-AE5B-2CC6B48E5482}" presName="horzFour" presStyleCnt="0"/>
      <dgm:spPr/>
      <dgm:t>
        <a:bodyPr/>
        <a:lstStyle/>
        <a:p>
          <a:endParaRPr lang="ru-RU"/>
        </a:p>
      </dgm:t>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1" presStyleCnt="30">
        <dgm:presLayoutVars>
          <dgm:chPref val="3"/>
        </dgm:presLayoutVars>
      </dgm:prSet>
      <dgm:spPr/>
      <dgm:t>
        <a:bodyPr/>
        <a:lstStyle/>
        <a:p>
          <a:endParaRPr lang="ru-RU"/>
        </a:p>
      </dgm:t>
    </dgm:pt>
    <dgm:pt modelId="{9B983630-5D09-45D7-92AD-109BAA43CF48}" type="pres">
      <dgm:prSet presAssocID="{93520637-36B3-4AB9-B949-92D55141E733}" presName="parTransFour" presStyleCnt="0"/>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C2D8D153-FBF9-44C5-B447-F4BF501D8FA1}" type="pres">
      <dgm:prSet presAssocID="{44367D81-039C-4579-8E09-66CAF90F5041}" presName="vertFour" presStyleCnt="0">
        <dgm:presLayoutVars>
          <dgm:chPref val="3"/>
        </dgm:presLayoutVars>
      </dgm:prSet>
      <dgm:spPr/>
      <dgm:t>
        <a:bodyPr/>
        <a:lstStyle/>
        <a:p>
          <a:endParaRPr lang="ru-RU"/>
        </a:p>
      </dgm:t>
    </dgm:pt>
    <dgm:pt modelId="{085136A3-D02F-461C-B31C-FD1D69D16759}" type="pres">
      <dgm:prSet presAssocID="{44367D81-039C-4579-8E09-66CAF90F5041}" presName="txFour" presStyleLbl="node4" presStyleIdx="2" presStyleCnt="30">
        <dgm:presLayoutVars>
          <dgm:chPref val="3"/>
        </dgm:presLayoutVars>
      </dgm:prSet>
      <dgm:spPr/>
      <dgm:t>
        <a:bodyPr/>
        <a:lstStyle/>
        <a:p>
          <a:endParaRPr lang="ru-RU"/>
        </a:p>
      </dgm:t>
    </dgm:pt>
    <dgm:pt modelId="{DCA6CF81-D743-4AD3-A3A1-3DF9D9BFBC77}" type="pres">
      <dgm:prSet presAssocID="{44367D81-039C-4579-8E09-66CAF90F5041}" presName="parTransFour" presStyleCnt="0"/>
      <dgm:spPr/>
      <dgm:t>
        <a:bodyPr/>
        <a:lstStyle/>
        <a:p>
          <a:endParaRPr lang="ru-RU"/>
        </a:p>
      </dgm:t>
    </dgm:pt>
    <dgm:pt modelId="{8A9FECDA-0971-4926-9F35-6C36E65B14A9}" type="pres">
      <dgm:prSet presAssocID="{44367D81-039C-4579-8E09-66CAF90F5041}" presName="horzFour" presStyleCnt="0"/>
      <dgm:spPr/>
      <dgm:t>
        <a:bodyPr/>
        <a:lstStyle/>
        <a:p>
          <a:endParaRPr lang="ru-RU"/>
        </a:p>
      </dgm:t>
    </dgm:pt>
    <dgm:pt modelId="{4A1D7939-C139-4889-AA8A-C0FC12630CEE}" type="pres">
      <dgm:prSet presAssocID="{9C715FE5-31CA-4541-A958-D2C730C134E0}" presName="vertFour" presStyleCnt="0">
        <dgm:presLayoutVars>
          <dgm:chPref val="3"/>
        </dgm:presLayoutVars>
      </dgm:prSet>
      <dgm:spPr/>
      <dgm:t>
        <a:bodyPr/>
        <a:lstStyle/>
        <a:p>
          <a:endParaRPr lang="ru-RU"/>
        </a:p>
      </dgm:t>
    </dgm:pt>
    <dgm:pt modelId="{2BC9EB28-F68D-4321-836D-A642C2C0DAB1}" type="pres">
      <dgm:prSet presAssocID="{9C715FE5-31CA-4541-A958-D2C730C134E0}" presName="txFour" presStyleLbl="node4" presStyleIdx="3" presStyleCnt="30" custLinFactNeighborX="-3442" custLinFactNeighborY="-14037">
        <dgm:presLayoutVars>
          <dgm:chPref val="3"/>
        </dgm:presLayoutVars>
      </dgm:prSet>
      <dgm:spPr/>
      <dgm:t>
        <a:bodyPr/>
        <a:lstStyle/>
        <a:p>
          <a:endParaRPr lang="ru-RU"/>
        </a:p>
      </dgm:t>
    </dgm:pt>
    <dgm:pt modelId="{27FCCA56-038C-4613-B7B2-16CD590F385E}" type="pres">
      <dgm:prSet presAssocID="{9C715FE5-31CA-4541-A958-D2C730C134E0}" presName="parTransFour" presStyleCnt="0"/>
      <dgm:spPr/>
      <dgm:t>
        <a:bodyPr/>
        <a:lstStyle/>
        <a:p>
          <a:endParaRPr lang="ru-RU"/>
        </a:p>
      </dgm:t>
    </dgm:pt>
    <dgm:pt modelId="{7F93EC46-9C8D-4119-8F52-CCFA2BE3D856}" type="pres">
      <dgm:prSet presAssocID="{9C715FE5-31CA-4541-A958-D2C730C134E0}" presName="horzFour" presStyleCnt="0"/>
      <dgm:spPr/>
      <dgm:t>
        <a:bodyPr/>
        <a:lstStyle/>
        <a:p>
          <a:endParaRPr lang="ru-RU"/>
        </a:p>
      </dgm:t>
    </dgm:pt>
    <dgm:pt modelId="{57E5281D-099B-4146-8847-39F267019B93}" type="pres">
      <dgm:prSet presAssocID="{8536FD6B-8AD2-4A43-B337-6FD60B3FD4B2}" presName="vertFour" presStyleCnt="0">
        <dgm:presLayoutVars>
          <dgm:chPref val="3"/>
        </dgm:presLayoutVars>
      </dgm:prSet>
      <dgm:spPr/>
      <dgm:t>
        <a:bodyPr/>
        <a:lstStyle/>
        <a:p>
          <a:endParaRPr lang="ru-RU"/>
        </a:p>
      </dgm:t>
    </dgm:pt>
    <dgm:pt modelId="{85D767EC-FAE5-4312-B23F-9B41F2C6B7D7}" type="pres">
      <dgm:prSet presAssocID="{8536FD6B-8AD2-4A43-B337-6FD60B3FD4B2}" presName="txFour" presStyleLbl="node4" presStyleIdx="4" presStyleCnt="30">
        <dgm:presLayoutVars>
          <dgm:chPref val="3"/>
        </dgm:presLayoutVars>
      </dgm:prSet>
      <dgm:spPr/>
      <dgm:t>
        <a:bodyPr/>
        <a:lstStyle/>
        <a:p>
          <a:endParaRPr lang="ru-RU"/>
        </a:p>
      </dgm:t>
    </dgm:pt>
    <dgm:pt modelId="{1325464A-4BAA-486A-A2D8-AA039A80957A}" type="pres">
      <dgm:prSet presAssocID="{8536FD6B-8AD2-4A43-B337-6FD60B3FD4B2}" presName="parTransFour" presStyleCnt="0"/>
      <dgm:spPr/>
    </dgm:pt>
    <dgm:pt modelId="{E795CE46-C816-4100-AC67-9520DA742BDE}" type="pres">
      <dgm:prSet presAssocID="{8536FD6B-8AD2-4A43-B337-6FD60B3FD4B2}" presName="horzFour" presStyleCnt="0"/>
      <dgm:spPr/>
      <dgm:t>
        <a:bodyPr/>
        <a:lstStyle/>
        <a:p>
          <a:endParaRPr lang="ru-RU"/>
        </a:p>
      </dgm:t>
    </dgm:pt>
    <dgm:pt modelId="{0DEBC00E-8221-4E29-8D96-8FD712C49234}" type="pres">
      <dgm:prSet presAssocID="{CA9E619C-554A-4A94-85BD-B5B1C42EA040}" presName="vertFour" presStyleCnt="0">
        <dgm:presLayoutVars>
          <dgm:chPref val="3"/>
        </dgm:presLayoutVars>
      </dgm:prSet>
      <dgm:spPr/>
    </dgm:pt>
    <dgm:pt modelId="{2722E71F-113D-4438-914F-64CD151531B3}" type="pres">
      <dgm:prSet presAssocID="{CA9E619C-554A-4A94-85BD-B5B1C42EA040}" presName="txFour" presStyleLbl="node4" presStyleIdx="5" presStyleCnt="30" custLinFactNeighborX="1072" custLinFactNeighborY="2313">
        <dgm:presLayoutVars>
          <dgm:chPref val="3"/>
        </dgm:presLayoutVars>
      </dgm:prSet>
      <dgm:spPr/>
      <dgm:t>
        <a:bodyPr/>
        <a:lstStyle/>
        <a:p>
          <a:endParaRPr lang="ru-RU"/>
        </a:p>
      </dgm:t>
    </dgm:pt>
    <dgm:pt modelId="{4B44297C-7C54-4F01-A043-284E4232704B}" type="pres">
      <dgm:prSet presAssocID="{CA9E619C-554A-4A94-85BD-B5B1C42EA040}" presName="horzFour" presStyleCnt="0"/>
      <dgm:spPr/>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FF422C5A-2F9A-4C9D-854E-BFC785439DEC}" type="pres">
      <dgm:prSet presAssocID="{B34B6A16-5EF9-4B63-A5E4-12B190B34880}" presName="vertFour" presStyleCnt="0">
        <dgm:presLayoutVars>
          <dgm:chPref val="3"/>
        </dgm:presLayoutVars>
      </dgm:prSet>
      <dgm:spPr/>
      <dgm:t>
        <a:bodyPr/>
        <a:lstStyle/>
        <a:p>
          <a:endParaRPr lang="ru-RU"/>
        </a:p>
      </dgm:t>
    </dgm:pt>
    <dgm:pt modelId="{C586111C-58B6-40AF-8D8A-60EE680572BA}" type="pres">
      <dgm:prSet presAssocID="{B34B6A16-5EF9-4B63-A5E4-12B190B34880}" presName="txFour" presStyleLbl="node4" presStyleIdx="6" presStyleCnt="30">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t>
        <a:bodyPr/>
        <a:lstStyle/>
        <a:p>
          <a:endParaRPr lang="ru-RU"/>
        </a:p>
      </dgm:t>
    </dgm:pt>
    <dgm:pt modelId="{FFF447F9-BACE-4B19-B5DF-5D71FE61C4DC}" type="pres">
      <dgm:prSet presAssocID="{B34B6A16-5EF9-4B63-A5E4-12B190B34880}" presName="horzFour" presStyleCnt="0"/>
      <dgm:spPr/>
      <dgm:t>
        <a:bodyPr/>
        <a:lstStyle/>
        <a:p>
          <a:endParaRPr lang="ru-RU"/>
        </a:p>
      </dgm:t>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7" presStyleCnt="30">
        <dgm:presLayoutVars>
          <dgm:chPref val="3"/>
        </dgm:presLayoutVars>
      </dgm:prSet>
      <dgm:spPr/>
      <dgm:t>
        <a:bodyPr/>
        <a:lstStyle/>
        <a:p>
          <a:endParaRPr lang="ru-RU"/>
        </a:p>
      </dgm:t>
    </dgm:pt>
    <dgm:pt modelId="{58DAA9F4-0E18-4F78-BD4F-92D296477D35}" type="pres">
      <dgm:prSet presAssocID="{9A0A1B48-08CE-44F2-8C66-5814C06EE4CC}" presName="parTransFour" presStyleCnt="0"/>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E5B57F09-2B59-4711-A8C9-974EF4149D9A}" type="pres">
      <dgm:prSet presAssocID="{614AF9F2-E1A1-4D10-882A-EB6B0D669FCA}" presName="vertFour" presStyleCnt="0">
        <dgm:presLayoutVars>
          <dgm:chPref val="3"/>
        </dgm:presLayoutVars>
      </dgm:prSet>
      <dgm:spPr/>
      <dgm:t>
        <a:bodyPr/>
        <a:lstStyle/>
        <a:p>
          <a:endParaRPr lang="ru-RU"/>
        </a:p>
      </dgm:t>
    </dgm:pt>
    <dgm:pt modelId="{6CE5FDB4-BFBB-4259-A330-B441199BCE24}" type="pres">
      <dgm:prSet presAssocID="{614AF9F2-E1A1-4D10-882A-EB6B0D669FCA}" presName="txFour" presStyleLbl="node4" presStyleIdx="8" presStyleCnt="30">
        <dgm:presLayoutVars>
          <dgm:chPref val="3"/>
        </dgm:presLayoutVars>
      </dgm:prSet>
      <dgm:spPr/>
      <dgm:t>
        <a:bodyPr/>
        <a:lstStyle/>
        <a:p>
          <a:endParaRPr lang="ru-RU"/>
        </a:p>
      </dgm:t>
    </dgm:pt>
    <dgm:pt modelId="{333F826B-C233-4B5F-A398-764D3F47A1BA}" type="pres">
      <dgm:prSet presAssocID="{614AF9F2-E1A1-4D10-882A-EB6B0D669FCA}" presName="parTransFour" presStyleCnt="0"/>
      <dgm:spPr/>
      <dgm:t>
        <a:bodyPr/>
        <a:lstStyle/>
        <a:p>
          <a:endParaRPr lang="ru-RU"/>
        </a:p>
      </dgm:t>
    </dgm:pt>
    <dgm:pt modelId="{E607D5B5-B0CE-46E0-84C5-F456BAF04EE4}" type="pres">
      <dgm:prSet presAssocID="{614AF9F2-E1A1-4D10-882A-EB6B0D669FCA}" presName="horzFour" presStyleCnt="0"/>
      <dgm:spPr/>
      <dgm:t>
        <a:bodyPr/>
        <a:lstStyle/>
        <a:p>
          <a:endParaRPr lang="ru-RU"/>
        </a:p>
      </dgm:t>
    </dgm:pt>
    <dgm:pt modelId="{F267116D-D0B1-4457-ABA0-2D94424C53E8}" type="pres">
      <dgm:prSet presAssocID="{BE98D1AB-A280-4D0B-A815-73E57FD87EC3}" presName="vertFour" presStyleCnt="0">
        <dgm:presLayoutVars>
          <dgm:chPref val="3"/>
        </dgm:presLayoutVars>
      </dgm:prSet>
      <dgm:spPr/>
      <dgm:t>
        <a:bodyPr/>
        <a:lstStyle/>
        <a:p>
          <a:endParaRPr lang="ru-RU"/>
        </a:p>
      </dgm:t>
    </dgm:pt>
    <dgm:pt modelId="{89DC61A6-3199-4C88-A8D1-98ADCFDD3274}" type="pres">
      <dgm:prSet presAssocID="{BE98D1AB-A280-4D0B-A815-73E57FD87EC3}" presName="txFour" presStyleLbl="node4" presStyleIdx="9" presStyleCnt="30">
        <dgm:presLayoutVars>
          <dgm:chPref val="3"/>
        </dgm:presLayoutVars>
      </dgm:prSet>
      <dgm:spPr/>
      <dgm:t>
        <a:bodyPr/>
        <a:lstStyle/>
        <a:p>
          <a:endParaRPr lang="ru-RU"/>
        </a:p>
      </dgm:t>
    </dgm:pt>
    <dgm:pt modelId="{911FD772-B984-413E-A468-8F0F3007E9F5}" type="pres">
      <dgm:prSet presAssocID="{BE98D1AB-A280-4D0B-A815-73E57FD87EC3}" presName="parTransFour" presStyleCnt="0"/>
      <dgm:spPr/>
      <dgm:t>
        <a:bodyPr/>
        <a:lstStyle/>
        <a:p>
          <a:endParaRPr lang="ru-RU"/>
        </a:p>
      </dgm:t>
    </dgm:pt>
    <dgm:pt modelId="{C7E808E6-5BB0-42AD-9568-7FA84FFA1273}" type="pres">
      <dgm:prSet presAssocID="{BE98D1AB-A280-4D0B-A815-73E57FD87EC3}" presName="horzFour" presStyleCnt="0"/>
      <dgm:spPr/>
      <dgm:t>
        <a:bodyPr/>
        <a:lstStyle/>
        <a:p>
          <a:endParaRPr lang="ru-RU"/>
        </a:p>
      </dgm:t>
    </dgm:pt>
    <dgm:pt modelId="{6143EFE8-4DC9-41D7-A90D-BEF4DD9D6775}" type="pres">
      <dgm:prSet presAssocID="{4D9EF634-1BF2-4A35-90CA-8A6D73717D8F}" presName="vertFour" presStyleCnt="0">
        <dgm:presLayoutVars>
          <dgm:chPref val="3"/>
        </dgm:presLayoutVars>
      </dgm:prSet>
      <dgm:spPr/>
      <dgm:t>
        <a:bodyPr/>
        <a:lstStyle/>
        <a:p>
          <a:endParaRPr lang="ru-RU"/>
        </a:p>
      </dgm:t>
    </dgm:pt>
    <dgm:pt modelId="{B35EEDEE-A63C-4DC0-9860-A34A7BFD903E}" type="pres">
      <dgm:prSet presAssocID="{4D9EF634-1BF2-4A35-90CA-8A6D73717D8F}" presName="txFour" presStyleLbl="node4" presStyleIdx="10" presStyleCnt="30">
        <dgm:presLayoutVars>
          <dgm:chPref val="3"/>
        </dgm:presLayoutVars>
      </dgm:prSet>
      <dgm:spPr/>
      <dgm:t>
        <a:bodyPr/>
        <a:lstStyle/>
        <a:p>
          <a:endParaRPr lang="ru-RU"/>
        </a:p>
      </dgm:t>
    </dgm:pt>
    <dgm:pt modelId="{5234F69D-D186-4175-A5E5-9C1758E18A33}" type="pres">
      <dgm:prSet presAssocID="{4D9EF634-1BF2-4A35-90CA-8A6D73717D8F}" presName="parTransFour" presStyleCnt="0"/>
      <dgm:spPr/>
    </dgm:pt>
    <dgm:pt modelId="{2AFD5925-89E6-4CDB-B771-8976E3EAA1E0}" type="pres">
      <dgm:prSet presAssocID="{4D9EF634-1BF2-4A35-90CA-8A6D73717D8F}" presName="horzFour" presStyleCnt="0"/>
      <dgm:spPr/>
      <dgm:t>
        <a:bodyPr/>
        <a:lstStyle/>
        <a:p>
          <a:endParaRPr lang="ru-RU"/>
        </a:p>
      </dgm:t>
    </dgm:pt>
    <dgm:pt modelId="{71372FE3-666A-4799-B832-A7072D9433E9}" type="pres">
      <dgm:prSet presAssocID="{7696DA4A-AAE1-4FDC-8E0C-5AA68A0A077E}" presName="vertFour" presStyleCnt="0">
        <dgm:presLayoutVars>
          <dgm:chPref val="3"/>
        </dgm:presLayoutVars>
      </dgm:prSet>
      <dgm:spPr/>
    </dgm:pt>
    <dgm:pt modelId="{9FA2C425-29ED-4A81-8CCA-DAD7A919D1CF}" type="pres">
      <dgm:prSet presAssocID="{7696DA4A-AAE1-4FDC-8E0C-5AA68A0A077E}" presName="txFour" presStyleLbl="node4" presStyleIdx="11" presStyleCnt="30">
        <dgm:presLayoutVars>
          <dgm:chPref val="3"/>
        </dgm:presLayoutVars>
      </dgm:prSet>
      <dgm:spPr/>
      <dgm:t>
        <a:bodyPr/>
        <a:lstStyle/>
        <a:p>
          <a:endParaRPr lang="ru-RU"/>
        </a:p>
      </dgm:t>
    </dgm:pt>
    <dgm:pt modelId="{0BF9F890-3150-4303-9A38-0FE55CA41772}" type="pres">
      <dgm:prSet presAssocID="{7696DA4A-AAE1-4FDC-8E0C-5AA68A0A077E}" presName="horzFour" presStyleCnt="0"/>
      <dgm:spPr/>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BC3780EC-6A8B-44DF-B9EE-2DD1146E7F89}" type="pres">
      <dgm:prSet presAssocID="{66E38241-E965-439E-997F-74C14C213F23}" presName="vertFour" presStyleCnt="0">
        <dgm:presLayoutVars>
          <dgm:chPref val="3"/>
        </dgm:presLayoutVars>
      </dgm:prSet>
      <dgm:spPr/>
    </dgm:pt>
    <dgm:pt modelId="{02D78884-08A2-47FD-874A-FD0B1E1D6A24}" type="pres">
      <dgm:prSet presAssocID="{66E38241-E965-439E-997F-74C14C213F23}" presName="txFour" presStyleLbl="node4" presStyleIdx="12" presStyleCnt="30">
        <dgm:presLayoutVars>
          <dgm:chPref val="3"/>
        </dgm:presLayoutVars>
      </dgm:prSet>
      <dgm:spPr/>
      <dgm:t>
        <a:bodyPr/>
        <a:lstStyle/>
        <a:p>
          <a:endParaRPr lang="ru-RU"/>
        </a:p>
      </dgm:t>
    </dgm:pt>
    <dgm:pt modelId="{BEA800FD-3FF2-44D3-B095-1DA76A25312A}" type="pres">
      <dgm:prSet presAssocID="{66E38241-E965-439E-997F-74C14C213F23}" presName="parTransFour" presStyleCnt="0"/>
      <dgm:spPr/>
    </dgm:pt>
    <dgm:pt modelId="{EE518E9E-1373-401A-B06B-B7F8F1BE37AF}" type="pres">
      <dgm:prSet presAssocID="{66E38241-E965-439E-997F-74C14C213F23}" presName="horzFour"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13" presStyleCnt="30">
        <dgm:presLayoutVars>
          <dgm:chPref val="3"/>
        </dgm:presLayoutVars>
      </dgm:prSet>
      <dgm:spPr/>
      <dgm:t>
        <a:bodyPr/>
        <a:lstStyle/>
        <a:p>
          <a:endParaRPr lang="ru-RU"/>
        </a:p>
      </dgm:t>
    </dgm:pt>
    <dgm:pt modelId="{30B75228-9E45-4192-98FC-463FCFD65011}" type="pres">
      <dgm:prSet presAssocID="{D1936ACF-1E69-4953-BA37-9ADE2EF12E41}" presName="parTransFour" presStyleCnt="0"/>
      <dgm:spPr/>
    </dgm:pt>
    <dgm:pt modelId="{4E7A1119-403E-4C39-BB54-05ED8132FF0C}" type="pres">
      <dgm:prSet presAssocID="{D1936ACF-1E69-4953-BA37-9ADE2EF12E41}" presName="horzFour" presStyleCnt="0"/>
      <dgm:spPr/>
    </dgm:pt>
    <dgm:pt modelId="{F32685DE-10D4-4878-B807-45D477FFEF84}" type="pres">
      <dgm:prSet presAssocID="{4E5A1869-57DF-4BD2-89F2-0FF412DDC036}" presName="vertFour" presStyleCnt="0">
        <dgm:presLayoutVars>
          <dgm:chPref val="3"/>
        </dgm:presLayoutVars>
      </dgm:prSet>
      <dgm:spPr/>
    </dgm:pt>
    <dgm:pt modelId="{BA61E3A6-0BE5-4066-9F94-BB1BFFF8EBBF}" type="pres">
      <dgm:prSet presAssocID="{4E5A1869-57DF-4BD2-89F2-0FF412DDC036}" presName="txFour" presStyleLbl="node4" presStyleIdx="14" presStyleCnt="30">
        <dgm:presLayoutVars>
          <dgm:chPref val="3"/>
        </dgm:presLayoutVars>
      </dgm:prSet>
      <dgm:spPr/>
      <dgm:t>
        <a:bodyPr/>
        <a:lstStyle/>
        <a:p>
          <a:endParaRPr lang="ru-RU"/>
        </a:p>
      </dgm:t>
    </dgm:pt>
    <dgm:pt modelId="{E4A82E23-1C0A-4136-A9EF-782A3309B0A1}" type="pres">
      <dgm:prSet presAssocID="{4E5A1869-57DF-4BD2-89F2-0FF412DDC036}" presName="parTransFour" presStyleCnt="0"/>
      <dgm:spPr/>
    </dgm:pt>
    <dgm:pt modelId="{12969847-F565-4B2C-9631-4E5EF759A09C}" type="pres">
      <dgm:prSet presAssocID="{4E5A1869-57DF-4BD2-89F2-0FF412DDC036}" presName="horzFour" presStyleCnt="0"/>
      <dgm:spPr/>
    </dgm:pt>
    <dgm:pt modelId="{52B80F8A-F071-46D8-883B-7E22B84F7B82}" type="pres">
      <dgm:prSet presAssocID="{F0AF63A1-E6C3-48D7-BA15-2982A4DC912D}" presName="vertFour" presStyleCnt="0">
        <dgm:presLayoutVars>
          <dgm:chPref val="3"/>
        </dgm:presLayoutVars>
      </dgm:prSet>
      <dgm:spPr/>
    </dgm:pt>
    <dgm:pt modelId="{8C5A4ABB-F609-4CF2-8CFC-5593BE697C3C}" type="pres">
      <dgm:prSet presAssocID="{F0AF63A1-E6C3-48D7-BA15-2982A4DC912D}" presName="txFour" presStyleLbl="node4" presStyleIdx="15" presStyleCnt="30">
        <dgm:presLayoutVars>
          <dgm:chPref val="3"/>
        </dgm:presLayoutVars>
      </dgm:prSet>
      <dgm:spPr/>
      <dgm:t>
        <a:bodyPr/>
        <a:lstStyle/>
        <a:p>
          <a:endParaRPr lang="ru-RU"/>
        </a:p>
      </dgm:t>
    </dgm:pt>
    <dgm:pt modelId="{628ECAEA-B4E2-4B8B-803B-B806DDFF1BEA}" type="pres">
      <dgm:prSet presAssocID="{F0AF63A1-E6C3-48D7-BA15-2982A4DC912D}" presName="parTransFour" presStyleCnt="0"/>
      <dgm:spPr/>
    </dgm:pt>
    <dgm:pt modelId="{363B422D-50FA-4623-87DE-F2646C7B8FA8}" type="pres">
      <dgm:prSet presAssocID="{F0AF63A1-E6C3-48D7-BA15-2982A4DC912D}" presName="horzFour" presStyleCnt="0"/>
      <dgm:spPr/>
    </dgm:pt>
    <dgm:pt modelId="{C6A45010-9352-4A1A-8B01-AEC7EFC8D6CE}" type="pres">
      <dgm:prSet presAssocID="{8EC1F942-64B7-4407-8F49-B1183D54A886}" presName="vertFour" presStyleCnt="0">
        <dgm:presLayoutVars>
          <dgm:chPref val="3"/>
        </dgm:presLayoutVars>
      </dgm:prSet>
      <dgm:spPr/>
    </dgm:pt>
    <dgm:pt modelId="{5CA92D6E-6985-440B-92AD-5A876699A5A4}" type="pres">
      <dgm:prSet presAssocID="{8EC1F942-64B7-4407-8F49-B1183D54A886}" presName="txFour" presStyleLbl="node4" presStyleIdx="16" presStyleCnt="30">
        <dgm:presLayoutVars>
          <dgm:chPref val="3"/>
        </dgm:presLayoutVars>
      </dgm:prSet>
      <dgm:spPr/>
      <dgm:t>
        <a:bodyPr/>
        <a:lstStyle/>
        <a:p>
          <a:endParaRPr lang="ru-RU"/>
        </a:p>
      </dgm:t>
    </dgm:pt>
    <dgm:pt modelId="{77486626-5C71-4F21-806E-DFCB8C443324}" type="pres">
      <dgm:prSet presAssocID="{8EC1F942-64B7-4407-8F49-B1183D54A886}" presName="parTransFour" presStyleCnt="0"/>
      <dgm:spPr/>
    </dgm:pt>
    <dgm:pt modelId="{DC7AF065-3F82-4CA6-A7AA-3C6E8866FA3D}" type="pres">
      <dgm:prSet presAssocID="{8EC1F942-64B7-4407-8F49-B1183D54A886}" presName="horzFour" presStyleCnt="0"/>
      <dgm:spPr/>
    </dgm:pt>
    <dgm:pt modelId="{7BFE6034-3ACA-402C-8F83-A0C7639C2841}" type="pres">
      <dgm:prSet presAssocID="{ECB09A8D-D76A-4605-9EA1-9B61797D3A52}" presName="vertFour" presStyleCnt="0">
        <dgm:presLayoutVars>
          <dgm:chPref val="3"/>
        </dgm:presLayoutVars>
      </dgm:prSet>
      <dgm:spPr/>
    </dgm:pt>
    <dgm:pt modelId="{B80FADA8-9B93-49CE-A018-424686569AEE}" type="pres">
      <dgm:prSet presAssocID="{ECB09A8D-D76A-4605-9EA1-9B61797D3A52}" presName="txFour" presStyleLbl="node4" presStyleIdx="17" presStyleCnt="30">
        <dgm:presLayoutVars>
          <dgm:chPref val="3"/>
        </dgm:presLayoutVars>
      </dgm:prSet>
      <dgm:spPr/>
      <dgm:t>
        <a:bodyPr/>
        <a:lstStyle/>
        <a:p>
          <a:endParaRPr lang="ru-RU"/>
        </a:p>
      </dgm:t>
    </dgm:pt>
    <dgm:pt modelId="{9896E09F-41DB-49BF-A0C6-B2E7A3A4FFAE}" type="pres">
      <dgm:prSet presAssocID="{ECB09A8D-D76A-4605-9EA1-9B61797D3A52}"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3EAD5394-E4AB-45B2-BE09-F998533ECF40}" type="pres">
      <dgm:prSet presAssocID="{D5544F4D-4FD2-41EE-A356-ABCAA534BCB5}" presName="vertFour" presStyleCnt="0">
        <dgm:presLayoutVars>
          <dgm:chPref val="3"/>
        </dgm:presLayoutVars>
      </dgm:prSet>
      <dgm:spPr/>
    </dgm:pt>
    <dgm:pt modelId="{A7AF9B85-BF68-40A8-954B-A40EDB5CAF9F}" type="pres">
      <dgm:prSet presAssocID="{D5544F4D-4FD2-41EE-A356-ABCAA534BCB5}" presName="txFour" presStyleLbl="node4" presStyleIdx="18" presStyleCnt="30">
        <dgm:presLayoutVars>
          <dgm:chPref val="3"/>
        </dgm:presLayoutVars>
      </dgm:prSet>
      <dgm:spPr/>
      <dgm:t>
        <a:bodyPr/>
        <a:lstStyle/>
        <a:p>
          <a:endParaRPr lang="ru-RU"/>
        </a:p>
      </dgm:t>
    </dgm:pt>
    <dgm:pt modelId="{C764A47D-7314-411D-8EF1-5B8F29829B1A}" type="pres">
      <dgm:prSet presAssocID="{D5544F4D-4FD2-41EE-A356-ABCAA534BCB5}" presName="parTransFour" presStyleCnt="0"/>
      <dgm:spPr/>
    </dgm:pt>
    <dgm:pt modelId="{D5C7FEFF-BE20-4D98-A72C-52B1B8B3F4F7}" type="pres">
      <dgm:prSet presAssocID="{D5544F4D-4FD2-41EE-A356-ABCAA534BCB5}" presName="horzFour"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19" presStyleCnt="30">
        <dgm:presLayoutVars>
          <dgm:chPref val="3"/>
        </dgm:presLayoutVars>
      </dgm:prSet>
      <dgm:spPr/>
      <dgm:t>
        <a:bodyPr/>
        <a:lstStyle/>
        <a:p>
          <a:endParaRPr lang="ru-RU"/>
        </a:p>
      </dgm:t>
    </dgm:pt>
    <dgm:pt modelId="{82BA7D97-E2A8-4C59-838B-E0906E156677}" type="pres">
      <dgm:prSet presAssocID="{187C542A-BCFC-4BBB-8DCA-67690BE3FD29}" presName="parTransFour" presStyleCnt="0"/>
      <dgm:spPr/>
    </dgm:pt>
    <dgm:pt modelId="{F73E662C-F722-4B4F-9DF8-BE21B2C2C700}" type="pres">
      <dgm:prSet presAssocID="{187C542A-BCFC-4BBB-8DCA-67690BE3FD29}" presName="horzFour" presStyleCnt="0"/>
      <dgm:spPr/>
    </dgm:pt>
    <dgm:pt modelId="{566AACE7-A2F1-4E7A-BECC-43348B95352C}" type="pres">
      <dgm:prSet presAssocID="{593C7C55-813E-4059-B734-EC61CD9C5CBC}" presName="vertFour" presStyleCnt="0">
        <dgm:presLayoutVars>
          <dgm:chPref val="3"/>
        </dgm:presLayoutVars>
      </dgm:prSet>
      <dgm:spPr/>
    </dgm:pt>
    <dgm:pt modelId="{7653A429-0E18-4BE3-A07C-F1A5A9D672E3}" type="pres">
      <dgm:prSet presAssocID="{593C7C55-813E-4059-B734-EC61CD9C5CBC}" presName="txFour" presStyleLbl="node4" presStyleIdx="20" presStyleCnt="30">
        <dgm:presLayoutVars>
          <dgm:chPref val="3"/>
        </dgm:presLayoutVars>
      </dgm:prSet>
      <dgm:spPr/>
      <dgm:t>
        <a:bodyPr/>
        <a:lstStyle/>
        <a:p>
          <a:endParaRPr lang="ru-RU"/>
        </a:p>
      </dgm:t>
    </dgm:pt>
    <dgm:pt modelId="{BED59DE9-3C29-48CB-8A25-B7F991619843}" type="pres">
      <dgm:prSet presAssocID="{593C7C55-813E-4059-B734-EC61CD9C5CBC}" presName="parTransFour" presStyleCnt="0"/>
      <dgm:spPr/>
    </dgm:pt>
    <dgm:pt modelId="{3A3A01C6-B3AA-4C89-92D4-EA308C8E23E1}" type="pres">
      <dgm:prSet presAssocID="{593C7C55-813E-4059-B734-EC61CD9C5CBC}" presName="horzFour" presStyleCnt="0"/>
      <dgm:spPr/>
    </dgm:pt>
    <dgm:pt modelId="{B8B89817-F07F-4DA9-AEBF-C4EDAD3E897E}" type="pres">
      <dgm:prSet presAssocID="{9E15771F-F540-4F32-ACD6-56CFD707E80B}" presName="vertFour" presStyleCnt="0">
        <dgm:presLayoutVars>
          <dgm:chPref val="3"/>
        </dgm:presLayoutVars>
      </dgm:prSet>
      <dgm:spPr/>
    </dgm:pt>
    <dgm:pt modelId="{35DF38A4-C109-469A-81F6-242705CF6432}" type="pres">
      <dgm:prSet presAssocID="{9E15771F-F540-4F32-ACD6-56CFD707E80B}" presName="txFour" presStyleLbl="node4" presStyleIdx="21" presStyleCnt="30">
        <dgm:presLayoutVars>
          <dgm:chPref val="3"/>
        </dgm:presLayoutVars>
      </dgm:prSet>
      <dgm:spPr/>
      <dgm:t>
        <a:bodyPr/>
        <a:lstStyle/>
        <a:p>
          <a:endParaRPr lang="ru-RU"/>
        </a:p>
      </dgm:t>
    </dgm:pt>
    <dgm:pt modelId="{316284DC-AD60-4799-9C6D-BBAE00D72CFA}" type="pres">
      <dgm:prSet presAssocID="{9E15771F-F540-4F32-ACD6-56CFD707E80B}" presName="parTransFour" presStyleCnt="0"/>
      <dgm:spPr/>
    </dgm:pt>
    <dgm:pt modelId="{FF9D5968-2625-4FA7-B798-123DE0850F01}" type="pres">
      <dgm:prSet presAssocID="{9E15771F-F540-4F32-ACD6-56CFD707E80B}" presName="horzFour" presStyleCnt="0"/>
      <dgm:spPr/>
    </dgm:pt>
    <dgm:pt modelId="{0ACE6D06-B44A-4123-806C-A6DF04AE4987}" type="pres">
      <dgm:prSet presAssocID="{20671797-DAB3-483D-81A6-EB33F8E5D325}" presName="vertFour" presStyleCnt="0">
        <dgm:presLayoutVars>
          <dgm:chPref val="3"/>
        </dgm:presLayoutVars>
      </dgm:prSet>
      <dgm:spPr/>
    </dgm:pt>
    <dgm:pt modelId="{72D34432-C31A-4895-8C4B-497C4DC5EA4F}" type="pres">
      <dgm:prSet presAssocID="{20671797-DAB3-483D-81A6-EB33F8E5D325}" presName="txFour" presStyleLbl="node4" presStyleIdx="22" presStyleCnt="30">
        <dgm:presLayoutVars>
          <dgm:chPref val="3"/>
        </dgm:presLayoutVars>
      </dgm:prSet>
      <dgm:spPr/>
      <dgm:t>
        <a:bodyPr/>
        <a:lstStyle/>
        <a:p>
          <a:endParaRPr lang="ru-RU"/>
        </a:p>
      </dgm:t>
    </dgm:pt>
    <dgm:pt modelId="{BE194F75-BA37-4CC4-A527-3212C84CE922}" type="pres">
      <dgm:prSet presAssocID="{20671797-DAB3-483D-81A6-EB33F8E5D325}" presName="parTransFour" presStyleCnt="0"/>
      <dgm:spPr/>
    </dgm:pt>
    <dgm:pt modelId="{68423DB6-6E38-46B7-BEBB-F85082740DD1}" type="pres">
      <dgm:prSet presAssocID="{20671797-DAB3-483D-81A6-EB33F8E5D325}" presName="horzFour" presStyleCnt="0"/>
      <dgm:spPr/>
    </dgm:pt>
    <dgm:pt modelId="{BF7FCFAF-C316-4708-BFD9-9FDD67CF5486}" type="pres">
      <dgm:prSet presAssocID="{D6D64A82-9CCF-4F4D-A105-1ED7864CA012}" presName="vertFour" presStyleCnt="0">
        <dgm:presLayoutVars>
          <dgm:chPref val="3"/>
        </dgm:presLayoutVars>
      </dgm:prSet>
      <dgm:spPr/>
    </dgm:pt>
    <dgm:pt modelId="{56A13DFB-74BB-4CBC-9F5B-98997234F48D}" type="pres">
      <dgm:prSet presAssocID="{D6D64A82-9CCF-4F4D-A105-1ED7864CA012}" presName="txFour" presStyleLbl="node4" presStyleIdx="23" presStyleCnt="30">
        <dgm:presLayoutVars>
          <dgm:chPref val="3"/>
        </dgm:presLayoutVars>
      </dgm:prSet>
      <dgm:spPr/>
      <dgm:t>
        <a:bodyPr/>
        <a:lstStyle/>
        <a:p>
          <a:endParaRPr lang="ru-RU"/>
        </a:p>
      </dgm:t>
    </dgm:pt>
    <dgm:pt modelId="{D5471B3B-4138-4FF8-8D30-B82BB18365F2}" type="pres">
      <dgm:prSet presAssocID="{D6D64A82-9CCF-4F4D-A105-1ED7864CA012}"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22447473-48A4-4C0C-8BEC-2558DB533AA4}" type="pres">
      <dgm:prSet presAssocID="{BDDF592B-1C58-40EE-9108-0DC798BB2F08}" presName="vertFour" presStyleCnt="0">
        <dgm:presLayoutVars>
          <dgm:chPref val="3"/>
        </dgm:presLayoutVars>
      </dgm:prSet>
      <dgm:spPr/>
    </dgm:pt>
    <dgm:pt modelId="{4CD2A706-78CC-47E3-A8F8-D778F944372A}" type="pres">
      <dgm:prSet presAssocID="{BDDF592B-1C58-40EE-9108-0DC798BB2F08}" presName="txFour" presStyleLbl="node4" presStyleIdx="24" presStyleCnt="30">
        <dgm:presLayoutVars>
          <dgm:chPref val="3"/>
        </dgm:presLayoutVars>
      </dgm:prSet>
      <dgm:spPr/>
      <dgm:t>
        <a:bodyPr/>
        <a:lstStyle/>
        <a:p>
          <a:endParaRPr lang="ru-RU"/>
        </a:p>
      </dgm:t>
    </dgm:pt>
    <dgm:pt modelId="{4C177EB7-865B-4153-871C-6C5CF7DBC8C3}" type="pres">
      <dgm:prSet presAssocID="{BDDF592B-1C58-40EE-9108-0DC798BB2F08}" presName="parTransFour" presStyleCnt="0"/>
      <dgm:spPr/>
    </dgm:pt>
    <dgm:pt modelId="{20DB843D-8E62-4574-AB26-BE48E34E41C8}" type="pres">
      <dgm:prSet presAssocID="{BDDF592B-1C58-40EE-9108-0DC798BB2F08}" presName="horzFour"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25" presStyleCnt="30">
        <dgm:presLayoutVars>
          <dgm:chPref val="3"/>
        </dgm:presLayoutVars>
      </dgm:prSet>
      <dgm:spPr/>
      <dgm:t>
        <a:bodyPr/>
        <a:lstStyle/>
        <a:p>
          <a:endParaRPr lang="ru-RU"/>
        </a:p>
      </dgm:t>
    </dgm:pt>
    <dgm:pt modelId="{FE4B595F-B001-4933-98CC-F9415F4FE45A}" type="pres">
      <dgm:prSet presAssocID="{1B20A584-E8E7-451F-84AF-E95BD5B40EA1}" presName="parTransFour" presStyleCnt="0"/>
      <dgm:spPr/>
    </dgm:pt>
    <dgm:pt modelId="{19CEB4E4-DAEB-4DAC-B74F-6A90F95E40F6}" type="pres">
      <dgm:prSet presAssocID="{1B20A584-E8E7-451F-84AF-E95BD5B40EA1}" presName="horzFour" presStyleCnt="0"/>
      <dgm:spPr/>
    </dgm:pt>
    <dgm:pt modelId="{4B090C7C-91FA-46FA-862C-86DC2555E033}" type="pres">
      <dgm:prSet presAssocID="{DF86BB99-07F8-490F-B6E9-4F22F5A8A955}" presName="vertFour" presStyleCnt="0">
        <dgm:presLayoutVars>
          <dgm:chPref val="3"/>
        </dgm:presLayoutVars>
      </dgm:prSet>
      <dgm:spPr/>
    </dgm:pt>
    <dgm:pt modelId="{874CF4BC-44A5-455D-A60A-EB599B596188}" type="pres">
      <dgm:prSet presAssocID="{DF86BB99-07F8-490F-B6E9-4F22F5A8A955}" presName="txFour" presStyleLbl="node4" presStyleIdx="26" presStyleCnt="30">
        <dgm:presLayoutVars>
          <dgm:chPref val="3"/>
        </dgm:presLayoutVars>
      </dgm:prSet>
      <dgm:spPr/>
      <dgm:t>
        <a:bodyPr/>
        <a:lstStyle/>
        <a:p>
          <a:endParaRPr lang="ru-RU"/>
        </a:p>
      </dgm:t>
    </dgm:pt>
    <dgm:pt modelId="{7879E5A0-7B91-4ECE-AF79-8798634D07D0}" type="pres">
      <dgm:prSet presAssocID="{DF86BB99-07F8-490F-B6E9-4F22F5A8A955}" presName="parTransFour" presStyleCnt="0"/>
      <dgm:spPr/>
    </dgm:pt>
    <dgm:pt modelId="{97FFE9E6-CE88-44D7-A8E9-5F178F964167}" type="pres">
      <dgm:prSet presAssocID="{DF86BB99-07F8-490F-B6E9-4F22F5A8A955}" presName="horzFour" presStyleCnt="0"/>
      <dgm:spPr/>
    </dgm:pt>
    <dgm:pt modelId="{B45A538C-DC99-43D4-9C5E-FD6136650525}" type="pres">
      <dgm:prSet presAssocID="{04C3AC0E-965B-48C1-827A-5D93B22D2057}" presName="vertFour" presStyleCnt="0">
        <dgm:presLayoutVars>
          <dgm:chPref val="3"/>
        </dgm:presLayoutVars>
      </dgm:prSet>
      <dgm:spPr/>
    </dgm:pt>
    <dgm:pt modelId="{D2D81AF8-4EA8-45A6-A84D-9694EF1BCFE7}" type="pres">
      <dgm:prSet presAssocID="{04C3AC0E-965B-48C1-827A-5D93B22D2057}" presName="txFour" presStyleLbl="node4" presStyleIdx="27" presStyleCnt="30">
        <dgm:presLayoutVars>
          <dgm:chPref val="3"/>
        </dgm:presLayoutVars>
      </dgm:prSet>
      <dgm:spPr/>
      <dgm:t>
        <a:bodyPr/>
        <a:lstStyle/>
        <a:p>
          <a:endParaRPr lang="ru-RU"/>
        </a:p>
      </dgm:t>
    </dgm:pt>
    <dgm:pt modelId="{31DD6202-DBD1-44BF-A1E0-17D7DF207347}" type="pres">
      <dgm:prSet presAssocID="{04C3AC0E-965B-48C1-827A-5D93B22D2057}" presName="parTransFour" presStyleCnt="0"/>
      <dgm:spPr/>
    </dgm:pt>
    <dgm:pt modelId="{78FA1C88-01CB-45D0-B8B1-93ED28DC0515}" type="pres">
      <dgm:prSet presAssocID="{04C3AC0E-965B-48C1-827A-5D93B22D2057}" presName="horzFour" presStyleCnt="0"/>
      <dgm:spPr/>
    </dgm:pt>
    <dgm:pt modelId="{C388ABCD-EF97-4C36-B582-B368BFAF3A98}" type="pres">
      <dgm:prSet presAssocID="{FD657B6D-8ACE-4CCE-A7E1-4A6249E61467}" presName="vertFour" presStyleCnt="0">
        <dgm:presLayoutVars>
          <dgm:chPref val="3"/>
        </dgm:presLayoutVars>
      </dgm:prSet>
      <dgm:spPr/>
    </dgm:pt>
    <dgm:pt modelId="{B05C0A3E-A45E-4E74-81F8-BADC3EA7BC7D}" type="pres">
      <dgm:prSet presAssocID="{FD657B6D-8ACE-4CCE-A7E1-4A6249E61467}" presName="txFour" presStyleLbl="node4" presStyleIdx="28" presStyleCnt="30">
        <dgm:presLayoutVars>
          <dgm:chPref val="3"/>
        </dgm:presLayoutVars>
      </dgm:prSet>
      <dgm:spPr/>
      <dgm:t>
        <a:bodyPr/>
        <a:lstStyle/>
        <a:p>
          <a:endParaRPr lang="ru-RU"/>
        </a:p>
      </dgm:t>
    </dgm:pt>
    <dgm:pt modelId="{872E7CE0-EFB4-49A2-B460-625E1E33E84A}" type="pres">
      <dgm:prSet presAssocID="{FD657B6D-8ACE-4CCE-A7E1-4A6249E61467}" presName="parTransFour" presStyleCnt="0"/>
      <dgm:spPr/>
    </dgm:pt>
    <dgm:pt modelId="{3CF494E9-8292-4011-9D6D-8524C148D964}" type="pres">
      <dgm:prSet presAssocID="{FD657B6D-8ACE-4CCE-A7E1-4A6249E61467}" presName="horzFour" presStyleCnt="0"/>
      <dgm:spPr/>
    </dgm:pt>
    <dgm:pt modelId="{BE092D4E-FC3D-4801-9CA0-EC64EB7E7AF8}" type="pres">
      <dgm:prSet presAssocID="{1CBC8EA1-682A-420E-9232-8EAD0C29C1F3}" presName="vertFour" presStyleCnt="0">
        <dgm:presLayoutVars>
          <dgm:chPref val="3"/>
        </dgm:presLayoutVars>
      </dgm:prSet>
      <dgm:spPr/>
    </dgm:pt>
    <dgm:pt modelId="{7FAFDC0E-7DC5-4508-95F6-F6D268C01C60}" type="pres">
      <dgm:prSet presAssocID="{1CBC8EA1-682A-420E-9232-8EAD0C29C1F3}" presName="txFour" presStyleLbl="node4" presStyleIdx="29" presStyleCnt="30">
        <dgm:presLayoutVars>
          <dgm:chPref val="3"/>
        </dgm:presLayoutVars>
      </dgm:prSet>
      <dgm:spPr/>
      <dgm:t>
        <a:bodyPr/>
        <a:lstStyle/>
        <a:p>
          <a:endParaRPr lang="ru-RU"/>
        </a:p>
      </dgm:t>
    </dgm:pt>
    <dgm:pt modelId="{937E22D0-74E5-415D-9A61-E0720F00D169}" type="pres">
      <dgm:prSet presAssocID="{1CBC8EA1-682A-420E-9232-8EAD0C29C1F3}" presName="horzFour" presStyleCnt="0"/>
      <dgm:spPr/>
    </dgm:pt>
  </dgm:ptLst>
  <dgm:cxnLst>
    <dgm:cxn modelId="{032B0391-E68C-46EE-ACCF-6C157DC924E9}" type="presOf" srcId="{25C69CC8-098D-44A3-878A-5E3FEF1E9C10}" destId="{24CEF574-2765-4D7C-A195-C900E925FBE6}" srcOrd="0" destOrd="0" presId="urn:microsoft.com/office/officeart/2005/8/layout/hierarchy4"/>
    <dgm:cxn modelId="{15B242EC-11A3-40F7-B2A4-A7E917E37951}" srcId="{614AF9F2-E1A1-4D10-882A-EB6B0D669FCA}" destId="{BE98D1AB-A280-4D0B-A815-73E57FD87EC3}" srcOrd="0" destOrd="0" parTransId="{CDDECA34-9841-4A92-959B-4DB892243F64}" sibTransId="{2FD537BC-8C4D-4BAF-9555-CDCB9FCAC8F1}"/>
    <dgm:cxn modelId="{BC50A7A6-970B-426F-8B8C-8F411CE1795F}" type="presOf" srcId="{CD119780-6575-4106-AE5B-2CC6B48E5482}" destId="{14BABD28-5047-47A3-A701-B7AFBBE28819}" srcOrd="0" destOrd="0" presId="urn:microsoft.com/office/officeart/2005/8/layout/hierarchy4"/>
    <dgm:cxn modelId="{0EA20CEB-D6EC-4BFF-8064-80554863BFB1}" type="presOf" srcId="{7696DA4A-AAE1-4FDC-8E0C-5AA68A0A077E}" destId="{9FA2C425-29ED-4A81-8CCA-DAD7A919D1CF}" srcOrd="0" destOrd="0" presId="urn:microsoft.com/office/officeart/2005/8/layout/hierarchy4"/>
    <dgm:cxn modelId="{F93BCD2F-E171-405C-9ADD-E6A9E52E3199}" type="presOf" srcId="{C60BD95D-8BE5-42EC-AF9D-D22E07852892}" destId="{2965B01E-C0DE-4302-ADA0-732BD580C7B1}" srcOrd="0" destOrd="0" presId="urn:microsoft.com/office/officeart/2005/8/layout/hierarchy4"/>
    <dgm:cxn modelId="{7EAEC371-553E-4E9D-A4CC-83A632C1A866}" srcId="{9E496AFB-5861-4A0B-A059-7AF344913280}" destId="{25C69CC8-098D-44A3-878A-5E3FEF1E9C10}" srcOrd="0" destOrd="0" parTransId="{28799DE6-79A2-4C3E-B141-55C8FB729A4A}" sibTransId="{41B933A1-9AB0-4413-9012-F89B9C70741E}"/>
    <dgm:cxn modelId="{A87D5022-47CD-4FFB-9BAD-37B8F3D26BB3}" srcId="{946393D2-3BB5-4D19-BAF6-84B7339845C4}" destId="{89E09F27-5F73-400B-AE18-4421B9895F64}" srcOrd="3" destOrd="0" parTransId="{16B02458-69C3-4316-A805-FC6C92C26552}" sibTransId="{FA1CF671-CE5A-43BE-A489-E153F0F8811C}"/>
    <dgm:cxn modelId="{2F2F5A01-3369-4658-9FB2-00C31278332A}" type="presOf" srcId="{614AF9F2-E1A1-4D10-882A-EB6B0D669FCA}" destId="{6CE5FDB4-BFBB-4259-A330-B441199BCE24}" srcOrd="0" destOrd="0" presId="urn:microsoft.com/office/officeart/2005/8/layout/hierarchy4"/>
    <dgm:cxn modelId="{D549F2BC-E5E6-4376-BF53-A65ECC2AF4DB}" type="presOf" srcId="{20671797-DAB3-483D-81A6-EB33F8E5D325}" destId="{72D34432-C31A-4895-8C4B-497C4DC5EA4F}" srcOrd="0" destOrd="0" presId="urn:microsoft.com/office/officeart/2005/8/layout/hierarchy4"/>
    <dgm:cxn modelId="{8F1F720A-D988-4739-9FFF-05E5C9E9A372}" srcId="{A1BB5A2E-A45D-4F6A-B329-CD4782193917}" destId="{B34B6A16-5EF9-4B63-A5E4-12B190B34880}" srcOrd="0" destOrd="0" parTransId="{3047CE4C-FF19-4B45-8312-79C9A6EA38F8}" sibTransId="{844E05AD-2AB6-4319-9130-67827496C360}"/>
    <dgm:cxn modelId="{CB579D05-D45C-495C-8221-A658BB6F5E7D}" type="presOf" srcId="{04C3AC0E-965B-48C1-827A-5D93B22D2057}" destId="{D2D81AF8-4EA8-45A6-A84D-9694EF1BCFE7}" srcOrd="0" destOrd="0" presId="urn:microsoft.com/office/officeart/2005/8/layout/hierarchy4"/>
    <dgm:cxn modelId="{D0C0394E-101A-4EC6-BDC8-0FBE4F071A83}" type="presOf" srcId="{8EC1F942-64B7-4407-8F49-B1183D54A886}" destId="{5CA92D6E-6985-440B-92AD-5A876699A5A4}" srcOrd="0" destOrd="0" presId="urn:microsoft.com/office/officeart/2005/8/layout/hierarchy4"/>
    <dgm:cxn modelId="{1C4C0CE2-24A3-4D0E-95F8-CE9337B9685A}" type="presOf" srcId="{44367D81-039C-4579-8E09-66CAF90F5041}" destId="{085136A3-D02F-461C-B31C-FD1D69D16759}" srcOrd="0" destOrd="0" presId="urn:microsoft.com/office/officeart/2005/8/layout/hierarchy4"/>
    <dgm:cxn modelId="{8A336B02-824A-4870-A5AB-F675FD21E054}" srcId="{F0AF63A1-E6C3-48D7-BA15-2982A4DC912D}" destId="{8EC1F942-64B7-4407-8F49-B1183D54A886}" srcOrd="0" destOrd="0" parTransId="{E04DD0A5-B7E8-4C3D-BB6D-64003A10B98C}" sibTransId="{20EF07A7-0904-4C91-B9DD-C227E82D20B1}"/>
    <dgm:cxn modelId="{EE08F3E1-4048-489C-B5CE-A9EE78DAE2A6}" srcId="{BE98D1AB-A280-4D0B-A815-73E57FD87EC3}" destId="{4D9EF634-1BF2-4A35-90CA-8A6D73717D8F}" srcOrd="0" destOrd="0" parTransId="{D6488317-C95D-43C5-9B8A-714D8EF3A555}" sibTransId="{0BFC9299-BE1F-43E4-88A9-E9437E2FDE3A}"/>
    <dgm:cxn modelId="{635FA328-A0E5-4F82-8B8F-83B3DF0D0578}" type="presOf" srcId="{9E15771F-F540-4F32-ACD6-56CFD707E80B}" destId="{35DF38A4-C109-469A-81F6-242705CF6432}" srcOrd="0" destOrd="0" presId="urn:microsoft.com/office/officeart/2005/8/layout/hierarchy4"/>
    <dgm:cxn modelId="{B0DB0B1C-748D-4B30-AD18-338017981E54}" type="presOf" srcId="{CE075476-E9CA-4A59-A127-31223E8D37A1}" destId="{25DDEEC2-9BA5-4367-BB24-33CAA47BBC09}" srcOrd="0" destOrd="0" presId="urn:microsoft.com/office/officeart/2005/8/layout/hierarchy4"/>
    <dgm:cxn modelId="{A7625AB6-5CA8-4543-AFDF-3445626B95A7}" srcId="{D5544F4D-4FD2-41EE-A356-ABCAA534BCB5}" destId="{187C542A-BCFC-4BBB-8DCA-67690BE3FD29}" srcOrd="0" destOrd="0" parTransId="{1DE6EB8F-E86E-468D-9E31-3BEF22539EFA}" sibTransId="{FA166069-510E-430D-ABBE-E1A2B09558CE}"/>
    <dgm:cxn modelId="{16DA2F09-7EC3-4A79-B75C-5AF76E00BBFB}" type="presOf" srcId="{D1936ACF-1E69-4953-BA37-9ADE2EF12E41}" destId="{59176932-D6D5-4C36-BF7A-69A1297C4BAD}" srcOrd="0" destOrd="0" presId="urn:microsoft.com/office/officeart/2005/8/layout/hierarchy4"/>
    <dgm:cxn modelId="{369C14D0-D141-47E5-B8C5-F9D42F2C1451}" srcId="{04C3AC0E-965B-48C1-827A-5D93B22D2057}" destId="{FD657B6D-8ACE-4CCE-A7E1-4A6249E61467}" srcOrd="0" destOrd="0" parTransId="{900F6249-A425-4874-AD40-878D59EB5E1E}" sibTransId="{7EAD3F99-24A3-44B5-8758-2E6EAE874C53}"/>
    <dgm:cxn modelId="{ED4FC0DD-B816-4B66-8443-540A0A7F65DC}" type="presOf" srcId="{593C7C55-813E-4059-B734-EC61CD9C5CBC}" destId="{7653A429-0E18-4BE3-A07C-F1A5A9D672E3}" srcOrd="0" destOrd="0" presId="urn:microsoft.com/office/officeart/2005/8/layout/hierarchy4"/>
    <dgm:cxn modelId="{6097BCC7-A1B5-404F-B699-13105664B528}" srcId="{62031802-0EE5-47DF-BB1F-2C84A19F6746}" destId="{C9C8B06B-C833-4D4A-8595-4BF5AEB204E9}" srcOrd="0" destOrd="0" parTransId="{14028F24-BEA5-47F9-87C0-7BDFCA43F3CF}" sibTransId="{42D8C6A1-5C03-413A-99EF-223F18F536EB}"/>
    <dgm:cxn modelId="{7117439D-C837-4F2A-AF28-F0D6590C87DC}" srcId="{4D9EF634-1BF2-4A35-90CA-8A6D73717D8F}" destId="{7696DA4A-AAE1-4FDC-8E0C-5AA68A0A077E}" srcOrd="0" destOrd="0" parTransId="{76BF4139-72D8-4A7D-9304-E6315DEF7898}" sibTransId="{1567BC93-98AB-48BE-B416-75FA656DCD3C}"/>
    <dgm:cxn modelId="{BF296472-9BEB-4276-81AA-FE5DB5DD0131}" srcId="{20671797-DAB3-483D-81A6-EB33F8E5D325}" destId="{D6D64A82-9CCF-4F4D-A105-1ED7864CA012}" srcOrd="0" destOrd="0" parTransId="{609A4098-5B9C-429E-97B4-380D47255858}" sibTransId="{7B2A9926-1029-45E5-8F6B-5741075396B6}"/>
    <dgm:cxn modelId="{90D57730-3A4C-47CA-BBD0-42D8464C56FD}" srcId="{9E15771F-F540-4F32-ACD6-56CFD707E80B}" destId="{20671797-DAB3-483D-81A6-EB33F8E5D325}" srcOrd="0" destOrd="0" parTransId="{1917A2FC-0EC7-4FB8-B415-CD8FE3AAD307}" sibTransId="{9DA74383-E61F-415F-8262-DF5C37B5A3CC}"/>
    <dgm:cxn modelId="{F48F33E0-C1C5-4342-8DCC-7C57E3E3B48C}" srcId="{DF86BB99-07F8-490F-B6E9-4F22F5A8A955}" destId="{04C3AC0E-965B-48C1-827A-5D93B22D2057}" srcOrd="0" destOrd="0" parTransId="{0CE8D822-733A-4BA8-B539-C3F84FDFC933}" sibTransId="{1AF301AF-4DFB-4C78-9067-8B4C4FDC04D9}"/>
    <dgm:cxn modelId="{9D786EF0-2F4F-40F5-8C60-398E9181FD35}" srcId="{66E38241-E965-439E-997F-74C14C213F23}" destId="{D1936ACF-1E69-4953-BA37-9ADE2EF12E41}" srcOrd="0" destOrd="0" parTransId="{A530724B-D4A2-46C1-8717-7F7FB05E23A3}" sibTransId="{7319F631-09B1-48CB-BAF7-8445C5AC1618}"/>
    <dgm:cxn modelId="{44ED8207-4F97-4574-86E9-B72BC63FB844}" type="presOf" srcId="{ECB09A8D-D76A-4605-9EA1-9B61797D3A52}" destId="{B80FADA8-9B93-49CE-A018-424686569AEE}" srcOrd="0" destOrd="0" presId="urn:microsoft.com/office/officeart/2005/8/layout/hierarchy4"/>
    <dgm:cxn modelId="{23044D7B-7184-4077-9554-9305FEDD03E9}" srcId="{946393D2-3BB5-4D19-BAF6-84B7339845C4}" destId="{9E496AFB-5861-4A0B-A059-7AF344913280}" srcOrd="4" destOrd="0" parTransId="{6435703E-03C2-4EC2-8B8A-0AC2F1B8426B}" sibTransId="{7097F666-B696-4074-BF8E-24ADA840ED3B}"/>
    <dgm:cxn modelId="{177B1604-DECB-437F-BD0A-A555EEF6E09F}" srcId="{CE075476-E9CA-4A59-A127-31223E8D37A1}" destId="{946393D2-3BB5-4D19-BAF6-84B7339845C4}" srcOrd="0" destOrd="0" parTransId="{6D4C3ED2-39E1-4137-9A50-9D8AF25F37D5}" sibTransId="{E900975D-4121-430B-8FA3-BEFE3EC45817}"/>
    <dgm:cxn modelId="{82872081-AA97-4229-B1EF-DF7ADE4689B1}" type="presOf" srcId="{9C715FE5-31CA-4541-A958-D2C730C134E0}" destId="{2BC9EB28-F68D-4321-836D-A642C2C0DAB1}" srcOrd="0" destOrd="0" presId="urn:microsoft.com/office/officeart/2005/8/layout/hierarchy4"/>
    <dgm:cxn modelId="{257974FE-C261-4966-81E3-36D4C9A9C0A1}" srcId="{8536FD6B-8AD2-4A43-B337-6FD60B3FD4B2}" destId="{CA9E619C-554A-4A94-85BD-B5B1C42EA040}" srcOrd="0" destOrd="0" parTransId="{7F69F359-B109-4E7C-9BE1-22DD4B542489}" sibTransId="{BFEAA742-61E8-4D3F-83CB-E84D874BDC45}"/>
    <dgm:cxn modelId="{F21E643F-8F21-4462-B206-D32512E6D58C}" type="presOf" srcId="{9E496AFB-5861-4A0B-A059-7AF344913280}" destId="{F8905714-088D-483C-AC16-D43BF2F0BF16}" srcOrd="0" destOrd="0" presId="urn:microsoft.com/office/officeart/2005/8/layout/hierarchy4"/>
    <dgm:cxn modelId="{980BCB76-EEAC-48F8-8985-A84A565530EC}" type="presOf" srcId="{D5544F4D-4FD2-41EE-A356-ABCAA534BCB5}" destId="{A7AF9B85-BF68-40A8-954B-A40EDB5CAF9F}" srcOrd="0" destOrd="0" presId="urn:microsoft.com/office/officeart/2005/8/layout/hierarchy4"/>
    <dgm:cxn modelId="{63612CDA-BBAA-48D8-BF07-558BDAD747A0}" srcId="{CD119780-6575-4106-AE5B-2CC6B48E5482}" destId="{93520637-36B3-4AB9-B949-92D55141E733}" srcOrd="0" destOrd="0" parTransId="{15E02305-DAD8-4809-8067-42DAD00486AD}" sibTransId="{59CBCFDE-87C7-4CA0-895C-10567390C816}"/>
    <dgm:cxn modelId="{7C2E5991-6D03-4679-BB46-318B01A66142}" srcId="{F6F97186-B344-4193-9FE9-6DFB5403A289}" destId="{CD119780-6575-4106-AE5B-2CC6B48E5482}" srcOrd="0" destOrd="0" parTransId="{A99EC59D-97F4-424A-A28E-01E77005439E}" sibTransId="{3BBBAA4F-305C-4E5F-BBCB-DE1B8ED5978A}"/>
    <dgm:cxn modelId="{DF667443-0DAC-4B0C-935A-F0465B69CBFB}" srcId="{BDDF592B-1C58-40EE-9108-0DC798BB2F08}" destId="{1B20A584-E8E7-451F-84AF-E95BD5B40EA1}" srcOrd="0" destOrd="0" parTransId="{7E48482B-E88A-45F7-BC59-A70F71B3034D}" sibTransId="{1F3B44A3-41F0-4FE2-8FE9-2EEC4DC3DA9C}"/>
    <dgm:cxn modelId="{253F9E5C-C5E8-4E3A-B3B9-822F347287D2}" srcId="{FD657B6D-8ACE-4CCE-A7E1-4A6249E61467}" destId="{1CBC8EA1-682A-420E-9232-8EAD0C29C1F3}" srcOrd="0" destOrd="0" parTransId="{BC13F4C4-3006-49F5-BA76-C38AC3E0C177}" sibTransId="{81A48D5D-65FF-4FFB-B501-F9551782DC9D}"/>
    <dgm:cxn modelId="{41E570DD-DED4-4C2E-B946-C90F8F046E8C}" type="presOf" srcId="{187C542A-BCFC-4BBB-8DCA-67690BE3FD29}" destId="{EFF40216-5B58-45C6-B485-1C9C4561DF2F}" srcOrd="0" destOrd="0" presId="urn:microsoft.com/office/officeart/2005/8/layout/hierarchy4"/>
    <dgm:cxn modelId="{A35A99F7-2188-4FF4-8B01-3FCD3D14E171}" type="presOf" srcId="{62031802-0EE5-47DF-BB1F-2C84A19F6746}" destId="{A25BE625-018B-46BA-BE7F-ED875B975F26}" srcOrd="0" destOrd="0" presId="urn:microsoft.com/office/officeart/2005/8/layout/hierarchy4"/>
    <dgm:cxn modelId="{9EAA422A-F9AC-4D04-A59F-0E0BBE850DAC}" type="presOf" srcId="{7711325B-E859-44FE-8B41-57F9AFDCA54B}" destId="{576C6983-4618-426C-8177-DEA9FE3AC4EB}" srcOrd="0" destOrd="0" presId="urn:microsoft.com/office/officeart/2005/8/layout/hierarchy4"/>
    <dgm:cxn modelId="{9A5E90C4-6511-4923-BB87-9C452263074C}" srcId="{593C7C55-813E-4059-B734-EC61CD9C5CBC}" destId="{9E15771F-F540-4F32-ACD6-56CFD707E80B}" srcOrd="0" destOrd="0" parTransId="{E70BBB04-FC5B-4B12-959F-7F02FDB52BBE}" sibTransId="{EC763716-B14D-403A-A4A7-216861E00C47}"/>
    <dgm:cxn modelId="{BCC1FE31-0246-43DC-9367-3E68D1580877}" srcId="{25C69CC8-098D-44A3-878A-5E3FEF1E9C10}" destId="{BDDF592B-1C58-40EE-9108-0DC798BB2F08}" srcOrd="0" destOrd="0" parTransId="{B756F4C0-E80B-4D51-98DD-9ED456BC9850}" sibTransId="{A8539F8F-5449-4F69-9D5B-CD73E9384FB2}"/>
    <dgm:cxn modelId="{09790B12-9436-4457-ACE6-AEBBFAFE59DD}" type="presOf" srcId="{CA9E619C-554A-4A94-85BD-B5B1C42EA040}" destId="{2722E71F-113D-4438-914F-64CD151531B3}" srcOrd="0" destOrd="0" presId="urn:microsoft.com/office/officeart/2005/8/layout/hierarchy4"/>
    <dgm:cxn modelId="{BED1357D-2A03-4DBB-AF19-4EA3D0997E32}" srcId="{C60BD95D-8BE5-42EC-AF9D-D22E07852892}" destId="{D5544F4D-4FD2-41EE-A356-ABCAA534BCB5}" srcOrd="0" destOrd="0" parTransId="{BED13ABC-6FE3-4A0F-B363-3797DF01D994}" sibTransId="{D6C0D10C-0A55-4B4C-95CA-342CC713B4EA}"/>
    <dgm:cxn modelId="{44D2D85A-6F4C-4ABC-8C2D-B28977898080}" srcId="{C9C8B06B-C833-4D4A-8595-4BF5AEB204E9}" destId="{66E38241-E965-439E-997F-74C14C213F23}" srcOrd="0" destOrd="0" parTransId="{609CD11E-CAF4-4D39-A7D8-415A69AFCAA7}" sibTransId="{4CC6C1EC-DF57-4C81-9B03-3A17304C52E6}"/>
    <dgm:cxn modelId="{091888CC-7B7B-4A57-93CB-6D3E0C193EC3}" type="presOf" srcId="{8536FD6B-8AD2-4A43-B337-6FD60B3FD4B2}" destId="{85D767EC-FAE5-4312-B23F-9B41F2C6B7D7}" srcOrd="0" destOrd="0" presId="urn:microsoft.com/office/officeart/2005/8/layout/hierarchy4"/>
    <dgm:cxn modelId="{9C018292-6ADA-4CBD-993E-BA2DE7CE79D0}" type="presOf" srcId="{9A0A1B48-08CE-44F2-8C66-5814C06EE4CC}" destId="{41590EE3-70B4-4E0E-8D44-18EF1FD97F2E}" srcOrd="0" destOrd="0" presId="urn:microsoft.com/office/officeart/2005/8/layout/hierarchy4"/>
    <dgm:cxn modelId="{C28CBCF7-3139-40F7-B426-1830BB2434D9}" srcId="{5A6BA2F8-AB86-4FEA-9FCE-F9FA52A7F9A0}" destId="{F6F97186-B344-4193-9FE9-6DFB5403A289}" srcOrd="0" destOrd="0" parTransId="{F22CCE59-9B42-4DA2-949C-34E1E0586A20}" sibTransId="{01E5FF1C-8ED4-4ED1-A0DD-0AA37640AF28}"/>
    <dgm:cxn modelId="{DB22FE0E-D786-46E3-A795-50F85D9132A6}" type="presOf" srcId="{FD657B6D-8ACE-4CCE-A7E1-4A6249E61467}" destId="{B05C0A3E-A45E-4E74-81F8-BADC3EA7BC7D}" srcOrd="0" destOrd="0" presId="urn:microsoft.com/office/officeart/2005/8/layout/hierarchy4"/>
    <dgm:cxn modelId="{A1F739BF-9D4F-4EC5-811B-BDE8AAF3C519}" type="presOf" srcId="{93520637-36B3-4AB9-B949-92D55141E733}" destId="{8E7E2D4A-62E6-4A23-A5DD-552A63903B64}" srcOrd="0" destOrd="0" presId="urn:microsoft.com/office/officeart/2005/8/layout/hierarchy4"/>
    <dgm:cxn modelId="{3309F21D-4431-4903-BB3C-90427A73504C}" srcId="{44367D81-039C-4579-8E09-66CAF90F5041}" destId="{9C715FE5-31CA-4541-A958-D2C730C134E0}" srcOrd="0" destOrd="0" parTransId="{536A8C1B-37CE-4FCD-A098-830552423D53}" sibTransId="{B132F376-D606-4DE2-9BBB-04499697516A}"/>
    <dgm:cxn modelId="{BF5E7336-9B2E-47A1-B6AC-0EEAB02BACCA}" type="presOf" srcId="{BDDF592B-1C58-40EE-9108-0DC798BB2F08}" destId="{4CD2A706-78CC-47E3-A8F8-D778F944372A}" srcOrd="0" destOrd="0" presId="urn:microsoft.com/office/officeart/2005/8/layout/hierarchy4"/>
    <dgm:cxn modelId="{D13E2C1D-7C5C-46E5-BC3E-640D67872E4D}" type="presOf" srcId="{4E5A1869-57DF-4BD2-89F2-0FF412DDC036}" destId="{BA61E3A6-0BE5-4066-9F94-BB1BFFF8EBBF}" srcOrd="0" destOrd="0" presId="urn:microsoft.com/office/officeart/2005/8/layout/hierarchy4"/>
    <dgm:cxn modelId="{D4CC5D84-8A85-4E17-86CD-054DA92AC814}" type="presOf" srcId="{1B20A584-E8E7-451F-84AF-E95BD5B40EA1}" destId="{374E99F0-AE84-4383-93E4-780F78CE6D13}" srcOrd="0" destOrd="0" presId="urn:microsoft.com/office/officeart/2005/8/layout/hierarchy4"/>
    <dgm:cxn modelId="{5A83B85C-A7EB-47E1-B15E-14FE66F8AD91}" type="presOf" srcId="{4D9EF634-1BF2-4A35-90CA-8A6D73717D8F}" destId="{B35EEDEE-A63C-4DC0-9860-A34A7BFD903E}" srcOrd="0" destOrd="0" presId="urn:microsoft.com/office/officeart/2005/8/layout/hierarchy4"/>
    <dgm:cxn modelId="{339B41EC-F48C-45C9-AE01-277496DB000A}" type="presOf" srcId="{5A6BA2F8-AB86-4FEA-9FCE-F9FA52A7F9A0}" destId="{EFD09625-1EEB-463A-9D51-52F09A5E039B}" srcOrd="0" destOrd="0" presId="urn:microsoft.com/office/officeart/2005/8/layout/hierarchy4"/>
    <dgm:cxn modelId="{563B7135-C296-437E-86BC-71C9BF75CBD3}" srcId="{D1936ACF-1E69-4953-BA37-9ADE2EF12E41}" destId="{4E5A1869-57DF-4BD2-89F2-0FF412DDC036}" srcOrd="0" destOrd="0" parTransId="{2DD1E431-BE19-4798-89F6-2A2AA8604FD1}" sibTransId="{1FD46F6E-8EE6-451E-A6B4-3FA6056BD416}"/>
    <dgm:cxn modelId="{375E3E89-2FF7-4C31-809F-FBF000F862D5}" type="presOf" srcId="{DF86BB99-07F8-490F-B6E9-4F22F5A8A955}" destId="{874CF4BC-44A5-455D-A60A-EB599B596188}" srcOrd="0" destOrd="0" presId="urn:microsoft.com/office/officeart/2005/8/layout/hierarchy4"/>
    <dgm:cxn modelId="{059D1F32-C9AF-455E-995A-7D664CFB7202}" type="presOf" srcId="{1CBC8EA1-682A-420E-9232-8EAD0C29C1F3}" destId="{7FAFDC0E-7DC5-4508-95F6-F6D268C01C60}" srcOrd="0" destOrd="0" presId="urn:microsoft.com/office/officeart/2005/8/layout/hierarchy4"/>
    <dgm:cxn modelId="{EFA08DB9-2A00-43D3-B718-DCFAD41C9E5B}" srcId="{7711325B-E859-44FE-8B41-57F9AFDCA54B}" destId="{A1BB5A2E-A45D-4F6A-B329-CD4782193917}" srcOrd="0" destOrd="0" parTransId="{64F31578-307B-4AF8-9DDD-FA0365BF46F7}" sibTransId="{EE696C4B-FDDD-492E-99F0-85F84DCD2C36}"/>
    <dgm:cxn modelId="{9B5E94AF-A8B9-4176-A313-8F5F93F702D3}" type="presOf" srcId="{F6F97186-B344-4193-9FE9-6DFB5403A289}" destId="{B7B68934-E179-4D36-8AD9-7637EF3F0019}" srcOrd="0" destOrd="0" presId="urn:microsoft.com/office/officeart/2005/8/layout/hierarchy4"/>
    <dgm:cxn modelId="{C6FEAE20-8BA5-48CC-BD38-7150DFBE6AEC}" srcId="{946393D2-3BB5-4D19-BAF6-84B7339845C4}" destId="{62031802-0EE5-47DF-BB1F-2C84A19F6746}" srcOrd="2" destOrd="0" parTransId="{43DD85C8-BF2E-4808-BFA8-3211ED494E6D}" sibTransId="{35694793-DDF3-4ECC-9AA3-AC178B8D026F}"/>
    <dgm:cxn modelId="{5234BB93-8249-417F-BC07-FB43B7E8E6D8}" type="presOf" srcId="{89E09F27-5F73-400B-AE18-4421B9895F64}" destId="{9E5D5161-23D7-41B4-A187-BE6D7C6483D0}" srcOrd="0" destOrd="0" presId="urn:microsoft.com/office/officeart/2005/8/layout/hierarchy4"/>
    <dgm:cxn modelId="{BDFECB2B-167C-43D3-A7E7-AD501016802F}" type="presOf" srcId="{66E38241-E965-439E-997F-74C14C213F23}" destId="{02D78884-08A2-47FD-874A-FD0B1E1D6A24}" srcOrd="0" destOrd="0" presId="urn:microsoft.com/office/officeart/2005/8/layout/hierarchy4"/>
    <dgm:cxn modelId="{F1D9D270-AECF-4F03-87DB-1FE8BCAFEC8D}" srcId="{9A0A1B48-08CE-44F2-8C66-5814C06EE4CC}" destId="{614AF9F2-E1A1-4D10-882A-EB6B0D669FCA}" srcOrd="0" destOrd="0" parTransId="{5B0591E8-42AF-40BA-A11A-3996F9B13E48}" sibTransId="{A52C1518-95AA-4EDF-99FF-93D999EDDD4A}"/>
    <dgm:cxn modelId="{9BC94290-1F82-4A8C-BD54-C80F212CFCF2}" type="presOf" srcId="{946393D2-3BB5-4D19-BAF6-84B7339845C4}" destId="{9DF12F5D-797B-4C71-93F7-7C835BFF7982}" srcOrd="0" destOrd="0" presId="urn:microsoft.com/office/officeart/2005/8/layout/hierarchy4"/>
    <dgm:cxn modelId="{974F7075-85DF-46B4-89B8-2C54D2D5B5E1}" type="presOf" srcId="{BE98D1AB-A280-4D0B-A815-73E57FD87EC3}" destId="{89DC61A6-3199-4C88-A8D1-98ADCFDD3274}" srcOrd="0" destOrd="0" presId="urn:microsoft.com/office/officeart/2005/8/layout/hierarchy4"/>
    <dgm:cxn modelId="{9C500218-733C-43E7-BB06-892635C0F7E2}" srcId="{9C715FE5-31CA-4541-A958-D2C730C134E0}" destId="{8536FD6B-8AD2-4A43-B337-6FD60B3FD4B2}" srcOrd="0" destOrd="0" parTransId="{AE96D71A-01B8-4654-A8DF-88EC5108171C}" sibTransId="{60DD4894-6B75-4AA7-A724-54B5BA9C59B6}"/>
    <dgm:cxn modelId="{A06DBA5D-CAE1-48D2-8D32-B205806AFF3E}" type="presOf" srcId="{D6D64A82-9CCF-4F4D-A105-1ED7864CA012}" destId="{56A13DFB-74BB-4CBC-9F5B-98997234F48D}" srcOrd="0" destOrd="0" presId="urn:microsoft.com/office/officeart/2005/8/layout/hierarchy4"/>
    <dgm:cxn modelId="{E90B9AD5-6B9D-460A-B8D4-0169929EE8C4}" srcId="{1B20A584-E8E7-451F-84AF-E95BD5B40EA1}" destId="{DF86BB99-07F8-490F-B6E9-4F22F5A8A955}" srcOrd="0" destOrd="0" parTransId="{C985FE44-C5E5-4D58-805E-13170B646D27}" sibTransId="{38C2B751-10AB-424B-8533-370958D28C0F}"/>
    <dgm:cxn modelId="{08064794-7D33-4B3D-98EC-4C2F3CAB8822}" srcId="{187C542A-BCFC-4BBB-8DCA-67690BE3FD29}" destId="{593C7C55-813E-4059-B734-EC61CD9C5CBC}" srcOrd="0" destOrd="0" parTransId="{17E9BED5-376D-4206-BC0B-A2BF002C0A67}" sibTransId="{0D884A66-EF39-4789-A63B-3A3CBEB15D6A}"/>
    <dgm:cxn modelId="{22030EDC-13A5-4818-B9B9-635DF8941CFC}" type="presOf" srcId="{F0AF63A1-E6C3-48D7-BA15-2982A4DC912D}" destId="{8C5A4ABB-F609-4CF2-8CFC-5593BE697C3C}" srcOrd="0" destOrd="0" presId="urn:microsoft.com/office/officeart/2005/8/layout/hierarchy4"/>
    <dgm:cxn modelId="{AC1FF9D3-E7C0-4412-929B-ABE6A8F952CA}" type="presOf" srcId="{B34B6A16-5EF9-4B63-A5E4-12B190B34880}" destId="{C586111C-58B6-40AF-8D8A-60EE680572BA}" srcOrd="0" destOrd="0" presId="urn:microsoft.com/office/officeart/2005/8/layout/hierarchy4"/>
    <dgm:cxn modelId="{85E56FFB-E071-40C7-BFC1-E9508A75A379}" srcId="{946393D2-3BB5-4D19-BAF6-84B7339845C4}" destId="{5A6BA2F8-AB86-4FEA-9FCE-F9FA52A7F9A0}" srcOrd="0" destOrd="0" parTransId="{6CA8BE2D-8B63-444F-91FB-8F9AAFFFD516}" sibTransId="{C6F24F42-97B0-4B65-A4C6-FEB3AD0E1596}"/>
    <dgm:cxn modelId="{BADF35D1-C23C-43AD-B5B1-871F9D11EE41}" type="presOf" srcId="{C9C8B06B-C833-4D4A-8595-4BF5AEB204E9}" destId="{CB2AF246-A0C3-4F64-A578-D38165C39147}" srcOrd="0" destOrd="0" presId="urn:microsoft.com/office/officeart/2005/8/layout/hierarchy4"/>
    <dgm:cxn modelId="{C5757C9E-A9E5-4380-8A98-9FFDB54B1EF6}" srcId="{8EC1F942-64B7-4407-8F49-B1183D54A886}" destId="{ECB09A8D-D76A-4605-9EA1-9B61797D3A52}" srcOrd="0" destOrd="0" parTransId="{8424434C-2149-48E0-B8A3-F25FD0727951}" sibTransId="{BA667317-84A4-45F4-8997-6DCA5A7FDE6D}"/>
    <dgm:cxn modelId="{605000A8-E9A8-4E12-A1C8-8FA726E7C9AE}" srcId="{946393D2-3BB5-4D19-BAF6-84B7339845C4}" destId="{7711325B-E859-44FE-8B41-57F9AFDCA54B}" srcOrd="1" destOrd="0" parTransId="{2BF8A7FD-5B45-414F-8537-22861CA0057A}" sibTransId="{A670FA7C-7403-44C0-BA19-83B2BA693E61}"/>
    <dgm:cxn modelId="{2E3A4B0A-C6F1-498B-A616-AF6C3935B080}" srcId="{4E5A1869-57DF-4BD2-89F2-0FF412DDC036}" destId="{F0AF63A1-E6C3-48D7-BA15-2982A4DC912D}" srcOrd="0" destOrd="0" parTransId="{DFC5A12C-CC91-4A63-8252-41799CA3AEAA}" sibTransId="{EA539CAD-DFF5-47A4-8411-B337C730B6B2}"/>
    <dgm:cxn modelId="{D0FADE0F-F15B-45EB-BE1E-1190009A8ABD}" srcId="{89E09F27-5F73-400B-AE18-4421B9895F64}" destId="{C60BD95D-8BE5-42EC-AF9D-D22E07852892}" srcOrd="0" destOrd="0" parTransId="{8DBEE901-4D78-4181-A6DB-04DBE5AFC449}" sibTransId="{571AFEDE-AA12-4634-A6F3-33BC4E236E19}"/>
    <dgm:cxn modelId="{986FF824-6C14-4A88-BE67-51C4E6CDB2F5}" type="presOf" srcId="{A1BB5A2E-A45D-4F6A-B329-CD4782193917}" destId="{672DFC88-43F4-433B-9B7F-D5CE282279E3}" srcOrd="0" destOrd="0" presId="urn:microsoft.com/office/officeart/2005/8/layout/hierarchy4"/>
    <dgm:cxn modelId="{B7EC6DDD-6433-44EC-9FD5-BD8BA88E6613}" srcId="{B34B6A16-5EF9-4B63-A5E4-12B190B34880}" destId="{9A0A1B48-08CE-44F2-8C66-5814C06EE4CC}" srcOrd="0" destOrd="0" parTransId="{29FE6CB6-1907-439D-BB9A-57865C4A7A77}" sibTransId="{26501B87-1556-4F1B-A703-D81F2BA2DB5B}"/>
    <dgm:cxn modelId="{0DC76281-AE6D-4D6E-81A2-1B2B3B2AF0AA}" srcId="{93520637-36B3-4AB9-B949-92D55141E733}" destId="{44367D81-039C-4579-8E09-66CAF90F5041}" srcOrd="0" destOrd="0" parTransId="{67B6E404-88D1-4D88-A32E-7761881B20C7}" sibTransId="{F7E1C861-8795-4EA1-A76A-EE2CB6232346}"/>
    <dgm:cxn modelId="{F45CC60F-A7A6-4AA1-B7C3-C18E8AEF5C8A}" type="presParOf" srcId="{25DDEEC2-9BA5-4367-BB24-33CAA47BBC09}" destId="{87933F1B-038B-4A5D-83E8-61DBF60EC4B3}" srcOrd="0" destOrd="0" presId="urn:microsoft.com/office/officeart/2005/8/layout/hierarchy4"/>
    <dgm:cxn modelId="{31D3102C-D9DC-470E-81AD-22E4F09B9910}" type="presParOf" srcId="{87933F1B-038B-4A5D-83E8-61DBF60EC4B3}" destId="{9DF12F5D-797B-4C71-93F7-7C835BFF7982}" srcOrd="0" destOrd="0" presId="urn:microsoft.com/office/officeart/2005/8/layout/hierarchy4"/>
    <dgm:cxn modelId="{4D2BA30A-FEF0-4F82-AB7B-2AFE6F28E1B3}" type="presParOf" srcId="{87933F1B-038B-4A5D-83E8-61DBF60EC4B3}" destId="{BB51C614-670C-40C7-BCBD-B3150FB090FB}" srcOrd="1" destOrd="0" presId="urn:microsoft.com/office/officeart/2005/8/layout/hierarchy4"/>
    <dgm:cxn modelId="{14A707D0-8C82-4FD0-9FF4-E49A77FAAD4A}" type="presParOf" srcId="{87933F1B-038B-4A5D-83E8-61DBF60EC4B3}" destId="{B74154C5-AFFE-498C-8E4C-911D7456AC97}" srcOrd="2" destOrd="0" presId="urn:microsoft.com/office/officeart/2005/8/layout/hierarchy4"/>
    <dgm:cxn modelId="{895F4CCB-1959-4DE1-ABDD-FEC08601B4AA}" type="presParOf" srcId="{B74154C5-AFFE-498C-8E4C-911D7456AC97}" destId="{AA6E5317-C9D5-49D6-9218-04A9A8CDF9E8}" srcOrd="0" destOrd="0" presId="urn:microsoft.com/office/officeart/2005/8/layout/hierarchy4"/>
    <dgm:cxn modelId="{3F9CAC18-E83A-42D7-BEB5-6FD5B17C7EB3}" type="presParOf" srcId="{AA6E5317-C9D5-49D6-9218-04A9A8CDF9E8}" destId="{EFD09625-1EEB-463A-9D51-52F09A5E039B}" srcOrd="0" destOrd="0" presId="urn:microsoft.com/office/officeart/2005/8/layout/hierarchy4"/>
    <dgm:cxn modelId="{55B97F6F-A564-4026-82CC-D9766B60E70C}" type="presParOf" srcId="{AA6E5317-C9D5-49D6-9218-04A9A8CDF9E8}" destId="{D65A41FF-7035-4133-9240-517AEBC67369}" srcOrd="1" destOrd="0" presId="urn:microsoft.com/office/officeart/2005/8/layout/hierarchy4"/>
    <dgm:cxn modelId="{E628E2AD-14B3-490B-A519-BDEA85D849F0}" type="presParOf" srcId="{AA6E5317-C9D5-49D6-9218-04A9A8CDF9E8}" destId="{ED986375-36F5-4143-A5F0-85653599471E}" srcOrd="2" destOrd="0" presId="urn:microsoft.com/office/officeart/2005/8/layout/hierarchy4"/>
    <dgm:cxn modelId="{3FA7411F-0E5A-4243-931C-795A7D7D36ED}" type="presParOf" srcId="{ED986375-36F5-4143-A5F0-85653599471E}" destId="{72DE6149-9A73-4029-9C01-1DA1EF77D264}" srcOrd="0" destOrd="0" presId="urn:microsoft.com/office/officeart/2005/8/layout/hierarchy4"/>
    <dgm:cxn modelId="{E45BF34D-6487-4233-8505-A0E2CB795AD7}" type="presParOf" srcId="{72DE6149-9A73-4029-9C01-1DA1EF77D264}" destId="{B7B68934-E179-4D36-8AD9-7637EF3F0019}" srcOrd="0" destOrd="0" presId="urn:microsoft.com/office/officeart/2005/8/layout/hierarchy4"/>
    <dgm:cxn modelId="{2CC8E20D-6610-4453-914C-514A26D0BA30}" type="presParOf" srcId="{72DE6149-9A73-4029-9C01-1DA1EF77D264}" destId="{7E986455-5145-43D1-AB19-A5C822796874}" srcOrd="1" destOrd="0" presId="urn:microsoft.com/office/officeart/2005/8/layout/hierarchy4"/>
    <dgm:cxn modelId="{CFC658E3-9EA9-4EBC-8F9A-6D2BF3BC451E}" type="presParOf" srcId="{72DE6149-9A73-4029-9C01-1DA1EF77D264}" destId="{E4CD0B37-6C75-4A8F-946C-21E075E1E2CF}" srcOrd="2" destOrd="0" presId="urn:microsoft.com/office/officeart/2005/8/layout/hierarchy4"/>
    <dgm:cxn modelId="{77A275E1-6F9A-40AC-BDEC-4F4544A6EF29}" type="presParOf" srcId="{E4CD0B37-6C75-4A8F-946C-21E075E1E2CF}" destId="{0149EBE6-AA59-4F78-AF18-137F8047AB47}" srcOrd="0" destOrd="0" presId="urn:microsoft.com/office/officeart/2005/8/layout/hierarchy4"/>
    <dgm:cxn modelId="{B714241E-F3AD-4213-84DF-56459070CDF5}" type="presParOf" srcId="{0149EBE6-AA59-4F78-AF18-137F8047AB47}" destId="{14BABD28-5047-47A3-A701-B7AFBBE28819}" srcOrd="0" destOrd="0" presId="urn:microsoft.com/office/officeart/2005/8/layout/hierarchy4"/>
    <dgm:cxn modelId="{2D9593F3-CC8D-40AC-A40D-16A4EC8D7E81}" type="presParOf" srcId="{0149EBE6-AA59-4F78-AF18-137F8047AB47}" destId="{3F489D25-51FA-4C91-9DDF-6BA1DB51256D}" srcOrd="1" destOrd="0" presId="urn:microsoft.com/office/officeart/2005/8/layout/hierarchy4"/>
    <dgm:cxn modelId="{985CF98B-A99D-44A0-9697-D73C48EF464A}" type="presParOf" srcId="{0149EBE6-AA59-4F78-AF18-137F8047AB47}" destId="{D0D594F6-8533-4A50-8AE7-20755C3BFFA9}" srcOrd="2" destOrd="0" presId="urn:microsoft.com/office/officeart/2005/8/layout/hierarchy4"/>
    <dgm:cxn modelId="{8D4EE809-CA5E-4283-A21F-6C5F6053A175}" type="presParOf" srcId="{D0D594F6-8533-4A50-8AE7-20755C3BFFA9}" destId="{25C7D557-F0AE-4C4E-8B80-BC2468777DC6}" srcOrd="0" destOrd="0" presId="urn:microsoft.com/office/officeart/2005/8/layout/hierarchy4"/>
    <dgm:cxn modelId="{64BB0A0C-0658-458F-8D84-35F72621ACE1}" type="presParOf" srcId="{25C7D557-F0AE-4C4E-8B80-BC2468777DC6}" destId="{8E7E2D4A-62E6-4A23-A5DD-552A63903B64}" srcOrd="0" destOrd="0" presId="urn:microsoft.com/office/officeart/2005/8/layout/hierarchy4"/>
    <dgm:cxn modelId="{1804FB53-56D9-4831-BCC1-290C8A8C973D}" type="presParOf" srcId="{25C7D557-F0AE-4C4E-8B80-BC2468777DC6}" destId="{9B983630-5D09-45D7-92AD-109BAA43CF48}" srcOrd="1" destOrd="0" presId="urn:microsoft.com/office/officeart/2005/8/layout/hierarchy4"/>
    <dgm:cxn modelId="{6D8A1EA0-64C3-4392-B8B9-5ED84B0C63AA}" type="presParOf" srcId="{25C7D557-F0AE-4C4E-8B80-BC2468777DC6}" destId="{B338BAF6-59FE-4215-B697-18ED9B1E550D}" srcOrd="2" destOrd="0" presId="urn:microsoft.com/office/officeart/2005/8/layout/hierarchy4"/>
    <dgm:cxn modelId="{0BE8ACA1-888B-4FC5-A9FA-C1AFFF90D32F}" type="presParOf" srcId="{B338BAF6-59FE-4215-B697-18ED9B1E550D}" destId="{C2D8D153-FBF9-44C5-B447-F4BF501D8FA1}" srcOrd="0" destOrd="0" presId="urn:microsoft.com/office/officeart/2005/8/layout/hierarchy4"/>
    <dgm:cxn modelId="{C443550F-D8D2-4ED8-931A-6B268A1CF5B9}" type="presParOf" srcId="{C2D8D153-FBF9-44C5-B447-F4BF501D8FA1}" destId="{085136A3-D02F-461C-B31C-FD1D69D16759}" srcOrd="0" destOrd="0" presId="urn:microsoft.com/office/officeart/2005/8/layout/hierarchy4"/>
    <dgm:cxn modelId="{A93703C7-9A0C-4F2D-8CEA-741717B65D08}" type="presParOf" srcId="{C2D8D153-FBF9-44C5-B447-F4BF501D8FA1}" destId="{DCA6CF81-D743-4AD3-A3A1-3DF9D9BFBC77}" srcOrd="1" destOrd="0" presId="urn:microsoft.com/office/officeart/2005/8/layout/hierarchy4"/>
    <dgm:cxn modelId="{591C3013-B939-43E4-86E0-64C2DB8489E5}" type="presParOf" srcId="{C2D8D153-FBF9-44C5-B447-F4BF501D8FA1}" destId="{8A9FECDA-0971-4926-9F35-6C36E65B14A9}" srcOrd="2" destOrd="0" presId="urn:microsoft.com/office/officeart/2005/8/layout/hierarchy4"/>
    <dgm:cxn modelId="{34A17E45-A6B9-430D-BF56-B27C54C875DA}" type="presParOf" srcId="{8A9FECDA-0971-4926-9F35-6C36E65B14A9}" destId="{4A1D7939-C139-4889-AA8A-C0FC12630CEE}" srcOrd="0" destOrd="0" presId="urn:microsoft.com/office/officeart/2005/8/layout/hierarchy4"/>
    <dgm:cxn modelId="{1EFE2B8B-70C9-425C-B9AF-D29E047856A5}" type="presParOf" srcId="{4A1D7939-C139-4889-AA8A-C0FC12630CEE}" destId="{2BC9EB28-F68D-4321-836D-A642C2C0DAB1}" srcOrd="0" destOrd="0" presId="urn:microsoft.com/office/officeart/2005/8/layout/hierarchy4"/>
    <dgm:cxn modelId="{D93EA2B3-6089-4B0B-AFD1-3E7E3DD23D58}" type="presParOf" srcId="{4A1D7939-C139-4889-AA8A-C0FC12630CEE}" destId="{27FCCA56-038C-4613-B7B2-16CD590F385E}" srcOrd="1" destOrd="0" presId="urn:microsoft.com/office/officeart/2005/8/layout/hierarchy4"/>
    <dgm:cxn modelId="{5E135F95-14D2-4685-9AC9-3668B942CD46}" type="presParOf" srcId="{4A1D7939-C139-4889-AA8A-C0FC12630CEE}" destId="{7F93EC46-9C8D-4119-8F52-CCFA2BE3D856}" srcOrd="2" destOrd="0" presId="urn:microsoft.com/office/officeart/2005/8/layout/hierarchy4"/>
    <dgm:cxn modelId="{CC25D25F-1655-4104-9A78-68FB00DCB75B}" type="presParOf" srcId="{7F93EC46-9C8D-4119-8F52-CCFA2BE3D856}" destId="{57E5281D-099B-4146-8847-39F267019B93}" srcOrd="0" destOrd="0" presId="urn:microsoft.com/office/officeart/2005/8/layout/hierarchy4"/>
    <dgm:cxn modelId="{35D5B792-84EE-4319-BAEE-3275718E6ECA}" type="presParOf" srcId="{57E5281D-099B-4146-8847-39F267019B93}" destId="{85D767EC-FAE5-4312-B23F-9B41F2C6B7D7}" srcOrd="0" destOrd="0" presId="urn:microsoft.com/office/officeart/2005/8/layout/hierarchy4"/>
    <dgm:cxn modelId="{19B488B4-7402-46AE-AEFF-F1C3711D1FA9}" type="presParOf" srcId="{57E5281D-099B-4146-8847-39F267019B93}" destId="{1325464A-4BAA-486A-A2D8-AA039A80957A}" srcOrd="1" destOrd="0" presId="urn:microsoft.com/office/officeart/2005/8/layout/hierarchy4"/>
    <dgm:cxn modelId="{03380EB1-0A1E-4CA8-B5F4-6455D8E332C1}" type="presParOf" srcId="{57E5281D-099B-4146-8847-39F267019B93}" destId="{E795CE46-C816-4100-AC67-9520DA742BDE}" srcOrd="2" destOrd="0" presId="urn:microsoft.com/office/officeart/2005/8/layout/hierarchy4"/>
    <dgm:cxn modelId="{2BB2E19A-2DB8-49FC-B709-7B851375CA89}" type="presParOf" srcId="{E795CE46-C816-4100-AC67-9520DA742BDE}" destId="{0DEBC00E-8221-4E29-8D96-8FD712C49234}" srcOrd="0" destOrd="0" presId="urn:microsoft.com/office/officeart/2005/8/layout/hierarchy4"/>
    <dgm:cxn modelId="{B2BCEECF-0385-4DF3-A1FB-85D1EA6BA32C}" type="presParOf" srcId="{0DEBC00E-8221-4E29-8D96-8FD712C49234}" destId="{2722E71F-113D-4438-914F-64CD151531B3}" srcOrd="0" destOrd="0" presId="urn:microsoft.com/office/officeart/2005/8/layout/hierarchy4"/>
    <dgm:cxn modelId="{19E23231-3ECF-4F08-9253-1720F23AA1E1}" type="presParOf" srcId="{0DEBC00E-8221-4E29-8D96-8FD712C49234}" destId="{4B44297C-7C54-4F01-A043-284E4232704B}" srcOrd="1" destOrd="0" presId="urn:microsoft.com/office/officeart/2005/8/layout/hierarchy4"/>
    <dgm:cxn modelId="{15020D0A-B298-4247-BEDE-5DFF466626E7}" type="presParOf" srcId="{B74154C5-AFFE-498C-8E4C-911D7456AC97}" destId="{694C6A3E-E1B4-4940-ABED-A0BE47161CCE}" srcOrd="1" destOrd="0" presId="urn:microsoft.com/office/officeart/2005/8/layout/hierarchy4"/>
    <dgm:cxn modelId="{83052F6A-3701-418B-A843-CADB772E2370}" type="presParOf" srcId="{B74154C5-AFFE-498C-8E4C-911D7456AC97}" destId="{22BDFE06-8D1B-4C76-8FF0-2DABD4B35522}" srcOrd="2" destOrd="0" presId="urn:microsoft.com/office/officeart/2005/8/layout/hierarchy4"/>
    <dgm:cxn modelId="{A6611BC8-E685-4103-BE50-C4D4726988D6}" type="presParOf" srcId="{22BDFE06-8D1B-4C76-8FF0-2DABD4B35522}" destId="{576C6983-4618-426C-8177-DEA9FE3AC4EB}" srcOrd="0" destOrd="0" presId="urn:microsoft.com/office/officeart/2005/8/layout/hierarchy4"/>
    <dgm:cxn modelId="{A2C63CEB-D034-4999-92CE-F79A15DDF076}" type="presParOf" srcId="{22BDFE06-8D1B-4C76-8FF0-2DABD4B35522}" destId="{498D5BED-6816-45E0-A418-8DCFF49902AF}" srcOrd="1" destOrd="0" presId="urn:microsoft.com/office/officeart/2005/8/layout/hierarchy4"/>
    <dgm:cxn modelId="{00B2F0B0-7E05-4915-A61D-BBDEB362CFE3}" type="presParOf" srcId="{22BDFE06-8D1B-4C76-8FF0-2DABD4B35522}" destId="{508A389B-C0F5-43D4-BD46-7C9F058EB2F7}" srcOrd="2" destOrd="0" presId="urn:microsoft.com/office/officeart/2005/8/layout/hierarchy4"/>
    <dgm:cxn modelId="{8C81AD7C-84C1-4173-B964-D4037E6A325A}" type="presParOf" srcId="{508A389B-C0F5-43D4-BD46-7C9F058EB2F7}" destId="{2E9427EC-521F-45BD-95BD-C2EA62236516}" srcOrd="0" destOrd="0" presId="urn:microsoft.com/office/officeart/2005/8/layout/hierarchy4"/>
    <dgm:cxn modelId="{63D2CCDF-839F-4C18-B47C-E6B965E6E9DF}" type="presParOf" srcId="{2E9427EC-521F-45BD-95BD-C2EA62236516}" destId="{672DFC88-43F4-433B-9B7F-D5CE282279E3}" srcOrd="0" destOrd="0" presId="urn:microsoft.com/office/officeart/2005/8/layout/hierarchy4"/>
    <dgm:cxn modelId="{31C56D6B-D04B-409E-A8F3-DCDE7A6FB78E}" type="presParOf" srcId="{2E9427EC-521F-45BD-95BD-C2EA62236516}" destId="{BCC873B0-A9FE-4F45-AD2E-ED28CA5DFD9A}" srcOrd="1" destOrd="0" presId="urn:microsoft.com/office/officeart/2005/8/layout/hierarchy4"/>
    <dgm:cxn modelId="{79365811-0E86-49D3-B73A-A229F7527B1B}" type="presParOf" srcId="{2E9427EC-521F-45BD-95BD-C2EA62236516}" destId="{68FB6F70-C047-4E46-9E82-A09946504644}" srcOrd="2" destOrd="0" presId="urn:microsoft.com/office/officeart/2005/8/layout/hierarchy4"/>
    <dgm:cxn modelId="{2DBF6F6E-61CC-4DAE-8D5A-3280ED85D58D}" type="presParOf" srcId="{68FB6F70-C047-4E46-9E82-A09946504644}" destId="{FF422C5A-2F9A-4C9D-854E-BFC785439DEC}" srcOrd="0" destOrd="0" presId="urn:microsoft.com/office/officeart/2005/8/layout/hierarchy4"/>
    <dgm:cxn modelId="{DDFD2CA1-6CD0-4330-BDA1-E8E0D65F79EC}" type="presParOf" srcId="{FF422C5A-2F9A-4C9D-854E-BFC785439DEC}" destId="{C586111C-58B6-40AF-8D8A-60EE680572BA}" srcOrd="0" destOrd="0" presId="urn:microsoft.com/office/officeart/2005/8/layout/hierarchy4"/>
    <dgm:cxn modelId="{479A0A01-9A49-4BF0-9A33-DEFFE2CCB350}" type="presParOf" srcId="{FF422C5A-2F9A-4C9D-854E-BFC785439DEC}" destId="{A0E0AB26-1DEA-4D08-AD62-8A7E0816A59C}" srcOrd="1" destOrd="0" presId="urn:microsoft.com/office/officeart/2005/8/layout/hierarchy4"/>
    <dgm:cxn modelId="{3FB11D45-D051-4281-98ED-F078E6F35328}" type="presParOf" srcId="{FF422C5A-2F9A-4C9D-854E-BFC785439DEC}" destId="{FFF447F9-BACE-4B19-B5DF-5D71FE61C4DC}" srcOrd="2" destOrd="0" presId="urn:microsoft.com/office/officeart/2005/8/layout/hierarchy4"/>
    <dgm:cxn modelId="{10987A3C-6219-4D02-A4D8-E9B53AFBF317}" type="presParOf" srcId="{FFF447F9-BACE-4B19-B5DF-5D71FE61C4DC}" destId="{5106FDE3-AC3E-4615-8C4F-829EABC2C26C}" srcOrd="0" destOrd="0" presId="urn:microsoft.com/office/officeart/2005/8/layout/hierarchy4"/>
    <dgm:cxn modelId="{ABC6F9A1-8566-4DC8-BEBF-A008745A5C8E}" type="presParOf" srcId="{5106FDE3-AC3E-4615-8C4F-829EABC2C26C}" destId="{41590EE3-70B4-4E0E-8D44-18EF1FD97F2E}" srcOrd="0" destOrd="0" presId="urn:microsoft.com/office/officeart/2005/8/layout/hierarchy4"/>
    <dgm:cxn modelId="{7BFFC5FF-B761-4735-B52C-E27FF81E6B13}" type="presParOf" srcId="{5106FDE3-AC3E-4615-8C4F-829EABC2C26C}" destId="{58DAA9F4-0E18-4F78-BD4F-92D296477D35}" srcOrd="1" destOrd="0" presId="urn:microsoft.com/office/officeart/2005/8/layout/hierarchy4"/>
    <dgm:cxn modelId="{9411EF9F-6D35-4FB7-A6EB-741737D3604A}" type="presParOf" srcId="{5106FDE3-AC3E-4615-8C4F-829EABC2C26C}" destId="{D1A4E4BA-FB74-44DD-88E4-672303AAC4FA}" srcOrd="2" destOrd="0" presId="urn:microsoft.com/office/officeart/2005/8/layout/hierarchy4"/>
    <dgm:cxn modelId="{1DD502A1-E2B3-4C5C-A0DB-B16566C37451}" type="presParOf" srcId="{D1A4E4BA-FB74-44DD-88E4-672303AAC4FA}" destId="{E5B57F09-2B59-4711-A8C9-974EF4149D9A}" srcOrd="0" destOrd="0" presId="urn:microsoft.com/office/officeart/2005/8/layout/hierarchy4"/>
    <dgm:cxn modelId="{FA856C38-6BDB-466B-8B41-A16A5678B3D7}" type="presParOf" srcId="{E5B57F09-2B59-4711-A8C9-974EF4149D9A}" destId="{6CE5FDB4-BFBB-4259-A330-B441199BCE24}" srcOrd="0" destOrd="0" presId="urn:microsoft.com/office/officeart/2005/8/layout/hierarchy4"/>
    <dgm:cxn modelId="{5143828A-8EA1-411E-9BB4-98CB052E0096}" type="presParOf" srcId="{E5B57F09-2B59-4711-A8C9-974EF4149D9A}" destId="{333F826B-C233-4B5F-A398-764D3F47A1BA}" srcOrd="1" destOrd="0" presId="urn:microsoft.com/office/officeart/2005/8/layout/hierarchy4"/>
    <dgm:cxn modelId="{0F54BAE7-68D2-4270-A237-1A1224C4B3B2}" type="presParOf" srcId="{E5B57F09-2B59-4711-A8C9-974EF4149D9A}" destId="{E607D5B5-B0CE-46E0-84C5-F456BAF04EE4}" srcOrd="2" destOrd="0" presId="urn:microsoft.com/office/officeart/2005/8/layout/hierarchy4"/>
    <dgm:cxn modelId="{448829FE-D71B-4F4B-B973-9BF37576345E}" type="presParOf" srcId="{E607D5B5-B0CE-46E0-84C5-F456BAF04EE4}" destId="{F267116D-D0B1-4457-ABA0-2D94424C53E8}" srcOrd="0" destOrd="0" presId="urn:microsoft.com/office/officeart/2005/8/layout/hierarchy4"/>
    <dgm:cxn modelId="{FB0BA200-56F4-4AE6-A440-2C5FCE60BD5A}" type="presParOf" srcId="{F267116D-D0B1-4457-ABA0-2D94424C53E8}" destId="{89DC61A6-3199-4C88-A8D1-98ADCFDD3274}" srcOrd="0" destOrd="0" presId="urn:microsoft.com/office/officeart/2005/8/layout/hierarchy4"/>
    <dgm:cxn modelId="{C2C3D5FE-F9D2-4C51-9F4D-2D00B5578535}" type="presParOf" srcId="{F267116D-D0B1-4457-ABA0-2D94424C53E8}" destId="{911FD772-B984-413E-A468-8F0F3007E9F5}" srcOrd="1" destOrd="0" presId="urn:microsoft.com/office/officeart/2005/8/layout/hierarchy4"/>
    <dgm:cxn modelId="{20904AC2-3AB6-4798-8465-ED5F9DDCB31D}" type="presParOf" srcId="{F267116D-D0B1-4457-ABA0-2D94424C53E8}" destId="{C7E808E6-5BB0-42AD-9568-7FA84FFA1273}" srcOrd="2" destOrd="0" presId="urn:microsoft.com/office/officeart/2005/8/layout/hierarchy4"/>
    <dgm:cxn modelId="{691FD486-B3C5-4CCC-8705-0B41F3857CA7}" type="presParOf" srcId="{C7E808E6-5BB0-42AD-9568-7FA84FFA1273}" destId="{6143EFE8-4DC9-41D7-A90D-BEF4DD9D6775}" srcOrd="0" destOrd="0" presId="urn:microsoft.com/office/officeart/2005/8/layout/hierarchy4"/>
    <dgm:cxn modelId="{94EB3511-5D69-451A-B4C7-42D2B6FCD443}" type="presParOf" srcId="{6143EFE8-4DC9-41D7-A90D-BEF4DD9D6775}" destId="{B35EEDEE-A63C-4DC0-9860-A34A7BFD903E}" srcOrd="0" destOrd="0" presId="urn:microsoft.com/office/officeart/2005/8/layout/hierarchy4"/>
    <dgm:cxn modelId="{43756529-F376-4C4F-9191-B0FEC49E9E8B}" type="presParOf" srcId="{6143EFE8-4DC9-41D7-A90D-BEF4DD9D6775}" destId="{5234F69D-D186-4175-A5E5-9C1758E18A33}" srcOrd="1" destOrd="0" presId="urn:microsoft.com/office/officeart/2005/8/layout/hierarchy4"/>
    <dgm:cxn modelId="{FF8AD862-62BF-488B-BB36-B15501C20FD1}" type="presParOf" srcId="{6143EFE8-4DC9-41D7-A90D-BEF4DD9D6775}" destId="{2AFD5925-89E6-4CDB-B771-8976E3EAA1E0}" srcOrd="2" destOrd="0" presId="urn:microsoft.com/office/officeart/2005/8/layout/hierarchy4"/>
    <dgm:cxn modelId="{35339C9C-516A-4F9A-8849-13CB9BB50A38}" type="presParOf" srcId="{2AFD5925-89E6-4CDB-B771-8976E3EAA1E0}" destId="{71372FE3-666A-4799-B832-A7072D9433E9}" srcOrd="0" destOrd="0" presId="urn:microsoft.com/office/officeart/2005/8/layout/hierarchy4"/>
    <dgm:cxn modelId="{621ED9F2-E300-462B-8C3E-068D526494CF}" type="presParOf" srcId="{71372FE3-666A-4799-B832-A7072D9433E9}" destId="{9FA2C425-29ED-4A81-8CCA-DAD7A919D1CF}" srcOrd="0" destOrd="0" presId="urn:microsoft.com/office/officeart/2005/8/layout/hierarchy4"/>
    <dgm:cxn modelId="{97BF0FE7-6E32-4B03-BE23-BE45010EF405}" type="presParOf" srcId="{71372FE3-666A-4799-B832-A7072D9433E9}" destId="{0BF9F890-3150-4303-9A38-0FE55CA41772}" srcOrd="1" destOrd="0" presId="urn:microsoft.com/office/officeart/2005/8/layout/hierarchy4"/>
    <dgm:cxn modelId="{6BE47A54-FB5F-4B3E-8A3F-B0B59F183D24}" type="presParOf" srcId="{B74154C5-AFFE-498C-8E4C-911D7456AC97}" destId="{8A94FD29-AE36-4272-B8B7-FF847200D7A2}" srcOrd="3" destOrd="0" presId="urn:microsoft.com/office/officeart/2005/8/layout/hierarchy4"/>
    <dgm:cxn modelId="{C161E7CD-AA8F-4209-9655-97F62951B707}" type="presParOf" srcId="{B74154C5-AFFE-498C-8E4C-911D7456AC97}" destId="{AF93020A-9780-4776-85B8-7147747F36CC}" srcOrd="4" destOrd="0" presId="urn:microsoft.com/office/officeart/2005/8/layout/hierarchy4"/>
    <dgm:cxn modelId="{8A50D777-250C-4513-92CD-EDFFEA260C2C}" type="presParOf" srcId="{AF93020A-9780-4776-85B8-7147747F36CC}" destId="{A25BE625-018B-46BA-BE7F-ED875B975F26}" srcOrd="0" destOrd="0" presId="urn:microsoft.com/office/officeart/2005/8/layout/hierarchy4"/>
    <dgm:cxn modelId="{55D400EB-5DEC-4DE2-9ABF-20DFE5AE9683}" type="presParOf" srcId="{AF93020A-9780-4776-85B8-7147747F36CC}" destId="{1A223B6C-87F7-4855-A691-FD4F8FB278AD}" srcOrd="1" destOrd="0" presId="urn:microsoft.com/office/officeart/2005/8/layout/hierarchy4"/>
    <dgm:cxn modelId="{EB57CD5E-0987-457B-ABE9-7A1F14100BEC}" type="presParOf" srcId="{AF93020A-9780-4776-85B8-7147747F36CC}" destId="{DACF82F6-95A6-4B59-9D37-F46699815612}" srcOrd="2" destOrd="0" presId="urn:microsoft.com/office/officeart/2005/8/layout/hierarchy4"/>
    <dgm:cxn modelId="{EBBBC5DC-EF03-469B-A904-E8BB658144EA}" type="presParOf" srcId="{DACF82F6-95A6-4B59-9D37-F46699815612}" destId="{72E6673E-523D-4E62-80E5-5062FE589301}" srcOrd="0" destOrd="0" presId="urn:microsoft.com/office/officeart/2005/8/layout/hierarchy4"/>
    <dgm:cxn modelId="{EA0B6430-63AC-4668-93CC-9411D69A977A}" type="presParOf" srcId="{72E6673E-523D-4E62-80E5-5062FE589301}" destId="{CB2AF246-A0C3-4F64-A578-D38165C39147}" srcOrd="0" destOrd="0" presId="urn:microsoft.com/office/officeart/2005/8/layout/hierarchy4"/>
    <dgm:cxn modelId="{5B9EBEB7-32EC-465D-B68C-2F36A2145B42}" type="presParOf" srcId="{72E6673E-523D-4E62-80E5-5062FE589301}" destId="{819FC9E5-E3D6-4C1A-9A2E-5E9E87CE7A56}" srcOrd="1" destOrd="0" presId="urn:microsoft.com/office/officeart/2005/8/layout/hierarchy4"/>
    <dgm:cxn modelId="{E74778C9-E4AC-4DE9-B9DF-15031A2DA453}" type="presParOf" srcId="{72E6673E-523D-4E62-80E5-5062FE589301}" destId="{F0336813-9E34-44C5-93FA-F6459A965D24}" srcOrd="2" destOrd="0" presId="urn:microsoft.com/office/officeart/2005/8/layout/hierarchy4"/>
    <dgm:cxn modelId="{41286777-F03D-4190-8C59-0F7A9B1C8B85}" type="presParOf" srcId="{F0336813-9E34-44C5-93FA-F6459A965D24}" destId="{BC3780EC-6A8B-44DF-B9EE-2DD1146E7F89}" srcOrd="0" destOrd="0" presId="urn:microsoft.com/office/officeart/2005/8/layout/hierarchy4"/>
    <dgm:cxn modelId="{3C78D9BA-ACE9-4135-A851-14E61F3A74C2}" type="presParOf" srcId="{BC3780EC-6A8B-44DF-B9EE-2DD1146E7F89}" destId="{02D78884-08A2-47FD-874A-FD0B1E1D6A24}" srcOrd="0" destOrd="0" presId="urn:microsoft.com/office/officeart/2005/8/layout/hierarchy4"/>
    <dgm:cxn modelId="{69229891-39BC-4A8E-978A-C0A39D776E5E}" type="presParOf" srcId="{BC3780EC-6A8B-44DF-B9EE-2DD1146E7F89}" destId="{BEA800FD-3FF2-44D3-B095-1DA76A25312A}" srcOrd="1" destOrd="0" presId="urn:microsoft.com/office/officeart/2005/8/layout/hierarchy4"/>
    <dgm:cxn modelId="{2503952A-4123-48A2-875E-469C56CFA826}" type="presParOf" srcId="{BC3780EC-6A8B-44DF-B9EE-2DD1146E7F89}" destId="{EE518E9E-1373-401A-B06B-B7F8F1BE37AF}" srcOrd="2" destOrd="0" presId="urn:microsoft.com/office/officeart/2005/8/layout/hierarchy4"/>
    <dgm:cxn modelId="{38E3C01A-ACC9-4D47-AC3B-68254B9402CE}" type="presParOf" srcId="{EE518E9E-1373-401A-B06B-B7F8F1BE37AF}" destId="{4A08C748-3ACE-47B8-ABA4-F56495914AD8}" srcOrd="0" destOrd="0" presId="urn:microsoft.com/office/officeart/2005/8/layout/hierarchy4"/>
    <dgm:cxn modelId="{6BE966D5-5525-4273-8C07-D4FA0121E6AE}" type="presParOf" srcId="{4A08C748-3ACE-47B8-ABA4-F56495914AD8}" destId="{59176932-D6D5-4C36-BF7A-69A1297C4BAD}" srcOrd="0" destOrd="0" presId="urn:microsoft.com/office/officeart/2005/8/layout/hierarchy4"/>
    <dgm:cxn modelId="{14290E91-7E0B-4155-A43D-019D1F8EB183}" type="presParOf" srcId="{4A08C748-3ACE-47B8-ABA4-F56495914AD8}" destId="{30B75228-9E45-4192-98FC-463FCFD65011}" srcOrd="1" destOrd="0" presId="urn:microsoft.com/office/officeart/2005/8/layout/hierarchy4"/>
    <dgm:cxn modelId="{1EC73492-66B0-4360-9BE0-5F748414CCBD}" type="presParOf" srcId="{4A08C748-3ACE-47B8-ABA4-F56495914AD8}" destId="{4E7A1119-403E-4C39-BB54-05ED8132FF0C}" srcOrd="2" destOrd="0" presId="urn:microsoft.com/office/officeart/2005/8/layout/hierarchy4"/>
    <dgm:cxn modelId="{7744F0F2-65C3-42C6-8394-9435A3974844}" type="presParOf" srcId="{4E7A1119-403E-4C39-BB54-05ED8132FF0C}" destId="{F32685DE-10D4-4878-B807-45D477FFEF84}" srcOrd="0" destOrd="0" presId="urn:microsoft.com/office/officeart/2005/8/layout/hierarchy4"/>
    <dgm:cxn modelId="{83852974-416B-42D1-9393-1541E83B7776}" type="presParOf" srcId="{F32685DE-10D4-4878-B807-45D477FFEF84}" destId="{BA61E3A6-0BE5-4066-9F94-BB1BFFF8EBBF}" srcOrd="0" destOrd="0" presId="urn:microsoft.com/office/officeart/2005/8/layout/hierarchy4"/>
    <dgm:cxn modelId="{612E4C68-E9D3-4F34-AD9F-F36C2844F473}" type="presParOf" srcId="{F32685DE-10D4-4878-B807-45D477FFEF84}" destId="{E4A82E23-1C0A-4136-A9EF-782A3309B0A1}" srcOrd="1" destOrd="0" presId="urn:microsoft.com/office/officeart/2005/8/layout/hierarchy4"/>
    <dgm:cxn modelId="{49A20830-CD2B-499F-B445-9C95DBD5AA0D}" type="presParOf" srcId="{F32685DE-10D4-4878-B807-45D477FFEF84}" destId="{12969847-F565-4B2C-9631-4E5EF759A09C}" srcOrd="2" destOrd="0" presId="urn:microsoft.com/office/officeart/2005/8/layout/hierarchy4"/>
    <dgm:cxn modelId="{DC1DE00A-CC33-479D-8F04-F83353383453}" type="presParOf" srcId="{12969847-F565-4B2C-9631-4E5EF759A09C}" destId="{52B80F8A-F071-46D8-883B-7E22B84F7B82}" srcOrd="0" destOrd="0" presId="urn:microsoft.com/office/officeart/2005/8/layout/hierarchy4"/>
    <dgm:cxn modelId="{415B4698-AADC-49D7-96E4-D8F9D16AB201}" type="presParOf" srcId="{52B80F8A-F071-46D8-883B-7E22B84F7B82}" destId="{8C5A4ABB-F609-4CF2-8CFC-5593BE697C3C}" srcOrd="0" destOrd="0" presId="urn:microsoft.com/office/officeart/2005/8/layout/hierarchy4"/>
    <dgm:cxn modelId="{BD9EA04E-E10F-4CE8-8083-885EBEC6CDEA}" type="presParOf" srcId="{52B80F8A-F071-46D8-883B-7E22B84F7B82}" destId="{628ECAEA-B4E2-4B8B-803B-B806DDFF1BEA}" srcOrd="1" destOrd="0" presId="urn:microsoft.com/office/officeart/2005/8/layout/hierarchy4"/>
    <dgm:cxn modelId="{C4E59EA0-1033-41FF-8574-67C5E2D4FC2A}" type="presParOf" srcId="{52B80F8A-F071-46D8-883B-7E22B84F7B82}" destId="{363B422D-50FA-4623-87DE-F2646C7B8FA8}" srcOrd="2" destOrd="0" presId="urn:microsoft.com/office/officeart/2005/8/layout/hierarchy4"/>
    <dgm:cxn modelId="{2E90FBA6-7978-4C2D-8C5F-EE620F3786C8}" type="presParOf" srcId="{363B422D-50FA-4623-87DE-F2646C7B8FA8}" destId="{C6A45010-9352-4A1A-8B01-AEC7EFC8D6CE}" srcOrd="0" destOrd="0" presId="urn:microsoft.com/office/officeart/2005/8/layout/hierarchy4"/>
    <dgm:cxn modelId="{7EB0078A-C00F-4D33-B427-729724651BB0}" type="presParOf" srcId="{C6A45010-9352-4A1A-8B01-AEC7EFC8D6CE}" destId="{5CA92D6E-6985-440B-92AD-5A876699A5A4}" srcOrd="0" destOrd="0" presId="urn:microsoft.com/office/officeart/2005/8/layout/hierarchy4"/>
    <dgm:cxn modelId="{9637C74E-BA19-428A-B7B2-CAAB051C0C6B}" type="presParOf" srcId="{C6A45010-9352-4A1A-8B01-AEC7EFC8D6CE}" destId="{77486626-5C71-4F21-806E-DFCB8C443324}" srcOrd="1" destOrd="0" presId="urn:microsoft.com/office/officeart/2005/8/layout/hierarchy4"/>
    <dgm:cxn modelId="{B6479FC0-2441-415D-891F-A8880640C2BC}" type="presParOf" srcId="{C6A45010-9352-4A1A-8B01-AEC7EFC8D6CE}" destId="{DC7AF065-3F82-4CA6-A7AA-3C6E8866FA3D}" srcOrd="2" destOrd="0" presId="urn:microsoft.com/office/officeart/2005/8/layout/hierarchy4"/>
    <dgm:cxn modelId="{BE0AC7C5-3D84-41A1-AE4E-5C16F587B466}" type="presParOf" srcId="{DC7AF065-3F82-4CA6-A7AA-3C6E8866FA3D}" destId="{7BFE6034-3ACA-402C-8F83-A0C7639C2841}" srcOrd="0" destOrd="0" presId="urn:microsoft.com/office/officeart/2005/8/layout/hierarchy4"/>
    <dgm:cxn modelId="{E0F5E0D1-F61D-4693-A99A-2ED9ABD54CE1}" type="presParOf" srcId="{7BFE6034-3ACA-402C-8F83-A0C7639C2841}" destId="{B80FADA8-9B93-49CE-A018-424686569AEE}" srcOrd="0" destOrd="0" presId="urn:microsoft.com/office/officeart/2005/8/layout/hierarchy4"/>
    <dgm:cxn modelId="{9FEA9157-673C-4F08-AA98-F1513F3FA3C4}" type="presParOf" srcId="{7BFE6034-3ACA-402C-8F83-A0C7639C2841}" destId="{9896E09F-41DB-49BF-A0C6-B2E7A3A4FFAE}" srcOrd="1" destOrd="0" presId="urn:microsoft.com/office/officeart/2005/8/layout/hierarchy4"/>
    <dgm:cxn modelId="{C5C1DD07-D6FB-4131-92FC-40115836ED9E}" type="presParOf" srcId="{B74154C5-AFFE-498C-8E4C-911D7456AC97}" destId="{DF99D3E9-B7CE-4F56-A161-7C0465341531}" srcOrd="5" destOrd="0" presId="urn:microsoft.com/office/officeart/2005/8/layout/hierarchy4"/>
    <dgm:cxn modelId="{C6AF045F-BDFA-435F-810D-40B6CAB5A0C0}" type="presParOf" srcId="{B74154C5-AFFE-498C-8E4C-911D7456AC97}" destId="{CFBC63A5-42B0-460D-9C89-B64E9E9E2922}" srcOrd="6" destOrd="0" presId="urn:microsoft.com/office/officeart/2005/8/layout/hierarchy4"/>
    <dgm:cxn modelId="{96DE9F45-64F1-445A-911E-EA262E857CB7}" type="presParOf" srcId="{CFBC63A5-42B0-460D-9C89-B64E9E9E2922}" destId="{9E5D5161-23D7-41B4-A187-BE6D7C6483D0}" srcOrd="0" destOrd="0" presId="urn:microsoft.com/office/officeart/2005/8/layout/hierarchy4"/>
    <dgm:cxn modelId="{D4E24305-EBB8-48F5-AF1C-BF74BAF83D96}" type="presParOf" srcId="{CFBC63A5-42B0-460D-9C89-B64E9E9E2922}" destId="{8BC6FDF3-3E6D-414C-B5BC-6C5B61465391}" srcOrd="1" destOrd="0" presId="urn:microsoft.com/office/officeart/2005/8/layout/hierarchy4"/>
    <dgm:cxn modelId="{1D777ACE-3B93-415B-A37A-584CC8A282BF}" type="presParOf" srcId="{CFBC63A5-42B0-460D-9C89-B64E9E9E2922}" destId="{CEF18E39-1C73-42B9-BDF1-5DD3EC85EA0D}" srcOrd="2" destOrd="0" presId="urn:microsoft.com/office/officeart/2005/8/layout/hierarchy4"/>
    <dgm:cxn modelId="{9FE6806D-0F77-46B4-AD96-3838A60C6D5A}" type="presParOf" srcId="{CEF18E39-1C73-42B9-BDF1-5DD3EC85EA0D}" destId="{D6936C6D-17F5-4369-B1C3-901E9E722DCF}" srcOrd="0" destOrd="0" presId="urn:microsoft.com/office/officeart/2005/8/layout/hierarchy4"/>
    <dgm:cxn modelId="{206D9708-B244-4F2F-8D63-577EADE68EFD}" type="presParOf" srcId="{D6936C6D-17F5-4369-B1C3-901E9E722DCF}" destId="{2965B01E-C0DE-4302-ADA0-732BD580C7B1}" srcOrd="0" destOrd="0" presId="urn:microsoft.com/office/officeart/2005/8/layout/hierarchy4"/>
    <dgm:cxn modelId="{D252FCA4-6E37-4BC4-BE65-7BF4A41A5398}" type="presParOf" srcId="{D6936C6D-17F5-4369-B1C3-901E9E722DCF}" destId="{DC8AC8CB-3F6F-4460-AB01-5CBE0F14A486}" srcOrd="1" destOrd="0" presId="urn:microsoft.com/office/officeart/2005/8/layout/hierarchy4"/>
    <dgm:cxn modelId="{F1754FF0-7B0A-40E4-A454-8E42705986B8}" type="presParOf" srcId="{D6936C6D-17F5-4369-B1C3-901E9E722DCF}" destId="{73994466-6310-40D7-8792-BD7FD56E6AF4}" srcOrd="2" destOrd="0" presId="urn:microsoft.com/office/officeart/2005/8/layout/hierarchy4"/>
    <dgm:cxn modelId="{A41C3929-B5F0-4FC5-B922-F1988510251D}" type="presParOf" srcId="{73994466-6310-40D7-8792-BD7FD56E6AF4}" destId="{3EAD5394-E4AB-45B2-BE09-F998533ECF40}" srcOrd="0" destOrd="0" presId="urn:microsoft.com/office/officeart/2005/8/layout/hierarchy4"/>
    <dgm:cxn modelId="{6E846CF6-9FCD-4934-B3CA-06B31BC3DFE6}" type="presParOf" srcId="{3EAD5394-E4AB-45B2-BE09-F998533ECF40}" destId="{A7AF9B85-BF68-40A8-954B-A40EDB5CAF9F}" srcOrd="0" destOrd="0" presId="urn:microsoft.com/office/officeart/2005/8/layout/hierarchy4"/>
    <dgm:cxn modelId="{51B15BAA-FDD9-46F0-A923-93E8F08B01F8}" type="presParOf" srcId="{3EAD5394-E4AB-45B2-BE09-F998533ECF40}" destId="{C764A47D-7314-411D-8EF1-5B8F29829B1A}" srcOrd="1" destOrd="0" presId="urn:microsoft.com/office/officeart/2005/8/layout/hierarchy4"/>
    <dgm:cxn modelId="{A3E00B5D-8FD1-4CD6-9659-3C9507688916}" type="presParOf" srcId="{3EAD5394-E4AB-45B2-BE09-F998533ECF40}" destId="{D5C7FEFF-BE20-4D98-A72C-52B1B8B3F4F7}" srcOrd="2" destOrd="0" presId="urn:microsoft.com/office/officeart/2005/8/layout/hierarchy4"/>
    <dgm:cxn modelId="{A648934A-C469-47AD-8274-5EDC14DD10CF}" type="presParOf" srcId="{D5C7FEFF-BE20-4D98-A72C-52B1B8B3F4F7}" destId="{CA81CD2D-7A1B-4CCA-952B-6AE89CE8AAB7}" srcOrd="0" destOrd="0" presId="urn:microsoft.com/office/officeart/2005/8/layout/hierarchy4"/>
    <dgm:cxn modelId="{7B9EF7DE-4313-4344-9853-0CB908CF26B1}" type="presParOf" srcId="{CA81CD2D-7A1B-4CCA-952B-6AE89CE8AAB7}" destId="{EFF40216-5B58-45C6-B485-1C9C4561DF2F}" srcOrd="0" destOrd="0" presId="urn:microsoft.com/office/officeart/2005/8/layout/hierarchy4"/>
    <dgm:cxn modelId="{F987BE2A-CDBF-42B2-A0FC-F6403DDA518F}" type="presParOf" srcId="{CA81CD2D-7A1B-4CCA-952B-6AE89CE8AAB7}" destId="{82BA7D97-E2A8-4C59-838B-E0906E156677}" srcOrd="1" destOrd="0" presId="urn:microsoft.com/office/officeart/2005/8/layout/hierarchy4"/>
    <dgm:cxn modelId="{3A70D8DA-223E-4BCF-820D-C0257BA972E7}" type="presParOf" srcId="{CA81CD2D-7A1B-4CCA-952B-6AE89CE8AAB7}" destId="{F73E662C-F722-4B4F-9DF8-BE21B2C2C700}" srcOrd="2" destOrd="0" presId="urn:microsoft.com/office/officeart/2005/8/layout/hierarchy4"/>
    <dgm:cxn modelId="{239BEE2B-5287-4459-A068-A795BE44F35F}" type="presParOf" srcId="{F73E662C-F722-4B4F-9DF8-BE21B2C2C700}" destId="{566AACE7-A2F1-4E7A-BECC-43348B95352C}" srcOrd="0" destOrd="0" presId="urn:microsoft.com/office/officeart/2005/8/layout/hierarchy4"/>
    <dgm:cxn modelId="{E2496E75-70D4-4D0C-865E-043C011B959E}" type="presParOf" srcId="{566AACE7-A2F1-4E7A-BECC-43348B95352C}" destId="{7653A429-0E18-4BE3-A07C-F1A5A9D672E3}" srcOrd="0" destOrd="0" presId="urn:microsoft.com/office/officeart/2005/8/layout/hierarchy4"/>
    <dgm:cxn modelId="{5FDB49FE-4B51-4C04-9CC8-AFCE452E520A}" type="presParOf" srcId="{566AACE7-A2F1-4E7A-BECC-43348B95352C}" destId="{BED59DE9-3C29-48CB-8A25-B7F991619843}" srcOrd="1" destOrd="0" presId="urn:microsoft.com/office/officeart/2005/8/layout/hierarchy4"/>
    <dgm:cxn modelId="{FDDF08E7-0020-4440-97D7-4EF9F6C1BC1C}" type="presParOf" srcId="{566AACE7-A2F1-4E7A-BECC-43348B95352C}" destId="{3A3A01C6-B3AA-4C89-92D4-EA308C8E23E1}" srcOrd="2" destOrd="0" presId="urn:microsoft.com/office/officeart/2005/8/layout/hierarchy4"/>
    <dgm:cxn modelId="{3833E40D-98BF-41F7-BEC0-AC69F3196EAB}" type="presParOf" srcId="{3A3A01C6-B3AA-4C89-92D4-EA308C8E23E1}" destId="{B8B89817-F07F-4DA9-AEBF-C4EDAD3E897E}" srcOrd="0" destOrd="0" presId="urn:microsoft.com/office/officeart/2005/8/layout/hierarchy4"/>
    <dgm:cxn modelId="{979169B9-C895-4767-A39C-5D4CCD5EEC7D}" type="presParOf" srcId="{B8B89817-F07F-4DA9-AEBF-C4EDAD3E897E}" destId="{35DF38A4-C109-469A-81F6-242705CF6432}" srcOrd="0" destOrd="0" presId="urn:microsoft.com/office/officeart/2005/8/layout/hierarchy4"/>
    <dgm:cxn modelId="{84673E99-B7D3-44C1-8830-C418C63293A1}" type="presParOf" srcId="{B8B89817-F07F-4DA9-AEBF-C4EDAD3E897E}" destId="{316284DC-AD60-4799-9C6D-BBAE00D72CFA}" srcOrd="1" destOrd="0" presId="urn:microsoft.com/office/officeart/2005/8/layout/hierarchy4"/>
    <dgm:cxn modelId="{F0C053B2-1C49-4D1C-BE49-81B36A86A713}" type="presParOf" srcId="{B8B89817-F07F-4DA9-AEBF-C4EDAD3E897E}" destId="{FF9D5968-2625-4FA7-B798-123DE0850F01}" srcOrd="2" destOrd="0" presId="urn:microsoft.com/office/officeart/2005/8/layout/hierarchy4"/>
    <dgm:cxn modelId="{571263E7-50EA-4A20-B352-FA4A08E50952}" type="presParOf" srcId="{FF9D5968-2625-4FA7-B798-123DE0850F01}" destId="{0ACE6D06-B44A-4123-806C-A6DF04AE4987}" srcOrd="0" destOrd="0" presId="urn:microsoft.com/office/officeart/2005/8/layout/hierarchy4"/>
    <dgm:cxn modelId="{9D1AB0ED-07A6-4EB6-980E-B61157533367}" type="presParOf" srcId="{0ACE6D06-B44A-4123-806C-A6DF04AE4987}" destId="{72D34432-C31A-4895-8C4B-497C4DC5EA4F}" srcOrd="0" destOrd="0" presId="urn:microsoft.com/office/officeart/2005/8/layout/hierarchy4"/>
    <dgm:cxn modelId="{0509919F-D650-4BF4-B97F-FDAD735F4867}" type="presParOf" srcId="{0ACE6D06-B44A-4123-806C-A6DF04AE4987}" destId="{BE194F75-BA37-4CC4-A527-3212C84CE922}" srcOrd="1" destOrd="0" presId="urn:microsoft.com/office/officeart/2005/8/layout/hierarchy4"/>
    <dgm:cxn modelId="{6945E6F4-C517-43F5-850E-1CD1107BF6B8}" type="presParOf" srcId="{0ACE6D06-B44A-4123-806C-A6DF04AE4987}" destId="{68423DB6-6E38-46B7-BEBB-F85082740DD1}" srcOrd="2" destOrd="0" presId="urn:microsoft.com/office/officeart/2005/8/layout/hierarchy4"/>
    <dgm:cxn modelId="{D5CC4149-6798-4AC1-AC0A-71D8DF28779E}" type="presParOf" srcId="{68423DB6-6E38-46B7-BEBB-F85082740DD1}" destId="{BF7FCFAF-C316-4708-BFD9-9FDD67CF5486}" srcOrd="0" destOrd="0" presId="urn:microsoft.com/office/officeart/2005/8/layout/hierarchy4"/>
    <dgm:cxn modelId="{538BB550-171D-4551-9A53-2FA805E17C8B}" type="presParOf" srcId="{BF7FCFAF-C316-4708-BFD9-9FDD67CF5486}" destId="{56A13DFB-74BB-4CBC-9F5B-98997234F48D}" srcOrd="0" destOrd="0" presId="urn:microsoft.com/office/officeart/2005/8/layout/hierarchy4"/>
    <dgm:cxn modelId="{682CF5FB-7228-4275-8F6D-B5860DAC15DC}" type="presParOf" srcId="{BF7FCFAF-C316-4708-BFD9-9FDD67CF5486}" destId="{D5471B3B-4138-4FF8-8D30-B82BB18365F2}" srcOrd="1" destOrd="0" presId="urn:microsoft.com/office/officeart/2005/8/layout/hierarchy4"/>
    <dgm:cxn modelId="{7DCF430B-3043-4866-B609-6EA7A05F2E42}" type="presParOf" srcId="{B74154C5-AFFE-498C-8E4C-911D7456AC97}" destId="{62C0B193-30A4-4691-AF46-D5B94E7FC561}" srcOrd="7" destOrd="0" presId="urn:microsoft.com/office/officeart/2005/8/layout/hierarchy4"/>
    <dgm:cxn modelId="{52F3A1EF-D641-4943-9677-AF7A83CB3790}" type="presParOf" srcId="{B74154C5-AFFE-498C-8E4C-911D7456AC97}" destId="{E8090E1D-4DD8-46E0-BA1E-C3890CF14D47}" srcOrd="8" destOrd="0" presId="urn:microsoft.com/office/officeart/2005/8/layout/hierarchy4"/>
    <dgm:cxn modelId="{03BD7940-B9D8-4613-BE8E-28B95E8020FF}" type="presParOf" srcId="{E8090E1D-4DD8-46E0-BA1E-C3890CF14D47}" destId="{F8905714-088D-483C-AC16-D43BF2F0BF16}" srcOrd="0" destOrd="0" presId="urn:microsoft.com/office/officeart/2005/8/layout/hierarchy4"/>
    <dgm:cxn modelId="{B29A2A15-9DBB-47A6-AB27-CBB164E0092A}" type="presParOf" srcId="{E8090E1D-4DD8-46E0-BA1E-C3890CF14D47}" destId="{8825E9BC-9772-4579-B80A-08C02E6F5841}" srcOrd="1" destOrd="0" presId="urn:microsoft.com/office/officeart/2005/8/layout/hierarchy4"/>
    <dgm:cxn modelId="{00A21A30-860E-4841-A741-801CAF1B7CF7}" type="presParOf" srcId="{E8090E1D-4DD8-46E0-BA1E-C3890CF14D47}" destId="{4101F8DA-93D9-46DF-B37A-B90529D7C907}" srcOrd="2" destOrd="0" presId="urn:microsoft.com/office/officeart/2005/8/layout/hierarchy4"/>
    <dgm:cxn modelId="{5B2627F6-10CB-41D4-9D40-5879B4E48DAB}" type="presParOf" srcId="{4101F8DA-93D9-46DF-B37A-B90529D7C907}" destId="{95872D8F-BB28-4072-9DAD-3FCDEEA4A51B}" srcOrd="0" destOrd="0" presId="urn:microsoft.com/office/officeart/2005/8/layout/hierarchy4"/>
    <dgm:cxn modelId="{C939152C-A92E-4827-BDBC-A976E0A5439C}" type="presParOf" srcId="{95872D8F-BB28-4072-9DAD-3FCDEEA4A51B}" destId="{24CEF574-2765-4D7C-A195-C900E925FBE6}" srcOrd="0" destOrd="0" presId="urn:microsoft.com/office/officeart/2005/8/layout/hierarchy4"/>
    <dgm:cxn modelId="{A2F84F9F-AF37-4750-B1DE-C3655B94FFDF}" type="presParOf" srcId="{95872D8F-BB28-4072-9DAD-3FCDEEA4A51B}" destId="{9ED7436C-1536-41D8-A0EE-0E39E8864FDD}" srcOrd="1" destOrd="0" presId="urn:microsoft.com/office/officeart/2005/8/layout/hierarchy4"/>
    <dgm:cxn modelId="{E5BF22AE-F4CF-4281-8DBB-BC36D347A2B9}" type="presParOf" srcId="{95872D8F-BB28-4072-9DAD-3FCDEEA4A51B}" destId="{4139EE0B-9D40-4076-B516-60260BCFF8F9}" srcOrd="2" destOrd="0" presId="urn:microsoft.com/office/officeart/2005/8/layout/hierarchy4"/>
    <dgm:cxn modelId="{B57CDBF7-A7C3-4818-B533-75C8D1942BE1}" type="presParOf" srcId="{4139EE0B-9D40-4076-B516-60260BCFF8F9}" destId="{22447473-48A4-4C0C-8BEC-2558DB533AA4}" srcOrd="0" destOrd="0" presId="urn:microsoft.com/office/officeart/2005/8/layout/hierarchy4"/>
    <dgm:cxn modelId="{BDD77C30-D6E6-4D27-8F9E-D301F365673E}" type="presParOf" srcId="{22447473-48A4-4C0C-8BEC-2558DB533AA4}" destId="{4CD2A706-78CC-47E3-A8F8-D778F944372A}" srcOrd="0" destOrd="0" presId="urn:microsoft.com/office/officeart/2005/8/layout/hierarchy4"/>
    <dgm:cxn modelId="{73574887-7819-4177-B1CE-CC246A4B0B7D}" type="presParOf" srcId="{22447473-48A4-4C0C-8BEC-2558DB533AA4}" destId="{4C177EB7-865B-4153-871C-6C5CF7DBC8C3}" srcOrd="1" destOrd="0" presId="urn:microsoft.com/office/officeart/2005/8/layout/hierarchy4"/>
    <dgm:cxn modelId="{BCA3D96F-97BA-4D3B-ADA4-8A946CCB6199}" type="presParOf" srcId="{22447473-48A4-4C0C-8BEC-2558DB533AA4}" destId="{20DB843D-8E62-4574-AB26-BE48E34E41C8}" srcOrd="2" destOrd="0" presId="urn:microsoft.com/office/officeart/2005/8/layout/hierarchy4"/>
    <dgm:cxn modelId="{BB5BD48B-30D7-4C57-B794-A01A5B70F9FC}" type="presParOf" srcId="{20DB843D-8E62-4574-AB26-BE48E34E41C8}" destId="{F36349D9-AAD1-4D05-8BCB-F865ABA18533}" srcOrd="0" destOrd="0" presId="urn:microsoft.com/office/officeart/2005/8/layout/hierarchy4"/>
    <dgm:cxn modelId="{2B2D4272-ED71-432E-B196-62916140DCED}" type="presParOf" srcId="{F36349D9-AAD1-4D05-8BCB-F865ABA18533}" destId="{374E99F0-AE84-4383-93E4-780F78CE6D13}" srcOrd="0" destOrd="0" presId="urn:microsoft.com/office/officeart/2005/8/layout/hierarchy4"/>
    <dgm:cxn modelId="{85C3814E-46E1-4F23-BB24-65593A482746}" type="presParOf" srcId="{F36349D9-AAD1-4D05-8BCB-F865ABA18533}" destId="{FE4B595F-B001-4933-98CC-F9415F4FE45A}" srcOrd="1" destOrd="0" presId="urn:microsoft.com/office/officeart/2005/8/layout/hierarchy4"/>
    <dgm:cxn modelId="{2E71D3AD-FC0B-4D5B-BB87-A1ADB163C43F}" type="presParOf" srcId="{F36349D9-AAD1-4D05-8BCB-F865ABA18533}" destId="{19CEB4E4-DAEB-4DAC-B74F-6A90F95E40F6}" srcOrd="2" destOrd="0" presId="urn:microsoft.com/office/officeart/2005/8/layout/hierarchy4"/>
    <dgm:cxn modelId="{1AF109C4-2148-4841-9967-C3E4EA4DFFEB}" type="presParOf" srcId="{19CEB4E4-DAEB-4DAC-B74F-6A90F95E40F6}" destId="{4B090C7C-91FA-46FA-862C-86DC2555E033}" srcOrd="0" destOrd="0" presId="urn:microsoft.com/office/officeart/2005/8/layout/hierarchy4"/>
    <dgm:cxn modelId="{618943BB-AAE1-4B67-88B8-212EBA35132E}" type="presParOf" srcId="{4B090C7C-91FA-46FA-862C-86DC2555E033}" destId="{874CF4BC-44A5-455D-A60A-EB599B596188}" srcOrd="0" destOrd="0" presId="urn:microsoft.com/office/officeart/2005/8/layout/hierarchy4"/>
    <dgm:cxn modelId="{8D8114B3-134D-4E3C-91FA-E2901572C085}" type="presParOf" srcId="{4B090C7C-91FA-46FA-862C-86DC2555E033}" destId="{7879E5A0-7B91-4ECE-AF79-8798634D07D0}" srcOrd="1" destOrd="0" presId="urn:microsoft.com/office/officeart/2005/8/layout/hierarchy4"/>
    <dgm:cxn modelId="{6505BAAE-89E8-4281-9B70-5C3DDDA126A1}" type="presParOf" srcId="{4B090C7C-91FA-46FA-862C-86DC2555E033}" destId="{97FFE9E6-CE88-44D7-A8E9-5F178F964167}" srcOrd="2" destOrd="0" presId="urn:microsoft.com/office/officeart/2005/8/layout/hierarchy4"/>
    <dgm:cxn modelId="{FA0BAA11-B4BB-4189-9485-9C7987F40D7C}" type="presParOf" srcId="{97FFE9E6-CE88-44D7-A8E9-5F178F964167}" destId="{B45A538C-DC99-43D4-9C5E-FD6136650525}" srcOrd="0" destOrd="0" presId="urn:microsoft.com/office/officeart/2005/8/layout/hierarchy4"/>
    <dgm:cxn modelId="{86E4E0B7-CBC0-45B0-9ED7-BCA6AABCF379}" type="presParOf" srcId="{B45A538C-DC99-43D4-9C5E-FD6136650525}" destId="{D2D81AF8-4EA8-45A6-A84D-9694EF1BCFE7}" srcOrd="0" destOrd="0" presId="urn:microsoft.com/office/officeart/2005/8/layout/hierarchy4"/>
    <dgm:cxn modelId="{70EFFC33-E79F-40AB-AFB3-C2CE53C4353A}" type="presParOf" srcId="{B45A538C-DC99-43D4-9C5E-FD6136650525}" destId="{31DD6202-DBD1-44BF-A1E0-17D7DF207347}" srcOrd="1" destOrd="0" presId="urn:microsoft.com/office/officeart/2005/8/layout/hierarchy4"/>
    <dgm:cxn modelId="{06A29B87-8F9A-4599-91D4-C33D79AF756A}" type="presParOf" srcId="{B45A538C-DC99-43D4-9C5E-FD6136650525}" destId="{78FA1C88-01CB-45D0-B8B1-93ED28DC0515}" srcOrd="2" destOrd="0" presId="urn:microsoft.com/office/officeart/2005/8/layout/hierarchy4"/>
    <dgm:cxn modelId="{FA0A1327-54A3-46E6-A01B-5EBBB251678F}" type="presParOf" srcId="{78FA1C88-01CB-45D0-B8B1-93ED28DC0515}" destId="{C388ABCD-EF97-4C36-B582-B368BFAF3A98}" srcOrd="0" destOrd="0" presId="urn:microsoft.com/office/officeart/2005/8/layout/hierarchy4"/>
    <dgm:cxn modelId="{BD5DD0BA-820F-48E4-9619-00C374C813F4}" type="presParOf" srcId="{C388ABCD-EF97-4C36-B582-B368BFAF3A98}" destId="{B05C0A3E-A45E-4E74-81F8-BADC3EA7BC7D}" srcOrd="0" destOrd="0" presId="urn:microsoft.com/office/officeart/2005/8/layout/hierarchy4"/>
    <dgm:cxn modelId="{617AD61E-8703-48FC-99B8-6EB8BF080F7E}" type="presParOf" srcId="{C388ABCD-EF97-4C36-B582-B368BFAF3A98}" destId="{872E7CE0-EFB4-49A2-B460-625E1E33E84A}" srcOrd="1" destOrd="0" presId="urn:microsoft.com/office/officeart/2005/8/layout/hierarchy4"/>
    <dgm:cxn modelId="{2B7B243A-94D5-4A23-83AE-4AF1E35A9DAD}" type="presParOf" srcId="{C388ABCD-EF97-4C36-B582-B368BFAF3A98}" destId="{3CF494E9-8292-4011-9D6D-8524C148D964}" srcOrd="2" destOrd="0" presId="urn:microsoft.com/office/officeart/2005/8/layout/hierarchy4"/>
    <dgm:cxn modelId="{BE3AFF0F-FC49-4EF2-9EED-3D0BF39966FA}" type="presParOf" srcId="{3CF494E9-8292-4011-9D6D-8524C148D964}" destId="{BE092D4E-FC3D-4801-9CA0-EC64EB7E7AF8}" srcOrd="0" destOrd="0" presId="urn:microsoft.com/office/officeart/2005/8/layout/hierarchy4"/>
    <dgm:cxn modelId="{FF3C6089-E8DF-4565-9800-1DE3BFA16E3A}" type="presParOf" srcId="{BE092D4E-FC3D-4801-9CA0-EC64EB7E7AF8}" destId="{7FAFDC0E-7DC5-4508-95F6-F6D268C01C60}" srcOrd="0" destOrd="0" presId="urn:microsoft.com/office/officeart/2005/8/layout/hierarchy4"/>
    <dgm:cxn modelId="{D41BA64C-EC07-4D49-98FF-BF4BB87118B6}" type="presParOf" srcId="{BE092D4E-FC3D-4801-9CA0-EC64EB7E7AF8}" destId="{937E22D0-74E5-415D-9A61-E0720F00D169}"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pPr>
        <a:solidFill>
          <a:schemeClr val="accent2"/>
        </a:solidFill>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E900975D-4121-430B-8FA3-BEFE3EC45817}" type="sib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C6F24F42-97B0-4B65-A4C6-FEB3AD0E1596}" type="sib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A670FA7C-7403-44C0-BA19-83B2BA693E61}" type="sib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F6F97186-B344-4193-9FE9-6DFB5403A289}">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22CCE59-9B42-4DA2-949C-34E1E0586A20}" type="par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01E5FF1C-8ED4-4ED1-A0DD-0AA37640AF28}" type="sib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13,1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4F31578-307B-4AF8-9DDD-FA0365BF46F7}" type="par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EE696C4B-FDDD-492E-99F0-85F84DCD2C36}" type="sib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CD119780-6575-4106-AE5B-2CC6B48E548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99EC59D-97F4-424A-A28E-01E77005439E}" type="par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3BBBAA4F-305C-4E5F-BBCB-DE1B8ED5978A}" type="sib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24,4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3047CE4C-FF19-4B45-8312-79C9A6EA38F8}" type="par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844E05AD-2AB6-4319-9130-67827496C360}" type="sib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93520637-36B3-4AB9-B949-92D55141E73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59CBCFDE-87C7-4CA0-895C-10567390C816}" type="sib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26501B87-1556-4F1B-A703-D81F2BA2DB5B}" type="sib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44367D81-039C-4579-8E09-66CAF90F504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70,6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7B6E404-88D1-4D88-A32E-7761881B20C7}" type="par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F7E1C861-8795-4EA1-A76A-EE2CB6232346}" type="sib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614AF9F2-E1A1-4D10-882A-EB6B0D669FC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72,0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B0591E8-42AF-40BA-A11A-3996F9B13E48}" type="par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A52C1518-95AA-4EDF-99FF-93D999EDDD4A}" type="sib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9C715FE5-31CA-4541-A958-D2C730C134E0}">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594,5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36A8C1B-37CE-4FCD-A098-830552423D53}" type="par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132F376-D606-4DE2-9BBB-04499697516A}" type="sib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E98D1AB-A280-4D0B-A815-73E57FD87EC3}">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459,5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DDECA34-9841-4A92-959B-4DB892243F64}" type="par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2FD537BC-8C4D-4BAF-9555-CDCB9FCAC8F1}" type="sib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8536FD6B-8AD2-4A43-B337-6FD60B3FD4B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13,9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E96D71A-01B8-4654-A8DF-88EC5108171C}" type="par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60DD4894-6B75-4AA7-A724-54B5BA9C59B6}" type="sib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4D9EF634-1BF2-4A35-90CA-8A6D73717D8F}">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14,9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6488317-C95D-43C5-9B8A-714D8EF3A555}" type="par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0BFC9299-BE1F-43E4-88A9-E9437E2FDE3A}" type="sib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b="1">
            <a:latin typeface="Times New Roman" panose="02020603050405020304" pitchFamily="18" charset="0"/>
            <a:cs typeface="Times New Roman" panose="02020603050405020304" pitchFamily="18" charset="0"/>
          </a:endParaRPr>
        </a:p>
      </dgm:t>
    </dgm:pt>
    <dgm:pt modelId="{35694793-DDF3-4ECC-9AA3-AC178B8D026F}" type="sibTrans" cxnId="{C6FEAE20-8BA5-48CC-BD38-7150DFBE6AEC}">
      <dgm:prSet/>
      <dgm:spPr/>
      <dgm:t>
        <a:bodyPr/>
        <a:lstStyle/>
        <a:p>
          <a:endParaRPr lang="ru-RU" b="1">
            <a:latin typeface="Times New Roman" panose="02020603050405020304" pitchFamily="18" charset="0"/>
            <a:cs typeface="Times New Roman" panose="02020603050405020304" pitchFamily="18" charset="0"/>
          </a:endParaRPr>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b="1">
            <a:latin typeface="Times New Roman" panose="02020603050405020304" pitchFamily="18" charset="0"/>
            <a:cs typeface="Times New Roman" panose="02020603050405020304" pitchFamily="18" charset="0"/>
          </a:endParaRPr>
        </a:p>
      </dgm:t>
    </dgm:pt>
    <dgm:pt modelId="{FA1CF671-CE5A-43BE-A489-E153F0F8811C}" type="sibTrans" cxnId="{A87D5022-47CD-4FFB-9BAD-37B8F3D26BB3}">
      <dgm:prSet/>
      <dgm:spPr/>
      <dgm:t>
        <a:bodyPr/>
        <a:lstStyle/>
        <a:p>
          <a:endParaRPr lang="ru-RU" b="1">
            <a:latin typeface="Times New Roman" panose="02020603050405020304" pitchFamily="18" charset="0"/>
            <a:cs typeface="Times New Roman" panose="02020603050405020304" pitchFamily="18" charset="0"/>
          </a:endParaRPr>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b="1">
            <a:latin typeface="Times New Roman" panose="02020603050405020304" pitchFamily="18" charset="0"/>
            <a:cs typeface="Times New Roman" panose="02020603050405020304" pitchFamily="18" charset="0"/>
          </a:endParaRPr>
        </a:p>
      </dgm:t>
    </dgm:pt>
    <dgm:pt modelId="{7097F666-B696-4074-BF8E-24ADA840ED3B}" type="sibTrans" cxnId="{23044D7B-7184-4077-9554-9305FEDD03E9}">
      <dgm:prSet/>
      <dgm:spPr/>
      <dgm:t>
        <a:bodyPr/>
        <a:lstStyle/>
        <a:p>
          <a:endParaRPr lang="ru-RU" b="1">
            <a:latin typeface="Times New Roman" panose="02020603050405020304" pitchFamily="18" charset="0"/>
            <a:cs typeface="Times New Roman" panose="02020603050405020304" pitchFamily="18" charset="0"/>
          </a:endParaRPr>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4028F24-BEA5-47F9-87C0-7BDFCA43F3CF}" type="parTrans" cxnId="{6097BCC7-A1B5-404F-B699-13105664B528}">
      <dgm:prSet/>
      <dgm:spPr/>
      <dgm:t>
        <a:bodyPr/>
        <a:lstStyle/>
        <a:p>
          <a:endParaRPr lang="ru-RU" b="1">
            <a:latin typeface="Times New Roman" panose="02020603050405020304" pitchFamily="18" charset="0"/>
            <a:cs typeface="Times New Roman" panose="02020603050405020304" pitchFamily="18" charset="0"/>
          </a:endParaRPr>
        </a:p>
      </dgm:t>
    </dgm:pt>
    <dgm:pt modelId="{42D8C6A1-5C03-413A-99EF-223F18F536EB}" type="sibTrans" cxnId="{6097BCC7-A1B5-404F-B699-13105664B528}">
      <dgm:prSet/>
      <dgm:spPr/>
      <dgm:t>
        <a:bodyPr/>
        <a:lstStyle/>
        <a:p>
          <a:endParaRPr lang="ru-RU" b="1">
            <a:latin typeface="Times New Roman" panose="02020603050405020304" pitchFamily="18" charset="0"/>
            <a:cs typeface="Times New Roman" panose="02020603050405020304" pitchFamily="18" charset="0"/>
          </a:endParaRPr>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09CD11E-CAF4-4D39-A7D8-415A69AFCAA7}" type="parTrans" cxnId="{44D2D85A-6F4C-4ABC-8C2D-B28977898080}">
      <dgm:prSet/>
      <dgm:spPr/>
      <dgm:t>
        <a:bodyPr/>
        <a:lstStyle/>
        <a:p>
          <a:endParaRPr lang="ru-RU" b="1">
            <a:latin typeface="Times New Roman" panose="02020603050405020304" pitchFamily="18" charset="0"/>
            <a:cs typeface="Times New Roman" panose="02020603050405020304" pitchFamily="18" charset="0"/>
          </a:endParaRPr>
        </a:p>
      </dgm:t>
    </dgm:pt>
    <dgm:pt modelId="{4CC6C1EC-DF57-4C81-9B03-3A17304C52E6}" type="sibTrans" cxnId="{44D2D85A-6F4C-4ABC-8C2D-B28977898080}">
      <dgm:prSet/>
      <dgm:spPr/>
      <dgm:t>
        <a:bodyPr/>
        <a:lstStyle/>
        <a:p>
          <a:endParaRPr lang="ru-RU" b="1">
            <a:latin typeface="Times New Roman" panose="02020603050405020304" pitchFamily="18" charset="0"/>
            <a:cs typeface="Times New Roman" panose="02020603050405020304" pitchFamily="18" charset="0"/>
          </a:endParaRPr>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530724B-D4A2-46C1-8717-7F7FB05E23A3}" type="parTrans" cxnId="{9D786EF0-2F4F-40F5-8C60-398E9181FD35}">
      <dgm:prSet/>
      <dgm:spPr/>
      <dgm:t>
        <a:bodyPr/>
        <a:lstStyle/>
        <a:p>
          <a:endParaRPr lang="ru-RU" b="1">
            <a:latin typeface="Times New Roman" panose="02020603050405020304" pitchFamily="18" charset="0"/>
            <a:cs typeface="Times New Roman" panose="02020603050405020304" pitchFamily="18" charset="0"/>
          </a:endParaRPr>
        </a:p>
      </dgm:t>
    </dgm:pt>
    <dgm:pt modelId="{7319F631-09B1-48CB-BAF7-8445C5AC1618}" type="sibTrans" cxnId="{9D786EF0-2F4F-40F5-8C60-398E9181FD35}">
      <dgm:prSet/>
      <dgm:spPr/>
      <dgm:t>
        <a:bodyPr/>
        <a:lstStyle/>
        <a:p>
          <a:endParaRPr lang="ru-RU" b="1">
            <a:latin typeface="Times New Roman" panose="02020603050405020304" pitchFamily="18" charset="0"/>
            <a:cs typeface="Times New Roman" panose="02020603050405020304" pitchFamily="18" charset="0"/>
          </a:endParaRPr>
        </a:p>
      </dgm:t>
    </dgm:pt>
    <dgm:pt modelId="{4E5A1869-57DF-4BD2-89F2-0FF412DDC03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70,9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DD1E431-BE19-4798-89F6-2A2AA8604FD1}" type="parTrans" cxnId="{563B7135-C296-437E-86BC-71C9BF75CBD3}">
      <dgm:prSet/>
      <dgm:spPr/>
      <dgm:t>
        <a:bodyPr/>
        <a:lstStyle/>
        <a:p>
          <a:endParaRPr lang="ru-RU" b="1">
            <a:latin typeface="Times New Roman" panose="02020603050405020304" pitchFamily="18" charset="0"/>
            <a:cs typeface="Times New Roman" panose="02020603050405020304" pitchFamily="18" charset="0"/>
          </a:endParaRPr>
        </a:p>
      </dgm:t>
    </dgm:pt>
    <dgm:pt modelId="{1FD46F6E-8EE6-451E-A6B4-3FA6056BD416}" type="sibTrans" cxnId="{563B7135-C296-437E-86BC-71C9BF75CBD3}">
      <dgm:prSet/>
      <dgm:spPr/>
      <dgm:t>
        <a:bodyPr/>
        <a:lstStyle/>
        <a:p>
          <a:endParaRPr lang="ru-RU" b="1">
            <a:latin typeface="Times New Roman" panose="02020603050405020304" pitchFamily="18" charset="0"/>
            <a:cs typeface="Times New Roman" panose="02020603050405020304" pitchFamily="18" charset="0"/>
          </a:endParaRPr>
        </a:p>
      </dgm:t>
    </dgm:pt>
    <dgm:pt modelId="{F0AF63A1-E6C3-48D7-BA15-2982A4DC912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593,5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FC5A12C-CC91-4A63-8252-41799CA3AEAA}" type="parTrans" cxnId="{2E3A4B0A-C6F1-498B-A616-AF6C3935B080}">
      <dgm:prSet/>
      <dgm:spPr/>
      <dgm:t>
        <a:bodyPr/>
        <a:lstStyle/>
        <a:p>
          <a:endParaRPr lang="ru-RU" b="1">
            <a:latin typeface="Times New Roman" panose="02020603050405020304" pitchFamily="18" charset="0"/>
            <a:cs typeface="Times New Roman" panose="02020603050405020304" pitchFamily="18" charset="0"/>
          </a:endParaRPr>
        </a:p>
      </dgm:t>
    </dgm:pt>
    <dgm:pt modelId="{EA539CAD-DFF5-47A4-8411-B337C730B6B2}" type="sibTrans" cxnId="{2E3A4B0A-C6F1-498B-A616-AF6C3935B080}">
      <dgm:prSet/>
      <dgm:spPr/>
      <dgm:t>
        <a:bodyPr/>
        <a:lstStyle/>
        <a:p>
          <a:endParaRPr lang="ru-RU" b="1">
            <a:latin typeface="Times New Roman" panose="02020603050405020304" pitchFamily="18" charset="0"/>
            <a:cs typeface="Times New Roman" panose="02020603050405020304" pitchFamily="18" charset="0"/>
          </a:endParaRPr>
        </a:p>
      </dgm:t>
    </dgm:pt>
    <dgm:pt modelId="{8EC1F942-64B7-4407-8F49-B1183D54A88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11,6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04DD0A5-B7E8-4C3D-BB6D-64003A10B98C}" type="parTrans" cxnId="{8A336B02-824A-4870-A5AB-F675FD21E054}">
      <dgm:prSet/>
      <dgm:spPr/>
      <dgm:t>
        <a:bodyPr/>
        <a:lstStyle/>
        <a:p>
          <a:endParaRPr lang="ru-RU" b="1">
            <a:latin typeface="Times New Roman" panose="02020603050405020304" pitchFamily="18" charset="0"/>
            <a:cs typeface="Times New Roman" panose="02020603050405020304" pitchFamily="18" charset="0"/>
          </a:endParaRPr>
        </a:p>
      </dgm:t>
    </dgm:pt>
    <dgm:pt modelId="{20EF07A7-0904-4C91-B9DD-C227E82D20B1}" type="sibTrans" cxnId="{8A336B02-824A-4870-A5AB-F675FD21E054}">
      <dgm:prSet/>
      <dgm:spPr/>
      <dgm:t>
        <a:bodyPr/>
        <a:lstStyle/>
        <a:p>
          <a:endParaRPr lang="ru-RU" b="1">
            <a:latin typeface="Times New Roman" panose="02020603050405020304" pitchFamily="18" charset="0"/>
            <a:cs typeface="Times New Roman" panose="02020603050405020304" pitchFamily="18" charset="0"/>
          </a:endParaRPr>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12,8</a:t>
          </a:r>
        </a:p>
      </dgm:t>
    </dgm:pt>
    <dgm:pt modelId="{8DBEE901-4D78-4181-A6DB-04DBE5AFC449}" type="parTrans" cxnId="{D0FADE0F-F15B-45EB-BE1E-1190009A8ABD}">
      <dgm:prSet/>
      <dgm:spPr/>
      <dgm:t>
        <a:bodyPr/>
        <a:lstStyle/>
        <a:p>
          <a:endParaRPr lang="ru-RU" b="1">
            <a:latin typeface="Times New Roman" panose="02020603050405020304" pitchFamily="18" charset="0"/>
            <a:cs typeface="Times New Roman" panose="02020603050405020304" pitchFamily="18" charset="0"/>
          </a:endParaRPr>
        </a:p>
      </dgm:t>
    </dgm:pt>
    <dgm:pt modelId="{571AFEDE-AA12-4634-A6F3-33BC4E236E19}" type="sibTrans" cxnId="{D0FADE0F-F15B-45EB-BE1E-1190009A8ABD}">
      <dgm:prSet/>
      <dgm:spPr/>
      <dgm:t>
        <a:bodyPr/>
        <a:lstStyle/>
        <a:p>
          <a:endParaRPr lang="ru-RU" b="1">
            <a:latin typeface="Times New Roman" panose="02020603050405020304" pitchFamily="18" charset="0"/>
            <a:cs typeface="Times New Roman" panose="02020603050405020304" pitchFamily="18" charset="0"/>
          </a:endParaRPr>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ED13ABC-6FE3-4A0F-B363-3797DF01D994}" type="parTrans" cxnId="{BED1357D-2A03-4DBB-AF19-4EA3D0997E32}">
      <dgm:prSet/>
      <dgm:spPr/>
      <dgm:t>
        <a:bodyPr/>
        <a:lstStyle/>
        <a:p>
          <a:endParaRPr lang="ru-RU" b="1">
            <a:latin typeface="Times New Roman" panose="02020603050405020304" pitchFamily="18" charset="0"/>
            <a:cs typeface="Times New Roman" panose="02020603050405020304" pitchFamily="18" charset="0"/>
          </a:endParaRPr>
        </a:p>
      </dgm:t>
    </dgm:pt>
    <dgm:pt modelId="{D6C0D10C-0A55-4B4C-95CA-342CC713B4EA}" type="sibTrans" cxnId="{BED1357D-2A03-4DBB-AF19-4EA3D0997E32}">
      <dgm:prSet/>
      <dgm:spPr/>
      <dgm:t>
        <a:bodyPr/>
        <a:lstStyle/>
        <a:p>
          <a:endParaRPr lang="ru-RU" b="1">
            <a:latin typeface="Times New Roman" panose="02020603050405020304" pitchFamily="18" charset="0"/>
            <a:cs typeface="Times New Roman" panose="02020603050405020304" pitchFamily="18" charset="0"/>
          </a:endParaRPr>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b="1">
            <a:latin typeface="Times New Roman" panose="02020603050405020304" pitchFamily="18" charset="0"/>
            <a:cs typeface="Times New Roman" panose="02020603050405020304" pitchFamily="18" charset="0"/>
          </a:endParaRPr>
        </a:p>
      </dgm:t>
    </dgm:pt>
    <dgm:pt modelId="{FA166069-510E-430D-ABBE-E1A2B09558CE}" type="sibTrans" cxnId="{A7625AB6-5CA8-4543-AFDF-3445626B95A7}">
      <dgm:prSet/>
      <dgm:spPr/>
      <dgm:t>
        <a:bodyPr/>
        <a:lstStyle/>
        <a:p>
          <a:endParaRPr lang="ru-RU" b="1">
            <a:latin typeface="Times New Roman" panose="02020603050405020304" pitchFamily="18" charset="0"/>
            <a:cs typeface="Times New Roman" panose="02020603050405020304" pitchFamily="18" charset="0"/>
          </a:endParaRPr>
        </a:p>
      </dgm:t>
    </dgm:pt>
    <dgm:pt modelId="{593C7C55-813E-4059-B734-EC61CD9C5CB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71,2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7E9BED5-376D-4206-BC0B-A2BF002C0A67}" type="parTrans" cxnId="{08064794-7D33-4B3D-98EC-4C2F3CAB8822}">
      <dgm:prSet/>
      <dgm:spPr/>
      <dgm:t>
        <a:bodyPr/>
        <a:lstStyle/>
        <a:p>
          <a:endParaRPr lang="ru-RU" b="1">
            <a:latin typeface="Times New Roman" panose="02020603050405020304" pitchFamily="18" charset="0"/>
            <a:cs typeface="Times New Roman" panose="02020603050405020304" pitchFamily="18" charset="0"/>
          </a:endParaRPr>
        </a:p>
      </dgm:t>
    </dgm:pt>
    <dgm:pt modelId="{0D884A66-EF39-4789-A63B-3A3CBEB15D6A}" type="sibTrans" cxnId="{08064794-7D33-4B3D-98EC-4C2F3CAB8822}">
      <dgm:prSet/>
      <dgm:spPr/>
      <dgm:t>
        <a:bodyPr/>
        <a:lstStyle/>
        <a:p>
          <a:endParaRPr lang="ru-RU" b="1">
            <a:latin typeface="Times New Roman" panose="02020603050405020304" pitchFamily="18" charset="0"/>
            <a:cs typeface="Times New Roman" panose="02020603050405020304" pitchFamily="18" charset="0"/>
          </a:endParaRPr>
        </a:p>
      </dgm:t>
    </dgm:pt>
    <dgm:pt modelId="{9E15771F-F540-4F32-ACD6-56CFD707E80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592,5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70BBB04-FC5B-4B12-959F-7F02FDB52BBE}" type="parTrans" cxnId="{9A5E90C4-6511-4923-BB87-9C452263074C}">
      <dgm:prSet/>
      <dgm:spPr/>
      <dgm:t>
        <a:bodyPr/>
        <a:lstStyle/>
        <a:p>
          <a:endParaRPr lang="ru-RU" b="1">
            <a:latin typeface="Times New Roman" panose="02020603050405020304" pitchFamily="18" charset="0"/>
            <a:cs typeface="Times New Roman" panose="02020603050405020304" pitchFamily="18" charset="0"/>
          </a:endParaRPr>
        </a:p>
      </dgm:t>
    </dgm:pt>
    <dgm:pt modelId="{EC763716-B14D-403A-A4A7-216861E00C47}" type="sibTrans" cxnId="{9A5E90C4-6511-4923-BB87-9C452263074C}">
      <dgm:prSet/>
      <dgm:spPr/>
      <dgm:t>
        <a:bodyPr/>
        <a:lstStyle/>
        <a:p>
          <a:endParaRPr lang="ru-RU" b="1">
            <a:latin typeface="Times New Roman" panose="02020603050405020304" pitchFamily="18" charset="0"/>
            <a:cs typeface="Times New Roman" panose="02020603050405020304" pitchFamily="18" charset="0"/>
          </a:endParaRPr>
        </a:p>
      </dgm:t>
    </dgm:pt>
    <dgm:pt modelId="{20671797-DAB3-483D-81A6-EB33F8E5D32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917A2FC-0EC7-4FB8-B415-CD8FE3AAD307}" type="parTrans" cxnId="{90D57730-3A4C-47CA-BBD0-42D8464C56FD}">
      <dgm:prSet/>
      <dgm:spPr/>
      <dgm:t>
        <a:bodyPr/>
        <a:lstStyle/>
        <a:p>
          <a:endParaRPr lang="ru-RU" b="1">
            <a:latin typeface="Times New Roman" panose="02020603050405020304" pitchFamily="18" charset="0"/>
            <a:cs typeface="Times New Roman" panose="02020603050405020304" pitchFamily="18" charset="0"/>
          </a:endParaRPr>
        </a:p>
      </dgm:t>
    </dgm:pt>
    <dgm:pt modelId="{9DA74383-E61F-415F-8262-DF5C37B5A3CC}" type="sibTrans" cxnId="{90D57730-3A4C-47CA-BBD0-42D8464C56FD}">
      <dgm:prSet/>
      <dgm:spPr/>
      <dgm:t>
        <a:bodyPr/>
        <a:lstStyle/>
        <a:p>
          <a:endParaRPr lang="ru-RU" b="1">
            <a:latin typeface="Times New Roman" panose="02020603050405020304" pitchFamily="18" charset="0"/>
            <a:cs typeface="Times New Roman" panose="02020603050405020304" pitchFamily="18" charset="0"/>
          </a:endParaRPr>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8799DE6-79A2-4C3E-B141-55C8FB729A4A}" type="parTrans" cxnId="{7EAEC371-553E-4E9D-A4CC-83A632C1A866}">
      <dgm:prSet/>
      <dgm:spPr/>
      <dgm:t>
        <a:bodyPr/>
        <a:lstStyle/>
        <a:p>
          <a:endParaRPr lang="ru-RU" b="1">
            <a:latin typeface="Times New Roman" panose="02020603050405020304" pitchFamily="18" charset="0"/>
            <a:cs typeface="Times New Roman" panose="02020603050405020304" pitchFamily="18" charset="0"/>
          </a:endParaRPr>
        </a:p>
      </dgm:t>
    </dgm:pt>
    <dgm:pt modelId="{41B933A1-9AB0-4413-9012-F89B9C70741E}" type="sibTrans" cxnId="{7EAEC371-553E-4E9D-A4CC-83A632C1A866}">
      <dgm:prSet/>
      <dgm:spPr/>
      <dgm:t>
        <a:bodyPr/>
        <a:lstStyle/>
        <a:p>
          <a:endParaRPr lang="ru-RU" b="1">
            <a:latin typeface="Times New Roman" panose="02020603050405020304" pitchFamily="18" charset="0"/>
            <a:cs typeface="Times New Roman" panose="02020603050405020304" pitchFamily="18" charset="0"/>
          </a:endParaRPr>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756F4C0-E80B-4D51-98DD-9ED456BC9850}" type="parTrans" cxnId="{BCC1FE31-0246-43DC-9367-3E68D1580877}">
      <dgm:prSet/>
      <dgm:spPr/>
      <dgm:t>
        <a:bodyPr/>
        <a:lstStyle/>
        <a:p>
          <a:endParaRPr lang="ru-RU" b="1">
            <a:latin typeface="Times New Roman" panose="02020603050405020304" pitchFamily="18" charset="0"/>
            <a:cs typeface="Times New Roman" panose="02020603050405020304" pitchFamily="18" charset="0"/>
          </a:endParaRPr>
        </a:p>
      </dgm:t>
    </dgm:pt>
    <dgm:pt modelId="{A8539F8F-5449-4F69-9D5B-CD73E9384FB2}" type="sibTrans" cxnId="{BCC1FE31-0246-43DC-9367-3E68D1580877}">
      <dgm:prSet/>
      <dgm:spPr/>
      <dgm:t>
        <a:bodyPr/>
        <a:lstStyle/>
        <a:p>
          <a:endParaRPr lang="ru-RU" b="1">
            <a:latin typeface="Times New Roman" panose="02020603050405020304" pitchFamily="18" charset="0"/>
            <a:cs typeface="Times New Roman" panose="02020603050405020304" pitchFamily="18" charset="0"/>
          </a:endParaRPr>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b="1">
            <a:latin typeface="Times New Roman" panose="02020603050405020304" pitchFamily="18" charset="0"/>
            <a:cs typeface="Times New Roman" panose="02020603050405020304" pitchFamily="18" charset="0"/>
          </a:endParaRPr>
        </a:p>
      </dgm:t>
    </dgm:pt>
    <dgm:pt modelId="{1F3B44A3-41F0-4FE2-8FE9-2EEC4DC3DA9C}" type="sibTrans" cxnId="{DF667443-0DAC-4B0C-935A-F0465B69CBFB}">
      <dgm:prSet/>
      <dgm:spPr/>
      <dgm:t>
        <a:bodyPr/>
        <a:lstStyle/>
        <a:p>
          <a:endParaRPr lang="ru-RU" b="1">
            <a:latin typeface="Times New Roman" panose="02020603050405020304" pitchFamily="18" charset="0"/>
            <a:cs typeface="Times New Roman" panose="02020603050405020304" pitchFamily="18" charset="0"/>
          </a:endParaRPr>
        </a:p>
      </dgm:t>
    </dgm:pt>
    <dgm:pt modelId="{DF86BB99-07F8-490F-B6E9-4F22F5A8A95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71,4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985FE44-C5E5-4D58-805E-13170B646D27}" type="parTrans" cxnId="{E90B9AD5-6B9D-460A-B8D4-0169929EE8C4}">
      <dgm:prSet/>
      <dgm:spPr/>
      <dgm:t>
        <a:bodyPr/>
        <a:lstStyle/>
        <a:p>
          <a:endParaRPr lang="ru-RU" b="1">
            <a:latin typeface="Times New Roman" panose="02020603050405020304" pitchFamily="18" charset="0"/>
            <a:cs typeface="Times New Roman" panose="02020603050405020304" pitchFamily="18" charset="0"/>
          </a:endParaRPr>
        </a:p>
      </dgm:t>
    </dgm:pt>
    <dgm:pt modelId="{38C2B751-10AB-424B-8533-370958D28C0F}" type="sibTrans" cxnId="{E90B9AD5-6B9D-460A-B8D4-0169929EE8C4}">
      <dgm:prSet/>
      <dgm:spPr/>
      <dgm:t>
        <a:bodyPr/>
        <a:lstStyle/>
        <a:p>
          <a:endParaRPr lang="ru-RU" b="1">
            <a:latin typeface="Times New Roman" panose="02020603050405020304" pitchFamily="18" charset="0"/>
            <a:cs typeface="Times New Roman" panose="02020603050405020304" pitchFamily="18" charset="0"/>
          </a:endParaRPr>
        </a:p>
      </dgm:t>
    </dgm:pt>
    <dgm:pt modelId="{04C3AC0E-965B-48C1-827A-5D93B22D205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591,5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CE8D822-733A-4BA8-B539-C3F84FDFC933}" type="parTrans" cxnId="{F48F33E0-C1C5-4342-8DCC-7C57E3E3B48C}">
      <dgm:prSet/>
      <dgm:spPr/>
      <dgm:t>
        <a:bodyPr/>
        <a:lstStyle/>
        <a:p>
          <a:endParaRPr lang="ru-RU" b="1">
            <a:latin typeface="Times New Roman" panose="02020603050405020304" pitchFamily="18" charset="0"/>
            <a:cs typeface="Times New Roman" panose="02020603050405020304" pitchFamily="18" charset="0"/>
          </a:endParaRPr>
        </a:p>
      </dgm:t>
    </dgm:pt>
    <dgm:pt modelId="{1AF301AF-4DFB-4C78-9067-8B4C4FDC04D9}" type="sibTrans" cxnId="{F48F33E0-C1C5-4342-8DCC-7C57E3E3B48C}">
      <dgm:prSet/>
      <dgm:spPr/>
      <dgm:t>
        <a:bodyPr/>
        <a:lstStyle/>
        <a:p>
          <a:endParaRPr lang="ru-RU" b="1">
            <a:latin typeface="Times New Roman" panose="02020603050405020304" pitchFamily="18" charset="0"/>
            <a:cs typeface="Times New Roman" panose="02020603050405020304" pitchFamily="18" charset="0"/>
          </a:endParaRPr>
        </a:p>
      </dgm:t>
    </dgm:pt>
    <dgm:pt modelId="{FD657B6D-8ACE-4CCE-A7E1-4A6249E6146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900F6249-A425-4874-AD40-878D59EB5E1E}" type="parTrans" cxnId="{369C14D0-D141-47E5-B8C5-F9D42F2C1451}">
      <dgm:prSet/>
      <dgm:spPr/>
      <dgm:t>
        <a:bodyPr/>
        <a:lstStyle/>
        <a:p>
          <a:endParaRPr lang="ru-RU" b="1">
            <a:latin typeface="Times New Roman" panose="02020603050405020304" pitchFamily="18" charset="0"/>
            <a:cs typeface="Times New Roman" panose="02020603050405020304" pitchFamily="18" charset="0"/>
          </a:endParaRPr>
        </a:p>
      </dgm:t>
    </dgm:pt>
    <dgm:pt modelId="{7EAD3F99-24A3-44B5-8758-2E6EAE874C53}" type="sibTrans" cxnId="{369C14D0-D141-47E5-B8C5-F9D42F2C1451}">
      <dgm:prSet/>
      <dgm:spPr/>
      <dgm:t>
        <a:bodyPr/>
        <a:lstStyle/>
        <a:p>
          <a:endParaRPr lang="ru-RU" b="1">
            <a:latin typeface="Times New Roman" panose="02020603050405020304" pitchFamily="18" charset="0"/>
            <a:cs typeface="Times New Roman" panose="02020603050405020304" pitchFamily="18" charset="0"/>
          </a:endParaRPr>
        </a:p>
      </dgm:t>
    </dgm:pt>
    <dgm:pt modelId="{DB2A52D1-7CD2-47ED-B3EC-D709ED48911D}">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38,1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A62A0E8-18B7-49C2-9DCD-1205CBFE290E}" type="parTrans" cxnId="{E9D6637A-DE23-447C-9E2B-B91600C559F9}">
      <dgm:prSet/>
      <dgm:spPr/>
      <dgm:t>
        <a:bodyPr/>
        <a:lstStyle/>
        <a:p>
          <a:endParaRPr lang="ru-RU" b="1">
            <a:latin typeface="Times New Roman" panose="02020603050405020304" pitchFamily="18" charset="0"/>
            <a:cs typeface="Times New Roman" panose="02020603050405020304" pitchFamily="18" charset="0"/>
          </a:endParaRPr>
        </a:p>
      </dgm:t>
    </dgm:pt>
    <dgm:pt modelId="{7922AEE7-F4E2-4A3A-9BE1-2C82B86D28AC}" type="sibTrans" cxnId="{E9D6637A-DE23-447C-9E2B-B91600C559F9}">
      <dgm:prSet/>
      <dgm:spPr/>
      <dgm:t>
        <a:bodyPr/>
        <a:lstStyle/>
        <a:p>
          <a:endParaRPr lang="ru-RU" b="1">
            <a:latin typeface="Times New Roman" panose="02020603050405020304" pitchFamily="18" charset="0"/>
            <a:cs typeface="Times New Roman" panose="02020603050405020304" pitchFamily="18" charset="0"/>
          </a:endParaRPr>
        </a:p>
      </dgm:t>
    </dgm:pt>
    <dgm:pt modelId="{EEC66A2A-7B82-4DD0-85E2-A9774DA44D24}">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37,8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0B60982-E56C-4581-AE67-B0DC7BFB0229}" type="parTrans" cxnId="{71FB63C6-5915-4397-A5F0-12643583D45B}">
      <dgm:prSet/>
      <dgm:spPr/>
      <dgm:t>
        <a:bodyPr/>
        <a:lstStyle/>
        <a:p>
          <a:endParaRPr lang="ru-RU" b="1">
            <a:latin typeface="Times New Roman" panose="02020603050405020304" pitchFamily="18" charset="0"/>
            <a:cs typeface="Times New Roman" panose="02020603050405020304" pitchFamily="18" charset="0"/>
          </a:endParaRPr>
        </a:p>
      </dgm:t>
    </dgm:pt>
    <dgm:pt modelId="{D524A1F9-EE51-4A9B-B1E6-961EE0559393}" type="sibTrans" cxnId="{71FB63C6-5915-4397-A5F0-12643583D45B}">
      <dgm:prSet/>
      <dgm:spPr/>
      <dgm:t>
        <a:bodyPr/>
        <a:lstStyle/>
        <a:p>
          <a:endParaRPr lang="ru-RU" b="1">
            <a:latin typeface="Times New Roman" panose="02020603050405020304" pitchFamily="18" charset="0"/>
            <a:cs typeface="Times New Roman" panose="02020603050405020304" pitchFamily="18" charset="0"/>
          </a:endParaRPr>
        </a:p>
      </dgm:t>
    </dgm:pt>
    <dgm:pt modelId="{1D809DD5-D17B-4B91-A9B1-C1CE7595F91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436783ED-D19F-4F65-AA28-8300EE20A01F}" type="parTrans" cxnId="{7BFFF7A8-42C7-4990-B188-D3B7A8F62C7F}">
      <dgm:prSet/>
      <dgm:spPr/>
      <dgm:t>
        <a:bodyPr/>
        <a:lstStyle/>
        <a:p>
          <a:endParaRPr lang="ru-RU" b="1">
            <a:latin typeface="Times New Roman" panose="02020603050405020304" pitchFamily="18" charset="0"/>
            <a:cs typeface="Times New Roman" panose="02020603050405020304" pitchFamily="18" charset="0"/>
          </a:endParaRPr>
        </a:p>
      </dgm:t>
    </dgm:pt>
    <dgm:pt modelId="{1618F507-5B29-4040-9565-CE78D0B60EE0}" type="sibTrans" cxnId="{7BFFF7A8-42C7-4990-B188-D3B7A8F62C7F}">
      <dgm:prSet/>
      <dgm:spPr/>
      <dgm:t>
        <a:bodyPr/>
        <a:lstStyle/>
        <a:p>
          <a:endParaRPr lang="ru-RU" b="1">
            <a:latin typeface="Times New Roman" panose="02020603050405020304" pitchFamily="18" charset="0"/>
            <a:cs typeface="Times New Roman" panose="02020603050405020304" pitchFamily="18" charset="0"/>
          </a:endParaRPr>
        </a:p>
      </dgm:t>
    </dgm:pt>
    <dgm:pt modelId="{A9DBA8AF-14B9-4410-8263-972040A8EFB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37,5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475F8AA7-5450-4B49-9522-206CCBC84331}" type="parTrans" cxnId="{786F0F7E-85DF-4334-A48C-E3D0B9C54436}">
      <dgm:prSet/>
      <dgm:spPr/>
      <dgm:t>
        <a:bodyPr/>
        <a:lstStyle/>
        <a:p>
          <a:endParaRPr lang="ru-RU" b="1">
            <a:latin typeface="Times New Roman" panose="02020603050405020304" pitchFamily="18" charset="0"/>
            <a:cs typeface="Times New Roman" panose="02020603050405020304" pitchFamily="18" charset="0"/>
          </a:endParaRPr>
        </a:p>
      </dgm:t>
    </dgm:pt>
    <dgm:pt modelId="{F7BFA74A-9BF0-4839-999E-0B8B299203CD}" type="sibTrans" cxnId="{786F0F7E-85DF-4334-A48C-E3D0B9C54436}">
      <dgm:prSet/>
      <dgm:spPr/>
      <dgm:t>
        <a:bodyPr/>
        <a:lstStyle/>
        <a:p>
          <a:endParaRPr lang="ru-RU" b="1">
            <a:latin typeface="Times New Roman" panose="02020603050405020304" pitchFamily="18" charset="0"/>
            <a:cs typeface="Times New Roman" panose="02020603050405020304" pitchFamily="18" charset="0"/>
          </a:endParaRPr>
        </a:p>
      </dgm:t>
    </dgm:pt>
    <dgm:pt modelId="{382D4FEA-D237-4C98-9DA3-C997BE94A0F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37,5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A6EF398-D1AA-412F-810B-61A1E6B0ECE8}" type="parTrans" cxnId="{DF49EEE8-6BC7-472D-897B-6F760CF4F8E4}">
      <dgm:prSet/>
      <dgm:spPr/>
      <dgm:t>
        <a:bodyPr/>
        <a:lstStyle/>
        <a:p>
          <a:endParaRPr lang="ru-RU" b="1">
            <a:latin typeface="Times New Roman" panose="02020603050405020304" pitchFamily="18" charset="0"/>
            <a:cs typeface="Times New Roman" panose="02020603050405020304" pitchFamily="18" charset="0"/>
          </a:endParaRPr>
        </a:p>
      </dgm:t>
    </dgm:pt>
    <dgm:pt modelId="{44781BEF-17E9-4C05-BEFB-7770ECEAB318}" type="sibTrans" cxnId="{DF49EEE8-6BC7-472D-897B-6F760CF4F8E4}">
      <dgm:prSet/>
      <dgm:spPr/>
      <dgm:t>
        <a:bodyPr/>
        <a:lstStyle/>
        <a:p>
          <a:endParaRPr lang="ru-RU" b="1">
            <a:latin typeface="Times New Roman" panose="02020603050405020304" pitchFamily="18" charset="0"/>
            <a:cs typeface="Times New Roman" panose="02020603050405020304" pitchFamily="18" charset="0"/>
          </a:endParaRPr>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0149EBE6-AA59-4F78-AF18-137F8047AB47}" type="pres">
      <dgm:prSet presAssocID="{CD119780-6575-4106-AE5B-2CC6B48E5482}" presName="vertFour" presStyleCnt="0">
        <dgm:presLayoutVars>
          <dgm:chPref val="3"/>
        </dgm:presLayoutVars>
      </dgm:prSet>
      <dgm:spPr/>
      <dgm:t>
        <a:bodyPr/>
        <a:lstStyle/>
        <a:p>
          <a:endParaRPr lang="ru-RU"/>
        </a:p>
      </dgm:t>
    </dgm:pt>
    <dgm:pt modelId="{14BABD28-5047-47A3-A701-B7AFBBE28819}" type="pres">
      <dgm:prSet presAssocID="{CD119780-6575-4106-AE5B-2CC6B48E5482}" presName="txFour" presStyleLbl="node4" presStyleIdx="0" presStyleCnt="30">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t>
        <a:bodyPr/>
        <a:lstStyle/>
        <a:p>
          <a:endParaRPr lang="ru-RU"/>
        </a:p>
      </dgm:t>
    </dgm:pt>
    <dgm:pt modelId="{D0D594F6-8533-4A50-8AE7-20755C3BFFA9}" type="pres">
      <dgm:prSet presAssocID="{CD119780-6575-4106-AE5B-2CC6B48E5482}" presName="horzFour" presStyleCnt="0"/>
      <dgm:spPr/>
      <dgm:t>
        <a:bodyPr/>
        <a:lstStyle/>
        <a:p>
          <a:endParaRPr lang="ru-RU"/>
        </a:p>
      </dgm:t>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1" presStyleCnt="30">
        <dgm:presLayoutVars>
          <dgm:chPref val="3"/>
        </dgm:presLayoutVars>
      </dgm:prSet>
      <dgm:spPr/>
      <dgm:t>
        <a:bodyPr/>
        <a:lstStyle/>
        <a:p>
          <a:endParaRPr lang="ru-RU"/>
        </a:p>
      </dgm:t>
    </dgm:pt>
    <dgm:pt modelId="{9B983630-5D09-45D7-92AD-109BAA43CF48}" type="pres">
      <dgm:prSet presAssocID="{93520637-36B3-4AB9-B949-92D55141E733}" presName="parTransFour" presStyleCnt="0"/>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C2D8D153-FBF9-44C5-B447-F4BF501D8FA1}" type="pres">
      <dgm:prSet presAssocID="{44367D81-039C-4579-8E09-66CAF90F5041}" presName="vertFour" presStyleCnt="0">
        <dgm:presLayoutVars>
          <dgm:chPref val="3"/>
        </dgm:presLayoutVars>
      </dgm:prSet>
      <dgm:spPr/>
      <dgm:t>
        <a:bodyPr/>
        <a:lstStyle/>
        <a:p>
          <a:endParaRPr lang="ru-RU"/>
        </a:p>
      </dgm:t>
    </dgm:pt>
    <dgm:pt modelId="{085136A3-D02F-461C-B31C-FD1D69D16759}" type="pres">
      <dgm:prSet presAssocID="{44367D81-039C-4579-8E09-66CAF90F5041}" presName="txFour" presStyleLbl="node4" presStyleIdx="2" presStyleCnt="30">
        <dgm:presLayoutVars>
          <dgm:chPref val="3"/>
        </dgm:presLayoutVars>
      </dgm:prSet>
      <dgm:spPr/>
      <dgm:t>
        <a:bodyPr/>
        <a:lstStyle/>
        <a:p>
          <a:endParaRPr lang="ru-RU"/>
        </a:p>
      </dgm:t>
    </dgm:pt>
    <dgm:pt modelId="{DCA6CF81-D743-4AD3-A3A1-3DF9D9BFBC77}" type="pres">
      <dgm:prSet presAssocID="{44367D81-039C-4579-8E09-66CAF90F5041}" presName="parTransFour" presStyleCnt="0"/>
      <dgm:spPr/>
      <dgm:t>
        <a:bodyPr/>
        <a:lstStyle/>
        <a:p>
          <a:endParaRPr lang="ru-RU"/>
        </a:p>
      </dgm:t>
    </dgm:pt>
    <dgm:pt modelId="{8A9FECDA-0971-4926-9F35-6C36E65B14A9}" type="pres">
      <dgm:prSet presAssocID="{44367D81-039C-4579-8E09-66CAF90F5041}" presName="horzFour" presStyleCnt="0"/>
      <dgm:spPr/>
      <dgm:t>
        <a:bodyPr/>
        <a:lstStyle/>
        <a:p>
          <a:endParaRPr lang="ru-RU"/>
        </a:p>
      </dgm:t>
    </dgm:pt>
    <dgm:pt modelId="{4A1D7939-C139-4889-AA8A-C0FC12630CEE}" type="pres">
      <dgm:prSet presAssocID="{9C715FE5-31CA-4541-A958-D2C730C134E0}" presName="vertFour" presStyleCnt="0">
        <dgm:presLayoutVars>
          <dgm:chPref val="3"/>
        </dgm:presLayoutVars>
      </dgm:prSet>
      <dgm:spPr/>
      <dgm:t>
        <a:bodyPr/>
        <a:lstStyle/>
        <a:p>
          <a:endParaRPr lang="ru-RU"/>
        </a:p>
      </dgm:t>
    </dgm:pt>
    <dgm:pt modelId="{2BC9EB28-F68D-4321-836D-A642C2C0DAB1}" type="pres">
      <dgm:prSet presAssocID="{9C715FE5-31CA-4541-A958-D2C730C134E0}" presName="txFour" presStyleLbl="node4" presStyleIdx="3" presStyleCnt="30">
        <dgm:presLayoutVars>
          <dgm:chPref val="3"/>
        </dgm:presLayoutVars>
      </dgm:prSet>
      <dgm:spPr/>
      <dgm:t>
        <a:bodyPr/>
        <a:lstStyle/>
        <a:p>
          <a:endParaRPr lang="ru-RU"/>
        </a:p>
      </dgm:t>
    </dgm:pt>
    <dgm:pt modelId="{27FCCA56-038C-4613-B7B2-16CD590F385E}" type="pres">
      <dgm:prSet presAssocID="{9C715FE5-31CA-4541-A958-D2C730C134E0}" presName="parTransFour" presStyleCnt="0"/>
      <dgm:spPr/>
      <dgm:t>
        <a:bodyPr/>
        <a:lstStyle/>
        <a:p>
          <a:endParaRPr lang="ru-RU"/>
        </a:p>
      </dgm:t>
    </dgm:pt>
    <dgm:pt modelId="{7F93EC46-9C8D-4119-8F52-CCFA2BE3D856}" type="pres">
      <dgm:prSet presAssocID="{9C715FE5-31CA-4541-A958-D2C730C134E0}" presName="horzFour" presStyleCnt="0"/>
      <dgm:spPr/>
      <dgm:t>
        <a:bodyPr/>
        <a:lstStyle/>
        <a:p>
          <a:endParaRPr lang="ru-RU"/>
        </a:p>
      </dgm:t>
    </dgm:pt>
    <dgm:pt modelId="{57E5281D-099B-4146-8847-39F267019B93}" type="pres">
      <dgm:prSet presAssocID="{8536FD6B-8AD2-4A43-B337-6FD60B3FD4B2}" presName="vertFour" presStyleCnt="0">
        <dgm:presLayoutVars>
          <dgm:chPref val="3"/>
        </dgm:presLayoutVars>
      </dgm:prSet>
      <dgm:spPr/>
      <dgm:t>
        <a:bodyPr/>
        <a:lstStyle/>
        <a:p>
          <a:endParaRPr lang="ru-RU"/>
        </a:p>
      </dgm:t>
    </dgm:pt>
    <dgm:pt modelId="{85D767EC-FAE5-4312-B23F-9B41F2C6B7D7}" type="pres">
      <dgm:prSet presAssocID="{8536FD6B-8AD2-4A43-B337-6FD60B3FD4B2}" presName="txFour" presStyleLbl="node4" presStyleIdx="4" presStyleCnt="30">
        <dgm:presLayoutVars>
          <dgm:chPref val="3"/>
        </dgm:presLayoutVars>
      </dgm:prSet>
      <dgm:spPr/>
      <dgm:t>
        <a:bodyPr/>
        <a:lstStyle/>
        <a:p>
          <a:endParaRPr lang="ru-RU"/>
        </a:p>
      </dgm:t>
    </dgm:pt>
    <dgm:pt modelId="{ACD24E70-46A1-47F1-B543-8DF01E30511B}" type="pres">
      <dgm:prSet presAssocID="{8536FD6B-8AD2-4A43-B337-6FD60B3FD4B2}" presName="parTransFour" presStyleCnt="0"/>
      <dgm:spPr/>
    </dgm:pt>
    <dgm:pt modelId="{E795CE46-C816-4100-AC67-9520DA742BDE}" type="pres">
      <dgm:prSet presAssocID="{8536FD6B-8AD2-4A43-B337-6FD60B3FD4B2}" presName="horzFour" presStyleCnt="0"/>
      <dgm:spPr/>
      <dgm:t>
        <a:bodyPr/>
        <a:lstStyle/>
        <a:p>
          <a:endParaRPr lang="ru-RU"/>
        </a:p>
      </dgm:t>
    </dgm:pt>
    <dgm:pt modelId="{36362EC5-CB93-4660-8546-7354B3FFD93D}" type="pres">
      <dgm:prSet presAssocID="{DB2A52D1-7CD2-47ED-B3EC-D709ED48911D}" presName="vertFour" presStyleCnt="0">
        <dgm:presLayoutVars>
          <dgm:chPref val="3"/>
        </dgm:presLayoutVars>
      </dgm:prSet>
      <dgm:spPr/>
    </dgm:pt>
    <dgm:pt modelId="{CABA72D8-9A55-48F8-A321-AE17E3E42455}" type="pres">
      <dgm:prSet presAssocID="{DB2A52D1-7CD2-47ED-B3EC-D709ED48911D}" presName="txFour" presStyleLbl="node4" presStyleIdx="5" presStyleCnt="30">
        <dgm:presLayoutVars>
          <dgm:chPref val="3"/>
        </dgm:presLayoutVars>
      </dgm:prSet>
      <dgm:spPr/>
      <dgm:t>
        <a:bodyPr/>
        <a:lstStyle/>
        <a:p>
          <a:endParaRPr lang="ru-RU"/>
        </a:p>
      </dgm:t>
    </dgm:pt>
    <dgm:pt modelId="{3C3C4176-A911-4132-8D93-B5529F218AA2}" type="pres">
      <dgm:prSet presAssocID="{DB2A52D1-7CD2-47ED-B3EC-D709ED48911D}" presName="horzFour" presStyleCnt="0"/>
      <dgm:spPr/>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FF422C5A-2F9A-4C9D-854E-BFC785439DEC}" type="pres">
      <dgm:prSet presAssocID="{B34B6A16-5EF9-4B63-A5E4-12B190B34880}" presName="vertFour" presStyleCnt="0">
        <dgm:presLayoutVars>
          <dgm:chPref val="3"/>
        </dgm:presLayoutVars>
      </dgm:prSet>
      <dgm:spPr/>
      <dgm:t>
        <a:bodyPr/>
        <a:lstStyle/>
        <a:p>
          <a:endParaRPr lang="ru-RU"/>
        </a:p>
      </dgm:t>
    </dgm:pt>
    <dgm:pt modelId="{C586111C-58B6-40AF-8D8A-60EE680572BA}" type="pres">
      <dgm:prSet presAssocID="{B34B6A16-5EF9-4B63-A5E4-12B190B34880}" presName="txFour" presStyleLbl="node4" presStyleIdx="6" presStyleCnt="30">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t>
        <a:bodyPr/>
        <a:lstStyle/>
        <a:p>
          <a:endParaRPr lang="ru-RU"/>
        </a:p>
      </dgm:t>
    </dgm:pt>
    <dgm:pt modelId="{FFF447F9-BACE-4B19-B5DF-5D71FE61C4DC}" type="pres">
      <dgm:prSet presAssocID="{B34B6A16-5EF9-4B63-A5E4-12B190B34880}" presName="horzFour" presStyleCnt="0"/>
      <dgm:spPr/>
      <dgm:t>
        <a:bodyPr/>
        <a:lstStyle/>
        <a:p>
          <a:endParaRPr lang="ru-RU"/>
        </a:p>
      </dgm:t>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7" presStyleCnt="30">
        <dgm:presLayoutVars>
          <dgm:chPref val="3"/>
        </dgm:presLayoutVars>
      </dgm:prSet>
      <dgm:spPr/>
      <dgm:t>
        <a:bodyPr/>
        <a:lstStyle/>
        <a:p>
          <a:endParaRPr lang="ru-RU"/>
        </a:p>
      </dgm:t>
    </dgm:pt>
    <dgm:pt modelId="{58DAA9F4-0E18-4F78-BD4F-92D296477D35}" type="pres">
      <dgm:prSet presAssocID="{9A0A1B48-08CE-44F2-8C66-5814C06EE4CC}" presName="parTransFour" presStyleCnt="0"/>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E5B57F09-2B59-4711-A8C9-974EF4149D9A}" type="pres">
      <dgm:prSet presAssocID="{614AF9F2-E1A1-4D10-882A-EB6B0D669FCA}" presName="vertFour" presStyleCnt="0">
        <dgm:presLayoutVars>
          <dgm:chPref val="3"/>
        </dgm:presLayoutVars>
      </dgm:prSet>
      <dgm:spPr/>
      <dgm:t>
        <a:bodyPr/>
        <a:lstStyle/>
        <a:p>
          <a:endParaRPr lang="ru-RU"/>
        </a:p>
      </dgm:t>
    </dgm:pt>
    <dgm:pt modelId="{6CE5FDB4-BFBB-4259-A330-B441199BCE24}" type="pres">
      <dgm:prSet presAssocID="{614AF9F2-E1A1-4D10-882A-EB6B0D669FCA}" presName="txFour" presStyleLbl="node4" presStyleIdx="8" presStyleCnt="30">
        <dgm:presLayoutVars>
          <dgm:chPref val="3"/>
        </dgm:presLayoutVars>
      </dgm:prSet>
      <dgm:spPr/>
      <dgm:t>
        <a:bodyPr/>
        <a:lstStyle/>
        <a:p>
          <a:endParaRPr lang="ru-RU"/>
        </a:p>
      </dgm:t>
    </dgm:pt>
    <dgm:pt modelId="{333F826B-C233-4B5F-A398-764D3F47A1BA}" type="pres">
      <dgm:prSet presAssocID="{614AF9F2-E1A1-4D10-882A-EB6B0D669FCA}" presName="parTransFour" presStyleCnt="0"/>
      <dgm:spPr/>
      <dgm:t>
        <a:bodyPr/>
        <a:lstStyle/>
        <a:p>
          <a:endParaRPr lang="ru-RU"/>
        </a:p>
      </dgm:t>
    </dgm:pt>
    <dgm:pt modelId="{E607D5B5-B0CE-46E0-84C5-F456BAF04EE4}" type="pres">
      <dgm:prSet presAssocID="{614AF9F2-E1A1-4D10-882A-EB6B0D669FCA}" presName="horzFour" presStyleCnt="0"/>
      <dgm:spPr/>
      <dgm:t>
        <a:bodyPr/>
        <a:lstStyle/>
        <a:p>
          <a:endParaRPr lang="ru-RU"/>
        </a:p>
      </dgm:t>
    </dgm:pt>
    <dgm:pt modelId="{F267116D-D0B1-4457-ABA0-2D94424C53E8}" type="pres">
      <dgm:prSet presAssocID="{BE98D1AB-A280-4D0B-A815-73E57FD87EC3}" presName="vertFour" presStyleCnt="0">
        <dgm:presLayoutVars>
          <dgm:chPref val="3"/>
        </dgm:presLayoutVars>
      </dgm:prSet>
      <dgm:spPr/>
      <dgm:t>
        <a:bodyPr/>
        <a:lstStyle/>
        <a:p>
          <a:endParaRPr lang="ru-RU"/>
        </a:p>
      </dgm:t>
    </dgm:pt>
    <dgm:pt modelId="{89DC61A6-3199-4C88-A8D1-98ADCFDD3274}" type="pres">
      <dgm:prSet presAssocID="{BE98D1AB-A280-4D0B-A815-73E57FD87EC3}" presName="txFour" presStyleLbl="node4" presStyleIdx="9" presStyleCnt="30">
        <dgm:presLayoutVars>
          <dgm:chPref val="3"/>
        </dgm:presLayoutVars>
      </dgm:prSet>
      <dgm:spPr/>
      <dgm:t>
        <a:bodyPr/>
        <a:lstStyle/>
        <a:p>
          <a:endParaRPr lang="ru-RU"/>
        </a:p>
      </dgm:t>
    </dgm:pt>
    <dgm:pt modelId="{911FD772-B984-413E-A468-8F0F3007E9F5}" type="pres">
      <dgm:prSet presAssocID="{BE98D1AB-A280-4D0B-A815-73E57FD87EC3}" presName="parTransFour" presStyleCnt="0"/>
      <dgm:spPr/>
      <dgm:t>
        <a:bodyPr/>
        <a:lstStyle/>
        <a:p>
          <a:endParaRPr lang="ru-RU"/>
        </a:p>
      </dgm:t>
    </dgm:pt>
    <dgm:pt modelId="{C7E808E6-5BB0-42AD-9568-7FA84FFA1273}" type="pres">
      <dgm:prSet presAssocID="{BE98D1AB-A280-4D0B-A815-73E57FD87EC3}" presName="horzFour" presStyleCnt="0"/>
      <dgm:spPr/>
      <dgm:t>
        <a:bodyPr/>
        <a:lstStyle/>
        <a:p>
          <a:endParaRPr lang="ru-RU"/>
        </a:p>
      </dgm:t>
    </dgm:pt>
    <dgm:pt modelId="{6143EFE8-4DC9-41D7-A90D-BEF4DD9D6775}" type="pres">
      <dgm:prSet presAssocID="{4D9EF634-1BF2-4A35-90CA-8A6D73717D8F}" presName="vertFour" presStyleCnt="0">
        <dgm:presLayoutVars>
          <dgm:chPref val="3"/>
        </dgm:presLayoutVars>
      </dgm:prSet>
      <dgm:spPr/>
      <dgm:t>
        <a:bodyPr/>
        <a:lstStyle/>
        <a:p>
          <a:endParaRPr lang="ru-RU"/>
        </a:p>
      </dgm:t>
    </dgm:pt>
    <dgm:pt modelId="{B35EEDEE-A63C-4DC0-9860-A34A7BFD903E}" type="pres">
      <dgm:prSet presAssocID="{4D9EF634-1BF2-4A35-90CA-8A6D73717D8F}" presName="txFour" presStyleLbl="node4" presStyleIdx="10" presStyleCnt="30">
        <dgm:presLayoutVars>
          <dgm:chPref val="3"/>
        </dgm:presLayoutVars>
      </dgm:prSet>
      <dgm:spPr/>
      <dgm:t>
        <a:bodyPr/>
        <a:lstStyle/>
        <a:p>
          <a:endParaRPr lang="ru-RU"/>
        </a:p>
      </dgm:t>
    </dgm:pt>
    <dgm:pt modelId="{D90E656A-AEE9-452D-93CA-2D985DD3566A}" type="pres">
      <dgm:prSet presAssocID="{4D9EF634-1BF2-4A35-90CA-8A6D73717D8F}" presName="parTransFour" presStyleCnt="0"/>
      <dgm:spPr/>
    </dgm:pt>
    <dgm:pt modelId="{2AFD5925-89E6-4CDB-B771-8976E3EAA1E0}" type="pres">
      <dgm:prSet presAssocID="{4D9EF634-1BF2-4A35-90CA-8A6D73717D8F}" presName="horzFour" presStyleCnt="0"/>
      <dgm:spPr/>
      <dgm:t>
        <a:bodyPr/>
        <a:lstStyle/>
        <a:p>
          <a:endParaRPr lang="ru-RU"/>
        </a:p>
      </dgm:t>
    </dgm:pt>
    <dgm:pt modelId="{73D26815-8F26-44DF-8875-C5566E393D55}" type="pres">
      <dgm:prSet presAssocID="{EEC66A2A-7B82-4DD0-85E2-A9774DA44D24}" presName="vertFour" presStyleCnt="0">
        <dgm:presLayoutVars>
          <dgm:chPref val="3"/>
        </dgm:presLayoutVars>
      </dgm:prSet>
      <dgm:spPr/>
    </dgm:pt>
    <dgm:pt modelId="{3FE63968-55D4-4290-AD35-CC41B727FEE4}" type="pres">
      <dgm:prSet presAssocID="{EEC66A2A-7B82-4DD0-85E2-A9774DA44D24}" presName="txFour" presStyleLbl="node4" presStyleIdx="11" presStyleCnt="30">
        <dgm:presLayoutVars>
          <dgm:chPref val="3"/>
        </dgm:presLayoutVars>
      </dgm:prSet>
      <dgm:spPr/>
      <dgm:t>
        <a:bodyPr/>
        <a:lstStyle/>
        <a:p>
          <a:endParaRPr lang="ru-RU"/>
        </a:p>
      </dgm:t>
    </dgm:pt>
    <dgm:pt modelId="{61D9282A-F447-4838-B833-FAC1FF7F4462}" type="pres">
      <dgm:prSet presAssocID="{EEC66A2A-7B82-4DD0-85E2-A9774DA44D24}" presName="horzFour" presStyleCnt="0"/>
      <dgm:spPr/>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BC3780EC-6A8B-44DF-B9EE-2DD1146E7F89}" type="pres">
      <dgm:prSet presAssocID="{66E38241-E965-439E-997F-74C14C213F23}" presName="vertFour" presStyleCnt="0">
        <dgm:presLayoutVars>
          <dgm:chPref val="3"/>
        </dgm:presLayoutVars>
      </dgm:prSet>
      <dgm:spPr/>
    </dgm:pt>
    <dgm:pt modelId="{02D78884-08A2-47FD-874A-FD0B1E1D6A24}" type="pres">
      <dgm:prSet presAssocID="{66E38241-E965-439E-997F-74C14C213F23}" presName="txFour" presStyleLbl="node4" presStyleIdx="12" presStyleCnt="30">
        <dgm:presLayoutVars>
          <dgm:chPref val="3"/>
        </dgm:presLayoutVars>
      </dgm:prSet>
      <dgm:spPr/>
      <dgm:t>
        <a:bodyPr/>
        <a:lstStyle/>
        <a:p>
          <a:endParaRPr lang="ru-RU"/>
        </a:p>
      </dgm:t>
    </dgm:pt>
    <dgm:pt modelId="{BEA800FD-3FF2-44D3-B095-1DA76A25312A}" type="pres">
      <dgm:prSet presAssocID="{66E38241-E965-439E-997F-74C14C213F23}" presName="parTransFour" presStyleCnt="0"/>
      <dgm:spPr/>
    </dgm:pt>
    <dgm:pt modelId="{EE518E9E-1373-401A-B06B-B7F8F1BE37AF}" type="pres">
      <dgm:prSet presAssocID="{66E38241-E965-439E-997F-74C14C213F23}" presName="horzFour"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13" presStyleCnt="30">
        <dgm:presLayoutVars>
          <dgm:chPref val="3"/>
        </dgm:presLayoutVars>
      </dgm:prSet>
      <dgm:spPr/>
      <dgm:t>
        <a:bodyPr/>
        <a:lstStyle/>
        <a:p>
          <a:endParaRPr lang="ru-RU"/>
        </a:p>
      </dgm:t>
    </dgm:pt>
    <dgm:pt modelId="{30B75228-9E45-4192-98FC-463FCFD65011}" type="pres">
      <dgm:prSet presAssocID="{D1936ACF-1E69-4953-BA37-9ADE2EF12E41}" presName="parTransFour" presStyleCnt="0"/>
      <dgm:spPr/>
    </dgm:pt>
    <dgm:pt modelId="{4E7A1119-403E-4C39-BB54-05ED8132FF0C}" type="pres">
      <dgm:prSet presAssocID="{D1936ACF-1E69-4953-BA37-9ADE2EF12E41}" presName="horzFour" presStyleCnt="0"/>
      <dgm:spPr/>
    </dgm:pt>
    <dgm:pt modelId="{F32685DE-10D4-4878-B807-45D477FFEF84}" type="pres">
      <dgm:prSet presAssocID="{4E5A1869-57DF-4BD2-89F2-0FF412DDC036}" presName="vertFour" presStyleCnt="0">
        <dgm:presLayoutVars>
          <dgm:chPref val="3"/>
        </dgm:presLayoutVars>
      </dgm:prSet>
      <dgm:spPr/>
    </dgm:pt>
    <dgm:pt modelId="{BA61E3A6-0BE5-4066-9F94-BB1BFFF8EBBF}" type="pres">
      <dgm:prSet presAssocID="{4E5A1869-57DF-4BD2-89F2-0FF412DDC036}" presName="txFour" presStyleLbl="node4" presStyleIdx="14" presStyleCnt="30">
        <dgm:presLayoutVars>
          <dgm:chPref val="3"/>
        </dgm:presLayoutVars>
      </dgm:prSet>
      <dgm:spPr/>
      <dgm:t>
        <a:bodyPr/>
        <a:lstStyle/>
        <a:p>
          <a:endParaRPr lang="ru-RU"/>
        </a:p>
      </dgm:t>
    </dgm:pt>
    <dgm:pt modelId="{E4A82E23-1C0A-4136-A9EF-782A3309B0A1}" type="pres">
      <dgm:prSet presAssocID="{4E5A1869-57DF-4BD2-89F2-0FF412DDC036}" presName="parTransFour" presStyleCnt="0"/>
      <dgm:spPr/>
    </dgm:pt>
    <dgm:pt modelId="{12969847-F565-4B2C-9631-4E5EF759A09C}" type="pres">
      <dgm:prSet presAssocID="{4E5A1869-57DF-4BD2-89F2-0FF412DDC036}" presName="horzFour" presStyleCnt="0"/>
      <dgm:spPr/>
    </dgm:pt>
    <dgm:pt modelId="{52B80F8A-F071-46D8-883B-7E22B84F7B82}" type="pres">
      <dgm:prSet presAssocID="{F0AF63A1-E6C3-48D7-BA15-2982A4DC912D}" presName="vertFour" presStyleCnt="0">
        <dgm:presLayoutVars>
          <dgm:chPref val="3"/>
        </dgm:presLayoutVars>
      </dgm:prSet>
      <dgm:spPr/>
    </dgm:pt>
    <dgm:pt modelId="{8C5A4ABB-F609-4CF2-8CFC-5593BE697C3C}" type="pres">
      <dgm:prSet presAssocID="{F0AF63A1-E6C3-48D7-BA15-2982A4DC912D}" presName="txFour" presStyleLbl="node4" presStyleIdx="15" presStyleCnt="30">
        <dgm:presLayoutVars>
          <dgm:chPref val="3"/>
        </dgm:presLayoutVars>
      </dgm:prSet>
      <dgm:spPr/>
      <dgm:t>
        <a:bodyPr/>
        <a:lstStyle/>
        <a:p>
          <a:endParaRPr lang="ru-RU"/>
        </a:p>
      </dgm:t>
    </dgm:pt>
    <dgm:pt modelId="{628ECAEA-B4E2-4B8B-803B-B806DDFF1BEA}" type="pres">
      <dgm:prSet presAssocID="{F0AF63A1-E6C3-48D7-BA15-2982A4DC912D}" presName="parTransFour" presStyleCnt="0"/>
      <dgm:spPr/>
    </dgm:pt>
    <dgm:pt modelId="{363B422D-50FA-4623-87DE-F2646C7B8FA8}" type="pres">
      <dgm:prSet presAssocID="{F0AF63A1-E6C3-48D7-BA15-2982A4DC912D}" presName="horzFour" presStyleCnt="0"/>
      <dgm:spPr/>
    </dgm:pt>
    <dgm:pt modelId="{C6A45010-9352-4A1A-8B01-AEC7EFC8D6CE}" type="pres">
      <dgm:prSet presAssocID="{8EC1F942-64B7-4407-8F49-B1183D54A886}" presName="vertFour" presStyleCnt="0">
        <dgm:presLayoutVars>
          <dgm:chPref val="3"/>
        </dgm:presLayoutVars>
      </dgm:prSet>
      <dgm:spPr/>
    </dgm:pt>
    <dgm:pt modelId="{5CA92D6E-6985-440B-92AD-5A876699A5A4}" type="pres">
      <dgm:prSet presAssocID="{8EC1F942-64B7-4407-8F49-B1183D54A886}" presName="txFour" presStyleLbl="node4" presStyleIdx="16" presStyleCnt="30">
        <dgm:presLayoutVars>
          <dgm:chPref val="3"/>
        </dgm:presLayoutVars>
      </dgm:prSet>
      <dgm:spPr/>
      <dgm:t>
        <a:bodyPr/>
        <a:lstStyle/>
        <a:p>
          <a:endParaRPr lang="ru-RU"/>
        </a:p>
      </dgm:t>
    </dgm:pt>
    <dgm:pt modelId="{7D2D3099-AFFF-4CD7-9C6B-E49849BDB0D1}" type="pres">
      <dgm:prSet presAssocID="{8EC1F942-64B7-4407-8F49-B1183D54A886}" presName="parTransFour" presStyleCnt="0"/>
      <dgm:spPr/>
    </dgm:pt>
    <dgm:pt modelId="{DC7AF065-3F82-4CA6-A7AA-3C6E8866FA3D}" type="pres">
      <dgm:prSet presAssocID="{8EC1F942-64B7-4407-8F49-B1183D54A886}" presName="horzFour" presStyleCnt="0"/>
      <dgm:spPr/>
    </dgm:pt>
    <dgm:pt modelId="{D0CE0F53-421B-4510-87E8-53F418F3CD62}" type="pres">
      <dgm:prSet presAssocID="{1D809DD5-D17B-4B91-A9B1-C1CE7595F917}" presName="vertFour" presStyleCnt="0">
        <dgm:presLayoutVars>
          <dgm:chPref val="3"/>
        </dgm:presLayoutVars>
      </dgm:prSet>
      <dgm:spPr/>
    </dgm:pt>
    <dgm:pt modelId="{71C035C7-3422-4AC8-9222-1B6144A7471F}" type="pres">
      <dgm:prSet presAssocID="{1D809DD5-D17B-4B91-A9B1-C1CE7595F917}" presName="txFour" presStyleLbl="node4" presStyleIdx="17" presStyleCnt="30">
        <dgm:presLayoutVars>
          <dgm:chPref val="3"/>
        </dgm:presLayoutVars>
      </dgm:prSet>
      <dgm:spPr/>
      <dgm:t>
        <a:bodyPr/>
        <a:lstStyle/>
        <a:p>
          <a:endParaRPr lang="ru-RU"/>
        </a:p>
      </dgm:t>
    </dgm:pt>
    <dgm:pt modelId="{081DEC67-817E-49D4-B4B4-7926E943E3EE}" type="pres">
      <dgm:prSet presAssocID="{1D809DD5-D17B-4B91-A9B1-C1CE7595F917}"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3EAD5394-E4AB-45B2-BE09-F998533ECF40}" type="pres">
      <dgm:prSet presAssocID="{D5544F4D-4FD2-41EE-A356-ABCAA534BCB5}" presName="vertFour" presStyleCnt="0">
        <dgm:presLayoutVars>
          <dgm:chPref val="3"/>
        </dgm:presLayoutVars>
      </dgm:prSet>
      <dgm:spPr/>
    </dgm:pt>
    <dgm:pt modelId="{A7AF9B85-BF68-40A8-954B-A40EDB5CAF9F}" type="pres">
      <dgm:prSet presAssocID="{D5544F4D-4FD2-41EE-A356-ABCAA534BCB5}" presName="txFour" presStyleLbl="node4" presStyleIdx="18" presStyleCnt="30">
        <dgm:presLayoutVars>
          <dgm:chPref val="3"/>
        </dgm:presLayoutVars>
      </dgm:prSet>
      <dgm:spPr/>
      <dgm:t>
        <a:bodyPr/>
        <a:lstStyle/>
        <a:p>
          <a:endParaRPr lang="ru-RU"/>
        </a:p>
      </dgm:t>
    </dgm:pt>
    <dgm:pt modelId="{C764A47D-7314-411D-8EF1-5B8F29829B1A}" type="pres">
      <dgm:prSet presAssocID="{D5544F4D-4FD2-41EE-A356-ABCAA534BCB5}" presName="parTransFour" presStyleCnt="0"/>
      <dgm:spPr/>
    </dgm:pt>
    <dgm:pt modelId="{D5C7FEFF-BE20-4D98-A72C-52B1B8B3F4F7}" type="pres">
      <dgm:prSet presAssocID="{D5544F4D-4FD2-41EE-A356-ABCAA534BCB5}" presName="horzFour"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19" presStyleCnt="30">
        <dgm:presLayoutVars>
          <dgm:chPref val="3"/>
        </dgm:presLayoutVars>
      </dgm:prSet>
      <dgm:spPr/>
      <dgm:t>
        <a:bodyPr/>
        <a:lstStyle/>
        <a:p>
          <a:endParaRPr lang="ru-RU"/>
        </a:p>
      </dgm:t>
    </dgm:pt>
    <dgm:pt modelId="{82BA7D97-E2A8-4C59-838B-E0906E156677}" type="pres">
      <dgm:prSet presAssocID="{187C542A-BCFC-4BBB-8DCA-67690BE3FD29}" presName="parTransFour" presStyleCnt="0"/>
      <dgm:spPr/>
    </dgm:pt>
    <dgm:pt modelId="{F73E662C-F722-4B4F-9DF8-BE21B2C2C700}" type="pres">
      <dgm:prSet presAssocID="{187C542A-BCFC-4BBB-8DCA-67690BE3FD29}" presName="horzFour" presStyleCnt="0"/>
      <dgm:spPr/>
    </dgm:pt>
    <dgm:pt modelId="{566AACE7-A2F1-4E7A-BECC-43348B95352C}" type="pres">
      <dgm:prSet presAssocID="{593C7C55-813E-4059-B734-EC61CD9C5CBC}" presName="vertFour" presStyleCnt="0">
        <dgm:presLayoutVars>
          <dgm:chPref val="3"/>
        </dgm:presLayoutVars>
      </dgm:prSet>
      <dgm:spPr/>
    </dgm:pt>
    <dgm:pt modelId="{7653A429-0E18-4BE3-A07C-F1A5A9D672E3}" type="pres">
      <dgm:prSet presAssocID="{593C7C55-813E-4059-B734-EC61CD9C5CBC}" presName="txFour" presStyleLbl="node4" presStyleIdx="20" presStyleCnt="30">
        <dgm:presLayoutVars>
          <dgm:chPref val="3"/>
        </dgm:presLayoutVars>
      </dgm:prSet>
      <dgm:spPr/>
      <dgm:t>
        <a:bodyPr/>
        <a:lstStyle/>
        <a:p>
          <a:endParaRPr lang="ru-RU"/>
        </a:p>
      </dgm:t>
    </dgm:pt>
    <dgm:pt modelId="{BED59DE9-3C29-48CB-8A25-B7F991619843}" type="pres">
      <dgm:prSet presAssocID="{593C7C55-813E-4059-B734-EC61CD9C5CBC}" presName="parTransFour" presStyleCnt="0"/>
      <dgm:spPr/>
    </dgm:pt>
    <dgm:pt modelId="{3A3A01C6-B3AA-4C89-92D4-EA308C8E23E1}" type="pres">
      <dgm:prSet presAssocID="{593C7C55-813E-4059-B734-EC61CD9C5CBC}" presName="horzFour" presStyleCnt="0"/>
      <dgm:spPr/>
    </dgm:pt>
    <dgm:pt modelId="{B8B89817-F07F-4DA9-AEBF-C4EDAD3E897E}" type="pres">
      <dgm:prSet presAssocID="{9E15771F-F540-4F32-ACD6-56CFD707E80B}" presName="vertFour" presStyleCnt="0">
        <dgm:presLayoutVars>
          <dgm:chPref val="3"/>
        </dgm:presLayoutVars>
      </dgm:prSet>
      <dgm:spPr/>
    </dgm:pt>
    <dgm:pt modelId="{35DF38A4-C109-469A-81F6-242705CF6432}" type="pres">
      <dgm:prSet presAssocID="{9E15771F-F540-4F32-ACD6-56CFD707E80B}" presName="txFour" presStyleLbl="node4" presStyleIdx="21" presStyleCnt="30">
        <dgm:presLayoutVars>
          <dgm:chPref val="3"/>
        </dgm:presLayoutVars>
      </dgm:prSet>
      <dgm:spPr/>
      <dgm:t>
        <a:bodyPr/>
        <a:lstStyle/>
        <a:p>
          <a:endParaRPr lang="ru-RU"/>
        </a:p>
      </dgm:t>
    </dgm:pt>
    <dgm:pt modelId="{316284DC-AD60-4799-9C6D-BBAE00D72CFA}" type="pres">
      <dgm:prSet presAssocID="{9E15771F-F540-4F32-ACD6-56CFD707E80B}" presName="parTransFour" presStyleCnt="0"/>
      <dgm:spPr/>
    </dgm:pt>
    <dgm:pt modelId="{FF9D5968-2625-4FA7-B798-123DE0850F01}" type="pres">
      <dgm:prSet presAssocID="{9E15771F-F540-4F32-ACD6-56CFD707E80B}" presName="horzFour" presStyleCnt="0"/>
      <dgm:spPr/>
    </dgm:pt>
    <dgm:pt modelId="{0ACE6D06-B44A-4123-806C-A6DF04AE4987}" type="pres">
      <dgm:prSet presAssocID="{20671797-DAB3-483D-81A6-EB33F8E5D325}" presName="vertFour" presStyleCnt="0">
        <dgm:presLayoutVars>
          <dgm:chPref val="3"/>
        </dgm:presLayoutVars>
      </dgm:prSet>
      <dgm:spPr/>
    </dgm:pt>
    <dgm:pt modelId="{72D34432-C31A-4895-8C4B-497C4DC5EA4F}" type="pres">
      <dgm:prSet presAssocID="{20671797-DAB3-483D-81A6-EB33F8E5D325}" presName="txFour" presStyleLbl="node4" presStyleIdx="22" presStyleCnt="30">
        <dgm:presLayoutVars>
          <dgm:chPref val="3"/>
        </dgm:presLayoutVars>
      </dgm:prSet>
      <dgm:spPr/>
      <dgm:t>
        <a:bodyPr/>
        <a:lstStyle/>
        <a:p>
          <a:endParaRPr lang="ru-RU"/>
        </a:p>
      </dgm:t>
    </dgm:pt>
    <dgm:pt modelId="{EEE17A31-44C2-438A-A1F1-CEABFCE7A644}" type="pres">
      <dgm:prSet presAssocID="{20671797-DAB3-483D-81A6-EB33F8E5D325}" presName="parTransFour" presStyleCnt="0"/>
      <dgm:spPr/>
    </dgm:pt>
    <dgm:pt modelId="{68423DB6-6E38-46B7-BEBB-F85082740DD1}" type="pres">
      <dgm:prSet presAssocID="{20671797-DAB3-483D-81A6-EB33F8E5D325}" presName="horzFour" presStyleCnt="0"/>
      <dgm:spPr/>
    </dgm:pt>
    <dgm:pt modelId="{F94763EA-4493-477A-9036-3029D3F46029}" type="pres">
      <dgm:prSet presAssocID="{A9DBA8AF-14B9-4410-8263-972040A8EFB4}" presName="vertFour" presStyleCnt="0">
        <dgm:presLayoutVars>
          <dgm:chPref val="3"/>
        </dgm:presLayoutVars>
      </dgm:prSet>
      <dgm:spPr/>
    </dgm:pt>
    <dgm:pt modelId="{252B03E0-D5FD-41C1-88D1-55ADB0B5C077}" type="pres">
      <dgm:prSet presAssocID="{A9DBA8AF-14B9-4410-8263-972040A8EFB4}" presName="txFour" presStyleLbl="node4" presStyleIdx="23" presStyleCnt="30">
        <dgm:presLayoutVars>
          <dgm:chPref val="3"/>
        </dgm:presLayoutVars>
      </dgm:prSet>
      <dgm:spPr/>
      <dgm:t>
        <a:bodyPr/>
        <a:lstStyle/>
        <a:p>
          <a:endParaRPr lang="ru-RU"/>
        </a:p>
      </dgm:t>
    </dgm:pt>
    <dgm:pt modelId="{15A197EB-E44C-4DC8-99A1-0A8E839FA152}" type="pres">
      <dgm:prSet presAssocID="{A9DBA8AF-14B9-4410-8263-972040A8EFB4}"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22447473-48A4-4C0C-8BEC-2558DB533AA4}" type="pres">
      <dgm:prSet presAssocID="{BDDF592B-1C58-40EE-9108-0DC798BB2F08}" presName="vertFour" presStyleCnt="0">
        <dgm:presLayoutVars>
          <dgm:chPref val="3"/>
        </dgm:presLayoutVars>
      </dgm:prSet>
      <dgm:spPr/>
    </dgm:pt>
    <dgm:pt modelId="{4CD2A706-78CC-47E3-A8F8-D778F944372A}" type="pres">
      <dgm:prSet presAssocID="{BDDF592B-1C58-40EE-9108-0DC798BB2F08}" presName="txFour" presStyleLbl="node4" presStyleIdx="24" presStyleCnt="30">
        <dgm:presLayoutVars>
          <dgm:chPref val="3"/>
        </dgm:presLayoutVars>
      </dgm:prSet>
      <dgm:spPr/>
      <dgm:t>
        <a:bodyPr/>
        <a:lstStyle/>
        <a:p>
          <a:endParaRPr lang="ru-RU"/>
        </a:p>
      </dgm:t>
    </dgm:pt>
    <dgm:pt modelId="{4C177EB7-865B-4153-871C-6C5CF7DBC8C3}" type="pres">
      <dgm:prSet presAssocID="{BDDF592B-1C58-40EE-9108-0DC798BB2F08}" presName="parTransFour" presStyleCnt="0"/>
      <dgm:spPr/>
    </dgm:pt>
    <dgm:pt modelId="{20DB843D-8E62-4574-AB26-BE48E34E41C8}" type="pres">
      <dgm:prSet presAssocID="{BDDF592B-1C58-40EE-9108-0DC798BB2F08}" presName="horzFour"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25" presStyleCnt="30">
        <dgm:presLayoutVars>
          <dgm:chPref val="3"/>
        </dgm:presLayoutVars>
      </dgm:prSet>
      <dgm:spPr/>
      <dgm:t>
        <a:bodyPr/>
        <a:lstStyle/>
        <a:p>
          <a:endParaRPr lang="ru-RU"/>
        </a:p>
      </dgm:t>
    </dgm:pt>
    <dgm:pt modelId="{FE4B595F-B001-4933-98CC-F9415F4FE45A}" type="pres">
      <dgm:prSet presAssocID="{1B20A584-E8E7-451F-84AF-E95BD5B40EA1}" presName="parTransFour" presStyleCnt="0"/>
      <dgm:spPr/>
    </dgm:pt>
    <dgm:pt modelId="{19CEB4E4-DAEB-4DAC-B74F-6A90F95E40F6}" type="pres">
      <dgm:prSet presAssocID="{1B20A584-E8E7-451F-84AF-E95BD5B40EA1}" presName="horzFour" presStyleCnt="0"/>
      <dgm:spPr/>
    </dgm:pt>
    <dgm:pt modelId="{4B090C7C-91FA-46FA-862C-86DC2555E033}" type="pres">
      <dgm:prSet presAssocID="{DF86BB99-07F8-490F-B6E9-4F22F5A8A955}" presName="vertFour" presStyleCnt="0">
        <dgm:presLayoutVars>
          <dgm:chPref val="3"/>
        </dgm:presLayoutVars>
      </dgm:prSet>
      <dgm:spPr/>
    </dgm:pt>
    <dgm:pt modelId="{874CF4BC-44A5-455D-A60A-EB599B596188}" type="pres">
      <dgm:prSet presAssocID="{DF86BB99-07F8-490F-B6E9-4F22F5A8A955}" presName="txFour" presStyleLbl="node4" presStyleIdx="26" presStyleCnt="30">
        <dgm:presLayoutVars>
          <dgm:chPref val="3"/>
        </dgm:presLayoutVars>
      </dgm:prSet>
      <dgm:spPr/>
      <dgm:t>
        <a:bodyPr/>
        <a:lstStyle/>
        <a:p>
          <a:endParaRPr lang="ru-RU"/>
        </a:p>
      </dgm:t>
    </dgm:pt>
    <dgm:pt modelId="{7879E5A0-7B91-4ECE-AF79-8798634D07D0}" type="pres">
      <dgm:prSet presAssocID="{DF86BB99-07F8-490F-B6E9-4F22F5A8A955}" presName="parTransFour" presStyleCnt="0"/>
      <dgm:spPr/>
    </dgm:pt>
    <dgm:pt modelId="{97FFE9E6-CE88-44D7-A8E9-5F178F964167}" type="pres">
      <dgm:prSet presAssocID="{DF86BB99-07F8-490F-B6E9-4F22F5A8A955}" presName="horzFour" presStyleCnt="0"/>
      <dgm:spPr/>
    </dgm:pt>
    <dgm:pt modelId="{B45A538C-DC99-43D4-9C5E-FD6136650525}" type="pres">
      <dgm:prSet presAssocID="{04C3AC0E-965B-48C1-827A-5D93B22D2057}" presName="vertFour" presStyleCnt="0">
        <dgm:presLayoutVars>
          <dgm:chPref val="3"/>
        </dgm:presLayoutVars>
      </dgm:prSet>
      <dgm:spPr/>
    </dgm:pt>
    <dgm:pt modelId="{D2D81AF8-4EA8-45A6-A84D-9694EF1BCFE7}" type="pres">
      <dgm:prSet presAssocID="{04C3AC0E-965B-48C1-827A-5D93B22D2057}" presName="txFour" presStyleLbl="node4" presStyleIdx="27" presStyleCnt="30">
        <dgm:presLayoutVars>
          <dgm:chPref val="3"/>
        </dgm:presLayoutVars>
      </dgm:prSet>
      <dgm:spPr/>
      <dgm:t>
        <a:bodyPr/>
        <a:lstStyle/>
        <a:p>
          <a:endParaRPr lang="ru-RU"/>
        </a:p>
      </dgm:t>
    </dgm:pt>
    <dgm:pt modelId="{31DD6202-DBD1-44BF-A1E0-17D7DF207347}" type="pres">
      <dgm:prSet presAssocID="{04C3AC0E-965B-48C1-827A-5D93B22D2057}" presName="parTransFour" presStyleCnt="0"/>
      <dgm:spPr/>
    </dgm:pt>
    <dgm:pt modelId="{78FA1C88-01CB-45D0-B8B1-93ED28DC0515}" type="pres">
      <dgm:prSet presAssocID="{04C3AC0E-965B-48C1-827A-5D93B22D2057}" presName="horzFour" presStyleCnt="0"/>
      <dgm:spPr/>
    </dgm:pt>
    <dgm:pt modelId="{C388ABCD-EF97-4C36-B582-B368BFAF3A98}" type="pres">
      <dgm:prSet presAssocID="{FD657B6D-8ACE-4CCE-A7E1-4A6249E61467}" presName="vertFour" presStyleCnt="0">
        <dgm:presLayoutVars>
          <dgm:chPref val="3"/>
        </dgm:presLayoutVars>
      </dgm:prSet>
      <dgm:spPr/>
    </dgm:pt>
    <dgm:pt modelId="{B05C0A3E-A45E-4E74-81F8-BADC3EA7BC7D}" type="pres">
      <dgm:prSet presAssocID="{FD657B6D-8ACE-4CCE-A7E1-4A6249E61467}" presName="txFour" presStyleLbl="node4" presStyleIdx="28" presStyleCnt="30">
        <dgm:presLayoutVars>
          <dgm:chPref val="3"/>
        </dgm:presLayoutVars>
      </dgm:prSet>
      <dgm:spPr/>
      <dgm:t>
        <a:bodyPr/>
        <a:lstStyle/>
        <a:p>
          <a:endParaRPr lang="ru-RU"/>
        </a:p>
      </dgm:t>
    </dgm:pt>
    <dgm:pt modelId="{FBEABCE2-2985-48AF-AF89-4210AE555702}" type="pres">
      <dgm:prSet presAssocID="{FD657B6D-8ACE-4CCE-A7E1-4A6249E61467}" presName="parTransFour" presStyleCnt="0"/>
      <dgm:spPr/>
    </dgm:pt>
    <dgm:pt modelId="{3CF494E9-8292-4011-9D6D-8524C148D964}" type="pres">
      <dgm:prSet presAssocID="{FD657B6D-8ACE-4CCE-A7E1-4A6249E61467}" presName="horzFour" presStyleCnt="0"/>
      <dgm:spPr/>
    </dgm:pt>
    <dgm:pt modelId="{AAF9086F-D52E-48E8-9807-D56E746046F3}" type="pres">
      <dgm:prSet presAssocID="{382D4FEA-D237-4C98-9DA3-C997BE94A0F5}" presName="vertFour" presStyleCnt="0">
        <dgm:presLayoutVars>
          <dgm:chPref val="3"/>
        </dgm:presLayoutVars>
      </dgm:prSet>
      <dgm:spPr/>
    </dgm:pt>
    <dgm:pt modelId="{7E9DD26B-A2C6-4A47-8D76-8FEB33BF00E3}" type="pres">
      <dgm:prSet presAssocID="{382D4FEA-D237-4C98-9DA3-C997BE94A0F5}" presName="txFour" presStyleLbl="node4" presStyleIdx="29" presStyleCnt="30">
        <dgm:presLayoutVars>
          <dgm:chPref val="3"/>
        </dgm:presLayoutVars>
      </dgm:prSet>
      <dgm:spPr/>
      <dgm:t>
        <a:bodyPr/>
        <a:lstStyle/>
        <a:p>
          <a:endParaRPr lang="ru-RU"/>
        </a:p>
      </dgm:t>
    </dgm:pt>
    <dgm:pt modelId="{F98FA87F-75E2-42A7-81F6-68BFBFF48EF7}" type="pres">
      <dgm:prSet presAssocID="{382D4FEA-D237-4C98-9DA3-C997BE94A0F5}" presName="horzFour" presStyleCnt="0"/>
      <dgm:spPr/>
    </dgm:pt>
  </dgm:ptLst>
  <dgm:cxnLst>
    <dgm:cxn modelId="{898878E7-23D9-4CA7-84A6-06B81AD3D8DE}" type="presOf" srcId="{D1936ACF-1E69-4953-BA37-9ADE2EF12E41}" destId="{59176932-D6D5-4C36-BF7A-69A1297C4BAD}" srcOrd="0" destOrd="0" presId="urn:microsoft.com/office/officeart/2005/8/layout/hierarchy4"/>
    <dgm:cxn modelId="{C583E59A-5890-4C11-A5D4-1D9C9729A92A}" type="presOf" srcId="{EEC66A2A-7B82-4DD0-85E2-A9774DA44D24}" destId="{3FE63968-55D4-4290-AD35-CC41B727FEE4}" srcOrd="0" destOrd="0" presId="urn:microsoft.com/office/officeart/2005/8/layout/hierarchy4"/>
    <dgm:cxn modelId="{273961C1-A3DA-4D45-995A-86220A0D5ACC}" type="presOf" srcId="{25C69CC8-098D-44A3-878A-5E3FEF1E9C10}" destId="{24CEF574-2765-4D7C-A195-C900E925FBE6}" srcOrd="0" destOrd="0" presId="urn:microsoft.com/office/officeart/2005/8/layout/hierarchy4"/>
    <dgm:cxn modelId="{15B242EC-11A3-40F7-B2A4-A7E917E37951}" srcId="{614AF9F2-E1A1-4D10-882A-EB6B0D669FCA}" destId="{BE98D1AB-A280-4D0B-A815-73E57FD87EC3}" srcOrd="0" destOrd="0" parTransId="{CDDECA34-9841-4A92-959B-4DB892243F64}" sibTransId="{2FD537BC-8C4D-4BAF-9555-CDCB9FCAC8F1}"/>
    <dgm:cxn modelId="{24EB87C9-469F-41D5-9F56-AF7B87808541}" type="presOf" srcId="{C9C8B06B-C833-4D4A-8595-4BF5AEB204E9}" destId="{CB2AF246-A0C3-4F64-A578-D38165C39147}" srcOrd="0" destOrd="0" presId="urn:microsoft.com/office/officeart/2005/8/layout/hierarchy4"/>
    <dgm:cxn modelId="{7EAEC371-553E-4E9D-A4CC-83A632C1A866}" srcId="{9E496AFB-5861-4A0B-A059-7AF344913280}" destId="{25C69CC8-098D-44A3-878A-5E3FEF1E9C10}" srcOrd="0" destOrd="0" parTransId="{28799DE6-79A2-4C3E-B141-55C8FB729A4A}" sibTransId="{41B933A1-9AB0-4413-9012-F89B9C70741E}"/>
    <dgm:cxn modelId="{A87D5022-47CD-4FFB-9BAD-37B8F3D26BB3}" srcId="{946393D2-3BB5-4D19-BAF6-84B7339845C4}" destId="{89E09F27-5F73-400B-AE18-4421B9895F64}" srcOrd="3" destOrd="0" parTransId="{16B02458-69C3-4316-A805-FC6C92C26552}" sibTransId="{FA1CF671-CE5A-43BE-A489-E153F0F8811C}"/>
    <dgm:cxn modelId="{DF49EEE8-6BC7-472D-897B-6F760CF4F8E4}" srcId="{FD657B6D-8ACE-4CCE-A7E1-4A6249E61467}" destId="{382D4FEA-D237-4C98-9DA3-C997BE94A0F5}" srcOrd="0" destOrd="0" parTransId="{5A6EF398-D1AA-412F-810B-61A1E6B0ECE8}" sibTransId="{44781BEF-17E9-4C05-BEFB-7770ECEAB318}"/>
    <dgm:cxn modelId="{F0CC755A-FDBA-4E25-B7A3-AFFE609FB91E}" type="presOf" srcId="{93520637-36B3-4AB9-B949-92D55141E733}" destId="{8E7E2D4A-62E6-4A23-A5DD-552A63903B64}" srcOrd="0" destOrd="0" presId="urn:microsoft.com/office/officeart/2005/8/layout/hierarchy4"/>
    <dgm:cxn modelId="{7BFFF7A8-42C7-4990-B188-D3B7A8F62C7F}" srcId="{8EC1F942-64B7-4407-8F49-B1183D54A886}" destId="{1D809DD5-D17B-4B91-A9B1-C1CE7595F917}" srcOrd="0" destOrd="0" parTransId="{436783ED-D19F-4F65-AA28-8300EE20A01F}" sibTransId="{1618F507-5B29-4040-9565-CE78D0B60EE0}"/>
    <dgm:cxn modelId="{8F1F720A-D988-4739-9FFF-05E5C9E9A372}" srcId="{A1BB5A2E-A45D-4F6A-B329-CD4782193917}" destId="{B34B6A16-5EF9-4B63-A5E4-12B190B34880}" srcOrd="0" destOrd="0" parTransId="{3047CE4C-FF19-4B45-8312-79C9A6EA38F8}" sibTransId="{844E05AD-2AB6-4319-9130-67827496C360}"/>
    <dgm:cxn modelId="{D3DBAF70-1351-41CC-B3F0-5350FEAFA839}" type="presOf" srcId="{04C3AC0E-965B-48C1-827A-5D93B22D2057}" destId="{D2D81AF8-4EA8-45A6-A84D-9694EF1BCFE7}" srcOrd="0" destOrd="0" presId="urn:microsoft.com/office/officeart/2005/8/layout/hierarchy4"/>
    <dgm:cxn modelId="{8A336B02-824A-4870-A5AB-F675FD21E054}" srcId="{F0AF63A1-E6C3-48D7-BA15-2982A4DC912D}" destId="{8EC1F942-64B7-4407-8F49-B1183D54A886}" srcOrd="0" destOrd="0" parTransId="{E04DD0A5-B7E8-4C3D-BB6D-64003A10B98C}" sibTransId="{20EF07A7-0904-4C91-B9DD-C227E82D20B1}"/>
    <dgm:cxn modelId="{23AB6DBB-DF93-447E-88DD-61220F1E493B}" type="presOf" srcId="{382D4FEA-D237-4C98-9DA3-C997BE94A0F5}" destId="{7E9DD26B-A2C6-4A47-8D76-8FEB33BF00E3}" srcOrd="0" destOrd="0" presId="urn:microsoft.com/office/officeart/2005/8/layout/hierarchy4"/>
    <dgm:cxn modelId="{EE08F3E1-4048-489C-B5CE-A9EE78DAE2A6}" srcId="{BE98D1AB-A280-4D0B-A815-73E57FD87EC3}" destId="{4D9EF634-1BF2-4A35-90CA-8A6D73717D8F}" srcOrd="0" destOrd="0" parTransId="{D6488317-C95D-43C5-9B8A-714D8EF3A555}" sibTransId="{0BFC9299-BE1F-43E4-88A9-E9437E2FDE3A}"/>
    <dgm:cxn modelId="{A7625AB6-5CA8-4543-AFDF-3445626B95A7}" srcId="{D5544F4D-4FD2-41EE-A356-ABCAA534BCB5}" destId="{187C542A-BCFC-4BBB-8DCA-67690BE3FD29}" srcOrd="0" destOrd="0" parTransId="{1DE6EB8F-E86E-468D-9E31-3BEF22539EFA}" sibTransId="{FA166069-510E-430D-ABBE-E1A2B09558CE}"/>
    <dgm:cxn modelId="{C1A3C030-C38E-40F2-B008-9C2F85CA29B2}" type="presOf" srcId="{946393D2-3BB5-4D19-BAF6-84B7339845C4}" destId="{9DF12F5D-797B-4C71-93F7-7C835BFF7982}" srcOrd="0" destOrd="0" presId="urn:microsoft.com/office/officeart/2005/8/layout/hierarchy4"/>
    <dgm:cxn modelId="{B3111463-F867-4D0D-9D21-64ED576FD929}" type="presOf" srcId="{4D9EF634-1BF2-4A35-90CA-8A6D73717D8F}" destId="{B35EEDEE-A63C-4DC0-9860-A34A7BFD903E}" srcOrd="0" destOrd="0" presId="urn:microsoft.com/office/officeart/2005/8/layout/hierarchy4"/>
    <dgm:cxn modelId="{369C14D0-D141-47E5-B8C5-F9D42F2C1451}" srcId="{04C3AC0E-965B-48C1-827A-5D93B22D2057}" destId="{FD657B6D-8ACE-4CCE-A7E1-4A6249E61467}" srcOrd="0" destOrd="0" parTransId="{900F6249-A425-4874-AD40-878D59EB5E1E}" sibTransId="{7EAD3F99-24A3-44B5-8758-2E6EAE874C53}"/>
    <dgm:cxn modelId="{6097BCC7-A1B5-404F-B699-13105664B528}" srcId="{62031802-0EE5-47DF-BB1F-2C84A19F6746}" destId="{C9C8B06B-C833-4D4A-8595-4BF5AEB204E9}" srcOrd="0" destOrd="0" parTransId="{14028F24-BEA5-47F9-87C0-7BDFCA43F3CF}" sibTransId="{42D8C6A1-5C03-413A-99EF-223F18F536EB}"/>
    <dgm:cxn modelId="{90D57730-3A4C-47CA-BBD0-42D8464C56FD}" srcId="{9E15771F-F540-4F32-ACD6-56CFD707E80B}" destId="{20671797-DAB3-483D-81A6-EB33F8E5D325}" srcOrd="0" destOrd="0" parTransId="{1917A2FC-0EC7-4FB8-B415-CD8FE3AAD307}" sibTransId="{9DA74383-E61F-415F-8262-DF5C37B5A3CC}"/>
    <dgm:cxn modelId="{F48F33E0-C1C5-4342-8DCC-7C57E3E3B48C}" srcId="{DF86BB99-07F8-490F-B6E9-4F22F5A8A955}" destId="{04C3AC0E-965B-48C1-827A-5D93B22D2057}" srcOrd="0" destOrd="0" parTransId="{0CE8D822-733A-4BA8-B539-C3F84FDFC933}" sibTransId="{1AF301AF-4DFB-4C78-9067-8B4C4FDC04D9}"/>
    <dgm:cxn modelId="{A2D56BE9-89E9-4E5D-B2BD-2F4BFED691AD}" type="presOf" srcId="{CD119780-6575-4106-AE5B-2CC6B48E5482}" destId="{14BABD28-5047-47A3-A701-B7AFBBE28819}" srcOrd="0" destOrd="0" presId="urn:microsoft.com/office/officeart/2005/8/layout/hierarchy4"/>
    <dgm:cxn modelId="{5C3A53FD-9765-47EF-8774-BF1CABF0FC07}" type="presOf" srcId="{9A0A1B48-08CE-44F2-8C66-5814C06EE4CC}" destId="{41590EE3-70B4-4E0E-8D44-18EF1FD97F2E}" srcOrd="0" destOrd="0" presId="urn:microsoft.com/office/officeart/2005/8/layout/hierarchy4"/>
    <dgm:cxn modelId="{CC29E291-ED74-43A6-8244-3D788C76A10E}" type="presOf" srcId="{FD657B6D-8ACE-4CCE-A7E1-4A6249E61467}" destId="{B05C0A3E-A45E-4E74-81F8-BADC3EA7BC7D}" srcOrd="0" destOrd="0" presId="urn:microsoft.com/office/officeart/2005/8/layout/hierarchy4"/>
    <dgm:cxn modelId="{9BF3F01C-150B-4908-9612-22C62F993EBD}" type="presOf" srcId="{9C715FE5-31CA-4541-A958-D2C730C134E0}" destId="{2BC9EB28-F68D-4321-836D-A642C2C0DAB1}" srcOrd="0" destOrd="0" presId="urn:microsoft.com/office/officeart/2005/8/layout/hierarchy4"/>
    <dgm:cxn modelId="{EA05C2FA-755E-44DF-9DF6-E3924F2E7F26}" type="presOf" srcId="{BE98D1AB-A280-4D0B-A815-73E57FD87EC3}" destId="{89DC61A6-3199-4C88-A8D1-98ADCFDD3274}" srcOrd="0" destOrd="0" presId="urn:microsoft.com/office/officeart/2005/8/layout/hierarchy4"/>
    <dgm:cxn modelId="{CEB402F7-40FE-4168-87C5-7822D74FF6C7}" type="presOf" srcId="{BDDF592B-1C58-40EE-9108-0DC798BB2F08}" destId="{4CD2A706-78CC-47E3-A8F8-D778F944372A}" srcOrd="0" destOrd="0" presId="urn:microsoft.com/office/officeart/2005/8/layout/hierarchy4"/>
    <dgm:cxn modelId="{66207F66-4B42-4C47-BEB6-1781279F331B}" type="presOf" srcId="{F0AF63A1-E6C3-48D7-BA15-2982A4DC912D}" destId="{8C5A4ABB-F609-4CF2-8CFC-5593BE697C3C}" srcOrd="0" destOrd="0" presId="urn:microsoft.com/office/officeart/2005/8/layout/hierarchy4"/>
    <dgm:cxn modelId="{9D786EF0-2F4F-40F5-8C60-398E9181FD35}" srcId="{66E38241-E965-439E-997F-74C14C213F23}" destId="{D1936ACF-1E69-4953-BA37-9ADE2EF12E41}" srcOrd="0" destOrd="0" parTransId="{A530724B-D4A2-46C1-8717-7F7FB05E23A3}" sibTransId="{7319F631-09B1-48CB-BAF7-8445C5AC1618}"/>
    <dgm:cxn modelId="{6123BB8D-766E-41F8-AB0F-14FAE2C377DC}" type="presOf" srcId="{F6F97186-B344-4193-9FE9-6DFB5403A289}" destId="{B7B68934-E179-4D36-8AD9-7637EF3F0019}" srcOrd="0" destOrd="0" presId="urn:microsoft.com/office/officeart/2005/8/layout/hierarchy4"/>
    <dgm:cxn modelId="{793BE07B-E9F7-498B-AF86-AA796213AF2D}" type="presOf" srcId="{B34B6A16-5EF9-4B63-A5E4-12B190B34880}" destId="{C586111C-58B6-40AF-8D8A-60EE680572BA}" srcOrd="0" destOrd="0" presId="urn:microsoft.com/office/officeart/2005/8/layout/hierarchy4"/>
    <dgm:cxn modelId="{23044D7B-7184-4077-9554-9305FEDD03E9}" srcId="{946393D2-3BB5-4D19-BAF6-84B7339845C4}" destId="{9E496AFB-5861-4A0B-A059-7AF344913280}" srcOrd="4" destOrd="0" parTransId="{6435703E-03C2-4EC2-8B8A-0AC2F1B8426B}" sibTransId="{7097F666-B696-4074-BF8E-24ADA840ED3B}"/>
    <dgm:cxn modelId="{177B1604-DECB-437F-BD0A-A555EEF6E09F}" srcId="{CE075476-E9CA-4A59-A127-31223E8D37A1}" destId="{946393D2-3BB5-4D19-BAF6-84B7339845C4}" srcOrd="0" destOrd="0" parTransId="{6D4C3ED2-39E1-4137-9A50-9D8AF25F37D5}" sibTransId="{E900975D-4121-430B-8FA3-BEFE3EC45817}"/>
    <dgm:cxn modelId="{D9F0A47C-CC85-4C48-9CC5-8715C117C631}" type="presOf" srcId="{187C542A-BCFC-4BBB-8DCA-67690BE3FD29}" destId="{EFF40216-5B58-45C6-B485-1C9C4561DF2F}" srcOrd="0" destOrd="0" presId="urn:microsoft.com/office/officeart/2005/8/layout/hierarchy4"/>
    <dgm:cxn modelId="{A32E3C06-7207-432D-A9C0-73847A99D35C}" type="presOf" srcId="{7711325B-E859-44FE-8B41-57F9AFDCA54B}" destId="{576C6983-4618-426C-8177-DEA9FE3AC4EB}" srcOrd="0" destOrd="0" presId="urn:microsoft.com/office/officeart/2005/8/layout/hierarchy4"/>
    <dgm:cxn modelId="{EFF113FC-DE34-44AB-8DF6-C2922F22F45F}" type="presOf" srcId="{8536FD6B-8AD2-4A43-B337-6FD60B3FD4B2}" destId="{85D767EC-FAE5-4312-B23F-9B41F2C6B7D7}" srcOrd="0" destOrd="0" presId="urn:microsoft.com/office/officeart/2005/8/layout/hierarchy4"/>
    <dgm:cxn modelId="{F8CEE044-D36B-4E07-A847-A08F580BEA8E}" type="presOf" srcId="{8EC1F942-64B7-4407-8F49-B1183D54A886}" destId="{5CA92D6E-6985-440B-92AD-5A876699A5A4}" srcOrd="0" destOrd="0" presId="urn:microsoft.com/office/officeart/2005/8/layout/hierarchy4"/>
    <dgm:cxn modelId="{63612CDA-BBAA-48D8-BF07-558BDAD747A0}" srcId="{CD119780-6575-4106-AE5B-2CC6B48E5482}" destId="{93520637-36B3-4AB9-B949-92D55141E733}" srcOrd="0" destOrd="0" parTransId="{15E02305-DAD8-4809-8067-42DAD00486AD}" sibTransId="{59CBCFDE-87C7-4CA0-895C-10567390C816}"/>
    <dgm:cxn modelId="{7C2E5991-6D03-4679-BB46-318B01A66142}" srcId="{F6F97186-B344-4193-9FE9-6DFB5403A289}" destId="{CD119780-6575-4106-AE5B-2CC6B48E5482}" srcOrd="0" destOrd="0" parTransId="{A99EC59D-97F4-424A-A28E-01E77005439E}" sibTransId="{3BBBAA4F-305C-4E5F-BBCB-DE1B8ED5978A}"/>
    <dgm:cxn modelId="{DF667443-0DAC-4B0C-935A-F0465B69CBFB}" srcId="{BDDF592B-1C58-40EE-9108-0DC798BB2F08}" destId="{1B20A584-E8E7-451F-84AF-E95BD5B40EA1}" srcOrd="0" destOrd="0" parTransId="{7E48482B-E88A-45F7-BC59-A70F71B3034D}" sibTransId="{1F3B44A3-41F0-4FE2-8FE9-2EEC4DC3DA9C}"/>
    <dgm:cxn modelId="{46DC5279-CBA0-4B54-8A9F-E819F5EBCDC6}" type="presOf" srcId="{C60BD95D-8BE5-42EC-AF9D-D22E07852892}" destId="{2965B01E-C0DE-4302-ADA0-732BD580C7B1}" srcOrd="0" destOrd="0" presId="urn:microsoft.com/office/officeart/2005/8/layout/hierarchy4"/>
    <dgm:cxn modelId="{E9D6637A-DE23-447C-9E2B-B91600C559F9}" srcId="{8536FD6B-8AD2-4A43-B337-6FD60B3FD4B2}" destId="{DB2A52D1-7CD2-47ED-B3EC-D709ED48911D}" srcOrd="0" destOrd="0" parTransId="{0A62A0E8-18B7-49C2-9DCD-1205CBFE290E}" sibTransId="{7922AEE7-F4E2-4A3A-9BE1-2C82B86D28AC}"/>
    <dgm:cxn modelId="{116D8363-DF07-4650-A422-FBB9995C86EC}" type="presOf" srcId="{4E5A1869-57DF-4BD2-89F2-0FF412DDC036}" destId="{BA61E3A6-0BE5-4066-9F94-BB1BFFF8EBBF}" srcOrd="0" destOrd="0" presId="urn:microsoft.com/office/officeart/2005/8/layout/hierarchy4"/>
    <dgm:cxn modelId="{B10A9530-8C4B-4DD2-9F76-1D01EF0DA93C}" type="presOf" srcId="{9E15771F-F540-4F32-ACD6-56CFD707E80B}" destId="{35DF38A4-C109-469A-81F6-242705CF6432}" srcOrd="0" destOrd="0" presId="urn:microsoft.com/office/officeart/2005/8/layout/hierarchy4"/>
    <dgm:cxn modelId="{9A5E90C4-6511-4923-BB87-9C452263074C}" srcId="{593C7C55-813E-4059-B734-EC61CD9C5CBC}" destId="{9E15771F-F540-4F32-ACD6-56CFD707E80B}" srcOrd="0" destOrd="0" parTransId="{E70BBB04-FC5B-4B12-959F-7F02FDB52BBE}" sibTransId="{EC763716-B14D-403A-A4A7-216861E00C47}"/>
    <dgm:cxn modelId="{BCC1FE31-0246-43DC-9367-3E68D1580877}" srcId="{25C69CC8-098D-44A3-878A-5E3FEF1E9C10}" destId="{BDDF592B-1C58-40EE-9108-0DC798BB2F08}" srcOrd="0" destOrd="0" parTransId="{B756F4C0-E80B-4D51-98DD-9ED456BC9850}" sibTransId="{A8539F8F-5449-4F69-9D5B-CD73E9384FB2}"/>
    <dgm:cxn modelId="{BED1357D-2A03-4DBB-AF19-4EA3D0997E32}" srcId="{C60BD95D-8BE5-42EC-AF9D-D22E07852892}" destId="{D5544F4D-4FD2-41EE-A356-ABCAA534BCB5}" srcOrd="0" destOrd="0" parTransId="{BED13ABC-6FE3-4A0F-B363-3797DF01D994}" sibTransId="{D6C0D10C-0A55-4B4C-95CA-342CC713B4EA}"/>
    <dgm:cxn modelId="{44D2D85A-6F4C-4ABC-8C2D-B28977898080}" srcId="{C9C8B06B-C833-4D4A-8595-4BF5AEB204E9}" destId="{66E38241-E965-439E-997F-74C14C213F23}" srcOrd="0" destOrd="0" parTransId="{609CD11E-CAF4-4D39-A7D8-415A69AFCAA7}" sibTransId="{4CC6C1EC-DF57-4C81-9B03-3A17304C52E6}"/>
    <dgm:cxn modelId="{696FC401-A3F7-4903-9FF1-8DEB84A0231C}" type="presOf" srcId="{5A6BA2F8-AB86-4FEA-9FCE-F9FA52A7F9A0}" destId="{EFD09625-1EEB-463A-9D51-52F09A5E039B}" srcOrd="0" destOrd="0" presId="urn:microsoft.com/office/officeart/2005/8/layout/hierarchy4"/>
    <dgm:cxn modelId="{C28CBCF7-3139-40F7-B426-1830BB2434D9}" srcId="{5A6BA2F8-AB86-4FEA-9FCE-F9FA52A7F9A0}" destId="{F6F97186-B344-4193-9FE9-6DFB5403A289}" srcOrd="0" destOrd="0" parTransId="{F22CCE59-9B42-4DA2-949C-34E1E0586A20}" sibTransId="{01E5FF1C-8ED4-4ED1-A0DD-0AA37640AF28}"/>
    <dgm:cxn modelId="{3309F21D-4431-4903-BB3C-90427A73504C}" srcId="{44367D81-039C-4579-8E09-66CAF90F5041}" destId="{9C715FE5-31CA-4541-A958-D2C730C134E0}" srcOrd="0" destOrd="0" parTransId="{536A8C1B-37CE-4FCD-A098-830552423D53}" sibTransId="{B132F376-D606-4DE2-9BBB-04499697516A}"/>
    <dgm:cxn modelId="{E8655933-FA97-47CC-9362-B9AE4862C230}" type="presOf" srcId="{CE075476-E9CA-4A59-A127-31223E8D37A1}" destId="{25DDEEC2-9BA5-4367-BB24-33CAA47BBC09}" srcOrd="0" destOrd="0" presId="urn:microsoft.com/office/officeart/2005/8/layout/hierarchy4"/>
    <dgm:cxn modelId="{D7AD8894-D47B-4876-B503-5D9721E266B8}" type="presOf" srcId="{DF86BB99-07F8-490F-B6E9-4F22F5A8A955}" destId="{874CF4BC-44A5-455D-A60A-EB599B596188}" srcOrd="0" destOrd="0" presId="urn:microsoft.com/office/officeart/2005/8/layout/hierarchy4"/>
    <dgm:cxn modelId="{BE0D7371-DB41-4391-90A5-57BF5D29EE76}" type="presOf" srcId="{66E38241-E965-439E-997F-74C14C213F23}" destId="{02D78884-08A2-47FD-874A-FD0B1E1D6A24}" srcOrd="0" destOrd="0" presId="urn:microsoft.com/office/officeart/2005/8/layout/hierarchy4"/>
    <dgm:cxn modelId="{563B7135-C296-437E-86BC-71C9BF75CBD3}" srcId="{D1936ACF-1E69-4953-BA37-9ADE2EF12E41}" destId="{4E5A1869-57DF-4BD2-89F2-0FF412DDC036}" srcOrd="0" destOrd="0" parTransId="{2DD1E431-BE19-4798-89F6-2A2AA8604FD1}" sibTransId="{1FD46F6E-8EE6-451E-A6B4-3FA6056BD416}"/>
    <dgm:cxn modelId="{42F92EAE-26BE-4DAC-9424-BDF8754DE908}" type="presOf" srcId="{DB2A52D1-7CD2-47ED-B3EC-D709ED48911D}" destId="{CABA72D8-9A55-48F8-A321-AE17E3E42455}" srcOrd="0" destOrd="0" presId="urn:microsoft.com/office/officeart/2005/8/layout/hierarchy4"/>
    <dgm:cxn modelId="{EFA08DB9-2A00-43D3-B718-DCFAD41C9E5B}" srcId="{7711325B-E859-44FE-8B41-57F9AFDCA54B}" destId="{A1BB5A2E-A45D-4F6A-B329-CD4782193917}" srcOrd="0" destOrd="0" parTransId="{64F31578-307B-4AF8-9DDD-FA0365BF46F7}" sibTransId="{EE696C4B-FDDD-492E-99F0-85F84DCD2C36}"/>
    <dgm:cxn modelId="{C4E51DC7-7A6D-4C7C-93CA-30AB5BBDED17}" type="presOf" srcId="{1B20A584-E8E7-451F-84AF-E95BD5B40EA1}" destId="{374E99F0-AE84-4383-93E4-780F78CE6D13}" srcOrd="0" destOrd="0" presId="urn:microsoft.com/office/officeart/2005/8/layout/hierarchy4"/>
    <dgm:cxn modelId="{C6FEAE20-8BA5-48CC-BD38-7150DFBE6AEC}" srcId="{946393D2-3BB5-4D19-BAF6-84B7339845C4}" destId="{62031802-0EE5-47DF-BB1F-2C84A19F6746}" srcOrd="2" destOrd="0" parTransId="{43DD85C8-BF2E-4808-BFA8-3211ED494E6D}" sibTransId="{35694793-DDF3-4ECC-9AA3-AC178B8D026F}"/>
    <dgm:cxn modelId="{B7A8FDA6-4473-4220-A162-F2606CB6E3D6}" type="presOf" srcId="{614AF9F2-E1A1-4D10-882A-EB6B0D669FCA}" destId="{6CE5FDB4-BFBB-4259-A330-B441199BCE24}" srcOrd="0" destOrd="0" presId="urn:microsoft.com/office/officeart/2005/8/layout/hierarchy4"/>
    <dgm:cxn modelId="{F1D9D270-AECF-4F03-87DB-1FE8BCAFEC8D}" srcId="{9A0A1B48-08CE-44F2-8C66-5814C06EE4CC}" destId="{614AF9F2-E1A1-4D10-882A-EB6B0D669FCA}" srcOrd="0" destOrd="0" parTransId="{5B0591E8-42AF-40BA-A11A-3996F9B13E48}" sibTransId="{A52C1518-95AA-4EDF-99FF-93D999EDDD4A}"/>
    <dgm:cxn modelId="{786F0F7E-85DF-4334-A48C-E3D0B9C54436}" srcId="{20671797-DAB3-483D-81A6-EB33F8E5D325}" destId="{A9DBA8AF-14B9-4410-8263-972040A8EFB4}" srcOrd="0" destOrd="0" parTransId="{475F8AA7-5450-4B49-9522-206CCBC84331}" sibTransId="{F7BFA74A-9BF0-4839-999E-0B8B299203CD}"/>
    <dgm:cxn modelId="{FA05C2CB-B5A9-4C88-9F60-B58B0BB0FF27}" type="presOf" srcId="{A1BB5A2E-A45D-4F6A-B329-CD4782193917}" destId="{672DFC88-43F4-433B-9B7F-D5CE282279E3}" srcOrd="0" destOrd="0" presId="urn:microsoft.com/office/officeart/2005/8/layout/hierarchy4"/>
    <dgm:cxn modelId="{71FB63C6-5915-4397-A5F0-12643583D45B}" srcId="{4D9EF634-1BF2-4A35-90CA-8A6D73717D8F}" destId="{EEC66A2A-7B82-4DD0-85E2-A9774DA44D24}" srcOrd="0" destOrd="0" parTransId="{10B60982-E56C-4581-AE67-B0DC7BFB0229}" sibTransId="{D524A1F9-EE51-4A9B-B1E6-961EE0559393}"/>
    <dgm:cxn modelId="{9C500218-733C-43E7-BB06-892635C0F7E2}" srcId="{9C715FE5-31CA-4541-A958-D2C730C134E0}" destId="{8536FD6B-8AD2-4A43-B337-6FD60B3FD4B2}" srcOrd="0" destOrd="0" parTransId="{AE96D71A-01B8-4654-A8DF-88EC5108171C}" sibTransId="{60DD4894-6B75-4AA7-A724-54B5BA9C59B6}"/>
    <dgm:cxn modelId="{76020EB0-31B4-43C7-9E5C-20A1A8DA87E0}" type="presOf" srcId="{A9DBA8AF-14B9-4410-8263-972040A8EFB4}" destId="{252B03E0-D5FD-41C1-88D1-55ADB0B5C077}" srcOrd="0" destOrd="0" presId="urn:microsoft.com/office/officeart/2005/8/layout/hierarchy4"/>
    <dgm:cxn modelId="{E90B9AD5-6B9D-460A-B8D4-0169929EE8C4}" srcId="{1B20A584-E8E7-451F-84AF-E95BD5B40EA1}" destId="{DF86BB99-07F8-490F-B6E9-4F22F5A8A955}" srcOrd="0" destOrd="0" parTransId="{C985FE44-C5E5-4D58-805E-13170B646D27}" sibTransId="{38C2B751-10AB-424B-8533-370958D28C0F}"/>
    <dgm:cxn modelId="{08064794-7D33-4B3D-98EC-4C2F3CAB8822}" srcId="{187C542A-BCFC-4BBB-8DCA-67690BE3FD29}" destId="{593C7C55-813E-4059-B734-EC61CD9C5CBC}" srcOrd="0" destOrd="0" parTransId="{17E9BED5-376D-4206-BC0B-A2BF002C0A67}" sibTransId="{0D884A66-EF39-4789-A63B-3A3CBEB15D6A}"/>
    <dgm:cxn modelId="{6BBCC2CF-844F-44FE-8707-9A9B860C0DA3}" type="presOf" srcId="{1D809DD5-D17B-4B91-A9B1-C1CE7595F917}" destId="{71C035C7-3422-4AC8-9222-1B6144A7471F}" srcOrd="0" destOrd="0" presId="urn:microsoft.com/office/officeart/2005/8/layout/hierarchy4"/>
    <dgm:cxn modelId="{40DA44F4-0BE7-49B2-8F68-DAE2AB7FAE5D}" type="presOf" srcId="{9E496AFB-5861-4A0B-A059-7AF344913280}" destId="{F8905714-088D-483C-AC16-D43BF2F0BF16}" srcOrd="0" destOrd="0" presId="urn:microsoft.com/office/officeart/2005/8/layout/hierarchy4"/>
    <dgm:cxn modelId="{85E56FFB-E071-40C7-BFC1-E9508A75A379}" srcId="{946393D2-3BB5-4D19-BAF6-84B7339845C4}" destId="{5A6BA2F8-AB86-4FEA-9FCE-F9FA52A7F9A0}" srcOrd="0" destOrd="0" parTransId="{6CA8BE2D-8B63-444F-91FB-8F9AAFFFD516}" sibTransId="{C6F24F42-97B0-4B65-A4C6-FEB3AD0E1596}"/>
    <dgm:cxn modelId="{14E05FBF-719A-413A-B3B7-1C6C9A846F00}" type="presOf" srcId="{593C7C55-813E-4059-B734-EC61CD9C5CBC}" destId="{7653A429-0E18-4BE3-A07C-F1A5A9D672E3}" srcOrd="0" destOrd="0" presId="urn:microsoft.com/office/officeart/2005/8/layout/hierarchy4"/>
    <dgm:cxn modelId="{605000A8-E9A8-4E12-A1C8-8FA726E7C9AE}" srcId="{946393D2-3BB5-4D19-BAF6-84B7339845C4}" destId="{7711325B-E859-44FE-8B41-57F9AFDCA54B}" srcOrd="1" destOrd="0" parTransId="{2BF8A7FD-5B45-414F-8537-22861CA0057A}" sibTransId="{A670FA7C-7403-44C0-BA19-83B2BA693E61}"/>
    <dgm:cxn modelId="{F517E829-1618-484B-9700-0273DD0D55E5}" type="presOf" srcId="{89E09F27-5F73-400B-AE18-4421B9895F64}" destId="{9E5D5161-23D7-41B4-A187-BE6D7C6483D0}" srcOrd="0" destOrd="0" presId="urn:microsoft.com/office/officeart/2005/8/layout/hierarchy4"/>
    <dgm:cxn modelId="{9DCD383E-3E22-4B5D-A14B-7FA04C202365}" type="presOf" srcId="{20671797-DAB3-483D-81A6-EB33F8E5D325}" destId="{72D34432-C31A-4895-8C4B-497C4DC5EA4F}" srcOrd="0" destOrd="0" presId="urn:microsoft.com/office/officeart/2005/8/layout/hierarchy4"/>
    <dgm:cxn modelId="{2E3A4B0A-C6F1-498B-A616-AF6C3935B080}" srcId="{4E5A1869-57DF-4BD2-89F2-0FF412DDC036}" destId="{F0AF63A1-E6C3-48D7-BA15-2982A4DC912D}" srcOrd="0" destOrd="0" parTransId="{DFC5A12C-CC91-4A63-8252-41799CA3AEAA}" sibTransId="{EA539CAD-DFF5-47A4-8411-B337C730B6B2}"/>
    <dgm:cxn modelId="{8C16BAE6-7BF8-4704-BC6F-681887E033D3}" type="presOf" srcId="{62031802-0EE5-47DF-BB1F-2C84A19F6746}" destId="{A25BE625-018B-46BA-BE7F-ED875B975F26}" srcOrd="0" destOrd="0" presId="urn:microsoft.com/office/officeart/2005/8/layout/hierarchy4"/>
    <dgm:cxn modelId="{D0FADE0F-F15B-45EB-BE1E-1190009A8ABD}" srcId="{89E09F27-5F73-400B-AE18-4421B9895F64}" destId="{C60BD95D-8BE5-42EC-AF9D-D22E07852892}" srcOrd="0" destOrd="0" parTransId="{8DBEE901-4D78-4181-A6DB-04DBE5AFC449}" sibTransId="{571AFEDE-AA12-4634-A6F3-33BC4E236E19}"/>
    <dgm:cxn modelId="{83681AD6-7BF6-4463-AC6A-5B7A1C0D49BC}" type="presOf" srcId="{D5544F4D-4FD2-41EE-A356-ABCAA534BCB5}" destId="{A7AF9B85-BF68-40A8-954B-A40EDB5CAF9F}" srcOrd="0" destOrd="0" presId="urn:microsoft.com/office/officeart/2005/8/layout/hierarchy4"/>
    <dgm:cxn modelId="{B7EC6DDD-6433-44EC-9FD5-BD8BA88E6613}" srcId="{B34B6A16-5EF9-4B63-A5E4-12B190B34880}" destId="{9A0A1B48-08CE-44F2-8C66-5814C06EE4CC}" srcOrd="0" destOrd="0" parTransId="{29FE6CB6-1907-439D-BB9A-57865C4A7A77}" sibTransId="{26501B87-1556-4F1B-A703-D81F2BA2DB5B}"/>
    <dgm:cxn modelId="{0DC76281-AE6D-4D6E-81A2-1B2B3B2AF0AA}" srcId="{93520637-36B3-4AB9-B949-92D55141E733}" destId="{44367D81-039C-4579-8E09-66CAF90F5041}" srcOrd="0" destOrd="0" parTransId="{67B6E404-88D1-4D88-A32E-7761881B20C7}" sibTransId="{F7E1C861-8795-4EA1-A76A-EE2CB6232346}"/>
    <dgm:cxn modelId="{484815F9-419E-4ACE-AFA1-22D7B8805CC7}" type="presOf" srcId="{44367D81-039C-4579-8E09-66CAF90F5041}" destId="{085136A3-D02F-461C-B31C-FD1D69D16759}" srcOrd="0" destOrd="0" presId="urn:microsoft.com/office/officeart/2005/8/layout/hierarchy4"/>
    <dgm:cxn modelId="{0E4AF2E9-89B0-44E0-A396-F5C7D377D239}" type="presParOf" srcId="{25DDEEC2-9BA5-4367-BB24-33CAA47BBC09}" destId="{87933F1B-038B-4A5D-83E8-61DBF60EC4B3}" srcOrd="0" destOrd="0" presId="urn:microsoft.com/office/officeart/2005/8/layout/hierarchy4"/>
    <dgm:cxn modelId="{5DABEE1F-A477-4C0D-B24A-E265539F4A5A}" type="presParOf" srcId="{87933F1B-038B-4A5D-83E8-61DBF60EC4B3}" destId="{9DF12F5D-797B-4C71-93F7-7C835BFF7982}" srcOrd="0" destOrd="0" presId="urn:microsoft.com/office/officeart/2005/8/layout/hierarchy4"/>
    <dgm:cxn modelId="{291CB875-123A-4A7A-8E27-372DA5C0328C}" type="presParOf" srcId="{87933F1B-038B-4A5D-83E8-61DBF60EC4B3}" destId="{BB51C614-670C-40C7-BCBD-B3150FB090FB}" srcOrd="1" destOrd="0" presId="urn:microsoft.com/office/officeart/2005/8/layout/hierarchy4"/>
    <dgm:cxn modelId="{AEC6511E-F958-4F34-849D-BB2D8E853FAF}" type="presParOf" srcId="{87933F1B-038B-4A5D-83E8-61DBF60EC4B3}" destId="{B74154C5-AFFE-498C-8E4C-911D7456AC97}" srcOrd="2" destOrd="0" presId="urn:microsoft.com/office/officeart/2005/8/layout/hierarchy4"/>
    <dgm:cxn modelId="{1918A603-0701-4125-A59C-65E76021EB93}" type="presParOf" srcId="{B74154C5-AFFE-498C-8E4C-911D7456AC97}" destId="{AA6E5317-C9D5-49D6-9218-04A9A8CDF9E8}" srcOrd="0" destOrd="0" presId="urn:microsoft.com/office/officeart/2005/8/layout/hierarchy4"/>
    <dgm:cxn modelId="{73C29D1E-AA7E-45FC-B6E0-E0E8A27A6B8A}" type="presParOf" srcId="{AA6E5317-C9D5-49D6-9218-04A9A8CDF9E8}" destId="{EFD09625-1EEB-463A-9D51-52F09A5E039B}" srcOrd="0" destOrd="0" presId="urn:microsoft.com/office/officeart/2005/8/layout/hierarchy4"/>
    <dgm:cxn modelId="{95DA7F21-34F3-4B36-9E5E-6014D6B45F1F}" type="presParOf" srcId="{AA6E5317-C9D5-49D6-9218-04A9A8CDF9E8}" destId="{D65A41FF-7035-4133-9240-517AEBC67369}" srcOrd="1" destOrd="0" presId="urn:microsoft.com/office/officeart/2005/8/layout/hierarchy4"/>
    <dgm:cxn modelId="{90953CB9-EC30-408D-8B85-AC0EE72C29F6}" type="presParOf" srcId="{AA6E5317-C9D5-49D6-9218-04A9A8CDF9E8}" destId="{ED986375-36F5-4143-A5F0-85653599471E}" srcOrd="2" destOrd="0" presId="urn:microsoft.com/office/officeart/2005/8/layout/hierarchy4"/>
    <dgm:cxn modelId="{B0982115-4FE6-41E1-A8E6-37B40FE9E455}" type="presParOf" srcId="{ED986375-36F5-4143-A5F0-85653599471E}" destId="{72DE6149-9A73-4029-9C01-1DA1EF77D264}" srcOrd="0" destOrd="0" presId="urn:microsoft.com/office/officeart/2005/8/layout/hierarchy4"/>
    <dgm:cxn modelId="{E90BECF6-989C-4F3D-8322-C5276C841931}" type="presParOf" srcId="{72DE6149-9A73-4029-9C01-1DA1EF77D264}" destId="{B7B68934-E179-4D36-8AD9-7637EF3F0019}" srcOrd="0" destOrd="0" presId="urn:microsoft.com/office/officeart/2005/8/layout/hierarchy4"/>
    <dgm:cxn modelId="{12472424-47E3-414C-89F9-3C880B3B1D13}" type="presParOf" srcId="{72DE6149-9A73-4029-9C01-1DA1EF77D264}" destId="{7E986455-5145-43D1-AB19-A5C822796874}" srcOrd="1" destOrd="0" presId="urn:microsoft.com/office/officeart/2005/8/layout/hierarchy4"/>
    <dgm:cxn modelId="{42DD6516-DAE0-495F-8EB6-A958A68EC539}" type="presParOf" srcId="{72DE6149-9A73-4029-9C01-1DA1EF77D264}" destId="{E4CD0B37-6C75-4A8F-946C-21E075E1E2CF}" srcOrd="2" destOrd="0" presId="urn:microsoft.com/office/officeart/2005/8/layout/hierarchy4"/>
    <dgm:cxn modelId="{2500C2CB-B4D7-4DB0-8433-2C020A69A11B}" type="presParOf" srcId="{E4CD0B37-6C75-4A8F-946C-21E075E1E2CF}" destId="{0149EBE6-AA59-4F78-AF18-137F8047AB47}" srcOrd="0" destOrd="0" presId="urn:microsoft.com/office/officeart/2005/8/layout/hierarchy4"/>
    <dgm:cxn modelId="{0F6AB42F-0B88-476D-A5C4-A085B535033A}" type="presParOf" srcId="{0149EBE6-AA59-4F78-AF18-137F8047AB47}" destId="{14BABD28-5047-47A3-A701-B7AFBBE28819}" srcOrd="0" destOrd="0" presId="urn:microsoft.com/office/officeart/2005/8/layout/hierarchy4"/>
    <dgm:cxn modelId="{2CED59F8-BF34-46D7-B928-C1FE8F0ADA8B}" type="presParOf" srcId="{0149EBE6-AA59-4F78-AF18-137F8047AB47}" destId="{3F489D25-51FA-4C91-9DDF-6BA1DB51256D}" srcOrd="1" destOrd="0" presId="urn:microsoft.com/office/officeart/2005/8/layout/hierarchy4"/>
    <dgm:cxn modelId="{D0B91724-9FFC-4833-B251-4162D638A807}" type="presParOf" srcId="{0149EBE6-AA59-4F78-AF18-137F8047AB47}" destId="{D0D594F6-8533-4A50-8AE7-20755C3BFFA9}" srcOrd="2" destOrd="0" presId="urn:microsoft.com/office/officeart/2005/8/layout/hierarchy4"/>
    <dgm:cxn modelId="{BAF131F9-84B0-4A18-B6C7-59DA2E8EC8F3}" type="presParOf" srcId="{D0D594F6-8533-4A50-8AE7-20755C3BFFA9}" destId="{25C7D557-F0AE-4C4E-8B80-BC2468777DC6}" srcOrd="0" destOrd="0" presId="urn:microsoft.com/office/officeart/2005/8/layout/hierarchy4"/>
    <dgm:cxn modelId="{6A8BC5EB-44AF-4D2F-B459-01D4A87F32F7}" type="presParOf" srcId="{25C7D557-F0AE-4C4E-8B80-BC2468777DC6}" destId="{8E7E2D4A-62E6-4A23-A5DD-552A63903B64}" srcOrd="0" destOrd="0" presId="urn:microsoft.com/office/officeart/2005/8/layout/hierarchy4"/>
    <dgm:cxn modelId="{E1314E6F-2EC6-43D5-9939-48BBE78AC893}" type="presParOf" srcId="{25C7D557-F0AE-4C4E-8B80-BC2468777DC6}" destId="{9B983630-5D09-45D7-92AD-109BAA43CF48}" srcOrd="1" destOrd="0" presId="urn:microsoft.com/office/officeart/2005/8/layout/hierarchy4"/>
    <dgm:cxn modelId="{1466B474-ACDF-4C88-AE83-74DE2498F4A1}" type="presParOf" srcId="{25C7D557-F0AE-4C4E-8B80-BC2468777DC6}" destId="{B338BAF6-59FE-4215-B697-18ED9B1E550D}" srcOrd="2" destOrd="0" presId="urn:microsoft.com/office/officeart/2005/8/layout/hierarchy4"/>
    <dgm:cxn modelId="{9CB4EF6E-D611-427E-B317-2AE3211D9124}" type="presParOf" srcId="{B338BAF6-59FE-4215-B697-18ED9B1E550D}" destId="{C2D8D153-FBF9-44C5-B447-F4BF501D8FA1}" srcOrd="0" destOrd="0" presId="urn:microsoft.com/office/officeart/2005/8/layout/hierarchy4"/>
    <dgm:cxn modelId="{2B067ECC-A171-47BC-A310-B485AD3E84D9}" type="presParOf" srcId="{C2D8D153-FBF9-44C5-B447-F4BF501D8FA1}" destId="{085136A3-D02F-461C-B31C-FD1D69D16759}" srcOrd="0" destOrd="0" presId="urn:microsoft.com/office/officeart/2005/8/layout/hierarchy4"/>
    <dgm:cxn modelId="{914042D3-F76C-4597-BC28-AA21CA2E3723}" type="presParOf" srcId="{C2D8D153-FBF9-44C5-B447-F4BF501D8FA1}" destId="{DCA6CF81-D743-4AD3-A3A1-3DF9D9BFBC77}" srcOrd="1" destOrd="0" presId="urn:microsoft.com/office/officeart/2005/8/layout/hierarchy4"/>
    <dgm:cxn modelId="{4C8931E5-3E6C-42E0-994B-F7B82EDD9A44}" type="presParOf" srcId="{C2D8D153-FBF9-44C5-B447-F4BF501D8FA1}" destId="{8A9FECDA-0971-4926-9F35-6C36E65B14A9}" srcOrd="2" destOrd="0" presId="urn:microsoft.com/office/officeart/2005/8/layout/hierarchy4"/>
    <dgm:cxn modelId="{D021B437-4FDE-4175-A983-88A21A6C4D94}" type="presParOf" srcId="{8A9FECDA-0971-4926-9F35-6C36E65B14A9}" destId="{4A1D7939-C139-4889-AA8A-C0FC12630CEE}" srcOrd="0" destOrd="0" presId="urn:microsoft.com/office/officeart/2005/8/layout/hierarchy4"/>
    <dgm:cxn modelId="{0279863B-CA56-4984-BDC6-0B3F432206DB}" type="presParOf" srcId="{4A1D7939-C139-4889-AA8A-C0FC12630CEE}" destId="{2BC9EB28-F68D-4321-836D-A642C2C0DAB1}" srcOrd="0" destOrd="0" presId="urn:microsoft.com/office/officeart/2005/8/layout/hierarchy4"/>
    <dgm:cxn modelId="{FB794C49-9248-4968-A46B-7C0C5CD4A44C}" type="presParOf" srcId="{4A1D7939-C139-4889-AA8A-C0FC12630CEE}" destId="{27FCCA56-038C-4613-B7B2-16CD590F385E}" srcOrd="1" destOrd="0" presId="urn:microsoft.com/office/officeart/2005/8/layout/hierarchy4"/>
    <dgm:cxn modelId="{A9671048-C4D8-4B2C-81B7-6C81C711BF7C}" type="presParOf" srcId="{4A1D7939-C139-4889-AA8A-C0FC12630CEE}" destId="{7F93EC46-9C8D-4119-8F52-CCFA2BE3D856}" srcOrd="2" destOrd="0" presId="urn:microsoft.com/office/officeart/2005/8/layout/hierarchy4"/>
    <dgm:cxn modelId="{B4E408DF-6457-4E4B-8C60-7EB3D66E3A11}" type="presParOf" srcId="{7F93EC46-9C8D-4119-8F52-CCFA2BE3D856}" destId="{57E5281D-099B-4146-8847-39F267019B93}" srcOrd="0" destOrd="0" presId="urn:microsoft.com/office/officeart/2005/8/layout/hierarchy4"/>
    <dgm:cxn modelId="{841D16E2-B613-480C-B00E-6B7341B6393D}" type="presParOf" srcId="{57E5281D-099B-4146-8847-39F267019B93}" destId="{85D767EC-FAE5-4312-B23F-9B41F2C6B7D7}" srcOrd="0" destOrd="0" presId="urn:microsoft.com/office/officeart/2005/8/layout/hierarchy4"/>
    <dgm:cxn modelId="{2B8E14D5-388D-44C9-A0DC-83D4D954CB13}" type="presParOf" srcId="{57E5281D-099B-4146-8847-39F267019B93}" destId="{ACD24E70-46A1-47F1-B543-8DF01E30511B}" srcOrd="1" destOrd="0" presId="urn:microsoft.com/office/officeart/2005/8/layout/hierarchy4"/>
    <dgm:cxn modelId="{7297BF6D-E3C6-46A9-881F-97F1C06A71A6}" type="presParOf" srcId="{57E5281D-099B-4146-8847-39F267019B93}" destId="{E795CE46-C816-4100-AC67-9520DA742BDE}" srcOrd="2" destOrd="0" presId="urn:microsoft.com/office/officeart/2005/8/layout/hierarchy4"/>
    <dgm:cxn modelId="{2B475A24-0783-4AE5-A46F-5EFE3BC62662}" type="presParOf" srcId="{E795CE46-C816-4100-AC67-9520DA742BDE}" destId="{36362EC5-CB93-4660-8546-7354B3FFD93D}" srcOrd="0" destOrd="0" presId="urn:microsoft.com/office/officeart/2005/8/layout/hierarchy4"/>
    <dgm:cxn modelId="{B8B48F58-C061-4C4D-8AC4-1CB4C8C43988}" type="presParOf" srcId="{36362EC5-CB93-4660-8546-7354B3FFD93D}" destId="{CABA72D8-9A55-48F8-A321-AE17E3E42455}" srcOrd="0" destOrd="0" presId="urn:microsoft.com/office/officeart/2005/8/layout/hierarchy4"/>
    <dgm:cxn modelId="{4664C28A-DF1D-45E8-8DAD-5D4845691D4E}" type="presParOf" srcId="{36362EC5-CB93-4660-8546-7354B3FFD93D}" destId="{3C3C4176-A911-4132-8D93-B5529F218AA2}" srcOrd="1" destOrd="0" presId="urn:microsoft.com/office/officeart/2005/8/layout/hierarchy4"/>
    <dgm:cxn modelId="{B940CABC-94CE-4504-9370-0C251E2DDF9D}" type="presParOf" srcId="{B74154C5-AFFE-498C-8E4C-911D7456AC97}" destId="{694C6A3E-E1B4-4940-ABED-A0BE47161CCE}" srcOrd="1" destOrd="0" presId="urn:microsoft.com/office/officeart/2005/8/layout/hierarchy4"/>
    <dgm:cxn modelId="{A55EFB94-A3FA-41CB-ADC8-8067F29DC809}" type="presParOf" srcId="{B74154C5-AFFE-498C-8E4C-911D7456AC97}" destId="{22BDFE06-8D1B-4C76-8FF0-2DABD4B35522}" srcOrd="2" destOrd="0" presId="urn:microsoft.com/office/officeart/2005/8/layout/hierarchy4"/>
    <dgm:cxn modelId="{BA30DD94-AFD7-4934-98D9-50B4C34DB878}" type="presParOf" srcId="{22BDFE06-8D1B-4C76-8FF0-2DABD4B35522}" destId="{576C6983-4618-426C-8177-DEA9FE3AC4EB}" srcOrd="0" destOrd="0" presId="urn:microsoft.com/office/officeart/2005/8/layout/hierarchy4"/>
    <dgm:cxn modelId="{32837995-F094-4E08-880B-154126A67549}" type="presParOf" srcId="{22BDFE06-8D1B-4C76-8FF0-2DABD4B35522}" destId="{498D5BED-6816-45E0-A418-8DCFF49902AF}" srcOrd="1" destOrd="0" presId="urn:microsoft.com/office/officeart/2005/8/layout/hierarchy4"/>
    <dgm:cxn modelId="{E4D968A6-0715-4933-9240-0DA5C9D00746}" type="presParOf" srcId="{22BDFE06-8D1B-4C76-8FF0-2DABD4B35522}" destId="{508A389B-C0F5-43D4-BD46-7C9F058EB2F7}" srcOrd="2" destOrd="0" presId="urn:microsoft.com/office/officeart/2005/8/layout/hierarchy4"/>
    <dgm:cxn modelId="{B95A988B-5D10-4563-9BD3-0841352B4CBC}" type="presParOf" srcId="{508A389B-C0F5-43D4-BD46-7C9F058EB2F7}" destId="{2E9427EC-521F-45BD-95BD-C2EA62236516}" srcOrd="0" destOrd="0" presId="urn:microsoft.com/office/officeart/2005/8/layout/hierarchy4"/>
    <dgm:cxn modelId="{CC92D7E8-5638-418A-96A1-A5583B92499E}" type="presParOf" srcId="{2E9427EC-521F-45BD-95BD-C2EA62236516}" destId="{672DFC88-43F4-433B-9B7F-D5CE282279E3}" srcOrd="0" destOrd="0" presId="urn:microsoft.com/office/officeart/2005/8/layout/hierarchy4"/>
    <dgm:cxn modelId="{51AF581A-5A10-4796-AE19-7422C856AF1B}" type="presParOf" srcId="{2E9427EC-521F-45BD-95BD-C2EA62236516}" destId="{BCC873B0-A9FE-4F45-AD2E-ED28CA5DFD9A}" srcOrd="1" destOrd="0" presId="urn:microsoft.com/office/officeart/2005/8/layout/hierarchy4"/>
    <dgm:cxn modelId="{0FB75B57-B24B-4C2E-8B3B-ACD84954BD6A}" type="presParOf" srcId="{2E9427EC-521F-45BD-95BD-C2EA62236516}" destId="{68FB6F70-C047-4E46-9E82-A09946504644}" srcOrd="2" destOrd="0" presId="urn:microsoft.com/office/officeart/2005/8/layout/hierarchy4"/>
    <dgm:cxn modelId="{821BF20E-0EDA-4D23-B1AC-28FF286997EA}" type="presParOf" srcId="{68FB6F70-C047-4E46-9E82-A09946504644}" destId="{FF422C5A-2F9A-4C9D-854E-BFC785439DEC}" srcOrd="0" destOrd="0" presId="urn:microsoft.com/office/officeart/2005/8/layout/hierarchy4"/>
    <dgm:cxn modelId="{C9E06A00-E608-48A0-BA2F-9106DC6E5C74}" type="presParOf" srcId="{FF422C5A-2F9A-4C9D-854E-BFC785439DEC}" destId="{C586111C-58B6-40AF-8D8A-60EE680572BA}" srcOrd="0" destOrd="0" presId="urn:microsoft.com/office/officeart/2005/8/layout/hierarchy4"/>
    <dgm:cxn modelId="{6E3A6A96-B470-4EFE-AFA3-8B3D6EEC82DE}" type="presParOf" srcId="{FF422C5A-2F9A-4C9D-854E-BFC785439DEC}" destId="{A0E0AB26-1DEA-4D08-AD62-8A7E0816A59C}" srcOrd="1" destOrd="0" presId="urn:microsoft.com/office/officeart/2005/8/layout/hierarchy4"/>
    <dgm:cxn modelId="{A542E0CB-7B2A-4808-931E-26BF3CA32656}" type="presParOf" srcId="{FF422C5A-2F9A-4C9D-854E-BFC785439DEC}" destId="{FFF447F9-BACE-4B19-B5DF-5D71FE61C4DC}" srcOrd="2" destOrd="0" presId="urn:microsoft.com/office/officeart/2005/8/layout/hierarchy4"/>
    <dgm:cxn modelId="{45E3017F-CF3A-41AF-AB54-BD40029EFCA5}" type="presParOf" srcId="{FFF447F9-BACE-4B19-B5DF-5D71FE61C4DC}" destId="{5106FDE3-AC3E-4615-8C4F-829EABC2C26C}" srcOrd="0" destOrd="0" presId="urn:microsoft.com/office/officeart/2005/8/layout/hierarchy4"/>
    <dgm:cxn modelId="{3CDA1C50-5837-462B-B278-4439FC1B6BDD}" type="presParOf" srcId="{5106FDE3-AC3E-4615-8C4F-829EABC2C26C}" destId="{41590EE3-70B4-4E0E-8D44-18EF1FD97F2E}" srcOrd="0" destOrd="0" presId="urn:microsoft.com/office/officeart/2005/8/layout/hierarchy4"/>
    <dgm:cxn modelId="{84BBD82D-0313-4E51-9FF0-904443DFD8C9}" type="presParOf" srcId="{5106FDE3-AC3E-4615-8C4F-829EABC2C26C}" destId="{58DAA9F4-0E18-4F78-BD4F-92D296477D35}" srcOrd="1" destOrd="0" presId="urn:microsoft.com/office/officeart/2005/8/layout/hierarchy4"/>
    <dgm:cxn modelId="{10FDFB52-2386-428D-AB4E-134ACD56D20D}" type="presParOf" srcId="{5106FDE3-AC3E-4615-8C4F-829EABC2C26C}" destId="{D1A4E4BA-FB74-44DD-88E4-672303AAC4FA}" srcOrd="2" destOrd="0" presId="urn:microsoft.com/office/officeart/2005/8/layout/hierarchy4"/>
    <dgm:cxn modelId="{7B5277C9-D381-4353-91AB-00630A7ECC17}" type="presParOf" srcId="{D1A4E4BA-FB74-44DD-88E4-672303AAC4FA}" destId="{E5B57F09-2B59-4711-A8C9-974EF4149D9A}" srcOrd="0" destOrd="0" presId="urn:microsoft.com/office/officeart/2005/8/layout/hierarchy4"/>
    <dgm:cxn modelId="{3404955F-507C-4242-BBE8-2269D15F089B}" type="presParOf" srcId="{E5B57F09-2B59-4711-A8C9-974EF4149D9A}" destId="{6CE5FDB4-BFBB-4259-A330-B441199BCE24}" srcOrd="0" destOrd="0" presId="urn:microsoft.com/office/officeart/2005/8/layout/hierarchy4"/>
    <dgm:cxn modelId="{30B2C5CE-EBA8-47AB-BDDF-BDEA7F4E292A}" type="presParOf" srcId="{E5B57F09-2B59-4711-A8C9-974EF4149D9A}" destId="{333F826B-C233-4B5F-A398-764D3F47A1BA}" srcOrd="1" destOrd="0" presId="urn:microsoft.com/office/officeart/2005/8/layout/hierarchy4"/>
    <dgm:cxn modelId="{A02FFD2A-101A-4C83-BA95-6CABA02108C0}" type="presParOf" srcId="{E5B57F09-2B59-4711-A8C9-974EF4149D9A}" destId="{E607D5B5-B0CE-46E0-84C5-F456BAF04EE4}" srcOrd="2" destOrd="0" presId="urn:microsoft.com/office/officeart/2005/8/layout/hierarchy4"/>
    <dgm:cxn modelId="{9DD2D380-F92A-44EA-8DB9-8D45811AB4E5}" type="presParOf" srcId="{E607D5B5-B0CE-46E0-84C5-F456BAF04EE4}" destId="{F267116D-D0B1-4457-ABA0-2D94424C53E8}" srcOrd="0" destOrd="0" presId="urn:microsoft.com/office/officeart/2005/8/layout/hierarchy4"/>
    <dgm:cxn modelId="{6A9B5E6B-F1A6-4AEF-99D8-75E2AAE843EE}" type="presParOf" srcId="{F267116D-D0B1-4457-ABA0-2D94424C53E8}" destId="{89DC61A6-3199-4C88-A8D1-98ADCFDD3274}" srcOrd="0" destOrd="0" presId="urn:microsoft.com/office/officeart/2005/8/layout/hierarchy4"/>
    <dgm:cxn modelId="{2EF601B1-40E3-46EB-94AA-742FFE0FDAB8}" type="presParOf" srcId="{F267116D-D0B1-4457-ABA0-2D94424C53E8}" destId="{911FD772-B984-413E-A468-8F0F3007E9F5}" srcOrd="1" destOrd="0" presId="urn:microsoft.com/office/officeart/2005/8/layout/hierarchy4"/>
    <dgm:cxn modelId="{DEDB92A6-1BFF-47B2-ACE3-FC723C660E79}" type="presParOf" srcId="{F267116D-D0B1-4457-ABA0-2D94424C53E8}" destId="{C7E808E6-5BB0-42AD-9568-7FA84FFA1273}" srcOrd="2" destOrd="0" presId="urn:microsoft.com/office/officeart/2005/8/layout/hierarchy4"/>
    <dgm:cxn modelId="{CEA3B2C9-2B97-4EC5-8A74-B79F0369A131}" type="presParOf" srcId="{C7E808E6-5BB0-42AD-9568-7FA84FFA1273}" destId="{6143EFE8-4DC9-41D7-A90D-BEF4DD9D6775}" srcOrd="0" destOrd="0" presId="urn:microsoft.com/office/officeart/2005/8/layout/hierarchy4"/>
    <dgm:cxn modelId="{31FC040D-A070-4DD7-BF66-2B73B35BFEFD}" type="presParOf" srcId="{6143EFE8-4DC9-41D7-A90D-BEF4DD9D6775}" destId="{B35EEDEE-A63C-4DC0-9860-A34A7BFD903E}" srcOrd="0" destOrd="0" presId="urn:microsoft.com/office/officeart/2005/8/layout/hierarchy4"/>
    <dgm:cxn modelId="{152AE154-76E8-4246-B297-A804B408B249}" type="presParOf" srcId="{6143EFE8-4DC9-41D7-A90D-BEF4DD9D6775}" destId="{D90E656A-AEE9-452D-93CA-2D985DD3566A}" srcOrd="1" destOrd="0" presId="urn:microsoft.com/office/officeart/2005/8/layout/hierarchy4"/>
    <dgm:cxn modelId="{99201396-098D-4822-AF49-B18FC1DA80A5}" type="presParOf" srcId="{6143EFE8-4DC9-41D7-A90D-BEF4DD9D6775}" destId="{2AFD5925-89E6-4CDB-B771-8976E3EAA1E0}" srcOrd="2" destOrd="0" presId="urn:microsoft.com/office/officeart/2005/8/layout/hierarchy4"/>
    <dgm:cxn modelId="{E67F467E-2063-4B7E-AE8E-B9F054364222}" type="presParOf" srcId="{2AFD5925-89E6-4CDB-B771-8976E3EAA1E0}" destId="{73D26815-8F26-44DF-8875-C5566E393D55}" srcOrd="0" destOrd="0" presId="urn:microsoft.com/office/officeart/2005/8/layout/hierarchy4"/>
    <dgm:cxn modelId="{155F9D32-FCDA-4CF2-8A5C-39FF6F534146}" type="presParOf" srcId="{73D26815-8F26-44DF-8875-C5566E393D55}" destId="{3FE63968-55D4-4290-AD35-CC41B727FEE4}" srcOrd="0" destOrd="0" presId="urn:microsoft.com/office/officeart/2005/8/layout/hierarchy4"/>
    <dgm:cxn modelId="{806CCBB4-61F2-4840-8692-0434A2DF4712}" type="presParOf" srcId="{73D26815-8F26-44DF-8875-C5566E393D55}" destId="{61D9282A-F447-4838-B833-FAC1FF7F4462}" srcOrd="1" destOrd="0" presId="urn:microsoft.com/office/officeart/2005/8/layout/hierarchy4"/>
    <dgm:cxn modelId="{72C0CAB9-E13A-4D40-AE32-ED21D3176D8A}" type="presParOf" srcId="{B74154C5-AFFE-498C-8E4C-911D7456AC97}" destId="{8A94FD29-AE36-4272-B8B7-FF847200D7A2}" srcOrd="3" destOrd="0" presId="urn:microsoft.com/office/officeart/2005/8/layout/hierarchy4"/>
    <dgm:cxn modelId="{7D3D0A26-C515-4051-A442-6BD24541DE32}" type="presParOf" srcId="{B74154C5-AFFE-498C-8E4C-911D7456AC97}" destId="{AF93020A-9780-4776-85B8-7147747F36CC}" srcOrd="4" destOrd="0" presId="urn:microsoft.com/office/officeart/2005/8/layout/hierarchy4"/>
    <dgm:cxn modelId="{A3CFC83F-E6A0-40E6-B816-0C488CA7D797}" type="presParOf" srcId="{AF93020A-9780-4776-85B8-7147747F36CC}" destId="{A25BE625-018B-46BA-BE7F-ED875B975F26}" srcOrd="0" destOrd="0" presId="urn:microsoft.com/office/officeart/2005/8/layout/hierarchy4"/>
    <dgm:cxn modelId="{FB6DBBEB-59C2-4422-ADC4-70FB53C7FD61}" type="presParOf" srcId="{AF93020A-9780-4776-85B8-7147747F36CC}" destId="{1A223B6C-87F7-4855-A691-FD4F8FB278AD}" srcOrd="1" destOrd="0" presId="urn:microsoft.com/office/officeart/2005/8/layout/hierarchy4"/>
    <dgm:cxn modelId="{20406A47-7B10-48AF-B1C9-0F0C8CD3234E}" type="presParOf" srcId="{AF93020A-9780-4776-85B8-7147747F36CC}" destId="{DACF82F6-95A6-4B59-9D37-F46699815612}" srcOrd="2" destOrd="0" presId="urn:microsoft.com/office/officeart/2005/8/layout/hierarchy4"/>
    <dgm:cxn modelId="{9F7C4598-46DD-4599-A37A-D5F2E9CE69C6}" type="presParOf" srcId="{DACF82F6-95A6-4B59-9D37-F46699815612}" destId="{72E6673E-523D-4E62-80E5-5062FE589301}" srcOrd="0" destOrd="0" presId="urn:microsoft.com/office/officeart/2005/8/layout/hierarchy4"/>
    <dgm:cxn modelId="{6D84D5E2-362B-4B7F-A64D-07CDF98F1A2D}" type="presParOf" srcId="{72E6673E-523D-4E62-80E5-5062FE589301}" destId="{CB2AF246-A0C3-4F64-A578-D38165C39147}" srcOrd="0" destOrd="0" presId="urn:microsoft.com/office/officeart/2005/8/layout/hierarchy4"/>
    <dgm:cxn modelId="{40C5BFF7-95B6-46F3-822D-0550CD02B332}" type="presParOf" srcId="{72E6673E-523D-4E62-80E5-5062FE589301}" destId="{819FC9E5-E3D6-4C1A-9A2E-5E9E87CE7A56}" srcOrd="1" destOrd="0" presId="urn:microsoft.com/office/officeart/2005/8/layout/hierarchy4"/>
    <dgm:cxn modelId="{646E0EE9-5E34-48D0-9C26-F1D2694FCF7F}" type="presParOf" srcId="{72E6673E-523D-4E62-80E5-5062FE589301}" destId="{F0336813-9E34-44C5-93FA-F6459A965D24}" srcOrd="2" destOrd="0" presId="urn:microsoft.com/office/officeart/2005/8/layout/hierarchy4"/>
    <dgm:cxn modelId="{AA1A7828-83BC-4A34-B2F5-DA11D3399651}" type="presParOf" srcId="{F0336813-9E34-44C5-93FA-F6459A965D24}" destId="{BC3780EC-6A8B-44DF-B9EE-2DD1146E7F89}" srcOrd="0" destOrd="0" presId="urn:microsoft.com/office/officeart/2005/8/layout/hierarchy4"/>
    <dgm:cxn modelId="{4009A37E-957D-4487-ACA6-E7787F2EFF60}" type="presParOf" srcId="{BC3780EC-6A8B-44DF-B9EE-2DD1146E7F89}" destId="{02D78884-08A2-47FD-874A-FD0B1E1D6A24}" srcOrd="0" destOrd="0" presId="urn:microsoft.com/office/officeart/2005/8/layout/hierarchy4"/>
    <dgm:cxn modelId="{6B00FF27-7E3D-4452-9566-C61A093145A6}" type="presParOf" srcId="{BC3780EC-6A8B-44DF-B9EE-2DD1146E7F89}" destId="{BEA800FD-3FF2-44D3-B095-1DA76A25312A}" srcOrd="1" destOrd="0" presId="urn:microsoft.com/office/officeart/2005/8/layout/hierarchy4"/>
    <dgm:cxn modelId="{A7FE57D1-1D58-4AEC-BC48-0F15D25C41AA}" type="presParOf" srcId="{BC3780EC-6A8B-44DF-B9EE-2DD1146E7F89}" destId="{EE518E9E-1373-401A-B06B-B7F8F1BE37AF}" srcOrd="2" destOrd="0" presId="urn:microsoft.com/office/officeart/2005/8/layout/hierarchy4"/>
    <dgm:cxn modelId="{4BFC2E77-FD86-49E5-B6B5-503BEF2D24EC}" type="presParOf" srcId="{EE518E9E-1373-401A-B06B-B7F8F1BE37AF}" destId="{4A08C748-3ACE-47B8-ABA4-F56495914AD8}" srcOrd="0" destOrd="0" presId="urn:microsoft.com/office/officeart/2005/8/layout/hierarchy4"/>
    <dgm:cxn modelId="{B1B602A3-ED4A-474E-9702-CAA18AE1E8B5}" type="presParOf" srcId="{4A08C748-3ACE-47B8-ABA4-F56495914AD8}" destId="{59176932-D6D5-4C36-BF7A-69A1297C4BAD}" srcOrd="0" destOrd="0" presId="urn:microsoft.com/office/officeart/2005/8/layout/hierarchy4"/>
    <dgm:cxn modelId="{AF82DB18-1AA9-4721-88EB-E6BF9192F3A2}" type="presParOf" srcId="{4A08C748-3ACE-47B8-ABA4-F56495914AD8}" destId="{30B75228-9E45-4192-98FC-463FCFD65011}" srcOrd="1" destOrd="0" presId="urn:microsoft.com/office/officeart/2005/8/layout/hierarchy4"/>
    <dgm:cxn modelId="{03AD3E04-A262-4B78-A778-9CF6D7D8C3F9}" type="presParOf" srcId="{4A08C748-3ACE-47B8-ABA4-F56495914AD8}" destId="{4E7A1119-403E-4C39-BB54-05ED8132FF0C}" srcOrd="2" destOrd="0" presId="urn:microsoft.com/office/officeart/2005/8/layout/hierarchy4"/>
    <dgm:cxn modelId="{0252FBEF-DA57-47F9-9764-21AB2E039013}" type="presParOf" srcId="{4E7A1119-403E-4C39-BB54-05ED8132FF0C}" destId="{F32685DE-10D4-4878-B807-45D477FFEF84}" srcOrd="0" destOrd="0" presId="urn:microsoft.com/office/officeart/2005/8/layout/hierarchy4"/>
    <dgm:cxn modelId="{61FF28AD-1F0A-4C5E-BEAE-51137085AFA4}" type="presParOf" srcId="{F32685DE-10D4-4878-B807-45D477FFEF84}" destId="{BA61E3A6-0BE5-4066-9F94-BB1BFFF8EBBF}" srcOrd="0" destOrd="0" presId="urn:microsoft.com/office/officeart/2005/8/layout/hierarchy4"/>
    <dgm:cxn modelId="{41DB6415-BA9B-42FE-A83B-EF52B5E5CC4D}" type="presParOf" srcId="{F32685DE-10D4-4878-B807-45D477FFEF84}" destId="{E4A82E23-1C0A-4136-A9EF-782A3309B0A1}" srcOrd="1" destOrd="0" presId="urn:microsoft.com/office/officeart/2005/8/layout/hierarchy4"/>
    <dgm:cxn modelId="{41863D2F-2F14-480C-9FBB-952EB25B0DEC}" type="presParOf" srcId="{F32685DE-10D4-4878-B807-45D477FFEF84}" destId="{12969847-F565-4B2C-9631-4E5EF759A09C}" srcOrd="2" destOrd="0" presId="urn:microsoft.com/office/officeart/2005/8/layout/hierarchy4"/>
    <dgm:cxn modelId="{5DC457B3-0ACA-4F19-A7DF-C1D3520E4C2C}" type="presParOf" srcId="{12969847-F565-4B2C-9631-4E5EF759A09C}" destId="{52B80F8A-F071-46D8-883B-7E22B84F7B82}" srcOrd="0" destOrd="0" presId="urn:microsoft.com/office/officeart/2005/8/layout/hierarchy4"/>
    <dgm:cxn modelId="{CD95575C-5FF5-4AC1-ACA2-0B3E8BA059CF}" type="presParOf" srcId="{52B80F8A-F071-46D8-883B-7E22B84F7B82}" destId="{8C5A4ABB-F609-4CF2-8CFC-5593BE697C3C}" srcOrd="0" destOrd="0" presId="urn:microsoft.com/office/officeart/2005/8/layout/hierarchy4"/>
    <dgm:cxn modelId="{28178BFB-9C45-421A-9759-02DEA87094D6}" type="presParOf" srcId="{52B80F8A-F071-46D8-883B-7E22B84F7B82}" destId="{628ECAEA-B4E2-4B8B-803B-B806DDFF1BEA}" srcOrd="1" destOrd="0" presId="urn:microsoft.com/office/officeart/2005/8/layout/hierarchy4"/>
    <dgm:cxn modelId="{B67E0ADB-00E3-4306-99C8-E474CB4C9F6F}" type="presParOf" srcId="{52B80F8A-F071-46D8-883B-7E22B84F7B82}" destId="{363B422D-50FA-4623-87DE-F2646C7B8FA8}" srcOrd="2" destOrd="0" presId="urn:microsoft.com/office/officeart/2005/8/layout/hierarchy4"/>
    <dgm:cxn modelId="{F288229C-4584-4580-BDEA-22788FD675B6}" type="presParOf" srcId="{363B422D-50FA-4623-87DE-F2646C7B8FA8}" destId="{C6A45010-9352-4A1A-8B01-AEC7EFC8D6CE}" srcOrd="0" destOrd="0" presId="urn:microsoft.com/office/officeart/2005/8/layout/hierarchy4"/>
    <dgm:cxn modelId="{488CD7CC-276E-46D6-B046-BD15B0F805DE}" type="presParOf" srcId="{C6A45010-9352-4A1A-8B01-AEC7EFC8D6CE}" destId="{5CA92D6E-6985-440B-92AD-5A876699A5A4}" srcOrd="0" destOrd="0" presId="urn:microsoft.com/office/officeart/2005/8/layout/hierarchy4"/>
    <dgm:cxn modelId="{64B28C3D-C39A-4543-89C3-07BCC50BC9D3}" type="presParOf" srcId="{C6A45010-9352-4A1A-8B01-AEC7EFC8D6CE}" destId="{7D2D3099-AFFF-4CD7-9C6B-E49849BDB0D1}" srcOrd="1" destOrd="0" presId="urn:microsoft.com/office/officeart/2005/8/layout/hierarchy4"/>
    <dgm:cxn modelId="{745C3E9B-807F-4D2A-A671-1C346B5CC547}" type="presParOf" srcId="{C6A45010-9352-4A1A-8B01-AEC7EFC8D6CE}" destId="{DC7AF065-3F82-4CA6-A7AA-3C6E8866FA3D}" srcOrd="2" destOrd="0" presId="urn:microsoft.com/office/officeart/2005/8/layout/hierarchy4"/>
    <dgm:cxn modelId="{3390D9D5-F2C3-4C26-8F1C-3E47DE79AA22}" type="presParOf" srcId="{DC7AF065-3F82-4CA6-A7AA-3C6E8866FA3D}" destId="{D0CE0F53-421B-4510-87E8-53F418F3CD62}" srcOrd="0" destOrd="0" presId="urn:microsoft.com/office/officeart/2005/8/layout/hierarchy4"/>
    <dgm:cxn modelId="{43108430-9E41-4C77-ACD9-20DAC8EFA04C}" type="presParOf" srcId="{D0CE0F53-421B-4510-87E8-53F418F3CD62}" destId="{71C035C7-3422-4AC8-9222-1B6144A7471F}" srcOrd="0" destOrd="0" presId="urn:microsoft.com/office/officeart/2005/8/layout/hierarchy4"/>
    <dgm:cxn modelId="{B8BE18D4-7596-4D65-9D65-03C62C19E067}" type="presParOf" srcId="{D0CE0F53-421B-4510-87E8-53F418F3CD62}" destId="{081DEC67-817E-49D4-B4B4-7926E943E3EE}" srcOrd="1" destOrd="0" presId="urn:microsoft.com/office/officeart/2005/8/layout/hierarchy4"/>
    <dgm:cxn modelId="{6A7C3DAB-38B4-4647-977B-8F5A4A688B40}" type="presParOf" srcId="{B74154C5-AFFE-498C-8E4C-911D7456AC97}" destId="{DF99D3E9-B7CE-4F56-A161-7C0465341531}" srcOrd="5" destOrd="0" presId="urn:microsoft.com/office/officeart/2005/8/layout/hierarchy4"/>
    <dgm:cxn modelId="{938004CC-4CE1-4609-A3B1-4DAA7A8AF0F1}" type="presParOf" srcId="{B74154C5-AFFE-498C-8E4C-911D7456AC97}" destId="{CFBC63A5-42B0-460D-9C89-B64E9E9E2922}" srcOrd="6" destOrd="0" presId="urn:microsoft.com/office/officeart/2005/8/layout/hierarchy4"/>
    <dgm:cxn modelId="{B925F53F-7776-4B45-AFB8-6F4A00920716}" type="presParOf" srcId="{CFBC63A5-42B0-460D-9C89-B64E9E9E2922}" destId="{9E5D5161-23D7-41B4-A187-BE6D7C6483D0}" srcOrd="0" destOrd="0" presId="urn:microsoft.com/office/officeart/2005/8/layout/hierarchy4"/>
    <dgm:cxn modelId="{258A5892-CDBF-442B-8697-7273024DA095}" type="presParOf" srcId="{CFBC63A5-42B0-460D-9C89-B64E9E9E2922}" destId="{8BC6FDF3-3E6D-414C-B5BC-6C5B61465391}" srcOrd="1" destOrd="0" presId="urn:microsoft.com/office/officeart/2005/8/layout/hierarchy4"/>
    <dgm:cxn modelId="{737EA187-3F78-425D-A98A-F3B9451D5481}" type="presParOf" srcId="{CFBC63A5-42B0-460D-9C89-B64E9E9E2922}" destId="{CEF18E39-1C73-42B9-BDF1-5DD3EC85EA0D}" srcOrd="2" destOrd="0" presId="urn:microsoft.com/office/officeart/2005/8/layout/hierarchy4"/>
    <dgm:cxn modelId="{E059EFDA-3EB0-491F-B614-FAE3594AC4D0}" type="presParOf" srcId="{CEF18E39-1C73-42B9-BDF1-5DD3EC85EA0D}" destId="{D6936C6D-17F5-4369-B1C3-901E9E722DCF}" srcOrd="0" destOrd="0" presId="urn:microsoft.com/office/officeart/2005/8/layout/hierarchy4"/>
    <dgm:cxn modelId="{64801B98-02F1-4BDC-8D1E-BCF8B43AFCE5}" type="presParOf" srcId="{D6936C6D-17F5-4369-B1C3-901E9E722DCF}" destId="{2965B01E-C0DE-4302-ADA0-732BD580C7B1}" srcOrd="0" destOrd="0" presId="urn:microsoft.com/office/officeart/2005/8/layout/hierarchy4"/>
    <dgm:cxn modelId="{CCD83EC5-7FC7-43D9-8B22-B7EA732BA06C}" type="presParOf" srcId="{D6936C6D-17F5-4369-B1C3-901E9E722DCF}" destId="{DC8AC8CB-3F6F-4460-AB01-5CBE0F14A486}" srcOrd="1" destOrd="0" presId="urn:microsoft.com/office/officeart/2005/8/layout/hierarchy4"/>
    <dgm:cxn modelId="{875A63A5-3B4D-47C1-BBF0-2ABD78DF8E32}" type="presParOf" srcId="{D6936C6D-17F5-4369-B1C3-901E9E722DCF}" destId="{73994466-6310-40D7-8792-BD7FD56E6AF4}" srcOrd="2" destOrd="0" presId="urn:microsoft.com/office/officeart/2005/8/layout/hierarchy4"/>
    <dgm:cxn modelId="{9DC06767-DF77-4999-84CF-F5F42D251347}" type="presParOf" srcId="{73994466-6310-40D7-8792-BD7FD56E6AF4}" destId="{3EAD5394-E4AB-45B2-BE09-F998533ECF40}" srcOrd="0" destOrd="0" presId="urn:microsoft.com/office/officeart/2005/8/layout/hierarchy4"/>
    <dgm:cxn modelId="{97C68FF7-42E0-4B15-9B35-6AD40438FFF9}" type="presParOf" srcId="{3EAD5394-E4AB-45B2-BE09-F998533ECF40}" destId="{A7AF9B85-BF68-40A8-954B-A40EDB5CAF9F}" srcOrd="0" destOrd="0" presId="urn:microsoft.com/office/officeart/2005/8/layout/hierarchy4"/>
    <dgm:cxn modelId="{4F22D168-6FA3-4182-BDA6-292B027BB04C}" type="presParOf" srcId="{3EAD5394-E4AB-45B2-BE09-F998533ECF40}" destId="{C764A47D-7314-411D-8EF1-5B8F29829B1A}" srcOrd="1" destOrd="0" presId="urn:microsoft.com/office/officeart/2005/8/layout/hierarchy4"/>
    <dgm:cxn modelId="{36F44862-09B2-488D-95D0-4FCACA9E6B10}" type="presParOf" srcId="{3EAD5394-E4AB-45B2-BE09-F998533ECF40}" destId="{D5C7FEFF-BE20-4D98-A72C-52B1B8B3F4F7}" srcOrd="2" destOrd="0" presId="urn:microsoft.com/office/officeart/2005/8/layout/hierarchy4"/>
    <dgm:cxn modelId="{B331A641-1FB6-40EB-A77F-92D0680C99AB}" type="presParOf" srcId="{D5C7FEFF-BE20-4D98-A72C-52B1B8B3F4F7}" destId="{CA81CD2D-7A1B-4CCA-952B-6AE89CE8AAB7}" srcOrd="0" destOrd="0" presId="urn:microsoft.com/office/officeart/2005/8/layout/hierarchy4"/>
    <dgm:cxn modelId="{0F81D16F-BD52-4EFA-B19E-8C6F55F3CC99}" type="presParOf" srcId="{CA81CD2D-7A1B-4CCA-952B-6AE89CE8AAB7}" destId="{EFF40216-5B58-45C6-B485-1C9C4561DF2F}" srcOrd="0" destOrd="0" presId="urn:microsoft.com/office/officeart/2005/8/layout/hierarchy4"/>
    <dgm:cxn modelId="{8ED03EDE-3C0B-4633-8EE7-E09FF736855C}" type="presParOf" srcId="{CA81CD2D-7A1B-4CCA-952B-6AE89CE8AAB7}" destId="{82BA7D97-E2A8-4C59-838B-E0906E156677}" srcOrd="1" destOrd="0" presId="urn:microsoft.com/office/officeart/2005/8/layout/hierarchy4"/>
    <dgm:cxn modelId="{2F99C10A-8D95-4EBD-B173-B91BEA302B40}" type="presParOf" srcId="{CA81CD2D-7A1B-4CCA-952B-6AE89CE8AAB7}" destId="{F73E662C-F722-4B4F-9DF8-BE21B2C2C700}" srcOrd="2" destOrd="0" presId="urn:microsoft.com/office/officeart/2005/8/layout/hierarchy4"/>
    <dgm:cxn modelId="{DC6C0064-A4BC-47B0-AE84-A2F95F7CEC9A}" type="presParOf" srcId="{F73E662C-F722-4B4F-9DF8-BE21B2C2C700}" destId="{566AACE7-A2F1-4E7A-BECC-43348B95352C}" srcOrd="0" destOrd="0" presId="urn:microsoft.com/office/officeart/2005/8/layout/hierarchy4"/>
    <dgm:cxn modelId="{15AE9AB4-81CF-460D-BEDA-1C2C8AD78981}" type="presParOf" srcId="{566AACE7-A2F1-4E7A-BECC-43348B95352C}" destId="{7653A429-0E18-4BE3-A07C-F1A5A9D672E3}" srcOrd="0" destOrd="0" presId="urn:microsoft.com/office/officeart/2005/8/layout/hierarchy4"/>
    <dgm:cxn modelId="{7218CB01-99EB-4BBD-9078-67EC0A596F35}" type="presParOf" srcId="{566AACE7-A2F1-4E7A-BECC-43348B95352C}" destId="{BED59DE9-3C29-48CB-8A25-B7F991619843}" srcOrd="1" destOrd="0" presId="urn:microsoft.com/office/officeart/2005/8/layout/hierarchy4"/>
    <dgm:cxn modelId="{321A0053-D6C2-44BB-9D48-D06F5D135CCF}" type="presParOf" srcId="{566AACE7-A2F1-4E7A-BECC-43348B95352C}" destId="{3A3A01C6-B3AA-4C89-92D4-EA308C8E23E1}" srcOrd="2" destOrd="0" presId="urn:microsoft.com/office/officeart/2005/8/layout/hierarchy4"/>
    <dgm:cxn modelId="{1263736F-4030-4BBE-84DB-C798CDC97DF0}" type="presParOf" srcId="{3A3A01C6-B3AA-4C89-92D4-EA308C8E23E1}" destId="{B8B89817-F07F-4DA9-AEBF-C4EDAD3E897E}" srcOrd="0" destOrd="0" presId="urn:microsoft.com/office/officeart/2005/8/layout/hierarchy4"/>
    <dgm:cxn modelId="{9F4966F2-C05D-47DA-A6C5-34DB4DAD4786}" type="presParOf" srcId="{B8B89817-F07F-4DA9-AEBF-C4EDAD3E897E}" destId="{35DF38A4-C109-469A-81F6-242705CF6432}" srcOrd="0" destOrd="0" presId="urn:microsoft.com/office/officeart/2005/8/layout/hierarchy4"/>
    <dgm:cxn modelId="{BBA3E067-9CFA-4743-B359-E6DAF765DFCC}" type="presParOf" srcId="{B8B89817-F07F-4DA9-AEBF-C4EDAD3E897E}" destId="{316284DC-AD60-4799-9C6D-BBAE00D72CFA}" srcOrd="1" destOrd="0" presId="urn:microsoft.com/office/officeart/2005/8/layout/hierarchy4"/>
    <dgm:cxn modelId="{7CCB7E67-92F3-439B-A60E-AA48FD63D281}" type="presParOf" srcId="{B8B89817-F07F-4DA9-AEBF-C4EDAD3E897E}" destId="{FF9D5968-2625-4FA7-B798-123DE0850F01}" srcOrd="2" destOrd="0" presId="urn:microsoft.com/office/officeart/2005/8/layout/hierarchy4"/>
    <dgm:cxn modelId="{9B5AFF9E-FDCC-46AF-BAC7-63603621D0D0}" type="presParOf" srcId="{FF9D5968-2625-4FA7-B798-123DE0850F01}" destId="{0ACE6D06-B44A-4123-806C-A6DF04AE4987}" srcOrd="0" destOrd="0" presId="urn:microsoft.com/office/officeart/2005/8/layout/hierarchy4"/>
    <dgm:cxn modelId="{1305F1F5-0A3E-4B0E-9B3B-E8441620F4DD}" type="presParOf" srcId="{0ACE6D06-B44A-4123-806C-A6DF04AE4987}" destId="{72D34432-C31A-4895-8C4B-497C4DC5EA4F}" srcOrd="0" destOrd="0" presId="urn:microsoft.com/office/officeart/2005/8/layout/hierarchy4"/>
    <dgm:cxn modelId="{A3CA0F9F-4A29-4571-92D0-BCD4052858EA}" type="presParOf" srcId="{0ACE6D06-B44A-4123-806C-A6DF04AE4987}" destId="{EEE17A31-44C2-438A-A1F1-CEABFCE7A644}" srcOrd="1" destOrd="0" presId="urn:microsoft.com/office/officeart/2005/8/layout/hierarchy4"/>
    <dgm:cxn modelId="{58D554AC-519D-4D34-9EDF-982711767F09}" type="presParOf" srcId="{0ACE6D06-B44A-4123-806C-A6DF04AE4987}" destId="{68423DB6-6E38-46B7-BEBB-F85082740DD1}" srcOrd="2" destOrd="0" presId="urn:microsoft.com/office/officeart/2005/8/layout/hierarchy4"/>
    <dgm:cxn modelId="{45F896CB-0D36-4551-8DEE-F70C78075628}" type="presParOf" srcId="{68423DB6-6E38-46B7-BEBB-F85082740DD1}" destId="{F94763EA-4493-477A-9036-3029D3F46029}" srcOrd="0" destOrd="0" presId="urn:microsoft.com/office/officeart/2005/8/layout/hierarchy4"/>
    <dgm:cxn modelId="{1C9E59BB-3AE6-47B1-AE67-8B3EF11FF71F}" type="presParOf" srcId="{F94763EA-4493-477A-9036-3029D3F46029}" destId="{252B03E0-D5FD-41C1-88D1-55ADB0B5C077}" srcOrd="0" destOrd="0" presId="urn:microsoft.com/office/officeart/2005/8/layout/hierarchy4"/>
    <dgm:cxn modelId="{0838241C-1672-4BBE-BEA6-1EF9C3F67E1A}" type="presParOf" srcId="{F94763EA-4493-477A-9036-3029D3F46029}" destId="{15A197EB-E44C-4DC8-99A1-0A8E839FA152}" srcOrd="1" destOrd="0" presId="urn:microsoft.com/office/officeart/2005/8/layout/hierarchy4"/>
    <dgm:cxn modelId="{6E54E6B8-DE58-4F03-9460-8AF53FDF0E8B}" type="presParOf" srcId="{B74154C5-AFFE-498C-8E4C-911D7456AC97}" destId="{62C0B193-30A4-4691-AF46-D5B94E7FC561}" srcOrd="7" destOrd="0" presId="urn:microsoft.com/office/officeart/2005/8/layout/hierarchy4"/>
    <dgm:cxn modelId="{8FA4B7BA-15C3-42FB-B910-29A6805C4BEB}" type="presParOf" srcId="{B74154C5-AFFE-498C-8E4C-911D7456AC97}" destId="{E8090E1D-4DD8-46E0-BA1E-C3890CF14D47}" srcOrd="8" destOrd="0" presId="urn:microsoft.com/office/officeart/2005/8/layout/hierarchy4"/>
    <dgm:cxn modelId="{AE7579A8-6397-45C3-9A46-F91A38C844D7}" type="presParOf" srcId="{E8090E1D-4DD8-46E0-BA1E-C3890CF14D47}" destId="{F8905714-088D-483C-AC16-D43BF2F0BF16}" srcOrd="0" destOrd="0" presId="urn:microsoft.com/office/officeart/2005/8/layout/hierarchy4"/>
    <dgm:cxn modelId="{E040F3B0-8381-4195-88A8-9B839AD54D5B}" type="presParOf" srcId="{E8090E1D-4DD8-46E0-BA1E-C3890CF14D47}" destId="{8825E9BC-9772-4579-B80A-08C02E6F5841}" srcOrd="1" destOrd="0" presId="urn:microsoft.com/office/officeart/2005/8/layout/hierarchy4"/>
    <dgm:cxn modelId="{6E489442-1F39-4C31-96C2-88805D446010}" type="presParOf" srcId="{E8090E1D-4DD8-46E0-BA1E-C3890CF14D47}" destId="{4101F8DA-93D9-46DF-B37A-B90529D7C907}" srcOrd="2" destOrd="0" presId="urn:microsoft.com/office/officeart/2005/8/layout/hierarchy4"/>
    <dgm:cxn modelId="{84C8491D-2341-4D00-90E4-DE34A58FD75E}" type="presParOf" srcId="{4101F8DA-93D9-46DF-B37A-B90529D7C907}" destId="{95872D8F-BB28-4072-9DAD-3FCDEEA4A51B}" srcOrd="0" destOrd="0" presId="urn:microsoft.com/office/officeart/2005/8/layout/hierarchy4"/>
    <dgm:cxn modelId="{149E784A-F757-45F1-9DE6-A8AE4C4BCA64}" type="presParOf" srcId="{95872D8F-BB28-4072-9DAD-3FCDEEA4A51B}" destId="{24CEF574-2765-4D7C-A195-C900E925FBE6}" srcOrd="0" destOrd="0" presId="urn:microsoft.com/office/officeart/2005/8/layout/hierarchy4"/>
    <dgm:cxn modelId="{2983D812-533B-4252-84B1-327A7B58B8BF}" type="presParOf" srcId="{95872D8F-BB28-4072-9DAD-3FCDEEA4A51B}" destId="{9ED7436C-1536-41D8-A0EE-0E39E8864FDD}" srcOrd="1" destOrd="0" presId="urn:microsoft.com/office/officeart/2005/8/layout/hierarchy4"/>
    <dgm:cxn modelId="{A2C4A0CB-8729-4B5E-A3A6-2B32B3B1A56A}" type="presParOf" srcId="{95872D8F-BB28-4072-9DAD-3FCDEEA4A51B}" destId="{4139EE0B-9D40-4076-B516-60260BCFF8F9}" srcOrd="2" destOrd="0" presId="urn:microsoft.com/office/officeart/2005/8/layout/hierarchy4"/>
    <dgm:cxn modelId="{C83E0197-B899-4089-92E3-7B99EAEA6B5A}" type="presParOf" srcId="{4139EE0B-9D40-4076-B516-60260BCFF8F9}" destId="{22447473-48A4-4C0C-8BEC-2558DB533AA4}" srcOrd="0" destOrd="0" presId="urn:microsoft.com/office/officeart/2005/8/layout/hierarchy4"/>
    <dgm:cxn modelId="{77B3DC42-A5FF-4ABF-89BB-B0F9D9CB217B}" type="presParOf" srcId="{22447473-48A4-4C0C-8BEC-2558DB533AA4}" destId="{4CD2A706-78CC-47E3-A8F8-D778F944372A}" srcOrd="0" destOrd="0" presId="urn:microsoft.com/office/officeart/2005/8/layout/hierarchy4"/>
    <dgm:cxn modelId="{40408B96-BB1A-4E5C-9FFD-C803128C3405}" type="presParOf" srcId="{22447473-48A4-4C0C-8BEC-2558DB533AA4}" destId="{4C177EB7-865B-4153-871C-6C5CF7DBC8C3}" srcOrd="1" destOrd="0" presId="urn:microsoft.com/office/officeart/2005/8/layout/hierarchy4"/>
    <dgm:cxn modelId="{C55A83AE-51F3-436C-BB4F-74FE099B9555}" type="presParOf" srcId="{22447473-48A4-4C0C-8BEC-2558DB533AA4}" destId="{20DB843D-8E62-4574-AB26-BE48E34E41C8}" srcOrd="2" destOrd="0" presId="urn:microsoft.com/office/officeart/2005/8/layout/hierarchy4"/>
    <dgm:cxn modelId="{59282C3F-5F8D-49A5-8E33-953BC3555106}" type="presParOf" srcId="{20DB843D-8E62-4574-AB26-BE48E34E41C8}" destId="{F36349D9-AAD1-4D05-8BCB-F865ABA18533}" srcOrd="0" destOrd="0" presId="urn:microsoft.com/office/officeart/2005/8/layout/hierarchy4"/>
    <dgm:cxn modelId="{0EF3E1E7-6CFD-4C3F-ADBF-4E2366BE9EF9}" type="presParOf" srcId="{F36349D9-AAD1-4D05-8BCB-F865ABA18533}" destId="{374E99F0-AE84-4383-93E4-780F78CE6D13}" srcOrd="0" destOrd="0" presId="urn:microsoft.com/office/officeart/2005/8/layout/hierarchy4"/>
    <dgm:cxn modelId="{CC619836-EC87-4323-93F9-B9880E86DA86}" type="presParOf" srcId="{F36349D9-AAD1-4D05-8BCB-F865ABA18533}" destId="{FE4B595F-B001-4933-98CC-F9415F4FE45A}" srcOrd="1" destOrd="0" presId="urn:microsoft.com/office/officeart/2005/8/layout/hierarchy4"/>
    <dgm:cxn modelId="{E365A499-C3F7-4B22-85BA-00C1B0B07C9E}" type="presParOf" srcId="{F36349D9-AAD1-4D05-8BCB-F865ABA18533}" destId="{19CEB4E4-DAEB-4DAC-B74F-6A90F95E40F6}" srcOrd="2" destOrd="0" presId="urn:microsoft.com/office/officeart/2005/8/layout/hierarchy4"/>
    <dgm:cxn modelId="{DC57C75F-1DD1-4534-BBFE-D9F0A0FFE55D}" type="presParOf" srcId="{19CEB4E4-DAEB-4DAC-B74F-6A90F95E40F6}" destId="{4B090C7C-91FA-46FA-862C-86DC2555E033}" srcOrd="0" destOrd="0" presId="urn:microsoft.com/office/officeart/2005/8/layout/hierarchy4"/>
    <dgm:cxn modelId="{98941C0D-79BA-489C-842F-409F913C66F0}" type="presParOf" srcId="{4B090C7C-91FA-46FA-862C-86DC2555E033}" destId="{874CF4BC-44A5-455D-A60A-EB599B596188}" srcOrd="0" destOrd="0" presId="urn:microsoft.com/office/officeart/2005/8/layout/hierarchy4"/>
    <dgm:cxn modelId="{6E316544-31E1-4832-8FF6-9E74F729DA4E}" type="presParOf" srcId="{4B090C7C-91FA-46FA-862C-86DC2555E033}" destId="{7879E5A0-7B91-4ECE-AF79-8798634D07D0}" srcOrd="1" destOrd="0" presId="urn:microsoft.com/office/officeart/2005/8/layout/hierarchy4"/>
    <dgm:cxn modelId="{9317A758-0479-4771-AAA4-A7E5DABB02A2}" type="presParOf" srcId="{4B090C7C-91FA-46FA-862C-86DC2555E033}" destId="{97FFE9E6-CE88-44D7-A8E9-5F178F964167}" srcOrd="2" destOrd="0" presId="urn:microsoft.com/office/officeart/2005/8/layout/hierarchy4"/>
    <dgm:cxn modelId="{116D0C48-368A-4C28-8BB2-40A986EF5328}" type="presParOf" srcId="{97FFE9E6-CE88-44D7-A8E9-5F178F964167}" destId="{B45A538C-DC99-43D4-9C5E-FD6136650525}" srcOrd="0" destOrd="0" presId="urn:microsoft.com/office/officeart/2005/8/layout/hierarchy4"/>
    <dgm:cxn modelId="{698B87B1-E96D-403D-8575-0AA2C61D6D3C}" type="presParOf" srcId="{B45A538C-DC99-43D4-9C5E-FD6136650525}" destId="{D2D81AF8-4EA8-45A6-A84D-9694EF1BCFE7}" srcOrd="0" destOrd="0" presId="urn:microsoft.com/office/officeart/2005/8/layout/hierarchy4"/>
    <dgm:cxn modelId="{198708FD-C652-4980-8771-F08E5B021098}" type="presParOf" srcId="{B45A538C-DC99-43D4-9C5E-FD6136650525}" destId="{31DD6202-DBD1-44BF-A1E0-17D7DF207347}" srcOrd="1" destOrd="0" presId="urn:microsoft.com/office/officeart/2005/8/layout/hierarchy4"/>
    <dgm:cxn modelId="{82376D37-FFFF-437E-B787-70EF8E223625}" type="presParOf" srcId="{B45A538C-DC99-43D4-9C5E-FD6136650525}" destId="{78FA1C88-01CB-45D0-B8B1-93ED28DC0515}" srcOrd="2" destOrd="0" presId="urn:microsoft.com/office/officeart/2005/8/layout/hierarchy4"/>
    <dgm:cxn modelId="{BCA49520-49B9-457B-B3D1-A1835EA69ACB}" type="presParOf" srcId="{78FA1C88-01CB-45D0-B8B1-93ED28DC0515}" destId="{C388ABCD-EF97-4C36-B582-B368BFAF3A98}" srcOrd="0" destOrd="0" presId="urn:microsoft.com/office/officeart/2005/8/layout/hierarchy4"/>
    <dgm:cxn modelId="{D82C5CB4-6821-42F1-AE71-8C040016AC54}" type="presParOf" srcId="{C388ABCD-EF97-4C36-B582-B368BFAF3A98}" destId="{B05C0A3E-A45E-4E74-81F8-BADC3EA7BC7D}" srcOrd="0" destOrd="0" presId="urn:microsoft.com/office/officeart/2005/8/layout/hierarchy4"/>
    <dgm:cxn modelId="{9DE2F5B8-86A3-44D6-A2A3-900D93ACDE1A}" type="presParOf" srcId="{C388ABCD-EF97-4C36-B582-B368BFAF3A98}" destId="{FBEABCE2-2985-48AF-AF89-4210AE555702}" srcOrd="1" destOrd="0" presId="urn:microsoft.com/office/officeart/2005/8/layout/hierarchy4"/>
    <dgm:cxn modelId="{A2EC5DF0-BB3A-431C-A7FF-F9E29C1BFFF5}" type="presParOf" srcId="{C388ABCD-EF97-4C36-B582-B368BFAF3A98}" destId="{3CF494E9-8292-4011-9D6D-8524C148D964}" srcOrd="2" destOrd="0" presId="urn:microsoft.com/office/officeart/2005/8/layout/hierarchy4"/>
    <dgm:cxn modelId="{18B13875-91AB-4B35-8CA2-6DA194840DBD}" type="presParOf" srcId="{3CF494E9-8292-4011-9D6D-8524C148D964}" destId="{AAF9086F-D52E-48E8-9807-D56E746046F3}" srcOrd="0" destOrd="0" presId="urn:microsoft.com/office/officeart/2005/8/layout/hierarchy4"/>
    <dgm:cxn modelId="{8155093D-AEC9-4DD3-9E5D-5CFFDC6FEB33}" type="presParOf" srcId="{AAF9086F-D52E-48E8-9807-D56E746046F3}" destId="{7E9DD26B-A2C6-4A47-8D76-8FEB33BF00E3}" srcOrd="0" destOrd="0" presId="urn:microsoft.com/office/officeart/2005/8/layout/hierarchy4"/>
    <dgm:cxn modelId="{6E76EC10-F938-41C6-8FD2-9B093E5C7358}" type="presParOf" srcId="{AAF9086F-D52E-48E8-9807-D56E746046F3}" destId="{F98FA87F-75E2-42A7-81F6-68BFBFF48EF7}"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relationship" qsTypeId="urn:microsoft.com/office/officeart/2005/8/quickstyle/simple1" qsCatId="simple" csTypeId="urn:microsoft.com/office/officeart/2005/8/colors/accent1_2" csCatId="accent1" phldr="1"/>
      <dgm:spPr/>
      <dgm:t>
        <a:bodyPr/>
        <a:lstStyle/>
        <a:p>
          <a:endParaRPr lang="ru-RU"/>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Lst>
  <dgm:cxnLst>
    <dgm:cxn modelId="{B3F17A09-4653-4B63-A5C0-5B6F84960B89}" type="presOf" srcId="{1A37C2D0-E311-480D-BE74-4A10698CA5CA}" destId="{864DD87F-0B0C-4621-942E-8CB6627B1031}" srcOrd="0"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pPr>
        <a:solidFill>
          <a:schemeClr val="accent2"/>
        </a:solidFill>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p>
      </dgm:t>
    </dgm:pt>
    <dgm:pt modelId="{E900975D-4121-430B-8FA3-BEFE3EC45817}" type="sibTrans" cxnId="{177B1604-DECB-437F-BD0A-A555EEF6E09F}">
      <dgm:prSet/>
      <dgm:spPr/>
      <dgm:t>
        <a:bodyPr/>
        <a:lstStyle/>
        <a:p>
          <a:endParaRPr lang="ru-RU" sz="1100" b="1"/>
        </a:p>
      </dgm:t>
    </dgm:pt>
    <dgm:pt modelId="{5A6BA2F8-AB86-4FEA-9FCE-F9FA52A7F9A0}">
      <dgm:prSet phldrT="[Текст]"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pPr>
            <a:lnSpc>
              <a:spcPct val="100000"/>
            </a:lnSpc>
          </a:pPr>
          <a:r>
            <a:rPr lang="ru-RU" sz="1400" b="1" dirty="0" smtClean="0">
              <a:solidFill>
                <a:schemeClr val="tx1"/>
              </a:solidFill>
              <a:latin typeface="Times New Roman" panose="02020603050405020304" pitchFamily="18" charset="0"/>
              <a:cs typeface="Times New Roman" panose="02020603050405020304" pitchFamily="18" charset="0"/>
            </a:rPr>
            <a:t>2016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p>
      </dgm:t>
    </dgm:pt>
    <dgm:pt modelId="{C6F24F42-97B0-4B65-A4C6-FEB3AD0E1596}" type="sibTrans" cxnId="{85E56FFB-E071-40C7-BFC1-E9508A75A379}">
      <dgm:prSet/>
      <dgm:spPr/>
      <dgm:t>
        <a:bodyPr/>
        <a:lstStyle/>
        <a:p>
          <a:endParaRPr lang="ru-RU" sz="1100" b="1"/>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p>
      </dgm:t>
    </dgm:pt>
    <dgm:pt modelId="{A670FA7C-7403-44C0-BA19-83B2BA693E61}" type="sibTrans" cxnId="{605000A8-E9A8-4E12-A1C8-8FA726E7C9AE}">
      <dgm:prSet/>
      <dgm:spPr/>
      <dgm:t>
        <a:bodyPr/>
        <a:lstStyle/>
        <a:p>
          <a:endParaRPr lang="ru-RU" sz="1100" b="1"/>
        </a:p>
      </dgm:t>
    </dgm:pt>
    <dgm:pt modelId="{F6F97186-B344-4193-9FE9-6DFB5403A289}">
      <dgm:prSet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5,3</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F22CCE59-9B42-4DA2-949C-34E1E0586A20}" type="parTrans" cxnId="{C28CBCF7-3139-40F7-B426-1830BB2434D9}">
      <dgm:prSet/>
      <dgm:spPr/>
      <dgm:t>
        <a:bodyPr/>
        <a:lstStyle/>
        <a:p>
          <a:endParaRPr lang="ru-RU" sz="1100" b="1"/>
        </a:p>
      </dgm:t>
    </dgm:pt>
    <dgm:pt modelId="{01E5FF1C-8ED4-4ED1-A0DD-0AA37640AF28}" type="sibTrans" cxnId="{C28CBCF7-3139-40F7-B426-1830BB2434D9}">
      <dgm:prSet/>
      <dgm:spPr/>
      <dgm:t>
        <a:bodyPr/>
        <a:lstStyle/>
        <a:p>
          <a:endParaRPr lang="ru-RU" sz="1100" b="1"/>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5,3</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64F31578-307B-4AF8-9DDD-FA0365BF46F7}" type="parTrans" cxnId="{EFA08DB9-2A00-43D3-B718-DCFAD41C9E5B}">
      <dgm:prSet/>
      <dgm:spPr/>
      <dgm:t>
        <a:bodyPr/>
        <a:lstStyle/>
        <a:p>
          <a:endParaRPr lang="ru-RU" sz="1100" b="1"/>
        </a:p>
      </dgm:t>
    </dgm:pt>
    <dgm:pt modelId="{EE696C4B-FDDD-492E-99F0-85F84DCD2C36}" type="sibTrans" cxnId="{EFA08DB9-2A00-43D3-B718-DCFAD41C9E5B}">
      <dgm:prSet/>
      <dgm:spPr/>
      <dgm:t>
        <a:bodyPr/>
        <a:lstStyle/>
        <a:p>
          <a:endParaRPr lang="ru-RU" sz="1100" b="1"/>
        </a:p>
      </dgm:t>
    </dgm:pt>
    <dgm:pt modelId="{CD119780-6575-4106-AE5B-2CC6B48E5482}">
      <dgm:prSet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0,8</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A99EC59D-97F4-424A-A28E-01E77005439E}" type="parTrans" cxnId="{7C2E5991-6D03-4679-BB46-318B01A66142}">
      <dgm:prSet/>
      <dgm:spPr/>
      <dgm:t>
        <a:bodyPr/>
        <a:lstStyle/>
        <a:p>
          <a:endParaRPr lang="ru-RU" sz="1100" b="1"/>
        </a:p>
      </dgm:t>
    </dgm:pt>
    <dgm:pt modelId="{3BBBAA4F-305C-4E5F-BBCB-DE1B8ED5978A}" type="sibTrans" cxnId="{7C2E5991-6D03-4679-BB46-318B01A66142}">
      <dgm:prSet/>
      <dgm:spPr/>
      <dgm:t>
        <a:bodyPr/>
        <a:lstStyle/>
        <a:p>
          <a:endParaRPr lang="ru-RU" sz="1100" b="1"/>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0,77</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3047CE4C-FF19-4B45-8312-79C9A6EA38F8}" type="parTrans" cxnId="{8F1F720A-D988-4739-9FFF-05E5C9E9A372}">
      <dgm:prSet/>
      <dgm:spPr/>
      <dgm:t>
        <a:bodyPr/>
        <a:lstStyle/>
        <a:p>
          <a:endParaRPr lang="ru-RU" sz="1100" b="1"/>
        </a:p>
      </dgm:t>
    </dgm:pt>
    <dgm:pt modelId="{844E05AD-2AB6-4319-9130-67827496C360}" type="sibTrans" cxnId="{8F1F720A-D988-4739-9FFF-05E5C9E9A372}">
      <dgm:prSet/>
      <dgm:spPr/>
      <dgm:t>
        <a:bodyPr/>
        <a:lstStyle/>
        <a:p>
          <a:endParaRPr lang="ru-RU" sz="1100" b="1"/>
        </a:p>
      </dgm:t>
    </dgm:pt>
    <dgm:pt modelId="{93520637-36B3-4AB9-B949-92D55141E733}">
      <dgm:prSet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17,1</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p>
      </dgm:t>
    </dgm:pt>
    <dgm:pt modelId="{59CBCFDE-87C7-4CA0-895C-10567390C816}" type="sibTrans" cxnId="{63612CDA-BBAA-48D8-BF07-558BDAD747A0}">
      <dgm:prSet/>
      <dgm:spPr/>
      <dgm:t>
        <a:bodyPr/>
        <a:lstStyle/>
        <a:p>
          <a:endParaRPr lang="ru-RU" sz="1100" b="1"/>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17,1 (оценка)</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p>
      </dgm:t>
    </dgm:pt>
    <dgm:pt modelId="{26501B87-1556-4F1B-A703-D81F2BA2DB5B}" type="sibTrans" cxnId="{B7EC6DDD-6433-44EC-9FD5-BD8BA88E6613}">
      <dgm:prSet/>
      <dgm:spPr/>
      <dgm:t>
        <a:bodyPr/>
        <a:lstStyle/>
        <a:p>
          <a:endParaRPr lang="ru-RU" sz="1100" b="1"/>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a:p>
      </dgm:t>
    </dgm:pt>
    <dgm:pt modelId="{35694793-DDF3-4ECC-9AA3-AC178B8D026F}" type="sibTrans" cxnId="{C6FEAE20-8BA5-48CC-BD38-7150DFBE6AEC}">
      <dgm:prSet/>
      <dgm:spPr/>
      <dgm:t>
        <a:bodyPr/>
        <a:lstStyle/>
        <a:p>
          <a:endParaRPr lang="ru-RU"/>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a:p>
      </dgm:t>
    </dgm:pt>
    <dgm:pt modelId="{FA1CF671-CE5A-43BE-A489-E153F0F8811C}" type="sibTrans" cxnId="{A87D5022-47CD-4FFB-9BAD-37B8F3D26BB3}">
      <dgm:prSet/>
      <dgm:spPr/>
      <dgm:t>
        <a:bodyPr/>
        <a:lstStyle/>
        <a:p>
          <a:endParaRPr lang="ru-RU"/>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a:p>
      </dgm:t>
    </dgm:pt>
    <dgm:pt modelId="{7097F666-B696-4074-BF8E-24ADA840ED3B}" type="sibTrans" cxnId="{23044D7B-7184-4077-9554-9305FEDD03E9}">
      <dgm:prSet/>
      <dgm:spPr/>
      <dgm:t>
        <a:bodyPr/>
        <a:lstStyle/>
        <a:p>
          <a:endParaRPr lang="ru-RU"/>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5,1</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14028F24-BEA5-47F9-87C0-7BDFCA43F3CF}" type="parTrans" cxnId="{6097BCC7-A1B5-404F-B699-13105664B528}">
      <dgm:prSet/>
      <dgm:spPr/>
      <dgm:t>
        <a:bodyPr/>
        <a:lstStyle/>
        <a:p>
          <a:endParaRPr lang="ru-RU"/>
        </a:p>
      </dgm:t>
    </dgm:pt>
    <dgm:pt modelId="{42D8C6A1-5C03-413A-99EF-223F18F536EB}" type="sibTrans" cxnId="{6097BCC7-A1B5-404F-B699-13105664B528}">
      <dgm:prSet/>
      <dgm:spPr/>
      <dgm:t>
        <a:bodyPr/>
        <a:lstStyle/>
        <a:p>
          <a:endParaRPr lang="ru-RU"/>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0,8</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609CD11E-CAF4-4D39-A7D8-415A69AFCAA7}" type="parTrans" cxnId="{44D2D85A-6F4C-4ABC-8C2D-B28977898080}">
      <dgm:prSet/>
      <dgm:spPr/>
      <dgm:t>
        <a:bodyPr/>
        <a:lstStyle/>
        <a:p>
          <a:endParaRPr lang="ru-RU"/>
        </a:p>
      </dgm:t>
    </dgm:pt>
    <dgm:pt modelId="{4CC6C1EC-DF57-4C81-9B03-3A17304C52E6}" type="sibTrans" cxnId="{44D2D85A-6F4C-4ABC-8C2D-B28977898080}">
      <dgm:prSet/>
      <dgm:spPr/>
      <dgm:t>
        <a:bodyPr/>
        <a:lstStyle/>
        <a:p>
          <a:endParaRPr lang="ru-RU"/>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17,0</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A530724B-D4A2-46C1-8717-7F7FB05E23A3}" type="parTrans" cxnId="{9D786EF0-2F4F-40F5-8C60-398E9181FD35}">
      <dgm:prSet/>
      <dgm:spPr/>
      <dgm:t>
        <a:bodyPr/>
        <a:lstStyle/>
        <a:p>
          <a:endParaRPr lang="ru-RU"/>
        </a:p>
      </dgm:t>
    </dgm:pt>
    <dgm:pt modelId="{7319F631-09B1-48CB-BAF7-8445C5AC1618}" type="sibTrans" cxnId="{9D786EF0-2F4F-40F5-8C60-398E9181FD35}">
      <dgm:prSet/>
      <dgm:spPr/>
      <dgm:t>
        <a:bodyPr/>
        <a:lstStyle/>
        <a:p>
          <a:endParaRPr lang="ru-RU"/>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5,0</a:t>
          </a:r>
        </a:p>
      </dgm:t>
    </dgm:pt>
    <dgm:pt modelId="{8DBEE901-4D78-4181-A6DB-04DBE5AFC449}" type="parTrans" cxnId="{D0FADE0F-F15B-45EB-BE1E-1190009A8ABD}">
      <dgm:prSet/>
      <dgm:spPr/>
      <dgm:t>
        <a:bodyPr/>
        <a:lstStyle/>
        <a:p>
          <a:endParaRPr lang="ru-RU"/>
        </a:p>
      </dgm:t>
    </dgm:pt>
    <dgm:pt modelId="{571AFEDE-AA12-4634-A6F3-33BC4E236E19}" type="sibTrans" cxnId="{D0FADE0F-F15B-45EB-BE1E-1190009A8ABD}">
      <dgm:prSet/>
      <dgm:spPr/>
      <dgm:t>
        <a:bodyPr/>
        <a:lstStyle/>
        <a:p>
          <a:endParaRPr lang="ru-RU"/>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0,75</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BED13ABC-6FE3-4A0F-B363-3797DF01D994}" type="parTrans" cxnId="{BED1357D-2A03-4DBB-AF19-4EA3D0997E32}">
      <dgm:prSet/>
      <dgm:spPr/>
      <dgm:t>
        <a:bodyPr/>
        <a:lstStyle/>
        <a:p>
          <a:endParaRPr lang="ru-RU"/>
        </a:p>
      </dgm:t>
    </dgm:pt>
    <dgm:pt modelId="{D6C0D10C-0A55-4B4C-95CA-342CC713B4EA}" type="sibTrans" cxnId="{BED1357D-2A03-4DBB-AF19-4EA3D0997E32}">
      <dgm:prSet/>
      <dgm:spPr/>
      <dgm:t>
        <a:bodyPr/>
        <a:lstStyle/>
        <a:p>
          <a:endParaRPr lang="ru-RU"/>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16,8</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a:p>
      </dgm:t>
    </dgm:pt>
    <dgm:pt modelId="{FA166069-510E-430D-ABBE-E1A2B09558CE}" type="sibTrans" cxnId="{A7625AB6-5CA8-4543-AFDF-3445626B95A7}">
      <dgm:prSet/>
      <dgm:spPr/>
      <dgm:t>
        <a:bodyPr/>
        <a:lstStyle/>
        <a:p>
          <a:endParaRPr lang="ru-RU"/>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4,9</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28799DE6-79A2-4C3E-B141-55C8FB729A4A}" type="parTrans" cxnId="{7EAEC371-553E-4E9D-A4CC-83A632C1A866}">
      <dgm:prSet/>
      <dgm:spPr/>
      <dgm:t>
        <a:bodyPr/>
        <a:lstStyle/>
        <a:p>
          <a:endParaRPr lang="ru-RU"/>
        </a:p>
      </dgm:t>
    </dgm:pt>
    <dgm:pt modelId="{41B933A1-9AB0-4413-9012-F89B9C70741E}" type="sibTrans" cxnId="{7EAEC371-553E-4E9D-A4CC-83A632C1A866}">
      <dgm:prSet/>
      <dgm:spPr/>
      <dgm:t>
        <a:bodyPr/>
        <a:lstStyle/>
        <a:p>
          <a:endParaRPr lang="ru-RU"/>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0,75</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B756F4C0-E80B-4D51-98DD-9ED456BC9850}" type="parTrans" cxnId="{BCC1FE31-0246-43DC-9367-3E68D1580877}">
      <dgm:prSet/>
      <dgm:spPr/>
      <dgm:t>
        <a:bodyPr/>
        <a:lstStyle/>
        <a:p>
          <a:endParaRPr lang="ru-RU"/>
        </a:p>
      </dgm:t>
    </dgm:pt>
    <dgm:pt modelId="{A8539F8F-5449-4F69-9D5B-CD73E9384FB2}" type="sibTrans" cxnId="{BCC1FE31-0246-43DC-9367-3E68D1580877}">
      <dgm:prSet/>
      <dgm:spPr/>
      <dgm:t>
        <a:bodyPr/>
        <a:lstStyle/>
        <a:p>
          <a:endParaRPr lang="ru-RU"/>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smtClean="0">
              <a:solidFill>
                <a:schemeClr val="tx1"/>
              </a:solidFill>
              <a:latin typeface="Times New Roman" panose="02020603050405020304" pitchFamily="18" charset="0"/>
              <a:cs typeface="Times New Roman" panose="02020603050405020304" pitchFamily="18" charset="0"/>
            </a:rPr>
            <a:t>16,6</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a:p>
      </dgm:t>
    </dgm:pt>
    <dgm:pt modelId="{1F3B44A3-41F0-4FE2-8FE9-2EEC4DC3DA9C}" type="sibTrans" cxnId="{DF667443-0DAC-4B0C-935A-F0465B69CBFB}">
      <dgm:prSet/>
      <dgm:spPr/>
      <dgm:t>
        <a:bodyPr/>
        <a:lstStyle/>
        <a:p>
          <a:endParaRPr lang="ru-RU"/>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0149EBE6-AA59-4F78-AF18-137F8047AB47}" type="pres">
      <dgm:prSet presAssocID="{CD119780-6575-4106-AE5B-2CC6B48E5482}" presName="vertFour" presStyleCnt="0">
        <dgm:presLayoutVars>
          <dgm:chPref val="3"/>
        </dgm:presLayoutVars>
      </dgm:prSet>
      <dgm:spPr/>
      <dgm:t>
        <a:bodyPr/>
        <a:lstStyle/>
        <a:p>
          <a:endParaRPr lang="ru-RU"/>
        </a:p>
      </dgm:t>
    </dgm:pt>
    <dgm:pt modelId="{14BABD28-5047-47A3-A701-B7AFBBE28819}" type="pres">
      <dgm:prSet presAssocID="{CD119780-6575-4106-AE5B-2CC6B48E5482}" presName="txFour" presStyleLbl="node4" presStyleIdx="0" presStyleCnt="10">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t>
        <a:bodyPr/>
        <a:lstStyle/>
        <a:p>
          <a:endParaRPr lang="ru-RU"/>
        </a:p>
      </dgm:t>
    </dgm:pt>
    <dgm:pt modelId="{D0D594F6-8533-4A50-8AE7-20755C3BFFA9}" type="pres">
      <dgm:prSet presAssocID="{CD119780-6575-4106-AE5B-2CC6B48E5482}" presName="horzFour" presStyleCnt="0"/>
      <dgm:spPr/>
      <dgm:t>
        <a:bodyPr/>
        <a:lstStyle/>
        <a:p>
          <a:endParaRPr lang="ru-RU"/>
        </a:p>
      </dgm:t>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1" presStyleCnt="10">
        <dgm:presLayoutVars>
          <dgm:chPref val="3"/>
        </dgm:presLayoutVars>
      </dgm:prSet>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FF422C5A-2F9A-4C9D-854E-BFC785439DEC}" type="pres">
      <dgm:prSet presAssocID="{B34B6A16-5EF9-4B63-A5E4-12B190B34880}" presName="vertFour" presStyleCnt="0">
        <dgm:presLayoutVars>
          <dgm:chPref val="3"/>
        </dgm:presLayoutVars>
      </dgm:prSet>
      <dgm:spPr/>
      <dgm:t>
        <a:bodyPr/>
        <a:lstStyle/>
        <a:p>
          <a:endParaRPr lang="ru-RU"/>
        </a:p>
      </dgm:t>
    </dgm:pt>
    <dgm:pt modelId="{C586111C-58B6-40AF-8D8A-60EE680572BA}" type="pres">
      <dgm:prSet presAssocID="{B34B6A16-5EF9-4B63-A5E4-12B190B34880}" presName="txFour" presStyleLbl="node4" presStyleIdx="2" presStyleCnt="10">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t>
        <a:bodyPr/>
        <a:lstStyle/>
        <a:p>
          <a:endParaRPr lang="ru-RU"/>
        </a:p>
      </dgm:t>
    </dgm:pt>
    <dgm:pt modelId="{FFF447F9-BACE-4B19-B5DF-5D71FE61C4DC}" type="pres">
      <dgm:prSet presAssocID="{B34B6A16-5EF9-4B63-A5E4-12B190B34880}" presName="horzFour" presStyleCnt="0"/>
      <dgm:spPr/>
      <dgm:t>
        <a:bodyPr/>
        <a:lstStyle/>
        <a:p>
          <a:endParaRPr lang="ru-RU"/>
        </a:p>
      </dgm:t>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3" presStyleCnt="10">
        <dgm:presLayoutVars>
          <dgm:chPref val="3"/>
        </dgm:presLayoutVars>
      </dgm:prSet>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BC3780EC-6A8B-44DF-B9EE-2DD1146E7F89}" type="pres">
      <dgm:prSet presAssocID="{66E38241-E965-439E-997F-74C14C213F23}" presName="vertFour" presStyleCnt="0">
        <dgm:presLayoutVars>
          <dgm:chPref val="3"/>
        </dgm:presLayoutVars>
      </dgm:prSet>
      <dgm:spPr/>
    </dgm:pt>
    <dgm:pt modelId="{02D78884-08A2-47FD-874A-FD0B1E1D6A24}" type="pres">
      <dgm:prSet presAssocID="{66E38241-E965-439E-997F-74C14C213F23}" presName="txFour" presStyleLbl="node4" presStyleIdx="4" presStyleCnt="10">
        <dgm:presLayoutVars>
          <dgm:chPref val="3"/>
        </dgm:presLayoutVars>
      </dgm:prSet>
      <dgm:spPr/>
      <dgm:t>
        <a:bodyPr/>
        <a:lstStyle/>
        <a:p>
          <a:endParaRPr lang="ru-RU"/>
        </a:p>
      </dgm:t>
    </dgm:pt>
    <dgm:pt modelId="{BEA800FD-3FF2-44D3-B095-1DA76A25312A}" type="pres">
      <dgm:prSet presAssocID="{66E38241-E965-439E-997F-74C14C213F23}" presName="parTransFour" presStyleCnt="0"/>
      <dgm:spPr/>
    </dgm:pt>
    <dgm:pt modelId="{EE518E9E-1373-401A-B06B-B7F8F1BE37AF}" type="pres">
      <dgm:prSet presAssocID="{66E38241-E965-439E-997F-74C14C213F23}" presName="horzFour"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5" presStyleCnt="10">
        <dgm:presLayoutVars>
          <dgm:chPref val="3"/>
        </dgm:presLayoutVars>
      </dgm:prSet>
      <dgm:spPr/>
      <dgm:t>
        <a:bodyPr/>
        <a:lstStyle/>
        <a:p>
          <a:endParaRPr lang="ru-RU"/>
        </a:p>
      </dgm:t>
    </dgm:pt>
    <dgm:pt modelId="{4E7A1119-403E-4C39-BB54-05ED8132FF0C}" type="pres">
      <dgm:prSet presAssocID="{D1936ACF-1E69-4953-BA37-9ADE2EF12E41}"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3EAD5394-E4AB-45B2-BE09-F998533ECF40}" type="pres">
      <dgm:prSet presAssocID="{D5544F4D-4FD2-41EE-A356-ABCAA534BCB5}" presName="vertFour" presStyleCnt="0">
        <dgm:presLayoutVars>
          <dgm:chPref val="3"/>
        </dgm:presLayoutVars>
      </dgm:prSet>
      <dgm:spPr/>
    </dgm:pt>
    <dgm:pt modelId="{A7AF9B85-BF68-40A8-954B-A40EDB5CAF9F}" type="pres">
      <dgm:prSet presAssocID="{D5544F4D-4FD2-41EE-A356-ABCAA534BCB5}" presName="txFour" presStyleLbl="node4" presStyleIdx="6" presStyleCnt="10">
        <dgm:presLayoutVars>
          <dgm:chPref val="3"/>
        </dgm:presLayoutVars>
      </dgm:prSet>
      <dgm:spPr/>
      <dgm:t>
        <a:bodyPr/>
        <a:lstStyle/>
        <a:p>
          <a:endParaRPr lang="ru-RU"/>
        </a:p>
      </dgm:t>
    </dgm:pt>
    <dgm:pt modelId="{C764A47D-7314-411D-8EF1-5B8F29829B1A}" type="pres">
      <dgm:prSet presAssocID="{D5544F4D-4FD2-41EE-A356-ABCAA534BCB5}" presName="parTransFour" presStyleCnt="0"/>
      <dgm:spPr/>
    </dgm:pt>
    <dgm:pt modelId="{D5C7FEFF-BE20-4D98-A72C-52B1B8B3F4F7}" type="pres">
      <dgm:prSet presAssocID="{D5544F4D-4FD2-41EE-A356-ABCAA534BCB5}" presName="horzFour"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7" presStyleCnt="10">
        <dgm:presLayoutVars>
          <dgm:chPref val="3"/>
        </dgm:presLayoutVars>
      </dgm:prSet>
      <dgm:spPr/>
      <dgm:t>
        <a:bodyPr/>
        <a:lstStyle/>
        <a:p>
          <a:endParaRPr lang="ru-RU"/>
        </a:p>
      </dgm:t>
    </dgm:pt>
    <dgm:pt modelId="{F73E662C-F722-4B4F-9DF8-BE21B2C2C700}" type="pres">
      <dgm:prSet presAssocID="{187C542A-BCFC-4BBB-8DCA-67690BE3FD29}"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22447473-48A4-4C0C-8BEC-2558DB533AA4}" type="pres">
      <dgm:prSet presAssocID="{BDDF592B-1C58-40EE-9108-0DC798BB2F08}" presName="vertFour" presStyleCnt="0">
        <dgm:presLayoutVars>
          <dgm:chPref val="3"/>
        </dgm:presLayoutVars>
      </dgm:prSet>
      <dgm:spPr/>
    </dgm:pt>
    <dgm:pt modelId="{4CD2A706-78CC-47E3-A8F8-D778F944372A}" type="pres">
      <dgm:prSet presAssocID="{BDDF592B-1C58-40EE-9108-0DC798BB2F08}" presName="txFour" presStyleLbl="node4" presStyleIdx="8" presStyleCnt="10">
        <dgm:presLayoutVars>
          <dgm:chPref val="3"/>
        </dgm:presLayoutVars>
      </dgm:prSet>
      <dgm:spPr/>
      <dgm:t>
        <a:bodyPr/>
        <a:lstStyle/>
        <a:p>
          <a:endParaRPr lang="ru-RU"/>
        </a:p>
      </dgm:t>
    </dgm:pt>
    <dgm:pt modelId="{4C177EB7-865B-4153-871C-6C5CF7DBC8C3}" type="pres">
      <dgm:prSet presAssocID="{BDDF592B-1C58-40EE-9108-0DC798BB2F08}" presName="parTransFour" presStyleCnt="0"/>
      <dgm:spPr/>
    </dgm:pt>
    <dgm:pt modelId="{20DB843D-8E62-4574-AB26-BE48E34E41C8}" type="pres">
      <dgm:prSet presAssocID="{BDDF592B-1C58-40EE-9108-0DC798BB2F08}" presName="horzFour"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9" presStyleCnt="10">
        <dgm:presLayoutVars>
          <dgm:chPref val="3"/>
        </dgm:presLayoutVars>
      </dgm:prSet>
      <dgm:spPr/>
      <dgm:t>
        <a:bodyPr/>
        <a:lstStyle/>
        <a:p>
          <a:endParaRPr lang="ru-RU"/>
        </a:p>
      </dgm:t>
    </dgm:pt>
    <dgm:pt modelId="{19CEB4E4-DAEB-4DAC-B74F-6A90F95E40F6}" type="pres">
      <dgm:prSet presAssocID="{1B20A584-E8E7-451F-84AF-E95BD5B40EA1}" presName="horzFour" presStyleCnt="0"/>
      <dgm:spPr/>
    </dgm:pt>
  </dgm:ptLst>
  <dgm:cxnLst>
    <dgm:cxn modelId="{63612CDA-BBAA-48D8-BF07-558BDAD747A0}" srcId="{CD119780-6575-4106-AE5B-2CC6B48E5482}" destId="{93520637-36B3-4AB9-B949-92D55141E733}" srcOrd="0" destOrd="0" parTransId="{15E02305-DAD8-4809-8067-42DAD00486AD}" sibTransId="{59CBCFDE-87C7-4CA0-895C-10567390C816}"/>
    <dgm:cxn modelId="{9D786EF0-2F4F-40F5-8C60-398E9181FD35}" srcId="{66E38241-E965-439E-997F-74C14C213F23}" destId="{D1936ACF-1E69-4953-BA37-9ADE2EF12E41}" srcOrd="0" destOrd="0" parTransId="{A530724B-D4A2-46C1-8717-7F7FB05E23A3}" sibTransId="{7319F631-09B1-48CB-BAF7-8445C5AC1618}"/>
    <dgm:cxn modelId="{C28CBCF7-3139-40F7-B426-1830BB2434D9}" srcId="{5A6BA2F8-AB86-4FEA-9FCE-F9FA52A7F9A0}" destId="{F6F97186-B344-4193-9FE9-6DFB5403A289}" srcOrd="0" destOrd="0" parTransId="{F22CCE59-9B42-4DA2-949C-34E1E0586A20}" sibTransId="{01E5FF1C-8ED4-4ED1-A0DD-0AA37640AF28}"/>
    <dgm:cxn modelId="{D0FADE0F-F15B-45EB-BE1E-1190009A8ABD}" srcId="{89E09F27-5F73-400B-AE18-4421B9895F64}" destId="{C60BD95D-8BE5-42EC-AF9D-D22E07852892}" srcOrd="0" destOrd="0" parTransId="{8DBEE901-4D78-4181-A6DB-04DBE5AFC449}" sibTransId="{571AFEDE-AA12-4634-A6F3-33BC4E236E19}"/>
    <dgm:cxn modelId="{23044D7B-7184-4077-9554-9305FEDD03E9}" srcId="{946393D2-3BB5-4D19-BAF6-84B7339845C4}" destId="{9E496AFB-5861-4A0B-A059-7AF344913280}" srcOrd="4" destOrd="0" parTransId="{6435703E-03C2-4EC2-8B8A-0AC2F1B8426B}" sibTransId="{7097F666-B696-4074-BF8E-24ADA840ED3B}"/>
    <dgm:cxn modelId="{7D8C7C1B-2633-455A-8DBB-8F8C13C7DD9E}" type="presOf" srcId="{93520637-36B3-4AB9-B949-92D55141E733}" destId="{8E7E2D4A-62E6-4A23-A5DD-552A63903B64}" srcOrd="0" destOrd="0" presId="urn:microsoft.com/office/officeart/2005/8/layout/hierarchy4"/>
    <dgm:cxn modelId="{9B8CE70B-38DF-4C36-A7E2-9E08E7419965}" type="presOf" srcId="{7711325B-E859-44FE-8B41-57F9AFDCA54B}" destId="{576C6983-4618-426C-8177-DEA9FE3AC4EB}" srcOrd="0" destOrd="0" presId="urn:microsoft.com/office/officeart/2005/8/layout/hierarchy4"/>
    <dgm:cxn modelId="{44D2D85A-6F4C-4ABC-8C2D-B28977898080}" srcId="{C9C8B06B-C833-4D4A-8595-4BF5AEB204E9}" destId="{66E38241-E965-439E-997F-74C14C213F23}" srcOrd="0" destOrd="0" parTransId="{609CD11E-CAF4-4D39-A7D8-415A69AFCAA7}" sibTransId="{4CC6C1EC-DF57-4C81-9B03-3A17304C52E6}"/>
    <dgm:cxn modelId="{E4363EBB-8016-4D64-BAA6-4CE0CDEC9CC9}" type="presOf" srcId="{B34B6A16-5EF9-4B63-A5E4-12B190B34880}" destId="{C586111C-58B6-40AF-8D8A-60EE680572BA}" srcOrd="0" destOrd="0" presId="urn:microsoft.com/office/officeart/2005/8/layout/hierarchy4"/>
    <dgm:cxn modelId="{10CB2E22-CD42-4118-9774-8C640AE0FF00}" type="presOf" srcId="{946393D2-3BB5-4D19-BAF6-84B7339845C4}" destId="{9DF12F5D-797B-4C71-93F7-7C835BFF7982}" srcOrd="0" destOrd="0" presId="urn:microsoft.com/office/officeart/2005/8/layout/hierarchy4"/>
    <dgm:cxn modelId="{A87D5022-47CD-4FFB-9BAD-37B8F3D26BB3}" srcId="{946393D2-3BB5-4D19-BAF6-84B7339845C4}" destId="{89E09F27-5F73-400B-AE18-4421B9895F64}" srcOrd="3" destOrd="0" parTransId="{16B02458-69C3-4316-A805-FC6C92C26552}" sibTransId="{FA1CF671-CE5A-43BE-A489-E153F0F8811C}"/>
    <dgm:cxn modelId="{51107A50-4E48-4A2B-A1F5-837698D0A9B2}" type="presOf" srcId="{CD119780-6575-4106-AE5B-2CC6B48E5482}" destId="{14BABD28-5047-47A3-A701-B7AFBBE28819}" srcOrd="0" destOrd="0" presId="urn:microsoft.com/office/officeart/2005/8/layout/hierarchy4"/>
    <dgm:cxn modelId="{176F292A-E0DD-4FFD-84E2-900629DA47CA}" type="presOf" srcId="{9E496AFB-5861-4A0B-A059-7AF344913280}" destId="{F8905714-088D-483C-AC16-D43BF2F0BF16}" srcOrd="0" destOrd="0" presId="urn:microsoft.com/office/officeart/2005/8/layout/hierarchy4"/>
    <dgm:cxn modelId="{7814B81B-A059-4DAF-96F5-EBE04732D5FF}" type="presOf" srcId="{A1BB5A2E-A45D-4F6A-B329-CD4782193917}" destId="{672DFC88-43F4-433B-9B7F-D5CE282279E3}" srcOrd="0" destOrd="0" presId="urn:microsoft.com/office/officeart/2005/8/layout/hierarchy4"/>
    <dgm:cxn modelId="{BF34D1F9-9B0A-4CD3-83D9-EB8F0E5D48BF}" type="presOf" srcId="{C9C8B06B-C833-4D4A-8595-4BF5AEB204E9}" destId="{CB2AF246-A0C3-4F64-A578-D38165C39147}" srcOrd="0" destOrd="0" presId="urn:microsoft.com/office/officeart/2005/8/layout/hierarchy4"/>
    <dgm:cxn modelId="{CF0EE0E0-AA0A-4898-A358-4A1A376E6F16}" type="presOf" srcId="{5A6BA2F8-AB86-4FEA-9FCE-F9FA52A7F9A0}" destId="{EFD09625-1EEB-463A-9D51-52F09A5E039B}" srcOrd="0" destOrd="0" presId="urn:microsoft.com/office/officeart/2005/8/layout/hierarchy4"/>
    <dgm:cxn modelId="{5BD9066C-ED4F-41B9-B593-EA23E3BAA235}" type="presOf" srcId="{187C542A-BCFC-4BBB-8DCA-67690BE3FD29}" destId="{EFF40216-5B58-45C6-B485-1C9C4561DF2F}" srcOrd="0" destOrd="0" presId="urn:microsoft.com/office/officeart/2005/8/layout/hierarchy4"/>
    <dgm:cxn modelId="{A7625AB6-5CA8-4543-AFDF-3445626B95A7}" srcId="{D5544F4D-4FD2-41EE-A356-ABCAA534BCB5}" destId="{187C542A-BCFC-4BBB-8DCA-67690BE3FD29}" srcOrd="0" destOrd="0" parTransId="{1DE6EB8F-E86E-468D-9E31-3BEF22539EFA}" sibTransId="{FA166069-510E-430D-ABBE-E1A2B09558CE}"/>
    <dgm:cxn modelId="{938FD87B-D4B0-4BCE-843A-4A8242D97B42}" type="presOf" srcId="{25C69CC8-098D-44A3-878A-5E3FEF1E9C10}" destId="{24CEF574-2765-4D7C-A195-C900E925FBE6}" srcOrd="0" destOrd="0" presId="urn:microsoft.com/office/officeart/2005/8/layout/hierarchy4"/>
    <dgm:cxn modelId="{83B30F46-3585-4994-B621-1C4278DFFE73}" type="presOf" srcId="{C60BD95D-8BE5-42EC-AF9D-D22E07852892}" destId="{2965B01E-C0DE-4302-ADA0-732BD580C7B1}" srcOrd="0" destOrd="0" presId="urn:microsoft.com/office/officeart/2005/8/layout/hierarchy4"/>
    <dgm:cxn modelId="{1469F337-4B67-470F-A253-62FAE1E701D4}" type="presOf" srcId="{D5544F4D-4FD2-41EE-A356-ABCAA534BCB5}" destId="{A7AF9B85-BF68-40A8-954B-A40EDB5CAF9F}" srcOrd="0" destOrd="0" presId="urn:microsoft.com/office/officeart/2005/8/layout/hierarchy4"/>
    <dgm:cxn modelId="{487D15AF-9869-4AFB-B356-E5D02676E04C}" type="presOf" srcId="{1B20A584-E8E7-451F-84AF-E95BD5B40EA1}" destId="{374E99F0-AE84-4383-93E4-780F78CE6D13}" srcOrd="0" destOrd="0" presId="urn:microsoft.com/office/officeart/2005/8/layout/hierarchy4"/>
    <dgm:cxn modelId="{6097BCC7-A1B5-404F-B699-13105664B528}" srcId="{62031802-0EE5-47DF-BB1F-2C84A19F6746}" destId="{C9C8B06B-C833-4D4A-8595-4BF5AEB204E9}" srcOrd="0" destOrd="0" parTransId="{14028F24-BEA5-47F9-87C0-7BDFCA43F3CF}" sibTransId="{42D8C6A1-5C03-413A-99EF-223F18F536EB}"/>
    <dgm:cxn modelId="{F16159B9-55F3-4D05-8C48-5C54DA5D8EE6}" type="presOf" srcId="{66E38241-E965-439E-997F-74C14C213F23}" destId="{02D78884-08A2-47FD-874A-FD0B1E1D6A24}" srcOrd="0" destOrd="0" presId="urn:microsoft.com/office/officeart/2005/8/layout/hierarchy4"/>
    <dgm:cxn modelId="{DF667443-0DAC-4B0C-935A-F0465B69CBFB}" srcId="{BDDF592B-1C58-40EE-9108-0DC798BB2F08}" destId="{1B20A584-E8E7-451F-84AF-E95BD5B40EA1}" srcOrd="0" destOrd="0" parTransId="{7E48482B-E88A-45F7-BC59-A70F71B3034D}" sibTransId="{1F3B44A3-41F0-4FE2-8FE9-2EEC4DC3DA9C}"/>
    <dgm:cxn modelId="{8F1F720A-D988-4739-9FFF-05E5C9E9A372}" srcId="{A1BB5A2E-A45D-4F6A-B329-CD4782193917}" destId="{B34B6A16-5EF9-4B63-A5E4-12B190B34880}" srcOrd="0" destOrd="0" parTransId="{3047CE4C-FF19-4B45-8312-79C9A6EA38F8}" sibTransId="{844E05AD-2AB6-4319-9130-67827496C360}"/>
    <dgm:cxn modelId="{C3D8A0C6-1C4F-4687-8137-89ECD5F155E0}" type="presOf" srcId="{9A0A1B48-08CE-44F2-8C66-5814C06EE4CC}" destId="{41590EE3-70B4-4E0E-8D44-18EF1FD97F2E}" srcOrd="0" destOrd="0" presId="urn:microsoft.com/office/officeart/2005/8/layout/hierarchy4"/>
    <dgm:cxn modelId="{605000A8-E9A8-4E12-A1C8-8FA726E7C9AE}" srcId="{946393D2-3BB5-4D19-BAF6-84B7339845C4}" destId="{7711325B-E859-44FE-8B41-57F9AFDCA54B}" srcOrd="1" destOrd="0" parTransId="{2BF8A7FD-5B45-414F-8537-22861CA0057A}" sibTransId="{A670FA7C-7403-44C0-BA19-83B2BA693E61}"/>
    <dgm:cxn modelId="{BED1357D-2A03-4DBB-AF19-4EA3D0997E32}" srcId="{C60BD95D-8BE5-42EC-AF9D-D22E07852892}" destId="{D5544F4D-4FD2-41EE-A356-ABCAA534BCB5}" srcOrd="0" destOrd="0" parTransId="{BED13ABC-6FE3-4A0F-B363-3797DF01D994}" sibTransId="{D6C0D10C-0A55-4B4C-95CA-342CC713B4EA}"/>
    <dgm:cxn modelId="{240C66EE-7A74-4CF8-9E85-5C382F8160CD}" type="presOf" srcId="{CE075476-E9CA-4A59-A127-31223E8D37A1}" destId="{25DDEEC2-9BA5-4367-BB24-33CAA47BBC09}" srcOrd="0" destOrd="0" presId="urn:microsoft.com/office/officeart/2005/8/layout/hierarchy4"/>
    <dgm:cxn modelId="{B1E562D2-F6F2-4EE6-8E0C-26244495909D}" type="presOf" srcId="{BDDF592B-1C58-40EE-9108-0DC798BB2F08}" destId="{4CD2A706-78CC-47E3-A8F8-D778F944372A}" srcOrd="0" destOrd="0" presId="urn:microsoft.com/office/officeart/2005/8/layout/hierarchy4"/>
    <dgm:cxn modelId="{68A636CE-8E55-4487-AB1D-E955229489D1}" type="presOf" srcId="{F6F97186-B344-4193-9FE9-6DFB5403A289}" destId="{B7B68934-E179-4D36-8AD9-7637EF3F0019}" srcOrd="0" destOrd="0" presId="urn:microsoft.com/office/officeart/2005/8/layout/hierarchy4"/>
    <dgm:cxn modelId="{EFA08DB9-2A00-43D3-B718-DCFAD41C9E5B}" srcId="{7711325B-E859-44FE-8B41-57F9AFDCA54B}" destId="{A1BB5A2E-A45D-4F6A-B329-CD4782193917}" srcOrd="0" destOrd="0" parTransId="{64F31578-307B-4AF8-9DDD-FA0365BF46F7}" sibTransId="{EE696C4B-FDDD-492E-99F0-85F84DCD2C36}"/>
    <dgm:cxn modelId="{4FED151F-B64B-49BA-B635-4D58FBB2D006}" type="presOf" srcId="{62031802-0EE5-47DF-BB1F-2C84A19F6746}" destId="{A25BE625-018B-46BA-BE7F-ED875B975F26}" srcOrd="0" destOrd="0" presId="urn:microsoft.com/office/officeart/2005/8/layout/hierarchy4"/>
    <dgm:cxn modelId="{F015E09A-30DB-40D2-8429-54769CEA5439}" type="presOf" srcId="{89E09F27-5F73-400B-AE18-4421B9895F64}" destId="{9E5D5161-23D7-41B4-A187-BE6D7C6483D0}" srcOrd="0" destOrd="0" presId="urn:microsoft.com/office/officeart/2005/8/layout/hierarchy4"/>
    <dgm:cxn modelId="{85E56FFB-E071-40C7-BFC1-E9508A75A379}" srcId="{946393D2-3BB5-4D19-BAF6-84B7339845C4}" destId="{5A6BA2F8-AB86-4FEA-9FCE-F9FA52A7F9A0}" srcOrd="0" destOrd="0" parTransId="{6CA8BE2D-8B63-444F-91FB-8F9AAFFFD516}" sibTransId="{C6F24F42-97B0-4B65-A4C6-FEB3AD0E1596}"/>
    <dgm:cxn modelId="{7EAEC371-553E-4E9D-A4CC-83A632C1A866}" srcId="{9E496AFB-5861-4A0B-A059-7AF344913280}" destId="{25C69CC8-098D-44A3-878A-5E3FEF1E9C10}" srcOrd="0" destOrd="0" parTransId="{28799DE6-79A2-4C3E-B141-55C8FB729A4A}" sibTransId="{41B933A1-9AB0-4413-9012-F89B9C70741E}"/>
    <dgm:cxn modelId="{B7EC6DDD-6433-44EC-9FD5-BD8BA88E6613}" srcId="{B34B6A16-5EF9-4B63-A5E4-12B190B34880}" destId="{9A0A1B48-08CE-44F2-8C66-5814C06EE4CC}" srcOrd="0" destOrd="0" parTransId="{29FE6CB6-1907-439D-BB9A-57865C4A7A77}" sibTransId="{26501B87-1556-4F1B-A703-D81F2BA2DB5B}"/>
    <dgm:cxn modelId="{7C2E5991-6D03-4679-BB46-318B01A66142}" srcId="{F6F97186-B344-4193-9FE9-6DFB5403A289}" destId="{CD119780-6575-4106-AE5B-2CC6B48E5482}" srcOrd="0" destOrd="0" parTransId="{A99EC59D-97F4-424A-A28E-01E77005439E}" sibTransId="{3BBBAA4F-305C-4E5F-BBCB-DE1B8ED5978A}"/>
    <dgm:cxn modelId="{C6FEAE20-8BA5-48CC-BD38-7150DFBE6AEC}" srcId="{946393D2-3BB5-4D19-BAF6-84B7339845C4}" destId="{62031802-0EE5-47DF-BB1F-2C84A19F6746}" srcOrd="2" destOrd="0" parTransId="{43DD85C8-BF2E-4808-BFA8-3211ED494E6D}" sibTransId="{35694793-DDF3-4ECC-9AA3-AC178B8D026F}"/>
    <dgm:cxn modelId="{177B1604-DECB-437F-BD0A-A555EEF6E09F}" srcId="{CE075476-E9CA-4A59-A127-31223E8D37A1}" destId="{946393D2-3BB5-4D19-BAF6-84B7339845C4}" srcOrd="0" destOrd="0" parTransId="{6D4C3ED2-39E1-4137-9A50-9D8AF25F37D5}" sibTransId="{E900975D-4121-430B-8FA3-BEFE3EC45817}"/>
    <dgm:cxn modelId="{BCC1FE31-0246-43DC-9367-3E68D1580877}" srcId="{25C69CC8-098D-44A3-878A-5E3FEF1E9C10}" destId="{BDDF592B-1C58-40EE-9108-0DC798BB2F08}" srcOrd="0" destOrd="0" parTransId="{B756F4C0-E80B-4D51-98DD-9ED456BC9850}" sibTransId="{A8539F8F-5449-4F69-9D5B-CD73E9384FB2}"/>
    <dgm:cxn modelId="{C6DE3743-F76F-44A6-8EC9-855764A0741C}" type="presOf" srcId="{D1936ACF-1E69-4953-BA37-9ADE2EF12E41}" destId="{59176932-D6D5-4C36-BF7A-69A1297C4BAD}" srcOrd="0" destOrd="0" presId="urn:microsoft.com/office/officeart/2005/8/layout/hierarchy4"/>
    <dgm:cxn modelId="{433DF9D7-7F89-49AA-926D-2E2E761D5FE4}" type="presParOf" srcId="{25DDEEC2-9BA5-4367-BB24-33CAA47BBC09}" destId="{87933F1B-038B-4A5D-83E8-61DBF60EC4B3}" srcOrd="0" destOrd="0" presId="urn:microsoft.com/office/officeart/2005/8/layout/hierarchy4"/>
    <dgm:cxn modelId="{A48E346D-6231-415A-93F2-9B3A3C01334D}" type="presParOf" srcId="{87933F1B-038B-4A5D-83E8-61DBF60EC4B3}" destId="{9DF12F5D-797B-4C71-93F7-7C835BFF7982}" srcOrd="0" destOrd="0" presId="urn:microsoft.com/office/officeart/2005/8/layout/hierarchy4"/>
    <dgm:cxn modelId="{6963B83C-9063-423D-BD5F-D9A351B4156F}" type="presParOf" srcId="{87933F1B-038B-4A5D-83E8-61DBF60EC4B3}" destId="{BB51C614-670C-40C7-BCBD-B3150FB090FB}" srcOrd="1" destOrd="0" presId="urn:microsoft.com/office/officeart/2005/8/layout/hierarchy4"/>
    <dgm:cxn modelId="{D7619667-42EA-4753-BE51-98735DDD36A8}" type="presParOf" srcId="{87933F1B-038B-4A5D-83E8-61DBF60EC4B3}" destId="{B74154C5-AFFE-498C-8E4C-911D7456AC97}" srcOrd="2" destOrd="0" presId="urn:microsoft.com/office/officeart/2005/8/layout/hierarchy4"/>
    <dgm:cxn modelId="{30FF58AF-7C16-4B36-B185-E70FDCC9A3D0}" type="presParOf" srcId="{B74154C5-AFFE-498C-8E4C-911D7456AC97}" destId="{AA6E5317-C9D5-49D6-9218-04A9A8CDF9E8}" srcOrd="0" destOrd="0" presId="urn:microsoft.com/office/officeart/2005/8/layout/hierarchy4"/>
    <dgm:cxn modelId="{EBF85892-8046-41C6-BDAB-B973D912CED9}" type="presParOf" srcId="{AA6E5317-C9D5-49D6-9218-04A9A8CDF9E8}" destId="{EFD09625-1EEB-463A-9D51-52F09A5E039B}" srcOrd="0" destOrd="0" presId="urn:microsoft.com/office/officeart/2005/8/layout/hierarchy4"/>
    <dgm:cxn modelId="{133FC63B-7E97-4714-923D-D5B79944F46D}" type="presParOf" srcId="{AA6E5317-C9D5-49D6-9218-04A9A8CDF9E8}" destId="{D65A41FF-7035-4133-9240-517AEBC67369}" srcOrd="1" destOrd="0" presId="urn:microsoft.com/office/officeart/2005/8/layout/hierarchy4"/>
    <dgm:cxn modelId="{3CF599C6-F854-41ED-9D6A-1E5FBE09E4C9}" type="presParOf" srcId="{AA6E5317-C9D5-49D6-9218-04A9A8CDF9E8}" destId="{ED986375-36F5-4143-A5F0-85653599471E}" srcOrd="2" destOrd="0" presId="urn:microsoft.com/office/officeart/2005/8/layout/hierarchy4"/>
    <dgm:cxn modelId="{2729EE4E-820D-41D2-BD4D-A87844C9F8E3}" type="presParOf" srcId="{ED986375-36F5-4143-A5F0-85653599471E}" destId="{72DE6149-9A73-4029-9C01-1DA1EF77D264}" srcOrd="0" destOrd="0" presId="urn:microsoft.com/office/officeart/2005/8/layout/hierarchy4"/>
    <dgm:cxn modelId="{2CD17571-BB9E-454C-A64F-2A340C796CC9}" type="presParOf" srcId="{72DE6149-9A73-4029-9C01-1DA1EF77D264}" destId="{B7B68934-E179-4D36-8AD9-7637EF3F0019}" srcOrd="0" destOrd="0" presId="urn:microsoft.com/office/officeart/2005/8/layout/hierarchy4"/>
    <dgm:cxn modelId="{72B15788-7E8B-4719-9CB2-711415A594BE}" type="presParOf" srcId="{72DE6149-9A73-4029-9C01-1DA1EF77D264}" destId="{7E986455-5145-43D1-AB19-A5C822796874}" srcOrd="1" destOrd="0" presId="urn:microsoft.com/office/officeart/2005/8/layout/hierarchy4"/>
    <dgm:cxn modelId="{606B6434-88D9-4B75-B6D8-1BFA0127EB7B}" type="presParOf" srcId="{72DE6149-9A73-4029-9C01-1DA1EF77D264}" destId="{E4CD0B37-6C75-4A8F-946C-21E075E1E2CF}" srcOrd="2" destOrd="0" presId="urn:microsoft.com/office/officeart/2005/8/layout/hierarchy4"/>
    <dgm:cxn modelId="{49FD5C4A-1C9F-4F60-BEC2-864524178E17}" type="presParOf" srcId="{E4CD0B37-6C75-4A8F-946C-21E075E1E2CF}" destId="{0149EBE6-AA59-4F78-AF18-137F8047AB47}" srcOrd="0" destOrd="0" presId="urn:microsoft.com/office/officeart/2005/8/layout/hierarchy4"/>
    <dgm:cxn modelId="{8B1DDE2D-B992-4F4B-96AC-190C44512C62}" type="presParOf" srcId="{0149EBE6-AA59-4F78-AF18-137F8047AB47}" destId="{14BABD28-5047-47A3-A701-B7AFBBE28819}" srcOrd="0" destOrd="0" presId="urn:microsoft.com/office/officeart/2005/8/layout/hierarchy4"/>
    <dgm:cxn modelId="{604B4900-17C5-4FF5-BCB8-B478E3E21813}" type="presParOf" srcId="{0149EBE6-AA59-4F78-AF18-137F8047AB47}" destId="{3F489D25-51FA-4C91-9DDF-6BA1DB51256D}" srcOrd="1" destOrd="0" presId="urn:microsoft.com/office/officeart/2005/8/layout/hierarchy4"/>
    <dgm:cxn modelId="{165A5F4F-8503-446E-B54A-3DFE0EF1BDD2}" type="presParOf" srcId="{0149EBE6-AA59-4F78-AF18-137F8047AB47}" destId="{D0D594F6-8533-4A50-8AE7-20755C3BFFA9}" srcOrd="2" destOrd="0" presId="urn:microsoft.com/office/officeart/2005/8/layout/hierarchy4"/>
    <dgm:cxn modelId="{536C0481-BEB2-4554-81DE-0757FDADB3FC}" type="presParOf" srcId="{D0D594F6-8533-4A50-8AE7-20755C3BFFA9}" destId="{25C7D557-F0AE-4C4E-8B80-BC2468777DC6}" srcOrd="0" destOrd="0" presId="urn:microsoft.com/office/officeart/2005/8/layout/hierarchy4"/>
    <dgm:cxn modelId="{39FD8163-2E7A-4473-95E8-F5E1516D0BCF}" type="presParOf" srcId="{25C7D557-F0AE-4C4E-8B80-BC2468777DC6}" destId="{8E7E2D4A-62E6-4A23-A5DD-552A63903B64}" srcOrd="0" destOrd="0" presId="urn:microsoft.com/office/officeart/2005/8/layout/hierarchy4"/>
    <dgm:cxn modelId="{D2E21F12-3FE2-4F4F-9A8C-4BEDC5F44804}" type="presParOf" srcId="{25C7D557-F0AE-4C4E-8B80-BC2468777DC6}" destId="{B338BAF6-59FE-4215-B697-18ED9B1E550D}" srcOrd="1" destOrd="0" presId="urn:microsoft.com/office/officeart/2005/8/layout/hierarchy4"/>
    <dgm:cxn modelId="{68071C53-E0AF-44AF-B36E-8B691867C628}" type="presParOf" srcId="{B74154C5-AFFE-498C-8E4C-911D7456AC97}" destId="{694C6A3E-E1B4-4940-ABED-A0BE47161CCE}" srcOrd="1" destOrd="0" presId="urn:microsoft.com/office/officeart/2005/8/layout/hierarchy4"/>
    <dgm:cxn modelId="{19AC6B6D-9D73-4EC3-8E62-D53E6969F635}" type="presParOf" srcId="{B74154C5-AFFE-498C-8E4C-911D7456AC97}" destId="{22BDFE06-8D1B-4C76-8FF0-2DABD4B35522}" srcOrd="2" destOrd="0" presId="urn:microsoft.com/office/officeart/2005/8/layout/hierarchy4"/>
    <dgm:cxn modelId="{0E714118-48EA-4791-99C5-C0CBA5AE7206}" type="presParOf" srcId="{22BDFE06-8D1B-4C76-8FF0-2DABD4B35522}" destId="{576C6983-4618-426C-8177-DEA9FE3AC4EB}" srcOrd="0" destOrd="0" presId="urn:microsoft.com/office/officeart/2005/8/layout/hierarchy4"/>
    <dgm:cxn modelId="{1C70E5C8-5FFD-4730-8106-37A2D0D15AD8}" type="presParOf" srcId="{22BDFE06-8D1B-4C76-8FF0-2DABD4B35522}" destId="{498D5BED-6816-45E0-A418-8DCFF49902AF}" srcOrd="1" destOrd="0" presId="urn:microsoft.com/office/officeart/2005/8/layout/hierarchy4"/>
    <dgm:cxn modelId="{1508CA66-366D-4783-B724-FD0084858A36}" type="presParOf" srcId="{22BDFE06-8D1B-4C76-8FF0-2DABD4B35522}" destId="{508A389B-C0F5-43D4-BD46-7C9F058EB2F7}" srcOrd="2" destOrd="0" presId="urn:microsoft.com/office/officeart/2005/8/layout/hierarchy4"/>
    <dgm:cxn modelId="{9D29CEB1-5522-4F64-8531-F11A4C244BB8}" type="presParOf" srcId="{508A389B-C0F5-43D4-BD46-7C9F058EB2F7}" destId="{2E9427EC-521F-45BD-95BD-C2EA62236516}" srcOrd="0" destOrd="0" presId="urn:microsoft.com/office/officeart/2005/8/layout/hierarchy4"/>
    <dgm:cxn modelId="{53DAC7B0-66E6-4309-A65D-0549ED4DCF93}" type="presParOf" srcId="{2E9427EC-521F-45BD-95BD-C2EA62236516}" destId="{672DFC88-43F4-433B-9B7F-D5CE282279E3}" srcOrd="0" destOrd="0" presId="urn:microsoft.com/office/officeart/2005/8/layout/hierarchy4"/>
    <dgm:cxn modelId="{B7B40116-66FF-4E88-AF33-A58C8119D09C}" type="presParOf" srcId="{2E9427EC-521F-45BD-95BD-C2EA62236516}" destId="{BCC873B0-A9FE-4F45-AD2E-ED28CA5DFD9A}" srcOrd="1" destOrd="0" presId="urn:microsoft.com/office/officeart/2005/8/layout/hierarchy4"/>
    <dgm:cxn modelId="{76414344-D241-4337-95EA-EE72F7CE9DA6}" type="presParOf" srcId="{2E9427EC-521F-45BD-95BD-C2EA62236516}" destId="{68FB6F70-C047-4E46-9E82-A09946504644}" srcOrd="2" destOrd="0" presId="urn:microsoft.com/office/officeart/2005/8/layout/hierarchy4"/>
    <dgm:cxn modelId="{E11C6449-4EFD-4FED-AF17-D02BD061FAE3}" type="presParOf" srcId="{68FB6F70-C047-4E46-9E82-A09946504644}" destId="{FF422C5A-2F9A-4C9D-854E-BFC785439DEC}" srcOrd="0" destOrd="0" presId="urn:microsoft.com/office/officeart/2005/8/layout/hierarchy4"/>
    <dgm:cxn modelId="{5C1DC002-14DE-42E5-B12A-33F3C18F9BA1}" type="presParOf" srcId="{FF422C5A-2F9A-4C9D-854E-BFC785439DEC}" destId="{C586111C-58B6-40AF-8D8A-60EE680572BA}" srcOrd="0" destOrd="0" presId="urn:microsoft.com/office/officeart/2005/8/layout/hierarchy4"/>
    <dgm:cxn modelId="{1EC4B111-B059-46A2-A832-DA72985F7C7B}" type="presParOf" srcId="{FF422C5A-2F9A-4C9D-854E-BFC785439DEC}" destId="{A0E0AB26-1DEA-4D08-AD62-8A7E0816A59C}" srcOrd="1" destOrd="0" presId="urn:microsoft.com/office/officeart/2005/8/layout/hierarchy4"/>
    <dgm:cxn modelId="{E2D14220-BDB9-434C-B9E6-668EBE276D38}" type="presParOf" srcId="{FF422C5A-2F9A-4C9D-854E-BFC785439DEC}" destId="{FFF447F9-BACE-4B19-B5DF-5D71FE61C4DC}" srcOrd="2" destOrd="0" presId="urn:microsoft.com/office/officeart/2005/8/layout/hierarchy4"/>
    <dgm:cxn modelId="{748E927C-0414-4E3C-90E2-85DCCC10C63D}" type="presParOf" srcId="{FFF447F9-BACE-4B19-B5DF-5D71FE61C4DC}" destId="{5106FDE3-AC3E-4615-8C4F-829EABC2C26C}" srcOrd="0" destOrd="0" presId="urn:microsoft.com/office/officeart/2005/8/layout/hierarchy4"/>
    <dgm:cxn modelId="{F1A2DA1A-E900-4EEB-929C-EEC01F93B993}" type="presParOf" srcId="{5106FDE3-AC3E-4615-8C4F-829EABC2C26C}" destId="{41590EE3-70B4-4E0E-8D44-18EF1FD97F2E}" srcOrd="0" destOrd="0" presId="urn:microsoft.com/office/officeart/2005/8/layout/hierarchy4"/>
    <dgm:cxn modelId="{2AED4021-C624-44AB-AE09-6C65826B6FA1}" type="presParOf" srcId="{5106FDE3-AC3E-4615-8C4F-829EABC2C26C}" destId="{D1A4E4BA-FB74-44DD-88E4-672303AAC4FA}" srcOrd="1" destOrd="0" presId="urn:microsoft.com/office/officeart/2005/8/layout/hierarchy4"/>
    <dgm:cxn modelId="{708C2940-46FA-4FF0-A319-9F8E4A1137A4}" type="presParOf" srcId="{B74154C5-AFFE-498C-8E4C-911D7456AC97}" destId="{8A94FD29-AE36-4272-B8B7-FF847200D7A2}" srcOrd="3" destOrd="0" presId="urn:microsoft.com/office/officeart/2005/8/layout/hierarchy4"/>
    <dgm:cxn modelId="{E2B0FE8B-F8F6-4436-9A91-C9AED72A319C}" type="presParOf" srcId="{B74154C5-AFFE-498C-8E4C-911D7456AC97}" destId="{AF93020A-9780-4776-85B8-7147747F36CC}" srcOrd="4" destOrd="0" presId="urn:microsoft.com/office/officeart/2005/8/layout/hierarchy4"/>
    <dgm:cxn modelId="{21F000C8-C82B-47A2-8493-E038D5472D5B}" type="presParOf" srcId="{AF93020A-9780-4776-85B8-7147747F36CC}" destId="{A25BE625-018B-46BA-BE7F-ED875B975F26}" srcOrd="0" destOrd="0" presId="urn:microsoft.com/office/officeart/2005/8/layout/hierarchy4"/>
    <dgm:cxn modelId="{50A1581F-BDC0-42D0-98A7-97E7C214D9D2}" type="presParOf" srcId="{AF93020A-9780-4776-85B8-7147747F36CC}" destId="{1A223B6C-87F7-4855-A691-FD4F8FB278AD}" srcOrd="1" destOrd="0" presId="urn:microsoft.com/office/officeart/2005/8/layout/hierarchy4"/>
    <dgm:cxn modelId="{A331A66F-BEE9-479A-AB6C-9F73E39EDA93}" type="presParOf" srcId="{AF93020A-9780-4776-85B8-7147747F36CC}" destId="{DACF82F6-95A6-4B59-9D37-F46699815612}" srcOrd="2" destOrd="0" presId="urn:microsoft.com/office/officeart/2005/8/layout/hierarchy4"/>
    <dgm:cxn modelId="{02987102-6055-4662-9C35-9C4414A23E46}" type="presParOf" srcId="{DACF82F6-95A6-4B59-9D37-F46699815612}" destId="{72E6673E-523D-4E62-80E5-5062FE589301}" srcOrd="0" destOrd="0" presId="urn:microsoft.com/office/officeart/2005/8/layout/hierarchy4"/>
    <dgm:cxn modelId="{03DF876B-2ECF-43DD-88F7-9720B2B34ACA}" type="presParOf" srcId="{72E6673E-523D-4E62-80E5-5062FE589301}" destId="{CB2AF246-A0C3-4F64-A578-D38165C39147}" srcOrd="0" destOrd="0" presId="urn:microsoft.com/office/officeart/2005/8/layout/hierarchy4"/>
    <dgm:cxn modelId="{B24DA26A-B3F5-4715-A38A-F109C4D7ED39}" type="presParOf" srcId="{72E6673E-523D-4E62-80E5-5062FE589301}" destId="{819FC9E5-E3D6-4C1A-9A2E-5E9E87CE7A56}" srcOrd="1" destOrd="0" presId="urn:microsoft.com/office/officeart/2005/8/layout/hierarchy4"/>
    <dgm:cxn modelId="{3A045907-C877-447A-8D33-62282B5FA51E}" type="presParOf" srcId="{72E6673E-523D-4E62-80E5-5062FE589301}" destId="{F0336813-9E34-44C5-93FA-F6459A965D24}" srcOrd="2" destOrd="0" presId="urn:microsoft.com/office/officeart/2005/8/layout/hierarchy4"/>
    <dgm:cxn modelId="{80DF9FE1-C7BE-4C32-972E-03E53C4FB200}" type="presParOf" srcId="{F0336813-9E34-44C5-93FA-F6459A965D24}" destId="{BC3780EC-6A8B-44DF-B9EE-2DD1146E7F89}" srcOrd="0" destOrd="0" presId="urn:microsoft.com/office/officeart/2005/8/layout/hierarchy4"/>
    <dgm:cxn modelId="{A65973CF-854E-4E79-9470-EF7E5A7E98AD}" type="presParOf" srcId="{BC3780EC-6A8B-44DF-B9EE-2DD1146E7F89}" destId="{02D78884-08A2-47FD-874A-FD0B1E1D6A24}" srcOrd="0" destOrd="0" presId="urn:microsoft.com/office/officeart/2005/8/layout/hierarchy4"/>
    <dgm:cxn modelId="{95FFE0ED-CC89-457E-BFB7-B0651BE8AA81}" type="presParOf" srcId="{BC3780EC-6A8B-44DF-B9EE-2DD1146E7F89}" destId="{BEA800FD-3FF2-44D3-B095-1DA76A25312A}" srcOrd="1" destOrd="0" presId="urn:microsoft.com/office/officeart/2005/8/layout/hierarchy4"/>
    <dgm:cxn modelId="{C8F43F41-491F-4A8D-B3C3-CED0345DB357}" type="presParOf" srcId="{BC3780EC-6A8B-44DF-B9EE-2DD1146E7F89}" destId="{EE518E9E-1373-401A-B06B-B7F8F1BE37AF}" srcOrd="2" destOrd="0" presId="urn:microsoft.com/office/officeart/2005/8/layout/hierarchy4"/>
    <dgm:cxn modelId="{F75E2FA5-F72C-4C1F-9501-9F4C5B650F6B}" type="presParOf" srcId="{EE518E9E-1373-401A-B06B-B7F8F1BE37AF}" destId="{4A08C748-3ACE-47B8-ABA4-F56495914AD8}" srcOrd="0" destOrd="0" presId="urn:microsoft.com/office/officeart/2005/8/layout/hierarchy4"/>
    <dgm:cxn modelId="{599F02C7-79BC-4474-8AE1-114D437DD0AA}" type="presParOf" srcId="{4A08C748-3ACE-47B8-ABA4-F56495914AD8}" destId="{59176932-D6D5-4C36-BF7A-69A1297C4BAD}" srcOrd="0" destOrd="0" presId="urn:microsoft.com/office/officeart/2005/8/layout/hierarchy4"/>
    <dgm:cxn modelId="{C2C3BCD0-6F16-4C3C-A8E2-270E696EAB44}" type="presParOf" srcId="{4A08C748-3ACE-47B8-ABA4-F56495914AD8}" destId="{4E7A1119-403E-4C39-BB54-05ED8132FF0C}" srcOrd="1" destOrd="0" presId="urn:microsoft.com/office/officeart/2005/8/layout/hierarchy4"/>
    <dgm:cxn modelId="{B35EF95E-13CE-4D72-B2AC-5A24D457604A}" type="presParOf" srcId="{B74154C5-AFFE-498C-8E4C-911D7456AC97}" destId="{DF99D3E9-B7CE-4F56-A161-7C0465341531}" srcOrd="5" destOrd="0" presId="urn:microsoft.com/office/officeart/2005/8/layout/hierarchy4"/>
    <dgm:cxn modelId="{7A38DFFC-BEA9-4DC4-90AB-C005885B4138}" type="presParOf" srcId="{B74154C5-AFFE-498C-8E4C-911D7456AC97}" destId="{CFBC63A5-42B0-460D-9C89-B64E9E9E2922}" srcOrd="6" destOrd="0" presId="urn:microsoft.com/office/officeart/2005/8/layout/hierarchy4"/>
    <dgm:cxn modelId="{1326E1F9-D41E-458D-88BF-266CFD8A9B42}" type="presParOf" srcId="{CFBC63A5-42B0-460D-9C89-B64E9E9E2922}" destId="{9E5D5161-23D7-41B4-A187-BE6D7C6483D0}" srcOrd="0" destOrd="0" presId="urn:microsoft.com/office/officeart/2005/8/layout/hierarchy4"/>
    <dgm:cxn modelId="{D3728774-A356-4168-B99E-95950F63CD22}" type="presParOf" srcId="{CFBC63A5-42B0-460D-9C89-B64E9E9E2922}" destId="{8BC6FDF3-3E6D-414C-B5BC-6C5B61465391}" srcOrd="1" destOrd="0" presId="urn:microsoft.com/office/officeart/2005/8/layout/hierarchy4"/>
    <dgm:cxn modelId="{52C03907-8139-44A0-8D7C-7025D30339F6}" type="presParOf" srcId="{CFBC63A5-42B0-460D-9C89-B64E9E9E2922}" destId="{CEF18E39-1C73-42B9-BDF1-5DD3EC85EA0D}" srcOrd="2" destOrd="0" presId="urn:microsoft.com/office/officeart/2005/8/layout/hierarchy4"/>
    <dgm:cxn modelId="{BCC09D06-A902-4A7D-96EA-B07BC3AE33C2}" type="presParOf" srcId="{CEF18E39-1C73-42B9-BDF1-5DD3EC85EA0D}" destId="{D6936C6D-17F5-4369-B1C3-901E9E722DCF}" srcOrd="0" destOrd="0" presId="urn:microsoft.com/office/officeart/2005/8/layout/hierarchy4"/>
    <dgm:cxn modelId="{390E9056-02B4-4D6C-826D-C3F6C3B8D3B3}" type="presParOf" srcId="{D6936C6D-17F5-4369-B1C3-901E9E722DCF}" destId="{2965B01E-C0DE-4302-ADA0-732BD580C7B1}" srcOrd="0" destOrd="0" presId="urn:microsoft.com/office/officeart/2005/8/layout/hierarchy4"/>
    <dgm:cxn modelId="{A9FFA7C3-38F1-4F1A-919D-0A62E4A94590}" type="presParOf" srcId="{D6936C6D-17F5-4369-B1C3-901E9E722DCF}" destId="{DC8AC8CB-3F6F-4460-AB01-5CBE0F14A486}" srcOrd="1" destOrd="0" presId="urn:microsoft.com/office/officeart/2005/8/layout/hierarchy4"/>
    <dgm:cxn modelId="{0B8BF374-D112-485C-AFFF-09BF37F7DFBA}" type="presParOf" srcId="{D6936C6D-17F5-4369-B1C3-901E9E722DCF}" destId="{73994466-6310-40D7-8792-BD7FD56E6AF4}" srcOrd="2" destOrd="0" presId="urn:microsoft.com/office/officeart/2005/8/layout/hierarchy4"/>
    <dgm:cxn modelId="{55660698-157B-4AD1-BF71-E5BE3AA30A88}" type="presParOf" srcId="{73994466-6310-40D7-8792-BD7FD56E6AF4}" destId="{3EAD5394-E4AB-45B2-BE09-F998533ECF40}" srcOrd="0" destOrd="0" presId="urn:microsoft.com/office/officeart/2005/8/layout/hierarchy4"/>
    <dgm:cxn modelId="{16E8ADCE-9CB1-4854-A3D0-2F7788AA8AF2}" type="presParOf" srcId="{3EAD5394-E4AB-45B2-BE09-F998533ECF40}" destId="{A7AF9B85-BF68-40A8-954B-A40EDB5CAF9F}" srcOrd="0" destOrd="0" presId="urn:microsoft.com/office/officeart/2005/8/layout/hierarchy4"/>
    <dgm:cxn modelId="{FC85F24C-B7B5-41F9-88D9-A7ABB6551391}" type="presParOf" srcId="{3EAD5394-E4AB-45B2-BE09-F998533ECF40}" destId="{C764A47D-7314-411D-8EF1-5B8F29829B1A}" srcOrd="1" destOrd="0" presId="urn:microsoft.com/office/officeart/2005/8/layout/hierarchy4"/>
    <dgm:cxn modelId="{A76DDED3-13F3-4560-9CBA-53570275BCC1}" type="presParOf" srcId="{3EAD5394-E4AB-45B2-BE09-F998533ECF40}" destId="{D5C7FEFF-BE20-4D98-A72C-52B1B8B3F4F7}" srcOrd="2" destOrd="0" presId="urn:microsoft.com/office/officeart/2005/8/layout/hierarchy4"/>
    <dgm:cxn modelId="{7601B249-7C6E-4977-9986-F6201C0E8C7D}" type="presParOf" srcId="{D5C7FEFF-BE20-4D98-A72C-52B1B8B3F4F7}" destId="{CA81CD2D-7A1B-4CCA-952B-6AE89CE8AAB7}" srcOrd="0" destOrd="0" presId="urn:microsoft.com/office/officeart/2005/8/layout/hierarchy4"/>
    <dgm:cxn modelId="{BD0B9287-66D6-4134-B23F-1A107C656FDB}" type="presParOf" srcId="{CA81CD2D-7A1B-4CCA-952B-6AE89CE8AAB7}" destId="{EFF40216-5B58-45C6-B485-1C9C4561DF2F}" srcOrd="0" destOrd="0" presId="urn:microsoft.com/office/officeart/2005/8/layout/hierarchy4"/>
    <dgm:cxn modelId="{7A248BCC-F3DD-4DF7-91B2-235056E58171}" type="presParOf" srcId="{CA81CD2D-7A1B-4CCA-952B-6AE89CE8AAB7}" destId="{F73E662C-F722-4B4F-9DF8-BE21B2C2C700}" srcOrd="1" destOrd="0" presId="urn:microsoft.com/office/officeart/2005/8/layout/hierarchy4"/>
    <dgm:cxn modelId="{32F82B9C-9E48-4181-B883-7C224FFBA69C}" type="presParOf" srcId="{B74154C5-AFFE-498C-8E4C-911D7456AC97}" destId="{62C0B193-30A4-4691-AF46-D5B94E7FC561}" srcOrd="7" destOrd="0" presId="urn:microsoft.com/office/officeart/2005/8/layout/hierarchy4"/>
    <dgm:cxn modelId="{F81C2BBB-22EF-421D-A788-DA37161B023B}" type="presParOf" srcId="{B74154C5-AFFE-498C-8E4C-911D7456AC97}" destId="{E8090E1D-4DD8-46E0-BA1E-C3890CF14D47}" srcOrd="8" destOrd="0" presId="urn:microsoft.com/office/officeart/2005/8/layout/hierarchy4"/>
    <dgm:cxn modelId="{B18F46F8-5123-48D2-8749-72099146003F}" type="presParOf" srcId="{E8090E1D-4DD8-46E0-BA1E-C3890CF14D47}" destId="{F8905714-088D-483C-AC16-D43BF2F0BF16}" srcOrd="0" destOrd="0" presId="urn:microsoft.com/office/officeart/2005/8/layout/hierarchy4"/>
    <dgm:cxn modelId="{34387438-9819-418A-BD0D-D6D748A328DA}" type="presParOf" srcId="{E8090E1D-4DD8-46E0-BA1E-C3890CF14D47}" destId="{8825E9BC-9772-4579-B80A-08C02E6F5841}" srcOrd="1" destOrd="0" presId="urn:microsoft.com/office/officeart/2005/8/layout/hierarchy4"/>
    <dgm:cxn modelId="{A56A77BD-DB00-444E-AE02-B9DF79A619F1}" type="presParOf" srcId="{E8090E1D-4DD8-46E0-BA1E-C3890CF14D47}" destId="{4101F8DA-93D9-46DF-B37A-B90529D7C907}" srcOrd="2" destOrd="0" presId="urn:microsoft.com/office/officeart/2005/8/layout/hierarchy4"/>
    <dgm:cxn modelId="{821D31DC-D539-4E00-90F3-A9B4D7EA1353}" type="presParOf" srcId="{4101F8DA-93D9-46DF-B37A-B90529D7C907}" destId="{95872D8F-BB28-4072-9DAD-3FCDEEA4A51B}" srcOrd="0" destOrd="0" presId="urn:microsoft.com/office/officeart/2005/8/layout/hierarchy4"/>
    <dgm:cxn modelId="{07A9C8E3-7F8F-4E05-AE85-20D12E4FF310}" type="presParOf" srcId="{95872D8F-BB28-4072-9DAD-3FCDEEA4A51B}" destId="{24CEF574-2765-4D7C-A195-C900E925FBE6}" srcOrd="0" destOrd="0" presId="urn:microsoft.com/office/officeart/2005/8/layout/hierarchy4"/>
    <dgm:cxn modelId="{CBD31964-545A-4D5E-871D-0D99EBEBAD5C}" type="presParOf" srcId="{95872D8F-BB28-4072-9DAD-3FCDEEA4A51B}" destId="{9ED7436C-1536-41D8-A0EE-0E39E8864FDD}" srcOrd="1" destOrd="0" presId="urn:microsoft.com/office/officeart/2005/8/layout/hierarchy4"/>
    <dgm:cxn modelId="{AF99CFB8-7EE4-41AC-8E81-913184D6F1EF}" type="presParOf" srcId="{95872D8F-BB28-4072-9DAD-3FCDEEA4A51B}" destId="{4139EE0B-9D40-4076-B516-60260BCFF8F9}" srcOrd="2" destOrd="0" presId="urn:microsoft.com/office/officeart/2005/8/layout/hierarchy4"/>
    <dgm:cxn modelId="{89FC85EC-9094-4C28-828A-1ECB8F454EE7}" type="presParOf" srcId="{4139EE0B-9D40-4076-B516-60260BCFF8F9}" destId="{22447473-48A4-4C0C-8BEC-2558DB533AA4}" srcOrd="0" destOrd="0" presId="urn:microsoft.com/office/officeart/2005/8/layout/hierarchy4"/>
    <dgm:cxn modelId="{F9CA5BC9-3AB4-4DC6-8A4B-6FF1E98E6CB6}" type="presParOf" srcId="{22447473-48A4-4C0C-8BEC-2558DB533AA4}" destId="{4CD2A706-78CC-47E3-A8F8-D778F944372A}" srcOrd="0" destOrd="0" presId="urn:microsoft.com/office/officeart/2005/8/layout/hierarchy4"/>
    <dgm:cxn modelId="{50477C08-1887-431D-88AC-0E895B512771}" type="presParOf" srcId="{22447473-48A4-4C0C-8BEC-2558DB533AA4}" destId="{4C177EB7-865B-4153-871C-6C5CF7DBC8C3}" srcOrd="1" destOrd="0" presId="urn:microsoft.com/office/officeart/2005/8/layout/hierarchy4"/>
    <dgm:cxn modelId="{9B1E74F2-D1E5-4AB1-8C06-BDDDB520DFB2}" type="presParOf" srcId="{22447473-48A4-4C0C-8BEC-2558DB533AA4}" destId="{20DB843D-8E62-4574-AB26-BE48E34E41C8}" srcOrd="2" destOrd="0" presId="urn:microsoft.com/office/officeart/2005/8/layout/hierarchy4"/>
    <dgm:cxn modelId="{02887F97-9678-47E8-BC83-EFB2C1367AD0}" type="presParOf" srcId="{20DB843D-8E62-4574-AB26-BE48E34E41C8}" destId="{F36349D9-AAD1-4D05-8BCB-F865ABA18533}" srcOrd="0" destOrd="0" presId="urn:microsoft.com/office/officeart/2005/8/layout/hierarchy4"/>
    <dgm:cxn modelId="{611C953E-0FFF-4C11-BA0D-5C602FF981E1}" type="presParOf" srcId="{F36349D9-AAD1-4D05-8BCB-F865ABA18533}" destId="{374E99F0-AE84-4383-93E4-780F78CE6D13}" srcOrd="0" destOrd="0" presId="urn:microsoft.com/office/officeart/2005/8/layout/hierarchy4"/>
    <dgm:cxn modelId="{F38A046B-0C12-4B0B-8A42-74F69248D20D}" type="presParOf" srcId="{F36349D9-AAD1-4D05-8BCB-F865ABA18533}" destId="{19CEB4E4-DAEB-4DAC-B74F-6A90F95E40F6}"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D351FCBF-967B-4557-978E-7A3222124EA5}">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b="1" i="1"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2016г., млн. руб.</a:t>
          </a:r>
        </a:p>
      </dgm:t>
    </dgm:pt>
    <dgm:pt modelId="{02F7ECAF-3554-4DF9-89FC-164034A7045E}" type="par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7DEB0C03-D1E4-4C2F-9788-195499245F22}" type="sib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6E4BDF23-D055-4600-B225-7ECA009E7556}">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Социальная защита населения*</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4D02B540-D793-425D-B00D-FED0E450A17E}" type="par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44280126-ADC5-4899-80CA-477D12FABF98}" type="sib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3D89C345-4A0D-4FDC-B5A8-B2FCB828DDAB}">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3 262,2</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E6354887-5BD7-498D-B65E-5BB3879A76B2}" type="par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EA880DA5-92D7-4193-8FA5-39C6170E4C3C}" type="sib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512DE50A-C5CC-4902-9E40-2F658F91C541}">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0,4</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B4F8CCDA-03A5-404C-8D3C-DB13D614312F}" type="par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DA45B9E8-F93B-44F7-95AA-7CC22F6CBAFD}" type="sib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DC8ABE38-9E0B-457A-A24A-B3482434ACA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Поддержка социально ориентированных некоммерческих организаций</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66A143F5-070B-4EB2-98E1-744739FD25A0}" type="par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571AE004-CF7E-444E-8136-BDA562AA7234}" type="sib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E321591B-EF22-4B70-A997-F920ADD424A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Доступная среда</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C74C1044-46DE-469D-906F-4BF972356DB2}" type="par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6C66FFD2-E801-49D4-9517-86F537270F66}" type="sib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11F9C3DB-3694-4C6F-9480-413338C10FB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Совершенствование социальной поддержки семьи и детей</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82AF0889-00EE-4A2D-80F8-9E69973D9BB1}" type="par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959BAB1B-4ED2-49C7-A434-265946C911A4}" type="sib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B6569DD0-5CAF-4EBD-812F-CAA384C5D95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100" b="0" dirty="0" smtClean="0">
              <a:solidFill>
                <a:schemeClr val="tx1"/>
              </a:solidFill>
              <a:latin typeface="Times New Roman" panose="02020603050405020304" pitchFamily="18" charset="0"/>
              <a:cs typeface="Times New Roman" panose="02020603050405020304" pitchFamily="18" charset="0"/>
            </a:rPr>
            <a:t>Оказание содействия добровольному переселению соотечественников, проживающих за рубежом</a:t>
          </a:r>
          <a:endParaRPr lang="ru-RU" sz="1100" b="0" dirty="0">
            <a:solidFill>
              <a:schemeClr val="tx1"/>
            </a:solidFill>
            <a:latin typeface="Times New Roman" panose="02020603050405020304" pitchFamily="18" charset="0"/>
            <a:cs typeface="Times New Roman" panose="02020603050405020304" pitchFamily="18" charset="0"/>
          </a:endParaRPr>
        </a:p>
      </dgm:t>
    </dgm:pt>
    <dgm:pt modelId="{A90F804D-9F9A-414F-8363-9F071A1BCA86}" type="parTrans" cxnId="{4261F136-DE99-446C-BCB6-DA60F64402AD}">
      <dgm:prSet/>
      <dgm:spPr/>
      <dgm:t>
        <a:bodyPr/>
        <a:lstStyle/>
        <a:p>
          <a:endParaRPr lang="ru-RU">
            <a:latin typeface="Times New Roman" panose="02020603050405020304" pitchFamily="18" charset="0"/>
            <a:cs typeface="Times New Roman" panose="02020603050405020304" pitchFamily="18" charset="0"/>
          </a:endParaRPr>
        </a:p>
      </dgm:t>
    </dgm:pt>
    <dgm:pt modelId="{6BFBC289-7E47-481C-93FB-38C6FF93EE5A}" type="sibTrans" cxnId="{4261F136-DE99-446C-BCB6-DA60F64402AD}">
      <dgm:prSet/>
      <dgm:spPr/>
      <dgm:t>
        <a:bodyPr/>
        <a:lstStyle/>
        <a:p>
          <a:endParaRPr lang="ru-RU">
            <a:latin typeface="Times New Roman" panose="02020603050405020304" pitchFamily="18" charset="0"/>
            <a:cs typeface="Times New Roman" panose="02020603050405020304" pitchFamily="18" charset="0"/>
          </a:endParaRPr>
        </a:p>
      </dgm:t>
    </dgm:pt>
    <dgm:pt modelId="{4CFA4027-B689-4D18-B13F-E2AD64253F7E}">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548858CD-30AE-44E9-86E2-96A0BDEB5322}" type="parTrans" cxnId="{60E599C8-95A6-44C9-900D-3497063C8FC5}">
      <dgm:prSet/>
      <dgm:spPr/>
      <dgm:t>
        <a:bodyPr/>
        <a:lstStyle/>
        <a:p>
          <a:endParaRPr lang="ru-RU">
            <a:latin typeface="Times New Roman" panose="02020603050405020304" pitchFamily="18" charset="0"/>
            <a:cs typeface="Times New Roman" panose="02020603050405020304" pitchFamily="18" charset="0"/>
          </a:endParaRPr>
        </a:p>
      </dgm:t>
    </dgm:pt>
    <dgm:pt modelId="{C61585E8-388A-4EC4-B091-1E513E88F045}" type="sibTrans" cxnId="{60E599C8-95A6-44C9-900D-3497063C8FC5}">
      <dgm:prSet/>
      <dgm:spPr/>
      <dgm:t>
        <a:bodyPr/>
        <a:lstStyle/>
        <a:p>
          <a:endParaRPr lang="ru-RU">
            <a:latin typeface="Times New Roman" panose="02020603050405020304" pitchFamily="18" charset="0"/>
            <a:cs typeface="Times New Roman" panose="02020603050405020304" pitchFamily="18" charset="0"/>
          </a:endParaRPr>
        </a:p>
      </dgm:t>
    </dgm:pt>
    <dgm:pt modelId="{2D4CF4D0-B6E1-4A60-9375-38C89B9A9028}">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55,4</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EBAAD010-037F-4C11-B7B6-C136F417FF69}" type="par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27BB5197-EF04-47D3-9FE2-9DD1B2FFD241}" type="sib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5D59B49C-8193-4B9D-A524-24260E5DC43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2 299,6</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5F514B5F-7E9E-4D86-87E2-615FDF271CE8}" type="par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B2212DC2-0DC6-4C79-AF8C-D2E0529EEE4F}" type="sib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185ECEAA-E9EC-4803-BDA2-150F3705D74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0,5</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51F421F0-2C98-4F6D-BF71-C5BF8C5D3CE4}" type="parTrans" cxnId="{1B2D7BCC-8BE9-42D3-A5C7-9032F83D87E1}">
      <dgm:prSet/>
      <dgm:spPr/>
      <dgm:t>
        <a:bodyPr/>
        <a:lstStyle/>
        <a:p>
          <a:endParaRPr lang="ru-RU">
            <a:latin typeface="Times New Roman" panose="02020603050405020304" pitchFamily="18" charset="0"/>
            <a:cs typeface="Times New Roman" panose="02020603050405020304" pitchFamily="18" charset="0"/>
          </a:endParaRPr>
        </a:p>
      </dgm:t>
    </dgm:pt>
    <dgm:pt modelId="{B6172A86-0ED0-4857-B188-95714E8AB943}" type="sibTrans" cxnId="{1B2D7BCC-8BE9-42D3-A5C7-9032F83D87E1}">
      <dgm:prSet/>
      <dgm:spPr/>
      <dgm:t>
        <a:bodyPr/>
        <a:lstStyle/>
        <a:p>
          <a:endParaRPr lang="ru-RU">
            <a:latin typeface="Times New Roman" panose="02020603050405020304" pitchFamily="18" charset="0"/>
            <a:cs typeface="Times New Roman" panose="02020603050405020304" pitchFamily="18" charset="0"/>
          </a:endParaRPr>
        </a:p>
      </dgm:t>
    </dgm:pt>
    <dgm:pt modelId="{F6B46C7E-0BD2-4198-B92C-D4AFB39D0DF3}">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101,7</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F2680510-1257-4C3D-BD09-6E8407B9CBE8}" type="parTrans" cxnId="{879B88E9-9F70-44E2-9D0A-67D5BED1F617}">
      <dgm:prSet/>
      <dgm:spPr/>
      <dgm:t>
        <a:bodyPr/>
        <a:lstStyle/>
        <a:p>
          <a:endParaRPr lang="ru-RU">
            <a:latin typeface="Times New Roman" panose="02020603050405020304" pitchFamily="18" charset="0"/>
            <a:cs typeface="Times New Roman" panose="02020603050405020304" pitchFamily="18" charset="0"/>
          </a:endParaRPr>
        </a:p>
      </dgm:t>
    </dgm:pt>
    <dgm:pt modelId="{8CC147D3-902C-4079-A67E-49FBAC3A7EB1}" type="sibTrans" cxnId="{879B88E9-9F70-44E2-9D0A-67D5BED1F617}">
      <dgm:prSet/>
      <dgm:spPr/>
      <dgm:t>
        <a:bodyPr/>
        <a:lstStyle/>
        <a:p>
          <a:endParaRPr lang="ru-RU">
            <a:latin typeface="Times New Roman" panose="02020603050405020304" pitchFamily="18" charset="0"/>
            <a:cs typeface="Times New Roman" panose="02020603050405020304" pitchFamily="18" charset="0"/>
          </a:endParaRPr>
        </a:p>
      </dgm:t>
    </dgm:pt>
    <dgm:pt modelId="{31221637-960D-4BD7-97BA-03E24C592427}">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0922CFA8-6EA5-46EE-8CE3-4E8D2781AC6C}" type="parTrans" cxnId="{067601B4-6CE7-46D0-896C-451C062DF623}">
      <dgm:prSet/>
      <dgm:spPr/>
      <dgm:t>
        <a:bodyPr/>
        <a:lstStyle/>
        <a:p>
          <a:endParaRPr lang="ru-RU">
            <a:latin typeface="Times New Roman" panose="02020603050405020304" pitchFamily="18" charset="0"/>
            <a:cs typeface="Times New Roman" panose="02020603050405020304" pitchFamily="18" charset="0"/>
          </a:endParaRPr>
        </a:p>
      </dgm:t>
    </dgm:pt>
    <dgm:pt modelId="{82FB3D4A-C7C5-4943-B9E2-E2FEC0B3A8C6}" type="sibTrans" cxnId="{067601B4-6CE7-46D0-896C-451C062DF623}">
      <dgm:prSet/>
      <dgm:spPr/>
      <dgm:t>
        <a:bodyPr/>
        <a:lstStyle/>
        <a:p>
          <a:endParaRPr lang="ru-RU">
            <a:latin typeface="Times New Roman" panose="02020603050405020304" pitchFamily="18" charset="0"/>
            <a:cs typeface="Times New Roman" panose="02020603050405020304" pitchFamily="18" charset="0"/>
          </a:endParaRPr>
        </a:p>
      </dgm:t>
    </dgm:pt>
    <dgm:pt modelId="{652B5FD8-1DD6-40EB-8F31-CDE12959894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Факт</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3D7DBC52-85B3-4FB1-A529-49B13D148558}" type="parTrans" cxnId="{583A06A5-5916-4459-80FA-EB6CE837E5CF}">
      <dgm:prSet/>
      <dgm:spPr/>
      <dgm:t>
        <a:bodyPr/>
        <a:lstStyle/>
        <a:p>
          <a:endParaRPr lang="ru-RU">
            <a:latin typeface="Times New Roman" panose="02020603050405020304" pitchFamily="18" charset="0"/>
            <a:cs typeface="Times New Roman" panose="02020603050405020304" pitchFamily="18" charset="0"/>
          </a:endParaRPr>
        </a:p>
      </dgm:t>
    </dgm:pt>
    <dgm:pt modelId="{3A8A0009-352F-4705-A981-2FEF5C76DA21}" type="sibTrans" cxnId="{583A06A5-5916-4459-80FA-EB6CE837E5CF}">
      <dgm:prSet/>
      <dgm:spPr/>
      <dgm:t>
        <a:bodyPr/>
        <a:lstStyle/>
        <a:p>
          <a:endParaRPr lang="ru-RU">
            <a:latin typeface="Times New Roman" panose="02020603050405020304" pitchFamily="18" charset="0"/>
            <a:cs typeface="Times New Roman" panose="02020603050405020304" pitchFamily="18" charset="0"/>
          </a:endParaRPr>
        </a:p>
      </dgm:t>
    </dgm:pt>
    <dgm:pt modelId="{97A0B946-490A-43F2-B7BC-398AC5A8D2F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План</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246A8E06-9666-4BB4-A55E-CABB74F7B8FF}" type="parTrans" cxnId="{E03D1616-DADD-4EE5-912F-E248084E2C1D}">
      <dgm:prSet/>
      <dgm:spPr/>
      <dgm:t>
        <a:bodyPr/>
        <a:lstStyle/>
        <a:p>
          <a:endParaRPr lang="ru-RU">
            <a:latin typeface="Times New Roman" panose="02020603050405020304" pitchFamily="18" charset="0"/>
            <a:cs typeface="Times New Roman" panose="02020603050405020304" pitchFamily="18" charset="0"/>
          </a:endParaRPr>
        </a:p>
      </dgm:t>
    </dgm:pt>
    <dgm:pt modelId="{CCE8922D-CDBE-4096-A9B9-B27F8CC2E7B1}" type="sibTrans" cxnId="{E03D1616-DADD-4EE5-912F-E248084E2C1D}">
      <dgm:prSet/>
      <dgm:spPr/>
      <dgm:t>
        <a:bodyPr/>
        <a:lstStyle/>
        <a:p>
          <a:endParaRPr lang="ru-RU">
            <a:latin typeface="Times New Roman" panose="02020603050405020304" pitchFamily="18" charset="0"/>
            <a:cs typeface="Times New Roman" panose="02020603050405020304" pitchFamily="18" charset="0"/>
          </a:endParaRPr>
        </a:p>
      </dgm:t>
    </dgm:pt>
    <dgm:pt modelId="{C9A36824-A241-46BA-827C-7A74F3628FB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3 737,2</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1CDE2509-D01C-42B7-AD1F-BFA304C07372}" type="parTrans" cxnId="{711D3E3F-1E7A-4767-A2D5-030DED4B6251}">
      <dgm:prSet/>
      <dgm:spPr/>
      <dgm:t>
        <a:bodyPr/>
        <a:lstStyle/>
        <a:p>
          <a:endParaRPr lang="ru-RU">
            <a:latin typeface="Times New Roman" panose="02020603050405020304" pitchFamily="18" charset="0"/>
            <a:cs typeface="Times New Roman" panose="02020603050405020304" pitchFamily="18" charset="0"/>
          </a:endParaRPr>
        </a:p>
      </dgm:t>
    </dgm:pt>
    <dgm:pt modelId="{70C8FE2B-EB40-447A-9897-5974D90ABCAD}" type="sibTrans" cxnId="{711D3E3F-1E7A-4767-A2D5-030DED4B6251}">
      <dgm:prSet/>
      <dgm:spPr/>
      <dgm:t>
        <a:bodyPr/>
        <a:lstStyle/>
        <a:p>
          <a:endParaRPr lang="ru-RU">
            <a:latin typeface="Times New Roman" panose="02020603050405020304" pitchFamily="18" charset="0"/>
            <a:cs typeface="Times New Roman" panose="02020603050405020304" pitchFamily="18" charset="0"/>
          </a:endParaRPr>
        </a:p>
      </dgm:t>
    </dgm:pt>
    <dgm:pt modelId="{07B80F12-EC88-4450-92AF-9C6E79AD2A8D}">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0,4</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15172A01-0FA8-423B-B369-B76D150C354A}" type="parTrans" cxnId="{D91A3CA4-D361-4087-B0FF-9E7201AE7FA2}">
      <dgm:prSet/>
      <dgm:spPr/>
      <dgm:t>
        <a:bodyPr/>
        <a:lstStyle/>
        <a:p>
          <a:endParaRPr lang="ru-RU">
            <a:latin typeface="Times New Roman" panose="02020603050405020304" pitchFamily="18" charset="0"/>
            <a:cs typeface="Times New Roman" panose="02020603050405020304" pitchFamily="18" charset="0"/>
          </a:endParaRPr>
        </a:p>
      </dgm:t>
    </dgm:pt>
    <dgm:pt modelId="{FF2B3D85-D9D1-42F7-BE34-BB0DA65E07FD}" type="sibTrans" cxnId="{D91A3CA4-D361-4087-B0FF-9E7201AE7FA2}">
      <dgm:prSet/>
      <dgm:spPr/>
      <dgm:t>
        <a:bodyPr/>
        <a:lstStyle/>
        <a:p>
          <a:endParaRPr lang="ru-RU">
            <a:latin typeface="Times New Roman" panose="02020603050405020304" pitchFamily="18" charset="0"/>
            <a:cs typeface="Times New Roman" panose="02020603050405020304" pitchFamily="18" charset="0"/>
          </a:endParaRPr>
        </a:p>
      </dgm:t>
    </dgm:pt>
    <dgm:pt modelId="{D2FCBC18-222E-4FD3-926D-668B4BBA49C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55,4</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3492710E-D677-4EE0-AC2C-A31BCEDCC036}" type="parTrans" cxnId="{B936D558-621F-48A4-BF55-501CC464BD60}">
      <dgm:prSet/>
      <dgm:spPr/>
      <dgm:t>
        <a:bodyPr/>
        <a:lstStyle/>
        <a:p>
          <a:endParaRPr lang="ru-RU">
            <a:latin typeface="Times New Roman" panose="02020603050405020304" pitchFamily="18" charset="0"/>
            <a:cs typeface="Times New Roman" panose="02020603050405020304" pitchFamily="18" charset="0"/>
          </a:endParaRPr>
        </a:p>
      </dgm:t>
    </dgm:pt>
    <dgm:pt modelId="{9260EA05-5E42-4184-984B-702F1E6026ED}" type="sibTrans" cxnId="{B936D558-621F-48A4-BF55-501CC464BD60}">
      <dgm:prSet/>
      <dgm:spPr/>
      <dgm:t>
        <a:bodyPr/>
        <a:lstStyle/>
        <a:p>
          <a:endParaRPr lang="ru-RU">
            <a:latin typeface="Times New Roman" panose="02020603050405020304" pitchFamily="18" charset="0"/>
            <a:cs typeface="Times New Roman" panose="02020603050405020304" pitchFamily="18" charset="0"/>
          </a:endParaRPr>
        </a:p>
      </dgm:t>
    </dgm:pt>
    <dgm:pt modelId="{7B809552-61D5-46C4-AE2B-366B45D082F1}">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2 306,1</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EB239BA9-9419-4CEB-98C3-4690A0B4C9D8}" type="parTrans" cxnId="{FB3095F0-09AD-4351-9441-B5FB0766DB15}">
      <dgm:prSet/>
      <dgm:spPr/>
      <dgm:t>
        <a:bodyPr/>
        <a:lstStyle/>
        <a:p>
          <a:endParaRPr lang="ru-RU">
            <a:latin typeface="Times New Roman" panose="02020603050405020304" pitchFamily="18" charset="0"/>
            <a:cs typeface="Times New Roman" panose="02020603050405020304" pitchFamily="18" charset="0"/>
          </a:endParaRPr>
        </a:p>
      </dgm:t>
    </dgm:pt>
    <dgm:pt modelId="{D178F321-A392-47B2-B2D3-E57794859785}" type="sibTrans" cxnId="{FB3095F0-09AD-4351-9441-B5FB0766DB15}">
      <dgm:prSet/>
      <dgm:spPr/>
      <dgm:t>
        <a:bodyPr/>
        <a:lstStyle/>
        <a:p>
          <a:endParaRPr lang="ru-RU">
            <a:latin typeface="Times New Roman" panose="02020603050405020304" pitchFamily="18" charset="0"/>
            <a:cs typeface="Times New Roman" panose="02020603050405020304" pitchFamily="18" charset="0"/>
          </a:endParaRPr>
        </a:p>
      </dgm:t>
    </dgm:pt>
    <dgm:pt modelId="{4F497F0F-52C6-48B5-B4C0-84850894E722}">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3,6</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6F327AC7-D255-4C8D-8B1F-3354326F2609}" type="parTrans" cxnId="{2B096328-24C2-4C99-8E97-C9758C6C1288}">
      <dgm:prSet/>
      <dgm:spPr/>
      <dgm:t>
        <a:bodyPr/>
        <a:lstStyle/>
        <a:p>
          <a:endParaRPr lang="ru-RU">
            <a:latin typeface="Times New Roman" panose="02020603050405020304" pitchFamily="18" charset="0"/>
            <a:cs typeface="Times New Roman" panose="02020603050405020304" pitchFamily="18" charset="0"/>
          </a:endParaRPr>
        </a:p>
      </dgm:t>
    </dgm:pt>
    <dgm:pt modelId="{9A262E3A-3E99-4699-ABFB-A997C800EAA4}" type="sibTrans" cxnId="{2B096328-24C2-4C99-8E97-C9758C6C1288}">
      <dgm:prSet/>
      <dgm:spPr/>
      <dgm:t>
        <a:bodyPr/>
        <a:lstStyle/>
        <a:p>
          <a:endParaRPr lang="ru-RU">
            <a:latin typeface="Times New Roman" panose="02020603050405020304" pitchFamily="18" charset="0"/>
            <a:cs typeface="Times New Roman" panose="02020603050405020304" pitchFamily="18" charset="0"/>
          </a:endParaRPr>
        </a:p>
      </dgm:t>
    </dgm:pt>
    <dgm:pt modelId="{97F6C610-5C7D-41E0-B8EE-425BCE809927}">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0" dirty="0" smtClean="0">
              <a:solidFill>
                <a:schemeClr val="tx1"/>
              </a:solidFill>
              <a:latin typeface="Times New Roman" panose="02020603050405020304" pitchFamily="18" charset="0"/>
              <a:cs typeface="Times New Roman" panose="02020603050405020304" pitchFamily="18" charset="0"/>
            </a:rPr>
            <a:t>101,9</a:t>
          </a:r>
          <a:endParaRPr lang="ru-RU" sz="1200" b="0" dirty="0">
            <a:solidFill>
              <a:schemeClr val="tx1"/>
            </a:solidFill>
            <a:latin typeface="Times New Roman" panose="02020603050405020304" pitchFamily="18" charset="0"/>
            <a:cs typeface="Times New Roman" panose="02020603050405020304" pitchFamily="18" charset="0"/>
          </a:endParaRPr>
        </a:p>
      </dgm:t>
    </dgm:pt>
    <dgm:pt modelId="{18BA1A19-8C08-4DC8-AF96-EE682CA491DE}" type="parTrans" cxnId="{182272AC-7789-415A-9063-9F473FC9B486}">
      <dgm:prSet/>
      <dgm:spPr/>
      <dgm:t>
        <a:bodyPr/>
        <a:lstStyle/>
        <a:p>
          <a:endParaRPr lang="ru-RU">
            <a:latin typeface="Times New Roman" panose="02020603050405020304" pitchFamily="18" charset="0"/>
            <a:cs typeface="Times New Roman" panose="02020603050405020304" pitchFamily="18" charset="0"/>
          </a:endParaRPr>
        </a:p>
      </dgm:t>
    </dgm:pt>
    <dgm:pt modelId="{AA21E21E-469F-4725-8FD1-C427C7BF6BE0}" type="sibTrans" cxnId="{182272AC-7789-415A-9063-9F473FC9B486}">
      <dgm:prSet/>
      <dgm:spPr/>
      <dgm:t>
        <a:bodyPr/>
        <a:lstStyle/>
        <a:p>
          <a:endParaRPr lang="ru-RU">
            <a:latin typeface="Times New Roman" panose="02020603050405020304" pitchFamily="18" charset="0"/>
            <a:cs typeface="Times New Roman" panose="02020603050405020304" pitchFamily="18" charset="0"/>
          </a:endParaRPr>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 modelId="{0C39856A-F539-4A0A-9A68-83637FEBAC0B}" type="pres">
      <dgm:prSet presAssocID="{D351FCBF-967B-4557-978E-7A3222124EA5}" presName="vertOne" presStyleCnt="0"/>
      <dgm:spPr/>
    </dgm:pt>
    <dgm:pt modelId="{8CCC63E9-78E3-42CF-8177-76D5E588906A}" type="pres">
      <dgm:prSet presAssocID="{D351FCBF-967B-4557-978E-7A3222124EA5}" presName="txOne" presStyleLbl="node0" presStyleIdx="0" presStyleCnt="1" custScaleY="53605">
        <dgm:presLayoutVars>
          <dgm:chPref val="3"/>
        </dgm:presLayoutVars>
      </dgm:prSet>
      <dgm:spPr/>
      <dgm:t>
        <a:bodyPr/>
        <a:lstStyle/>
        <a:p>
          <a:endParaRPr lang="ru-RU"/>
        </a:p>
      </dgm:t>
    </dgm:pt>
    <dgm:pt modelId="{B9A4D6C6-8648-453E-93F2-931661CD5112}" type="pres">
      <dgm:prSet presAssocID="{D351FCBF-967B-4557-978E-7A3222124EA5}" presName="parTransOne" presStyleCnt="0"/>
      <dgm:spPr/>
    </dgm:pt>
    <dgm:pt modelId="{BE32FA8B-7078-4ADB-B5C0-7CD6AA1E3302}" type="pres">
      <dgm:prSet presAssocID="{D351FCBF-967B-4557-978E-7A3222124EA5}" presName="horzOne" presStyleCnt="0"/>
      <dgm:spPr/>
    </dgm:pt>
    <dgm:pt modelId="{53904001-7DD1-41E8-8A1B-B8FE436F89A6}" type="pres">
      <dgm:prSet presAssocID="{31221637-960D-4BD7-97BA-03E24C592427}" presName="vertTwo" presStyleCnt="0"/>
      <dgm:spPr/>
    </dgm:pt>
    <dgm:pt modelId="{EB0C10EA-E065-41A1-9B13-E8E04F32F921}" type="pres">
      <dgm:prSet presAssocID="{31221637-960D-4BD7-97BA-03E24C592427}" presName="txTwo" presStyleLbl="node2" presStyleIdx="0" presStyleCnt="3" custScaleY="61110">
        <dgm:presLayoutVars>
          <dgm:chPref val="3"/>
        </dgm:presLayoutVars>
      </dgm:prSet>
      <dgm:spPr/>
      <dgm:t>
        <a:bodyPr/>
        <a:lstStyle/>
        <a:p>
          <a:endParaRPr lang="ru-RU"/>
        </a:p>
      </dgm:t>
    </dgm:pt>
    <dgm:pt modelId="{CCD07A17-59AC-468E-AC54-91FD51AAE356}" type="pres">
      <dgm:prSet presAssocID="{31221637-960D-4BD7-97BA-03E24C592427}" presName="parTransTwo" presStyleCnt="0"/>
      <dgm:spPr/>
    </dgm:pt>
    <dgm:pt modelId="{2D1A2F93-8BE8-4351-AA35-B8D30954E047}" type="pres">
      <dgm:prSet presAssocID="{31221637-960D-4BD7-97BA-03E24C592427}" presName="horzTwo" presStyleCnt="0"/>
      <dgm:spPr/>
    </dgm:pt>
    <dgm:pt modelId="{91AAF779-FB15-41FF-98C5-E7A5B463660F}" type="pres">
      <dgm:prSet presAssocID="{6E4BDF23-D055-4600-B225-7ECA009E7556}" presName="vertThree" presStyleCnt="0"/>
      <dgm:spPr/>
    </dgm:pt>
    <dgm:pt modelId="{553B4E58-AF68-434D-AE6A-08D572D24E47}" type="pres">
      <dgm:prSet presAssocID="{6E4BDF23-D055-4600-B225-7ECA009E7556}" presName="txThree" presStyleLbl="node3" presStyleIdx="0" presStyleCnt="3">
        <dgm:presLayoutVars>
          <dgm:chPref val="3"/>
        </dgm:presLayoutVars>
      </dgm:prSet>
      <dgm:spPr/>
      <dgm:t>
        <a:bodyPr/>
        <a:lstStyle/>
        <a:p>
          <a:endParaRPr lang="ru-RU"/>
        </a:p>
      </dgm:t>
    </dgm:pt>
    <dgm:pt modelId="{3A11E530-4E37-4546-B56B-C0E045113627}" type="pres">
      <dgm:prSet presAssocID="{6E4BDF23-D055-4600-B225-7ECA009E7556}" presName="parTransThree" presStyleCnt="0"/>
      <dgm:spPr/>
    </dgm:pt>
    <dgm:pt modelId="{6E09CDF5-8133-447C-A33F-A36734CC5BAE}" type="pres">
      <dgm:prSet presAssocID="{6E4BDF23-D055-4600-B225-7ECA009E7556}" presName="horzThree" presStyleCnt="0"/>
      <dgm:spPr/>
    </dgm:pt>
    <dgm:pt modelId="{53E5BB48-9297-49AA-A2D0-7034D533C052}" type="pres">
      <dgm:prSet presAssocID="{DC8ABE38-9E0B-457A-A24A-B3482434ACAB}" presName="vertFour" presStyleCnt="0">
        <dgm:presLayoutVars>
          <dgm:chPref val="3"/>
        </dgm:presLayoutVars>
      </dgm:prSet>
      <dgm:spPr/>
    </dgm:pt>
    <dgm:pt modelId="{F283F61B-524B-402A-8475-C33316F6D7A4}" type="pres">
      <dgm:prSet presAssocID="{DC8ABE38-9E0B-457A-A24A-B3482434ACAB}" presName="txFour" presStyleLbl="node4" presStyleIdx="0" presStyleCnt="15">
        <dgm:presLayoutVars>
          <dgm:chPref val="3"/>
        </dgm:presLayoutVars>
      </dgm:prSet>
      <dgm:spPr/>
      <dgm:t>
        <a:bodyPr/>
        <a:lstStyle/>
        <a:p>
          <a:endParaRPr lang="ru-RU"/>
        </a:p>
      </dgm:t>
    </dgm:pt>
    <dgm:pt modelId="{9F1D1DB6-C76A-4E95-9F38-78601B37981D}" type="pres">
      <dgm:prSet presAssocID="{DC8ABE38-9E0B-457A-A24A-B3482434ACAB}" presName="parTransFour" presStyleCnt="0"/>
      <dgm:spPr/>
    </dgm:pt>
    <dgm:pt modelId="{3CF2A828-D072-4004-8126-C518020B7EB1}" type="pres">
      <dgm:prSet presAssocID="{DC8ABE38-9E0B-457A-A24A-B3482434ACAB}" presName="horzFour" presStyleCnt="0"/>
      <dgm:spPr/>
    </dgm:pt>
    <dgm:pt modelId="{92F27F9C-FC65-4FA6-95B7-88DA3A778C96}" type="pres">
      <dgm:prSet presAssocID="{E321591B-EF22-4B70-A997-F920ADD424A6}" presName="vertFour" presStyleCnt="0">
        <dgm:presLayoutVars>
          <dgm:chPref val="3"/>
        </dgm:presLayoutVars>
      </dgm:prSet>
      <dgm:spPr/>
    </dgm:pt>
    <dgm:pt modelId="{90BD3D43-1A3B-485E-AFA6-70323627E9FE}" type="pres">
      <dgm:prSet presAssocID="{E321591B-EF22-4B70-A997-F920ADD424A6}" presName="txFour" presStyleLbl="node4" presStyleIdx="1" presStyleCnt="15">
        <dgm:presLayoutVars>
          <dgm:chPref val="3"/>
        </dgm:presLayoutVars>
      </dgm:prSet>
      <dgm:spPr/>
      <dgm:t>
        <a:bodyPr/>
        <a:lstStyle/>
        <a:p>
          <a:endParaRPr lang="ru-RU"/>
        </a:p>
      </dgm:t>
    </dgm:pt>
    <dgm:pt modelId="{8B39B552-1478-4372-B458-763D7F5D1FFF}" type="pres">
      <dgm:prSet presAssocID="{E321591B-EF22-4B70-A997-F920ADD424A6}" presName="parTransFour" presStyleCnt="0"/>
      <dgm:spPr/>
    </dgm:pt>
    <dgm:pt modelId="{0DA08D53-8029-4837-B719-F3B3638477EE}" type="pres">
      <dgm:prSet presAssocID="{E321591B-EF22-4B70-A997-F920ADD424A6}" presName="horzFour" presStyleCnt="0"/>
      <dgm:spPr/>
    </dgm:pt>
    <dgm:pt modelId="{507CAB7A-9F39-457C-BEC3-5B3BFB169094}" type="pres">
      <dgm:prSet presAssocID="{11F9C3DB-3694-4C6F-9480-413338C10FBB}" presName="vertFour" presStyleCnt="0">
        <dgm:presLayoutVars>
          <dgm:chPref val="3"/>
        </dgm:presLayoutVars>
      </dgm:prSet>
      <dgm:spPr/>
    </dgm:pt>
    <dgm:pt modelId="{E46628DA-DFCB-494E-9EDB-9DEB3E961771}" type="pres">
      <dgm:prSet presAssocID="{11F9C3DB-3694-4C6F-9480-413338C10FBB}" presName="txFour" presStyleLbl="node4" presStyleIdx="2" presStyleCnt="15">
        <dgm:presLayoutVars>
          <dgm:chPref val="3"/>
        </dgm:presLayoutVars>
      </dgm:prSet>
      <dgm:spPr/>
      <dgm:t>
        <a:bodyPr/>
        <a:lstStyle/>
        <a:p>
          <a:endParaRPr lang="ru-RU"/>
        </a:p>
      </dgm:t>
    </dgm:pt>
    <dgm:pt modelId="{1B95A24A-02CF-475E-ACB6-B20FB895244B}" type="pres">
      <dgm:prSet presAssocID="{11F9C3DB-3694-4C6F-9480-413338C10FBB}" presName="parTransFour" presStyleCnt="0"/>
      <dgm:spPr/>
    </dgm:pt>
    <dgm:pt modelId="{E8E4A673-71C9-45AE-9B5F-AE8A221A53FE}" type="pres">
      <dgm:prSet presAssocID="{11F9C3DB-3694-4C6F-9480-413338C10FBB}" presName="horzFour" presStyleCnt="0"/>
      <dgm:spPr/>
    </dgm:pt>
    <dgm:pt modelId="{F21DC648-3513-4AF5-A8C4-E58B02684BB0}" type="pres">
      <dgm:prSet presAssocID="{B6569DD0-5CAF-4EBD-812F-CAA384C5D95A}" presName="vertFour" presStyleCnt="0">
        <dgm:presLayoutVars>
          <dgm:chPref val="3"/>
        </dgm:presLayoutVars>
      </dgm:prSet>
      <dgm:spPr/>
    </dgm:pt>
    <dgm:pt modelId="{0AC65D80-99D6-40C0-8E49-2EECF2BCE3A9}" type="pres">
      <dgm:prSet presAssocID="{B6569DD0-5CAF-4EBD-812F-CAA384C5D95A}" presName="txFour" presStyleLbl="node4" presStyleIdx="3" presStyleCnt="15">
        <dgm:presLayoutVars>
          <dgm:chPref val="3"/>
        </dgm:presLayoutVars>
      </dgm:prSet>
      <dgm:spPr/>
      <dgm:t>
        <a:bodyPr/>
        <a:lstStyle/>
        <a:p>
          <a:endParaRPr lang="ru-RU"/>
        </a:p>
      </dgm:t>
    </dgm:pt>
    <dgm:pt modelId="{1C625336-5F9E-4C1E-8CBB-82208AE6B470}" type="pres">
      <dgm:prSet presAssocID="{B6569DD0-5CAF-4EBD-812F-CAA384C5D95A}" presName="parTransFour" presStyleCnt="0"/>
      <dgm:spPr/>
    </dgm:pt>
    <dgm:pt modelId="{979289AA-7FC3-4CB3-8C21-27E1F1EAD018}" type="pres">
      <dgm:prSet presAssocID="{B6569DD0-5CAF-4EBD-812F-CAA384C5D95A}" presName="horzFour" presStyleCnt="0"/>
      <dgm:spPr/>
    </dgm:pt>
    <dgm:pt modelId="{CC463024-A47C-4314-94CD-09CDB099A1AE}" type="pres">
      <dgm:prSet presAssocID="{4CFA4027-B689-4D18-B13F-E2AD64253F7E}" presName="vertFour" presStyleCnt="0">
        <dgm:presLayoutVars>
          <dgm:chPref val="3"/>
        </dgm:presLayoutVars>
      </dgm:prSet>
      <dgm:spPr/>
    </dgm:pt>
    <dgm:pt modelId="{C4145823-F6A6-4FD0-91E7-96466CB8D1F1}" type="pres">
      <dgm:prSet presAssocID="{4CFA4027-B689-4D18-B13F-E2AD64253F7E}" presName="txFour" presStyleLbl="node4" presStyleIdx="4" presStyleCnt="15">
        <dgm:presLayoutVars>
          <dgm:chPref val="3"/>
        </dgm:presLayoutVars>
      </dgm:prSet>
      <dgm:spPr/>
      <dgm:t>
        <a:bodyPr/>
        <a:lstStyle/>
        <a:p>
          <a:endParaRPr lang="ru-RU"/>
        </a:p>
      </dgm:t>
    </dgm:pt>
    <dgm:pt modelId="{4E319265-067E-491A-ACFC-54832C34D152}" type="pres">
      <dgm:prSet presAssocID="{4CFA4027-B689-4D18-B13F-E2AD64253F7E}" presName="horzFour" presStyleCnt="0"/>
      <dgm:spPr/>
    </dgm:pt>
    <dgm:pt modelId="{302C6254-D9E3-4E9C-98CA-69DAA8FB6C4F}" type="pres">
      <dgm:prSet presAssocID="{82FB3D4A-C7C5-4943-B9E2-E2FEC0B3A8C6}" presName="sibSpaceTwo" presStyleCnt="0"/>
      <dgm:spPr/>
    </dgm:pt>
    <dgm:pt modelId="{1301DEFC-B0F2-4879-8FB4-609AD591B67D}" type="pres">
      <dgm:prSet presAssocID="{97A0B946-490A-43F2-B7BC-398AC5A8D2F6}" presName="vertTwo" presStyleCnt="0"/>
      <dgm:spPr/>
    </dgm:pt>
    <dgm:pt modelId="{B26E7CC7-2BBC-48F3-9F29-076FE0DF794C}" type="pres">
      <dgm:prSet presAssocID="{97A0B946-490A-43F2-B7BC-398AC5A8D2F6}" presName="txTwo" presStyleLbl="node2" presStyleIdx="1" presStyleCnt="3" custScaleX="33213" custScaleY="61110">
        <dgm:presLayoutVars>
          <dgm:chPref val="3"/>
        </dgm:presLayoutVars>
      </dgm:prSet>
      <dgm:spPr/>
      <dgm:t>
        <a:bodyPr/>
        <a:lstStyle/>
        <a:p>
          <a:endParaRPr lang="ru-RU"/>
        </a:p>
      </dgm:t>
    </dgm:pt>
    <dgm:pt modelId="{89B8FA12-C3E5-4D91-85E6-CF05718FB3FB}" type="pres">
      <dgm:prSet presAssocID="{97A0B946-490A-43F2-B7BC-398AC5A8D2F6}" presName="parTransTwo" presStyleCnt="0"/>
      <dgm:spPr/>
    </dgm:pt>
    <dgm:pt modelId="{49DF8F33-00C8-4C57-947D-6FB295BC5E0B}" type="pres">
      <dgm:prSet presAssocID="{97A0B946-490A-43F2-B7BC-398AC5A8D2F6}" presName="horzTwo" presStyleCnt="0"/>
      <dgm:spPr/>
    </dgm:pt>
    <dgm:pt modelId="{8935F7D5-9BD6-42CA-8CA0-72E057D6B34D}" type="pres">
      <dgm:prSet presAssocID="{C9A36824-A241-46BA-827C-7A74F3628FBA}" presName="vertThree" presStyleCnt="0"/>
      <dgm:spPr/>
    </dgm:pt>
    <dgm:pt modelId="{C8C8197E-6305-413D-AE7A-2D765A45E722}" type="pres">
      <dgm:prSet presAssocID="{C9A36824-A241-46BA-827C-7A74F3628FBA}" presName="txThree" presStyleLbl="node3" presStyleIdx="1" presStyleCnt="3" custScaleX="33213">
        <dgm:presLayoutVars>
          <dgm:chPref val="3"/>
        </dgm:presLayoutVars>
      </dgm:prSet>
      <dgm:spPr/>
      <dgm:t>
        <a:bodyPr/>
        <a:lstStyle/>
        <a:p>
          <a:endParaRPr lang="ru-RU"/>
        </a:p>
      </dgm:t>
    </dgm:pt>
    <dgm:pt modelId="{061220AE-192D-4E38-A132-972960C5CC49}" type="pres">
      <dgm:prSet presAssocID="{C9A36824-A241-46BA-827C-7A74F3628FBA}" presName="parTransThree" presStyleCnt="0"/>
      <dgm:spPr/>
    </dgm:pt>
    <dgm:pt modelId="{92B55F50-B7C7-40CA-A676-330B451225D2}" type="pres">
      <dgm:prSet presAssocID="{C9A36824-A241-46BA-827C-7A74F3628FBA}" presName="horzThree" presStyleCnt="0"/>
      <dgm:spPr/>
    </dgm:pt>
    <dgm:pt modelId="{35AECF87-FCFB-4ACB-96D6-B593F5641AED}" type="pres">
      <dgm:prSet presAssocID="{07B80F12-EC88-4450-92AF-9C6E79AD2A8D}" presName="vertFour" presStyleCnt="0">
        <dgm:presLayoutVars>
          <dgm:chPref val="3"/>
        </dgm:presLayoutVars>
      </dgm:prSet>
      <dgm:spPr/>
    </dgm:pt>
    <dgm:pt modelId="{41007D0D-801F-4A09-AF8E-411534AA8476}" type="pres">
      <dgm:prSet presAssocID="{07B80F12-EC88-4450-92AF-9C6E79AD2A8D}" presName="txFour" presStyleLbl="node4" presStyleIdx="5" presStyleCnt="15" custScaleX="33213">
        <dgm:presLayoutVars>
          <dgm:chPref val="3"/>
        </dgm:presLayoutVars>
      </dgm:prSet>
      <dgm:spPr/>
      <dgm:t>
        <a:bodyPr/>
        <a:lstStyle/>
        <a:p>
          <a:endParaRPr lang="ru-RU"/>
        </a:p>
      </dgm:t>
    </dgm:pt>
    <dgm:pt modelId="{204A399F-7321-43B8-99D7-EB24DA528AC7}" type="pres">
      <dgm:prSet presAssocID="{07B80F12-EC88-4450-92AF-9C6E79AD2A8D}" presName="parTransFour" presStyleCnt="0"/>
      <dgm:spPr/>
    </dgm:pt>
    <dgm:pt modelId="{70896AFF-AE5D-4C5D-9E92-EA5E0AE6454E}" type="pres">
      <dgm:prSet presAssocID="{07B80F12-EC88-4450-92AF-9C6E79AD2A8D}" presName="horzFour" presStyleCnt="0"/>
      <dgm:spPr/>
    </dgm:pt>
    <dgm:pt modelId="{CEED6D9A-04A1-4013-8A9C-7F3C1EA88855}" type="pres">
      <dgm:prSet presAssocID="{D2FCBC18-222E-4FD3-926D-668B4BBA49C6}" presName="vertFour" presStyleCnt="0">
        <dgm:presLayoutVars>
          <dgm:chPref val="3"/>
        </dgm:presLayoutVars>
      </dgm:prSet>
      <dgm:spPr/>
    </dgm:pt>
    <dgm:pt modelId="{F9E9D04B-46B0-49DD-B3B4-A1CC7B5D68B8}" type="pres">
      <dgm:prSet presAssocID="{D2FCBC18-222E-4FD3-926D-668B4BBA49C6}" presName="txFour" presStyleLbl="node4" presStyleIdx="6" presStyleCnt="15" custScaleX="33213">
        <dgm:presLayoutVars>
          <dgm:chPref val="3"/>
        </dgm:presLayoutVars>
      </dgm:prSet>
      <dgm:spPr/>
      <dgm:t>
        <a:bodyPr/>
        <a:lstStyle/>
        <a:p>
          <a:endParaRPr lang="ru-RU"/>
        </a:p>
      </dgm:t>
    </dgm:pt>
    <dgm:pt modelId="{7A4001F8-1841-4826-A141-B716959DE3A5}" type="pres">
      <dgm:prSet presAssocID="{D2FCBC18-222E-4FD3-926D-668B4BBA49C6}" presName="parTransFour" presStyleCnt="0"/>
      <dgm:spPr/>
    </dgm:pt>
    <dgm:pt modelId="{B636A10E-9A02-4241-A5B7-4275E34F1C4A}" type="pres">
      <dgm:prSet presAssocID="{D2FCBC18-222E-4FD3-926D-668B4BBA49C6}" presName="horzFour" presStyleCnt="0"/>
      <dgm:spPr/>
    </dgm:pt>
    <dgm:pt modelId="{D8B159D6-75BF-4D23-81EF-9AD63DE90941}" type="pres">
      <dgm:prSet presAssocID="{7B809552-61D5-46C4-AE2B-366B45D082F1}" presName="vertFour" presStyleCnt="0">
        <dgm:presLayoutVars>
          <dgm:chPref val="3"/>
        </dgm:presLayoutVars>
      </dgm:prSet>
      <dgm:spPr/>
    </dgm:pt>
    <dgm:pt modelId="{92716BD3-3E09-473B-ADE3-18AF8B39E2CD}" type="pres">
      <dgm:prSet presAssocID="{7B809552-61D5-46C4-AE2B-366B45D082F1}" presName="txFour" presStyleLbl="node4" presStyleIdx="7" presStyleCnt="15" custScaleX="33213">
        <dgm:presLayoutVars>
          <dgm:chPref val="3"/>
        </dgm:presLayoutVars>
      </dgm:prSet>
      <dgm:spPr/>
      <dgm:t>
        <a:bodyPr/>
        <a:lstStyle/>
        <a:p>
          <a:endParaRPr lang="ru-RU"/>
        </a:p>
      </dgm:t>
    </dgm:pt>
    <dgm:pt modelId="{E3116EF7-C390-44F3-9AFC-BFBF44DF27AA}" type="pres">
      <dgm:prSet presAssocID="{7B809552-61D5-46C4-AE2B-366B45D082F1}" presName="parTransFour" presStyleCnt="0"/>
      <dgm:spPr/>
    </dgm:pt>
    <dgm:pt modelId="{AA24CAAC-A207-4FF0-AEF8-9AD2FF1446F6}" type="pres">
      <dgm:prSet presAssocID="{7B809552-61D5-46C4-AE2B-366B45D082F1}" presName="horzFour" presStyleCnt="0"/>
      <dgm:spPr/>
    </dgm:pt>
    <dgm:pt modelId="{7B96A491-03BC-47F7-AA9B-D6CD2DA96263}" type="pres">
      <dgm:prSet presAssocID="{4F497F0F-52C6-48B5-B4C0-84850894E722}" presName="vertFour" presStyleCnt="0">
        <dgm:presLayoutVars>
          <dgm:chPref val="3"/>
        </dgm:presLayoutVars>
      </dgm:prSet>
      <dgm:spPr/>
    </dgm:pt>
    <dgm:pt modelId="{614B3269-F492-4805-8B20-A5F303AF18D0}" type="pres">
      <dgm:prSet presAssocID="{4F497F0F-52C6-48B5-B4C0-84850894E722}" presName="txFour" presStyleLbl="node4" presStyleIdx="8" presStyleCnt="15" custScaleX="33213">
        <dgm:presLayoutVars>
          <dgm:chPref val="3"/>
        </dgm:presLayoutVars>
      </dgm:prSet>
      <dgm:spPr/>
      <dgm:t>
        <a:bodyPr/>
        <a:lstStyle/>
        <a:p>
          <a:endParaRPr lang="ru-RU"/>
        </a:p>
      </dgm:t>
    </dgm:pt>
    <dgm:pt modelId="{D0264022-2017-46CD-B5C6-9DD287647FF3}" type="pres">
      <dgm:prSet presAssocID="{4F497F0F-52C6-48B5-B4C0-84850894E722}" presName="parTransFour" presStyleCnt="0"/>
      <dgm:spPr/>
    </dgm:pt>
    <dgm:pt modelId="{AB381B52-3C74-4CDA-B3EF-D5983FC5C76A}" type="pres">
      <dgm:prSet presAssocID="{4F497F0F-52C6-48B5-B4C0-84850894E722}" presName="horzFour" presStyleCnt="0"/>
      <dgm:spPr/>
    </dgm:pt>
    <dgm:pt modelId="{9C578C74-3352-4E66-A83A-D554E0088B8E}" type="pres">
      <dgm:prSet presAssocID="{97F6C610-5C7D-41E0-B8EE-425BCE809927}" presName="vertFour" presStyleCnt="0">
        <dgm:presLayoutVars>
          <dgm:chPref val="3"/>
        </dgm:presLayoutVars>
      </dgm:prSet>
      <dgm:spPr/>
    </dgm:pt>
    <dgm:pt modelId="{D7798359-30B7-47FE-9BB3-357F66F4C729}" type="pres">
      <dgm:prSet presAssocID="{97F6C610-5C7D-41E0-B8EE-425BCE809927}" presName="txFour" presStyleLbl="node4" presStyleIdx="9" presStyleCnt="15" custScaleX="33213">
        <dgm:presLayoutVars>
          <dgm:chPref val="3"/>
        </dgm:presLayoutVars>
      </dgm:prSet>
      <dgm:spPr/>
      <dgm:t>
        <a:bodyPr/>
        <a:lstStyle/>
        <a:p>
          <a:endParaRPr lang="ru-RU"/>
        </a:p>
      </dgm:t>
    </dgm:pt>
    <dgm:pt modelId="{C2D9EAB6-A2DB-48F5-8904-581A25628E78}" type="pres">
      <dgm:prSet presAssocID="{97F6C610-5C7D-41E0-B8EE-425BCE809927}" presName="horzFour" presStyleCnt="0"/>
      <dgm:spPr/>
    </dgm:pt>
    <dgm:pt modelId="{2F7AFC3D-37A5-44D2-8EA0-09D7BD981C9A}" type="pres">
      <dgm:prSet presAssocID="{CCE8922D-CDBE-4096-A9B9-B27F8CC2E7B1}" presName="sibSpaceTwo" presStyleCnt="0"/>
      <dgm:spPr/>
    </dgm:pt>
    <dgm:pt modelId="{EB7B46BE-F43B-4A1E-A669-F6C825738262}" type="pres">
      <dgm:prSet presAssocID="{652B5FD8-1DD6-40EB-8F31-CDE12959894B}" presName="vertTwo" presStyleCnt="0"/>
      <dgm:spPr/>
    </dgm:pt>
    <dgm:pt modelId="{0DD1BF98-FBDB-45B5-B316-4FD42D21DF4F}" type="pres">
      <dgm:prSet presAssocID="{652B5FD8-1DD6-40EB-8F31-CDE12959894B}" presName="txTwo" presStyleLbl="node2" presStyleIdx="2" presStyleCnt="3" custScaleX="35493" custScaleY="61110">
        <dgm:presLayoutVars>
          <dgm:chPref val="3"/>
        </dgm:presLayoutVars>
      </dgm:prSet>
      <dgm:spPr/>
      <dgm:t>
        <a:bodyPr/>
        <a:lstStyle/>
        <a:p>
          <a:endParaRPr lang="ru-RU"/>
        </a:p>
      </dgm:t>
    </dgm:pt>
    <dgm:pt modelId="{37DE613C-4717-4CFA-B98F-C28711672B0D}" type="pres">
      <dgm:prSet presAssocID="{652B5FD8-1DD6-40EB-8F31-CDE12959894B}" presName="parTransTwo" presStyleCnt="0"/>
      <dgm:spPr/>
    </dgm:pt>
    <dgm:pt modelId="{9FC550D5-B102-4FE7-8DB4-D04CBBB0C7E4}" type="pres">
      <dgm:prSet presAssocID="{652B5FD8-1DD6-40EB-8F31-CDE12959894B}" presName="horzTwo" presStyleCnt="0"/>
      <dgm:spPr/>
    </dgm:pt>
    <dgm:pt modelId="{A3A10215-C023-4B61-9DD1-CE3FDB812CEB}" type="pres">
      <dgm:prSet presAssocID="{3D89C345-4A0D-4FDC-B5A8-B2FCB828DDAB}" presName="vertThree" presStyleCnt="0"/>
      <dgm:spPr/>
    </dgm:pt>
    <dgm:pt modelId="{0BFDD33F-6CF3-4CD5-8EE5-513EC1B17424}" type="pres">
      <dgm:prSet presAssocID="{3D89C345-4A0D-4FDC-B5A8-B2FCB828DDAB}" presName="txThree" presStyleLbl="node3" presStyleIdx="2" presStyleCnt="3" custScaleX="35493">
        <dgm:presLayoutVars>
          <dgm:chPref val="3"/>
        </dgm:presLayoutVars>
      </dgm:prSet>
      <dgm:spPr/>
      <dgm:t>
        <a:bodyPr/>
        <a:lstStyle/>
        <a:p>
          <a:endParaRPr lang="ru-RU"/>
        </a:p>
      </dgm:t>
    </dgm:pt>
    <dgm:pt modelId="{AE2BDA44-B1F5-4722-A82E-C0EADD553D57}" type="pres">
      <dgm:prSet presAssocID="{3D89C345-4A0D-4FDC-B5A8-B2FCB828DDAB}" presName="parTransThree" presStyleCnt="0"/>
      <dgm:spPr/>
    </dgm:pt>
    <dgm:pt modelId="{23786150-4A0F-4CAD-9BF8-2CF4EFC51B7B}" type="pres">
      <dgm:prSet presAssocID="{3D89C345-4A0D-4FDC-B5A8-B2FCB828DDAB}" presName="horzThree" presStyleCnt="0"/>
      <dgm:spPr/>
    </dgm:pt>
    <dgm:pt modelId="{DADA4FF1-9FF7-464B-A160-85E2006D66AB}" type="pres">
      <dgm:prSet presAssocID="{512DE50A-C5CC-4902-9E40-2F658F91C541}" presName="vertFour" presStyleCnt="0">
        <dgm:presLayoutVars>
          <dgm:chPref val="3"/>
        </dgm:presLayoutVars>
      </dgm:prSet>
      <dgm:spPr/>
    </dgm:pt>
    <dgm:pt modelId="{16AF53AE-A193-46B7-A8C5-B79B87F51423}" type="pres">
      <dgm:prSet presAssocID="{512DE50A-C5CC-4902-9E40-2F658F91C541}" presName="txFour" presStyleLbl="node4" presStyleIdx="10" presStyleCnt="15" custScaleX="35493">
        <dgm:presLayoutVars>
          <dgm:chPref val="3"/>
        </dgm:presLayoutVars>
      </dgm:prSet>
      <dgm:spPr/>
      <dgm:t>
        <a:bodyPr/>
        <a:lstStyle/>
        <a:p>
          <a:endParaRPr lang="ru-RU"/>
        </a:p>
      </dgm:t>
    </dgm:pt>
    <dgm:pt modelId="{F0F81DCE-BBAF-4448-8C06-FE929F6EFD50}" type="pres">
      <dgm:prSet presAssocID="{512DE50A-C5CC-4902-9E40-2F658F91C541}" presName="parTransFour" presStyleCnt="0"/>
      <dgm:spPr/>
    </dgm:pt>
    <dgm:pt modelId="{C7882690-B9B4-4E7B-9A8D-7E4FA15239D1}" type="pres">
      <dgm:prSet presAssocID="{512DE50A-C5CC-4902-9E40-2F658F91C541}" presName="horzFour" presStyleCnt="0"/>
      <dgm:spPr/>
    </dgm:pt>
    <dgm:pt modelId="{433655AD-A900-41AD-8F0F-3CD31838D7EE}" type="pres">
      <dgm:prSet presAssocID="{2D4CF4D0-B6E1-4A60-9375-38C89B9A9028}" presName="vertFour" presStyleCnt="0">
        <dgm:presLayoutVars>
          <dgm:chPref val="3"/>
        </dgm:presLayoutVars>
      </dgm:prSet>
      <dgm:spPr/>
    </dgm:pt>
    <dgm:pt modelId="{E4327505-0C43-4871-8757-A50453A0C067}" type="pres">
      <dgm:prSet presAssocID="{2D4CF4D0-B6E1-4A60-9375-38C89B9A9028}" presName="txFour" presStyleLbl="node4" presStyleIdx="11" presStyleCnt="15" custScaleX="35493">
        <dgm:presLayoutVars>
          <dgm:chPref val="3"/>
        </dgm:presLayoutVars>
      </dgm:prSet>
      <dgm:spPr/>
      <dgm:t>
        <a:bodyPr/>
        <a:lstStyle/>
        <a:p>
          <a:endParaRPr lang="ru-RU"/>
        </a:p>
      </dgm:t>
    </dgm:pt>
    <dgm:pt modelId="{FA240637-8708-425C-AE8B-749787D27E7F}" type="pres">
      <dgm:prSet presAssocID="{2D4CF4D0-B6E1-4A60-9375-38C89B9A9028}" presName="parTransFour" presStyleCnt="0"/>
      <dgm:spPr/>
    </dgm:pt>
    <dgm:pt modelId="{66E87F13-839F-4F13-92F9-25D1DE1DBE89}" type="pres">
      <dgm:prSet presAssocID="{2D4CF4D0-B6E1-4A60-9375-38C89B9A9028}" presName="horzFour" presStyleCnt="0"/>
      <dgm:spPr/>
    </dgm:pt>
    <dgm:pt modelId="{59E9A1C9-BF43-46B0-BA12-280660F3E0B5}" type="pres">
      <dgm:prSet presAssocID="{5D59B49C-8193-4B9D-A524-24260E5DC43A}" presName="vertFour" presStyleCnt="0">
        <dgm:presLayoutVars>
          <dgm:chPref val="3"/>
        </dgm:presLayoutVars>
      </dgm:prSet>
      <dgm:spPr/>
    </dgm:pt>
    <dgm:pt modelId="{26A96B2E-8431-4887-87F9-A88D05F1F01E}" type="pres">
      <dgm:prSet presAssocID="{5D59B49C-8193-4B9D-A524-24260E5DC43A}" presName="txFour" presStyleLbl="node4" presStyleIdx="12" presStyleCnt="15" custScaleX="35493">
        <dgm:presLayoutVars>
          <dgm:chPref val="3"/>
        </dgm:presLayoutVars>
      </dgm:prSet>
      <dgm:spPr/>
      <dgm:t>
        <a:bodyPr/>
        <a:lstStyle/>
        <a:p>
          <a:endParaRPr lang="ru-RU"/>
        </a:p>
      </dgm:t>
    </dgm:pt>
    <dgm:pt modelId="{44BE5888-BFB2-42F3-8CFB-F35EA527E485}" type="pres">
      <dgm:prSet presAssocID="{5D59B49C-8193-4B9D-A524-24260E5DC43A}" presName="parTransFour" presStyleCnt="0"/>
      <dgm:spPr/>
    </dgm:pt>
    <dgm:pt modelId="{8C91A089-9E02-46C5-B968-BACB80AECC4C}" type="pres">
      <dgm:prSet presAssocID="{5D59B49C-8193-4B9D-A524-24260E5DC43A}" presName="horzFour" presStyleCnt="0"/>
      <dgm:spPr/>
    </dgm:pt>
    <dgm:pt modelId="{4CCC690B-26B3-47CA-AEB9-46CDA2E15A25}" type="pres">
      <dgm:prSet presAssocID="{185ECEAA-E9EC-4803-BDA2-150F3705D74B}" presName="vertFour" presStyleCnt="0">
        <dgm:presLayoutVars>
          <dgm:chPref val="3"/>
        </dgm:presLayoutVars>
      </dgm:prSet>
      <dgm:spPr/>
    </dgm:pt>
    <dgm:pt modelId="{8E8AC1E9-FB6F-42A5-9474-FD92A989D567}" type="pres">
      <dgm:prSet presAssocID="{185ECEAA-E9EC-4803-BDA2-150F3705D74B}" presName="txFour" presStyleLbl="node4" presStyleIdx="13" presStyleCnt="15" custScaleX="35493">
        <dgm:presLayoutVars>
          <dgm:chPref val="3"/>
        </dgm:presLayoutVars>
      </dgm:prSet>
      <dgm:spPr/>
      <dgm:t>
        <a:bodyPr/>
        <a:lstStyle/>
        <a:p>
          <a:endParaRPr lang="ru-RU"/>
        </a:p>
      </dgm:t>
    </dgm:pt>
    <dgm:pt modelId="{0A410C9B-3DF5-4E41-8896-D54FC96A86A9}" type="pres">
      <dgm:prSet presAssocID="{185ECEAA-E9EC-4803-BDA2-150F3705D74B}" presName="parTransFour" presStyleCnt="0"/>
      <dgm:spPr/>
    </dgm:pt>
    <dgm:pt modelId="{244BCC4F-DF14-434C-801F-C854F38E0855}" type="pres">
      <dgm:prSet presAssocID="{185ECEAA-E9EC-4803-BDA2-150F3705D74B}" presName="horzFour" presStyleCnt="0"/>
      <dgm:spPr/>
    </dgm:pt>
    <dgm:pt modelId="{66AE5943-CD57-4B0A-B8A1-D1F6E298E33B}" type="pres">
      <dgm:prSet presAssocID="{F6B46C7E-0BD2-4198-B92C-D4AFB39D0DF3}" presName="vertFour" presStyleCnt="0">
        <dgm:presLayoutVars>
          <dgm:chPref val="3"/>
        </dgm:presLayoutVars>
      </dgm:prSet>
      <dgm:spPr/>
    </dgm:pt>
    <dgm:pt modelId="{E4A8A91F-C72F-42C4-9F11-3F9AA5B7D093}" type="pres">
      <dgm:prSet presAssocID="{F6B46C7E-0BD2-4198-B92C-D4AFB39D0DF3}" presName="txFour" presStyleLbl="node4" presStyleIdx="14" presStyleCnt="15" custScaleX="35493">
        <dgm:presLayoutVars>
          <dgm:chPref val="3"/>
        </dgm:presLayoutVars>
      </dgm:prSet>
      <dgm:spPr/>
      <dgm:t>
        <a:bodyPr/>
        <a:lstStyle/>
        <a:p>
          <a:endParaRPr lang="ru-RU"/>
        </a:p>
      </dgm:t>
    </dgm:pt>
    <dgm:pt modelId="{BDB035FB-6BDA-4635-83F3-59ED0841BC23}" type="pres">
      <dgm:prSet presAssocID="{F6B46C7E-0BD2-4198-B92C-D4AFB39D0DF3}" presName="horzFour" presStyleCnt="0"/>
      <dgm:spPr/>
    </dgm:pt>
  </dgm:ptLst>
  <dgm:cxnLst>
    <dgm:cxn modelId="{47085E78-F323-461C-ABA0-3C00F129E846}" srcId="{E321591B-EF22-4B70-A997-F920ADD424A6}" destId="{11F9C3DB-3694-4C6F-9480-413338C10FBB}" srcOrd="0" destOrd="0" parTransId="{82AF0889-00EE-4A2D-80F8-9E69973D9BB1}" sibTransId="{959BAB1B-4ED2-49C7-A434-265946C911A4}"/>
    <dgm:cxn modelId="{4261F136-DE99-446C-BCB6-DA60F64402AD}" srcId="{11F9C3DB-3694-4C6F-9480-413338C10FBB}" destId="{B6569DD0-5CAF-4EBD-812F-CAA384C5D95A}" srcOrd="0" destOrd="0" parTransId="{A90F804D-9F9A-414F-8363-9F071A1BCA86}" sibTransId="{6BFBC289-7E47-481C-93FB-38C6FF93EE5A}"/>
    <dgm:cxn modelId="{1B2D7BCC-8BE9-42D3-A5C7-9032F83D87E1}" srcId="{5D59B49C-8193-4B9D-A524-24260E5DC43A}" destId="{185ECEAA-E9EC-4803-BDA2-150F3705D74B}" srcOrd="0" destOrd="0" parTransId="{51F421F0-2C98-4F6D-BF71-C5BF8C5D3CE4}" sibTransId="{B6172A86-0ED0-4857-B188-95714E8AB943}"/>
    <dgm:cxn modelId="{2B096328-24C2-4C99-8E97-C9758C6C1288}" srcId="{7B809552-61D5-46C4-AE2B-366B45D082F1}" destId="{4F497F0F-52C6-48B5-B4C0-84850894E722}" srcOrd="0" destOrd="0" parTransId="{6F327AC7-D255-4C8D-8B1F-3354326F2609}" sibTransId="{9A262E3A-3E99-4699-ABFB-A997C800EAA4}"/>
    <dgm:cxn modelId="{E6799F96-F21F-4DD1-A660-102471E3E404}" type="presOf" srcId="{E321591B-EF22-4B70-A997-F920ADD424A6}" destId="{90BD3D43-1A3B-485E-AFA6-70323627E9FE}" srcOrd="0" destOrd="0" presId="urn:microsoft.com/office/officeart/2005/8/layout/hierarchy4"/>
    <dgm:cxn modelId="{0EC2FFFF-3B8A-4396-A103-CD84B8E53C3D}" srcId="{6E4BDF23-D055-4600-B225-7ECA009E7556}" destId="{DC8ABE38-9E0B-457A-A24A-B3482434ACAB}" srcOrd="0" destOrd="0" parTransId="{66A143F5-070B-4EB2-98E1-744739FD25A0}" sibTransId="{571AE004-CF7E-444E-8136-BDA562AA7234}"/>
    <dgm:cxn modelId="{711D3E3F-1E7A-4767-A2D5-030DED4B6251}" srcId="{97A0B946-490A-43F2-B7BC-398AC5A8D2F6}" destId="{C9A36824-A241-46BA-827C-7A74F3628FBA}" srcOrd="0" destOrd="0" parTransId="{1CDE2509-D01C-42B7-AD1F-BFA304C07372}" sibTransId="{70C8FE2B-EB40-447A-9897-5974D90ABCAD}"/>
    <dgm:cxn modelId="{A2CE88E1-F580-4996-BE40-5314C3E1541A}" type="presOf" srcId="{4F497F0F-52C6-48B5-B4C0-84850894E722}" destId="{614B3269-F492-4805-8B20-A5F303AF18D0}" srcOrd="0" destOrd="0" presId="urn:microsoft.com/office/officeart/2005/8/layout/hierarchy4"/>
    <dgm:cxn modelId="{0CD3946E-AEAD-40CA-9A0A-B0FE7DF7E671}" type="presOf" srcId="{11F9C3DB-3694-4C6F-9480-413338C10FBB}" destId="{E46628DA-DFCB-494E-9EDB-9DEB3E961771}" srcOrd="0" destOrd="0" presId="urn:microsoft.com/office/officeart/2005/8/layout/hierarchy4"/>
    <dgm:cxn modelId="{88DB91C4-7218-4903-A0C8-7F8E9DC42796}" type="presOf" srcId="{D351FCBF-967B-4557-978E-7A3222124EA5}" destId="{8CCC63E9-78E3-42CF-8177-76D5E588906A}" srcOrd="0" destOrd="0" presId="urn:microsoft.com/office/officeart/2005/8/layout/hierarchy4"/>
    <dgm:cxn modelId="{3F274C23-EB6C-4D13-BCAA-338AD1B87543}" type="presOf" srcId="{4CFA4027-B689-4D18-B13F-E2AD64253F7E}" destId="{C4145823-F6A6-4FD0-91E7-96466CB8D1F1}" srcOrd="0" destOrd="0" presId="urn:microsoft.com/office/officeart/2005/8/layout/hierarchy4"/>
    <dgm:cxn modelId="{65407EC4-A36F-4467-AE59-FC8B2548AD02}" srcId="{DC8ABE38-9E0B-457A-A24A-B3482434ACAB}" destId="{E321591B-EF22-4B70-A997-F920ADD424A6}" srcOrd="0" destOrd="0" parTransId="{C74C1044-46DE-469D-906F-4BF972356DB2}" sibTransId="{6C66FFD2-E801-49D4-9517-86F537270F66}"/>
    <dgm:cxn modelId="{9613E807-EA12-41E9-A5B9-FD1C2777860E}" type="presOf" srcId="{2D4CF4D0-B6E1-4A60-9375-38C89B9A9028}" destId="{E4327505-0C43-4871-8757-A50453A0C067}" srcOrd="0" destOrd="0" presId="urn:microsoft.com/office/officeart/2005/8/layout/hierarchy4"/>
    <dgm:cxn modelId="{182272AC-7789-415A-9063-9F473FC9B486}" srcId="{4F497F0F-52C6-48B5-B4C0-84850894E722}" destId="{97F6C610-5C7D-41E0-B8EE-425BCE809927}" srcOrd="0" destOrd="0" parTransId="{18BA1A19-8C08-4DC8-AF96-EE682CA491DE}" sibTransId="{AA21E21E-469F-4725-8FD1-C427C7BF6BE0}"/>
    <dgm:cxn modelId="{60E599C8-95A6-44C9-900D-3497063C8FC5}" srcId="{B6569DD0-5CAF-4EBD-812F-CAA384C5D95A}" destId="{4CFA4027-B689-4D18-B13F-E2AD64253F7E}" srcOrd="0" destOrd="0" parTransId="{548858CD-30AE-44E9-86E2-96A0BDEB5322}" sibTransId="{C61585E8-388A-4EC4-B091-1E513E88F045}"/>
    <dgm:cxn modelId="{CF556B83-D864-4B9F-8A1E-03D44A5E132F}" srcId="{3D89C345-4A0D-4FDC-B5A8-B2FCB828DDAB}" destId="{512DE50A-C5CC-4902-9E40-2F658F91C541}" srcOrd="0" destOrd="0" parTransId="{B4F8CCDA-03A5-404C-8D3C-DB13D614312F}" sibTransId="{DA45B9E8-F93B-44F7-95AA-7CC22F6CBAFD}"/>
    <dgm:cxn modelId="{583A06A5-5916-4459-80FA-EB6CE837E5CF}" srcId="{D351FCBF-967B-4557-978E-7A3222124EA5}" destId="{652B5FD8-1DD6-40EB-8F31-CDE12959894B}" srcOrd="2" destOrd="0" parTransId="{3D7DBC52-85B3-4FB1-A529-49B13D148558}" sibTransId="{3A8A0009-352F-4705-A981-2FEF5C76DA21}"/>
    <dgm:cxn modelId="{55F5590C-E295-48BA-82D5-1F723AD1FC9D}" type="presOf" srcId="{97F6C610-5C7D-41E0-B8EE-425BCE809927}" destId="{D7798359-30B7-47FE-9BB3-357F66F4C729}" srcOrd="0" destOrd="0" presId="urn:microsoft.com/office/officeart/2005/8/layout/hierarchy4"/>
    <dgm:cxn modelId="{35BA267E-5B4C-47F1-9AD3-82633F40A8F0}" type="presOf" srcId="{31221637-960D-4BD7-97BA-03E24C592427}" destId="{EB0C10EA-E065-41A1-9B13-E8E04F32F921}" srcOrd="0" destOrd="0" presId="urn:microsoft.com/office/officeart/2005/8/layout/hierarchy4"/>
    <dgm:cxn modelId="{1FBFBF94-4F35-4364-955B-AF498D27A1AF}" type="presOf" srcId="{6E4BDF23-D055-4600-B225-7ECA009E7556}" destId="{553B4E58-AF68-434D-AE6A-08D572D24E47}" srcOrd="0" destOrd="0" presId="urn:microsoft.com/office/officeart/2005/8/layout/hierarchy4"/>
    <dgm:cxn modelId="{583234BC-8192-4993-8303-E4B5B0CA96F3}" type="presOf" srcId="{185ECEAA-E9EC-4803-BDA2-150F3705D74B}" destId="{8E8AC1E9-FB6F-42A5-9474-FD92A989D567}" srcOrd="0" destOrd="0" presId="urn:microsoft.com/office/officeart/2005/8/layout/hierarchy4"/>
    <dgm:cxn modelId="{9B7121E2-D5BD-469C-B4F6-5C820FFABF28}" type="presOf" srcId="{7B809552-61D5-46C4-AE2B-366B45D082F1}" destId="{92716BD3-3E09-473B-ADE3-18AF8B39E2CD}" srcOrd="0" destOrd="0" presId="urn:microsoft.com/office/officeart/2005/8/layout/hierarchy4"/>
    <dgm:cxn modelId="{D9FBDA7C-350A-49F8-9AFD-0BB49293F61C}" type="presOf" srcId="{652B5FD8-1DD6-40EB-8F31-CDE12959894B}" destId="{0DD1BF98-FBDB-45B5-B316-4FD42D21DF4F}" srcOrd="0" destOrd="0" presId="urn:microsoft.com/office/officeart/2005/8/layout/hierarchy4"/>
    <dgm:cxn modelId="{FEA0E0D4-F977-4FAB-AB86-54DA5F34B3DD}" type="presOf" srcId="{DC8ABE38-9E0B-457A-A24A-B3482434ACAB}" destId="{F283F61B-524B-402A-8475-C33316F6D7A4}" srcOrd="0" destOrd="0" presId="urn:microsoft.com/office/officeart/2005/8/layout/hierarchy4"/>
    <dgm:cxn modelId="{54EC16C4-94F1-4DA1-8192-10A416F0D1CD}" srcId="{31221637-960D-4BD7-97BA-03E24C592427}" destId="{6E4BDF23-D055-4600-B225-7ECA009E7556}" srcOrd="0" destOrd="0" parTransId="{4D02B540-D793-425D-B00D-FED0E450A17E}" sibTransId="{44280126-ADC5-4899-80CA-477D12FABF98}"/>
    <dgm:cxn modelId="{EBB40A3E-19B9-441A-AD9D-1618FD104C0D}" type="presOf" srcId="{5D59B49C-8193-4B9D-A524-24260E5DC43A}" destId="{26A96B2E-8431-4887-87F9-A88D05F1F01E}" srcOrd="0" destOrd="0" presId="urn:microsoft.com/office/officeart/2005/8/layout/hierarchy4"/>
    <dgm:cxn modelId="{8DB5A794-A29D-4DA2-963E-50FC97A27F86}" type="presOf" srcId="{1A37C2D0-E311-480D-BE74-4A10698CA5CA}" destId="{864DD87F-0B0C-4621-942E-8CB6627B1031}" srcOrd="0" destOrd="0" presId="urn:microsoft.com/office/officeart/2005/8/layout/hierarchy4"/>
    <dgm:cxn modelId="{751B850A-8742-479D-86CD-E0E0A4744342}" type="presOf" srcId="{D2FCBC18-222E-4FD3-926D-668B4BBA49C6}" destId="{F9E9D04B-46B0-49DD-B3B4-A1CC7B5D68B8}" srcOrd="0" destOrd="0" presId="urn:microsoft.com/office/officeart/2005/8/layout/hierarchy4"/>
    <dgm:cxn modelId="{06734997-BB3F-464B-BD88-0FF9251C0472}" srcId="{1A37C2D0-E311-480D-BE74-4A10698CA5CA}" destId="{D351FCBF-967B-4557-978E-7A3222124EA5}" srcOrd="0" destOrd="0" parTransId="{02F7ECAF-3554-4DF9-89FC-164034A7045E}" sibTransId="{7DEB0C03-D1E4-4C2F-9788-195499245F22}"/>
    <dgm:cxn modelId="{B936D558-621F-48A4-BF55-501CC464BD60}" srcId="{07B80F12-EC88-4450-92AF-9C6E79AD2A8D}" destId="{D2FCBC18-222E-4FD3-926D-668B4BBA49C6}" srcOrd="0" destOrd="0" parTransId="{3492710E-D677-4EE0-AC2C-A31BCEDCC036}" sibTransId="{9260EA05-5E42-4184-984B-702F1E6026ED}"/>
    <dgm:cxn modelId="{6315E12C-549D-4F85-84E1-92319CCF60DC}" type="presOf" srcId="{07B80F12-EC88-4450-92AF-9C6E79AD2A8D}" destId="{41007D0D-801F-4A09-AF8E-411534AA8476}" srcOrd="0" destOrd="0" presId="urn:microsoft.com/office/officeart/2005/8/layout/hierarchy4"/>
    <dgm:cxn modelId="{126432F0-2959-41DF-9400-70AD458CB175}" type="presOf" srcId="{B6569DD0-5CAF-4EBD-812F-CAA384C5D95A}" destId="{0AC65D80-99D6-40C0-8E49-2EECF2BCE3A9}" srcOrd="0" destOrd="0" presId="urn:microsoft.com/office/officeart/2005/8/layout/hierarchy4"/>
    <dgm:cxn modelId="{FB5AB8E4-215E-4CB5-954A-ED5414BA8842}" srcId="{512DE50A-C5CC-4902-9E40-2F658F91C541}" destId="{2D4CF4D0-B6E1-4A60-9375-38C89B9A9028}" srcOrd="0" destOrd="0" parTransId="{EBAAD010-037F-4C11-B7B6-C136F417FF69}" sibTransId="{27BB5197-EF04-47D3-9FE2-9DD1B2FFD241}"/>
    <dgm:cxn modelId="{63C62600-B20B-4193-89E0-01D468484068}" type="presOf" srcId="{3D89C345-4A0D-4FDC-B5A8-B2FCB828DDAB}" destId="{0BFDD33F-6CF3-4CD5-8EE5-513EC1B17424}" srcOrd="0" destOrd="0" presId="urn:microsoft.com/office/officeart/2005/8/layout/hierarchy4"/>
    <dgm:cxn modelId="{C2BD9450-E36A-4E0E-8427-6F482E58444B}" type="presOf" srcId="{512DE50A-C5CC-4902-9E40-2F658F91C541}" destId="{16AF53AE-A193-46B7-A8C5-B79B87F51423}" srcOrd="0" destOrd="0" presId="urn:microsoft.com/office/officeart/2005/8/layout/hierarchy4"/>
    <dgm:cxn modelId="{E2E60461-5992-4AA5-A3A2-574A752DCE92}" srcId="{652B5FD8-1DD6-40EB-8F31-CDE12959894B}" destId="{3D89C345-4A0D-4FDC-B5A8-B2FCB828DDAB}" srcOrd="0" destOrd="0" parTransId="{E6354887-5BD7-498D-B65E-5BB3879A76B2}" sibTransId="{EA880DA5-92D7-4193-8FA5-39C6170E4C3C}"/>
    <dgm:cxn modelId="{E03D1616-DADD-4EE5-912F-E248084E2C1D}" srcId="{D351FCBF-967B-4557-978E-7A3222124EA5}" destId="{97A0B946-490A-43F2-B7BC-398AC5A8D2F6}" srcOrd="1" destOrd="0" parTransId="{246A8E06-9666-4BB4-A55E-CABB74F7B8FF}" sibTransId="{CCE8922D-CDBE-4096-A9B9-B27F8CC2E7B1}"/>
    <dgm:cxn modelId="{F205B5C4-BD36-4F6D-9BBA-8AC4BEFF4AA1}" type="presOf" srcId="{97A0B946-490A-43F2-B7BC-398AC5A8D2F6}" destId="{B26E7CC7-2BBC-48F3-9F29-076FE0DF794C}" srcOrd="0" destOrd="0" presId="urn:microsoft.com/office/officeart/2005/8/layout/hierarchy4"/>
    <dgm:cxn modelId="{067601B4-6CE7-46D0-896C-451C062DF623}" srcId="{D351FCBF-967B-4557-978E-7A3222124EA5}" destId="{31221637-960D-4BD7-97BA-03E24C592427}" srcOrd="0" destOrd="0" parTransId="{0922CFA8-6EA5-46EE-8CE3-4E8D2781AC6C}" sibTransId="{82FB3D4A-C7C5-4943-B9E2-E2FEC0B3A8C6}"/>
    <dgm:cxn modelId="{5E997275-C2D2-44F7-8A39-93A4D064C06C}" type="presOf" srcId="{F6B46C7E-0BD2-4198-B92C-D4AFB39D0DF3}" destId="{E4A8A91F-C72F-42C4-9F11-3F9AA5B7D093}" srcOrd="0" destOrd="0" presId="urn:microsoft.com/office/officeart/2005/8/layout/hierarchy4"/>
    <dgm:cxn modelId="{D4F5E715-8A9C-4394-B1A7-27E0708936FE}" srcId="{2D4CF4D0-B6E1-4A60-9375-38C89B9A9028}" destId="{5D59B49C-8193-4B9D-A524-24260E5DC43A}" srcOrd="0" destOrd="0" parTransId="{5F514B5F-7E9E-4D86-87E2-615FDF271CE8}" sibTransId="{B2212DC2-0DC6-4C79-AF8C-D2E0529EEE4F}"/>
    <dgm:cxn modelId="{FB3095F0-09AD-4351-9441-B5FB0766DB15}" srcId="{D2FCBC18-222E-4FD3-926D-668B4BBA49C6}" destId="{7B809552-61D5-46C4-AE2B-366B45D082F1}" srcOrd="0" destOrd="0" parTransId="{EB239BA9-9419-4CEB-98C3-4690A0B4C9D8}" sibTransId="{D178F321-A392-47B2-B2D3-E57794859785}"/>
    <dgm:cxn modelId="{879B88E9-9F70-44E2-9D0A-67D5BED1F617}" srcId="{185ECEAA-E9EC-4803-BDA2-150F3705D74B}" destId="{F6B46C7E-0BD2-4198-B92C-D4AFB39D0DF3}" srcOrd="0" destOrd="0" parTransId="{F2680510-1257-4C3D-BD09-6E8407B9CBE8}" sibTransId="{8CC147D3-902C-4079-A67E-49FBAC3A7EB1}"/>
    <dgm:cxn modelId="{D91A3CA4-D361-4087-B0FF-9E7201AE7FA2}" srcId="{C9A36824-A241-46BA-827C-7A74F3628FBA}" destId="{07B80F12-EC88-4450-92AF-9C6E79AD2A8D}" srcOrd="0" destOrd="0" parTransId="{15172A01-0FA8-423B-B369-B76D150C354A}" sibTransId="{FF2B3D85-D9D1-42F7-BE34-BB0DA65E07FD}"/>
    <dgm:cxn modelId="{8360A86B-7DE5-457C-AE84-BAC1405A62F0}" type="presOf" srcId="{C9A36824-A241-46BA-827C-7A74F3628FBA}" destId="{C8C8197E-6305-413D-AE7A-2D765A45E722}" srcOrd="0" destOrd="0" presId="urn:microsoft.com/office/officeart/2005/8/layout/hierarchy4"/>
    <dgm:cxn modelId="{82200A8F-D42D-44AC-AC77-9314CA384E6D}" type="presParOf" srcId="{864DD87F-0B0C-4621-942E-8CB6627B1031}" destId="{0C39856A-F539-4A0A-9A68-83637FEBAC0B}" srcOrd="0" destOrd="0" presId="urn:microsoft.com/office/officeart/2005/8/layout/hierarchy4"/>
    <dgm:cxn modelId="{5570B56F-92C1-402D-971C-0173AC6DE65A}" type="presParOf" srcId="{0C39856A-F539-4A0A-9A68-83637FEBAC0B}" destId="{8CCC63E9-78E3-42CF-8177-76D5E588906A}" srcOrd="0" destOrd="0" presId="urn:microsoft.com/office/officeart/2005/8/layout/hierarchy4"/>
    <dgm:cxn modelId="{88F6CE2E-3B5B-4EE5-926B-009695511FC0}" type="presParOf" srcId="{0C39856A-F539-4A0A-9A68-83637FEBAC0B}" destId="{B9A4D6C6-8648-453E-93F2-931661CD5112}" srcOrd="1" destOrd="0" presId="urn:microsoft.com/office/officeart/2005/8/layout/hierarchy4"/>
    <dgm:cxn modelId="{F8713958-74C1-4E19-8E35-DFA1DC7D9A0C}" type="presParOf" srcId="{0C39856A-F539-4A0A-9A68-83637FEBAC0B}" destId="{BE32FA8B-7078-4ADB-B5C0-7CD6AA1E3302}" srcOrd="2" destOrd="0" presId="urn:microsoft.com/office/officeart/2005/8/layout/hierarchy4"/>
    <dgm:cxn modelId="{7E2DA75C-C0F0-4E43-A4FE-218BC5AD493C}" type="presParOf" srcId="{BE32FA8B-7078-4ADB-B5C0-7CD6AA1E3302}" destId="{53904001-7DD1-41E8-8A1B-B8FE436F89A6}" srcOrd="0" destOrd="0" presId="urn:microsoft.com/office/officeart/2005/8/layout/hierarchy4"/>
    <dgm:cxn modelId="{EE1B0220-09DE-4BB7-A05A-21837361253A}" type="presParOf" srcId="{53904001-7DD1-41E8-8A1B-B8FE436F89A6}" destId="{EB0C10EA-E065-41A1-9B13-E8E04F32F921}" srcOrd="0" destOrd="0" presId="urn:microsoft.com/office/officeart/2005/8/layout/hierarchy4"/>
    <dgm:cxn modelId="{F546EA60-6236-4A15-8883-DDD50819CAD1}" type="presParOf" srcId="{53904001-7DD1-41E8-8A1B-B8FE436F89A6}" destId="{CCD07A17-59AC-468E-AC54-91FD51AAE356}" srcOrd="1" destOrd="0" presId="urn:microsoft.com/office/officeart/2005/8/layout/hierarchy4"/>
    <dgm:cxn modelId="{321145B8-255F-4452-A095-C835E6E3AF76}" type="presParOf" srcId="{53904001-7DD1-41E8-8A1B-B8FE436F89A6}" destId="{2D1A2F93-8BE8-4351-AA35-B8D30954E047}" srcOrd="2" destOrd="0" presId="urn:microsoft.com/office/officeart/2005/8/layout/hierarchy4"/>
    <dgm:cxn modelId="{DD583AC3-E3A4-42C8-83A1-BE7ECBEA58F3}" type="presParOf" srcId="{2D1A2F93-8BE8-4351-AA35-B8D30954E047}" destId="{91AAF779-FB15-41FF-98C5-E7A5B463660F}" srcOrd="0" destOrd="0" presId="urn:microsoft.com/office/officeart/2005/8/layout/hierarchy4"/>
    <dgm:cxn modelId="{958177A5-17BB-4B60-A180-D0FE3070F69B}" type="presParOf" srcId="{91AAF779-FB15-41FF-98C5-E7A5B463660F}" destId="{553B4E58-AF68-434D-AE6A-08D572D24E47}" srcOrd="0" destOrd="0" presId="urn:microsoft.com/office/officeart/2005/8/layout/hierarchy4"/>
    <dgm:cxn modelId="{C89A7BE5-7123-45F9-83CC-7B66504252A1}" type="presParOf" srcId="{91AAF779-FB15-41FF-98C5-E7A5B463660F}" destId="{3A11E530-4E37-4546-B56B-C0E045113627}" srcOrd="1" destOrd="0" presId="urn:microsoft.com/office/officeart/2005/8/layout/hierarchy4"/>
    <dgm:cxn modelId="{2E9E050C-F000-4680-AEF7-6DDC333C33DB}" type="presParOf" srcId="{91AAF779-FB15-41FF-98C5-E7A5B463660F}" destId="{6E09CDF5-8133-447C-A33F-A36734CC5BAE}" srcOrd="2" destOrd="0" presId="urn:microsoft.com/office/officeart/2005/8/layout/hierarchy4"/>
    <dgm:cxn modelId="{FB0B6F5A-4221-4128-B2D4-65C56E28DA22}" type="presParOf" srcId="{6E09CDF5-8133-447C-A33F-A36734CC5BAE}" destId="{53E5BB48-9297-49AA-A2D0-7034D533C052}" srcOrd="0" destOrd="0" presId="urn:microsoft.com/office/officeart/2005/8/layout/hierarchy4"/>
    <dgm:cxn modelId="{E418D875-7673-4221-A998-E774BB4836F9}" type="presParOf" srcId="{53E5BB48-9297-49AA-A2D0-7034D533C052}" destId="{F283F61B-524B-402A-8475-C33316F6D7A4}" srcOrd="0" destOrd="0" presId="urn:microsoft.com/office/officeart/2005/8/layout/hierarchy4"/>
    <dgm:cxn modelId="{0F25D578-5B4E-4B00-8E55-6020A43DC5CB}" type="presParOf" srcId="{53E5BB48-9297-49AA-A2D0-7034D533C052}" destId="{9F1D1DB6-C76A-4E95-9F38-78601B37981D}" srcOrd="1" destOrd="0" presId="urn:microsoft.com/office/officeart/2005/8/layout/hierarchy4"/>
    <dgm:cxn modelId="{CB205723-A43C-4E8B-9574-CEBBEEC82878}" type="presParOf" srcId="{53E5BB48-9297-49AA-A2D0-7034D533C052}" destId="{3CF2A828-D072-4004-8126-C518020B7EB1}" srcOrd="2" destOrd="0" presId="urn:microsoft.com/office/officeart/2005/8/layout/hierarchy4"/>
    <dgm:cxn modelId="{4782C65C-F6A0-4111-B321-929327B1942F}" type="presParOf" srcId="{3CF2A828-D072-4004-8126-C518020B7EB1}" destId="{92F27F9C-FC65-4FA6-95B7-88DA3A778C96}" srcOrd="0" destOrd="0" presId="urn:microsoft.com/office/officeart/2005/8/layout/hierarchy4"/>
    <dgm:cxn modelId="{BF8FBD5D-17A6-498D-9345-80057411543A}" type="presParOf" srcId="{92F27F9C-FC65-4FA6-95B7-88DA3A778C96}" destId="{90BD3D43-1A3B-485E-AFA6-70323627E9FE}" srcOrd="0" destOrd="0" presId="urn:microsoft.com/office/officeart/2005/8/layout/hierarchy4"/>
    <dgm:cxn modelId="{9C5C52BA-A108-4AB4-8C4E-06D6A3DC3B42}" type="presParOf" srcId="{92F27F9C-FC65-4FA6-95B7-88DA3A778C96}" destId="{8B39B552-1478-4372-B458-763D7F5D1FFF}" srcOrd="1" destOrd="0" presId="urn:microsoft.com/office/officeart/2005/8/layout/hierarchy4"/>
    <dgm:cxn modelId="{6E2F4C30-6234-4998-9A24-CA0996E9FA35}" type="presParOf" srcId="{92F27F9C-FC65-4FA6-95B7-88DA3A778C96}" destId="{0DA08D53-8029-4837-B719-F3B3638477EE}" srcOrd="2" destOrd="0" presId="urn:microsoft.com/office/officeart/2005/8/layout/hierarchy4"/>
    <dgm:cxn modelId="{C35D29C3-4F36-4817-90BB-9EF94F1C3C42}" type="presParOf" srcId="{0DA08D53-8029-4837-B719-F3B3638477EE}" destId="{507CAB7A-9F39-457C-BEC3-5B3BFB169094}" srcOrd="0" destOrd="0" presId="urn:microsoft.com/office/officeart/2005/8/layout/hierarchy4"/>
    <dgm:cxn modelId="{CC24A10B-13B6-4B23-81E0-CA419B012036}" type="presParOf" srcId="{507CAB7A-9F39-457C-BEC3-5B3BFB169094}" destId="{E46628DA-DFCB-494E-9EDB-9DEB3E961771}" srcOrd="0" destOrd="0" presId="urn:microsoft.com/office/officeart/2005/8/layout/hierarchy4"/>
    <dgm:cxn modelId="{5AB5F4F5-7C91-40C0-A588-4DF3D5E51302}" type="presParOf" srcId="{507CAB7A-9F39-457C-BEC3-5B3BFB169094}" destId="{1B95A24A-02CF-475E-ACB6-B20FB895244B}" srcOrd="1" destOrd="0" presId="urn:microsoft.com/office/officeart/2005/8/layout/hierarchy4"/>
    <dgm:cxn modelId="{D568BC8B-05F3-4C29-8365-9BCB27366A5D}" type="presParOf" srcId="{507CAB7A-9F39-457C-BEC3-5B3BFB169094}" destId="{E8E4A673-71C9-45AE-9B5F-AE8A221A53FE}" srcOrd="2" destOrd="0" presId="urn:microsoft.com/office/officeart/2005/8/layout/hierarchy4"/>
    <dgm:cxn modelId="{BE35FA33-CF3C-4F44-8E01-858A960D6A0B}" type="presParOf" srcId="{E8E4A673-71C9-45AE-9B5F-AE8A221A53FE}" destId="{F21DC648-3513-4AF5-A8C4-E58B02684BB0}" srcOrd="0" destOrd="0" presId="urn:microsoft.com/office/officeart/2005/8/layout/hierarchy4"/>
    <dgm:cxn modelId="{266F6695-3B09-4980-9CB0-DEC1F50CC58B}" type="presParOf" srcId="{F21DC648-3513-4AF5-A8C4-E58B02684BB0}" destId="{0AC65D80-99D6-40C0-8E49-2EECF2BCE3A9}" srcOrd="0" destOrd="0" presId="urn:microsoft.com/office/officeart/2005/8/layout/hierarchy4"/>
    <dgm:cxn modelId="{8CF18E3F-7192-4D63-BAD9-A8115CECEE76}" type="presParOf" srcId="{F21DC648-3513-4AF5-A8C4-E58B02684BB0}" destId="{1C625336-5F9E-4C1E-8CBB-82208AE6B470}" srcOrd="1" destOrd="0" presId="urn:microsoft.com/office/officeart/2005/8/layout/hierarchy4"/>
    <dgm:cxn modelId="{A9106839-A53C-4E52-83E1-3DD83F33580C}" type="presParOf" srcId="{F21DC648-3513-4AF5-A8C4-E58B02684BB0}" destId="{979289AA-7FC3-4CB3-8C21-27E1F1EAD018}" srcOrd="2" destOrd="0" presId="urn:microsoft.com/office/officeart/2005/8/layout/hierarchy4"/>
    <dgm:cxn modelId="{0405C5B0-7280-4F20-95FD-307F41B715CF}" type="presParOf" srcId="{979289AA-7FC3-4CB3-8C21-27E1F1EAD018}" destId="{CC463024-A47C-4314-94CD-09CDB099A1AE}" srcOrd="0" destOrd="0" presId="urn:microsoft.com/office/officeart/2005/8/layout/hierarchy4"/>
    <dgm:cxn modelId="{BA12E318-FA04-403F-AB21-FC585E35DD1C}" type="presParOf" srcId="{CC463024-A47C-4314-94CD-09CDB099A1AE}" destId="{C4145823-F6A6-4FD0-91E7-96466CB8D1F1}" srcOrd="0" destOrd="0" presId="urn:microsoft.com/office/officeart/2005/8/layout/hierarchy4"/>
    <dgm:cxn modelId="{C9341463-3822-49DB-82C5-8BC29BA9E659}" type="presParOf" srcId="{CC463024-A47C-4314-94CD-09CDB099A1AE}" destId="{4E319265-067E-491A-ACFC-54832C34D152}" srcOrd="1" destOrd="0" presId="urn:microsoft.com/office/officeart/2005/8/layout/hierarchy4"/>
    <dgm:cxn modelId="{8E923900-49CA-47E4-BD7B-5AFA8EA62462}" type="presParOf" srcId="{BE32FA8B-7078-4ADB-B5C0-7CD6AA1E3302}" destId="{302C6254-D9E3-4E9C-98CA-69DAA8FB6C4F}" srcOrd="1" destOrd="0" presId="urn:microsoft.com/office/officeart/2005/8/layout/hierarchy4"/>
    <dgm:cxn modelId="{C9A19226-EF4F-4649-8261-826908FA9330}" type="presParOf" srcId="{BE32FA8B-7078-4ADB-B5C0-7CD6AA1E3302}" destId="{1301DEFC-B0F2-4879-8FB4-609AD591B67D}" srcOrd="2" destOrd="0" presId="urn:microsoft.com/office/officeart/2005/8/layout/hierarchy4"/>
    <dgm:cxn modelId="{A76662D4-B7DF-4CB0-AA48-E23B1103DEF7}" type="presParOf" srcId="{1301DEFC-B0F2-4879-8FB4-609AD591B67D}" destId="{B26E7CC7-2BBC-48F3-9F29-076FE0DF794C}" srcOrd="0" destOrd="0" presId="urn:microsoft.com/office/officeart/2005/8/layout/hierarchy4"/>
    <dgm:cxn modelId="{26D512F5-E745-4FF9-B0D3-0112152DFCED}" type="presParOf" srcId="{1301DEFC-B0F2-4879-8FB4-609AD591B67D}" destId="{89B8FA12-C3E5-4D91-85E6-CF05718FB3FB}" srcOrd="1" destOrd="0" presId="urn:microsoft.com/office/officeart/2005/8/layout/hierarchy4"/>
    <dgm:cxn modelId="{44F40B4A-955C-446D-A5DD-8B42CE309DB5}" type="presParOf" srcId="{1301DEFC-B0F2-4879-8FB4-609AD591B67D}" destId="{49DF8F33-00C8-4C57-947D-6FB295BC5E0B}" srcOrd="2" destOrd="0" presId="urn:microsoft.com/office/officeart/2005/8/layout/hierarchy4"/>
    <dgm:cxn modelId="{C051795A-9C3F-4454-9C2C-2F9BE9772D07}" type="presParOf" srcId="{49DF8F33-00C8-4C57-947D-6FB295BC5E0B}" destId="{8935F7D5-9BD6-42CA-8CA0-72E057D6B34D}" srcOrd="0" destOrd="0" presId="urn:microsoft.com/office/officeart/2005/8/layout/hierarchy4"/>
    <dgm:cxn modelId="{5F628EB6-16E8-44DD-A947-0ACE913B02E2}" type="presParOf" srcId="{8935F7D5-9BD6-42CA-8CA0-72E057D6B34D}" destId="{C8C8197E-6305-413D-AE7A-2D765A45E722}" srcOrd="0" destOrd="0" presId="urn:microsoft.com/office/officeart/2005/8/layout/hierarchy4"/>
    <dgm:cxn modelId="{EDCF2673-B734-49D2-9B73-1702BD2598DB}" type="presParOf" srcId="{8935F7D5-9BD6-42CA-8CA0-72E057D6B34D}" destId="{061220AE-192D-4E38-A132-972960C5CC49}" srcOrd="1" destOrd="0" presId="urn:microsoft.com/office/officeart/2005/8/layout/hierarchy4"/>
    <dgm:cxn modelId="{41C97AED-EA19-434C-A05F-2A285E64CDEE}" type="presParOf" srcId="{8935F7D5-9BD6-42CA-8CA0-72E057D6B34D}" destId="{92B55F50-B7C7-40CA-A676-330B451225D2}" srcOrd="2" destOrd="0" presId="urn:microsoft.com/office/officeart/2005/8/layout/hierarchy4"/>
    <dgm:cxn modelId="{FE1025B1-FBF3-495C-9567-942FEF0E706B}" type="presParOf" srcId="{92B55F50-B7C7-40CA-A676-330B451225D2}" destId="{35AECF87-FCFB-4ACB-96D6-B593F5641AED}" srcOrd="0" destOrd="0" presId="urn:microsoft.com/office/officeart/2005/8/layout/hierarchy4"/>
    <dgm:cxn modelId="{389AFE9E-0B05-423F-8D98-5CEEC751780F}" type="presParOf" srcId="{35AECF87-FCFB-4ACB-96D6-B593F5641AED}" destId="{41007D0D-801F-4A09-AF8E-411534AA8476}" srcOrd="0" destOrd="0" presId="urn:microsoft.com/office/officeart/2005/8/layout/hierarchy4"/>
    <dgm:cxn modelId="{4D7E7131-4E61-4944-BCA7-0670285463BE}" type="presParOf" srcId="{35AECF87-FCFB-4ACB-96D6-B593F5641AED}" destId="{204A399F-7321-43B8-99D7-EB24DA528AC7}" srcOrd="1" destOrd="0" presId="urn:microsoft.com/office/officeart/2005/8/layout/hierarchy4"/>
    <dgm:cxn modelId="{EFE20F74-83E1-4D93-9C62-9D25F9B908F4}" type="presParOf" srcId="{35AECF87-FCFB-4ACB-96D6-B593F5641AED}" destId="{70896AFF-AE5D-4C5D-9E92-EA5E0AE6454E}" srcOrd="2" destOrd="0" presId="urn:microsoft.com/office/officeart/2005/8/layout/hierarchy4"/>
    <dgm:cxn modelId="{464754AE-B80E-4E14-AA1F-2647A161DFFF}" type="presParOf" srcId="{70896AFF-AE5D-4C5D-9E92-EA5E0AE6454E}" destId="{CEED6D9A-04A1-4013-8A9C-7F3C1EA88855}" srcOrd="0" destOrd="0" presId="urn:microsoft.com/office/officeart/2005/8/layout/hierarchy4"/>
    <dgm:cxn modelId="{4396C454-C5A6-434C-9CBA-7B791FA65027}" type="presParOf" srcId="{CEED6D9A-04A1-4013-8A9C-7F3C1EA88855}" destId="{F9E9D04B-46B0-49DD-B3B4-A1CC7B5D68B8}" srcOrd="0" destOrd="0" presId="urn:microsoft.com/office/officeart/2005/8/layout/hierarchy4"/>
    <dgm:cxn modelId="{0348C929-2DAC-4927-BB1C-D2BBFCBE43E7}" type="presParOf" srcId="{CEED6D9A-04A1-4013-8A9C-7F3C1EA88855}" destId="{7A4001F8-1841-4826-A141-B716959DE3A5}" srcOrd="1" destOrd="0" presId="urn:microsoft.com/office/officeart/2005/8/layout/hierarchy4"/>
    <dgm:cxn modelId="{26529883-0174-453D-8E13-FB950B75D114}" type="presParOf" srcId="{CEED6D9A-04A1-4013-8A9C-7F3C1EA88855}" destId="{B636A10E-9A02-4241-A5B7-4275E34F1C4A}" srcOrd="2" destOrd="0" presId="urn:microsoft.com/office/officeart/2005/8/layout/hierarchy4"/>
    <dgm:cxn modelId="{687FCA72-C745-4010-8CBC-2C111B6D9067}" type="presParOf" srcId="{B636A10E-9A02-4241-A5B7-4275E34F1C4A}" destId="{D8B159D6-75BF-4D23-81EF-9AD63DE90941}" srcOrd="0" destOrd="0" presId="urn:microsoft.com/office/officeart/2005/8/layout/hierarchy4"/>
    <dgm:cxn modelId="{21D8E3ED-8B9B-44A7-AFD1-0E814496FE64}" type="presParOf" srcId="{D8B159D6-75BF-4D23-81EF-9AD63DE90941}" destId="{92716BD3-3E09-473B-ADE3-18AF8B39E2CD}" srcOrd="0" destOrd="0" presId="urn:microsoft.com/office/officeart/2005/8/layout/hierarchy4"/>
    <dgm:cxn modelId="{E517F1B6-EB38-42F0-B546-7AB68D27FC8E}" type="presParOf" srcId="{D8B159D6-75BF-4D23-81EF-9AD63DE90941}" destId="{E3116EF7-C390-44F3-9AFC-BFBF44DF27AA}" srcOrd="1" destOrd="0" presId="urn:microsoft.com/office/officeart/2005/8/layout/hierarchy4"/>
    <dgm:cxn modelId="{C7C7863B-FD70-4DFA-8A95-467D73B38648}" type="presParOf" srcId="{D8B159D6-75BF-4D23-81EF-9AD63DE90941}" destId="{AA24CAAC-A207-4FF0-AEF8-9AD2FF1446F6}" srcOrd="2" destOrd="0" presId="urn:microsoft.com/office/officeart/2005/8/layout/hierarchy4"/>
    <dgm:cxn modelId="{8D3B2645-860D-4A31-BF2C-9A859B287789}" type="presParOf" srcId="{AA24CAAC-A207-4FF0-AEF8-9AD2FF1446F6}" destId="{7B96A491-03BC-47F7-AA9B-D6CD2DA96263}" srcOrd="0" destOrd="0" presId="urn:microsoft.com/office/officeart/2005/8/layout/hierarchy4"/>
    <dgm:cxn modelId="{0113F077-9FD6-4B3D-A100-BC7C905108DA}" type="presParOf" srcId="{7B96A491-03BC-47F7-AA9B-D6CD2DA96263}" destId="{614B3269-F492-4805-8B20-A5F303AF18D0}" srcOrd="0" destOrd="0" presId="urn:microsoft.com/office/officeart/2005/8/layout/hierarchy4"/>
    <dgm:cxn modelId="{F83541FF-4D32-4574-A08F-188D1A987FA7}" type="presParOf" srcId="{7B96A491-03BC-47F7-AA9B-D6CD2DA96263}" destId="{D0264022-2017-46CD-B5C6-9DD287647FF3}" srcOrd="1" destOrd="0" presId="urn:microsoft.com/office/officeart/2005/8/layout/hierarchy4"/>
    <dgm:cxn modelId="{EABFEC7F-11E0-4F12-A1A9-48FB19F3141F}" type="presParOf" srcId="{7B96A491-03BC-47F7-AA9B-D6CD2DA96263}" destId="{AB381B52-3C74-4CDA-B3EF-D5983FC5C76A}" srcOrd="2" destOrd="0" presId="urn:microsoft.com/office/officeart/2005/8/layout/hierarchy4"/>
    <dgm:cxn modelId="{229240F5-B4C4-4A05-94AE-D5DEA460E19C}" type="presParOf" srcId="{AB381B52-3C74-4CDA-B3EF-D5983FC5C76A}" destId="{9C578C74-3352-4E66-A83A-D554E0088B8E}" srcOrd="0" destOrd="0" presId="urn:microsoft.com/office/officeart/2005/8/layout/hierarchy4"/>
    <dgm:cxn modelId="{C68F8CB2-95C8-4013-9E6D-341C27ED4715}" type="presParOf" srcId="{9C578C74-3352-4E66-A83A-D554E0088B8E}" destId="{D7798359-30B7-47FE-9BB3-357F66F4C729}" srcOrd="0" destOrd="0" presId="urn:microsoft.com/office/officeart/2005/8/layout/hierarchy4"/>
    <dgm:cxn modelId="{09388EC5-2856-4365-BDD2-2139BA8AA0A4}" type="presParOf" srcId="{9C578C74-3352-4E66-A83A-D554E0088B8E}" destId="{C2D9EAB6-A2DB-48F5-8904-581A25628E78}" srcOrd="1" destOrd="0" presId="urn:microsoft.com/office/officeart/2005/8/layout/hierarchy4"/>
    <dgm:cxn modelId="{C88AB4DF-131D-451A-A566-0BF22660F5A3}" type="presParOf" srcId="{BE32FA8B-7078-4ADB-B5C0-7CD6AA1E3302}" destId="{2F7AFC3D-37A5-44D2-8EA0-09D7BD981C9A}" srcOrd="3" destOrd="0" presId="urn:microsoft.com/office/officeart/2005/8/layout/hierarchy4"/>
    <dgm:cxn modelId="{69691AAA-91A4-49D0-BE27-3B2E4C202056}" type="presParOf" srcId="{BE32FA8B-7078-4ADB-B5C0-7CD6AA1E3302}" destId="{EB7B46BE-F43B-4A1E-A669-F6C825738262}" srcOrd="4" destOrd="0" presId="urn:microsoft.com/office/officeart/2005/8/layout/hierarchy4"/>
    <dgm:cxn modelId="{2F4FD41C-81B4-4606-8FB5-094B219510B7}" type="presParOf" srcId="{EB7B46BE-F43B-4A1E-A669-F6C825738262}" destId="{0DD1BF98-FBDB-45B5-B316-4FD42D21DF4F}" srcOrd="0" destOrd="0" presId="urn:microsoft.com/office/officeart/2005/8/layout/hierarchy4"/>
    <dgm:cxn modelId="{3E58E0B7-D246-47E5-A6EF-CCF5DCEFDAC2}" type="presParOf" srcId="{EB7B46BE-F43B-4A1E-A669-F6C825738262}" destId="{37DE613C-4717-4CFA-B98F-C28711672B0D}" srcOrd="1" destOrd="0" presId="urn:microsoft.com/office/officeart/2005/8/layout/hierarchy4"/>
    <dgm:cxn modelId="{012C6DF3-7481-4D76-9A22-E0E6DB57BC56}" type="presParOf" srcId="{EB7B46BE-F43B-4A1E-A669-F6C825738262}" destId="{9FC550D5-B102-4FE7-8DB4-D04CBBB0C7E4}" srcOrd="2" destOrd="0" presId="urn:microsoft.com/office/officeart/2005/8/layout/hierarchy4"/>
    <dgm:cxn modelId="{0866DD65-8249-4ED9-B5D2-BEC5A1F91E5C}" type="presParOf" srcId="{9FC550D5-B102-4FE7-8DB4-D04CBBB0C7E4}" destId="{A3A10215-C023-4B61-9DD1-CE3FDB812CEB}" srcOrd="0" destOrd="0" presId="urn:microsoft.com/office/officeart/2005/8/layout/hierarchy4"/>
    <dgm:cxn modelId="{DEAB56CA-C357-42A1-A664-80147A06D267}" type="presParOf" srcId="{A3A10215-C023-4B61-9DD1-CE3FDB812CEB}" destId="{0BFDD33F-6CF3-4CD5-8EE5-513EC1B17424}" srcOrd="0" destOrd="0" presId="urn:microsoft.com/office/officeart/2005/8/layout/hierarchy4"/>
    <dgm:cxn modelId="{D73F50A2-6AF4-46D0-B017-BFFDDF43DCB8}" type="presParOf" srcId="{A3A10215-C023-4B61-9DD1-CE3FDB812CEB}" destId="{AE2BDA44-B1F5-4722-A82E-C0EADD553D57}" srcOrd="1" destOrd="0" presId="urn:microsoft.com/office/officeart/2005/8/layout/hierarchy4"/>
    <dgm:cxn modelId="{DF279686-6778-45DF-ACFB-A23B7167DB9E}" type="presParOf" srcId="{A3A10215-C023-4B61-9DD1-CE3FDB812CEB}" destId="{23786150-4A0F-4CAD-9BF8-2CF4EFC51B7B}" srcOrd="2" destOrd="0" presId="urn:microsoft.com/office/officeart/2005/8/layout/hierarchy4"/>
    <dgm:cxn modelId="{DBC94EC6-BE0B-4E57-AF75-77A25498843C}" type="presParOf" srcId="{23786150-4A0F-4CAD-9BF8-2CF4EFC51B7B}" destId="{DADA4FF1-9FF7-464B-A160-85E2006D66AB}" srcOrd="0" destOrd="0" presId="urn:microsoft.com/office/officeart/2005/8/layout/hierarchy4"/>
    <dgm:cxn modelId="{41105518-D726-406A-ADD7-D4CEDA027400}" type="presParOf" srcId="{DADA4FF1-9FF7-464B-A160-85E2006D66AB}" destId="{16AF53AE-A193-46B7-A8C5-B79B87F51423}" srcOrd="0" destOrd="0" presId="urn:microsoft.com/office/officeart/2005/8/layout/hierarchy4"/>
    <dgm:cxn modelId="{1DFEC4AE-27D3-4F4B-AA51-20A4CB1591DE}" type="presParOf" srcId="{DADA4FF1-9FF7-464B-A160-85E2006D66AB}" destId="{F0F81DCE-BBAF-4448-8C06-FE929F6EFD50}" srcOrd="1" destOrd="0" presId="urn:microsoft.com/office/officeart/2005/8/layout/hierarchy4"/>
    <dgm:cxn modelId="{030201C9-7DCC-48F8-9BBF-0D2DFE3AB36A}" type="presParOf" srcId="{DADA4FF1-9FF7-464B-A160-85E2006D66AB}" destId="{C7882690-B9B4-4E7B-9A8D-7E4FA15239D1}" srcOrd="2" destOrd="0" presId="urn:microsoft.com/office/officeart/2005/8/layout/hierarchy4"/>
    <dgm:cxn modelId="{9E1A9495-2A05-4663-BCE1-F22DF04C5FD3}" type="presParOf" srcId="{C7882690-B9B4-4E7B-9A8D-7E4FA15239D1}" destId="{433655AD-A900-41AD-8F0F-3CD31838D7EE}" srcOrd="0" destOrd="0" presId="urn:microsoft.com/office/officeart/2005/8/layout/hierarchy4"/>
    <dgm:cxn modelId="{1C7E0E8F-F10D-4312-9FBE-9152DEAD795A}" type="presParOf" srcId="{433655AD-A900-41AD-8F0F-3CD31838D7EE}" destId="{E4327505-0C43-4871-8757-A50453A0C067}" srcOrd="0" destOrd="0" presId="urn:microsoft.com/office/officeart/2005/8/layout/hierarchy4"/>
    <dgm:cxn modelId="{C47343F5-3CFF-4716-9254-777CAB6E9EB4}" type="presParOf" srcId="{433655AD-A900-41AD-8F0F-3CD31838D7EE}" destId="{FA240637-8708-425C-AE8B-749787D27E7F}" srcOrd="1" destOrd="0" presId="urn:microsoft.com/office/officeart/2005/8/layout/hierarchy4"/>
    <dgm:cxn modelId="{78460FC0-C08D-4914-94D5-E02D656B0FF2}" type="presParOf" srcId="{433655AD-A900-41AD-8F0F-3CD31838D7EE}" destId="{66E87F13-839F-4F13-92F9-25D1DE1DBE89}" srcOrd="2" destOrd="0" presId="urn:microsoft.com/office/officeart/2005/8/layout/hierarchy4"/>
    <dgm:cxn modelId="{B4A4ECF2-3E6C-44CA-BF3B-FE5ED73C8C02}" type="presParOf" srcId="{66E87F13-839F-4F13-92F9-25D1DE1DBE89}" destId="{59E9A1C9-BF43-46B0-BA12-280660F3E0B5}" srcOrd="0" destOrd="0" presId="urn:microsoft.com/office/officeart/2005/8/layout/hierarchy4"/>
    <dgm:cxn modelId="{1C291418-AFB3-4433-9682-3D591D50944B}" type="presParOf" srcId="{59E9A1C9-BF43-46B0-BA12-280660F3E0B5}" destId="{26A96B2E-8431-4887-87F9-A88D05F1F01E}" srcOrd="0" destOrd="0" presId="urn:microsoft.com/office/officeart/2005/8/layout/hierarchy4"/>
    <dgm:cxn modelId="{F3062286-9CF5-40BA-9114-A7F83DF9F5FF}" type="presParOf" srcId="{59E9A1C9-BF43-46B0-BA12-280660F3E0B5}" destId="{44BE5888-BFB2-42F3-8CFB-F35EA527E485}" srcOrd="1" destOrd="0" presId="urn:microsoft.com/office/officeart/2005/8/layout/hierarchy4"/>
    <dgm:cxn modelId="{8AE84B67-5B21-4508-AE8A-80274DFAEEA5}" type="presParOf" srcId="{59E9A1C9-BF43-46B0-BA12-280660F3E0B5}" destId="{8C91A089-9E02-46C5-B968-BACB80AECC4C}" srcOrd="2" destOrd="0" presId="urn:microsoft.com/office/officeart/2005/8/layout/hierarchy4"/>
    <dgm:cxn modelId="{DAFCD234-FB87-4E63-A515-81B92B6F765F}" type="presParOf" srcId="{8C91A089-9E02-46C5-B968-BACB80AECC4C}" destId="{4CCC690B-26B3-47CA-AEB9-46CDA2E15A25}" srcOrd="0" destOrd="0" presId="urn:microsoft.com/office/officeart/2005/8/layout/hierarchy4"/>
    <dgm:cxn modelId="{54BA4563-747E-488F-B5D6-5F8C1B217EFE}" type="presParOf" srcId="{4CCC690B-26B3-47CA-AEB9-46CDA2E15A25}" destId="{8E8AC1E9-FB6F-42A5-9474-FD92A989D567}" srcOrd="0" destOrd="0" presId="urn:microsoft.com/office/officeart/2005/8/layout/hierarchy4"/>
    <dgm:cxn modelId="{D6C98903-03B1-4DEA-B183-811D04D1A5AE}" type="presParOf" srcId="{4CCC690B-26B3-47CA-AEB9-46CDA2E15A25}" destId="{0A410C9B-3DF5-4E41-8896-D54FC96A86A9}" srcOrd="1" destOrd="0" presId="urn:microsoft.com/office/officeart/2005/8/layout/hierarchy4"/>
    <dgm:cxn modelId="{BACEE6A5-0DBB-4085-BF12-AFAD428EC4CF}" type="presParOf" srcId="{4CCC690B-26B3-47CA-AEB9-46CDA2E15A25}" destId="{244BCC4F-DF14-434C-801F-C854F38E0855}" srcOrd="2" destOrd="0" presId="urn:microsoft.com/office/officeart/2005/8/layout/hierarchy4"/>
    <dgm:cxn modelId="{9AAA6855-4429-417F-95C1-0F07A105AAC0}" type="presParOf" srcId="{244BCC4F-DF14-434C-801F-C854F38E0855}" destId="{66AE5943-CD57-4B0A-B8A1-D1F6E298E33B}" srcOrd="0" destOrd="0" presId="urn:microsoft.com/office/officeart/2005/8/layout/hierarchy4"/>
    <dgm:cxn modelId="{9F17A071-84B5-4AFF-8FBE-DCFAE3F1A6F1}" type="presParOf" srcId="{66AE5943-CD57-4B0A-B8A1-D1F6E298E33B}" destId="{E4A8A91F-C72F-42C4-9F11-3F9AA5B7D093}" srcOrd="0" destOrd="0" presId="urn:microsoft.com/office/officeart/2005/8/layout/hierarchy4"/>
    <dgm:cxn modelId="{B03F1DA6-3598-4889-8FBE-D3A6FDCE5540}" type="presParOf" srcId="{66AE5943-CD57-4B0A-B8A1-D1F6E298E33B}" destId="{BDB035FB-6BDA-4635-83F3-59ED0841BC23}"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tyle>
          <a:lnRef idx="3">
            <a:schemeClr val="lt1"/>
          </a:lnRef>
          <a:fillRef idx="1">
            <a:schemeClr val="accent2"/>
          </a:fillRef>
          <a:effectRef idx="1">
            <a:schemeClr val="accent2"/>
          </a:effectRef>
          <a:fontRef idx="minor">
            <a:schemeClr val="lt1"/>
          </a:fontRef>
        </dgm:style>
      </dgm:prSet>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E900975D-4121-430B-8FA3-BEFE3EC45817}" type="sib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C6F24F42-97B0-4B65-A4C6-FEB3AD0E1596}" type="sib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A670FA7C-7403-44C0-BA19-83B2BA693E61}" type="sib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CD119780-6575-4106-AE5B-2CC6B48E548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99EC59D-97F4-424A-A28E-01E77005439E}" type="par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3BBBAA4F-305C-4E5F-BBCB-DE1B8ED5978A}" type="sib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3047CE4C-FF19-4B45-8312-79C9A6EA38F8}" type="par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844E05AD-2AB6-4319-9130-67827496C360}" type="sib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93520637-36B3-4AB9-B949-92D55141E73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59CBCFDE-87C7-4CA0-895C-10567390C816}" type="sib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26501B87-1556-4F1B-A703-D81F2BA2DB5B}" type="sib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44367D81-039C-4579-8E09-66CAF90F504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21,4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7B6E404-88D1-4D88-A32E-7761881B20C7}" type="par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F7E1C861-8795-4EA1-A76A-EE2CB6232346}" type="sib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614AF9F2-E1A1-4D10-882A-EB6B0D669FC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21,4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B0591E8-42AF-40BA-A11A-3996F9B13E48}" type="par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A52C1518-95AA-4EDF-99FF-93D999EDDD4A}" type="sib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9C715FE5-31CA-4541-A958-D2C730C134E0}">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36A8C1B-37CE-4FCD-A098-830552423D53}" type="par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132F376-D606-4DE2-9BBB-04499697516A}" type="sib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E98D1AB-A280-4D0B-A815-73E57FD87EC3}">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DDECA34-9841-4A92-959B-4DB892243F64}" type="par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2FD537BC-8C4D-4BAF-9555-CDCB9FCAC8F1}" type="sib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8536FD6B-8AD2-4A43-B337-6FD60B3FD4B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E96D71A-01B8-4654-A8DF-88EC5108171C}" type="par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60DD4894-6B75-4AA7-A724-54B5BA9C59B6}" type="sib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4D9EF634-1BF2-4A35-90CA-8A6D73717D8F}">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6488317-C95D-43C5-9B8A-714D8EF3A555}" type="par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0BFC9299-BE1F-43E4-88A9-E9437E2FDE3A}" type="sib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b="1">
            <a:latin typeface="Times New Roman" panose="02020603050405020304" pitchFamily="18" charset="0"/>
            <a:cs typeface="Times New Roman" panose="02020603050405020304" pitchFamily="18" charset="0"/>
          </a:endParaRPr>
        </a:p>
      </dgm:t>
    </dgm:pt>
    <dgm:pt modelId="{35694793-DDF3-4ECC-9AA3-AC178B8D026F}" type="sibTrans" cxnId="{C6FEAE20-8BA5-48CC-BD38-7150DFBE6AEC}">
      <dgm:prSet/>
      <dgm:spPr/>
      <dgm:t>
        <a:bodyPr/>
        <a:lstStyle/>
        <a:p>
          <a:endParaRPr lang="ru-RU" b="1">
            <a:latin typeface="Times New Roman" panose="02020603050405020304" pitchFamily="18" charset="0"/>
            <a:cs typeface="Times New Roman" panose="02020603050405020304" pitchFamily="18" charset="0"/>
          </a:endParaRPr>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b="1">
            <a:latin typeface="Times New Roman" panose="02020603050405020304" pitchFamily="18" charset="0"/>
            <a:cs typeface="Times New Roman" panose="02020603050405020304" pitchFamily="18" charset="0"/>
          </a:endParaRPr>
        </a:p>
      </dgm:t>
    </dgm:pt>
    <dgm:pt modelId="{FA1CF671-CE5A-43BE-A489-E153F0F8811C}" type="sibTrans" cxnId="{A87D5022-47CD-4FFB-9BAD-37B8F3D26BB3}">
      <dgm:prSet/>
      <dgm:spPr/>
      <dgm:t>
        <a:bodyPr/>
        <a:lstStyle/>
        <a:p>
          <a:endParaRPr lang="ru-RU" b="1">
            <a:latin typeface="Times New Roman" panose="02020603050405020304" pitchFamily="18" charset="0"/>
            <a:cs typeface="Times New Roman" panose="02020603050405020304" pitchFamily="18" charset="0"/>
          </a:endParaRPr>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b="1">
            <a:latin typeface="Times New Roman" panose="02020603050405020304" pitchFamily="18" charset="0"/>
            <a:cs typeface="Times New Roman" panose="02020603050405020304" pitchFamily="18" charset="0"/>
          </a:endParaRPr>
        </a:p>
      </dgm:t>
    </dgm:pt>
    <dgm:pt modelId="{7097F666-B696-4074-BF8E-24ADA840ED3B}" type="sibTrans" cxnId="{23044D7B-7184-4077-9554-9305FEDD03E9}">
      <dgm:prSet/>
      <dgm:spPr/>
      <dgm:t>
        <a:bodyPr/>
        <a:lstStyle/>
        <a:p>
          <a:endParaRPr lang="ru-RU" b="1">
            <a:latin typeface="Times New Roman" panose="02020603050405020304" pitchFamily="18" charset="0"/>
            <a:cs typeface="Times New Roman" panose="02020603050405020304" pitchFamily="18" charset="0"/>
          </a:endParaRPr>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18,3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4028F24-BEA5-47F9-87C0-7BDFCA43F3CF}" type="parTrans" cxnId="{6097BCC7-A1B5-404F-B699-13105664B528}">
      <dgm:prSet/>
      <dgm:spPr/>
      <dgm:t>
        <a:bodyPr/>
        <a:lstStyle/>
        <a:p>
          <a:endParaRPr lang="ru-RU" b="1">
            <a:latin typeface="Times New Roman" panose="02020603050405020304" pitchFamily="18" charset="0"/>
            <a:cs typeface="Times New Roman" panose="02020603050405020304" pitchFamily="18" charset="0"/>
          </a:endParaRPr>
        </a:p>
      </dgm:t>
    </dgm:pt>
    <dgm:pt modelId="{42D8C6A1-5C03-413A-99EF-223F18F536EB}" type="sibTrans" cxnId="{6097BCC7-A1B5-404F-B699-13105664B528}">
      <dgm:prSet/>
      <dgm:spPr/>
      <dgm:t>
        <a:bodyPr/>
        <a:lstStyle/>
        <a:p>
          <a:endParaRPr lang="ru-RU" b="1">
            <a:latin typeface="Times New Roman" panose="02020603050405020304" pitchFamily="18" charset="0"/>
            <a:cs typeface="Times New Roman" panose="02020603050405020304" pitchFamily="18" charset="0"/>
          </a:endParaRPr>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09CD11E-CAF4-4D39-A7D8-415A69AFCAA7}" type="parTrans" cxnId="{44D2D85A-6F4C-4ABC-8C2D-B28977898080}">
      <dgm:prSet/>
      <dgm:spPr/>
      <dgm:t>
        <a:bodyPr/>
        <a:lstStyle/>
        <a:p>
          <a:endParaRPr lang="ru-RU" b="1">
            <a:latin typeface="Times New Roman" panose="02020603050405020304" pitchFamily="18" charset="0"/>
            <a:cs typeface="Times New Roman" panose="02020603050405020304" pitchFamily="18" charset="0"/>
          </a:endParaRPr>
        </a:p>
      </dgm:t>
    </dgm:pt>
    <dgm:pt modelId="{4CC6C1EC-DF57-4C81-9B03-3A17304C52E6}" type="sibTrans" cxnId="{44D2D85A-6F4C-4ABC-8C2D-B28977898080}">
      <dgm:prSet/>
      <dgm:spPr/>
      <dgm:t>
        <a:bodyPr/>
        <a:lstStyle/>
        <a:p>
          <a:endParaRPr lang="ru-RU" b="1">
            <a:latin typeface="Times New Roman" panose="02020603050405020304" pitchFamily="18" charset="0"/>
            <a:cs typeface="Times New Roman" panose="02020603050405020304" pitchFamily="18" charset="0"/>
          </a:endParaRPr>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530724B-D4A2-46C1-8717-7F7FB05E23A3}" type="parTrans" cxnId="{9D786EF0-2F4F-40F5-8C60-398E9181FD35}">
      <dgm:prSet/>
      <dgm:spPr/>
      <dgm:t>
        <a:bodyPr/>
        <a:lstStyle/>
        <a:p>
          <a:endParaRPr lang="ru-RU" b="1">
            <a:latin typeface="Times New Roman" panose="02020603050405020304" pitchFamily="18" charset="0"/>
            <a:cs typeface="Times New Roman" panose="02020603050405020304" pitchFamily="18" charset="0"/>
          </a:endParaRPr>
        </a:p>
      </dgm:t>
    </dgm:pt>
    <dgm:pt modelId="{7319F631-09B1-48CB-BAF7-8445C5AC1618}" type="sibTrans" cxnId="{9D786EF0-2F4F-40F5-8C60-398E9181FD35}">
      <dgm:prSet/>
      <dgm:spPr/>
      <dgm:t>
        <a:bodyPr/>
        <a:lstStyle/>
        <a:p>
          <a:endParaRPr lang="ru-RU" b="1">
            <a:latin typeface="Times New Roman" panose="02020603050405020304" pitchFamily="18" charset="0"/>
            <a:cs typeface="Times New Roman" panose="02020603050405020304" pitchFamily="18" charset="0"/>
          </a:endParaRPr>
        </a:p>
      </dgm:t>
    </dgm:pt>
    <dgm:pt modelId="{4E5A1869-57DF-4BD2-89F2-0FF412DDC03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22,3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DD1E431-BE19-4798-89F6-2A2AA8604FD1}" type="parTrans" cxnId="{563B7135-C296-437E-86BC-71C9BF75CBD3}">
      <dgm:prSet/>
      <dgm:spPr/>
      <dgm:t>
        <a:bodyPr/>
        <a:lstStyle/>
        <a:p>
          <a:endParaRPr lang="ru-RU" b="1">
            <a:latin typeface="Times New Roman" panose="02020603050405020304" pitchFamily="18" charset="0"/>
            <a:cs typeface="Times New Roman" panose="02020603050405020304" pitchFamily="18" charset="0"/>
          </a:endParaRPr>
        </a:p>
      </dgm:t>
    </dgm:pt>
    <dgm:pt modelId="{1FD46F6E-8EE6-451E-A6B4-3FA6056BD416}" type="sibTrans" cxnId="{563B7135-C296-437E-86BC-71C9BF75CBD3}">
      <dgm:prSet/>
      <dgm:spPr/>
      <dgm:t>
        <a:bodyPr/>
        <a:lstStyle/>
        <a:p>
          <a:endParaRPr lang="ru-RU" b="1">
            <a:latin typeface="Times New Roman" panose="02020603050405020304" pitchFamily="18" charset="0"/>
            <a:cs typeface="Times New Roman" panose="02020603050405020304" pitchFamily="18" charset="0"/>
          </a:endParaRPr>
        </a:p>
      </dgm:t>
    </dgm:pt>
    <dgm:pt modelId="{F0AF63A1-E6C3-48D7-BA15-2982A4DC912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FC5A12C-CC91-4A63-8252-41799CA3AEAA}" type="parTrans" cxnId="{2E3A4B0A-C6F1-498B-A616-AF6C3935B080}">
      <dgm:prSet/>
      <dgm:spPr/>
      <dgm:t>
        <a:bodyPr/>
        <a:lstStyle/>
        <a:p>
          <a:endParaRPr lang="ru-RU" b="1">
            <a:latin typeface="Times New Roman" panose="02020603050405020304" pitchFamily="18" charset="0"/>
            <a:cs typeface="Times New Roman" panose="02020603050405020304" pitchFamily="18" charset="0"/>
          </a:endParaRPr>
        </a:p>
      </dgm:t>
    </dgm:pt>
    <dgm:pt modelId="{EA539CAD-DFF5-47A4-8411-B337C730B6B2}" type="sibTrans" cxnId="{2E3A4B0A-C6F1-498B-A616-AF6C3935B080}">
      <dgm:prSet/>
      <dgm:spPr/>
      <dgm:t>
        <a:bodyPr/>
        <a:lstStyle/>
        <a:p>
          <a:endParaRPr lang="ru-RU" b="1">
            <a:latin typeface="Times New Roman" panose="02020603050405020304" pitchFamily="18" charset="0"/>
            <a:cs typeface="Times New Roman" panose="02020603050405020304" pitchFamily="18" charset="0"/>
          </a:endParaRPr>
        </a:p>
      </dgm:t>
    </dgm:pt>
    <dgm:pt modelId="{8EC1F942-64B7-4407-8F49-B1183D54A88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04DD0A5-B7E8-4C3D-BB6D-64003A10B98C}" type="parTrans" cxnId="{8A336B02-824A-4870-A5AB-F675FD21E054}">
      <dgm:prSet/>
      <dgm:spPr/>
      <dgm:t>
        <a:bodyPr/>
        <a:lstStyle/>
        <a:p>
          <a:endParaRPr lang="ru-RU" b="1">
            <a:latin typeface="Times New Roman" panose="02020603050405020304" pitchFamily="18" charset="0"/>
            <a:cs typeface="Times New Roman" panose="02020603050405020304" pitchFamily="18" charset="0"/>
          </a:endParaRPr>
        </a:p>
      </dgm:t>
    </dgm:pt>
    <dgm:pt modelId="{20EF07A7-0904-4C91-B9DD-C227E82D20B1}" type="sibTrans" cxnId="{8A336B02-824A-4870-A5AB-F675FD21E054}">
      <dgm:prSet/>
      <dgm:spPr/>
      <dgm:t>
        <a:bodyPr/>
        <a:lstStyle/>
        <a:p>
          <a:endParaRPr lang="ru-RU" b="1">
            <a:latin typeface="Times New Roman" panose="02020603050405020304" pitchFamily="18" charset="0"/>
            <a:cs typeface="Times New Roman" panose="02020603050405020304" pitchFamily="18" charset="0"/>
          </a:endParaRPr>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18,1</a:t>
          </a:r>
        </a:p>
      </dgm:t>
    </dgm:pt>
    <dgm:pt modelId="{8DBEE901-4D78-4181-A6DB-04DBE5AFC449}" type="parTrans" cxnId="{D0FADE0F-F15B-45EB-BE1E-1190009A8ABD}">
      <dgm:prSet/>
      <dgm:spPr/>
      <dgm:t>
        <a:bodyPr/>
        <a:lstStyle/>
        <a:p>
          <a:endParaRPr lang="ru-RU" b="1">
            <a:latin typeface="Times New Roman" panose="02020603050405020304" pitchFamily="18" charset="0"/>
            <a:cs typeface="Times New Roman" panose="02020603050405020304" pitchFamily="18" charset="0"/>
          </a:endParaRPr>
        </a:p>
      </dgm:t>
    </dgm:pt>
    <dgm:pt modelId="{571AFEDE-AA12-4634-A6F3-33BC4E236E19}" type="sibTrans" cxnId="{D0FADE0F-F15B-45EB-BE1E-1190009A8ABD}">
      <dgm:prSet/>
      <dgm:spPr/>
      <dgm:t>
        <a:bodyPr/>
        <a:lstStyle/>
        <a:p>
          <a:endParaRPr lang="ru-RU" b="1">
            <a:latin typeface="Times New Roman" panose="02020603050405020304" pitchFamily="18" charset="0"/>
            <a:cs typeface="Times New Roman" panose="02020603050405020304" pitchFamily="18" charset="0"/>
          </a:endParaRPr>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ED13ABC-6FE3-4A0F-B363-3797DF01D994}" type="parTrans" cxnId="{BED1357D-2A03-4DBB-AF19-4EA3D0997E32}">
      <dgm:prSet/>
      <dgm:spPr/>
      <dgm:t>
        <a:bodyPr/>
        <a:lstStyle/>
        <a:p>
          <a:endParaRPr lang="ru-RU" b="1">
            <a:latin typeface="Times New Roman" panose="02020603050405020304" pitchFamily="18" charset="0"/>
            <a:cs typeface="Times New Roman" panose="02020603050405020304" pitchFamily="18" charset="0"/>
          </a:endParaRPr>
        </a:p>
      </dgm:t>
    </dgm:pt>
    <dgm:pt modelId="{D6C0D10C-0A55-4B4C-95CA-342CC713B4EA}" type="sibTrans" cxnId="{BED1357D-2A03-4DBB-AF19-4EA3D0997E32}">
      <dgm:prSet/>
      <dgm:spPr/>
      <dgm:t>
        <a:bodyPr/>
        <a:lstStyle/>
        <a:p>
          <a:endParaRPr lang="ru-RU" b="1">
            <a:latin typeface="Times New Roman" panose="02020603050405020304" pitchFamily="18" charset="0"/>
            <a:cs typeface="Times New Roman" panose="02020603050405020304" pitchFamily="18" charset="0"/>
          </a:endParaRPr>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b="1">
            <a:latin typeface="Times New Roman" panose="02020603050405020304" pitchFamily="18" charset="0"/>
            <a:cs typeface="Times New Roman" panose="02020603050405020304" pitchFamily="18" charset="0"/>
          </a:endParaRPr>
        </a:p>
      </dgm:t>
    </dgm:pt>
    <dgm:pt modelId="{FA166069-510E-430D-ABBE-E1A2B09558CE}" type="sibTrans" cxnId="{A7625AB6-5CA8-4543-AFDF-3445626B95A7}">
      <dgm:prSet/>
      <dgm:spPr/>
      <dgm:t>
        <a:bodyPr/>
        <a:lstStyle/>
        <a:p>
          <a:endParaRPr lang="ru-RU" b="1">
            <a:latin typeface="Times New Roman" panose="02020603050405020304" pitchFamily="18" charset="0"/>
            <a:cs typeface="Times New Roman" panose="02020603050405020304" pitchFamily="18" charset="0"/>
          </a:endParaRPr>
        </a:p>
      </dgm:t>
    </dgm:pt>
    <dgm:pt modelId="{593C7C55-813E-4059-B734-EC61CD9C5CB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23,2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7E9BED5-376D-4206-BC0B-A2BF002C0A67}" type="parTrans" cxnId="{08064794-7D33-4B3D-98EC-4C2F3CAB8822}">
      <dgm:prSet/>
      <dgm:spPr/>
      <dgm:t>
        <a:bodyPr/>
        <a:lstStyle/>
        <a:p>
          <a:endParaRPr lang="ru-RU" b="1">
            <a:latin typeface="Times New Roman" panose="02020603050405020304" pitchFamily="18" charset="0"/>
            <a:cs typeface="Times New Roman" panose="02020603050405020304" pitchFamily="18" charset="0"/>
          </a:endParaRPr>
        </a:p>
      </dgm:t>
    </dgm:pt>
    <dgm:pt modelId="{0D884A66-EF39-4789-A63B-3A3CBEB15D6A}" type="sibTrans" cxnId="{08064794-7D33-4B3D-98EC-4C2F3CAB8822}">
      <dgm:prSet/>
      <dgm:spPr/>
      <dgm:t>
        <a:bodyPr/>
        <a:lstStyle/>
        <a:p>
          <a:endParaRPr lang="ru-RU" b="1">
            <a:latin typeface="Times New Roman" panose="02020603050405020304" pitchFamily="18" charset="0"/>
            <a:cs typeface="Times New Roman" panose="02020603050405020304" pitchFamily="18" charset="0"/>
          </a:endParaRPr>
        </a:p>
      </dgm:t>
    </dgm:pt>
    <dgm:pt modelId="{9E15771F-F540-4F32-ACD6-56CFD707E80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70BBB04-FC5B-4B12-959F-7F02FDB52BBE}" type="parTrans" cxnId="{9A5E90C4-6511-4923-BB87-9C452263074C}">
      <dgm:prSet/>
      <dgm:spPr/>
      <dgm:t>
        <a:bodyPr/>
        <a:lstStyle/>
        <a:p>
          <a:endParaRPr lang="ru-RU" b="1">
            <a:latin typeface="Times New Roman" panose="02020603050405020304" pitchFamily="18" charset="0"/>
            <a:cs typeface="Times New Roman" panose="02020603050405020304" pitchFamily="18" charset="0"/>
          </a:endParaRPr>
        </a:p>
      </dgm:t>
    </dgm:pt>
    <dgm:pt modelId="{EC763716-B14D-403A-A4A7-216861E00C47}" type="sibTrans" cxnId="{9A5E90C4-6511-4923-BB87-9C452263074C}">
      <dgm:prSet/>
      <dgm:spPr/>
      <dgm:t>
        <a:bodyPr/>
        <a:lstStyle/>
        <a:p>
          <a:endParaRPr lang="ru-RU" b="1">
            <a:latin typeface="Times New Roman" panose="02020603050405020304" pitchFamily="18" charset="0"/>
            <a:cs typeface="Times New Roman" panose="02020603050405020304" pitchFamily="18" charset="0"/>
          </a:endParaRPr>
        </a:p>
      </dgm:t>
    </dgm:pt>
    <dgm:pt modelId="{20671797-DAB3-483D-81A6-EB33F8E5D32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917A2FC-0EC7-4FB8-B415-CD8FE3AAD307}" type="parTrans" cxnId="{90D57730-3A4C-47CA-BBD0-42D8464C56FD}">
      <dgm:prSet/>
      <dgm:spPr/>
      <dgm:t>
        <a:bodyPr/>
        <a:lstStyle/>
        <a:p>
          <a:endParaRPr lang="ru-RU" b="1">
            <a:latin typeface="Times New Roman" panose="02020603050405020304" pitchFamily="18" charset="0"/>
            <a:cs typeface="Times New Roman" panose="02020603050405020304" pitchFamily="18" charset="0"/>
          </a:endParaRPr>
        </a:p>
      </dgm:t>
    </dgm:pt>
    <dgm:pt modelId="{9DA74383-E61F-415F-8262-DF5C37B5A3CC}" type="sibTrans" cxnId="{90D57730-3A4C-47CA-BBD0-42D8464C56FD}">
      <dgm:prSet/>
      <dgm:spPr/>
      <dgm:t>
        <a:bodyPr/>
        <a:lstStyle/>
        <a:p>
          <a:endParaRPr lang="ru-RU" b="1">
            <a:latin typeface="Times New Roman" panose="02020603050405020304" pitchFamily="18" charset="0"/>
            <a:cs typeface="Times New Roman" panose="02020603050405020304" pitchFamily="18" charset="0"/>
          </a:endParaRPr>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17,7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8799DE6-79A2-4C3E-B141-55C8FB729A4A}" type="parTrans" cxnId="{7EAEC371-553E-4E9D-A4CC-83A632C1A866}">
      <dgm:prSet/>
      <dgm:spPr/>
      <dgm:t>
        <a:bodyPr/>
        <a:lstStyle/>
        <a:p>
          <a:endParaRPr lang="ru-RU" b="1">
            <a:latin typeface="Times New Roman" panose="02020603050405020304" pitchFamily="18" charset="0"/>
            <a:cs typeface="Times New Roman" panose="02020603050405020304" pitchFamily="18" charset="0"/>
          </a:endParaRPr>
        </a:p>
      </dgm:t>
    </dgm:pt>
    <dgm:pt modelId="{41B933A1-9AB0-4413-9012-F89B9C70741E}" type="sibTrans" cxnId="{7EAEC371-553E-4E9D-A4CC-83A632C1A866}">
      <dgm:prSet/>
      <dgm:spPr/>
      <dgm:t>
        <a:bodyPr/>
        <a:lstStyle/>
        <a:p>
          <a:endParaRPr lang="ru-RU" b="1">
            <a:latin typeface="Times New Roman" panose="02020603050405020304" pitchFamily="18" charset="0"/>
            <a:cs typeface="Times New Roman" panose="02020603050405020304" pitchFamily="18" charset="0"/>
          </a:endParaRPr>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756F4C0-E80B-4D51-98DD-9ED456BC9850}" type="parTrans" cxnId="{BCC1FE31-0246-43DC-9367-3E68D1580877}">
      <dgm:prSet/>
      <dgm:spPr/>
      <dgm:t>
        <a:bodyPr/>
        <a:lstStyle/>
        <a:p>
          <a:endParaRPr lang="ru-RU" b="1">
            <a:latin typeface="Times New Roman" panose="02020603050405020304" pitchFamily="18" charset="0"/>
            <a:cs typeface="Times New Roman" panose="02020603050405020304" pitchFamily="18" charset="0"/>
          </a:endParaRPr>
        </a:p>
      </dgm:t>
    </dgm:pt>
    <dgm:pt modelId="{A8539F8F-5449-4F69-9D5B-CD73E9384FB2}" type="sibTrans" cxnId="{BCC1FE31-0246-43DC-9367-3E68D1580877}">
      <dgm:prSet/>
      <dgm:spPr/>
      <dgm:t>
        <a:bodyPr/>
        <a:lstStyle/>
        <a:p>
          <a:endParaRPr lang="ru-RU" b="1">
            <a:latin typeface="Times New Roman" panose="02020603050405020304" pitchFamily="18" charset="0"/>
            <a:cs typeface="Times New Roman" panose="02020603050405020304" pitchFamily="18" charset="0"/>
          </a:endParaRPr>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b="1">
            <a:latin typeface="Times New Roman" panose="02020603050405020304" pitchFamily="18" charset="0"/>
            <a:cs typeface="Times New Roman" panose="02020603050405020304" pitchFamily="18" charset="0"/>
          </a:endParaRPr>
        </a:p>
      </dgm:t>
    </dgm:pt>
    <dgm:pt modelId="{1F3B44A3-41F0-4FE2-8FE9-2EEC4DC3DA9C}" type="sibTrans" cxnId="{DF667443-0DAC-4B0C-935A-F0465B69CBFB}">
      <dgm:prSet/>
      <dgm:spPr/>
      <dgm:t>
        <a:bodyPr/>
        <a:lstStyle/>
        <a:p>
          <a:endParaRPr lang="ru-RU" b="1">
            <a:latin typeface="Times New Roman" panose="02020603050405020304" pitchFamily="18" charset="0"/>
            <a:cs typeface="Times New Roman" panose="02020603050405020304" pitchFamily="18" charset="0"/>
          </a:endParaRPr>
        </a:p>
      </dgm:t>
    </dgm:pt>
    <dgm:pt modelId="{DF86BB99-07F8-490F-B6E9-4F22F5A8A95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24,1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985FE44-C5E5-4D58-805E-13170B646D27}" type="parTrans" cxnId="{E90B9AD5-6B9D-460A-B8D4-0169929EE8C4}">
      <dgm:prSet/>
      <dgm:spPr/>
      <dgm:t>
        <a:bodyPr/>
        <a:lstStyle/>
        <a:p>
          <a:endParaRPr lang="ru-RU" b="1">
            <a:latin typeface="Times New Roman" panose="02020603050405020304" pitchFamily="18" charset="0"/>
            <a:cs typeface="Times New Roman" panose="02020603050405020304" pitchFamily="18" charset="0"/>
          </a:endParaRPr>
        </a:p>
      </dgm:t>
    </dgm:pt>
    <dgm:pt modelId="{38C2B751-10AB-424B-8533-370958D28C0F}" type="sibTrans" cxnId="{E90B9AD5-6B9D-460A-B8D4-0169929EE8C4}">
      <dgm:prSet/>
      <dgm:spPr/>
      <dgm:t>
        <a:bodyPr/>
        <a:lstStyle/>
        <a:p>
          <a:endParaRPr lang="ru-RU" b="1">
            <a:latin typeface="Times New Roman" panose="02020603050405020304" pitchFamily="18" charset="0"/>
            <a:cs typeface="Times New Roman" panose="02020603050405020304" pitchFamily="18" charset="0"/>
          </a:endParaRPr>
        </a:p>
      </dgm:t>
    </dgm:pt>
    <dgm:pt modelId="{04C3AC0E-965B-48C1-827A-5D93B22D205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CE8D822-733A-4BA8-B539-C3F84FDFC933}" type="parTrans" cxnId="{F48F33E0-C1C5-4342-8DCC-7C57E3E3B48C}">
      <dgm:prSet/>
      <dgm:spPr/>
      <dgm:t>
        <a:bodyPr/>
        <a:lstStyle/>
        <a:p>
          <a:endParaRPr lang="ru-RU" b="1">
            <a:latin typeface="Times New Roman" panose="02020603050405020304" pitchFamily="18" charset="0"/>
            <a:cs typeface="Times New Roman" panose="02020603050405020304" pitchFamily="18" charset="0"/>
          </a:endParaRPr>
        </a:p>
      </dgm:t>
    </dgm:pt>
    <dgm:pt modelId="{1AF301AF-4DFB-4C78-9067-8B4C4FDC04D9}" type="sibTrans" cxnId="{F48F33E0-C1C5-4342-8DCC-7C57E3E3B48C}">
      <dgm:prSet/>
      <dgm:spPr/>
      <dgm:t>
        <a:bodyPr/>
        <a:lstStyle/>
        <a:p>
          <a:endParaRPr lang="ru-RU" b="1">
            <a:latin typeface="Times New Roman" panose="02020603050405020304" pitchFamily="18" charset="0"/>
            <a:cs typeface="Times New Roman" panose="02020603050405020304" pitchFamily="18" charset="0"/>
          </a:endParaRPr>
        </a:p>
      </dgm:t>
    </dgm:pt>
    <dgm:pt modelId="{FD657B6D-8ACE-4CCE-A7E1-4A6249E6146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900F6249-A425-4874-AD40-878D59EB5E1E}" type="parTrans" cxnId="{369C14D0-D141-47E5-B8C5-F9D42F2C1451}">
      <dgm:prSet/>
      <dgm:spPr/>
      <dgm:t>
        <a:bodyPr/>
        <a:lstStyle/>
        <a:p>
          <a:endParaRPr lang="ru-RU" b="1">
            <a:latin typeface="Times New Roman" panose="02020603050405020304" pitchFamily="18" charset="0"/>
            <a:cs typeface="Times New Roman" panose="02020603050405020304" pitchFamily="18" charset="0"/>
          </a:endParaRPr>
        </a:p>
      </dgm:t>
    </dgm:pt>
    <dgm:pt modelId="{7EAD3F99-24A3-44B5-8758-2E6EAE874C53}" type="sibTrans" cxnId="{369C14D0-D141-47E5-B8C5-F9D42F2C1451}">
      <dgm:prSet/>
      <dgm:spPr/>
      <dgm:t>
        <a:bodyPr/>
        <a:lstStyle/>
        <a:p>
          <a:endParaRPr lang="ru-RU" b="1">
            <a:latin typeface="Times New Roman" panose="02020603050405020304" pitchFamily="18" charset="0"/>
            <a:cs typeface="Times New Roman" panose="02020603050405020304" pitchFamily="18" charset="0"/>
          </a:endParaRPr>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18,4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E696C4B-FDDD-492E-99F0-85F84DCD2C36}" type="sib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64F31578-307B-4AF8-9DDD-FA0365BF46F7}" type="par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F6F97186-B344-4193-9FE9-6DFB5403A289}">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18,4</a:t>
          </a:r>
        </a:p>
      </dgm:t>
    </dgm:pt>
    <dgm:pt modelId="{01E5FF1C-8ED4-4ED1-A0DD-0AA37640AF28}" type="sib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F22CCE59-9B42-4DA2-949C-34E1E0586A20}" type="par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0149EBE6-AA59-4F78-AF18-137F8047AB47}" type="pres">
      <dgm:prSet presAssocID="{CD119780-6575-4106-AE5B-2CC6B48E5482}" presName="vertFour" presStyleCnt="0">
        <dgm:presLayoutVars>
          <dgm:chPref val="3"/>
        </dgm:presLayoutVars>
      </dgm:prSet>
      <dgm:spPr/>
      <dgm:t>
        <a:bodyPr/>
        <a:lstStyle/>
        <a:p>
          <a:endParaRPr lang="ru-RU"/>
        </a:p>
      </dgm:t>
    </dgm:pt>
    <dgm:pt modelId="{14BABD28-5047-47A3-A701-B7AFBBE28819}" type="pres">
      <dgm:prSet presAssocID="{CD119780-6575-4106-AE5B-2CC6B48E5482}" presName="txFour" presStyleLbl="node4" presStyleIdx="0" presStyleCnt="25">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t>
        <a:bodyPr/>
        <a:lstStyle/>
        <a:p>
          <a:endParaRPr lang="ru-RU"/>
        </a:p>
      </dgm:t>
    </dgm:pt>
    <dgm:pt modelId="{D0D594F6-8533-4A50-8AE7-20755C3BFFA9}" type="pres">
      <dgm:prSet presAssocID="{CD119780-6575-4106-AE5B-2CC6B48E5482}" presName="horzFour" presStyleCnt="0"/>
      <dgm:spPr/>
      <dgm:t>
        <a:bodyPr/>
        <a:lstStyle/>
        <a:p>
          <a:endParaRPr lang="ru-RU"/>
        </a:p>
      </dgm:t>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1" presStyleCnt="25">
        <dgm:presLayoutVars>
          <dgm:chPref val="3"/>
        </dgm:presLayoutVars>
      </dgm:prSet>
      <dgm:spPr/>
      <dgm:t>
        <a:bodyPr/>
        <a:lstStyle/>
        <a:p>
          <a:endParaRPr lang="ru-RU"/>
        </a:p>
      </dgm:t>
    </dgm:pt>
    <dgm:pt modelId="{9B983630-5D09-45D7-92AD-109BAA43CF48}" type="pres">
      <dgm:prSet presAssocID="{93520637-36B3-4AB9-B949-92D55141E733}" presName="parTransFour" presStyleCnt="0"/>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C2D8D153-FBF9-44C5-B447-F4BF501D8FA1}" type="pres">
      <dgm:prSet presAssocID="{44367D81-039C-4579-8E09-66CAF90F5041}" presName="vertFour" presStyleCnt="0">
        <dgm:presLayoutVars>
          <dgm:chPref val="3"/>
        </dgm:presLayoutVars>
      </dgm:prSet>
      <dgm:spPr/>
      <dgm:t>
        <a:bodyPr/>
        <a:lstStyle/>
        <a:p>
          <a:endParaRPr lang="ru-RU"/>
        </a:p>
      </dgm:t>
    </dgm:pt>
    <dgm:pt modelId="{085136A3-D02F-461C-B31C-FD1D69D16759}" type="pres">
      <dgm:prSet presAssocID="{44367D81-039C-4579-8E09-66CAF90F5041}" presName="txFour" presStyleLbl="node4" presStyleIdx="2" presStyleCnt="25">
        <dgm:presLayoutVars>
          <dgm:chPref val="3"/>
        </dgm:presLayoutVars>
      </dgm:prSet>
      <dgm:spPr/>
      <dgm:t>
        <a:bodyPr/>
        <a:lstStyle/>
        <a:p>
          <a:endParaRPr lang="ru-RU"/>
        </a:p>
      </dgm:t>
    </dgm:pt>
    <dgm:pt modelId="{DCA6CF81-D743-4AD3-A3A1-3DF9D9BFBC77}" type="pres">
      <dgm:prSet presAssocID="{44367D81-039C-4579-8E09-66CAF90F5041}" presName="parTransFour" presStyleCnt="0"/>
      <dgm:spPr/>
      <dgm:t>
        <a:bodyPr/>
        <a:lstStyle/>
        <a:p>
          <a:endParaRPr lang="ru-RU"/>
        </a:p>
      </dgm:t>
    </dgm:pt>
    <dgm:pt modelId="{8A9FECDA-0971-4926-9F35-6C36E65B14A9}" type="pres">
      <dgm:prSet presAssocID="{44367D81-039C-4579-8E09-66CAF90F5041}" presName="horzFour" presStyleCnt="0"/>
      <dgm:spPr/>
      <dgm:t>
        <a:bodyPr/>
        <a:lstStyle/>
        <a:p>
          <a:endParaRPr lang="ru-RU"/>
        </a:p>
      </dgm:t>
    </dgm:pt>
    <dgm:pt modelId="{4A1D7939-C139-4889-AA8A-C0FC12630CEE}" type="pres">
      <dgm:prSet presAssocID="{9C715FE5-31CA-4541-A958-D2C730C134E0}" presName="vertFour" presStyleCnt="0">
        <dgm:presLayoutVars>
          <dgm:chPref val="3"/>
        </dgm:presLayoutVars>
      </dgm:prSet>
      <dgm:spPr/>
      <dgm:t>
        <a:bodyPr/>
        <a:lstStyle/>
        <a:p>
          <a:endParaRPr lang="ru-RU"/>
        </a:p>
      </dgm:t>
    </dgm:pt>
    <dgm:pt modelId="{2BC9EB28-F68D-4321-836D-A642C2C0DAB1}" type="pres">
      <dgm:prSet presAssocID="{9C715FE5-31CA-4541-A958-D2C730C134E0}" presName="txFour" presStyleLbl="node4" presStyleIdx="3" presStyleCnt="25">
        <dgm:presLayoutVars>
          <dgm:chPref val="3"/>
        </dgm:presLayoutVars>
      </dgm:prSet>
      <dgm:spPr/>
      <dgm:t>
        <a:bodyPr/>
        <a:lstStyle/>
        <a:p>
          <a:endParaRPr lang="ru-RU"/>
        </a:p>
      </dgm:t>
    </dgm:pt>
    <dgm:pt modelId="{27FCCA56-038C-4613-B7B2-16CD590F385E}" type="pres">
      <dgm:prSet presAssocID="{9C715FE5-31CA-4541-A958-D2C730C134E0}" presName="parTransFour" presStyleCnt="0"/>
      <dgm:spPr/>
      <dgm:t>
        <a:bodyPr/>
        <a:lstStyle/>
        <a:p>
          <a:endParaRPr lang="ru-RU"/>
        </a:p>
      </dgm:t>
    </dgm:pt>
    <dgm:pt modelId="{7F93EC46-9C8D-4119-8F52-CCFA2BE3D856}" type="pres">
      <dgm:prSet presAssocID="{9C715FE5-31CA-4541-A958-D2C730C134E0}" presName="horzFour" presStyleCnt="0"/>
      <dgm:spPr/>
      <dgm:t>
        <a:bodyPr/>
        <a:lstStyle/>
        <a:p>
          <a:endParaRPr lang="ru-RU"/>
        </a:p>
      </dgm:t>
    </dgm:pt>
    <dgm:pt modelId="{57E5281D-099B-4146-8847-39F267019B93}" type="pres">
      <dgm:prSet presAssocID="{8536FD6B-8AD2-4A43-B337-6FD60B3FD4B2}" presName="vertFour" presStyleCnt="0">
        <dgm:presLayoutVars>
          <dgm:chPref val="3"/>
        </dgm:presLayoutVars>
      </dgm:prSet>
      <dgm:spPr/>
      <dgm:t>
        <a:bodyPr/>
        <a:lstStyle/>
        <a:p>
          <a:endParaRPr lang="ru-RU"/>
        </a:p>
      </dgm:t>
    </dgm:pt>
    <dgm:pt modelId="{85D767EC-FAE5-4312-B23F-9B41F2C6B7D7}" type="pres">
      <dgm:prSet presAssocID="{8536FD6B-8AD2-4A43-B337-6FD60B3FD4B2}" presName="txFour" presStyleLbl="node4" presStyleIdx="4" presStyleCnt="25">
        <dgm:presLayoutVars>
          <dgm:chPref val="3"/>
        </dgm:presLayoutVars>
      </dgm:prSet>
      <dgm:spPr/>
      <dgm:t>
        <a:bodyPr/>
        <a:lstStyle/>
        <a:p>
          <a:endParaRPr lang="ru-RU"/>
        </a:p>
      </dgm:t>
    </dgm:pt>
    <dgm:pt modelId="{E795CE46-C816-4100-AC67-9520DA742BDE}" type="pres">
      <dgm:prSet presAssocID="{8536FD6B-8AD2-4A43-B337-6FD60B3FD4B2}" presName="horzFour" presStyleCnt="0"/>
      <dgm:spPr/>
      <dgm:t>
        <a:bodyPr/>
        <a:lstStyle/>
        <a:p>
          <a:endParaRPr lang="ru-RU"/>
        </a:p>
      </dgm:t>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FF422C5A-2F9A-4C9D-854E-BFC785439DEC}" type="pres">
      <dgm:prSet presAssocID="{B34B6A16-5EF9-4B63-A5E4-12B190B34880}" presName="vertFour" presStyleCnt="0">
        <dgm:presLayoutVars>
          <dgm:chPref val="3"/>
        </dgm:presLayoutVars>
      </dgm:prSet>
      <dgm:spPr/>
      <dgm:t>
        <a:bodyPr/>
        <a:lstStyle/>
        <a:p>
          <a:endParaRPr lang="ru-RU"/>
        </a:p>
      </dgm:t>
    </dgm:pt>
    <dgm:pt modelId="{C586111C-58B6-40AF-8D8A-60EE680572BA}" type="pres">
      <dgm:prSet presAssocID="{B34B6A16-5EF9-4B63-A5E4-12B190B34880}" presName="txFour" presStyleLbl="node4" presStyleIdx="5" presStyleCnt="25">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t>
        <a:bodyPr/>
        <a:lstStyle/>
        <a:p>
          <a:endParaRPr lang="ru-RU"/>
        </a:p>
      </dgm:t>
    </dgm:pt>
    <dgm:pt modelId="{FFF447F9-BACE-4B19-B5DF-5D71FE61C4DC}" type="pres">
      <dgm:prSet presAssocID="{B34B6A16-5EF9-4B63-A5E4-12B190B34880}" presName="horzFour" presStyleCnt="0"/>
      <dgm:spPr/>
      <dgm:t>
        <a:bodyPr/>
        <a:lstStyle/>
        <a:p>
          <a:endParaRPr lang="ru-RU"/>
        </a:p>
      </dgm:t>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6" presStyleCnt="25">
        <dgm:presLayoutVars>
          <dgm:chPref val="3"/>
        </dgm:presLayoutVars>
      </dgm:prSet>
      <dgm:spPr/>
      <dgm:t>
        <a:bodyPr/>
        <a:lstStyle/>
        <a:p>
          <a:endParaRPr lang="ru-RU"/>
        </a:p>
      </dgm:t>
    </dgm:pt>
    <dgm:pt modelId="{58DAA9F4-0E18-4F78-BD4F-92D296477D35}" type="pres">
      <dgm:prSet presAssocID="{9A0A1B48-08CE-44F2-8C66-5814C06EE4CC}" presName="parTransFour" presStyleCnt="0"/>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E5B57F09-2B59-4711-A8C9-974EF4149D9A}" type="pres">
      <dgm:prSet presAssocID="{614AF9F2-E1A1-4D10-882A-EB6B0D669FCA}" presName="vertFour" presStyleCnt="0">
        <dgm:presLayoutVars>
          <dgm:chPref val="3"/>
        </dgm:presLayoutVars>
      </dgm:prSet>
      <dgm:spPr/>
      <dgm:t>
        <a:bodyPr/>
        <a:lstStyle/>
        <a:p>
          <a:endParaRPr lang="ru-RU"/>
        </a:p>
      </dgm:t>
    </dgm:pt>
    <dgm:pt modelId="{6CE5FDB4-BFBB-4259-A330-B441199BCE24}" type="pres">
      <dgm:prSet presAssocID="{614AF9F2-E1A1-4D10-882A-EB6B0D669FCA}" presName="txFour" presStyleLbl="node4" presStyleIdx="7" presStyleCnt="25">
        <dgm:presLayoutVars>
          <dgm:chPref val="3"/>
        </dgm:presLayoutVars>
      </dgm:prSet>
      <dgm:spPr/>
      <dgm:t>
        <a:bodyPr/>
        <a:lstStyle/>
        <a:p>
          <a:endParaRPr lang="ru-RU"/>
        </a:p>
      </dgm:t>
    </dgm:pt>
    <dgm:pt modelId="{333F826B-C233-4B5F-A398-764D3F47A1BA}" type="pres">
      <dgm:prSet presAssocID="{614AF9F2-E1A1-4D10-882A-EB6B0D669FCA}" presName="parTransFour" presStyleCnt="0"/>
      <dgm:spPr/>
      <dgm:t>
        <a:bodyPr/>
        <a:lstStyle/>
        <a:p>
          <a:endParaRPr lang="ru-RU"/>
        </a:p>
      </dgm:t>
    </dgm:pt>
    <dgm:pt modelId="{E607D5B5-B0CE-46E0-84C5-F456BAF04EE4}" type="pres">
      <dgm:prSet presAssocID="{614AF9F2-E1A1-4D10-882A-EB6B0D669FCA}" presName="horzFour" presStyleCnt="0"/>
      <dgm:spPr/>
      <dgm:t>
        <a:bodyPr/>
        <a:lstStyle/>
        <a:p>
          <a:endParaRPr lang="ru-RU"/>
        </a:p>
      </dgm:t>
    </dgm:pt>
    <dgm:pt modelId="{F267116D-D0B1-4457-ABA0-2D94424C53E8}" type="pres">
      <dgm:prSet presAssocID="{BE98D1AB-A280-4D0B-A815-73E57FD87EC3}" presName="vertFour" presStyleCnt="0">
        <dgm:presLayoutVars>
          <dgm:chPref val="3"/>
        </dgm:presLayoutVars>
      </dgm:prSet>
      <dgm:spPr/>
      <dgm:t>
        <a:bodyPr/>
        <a:lstStyle/>
        <a:p>
          <a:endParaRPr lang="ru-RU"/>
        </a:p>
      </dgm:t>
    </dgm:pt>
    <dgm:pt modelId="{89DC61A6-3199-4C88-A8D1-98ADCFDD3274}" type="pres">
      <dgm:prSet presAssocID="{BE98D1AB-A280-4D0B-A815-73E57FD87EC3}" presName="txFour" presStyleLbl="node4" presStyleIdx="8" presStyleCnt="25">
        <dgm:presLayoutVars>
          <dgm:chPref val="3"/>
        </dgm:presLayoutVars>
      </dgm:prSet>
      <dgm:spPr/>
      <dgm:t>
        <a:bodyPr/>
        <a:lstStyle/>
        <a:p>
          <a:endParaRPr lang="ru-RU"/>
        </a:p>
      </dgm:t>
    </dgm:pt>
    <dgm:pt modelId="{911FD772-B984-413E-A468-8F0F3007E9F5}" type="pres">
      <dgm:prSet presAssocID="{BE98D1AB-A280-4D0B-A815-73E57FD87EC3}" presName="parTransFour" presStyleCnt="0"/>
      <dgm:spPr/>
      <dgm:t>
        <a:bodyPr/>
        <a:lstStyle/>
        <a:p>
          <a:endParaRPr lang="ru-RU"/>
        </a:p>
      </dgm:t>
    </dgm:pt>
    <dgm:pt modelId="{C7E808E6-5BB0-42AD-9568-7FA84FFA1273}" type="pres">
      <dgm:prSet presAssocID="{BE98D1AB-A280-4D0B-A815-73E57FD87EC3}" presName="horzFour" presStyleCnt="0"/>
      <dgm:spPr/>
      <dgm:t>
        <a:bodyPr/>
        <a:lstStyle/>
        <a:p>
          <a:endParaRPr lang="ru-RU"/>
        </a:p>
      </dgm:t>
    </dgm:pt>
    <dgm:pt modelId="{6143EFE8-4DC9-41D7-A90D-BEF4DD9D6775}" type="pres">
      <dgm:prSet presAssocID="{4D9EF634-1BF2-4A35-90CA-8A6D73717D8F}" presName="vertFour" presStyleCnt="0">
        <dgm:presLayoutVars>
          <dgm:chPref val="3"/>
        </dgm:presLayoutVars>
      </dgm:prSet>
      <dgm:spPr/>
      <dgm:t>
        <a:bodyPr/>
        <a:lstStyle/>
        <a:p>
          <a:endParaRPr lang="ru-RU"/>
        </a:p>
      </dgm:t>
    </dgm:pt>
    <dgm:pt modelId="{B35EEDEE-A63C-4DC0-9860-A34A7BFD903E}" type="pres">
      <dgm:prSet presAssocID="{4D9EF634-1BF2-4A35-90CA-8A6D73717D8F}" presName="txFour" presStyleLbl="node4" presStyleIdx="9" presStyleCnt="25">
        <dgm:presLayoutVars>
          <dgm:chPref val="3"/>
        </dgm:presLayoutVars>
      </dgm:prSet>
      <dgm:spPr/>
      <dgm:t>
        <a:bodyPr/>
        <a:lstStyle/>
        <a:p>
          <a:endParaRPr lang="ru-RU"/>
        </a:p>
      </dgm:t>
    </dgm:pt>
    <dgm:pt modelId="{2AFD5925-89E6-4CDB-B771-8976E3EAA1E0}" type="pres">
      <dgm:prSet presAssocID="{4D9EF634-1BF2-4A35-90CA-8A6D73717D8F}" presName="horzFour" presStyleCnt="0"/>
      <dgm:spPr/>
      <dgm:t>
        <a:bodyPr/>
        <a:lstStyle/>
        <a:p>
          <a:endParaRPr lang="ru-RU"/>
        </a:p>
      </dgm:t>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BC3780EC-6A8B-44DF-B9EE-2DD1146E7F89}" type="pres">
      <dgm:prSet presAssocID="{66E38241-E965-439E-997F-74C14C213F23}" presName="vertFour" presStyleCnt="0">
        <dgm:presLayoutVars>
          <dgm:chPref val="3"/>
        </dgm:presLayoutVars>
      </dgm:prSet>
      <dgm:spPr/>
    </dgm:pt>
    <dgm:pt modelId="{02D78884-08A2-47FD-874A-FD0B1E1D6A24}" type="pres">
      <dgm:prSet presAssocID="{66E38241-E965-439E-997F-74C14C213F23}" presName="txFour" presStyleLbl="node4" presStyleIdx="10" presStyleCnt="25">
        <dgm:presLayoutVars>
          <dgm:chPref val="3"/>
        </dgm:presLayoutVars>
      </dgm:prSet>
      <dgm:spPr/>
      <dgm:t>
        <a:bodyPr/>
        <a:lstStyle/>
        <a:p>
          <a:endParaRPr lang="ru-RU"/>
        </a:p>
      </dgm:t>
    </dgm:pt>
    <dgm:pt modelId="{BEA800FD-3FF2-44D3-B095-1DA76A25312A}" type="pres">
      <dgm:prSet presAssocID="{66E38241-E965-439E-997F-74C14C213F23}" presName="parTransFour" presStyleCnt="0"/>
      <dgm:spPr/>
    </dgm:pt>
    <dgm:pt modelId="{EE518E9E-1373-401A-B06B-B7F8F1BE37AF}" type="pres">
      <dgm:prSet presAssocID="{66E38241-E965-439E-997F-74C14C213F23}" presName="horzFour"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11" presStyleCnt="25">
        <dgm:presLayoutVars>
          <dgm:chPref val="3"/>
        </dgm:presLayoutVars>
      </dgm:prSet>
      <dgm:spPr/>
      <dgm:t>
        <a:bodyPr/>
        <a:lstStyle/>
        <a:p>
          <a:endParaRPr lang="ru-RU"/>
        </a:p>
      </dgm:t>
    </dgm:pt>
    <dgm:pt modelId="{30B75228-9E45-4192-98FC-463FCFD65011}" type="pres">
      <dgm:prSet presAssocID="{D1936ACF-1E69-4953-BA37-9ADE2EF12E41}" presName="parTransFour" presStyleCnt="0"/>
      <dgm:spPr/>
    </dgm:pt>
    <dgm:pt modelId="{4E7A1119-403E-4C39-BB54-05ED8132FF0C}" type="pres">
      <dgm:prSet presAssocID="{D1936ACF-1E69-4953-BA37-9ADE2EF12E41}" presName="horzFour" presStyleCnt="0"/>
      <dgm:spPr/>
    </dgm:pt>
    <dgm:pt modelId="{F32685DE-10D4-4878-B807-45D477FFEF84}" type="pres">
      <dgm:prSet presAssocID="{4E5A1869-57DF-4BD2-89F2-0FF412DDC036}" presName="vertFour" presStyleCnt="0">
        <dgm:presLayoutVars>
          <dgm:chPref val="3"/>
        </dgm:presLayoutVars>
      </dgm:prSet>
      <dgm:spPr/>
    </dgm:pt>
    <dgm:pt modelId="{BA61E3A6-0BE5-4066-9F94-BB1BFFF8EBBF}" type="pres">
      <dgm:prSet presAssocID="{4E5A1869-57DF-4BD2-89F2-0FF412DDC036}" presName="txFour" presStyleLbl="node4" presStyleIdx="12" presStyleCnt="25">
        <dgm:presLayoutVars>
          <dgm:chPref val="3"/>
        </dgm:presLayoutVars>
      </dgm:prSet>
      <dgm:spPr/>
      <dgm:t>
        <a:bodyPr/>
        <a:lstStyle/>
        <a:p>
          <a:endParaRPr lang="ru-RU"/>
        </a:p>
      </dgm:t>
    </dgm:pt>
    <dgm:pt modelId="{E4A82E23-1C0A-4136-A9EF-782A3309B0A1}" type="pres">
      <dgm:prSet presAssocID="{4E5A1869-57DF-4BD2-89F2-0FF412DDC036}" presName="parTransFour" presStyleCnt="0"/>
      <dgm:spPr/>
    </dgm:pt>
    <dgm:pt modelId="{12969847-F565-4B2C-9631-4E5EF759A09C}" type="pres">
      <dgm:prSet presAssocID="{4E5A1869-57DF-4BD2-89F2-0FF412DDC036}" presName="horzFour" presStyleCnt="0"/>
      <dgm:spPr/>
    </dgm:pt>
    <dgm:pt modelId="{52B80F8A-F071-46D8-883B-7E22B84F7B82}" type="pres">
      <dgm:prSet presAssocID="{F0AF63A1-E6C3-48D7-BA15-2982A4DC912D}" presName="vertFour" presStyleCnt="0">
        <dgm:presLayoutVars>
          <dgm:chPref val="3"/>
        </dgm:presLayoutVars>
      </dgm:prSet>
      <dgm:spPr/>
    </dgm:pt>
    <dgm:pt modelId="{8C5A4ABB-F609-4CF2-8CFC-5593BE697C3C}" type="pres">
      <dgm:prSet presAssocID="{F0AF63A1-E6C3-48D7-BA15-2982A4DC912D}" presName="txFour" presStyleLbl="node4" presStyleIdx="13" presStyleCnt="25">
        <dgm:presLayoutVars>
          <dgm:chPref val="3"/>
        </dgm:presLayoutVars>
      </dgm:prSet>
      <dgm:spPr/>
      <dgm:t>
        <a:bodyPr/>
        <a:lstStyle/>
        <a:p>
          <a:endParaRPr lang="ru-RU"/>
        </a:p>
      </dgm:t>
    </dgm:pt>
    <dgm:pt modelId="{628ECAEA-B4E2-4B8B-803B-B806DDFF1BEA}" type="pres">
      <dgm:prSet presAssocID="{F0AF63A1-E6C3-48D7-BA15-2982A4DC912D}" presName="parTransFour" presStyleCnt="0"/>
      <dgm:spPr/>
    </dgm:pt>
    <dgm:pt modelId="{363B422D-50FA-4623-87DE-F2646C7B8FA8}" type="pres">
      <dgm:prSet presAssocID="{F0AF63A1-E6C3-48D7-BA15-2982A4DC912D}" presName="horzFour" presStyleCnt="0"/>
      <dgm:spPr/>
    </dgm:pt>
    <dgm:pt modelId="{C6A45010-9352-4A1A-8B01-AEC7EFC8D6CE}" type="pres">
      <dgm:prSet presAssocID="{8EC1F942-64B7-4407-8F49-B1183D54A886}" presName="vertFour" presStyleCnt="0">
        <dgm:presLayoutVars>
          <dgm:chPref val="3"/>
        </dgm:presLayoutVars>
      </dgm:prSet>
      <dgm:spPr/>
    </dgm:pt>
    <dgm:pt modelId="{5CA92D6E-6985-440B-92AD-5A876699A5A4}" type="pres">
      <dgm:prSet presAssocID="{8EC1F942-64B7-4407-8F49-B1183D54A886}" presName="txFour" presStyleLbl="node4" presStyleIdx="14" presStyleCnt="25">
        <dgm:presLayoutVars>
          <dgm:chPref val="3"/>
        </dgm:presLayoutVars>
      </dgm:prSet>
      <dgm:spPr/>
      <dgm:t>
        <a:bodyPr/>
        <a:lstStyle/>
        <a:p>
          <a:endParaRPr lang="ru-RU"/>
        </a:p>
      </dgm:t>
    </dgm:pt>
    <dgm:pt modelId="{DC7AF065-3F82-4CA6-A7AA-3C6E8866FA3D}" type="pres">
      <dgm:prSet presAssocID="{8EC1F942-64B7-4407-8F49-B1183D54A886}"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3EAD5394-E4AB-45B2-BE09-F998533ECF40}" type="pres">
      <dgm:prSet presAssocID="{D5544F4D-4FD2-41EE-A356-ABCAA534BCB5}" presName="vertFour" presStyleCnt="0">
        <dgm:presLayoutVars>
          <dgm:chPref val="3"/>
        </dgm:presLayoutVars>
      </dgm:prSet>
      <dgm:spPr/>
    </dgm:pt>
    <dgm:pt modelId="{A7AF9B85-BF68-40A8-954B-A40EDB5CAF9F}" type="pres">
      <dgm:prSet presAssocID="{D5544F4D-4FD2-41EE-A356-ABCAA534BCB5}" presName="txFour" presStyleLbl="node4" presStyleIdx="15" presStyleCnt="25">
        <dgm:presLayoutVars>
          <dgm:chPref val="3"/>
        </dgm:presLayoutVars>
      </dgm:prSet>
      <dgm:spPr/>
      <dgm:t>
        <a:bodyPr/>
        <a:lstStyle/>
        <a:p>
          <a:endParaRPr lang="ru-RU"/>
        </a:p>
      </dgm:t>
    </dgm:pt>
    <dgm:pt modelId="{C764A47D-7314-411D-8EF1-5B8F29829B1A}" type="pres">
      <dgm:prSet presAssocID="{D5544F4D-4FD2-41EE-A356-ABCAA534BCB5}" presName="parTransFour" presStyleCnt="0"/>
      <dgm:spPr/>
    </dgm:pt>
    <dgm:pt modelId="{D5C7FEFF-BE20-4D98-A72C-52B1B8B3F4F7}" type="pres">
      <dgm:prSet presAssocID="{D5544F4D-4FD2-41EE-A356-ABCAA534BCB5}" presName="horzFour"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16" presStyleCnt="25">
        <dgm:presLayoutVars>
          <dgm:chPref val="3"/>
        </dgm:presLayoutVars>
      </dgm:prSet>
      <dgm:spPr/>
      <dgm:t>
        <a:bodyPr/>
        <a:lstStyle/>
        <a:p>
          <a:endParaRPr lang="ru-RU"/>
        </a:p>
      </dgm:t>
    </dgm:pt>
    <dgm:pt modelId="{82BA7D97-E2A8-4C59-838B-E0906E156677}" type="pres">
      <dgm:prSet presAssocID="{187C542A-BCFC-4BBB-8DCA-67690BE3FD29}" presName="parTransFour" presStyleCnt="0"/>
      <dgm:spPr/>
    </dgm:pt>
    <dgm:pt modelId="{F73E662C-F722-4B4F-9DF8-BE21B2C2C700}" type="pres">
      <dgm:prSet presAssocID="{187C542A-BCFC-4BBB-8DCA-67690BE3FD29}" presName="horzFour" presStyleCnt="0"/>
      <dgm:spPr/>
    </dgm:pt>
    <dgm:pt modelId="{566AACE7-A2F1-4E7A-BECC-43348B95352C}" type="pres">
      <dgm:prSet presAssocID="{593C7C55-813E-4059-B734-EC61CD9C5CBC}" presName="vertFour" presStyleCnt="0">
        <dgm:presLayoutVars>
          <dgm:chPref val="3"/>
        </dgm:presLayoutVars>
      </dgm:prSet>
      <dgm:spPr/>
    </dgm:pt>
    <dgm:pt modelId="{7653A429-0E18-4BE3-A07C-F1A5A9D672E3}" type="pres">
      <dgm:prSet presAssocID="{593C7C55-813E-4059-B734-EC61CD9C5CBC}" presName="txFour" presStyleLbl="node4" presStyleIdx="17" presStyleCnt="25">
        <dgm:presLayoutVars>
          <dgm:chPref val="3"/>
        </dgm:presLayoutVars>
      </dgm:prSet>
      <dgm:spPr/>
      <dgm:t>
        <a:bodyPr/>
        <a:lstStyle/>
        <a:p>
          <a:endParaRPr lang="ru-RU"/>
        </a:p>
      </dgm:t>
    </dgm:pt>
    <dgm:pt modelId="{BED59DE9-3C29-48CB-8A25-B7F991619843}" type="pres">
      <dgm:prSet presAssocID="{593C7C55-813E-4059-B734-EC61CD9C5CBC}" presName="parTransFour" presStyleCnt="0"/>
      <dgm:spPr/>
    </dgm:pt>
    <dgm:pt modelId="{3A3A01C6-B3AA-4C89-92D4-EA308C8E23E1}" type="pres">
      <dgm:prSet presAssocID="{593C7C55-813E-4059-B734-EC61CD9C5CBC}" presName="horzFour" presStyleCnt="0"/>
      <dgm:spPr/>
    </dgm:pt>
    <dgm:pt modelId="{B8B89817-F07F-4DA9-AEBF-C4EDAD3E897E}" type="pres">
      <dgm:prSet presAssocID="{9E15771F-F540-4F32-ACD6-56CFD707E80B}" presName="vertFour" presStyleCnt="0">
        <dgm:presLayoutVars>
          <dgm:chPref val="3"/>
        </dgm:presLayoutVars>
      </dgm:prSet>
      <dgm:spPr/>
    </dgm:pt>
    <dgm:pt modelId="{35DF38A4-C109-469A-81F6-242705CF6432}" type="pres">
      <dgm:prSet presAssocID="{9E15771F-F540-4F32-ACD6-56CFD707E80B}" presName="txFour" presStyleLbl="node4" presStyleIdx="18" presStyleCnt="25">
        <dgm:presLayoutVars>
          <dgm:chPref val="3"/>
        </dgm:presLayoutVars>
      </dgm:prSet>
      <dgm:spPr/>
      <dgm:t>
        <a:bodyPr/>
        <a:lstStyle/>
        <a:p>
          <a:endParaRPr lang="ru-RU"/>
        </a:p>
      </dgm:t>
    </dgm:pt>
    <dgm:pt modelId="{316284DC-AD60-4799-9C6D-BBAE00D72CFA}" type="pres">
      <dgm:prSet presAssocID="{9E15771F-F540-4F32-ACD6-56CFD707E80B}" presName="parTransFour" presStyleCnt="0"/>
      <dgm:spPr/>
    </dgm:pt>
    <dgm:pt modelId="{FF9D5968-2625-4FA7-B798-123DE0850F01}" type="pres">
      <dgm:prSet presAssocID="{9E15771F-F540-4F32-ACD6-56CFD707E80B}" presName="horzFour" presStyleCnt="0"/>
      <dgm:spPr/>
    </dgm:pt>
    <dgm:pt modelId="{0ACE6D06-B44A-4123-806C-A6DF04AE4987}" type="pres">
      <dgm:prSet presAssocID="{20671797-DAB3-483D-81A6-EB33F8E5D325}" presName="vertFour" presStyleCnt="0">
        <dgm:presLayoutVars>
          <dgm:chPref val="3"/>
        </dgm:presLayoutVars>
      </dgm:prSet>
      <dgm:spPr/>
    </dgm:pt>
    <dgm:pt modelId="{72D34432-C31A-4895-8C4B-497C4DC5EA4F}" type="pres">
      <dgm:prSet presAssocID="{20671797-DAB3-483D-81A6-EB33F8E5D325}" presName="txFour" presStyleLbl="node4" presStyleIdx="19" presStyleCnt="25">
        <dgm:presLayoutVars>
          <dgm:chPref val="3"/>
        </dgm:presLayoutVars>
      </dgm:prSet>
      <dgm:spPr/>
      <dgm:t>
        <a:bodyPr/>
        <a:lstStyle/>
        <a:p>
          <a:endParaRPr lang="ru-RU"/>
        </a:p>
      </dgm:t>
    </dgm:pt>
    <dgm:pt modelId="{68423DB6-6E38-46B7-BEBB-F85082740DD1}" type="pres">
      <dgm:prSet presAssocID="{20671797-DAB3-483D-81A6-EB33F8E5D325}"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22447473-48A4-4C0C-8BEC-2558DB533AA4}" type="pres">
      <dgm:prSet presAssocID="{BDDF592B-1C58-40EE-9108-0DC798BB2F08}" presName="vertFour" presStyleCnt="0">
        <dgm:presLayoutVars>
          <dgm:chPref val="3"/>
        </dgm:presLayoutVars>
      </dgm:prSet>
      <dgm:spPr/>
    </dgm:pt>
    <dgm:pt modelId="{4CD2A706-78CC-47E3-A8F8-D778F944372A}" type="pres">
      <dgm:prSet presAssocID="{BDDF592B-1C58-40EE-9108-0DC798BB2F08}" presName="txFour" presStyleLbl="node4" presStyleIdx="20" presStyleCnt="25">
        <dgm:presLayoutVars>
          <dgm:chPref val="3"/>
        </dgm:presLayoutVars>
      </dgm:prSet>
      <dgm:spPr/>
      <dgm:t>
        <a:bodyPr/>
        <a:lstStyle/>
        <a:p>
          <a:endParaRPr lang="ru-RU"/>
        </a:p>
      </dgm:t>
    </dgm:pt>
    <dgm:pt modelId="{4C177EB7-865B-4153-871C-6C5CF7DBC8C3}" type="pres">
      <dgm:prSet presAssocID="{BDDF592B-1C58-40EE-9108-0DC798BB2F08}" presName="parTransFour" presStyleCnt="0"/>
      <dgm:spPr/>
    </dgm:pt>
    <dgm:pt modelId="{20DB843D-8E62-4574-AB26-BE48E34E41C8}" type="pres">
      <dgm:prSet presAssocID="{BDDF592B-1C58-40EE-9108-0DC798BB2F08}" presName="horzFour"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21" presStyleCnt="25">
        <dgm:presLayoutVars>
          <dgm:chPref val="3"/>
        </dgm:presLayoutVars>
      </dgm:prSet>
      <dgm:spPr/>
      <dgm:t>
        <a:bodyPr/>
        <a:lstStyle/>
        <a:p>
          <a:endParaRPr lang="ru-RU"/>
        </a:p>
      </dgm:t>
    </dgm:pt>
    <dgm:pt modelId="{FE4B595F-B001-4933-98CC-F9415F4FE45A}" type="pres">
      <dgm:prSet presAssocID="{1B20A584-E8E7-451F-84AF-E95BD5B40EA1}" presName="parTransFour" presStyleCnt="0"/>
      <dgm:spPr/>
    </dgm:pt>
    <dgm:pt modelId="{19CEB4E4-DAEB-4DAC-B74F-6A90F95E40F6}" type="pres">
      <dgm:prSet presAssocID="{1B20A584-E8E7-451F-84AF-E95BD5B40EA1}" presName="horzFour" presStyleCnt="0"/>
      <dgm:spPr/>
    </dgm:pt>
    <dgm:pt modelId="{4B090C7C-91FA-46FA-862C-86DC2555E033}" type="pres">
      <dgm:prSet presAssocID="{DF86BB99-07F8-490F-B6E9-4F22F5A8A955}" presName="vertFour" presStyleCnt="0">
        <dgm:presLayoutVars>
          <dgm:chPref val="3"/>
        </dgm:presLayoutVars>
      </dgm:prSet>
      <dgm:spPr/>
    </dgm:pt>
    <dgm:pt modelId="{874CF4BC-44A5-455D-A60A-EB599B596188}" type="pres">
      <dgm:prSet presAssocID="{DF86BB99-07F8-490F-B6E9-4F22F5A8A955}" presName="txFour" presStyleLbl="node4" presStyleIdx="22" presStyleCnt="25">
        <dgm:presLayoutVars>
          <dgm:chPref val="3"/>
        </dgm:presLayoutVars>
      </dgm:prSet>
      <dgm:spPr/>
      <dgm:t>
        <a:bodyPr/>
        <a:lstStyle/>
        <a:p>
          <a:endParaRPr lang="ru-RU"/>
        </a:p>
      </dgm:t>
    </dgm:pt>
    <dgm:pt modelId="{7879E5A0-7B91-4ECE-AF79-8798634D07D0}" type="pres">
      <dgm:prSet presAssocID="{DF86BB99-07F8-490F-B6E9-4F22F5A8A955}" presName="parTransFour" presStyleCnt="0"/>
      <dgm:spPr/>
    </dgm:pt>
    <dgm:pt modelId="{97FFE9E6-CE88-44D7-A8E9-5F178F964167}" type="pres">
      <dgm:prSet presAssocID="{DF86BB99-07F8-490F-B6E9-4F22F5A8A955}" presName="horzFour" presStyleCnt="0"/>
      <dgm:spPr/>
    </dgm:pt>
    <dgm:pt modelId="{B45A538C-DC99-43D4-9C5E-FD6136650525}" type="pres">
      <dgm:prSet presAssocID="{04C3AC0E-965B-48C1-827A-5D93B22D2057}" presName="vertFour" presStyleCnt="0">
        <dgm:presLayoutVars>
          <dgm:chPref val="3"/>
        </dgm:presLayoutVars>
      </dgm:prSet>
      <dgm:spPr/>
    </dgm:pt>
    <dgm:pt modelId="{D2D81AF8-4EA8-45A6-A84D-9694EF1BCFE7}" type="pres">
      <dgm:prSet presAssocID="{04C3AC0E-965B-48C1-827A-5D93B22D2057}" presName="txFour" presStyleLbl="node4" presStyleIdx="23" presStyleCnt="25">
        <dgm:presLayoutVars>
          <dgm:chPref val="3"/>
        </dgm:presLayoutVars>
      </dgm:prSet>
      <dgm:spPr/>
      <dgm:t>
        <a:bodyPr/>
        <a:lstStyle/>
        <a:p>
          <a:endParaRPr lang="ru-RU"/>
        </a:p>
      </dgm:t>
    </dgm:pt>
    <dgm:pt modelId="{31DD6202-DBD1-44BF-A1E0-17D7DF207347}" type="pres">
      <dgm:prSet presAssocID="{04C3AC0E-965B-48C1-827A-5D93B22D2057}" presName="parTransFour" presStyleCnt="0"/>
      <dgm:spPr/>
    </dgm:pt>
    <dgm:pt modelId="{78FA1C88-01CB-45D0-B8B1-93ED28DC0515}" type="pres">
      <dgm:prSet presAssocID="{04C3AC0E-965B-48C1-827A-5D93B22D2057}" presName="horzFour" presStyleCnt="0"/>
      <dgm:spPr/>
    </dgm:pt>
    <dgm:pt modelId="{C388ABCD-EF97-4C36-B582-B368BFAF3A98}" type="pres">
      <dgm:prSet presAssocID="{FD657B6D-8ACE-4CCE-A7E1-4A6249E61467}" presName="vertFour" presStyleCnt="0">
        <dgm:presLayoutVars>
          <dgm:chPref val="3"/>
        </dgm:presLayoutVars>
      </dgm:prSet>
      <dgm:spPr/>
    </dgm:pt>
    <dgm:pt modelId="{B05C0A3E-A45E-4E74-81F8-BADC3EA7BC7D}" type="pres">
      <dgm:prSet presAssocID="{FD657B6D-8ACE-4CCE-A7E1-4A6249E61467}" presName="txFour" presStyleLbl="node4" presStyleIdx="24" presStyleCnt="25">
        <dgm:presLayoutVars>
          <dgm:chPref val="3"/>
        </dgm:presLayoutVars>
      </dgm:prSet>
      <dgm:spPr/>
      <dgm:t>
        <a:bodyPr/>
        <a:lstStyle/>
        <a:p>
          <a:endParaRPr lang="ru-RU"/>
        </a:p>
      </dgm:t>
    </dgm:pt>
    <dgm:pt modelId="{3CF494E9-8292-4011-9D6D-8524C148D964}" type="pres">
      <dgm:prSet presAssocID="{FD657B6D-8ACE-4CCE-A7E1-4A6249E61467}" presName="horzFour" presStyleCnt="0"/>
      <dgm:spPr/>
    </dgm:pt>
  </dgm:ptLst>
  <dgm:cxnLst>
    <dgm:cxn modelId="{093DDDD8-B871-47D1-B59F-28F1D69DD11C}" type="presOf" srcId="{44367D81-039C-4579-8E09-66CAF90F5041}" destId="{085136A3-D02F-461C-B31C-FD1D69D16759}" srcOrd="0" destOrd="0" presId="urn:microsoft.com/office/officeart/2005/8/layout/hierarchy4"/>
    <dgm:cxn modelId="{3FAB7079-024B-4F29-8BBC-B6585BC20DAA}" type="presOf" srcId="{946393D2-3BB5-4D19-BAF6-84B7339845C4}" destId="{9DF12F5D-797B-4C71-93F7-7C835BFF7982}" srcOrd="0" destOrd="0" presId="urn:microsoft.com/office/officeart/2005/8/layout/hierarchy4"/>
    <dgm:cxn modelId="{15B242EC-11A3-40F7-B2A4-A7E917E37951}" srcId="{614AF9F2-E1A1-4D10-882A-EB6B0D669FCA}" destId="{BE98D1AB-A280-4D0B-A815-73E57FD87EC3}" srcOrd="0" destOrd="0" parTransId="{CDDECA34-9841-4A92-959B-4DB892243F64}" sibTransId="{2FD537BC-8C4D-4BAF-9555-CDCB9FCAC8F1}"/>
    <dgm:cxn modelId="{7EAEC371-553E-4E9D-A4CC-83A632C1A866}" srcId="{9E496AFB-5861-4A0B-A059-7AF344913280}" destId="{25C69CC8-098D-44A3-878A-5E3FEF1E9C10}" srcOrd="0" destOrd="0" parTransId="{28799DE6-79A2-4C3E-B141-55C8FB729A4A}" sibTransId="{41B933A1-9AB0-4413-9012-F89B9C70741E}"/>
    <dgm:cxn modelId="{A87D5022-47CD-4FFB-9BAD-37B8F3D26BB3}" srcId="{946393D2-3BB5-4D19-BAF6-84B7339845C4}" destId="{89E09F27-5F73-400B-AE18-4421B9895F64}" srcOrd="3" destOrd="0" parTransId="{16B02458-69C3-4316-A805-FC6C92C26552}" sibTransId="{FA1CF671-CE5A-43BE-A489-E153F0F8811C}"/>
    <dgm:cxn modelId="{2296F751-664D-434C-9483-48CA2DAB9E95}" type="presOf" srcId="{F6F97186-B344-4193-9FE9-6DFB5403A289}" destId="{B7B68934-E179-4D36-8AD9-7637EF3F0019}" srcOrd="0" destOrd="0" presId="urn:microsoft.com/office/officeart/2005/8/layout/hierarchy4"/>
    <dgm:cxn modelId="{AD971A60-2AEC-489F-B2D2-D3418FB0FE58}" type="presOf" srcId="{5A6BA2F8-AB86-4FEA-9FCE-F9FA52A7F9A0}" destId="{EFD09625-1EEB-463A-9D51-52F09A5E039B}" srcOrd="0" destOrd="0" presId="urn:microsoft.com/office/officeart/2005/8/layout/hierarchy4"/>
    <dgm:cxn modelId="{0F274DF9-68BA-4ADB-90A9-6E1D867F239C}" type="presOf" srcId="{8536FD6B-8AD2-4A43-B337-6FD60B3FD4B2}" destId="{85D767EC-FAE5-4312-B23F-9B41F2C6B7D7}" srcOrd="0" destOrd="0" presId="urn:microsoft.com/office/officeart/2005/8/layout/hierarchy4"/>
    <dgm:cxn modelId="{501B56D7-98DA-46A7-9128-C5B9CAA76882}" type="presOf" srcId="{DF86BB99-07F8-490F-B6E9-4F22F5A8A955}" destId="{874CF4BC-44A5-455D-A60A-EB599B596188}" srcOrd="0" destOrd="0" presId="urn:microsoft.com/office/officeart/2005/8/layout/hierarchy4"/>
    <dgm:cxn modelId="{8F1F720A-D988-4739-9FFF-05E5C9E9A372}" srcId="{A1BB5A2E-A45D-4F6A-B329-CD4782193917}" destId="{B34B6A16-5EF9-4B63-A5E4-12B190B34880}" srcOrd="0" destOrd="0" parTransId="{3047CE4C-FF19-4B45-8312-79C9A6EA38F8}" sibTransId="{844E05AD-2AB6-4319-9130-67827496C360}"/>
    <dgm:cxn modelId="{DAA54609-AFE8-4874-B759-C09311D1ECC5}" type="presOf" srcId="{187C542A-BCFC-4BBB-8DCA-67690BE3FD29}" destId="{EFF40216-5B58-45C6-B485-1C9C4561DF2F}" srcOrd="0" destOrd="0" presId="urn:microsoft.com/office/officeart/2005/8/layout/hierarchy4"/>
    <dgm:cxn modelId="{14CC79D1-4709-4975-A1C5-DF896A375BEF}" type="presOf" srcId="{CD119780-6575-4106-AE5B-2CC6B48E5482}" destId="{14BABD28-5047-47A3-A701-B7AFBBE28819}" srcOrd="0" destOrd="0" presId="urn:microsoft.com/office/officeart/2005/8/layout/hierarchy4"/>
    <dgm:cxn modelId="{F8EAA9A5-B083-4EFB-AE41-B039EDD99BB6}" type="presOf" srcId="{66E38241-E965-439E-997F-74C14C213F23}" destId="{02D78884-08A2-47FD-874A-FD0B1E1D6A24}" srcOrd="0" destOrd="0" presId="urn:microsoft.com/office/officeart/2005/8/layout/hierarchy4"/>
    <dgm:cxn modelId="{8A336B02-824A-4870-A5AB-F675FD21E054}" srcId="{F0AF63A1-E6C3-48D7-BA15-2982A4DC912D}" destId="{8EC1F942-64B7-4407-8F49-B1183D54A886}" srcOrd="0" destOrd="0" parTransId="{E04DD0A5-B7E8-4C3D-BB6D-64003A10B98C}" sibTransId="{20EF07A7-0904-4C91-B9DD-C227E82D20B1}"/>
    <dgm:cxn modelId="{EE08F3E1-4048-489C-B5CE-A9EE78DAE2A6}" srcId="{BE98D1AB-A280-4D0B-A815-73E57FD87EC3}" destId="{4D9EF634-1BF2-4A35-90CA-8A6D73717D8F}" srcOrd="0" destOrd="0" parTransId="{D6488317-C95D-43C5-9B8A-714D8EF3A555}" sibTransId="{0BFC9299-BE1F-43E4-88A9-E9437E2FDE3A}"/>
    <dgm:cxn modelId="{E5A52F48-8573-40D5-ACD8-D068562333E6}" type="presOf" srcId="{B34B6A16-5EF9-4B63-A5E4-12B190B34880}" destId="{C586111C-58B6-40AF-8D8A-60EE680572BA}" srcOrd="0" destOrd="0" presId="urn:microsoft.com/office/officeart/2005/8/layout/hierarchy4"/>
    <dgm:cxn modelId="{A7625AB6-5CA8-4543-AFDF-3445626B95A7}" srcId="{D5544F4D-4FD2-41EE-A356-ABCAA534BCB5}" destId="{187C542A-BCFC-4BBB-8DCA-67690BE3FD29}" srcOrd="0" destOrd="0" parTransId="{1DE6EB8F-E86E-468D-9E31-3BEF22539EFA}" sibTransId="{FA166069-510E-430D-ABBE-E1A2B09558CE}"/>
    <dgm:cxn modelId="{30D59223-6465-4B25-971A-93D553F6D807}" type="presOf" srcId="{8EC1F942-64B7-4407-8F49-B1183D54A886}" destId="{5CA92D6E-6985-440B-92AD-5A876699A5A4}" srcOrd="0" destOrd="0" presId="urn:microsoft.com/office/officeart/2005/8/layout/hierarchy4"/>
    <dgm:cxn modelId="{ABC74F83-8520-49D3-8296-C8CC90A59270}" type="presOf" srcId="{9C715FE5-31CA-4541-A958-D2C730C134E0}" destId="{2BC9EB28-F68D-4321-836D-A642C2C0DAB1}" srcOrd="0" destOrd="0" presId="urn:microsoft.com/office/officeart/2005/8/layout/hierarchy4"/>
    <dgm:cxn modelId="{AB8E02B4-A7EB-4F44-BEAB-B2DC8BA65348}" type="presOf" srcId="{BDDF592B-1C58-40EE-9108-0DC798BB2F08}" destId="{4CD2A706-78CC-47E3-A8F8-D778F944372A}" srcOrd="0" destOrd="0" presId="urn:microsoft.com/office/officeart/2005/8/layout/hierarchy4"/>
    <dgm:cxn modelId="{369C14D0-D141-47E5-B8C5-F9D42F2C1451}" srcId="{04C3AC0E-965B-48C1-827A-5D93B22D2057}" destId="{FD657B6D-8ACE-4CCE-A7E1-4A6249E61467}" srcOrd="0" destOrd="0" parTransId="{900F6249-A425-4874-AD40-878D59EB5E1E}" sibTransId="{7EAD3F99-24A3-44B5-8758-2E6EAE874C53}"/>
    <dgm:cxn modelId="{74AED4A2-7809-4689-B0E2-F4527417A900}" type="presOf" srcId="{C9C8B06B-C833-4D4A-8595-4BF5AEB204E9}" destId="{CB2AF246-A0C3-4F64-A578-D38165C39147}" srcOrd="0" destOrd="0" presId="urn:microsoft.com/office/officeart/2005/8/layout/hierarchy4"/>
    <dgm:cxn modelId="{DFDCBD78-9E61-4B1E-BD42-DEC5F44076C7}" type="presOf" srcId="{D5544F4D-4FD2-41EE-A356-ABCAA534BCB5}" destId="{A7AF9B85-BF68-40A8-954B-A40EDB5CAF9F}" srcOrd="0" destOrd="0" presId="urn:microsoft.com/office/officeart/2005/8/layout/hierarchy4"/>
    <dgm:cxn modelId="{6097BCC7-A1B5-404F-B699-13105664B528}" srcId="{62031802-0EE5-47DF-BB1F-2C84A19F6746}" destId="{C9C8B06B-C833-4D4A-8595-4BF5AEB204E9}" srcOrd="0" destOrd="0" parTransId="{14028F24-BEA5-47F9-87C0-7BDFCA43F3CF}" sibTransId="{42D8C6A1-5C03-413A-99EF-223F18F536EB}"/>
    <dgm:cxn modelId="{1AB57810-706C-4500-B420-BCC22EF9007F}" type="presOf" srcId="{BE98D1AB-A280-4D0B-A815-73E57FD87EC3}" destId="{89DC61A6-3199-4C88-A8D1-98ADCFDD3274}" srcOrd="0" destOrd="0" presId="urn:microsoft.com/office/officeart/2005/8/layout/hierarchy4"/>
    <dgm:cxn modelId="{90D57730-3A4C-47CA-BBD0-42D8464C56FD}" srcId="{9E15771F-F540-4F32-ACD6-56CFD707E80B}" destId="{20671797-DAB3-483D-81A6-EB33F8E5D325}" srcOrd="0" destOrd="0" parTransId="{1917A2FC-0EC7-4FB8-B415-CD8FE3AAD307}" sibTransId="{9DA74383-E61F-415F-8262-DF5C37B5A3CC}"/>
    <dgm:cxn modelId="{F48F33E0-C1C5-4342-8DCC-7C57E3E3B48C}" srcId="{DF86BB99-07F8-490F-B6E9-4F22F5A8A955}" destId="{04C3AC0E-965B-48C1-827A-5D93B22D2057}" srcOrd="0" destOrd="0" parTransId="{0CE8D822-733A-4BA8-B539-C3F84FDFC933}" sibTransId="{1AF301AF-4DFB-4C78-9067-8B4C4FDC04D9}"/>
    <dgm:cxn modelId="{C5A8A382-1048-4B67-89DB-5EE24B8143F0}" type="presOf" srcId="{89E09F27-5F73-400B-AE18-4421B9895F64}" destId="{9E5D5161-23D7-41B4-A187-BE6D7C6483D0}" srcOrd="0" destOrd="0" presId="urn:microsoft.com/office/officeart/2005/8/layout/hierarchy4"/>
    <dgm:cxn modelId="{5C0B15E8-41A6-41C8-906E-60906F52A108}" type="presOf" srcId="{F0AF63A1-E6C3-48D7-BA15-2982A4DC912D}" destId="{8C5A4ABB-F609-4CF2-8CFC-5593BE697C3C}" srcOrd="0" destOrd="0" presId="urn:microsoft.com/office/officeart/2005/8/layout/hierarchy4"/>
    <dgm:cxn modelId="{9D786EF0-2F4F-40F5-8C60-398E9181FD35}" srcId="{66E38241-E965-439E-997F-74C14C213F23}" destId="{D1936ACF-1E69-4953-BA37-9ADE2EF12E41}" srcOrd="0" destOrd="0" parTransId="{A530724B-D4A2-46C1-8717-7F7FB05E23A3}" sibTransId="{7319F631-09B1-48CB-BAF7-8445C5AC1618}"/>
    <dgm:cxn modelId="{23044D7B-7184-4077-9554-9305FEDD03E9}" srcId="{946393D2-3BB5-4D19-BAF6-84B7339845C4}" destId="{9E496AFB-5861-4A0B-A059-7AF344913280}" srcOrd="4" destOrd="0" parTransId="{6435703E-03C2-4EC2-8B8A-0AC2F1B8426B}" sibTransId="{7097F666-B696-4074-BF8E-24ADA840ED3B}"/>
    <dgm:cxn modelId="{177B1604-DECB-437F-BD0A-A555EEF6E09F}" srcId="{CE075476-E9CA-4A59-A127-31223E8D37A1}" destId="{946393D2-3BB5-4D19-BAF6-84B7339845C4}" srcOrd="0" destOrd="0" parTransId="{6D4C3ED2-39E1-4137-9A50-9D8AF25F37D5}" sibTransId="{E900975D-4121-430B-8FA3-BEFE3EC45817}"/>
    <dgm:cxn modelId="{22BE2FA6-F836-4C79-A322-C54A1E087BEC}" type="presOf" srcId="{4D9EF634-1BF2-4A35-90CA-8A6D73717D8F}" destId="{B35EEDEE-A63C-4DC0-9860-A34A7BFD903E}" srcOrd="0" destOrd="0" presId="urn:microsoft.com/office/officeart/2005/8/layout/hierarchy4"/>
    <dgm:cxn modelId="{034FF8C4-35B8-492A-9300-E7476FF3F98D}" type="presOf" srcId="{4E5A1869-57DF-4BD2-89F2-0FF412DDC036}" destId="{BA61E3A6-0BE5-4066-9F94-BB1BFFF8EBBF}" srcOrd="0" destOrd="0" presId="urn:microsoft.com/office/officeart/2005/8/layout/hierarchy4"/>
    <dgm:cxn modelId="{63612CDA-BBAA-48D8-BF07-558BDAD747A0}" srcId="{CD119780-6575-4106-AE5B-2CC6B48E5482}" destId="{93520637-36B3-4AB9-B949-92D55141E733}" srcOrd="0" destOrd="0" parTransId="{15E02305-DAD8-4809-8067-42DAD00486AD}" sibTransId="{59CBCFDE-87C7-4CA0-895C-10567390C816}"/>
    <dgm:cxn modelId="{7C2E5991-6D03-4679-BB46-318B01A66142}" srcId="{F6F97186-B344-4193-9FE9-6DFB5403A289}" destId="{CD119780-6575-4106-AE5B-2CC6B48E5482}" srcOrd="0" destOrd="0" parTransId="{A99EC59D-97F4-424A-A28E-01E77005439E}" sibTransId="{3BBBAA4F-305C-4E5F-BBCB-DE1B8ED5978A}"/>
    <dgm:cxn modelId="{DF667443-0DAC-4B0C-935A-F0465B69CBFB}" srcId="{BDDF592B-1C58-40EE-9108-0DC798BB2F08}" destId="{1B20A584-E8E7-451F-84AF-E95BD5B40EA1}" srcOrd="0" destOrd="0" parTransId="{7E48482B-E88A-45F7-BC59-A70F71B3034D}" sibTransId="{1F3B44A3-41F0-4FE2-8FE9-2EEC4DC3DA9C}"/>
    <dgm:cxn modelId="{204ECA13-663D-4FBB-9052-2874C1A093A8}" type="presOf" srcId="{7711325B-E859-44FE-8B41-57F9AFDCA54B}" destId="{576C6983-4618-426C-8177-DEA9FE3AC4EB}" srcOrd="0" destOrd="0" presId="urn:microsoft.com/office/officeart/2005/8/layout/hierarchy4"/>
    <dgm:cxn modelId="{9A5E90C4-6511-4923-BB87-9C452263074C}" srcId="{593C7C55-813E-4059-B734-EC61CD9C5CBC}" destId="{9E15771F-F540-4F32-ACD6-56CFD707E80B}" srcOrd="0" destOrd="0" parTransId="{E70BBB04-FC5B-4B12-959F-7F02FDB52BBE}" sibTransId="{EC763716-B14D-403A-A4A7-216861E00C47}"/>
    <dgm:cxn modelId="{4F8DF826-A1BD-421F-A04F-B70C8E0B249D}" type="presOf" srcId="{20671797-DAB3-483D-81A6-EB33F8E5D325}" destId="{72D34432-C31A-4895-8C4B-497C4DC5EA4F}" srcOrd="0" destOrd="0" presId="urn:microsoft.com/office/officeart/2005/8/layout/hierarchy4"/>
    <dgm:cxn modelId="{BCC1FE31-0246-43DC-9367-3E68D1580877}" srcId="{25C69CC8-098D-44A3-878A-5E3FEF1E9C10}" destId="{BDDF592B-1C58-40EE-9108-0DC798BB2F08}" srcOrd="0" destOrd="0" parTransId="{B756F4C0-E80B-4D51-98DD-9ED456BC9850}" sibTransId="{A8539F8F-5449-4F69-9D5B-CD73E9384FB2}"/>
    <dgm:cxn modelId="{48889588-09A1-4018-BB93-224F5F580F10}" type="presOf" srcId="{CE075476-E9CA-4A59-A127-31223E8D37A1}" destId="{25DDEEC2-9BA5-4367-BB24-33CAA47BBC09}" srcOrd="0" destOrd="0" presId="urn:microsoft.com/office/officeart/2005/8/layout/hierarchy4"/>
    <dgm:cxn modelId="{BED1357D-2A03-4DBB-AF19-4EA3D0997E32}" srcId="{C60BD95D-8BE5-42EC-AF9D-D22E07852892}" destId="{D5544F4D-4FD2-41EE-A356-ABCAA534BCB5}" srcOrd="0" destOrd="0" parTransId="{BED13ABC-6FE3-4A0F-B363-3797DF01D994}" sibTransId="{D6C0D10C-0A55-4B4C-95CA-342CC713B4EA}"/>
    <dgm:cxn modelId="{A08A1631-5B51-481E-A2A4-D3E60CB84E16}" type="presOf" srcId="{9A0A1B48-08CE-44F2-8C66-5814C06EE4CC}" destId="{41590EE3-70B4-4E0E-8D44-18EF1FD97F2E}" srcOrd="0" destOrd="0" presId="urn:microsoft.com/office/officeart/2005/8/layout/hierarchy4"/>
    <dgm:cxn modelId="{44D2D85A-6F4C-4ABC-8C2D-B28977898080}" srcId="{C9C8B06B-C833-4D4A-8595-4BF5AEB204E9}" destId="{66E38241-E965-439E-997F-74C14C213F23}" srcOrd="0" destOrd="0" parTransId="{609CD11E-CAF4-4D39-A7D8-415A69AFCAA7}" sibTransId="{4CC6C1EC-DF57-4C81-9B03-3A17304C52E6}"/>
    <dgm:cxn modelId="{C28CBCF7-3139-40F7-B426-1830BB2434D9}" srcId="{5A6BA2F8-AB86-4FEA-9FCE-F9FA52A7F9A0}" destId="{F6F97186-B344-4193-9FE9-6DFB5403A289}" srcOrd="0" destOrd="0" parTransId="{F22CCE59-9B42-4DA2-949C-34E1E0586A20}" sibTransId="{01E5FF1C-8ED4-4ED1-A0DD-0AA37640AF28}"/>
    <dgm:cxn modelId="{3309F21D-4431-4903-BB3C-90427A73504C}" srcId="{44367D81-039C-4579-8E09-66CAF90F5041}" destId="{9C715FE5-31CA-4541-A958-D2C730C134E0}" srcOrd="0" destOrd="0" parTransId="{536A8C1B-37CE-4FCD-A098-830552423D53}" sibTransId="{B132F376-D606-4DE2-9BBB-04499697516A}"/>
    <dgm:cxn modelId="{563B7135-C296-437E-86BC-71C9BF75CBD3}" srcId="{D1936ACF-1E69-4953-BA37-9ADE2EF12E41}" destId="{4E5A1869-57DF-4BD2-89F2-0FF412DDC036}" srcOrd="0" destOrd="0" parTransId="{2DD1E431-BE19-4798-89F6-2A2AA8604FD1}" sibTransId="{1FD46F6E-8EE6-451E-A6B4-3FA6056BD416}"/>
    <dgm:cxn modelId="{3566E8E4-7DD5-4FF2-BA15-1123C4B53536}" type="presOf" srcId="{593C7C55-813E-4059-B734-EC61CD9C5CBC}" destId="{7653A429-0E18-4BE3-A07C-F1A5A9D672E3}" srcOrd="0" destOrd="0" presId="urn:microsoft.com/office/officeart/2005/8/layout/hierarchy4"/>
    <dgm:cxn modelId="{EFA08DB9-2A00-43D3-B718-DCFAD41C9E5B}" srcId="{7711325B-E859-44FE-8B41-57F9AFDCA54B}" destId="{A1BB5A2E-A45D-4F6A-B329-CD4782193917}" srcOrd="0" destOrd="0" parTransId="{64F31578-307B-4AF8-9DDD-FA0365BF46F7}" sibTransId="{EE696C4B-FDDD-492E-99F0-85F84DCD2C36}"/>
    <dgm:cxn modelId="{C73B1271-8ECD-45D6-B0E2-62BEBDB9F20F}" type="presOf" srcId="{25C69CC8-098D-44A3-878A-5E3FEF1E9C10}" destId="{24CEF574-2765-4D7C-A195-C900E925FBE6}" srcOrd="0" destOrd="0" presId="urn:microsoft.com/office/officeart/2005/8/layout/hierarchy4"/>
    <dgm:cxn modelId="{68329B0A-CFA1-4C35-8087-5667AF4D93E5}" type="presOf" srcId="{9E496AFB-5861-4A0B-A059-7AF344913280}" destId="{F8905714-088D-483C-AC16-D43BF2F0BF16}" srcOrd="0" destOrd="0" presId="urn:microsoft.com/office/officeart/2005/8/layout/hierarchy4"/>
    <dgm:cxn modelId="{0B6D57D4-9F64-4A4D-A7BB-1D49D868E82B}" type="presOf" srcId="{9E15771F-F540-4F32-ACD6-56CFD707E80B}" destId="{35DF38A4-C109-469A-81F6-242705CF6432}" srcOrd="0" destOrd="0" presId="urn:microsoft.com/office/officeart/2005/8/layout/hierarchy4"/>
    <dgm:cxn modelId="{C6FEAE20-8BA5-48CC-BD38-7150DFBE6AEC}" srcId="{946393D2-3BB5-4D19-BAF6-84B7339845C4}" destId="{62031802-0EE5-47DF-BB1F-2C84A19F6746}" srcOrd="2" destOrd="0" parTransId="{43DD85C8-BF2E-4808-BFA8-3211ED494E6D}" sibTransId="{35694793-DDF3-4ECC-9AA3-AC178B8D026F}"/>
    <dgm:cxn modelId="{F1D9D270-AECF-4F03-87DB-1FE8BCAFEC8D}" srcId="{9A0A1B48-08CE-44F2-8C66-5814C06EE4CC}" destId="{614AF9F2-E1A1-4D10-882A-EB6B0D669FCA}" srcOrd="0" destOrd="0" parTransId="{5B0591E8-42AF-40BA-A11A-3996F9B13E48}" sibTransId="{A52C1518-95AA-4EDF-99FF-93D999EDDD4A}"/>
    <dgm:cxn modelId="{B6E2B8BA-475B-4567-B0B9-48B1E141191D}" type="presOf" srcId="{A1BB5A2E-A45D-4F6A-B329-CD4782193917}" destId="{672DFC88-43F4-433B-9B7F-D5CE282279E3}" srcOrd="0" destOrd="0" presId="urn:microsoft.com/office/officeart/2005/8/layout/hierarchy4"/>
    <dgm:cxn modelId="{9C500218-733C-43E7-BB06-892635C0F7E2}" srcId="{9C715FE5-31CA-4541-A958-D2C730C134E0}" destId="{8536FD6B-8AD2-4A43-B337-6FD60B3FD4B2}" srcOrd="0" destOrd="0" parTransId="{AE96D71A-01B8-4654-A8DF-88EC5108171C}" sibTransId="{60DD4894-6B75-4AA7-A724-54B5BA9C59B6}"/>
    <dgm:cxn modelId="{E90B9AD5-6B9D-460A-B8D4-0169929EE8C4}" srcId="{1B20A584-E8E7-451F-84AF-E95BD5B40EA1}" destId="{DF86BB99-07F8-490F-B6E9-4F22F5A8A955}" srcOrd="0" destOrd="0" parTransId="{C985FE44-C5E5-4D58-805E-13170B646D27}" sibTransId="{38C2B751-10AB-424B-8533-370958D28C0F}"/>
    <dgm:cxn modelId="{08064794-7D33-4B3D-98EC-4C2F3CAB8822}" srcId="{187C542A-BCFC-4BBB-8DCA-67690BE3FD29}" destId="{593C7C55-813E-4059-B734-EC61CD9C5CBC}" srcOrd="0" destOrd="0" parTransId="{17E9BED5-376D-4206-BC0B-A2BF002C0A67}" sibTransId="{0D884A66-EF39-4789-A63B-3A3CBEB15D6A}"/>
    <dgm:cxn modelId="{941ADC20-087A-4636-9293-D4896B98B6A2}" type="presOf" srcId="{FD657B6D-8ACE-4CCE-A7E1-4A6249E61467}" destId="{B05C0A3E-A45E-4E74-81F8-BADC3EA7BC7D}" srcOrd="0" destOrd="0" presId="urn:microsoft.com/office/officeart/2005/8/layout/hierarchy4"/>
    <dgm:cxn modelId="{6AAA05D7-115B-4CB8-8C01-8570AA94F1EB}" type="presOf" srcId="{93520637-36B3-4AB9-B949-92D55141E733}" destId="{8E7E2D4A-62E6-4A23-A5DD-552A63903B64}" srcOrd="0" destOrd="0" presId="urn:microsoft.com/office/officeart/2005/8/layout/hierarchy4"/>
    <dgm:cxn modelId="{85E56FFB-E071-40C7-BFC1-E9508A75A379}" srcId="{946393D2-3BB5-4D19-BAF6-84B7339845C4}" destId="{5A6BA2F8-AB86-4FEA-9FCE-F9FA52A7F9A0}" srcOrd="0" destOrd="0" parTransId="{6CA8BE2D-8B63-444F-91FB-8F9AAFFFD516}" sibTransId="{C6F24F42-97B0-4B65-A4C6-FEB3AD0E1596}"/>
    <dgm:cxn modelId="{643A9638-8FCC-4F40-9D9D-D29416803564}" type="presOf" srcId="{1B20A584-E8E7-451F-84AF-E95BD5B40EA1}" destId="{374E99F0-AE84-4383-93E4-780F78CE6D13}" srcOrd="0" destOrd="0" presId="urn:microsoft.com/office/officeart/2005/8/layout/hierarchy4"/>
    <dgm:cxn modelId="{605000A8-E9A8-4E12-A1C8-8FA726E7C9AE}" srcId="{946393D2-3BB5-4D19-BAF6-84B7339845C4}" destId="{7711325B-E859-44FE-8B41-57F9AFDCA54B}" srcOrd="1" destOrd="0" parTransId="{2BF8A7FD-5B45-414F-8537-22861CA0057A}" sibTransId="{A670FA7C-7403-44C0-BA19-83B2BA693E61}"/>
    <dgm:cxn modelId="{F82C8FD8-FB33-4C57-87B6-6D3E1E374881}" type="presOf" srcId="{62031802-0EE5-47DF-BB1F-2C84A19F6746}" destId="{A25BE625-018B-46BA-BE7F-ED875B975F26}" srcOrd="0" destOrd="0" presId="urn:microsoft.com/office/officeart/2005/8/layout/hierarchy4"/>
    <dgm:cxn modelId="{13C9B378-54BE-44D1-9E7C-8B3EFAFFF6C0}" type="presOf" srcId="{04C3AC0E-965B-48C1-827A-5D93B22D2057}" destId="{D2D81AF8-4EA8-45A6-A84D-9694EF1BCFE7}" srcOrd="0" destOrd="0" presId="urn:microsoft.com/office/officeart/2005/8/layout/hierarchy4"/>
    <dgm:cxn modelId="{2E3A4B0A-C6F1-498B-A616-AF6C3935B080}" srcId="{4E5A1869-57DF-4BD2-89F2-0FF412DDC036}" destId="{F0AF63A1-E6C3-48D7-BA15-2982A4DC912D}" srcOrd="0" destOrd="0" parTransId="{DFC5A12C-CC91-4A63-8252-41799CA3AEAA}" sibTransId="{EA539CAD-DFF5-47A4-8411-B337C730B6B2}"/>
    <dgm:cxn modelId="{86BAB283-1577-4FC8-B5E7-CAC3ECDA7D18}" type="presOf" srcId="{C60BD95D-8BE5-42EC-AF9D-D22E07852892}" destId="{2965B01E-C0DE-4302-ADA0-732BD580C7B1}" srcOrd="0" destOrd="0" presId="urn:microsoft.com/office/officeart/2005/8/layout/hierarchy4"/>
    <dgm:cxn modelId="{D0FADE0F-F15B-45EB-BE1E-1190009A8ABD}" srcId="{89E09F27-5F73-400B-AE18-4421B9895F64}" destId="{C60BD95D-8BE5-42EC-AF9D-D22E07852892}" srcOrd="0" destOrd="0" parTransId="{8DBEE901-4D78-4181-A6DB-04DBE5AFC449}" sibTransId="{571AFEDE-AA12-4634-A6F3-33BC4E236E19}"/>
    <dgm:cxn modelId="{38657F58-2DFF-4020-97A0-FE78B0614E1B}" type="presOf" srcId="{D1936ACF-1E69-4953-BA37-9ADE2EF12E41}" destId="{59176932-D6D5-4C36-BF7A-69A1297C4BAD}" srcOrd="0" destOrd="0" presId="urn:microsoft.com/office/officeart/2005/8/layout/hierarchy4"/>
    <dgm:cxn modelId="{B7EC6DDD-6433-44EC-9FD5-BD8BA88E6613}" srcId="{B34B6A16-5EF9-4B63-A5E4-12B190B34880}" destId="{9A0A1B48-08CE-44F2-8C66-5814C06EE4CC}" srcOrd="0" destOrd="0" parTransId="{29FE6CB6-1907-439D-BB9A-57865C4A7A77}" sibTransId="{26501B87-1556-4F1B-A703-D81F2BA2DB5B}"/>
    <dgm:cxn modelId="{0DC76281-AE6D-4D6E-81A2-1B2B3B2AF0AA}" srcId="{93520637-36B3-4AB9-B949-92D55141E733}" destId="{44367D81-039C-4579-8E09-66CAF90F5041}" srcOrd="0" destOrd="0" parTransId="{67B6E404-88D1-4D88-A32E-7761881B20C7}" sibTransId="{F7E1C861-8795-4EA1-A76A-EE2CB6232346}"/>
    <dgm:cxn modelId="{23FE5412-35B7-4F3B-A036-ECEC6BAC0123}" type="presOf" srcId="{614AF9F2-E1A1-4D10-882A-EB6B0D669FCA}" destId="{6CE5FDB4-BFBB-4259-A330-B441199BCE24}" srcOrd="0" destOrd="0" presId="urn:microsoft.com/office/officeart/2005/8/layout/hierarchy4"/>
    <dgm:cxn modelId="{ED99BD15-BFAB-44D5-B12C-57FC70F5B1E3}" type="presParOf" srcId="{25DDEEC2-9BA5-4367-BB24-33CAA47BBC09}" destId="{87933F1B-038B-4A5D-83E8-61DBF60EC4B3}" srcOrd="0" destOrd="0" presId="urn:microsoft.com/office/officeart/2005/8/layout/hierarchy4"/>
    <dgm:cxn modelId="{7526E46B-CBBA-40E9-A21C-43E8F18D81F3}" type="presParOf" srcId="{87933F1B-038B-4A5D-83E8-61DBF60EC4B3}" destId="{9DF12F5D-797B-4C71-93F7-7C835BFF7982}" srcOrd="0" destOrd="0" presId="urn:microsoft.com/office/officeart/2005/8/layout/hierarchy4"/>
    <dgm:cxn modelId="{A8691CDE-32A2-45E1-8E9D-FFF2C6000F07}" type="presParOf" srcId="{87933F1B-038B-4A5D-83E8-61DBF60EC4B3}" destId="{BB51C614-670C-40C7-BCBD-B3150FB090FB}" srcOrd="1" destOrd="0" presId="urn:microsoft.com/office/officeart/2005/8/layout/hierarchy4"/>
    <dgm:cxn modelId="{80C9058F-AC62-4365-99C3-FE6C40A8C3FE}" type="presParOf" srcId="{87933F1B-038B-4A5D-83E8-61DBF60EC4B3}" destId="{B74154C5-AFFE-498C-8E4C-911D7456AC97}" srcOrd="2" destOrd="0" presId="urn:microsoft.com/office/officeart/2005/8/layout/hierarchy4"/>
    <dgm:cxn modelId="{AAA86B96-12D9-45DF-93A7-1B5B085A2DD7}" type="presParOf" srcId="{B74154C5-AFFE-498C-8E4C-911D7456AC97}" destId="{AA6E5317-C9D5-49D6-9218-04A9A8CDF9E8}" srcOrd="0" destOrd="0" presId="urn:microsoft.com/office/officeart/2005/8/layout/hierarchy4"/>
    <dgm:cxn modelId="{79BB8666-AAF2-4E8C-A901-E65C1FC54D69}" type="presParOf" srcId="{AA6E5317-C9D5-49D6-9218-04A9A8CDF9E8}" destId="{EFD09625-1EEB-463A-9D51-52F09A5E039B}" srcOrd="0" destOrd="0" presId="urn:microsoft.com/office/officeart/2005/8/layout/hierarchy4"/>
    <dgm:cxn modelId="{93D4DE73-FCAA-489E-8F24-D360C6A8C1A5}" type="presParOf" srcId="{AA6E5317-C9D5-49D6-9218-04A9A8CDF9E8}" destId="{D65A41FF-7035-4133-9240-517AEBC67369}" srcOrd="1" destOrd="0" presId="urn:microsoft.com/office/officeart/2005/8/layout/hierarchy4"/>
    <dgm:cxn modelId="{2B478044-9360-41D2-8861-31E91A30FAA2}" type="presParOf" srcId="{AA6E5317-C9D5-49D6-9218-04A9A8CDF9E8}" destId="{ED986375-36F5-4143-A5F0-85653599471E}" srcOrd="2" destOrd="0" presId="urn:microsoft.com/office/officeart/2005/8/layout/hierarchy4"/>
    <dgm:cxn modelId="{B57526C7-FE5F-480F-AA7B-C22D0AB62598}" type="presParOf" srcId="{ED986375-36F5-4143-A5F0-85653599471E}" destId="{72DE6149-9A73-4029-9C01-1DA1EF77D264}" srcOrd="0" destOrd="0" presId="urn:microsoft.com/office/officeart/2005/8/layout/hierarchy4"/>
    <dgm:cxn modelId="{9A015B1D-0DD6-4876-87EB-FE95F88AB405}" type="presParOf" srcId="{72DE6149-9A73-4029-9C01-1DA1EF77D264}" destId="{B7B68934-E179-4D36-8AD9-7637EF3F0019}" srcOrd="0" destOrd="0" presId="urn:microsoft.com/office/officeart/2005/8/layout/hierarchy4"/>
    <dgm:cxn modelId="{8BE97246-5DD4-4874-85EC-76274CC2BA06}" type="presParOf" srcId="{72DE6149-9A73-4029-9C01-1DA1EF77D264}" destId="{7E986455-5145-43D1-AB19-A5C822796874}" srcOrd="1" destOrd="0" presId="urn:microsoft.com/office/officeart/2005/8/layout/hierarchy4"/>
    <dgm:cxn modelId="{E09A3885-6267-4D05-870A-0AF6CFF9F13D}" type="presParOf" srcId="{72DE6149-9A73-4029-9C01-1DA1EF77D264}" destId="{E4CD0B37-6C75-4A8F-946C-21E075E1E2CF}" srcOrd="2" destOrd="0" presId="urn:microsoft.com/office/officeart/2005/8/layout/hierarchy4"/>
    <dgm:cxn modelId="{848EAAE4-1499-44E2-94FD-F689092368BF}" type="presParOf" srcId="{E4CD0B37-6C75-4A8F-946C-21E075E1E2CF}" destId="{0149EBE6-AA59-4F78-AF18-137F8047AB47}" srcOrd="0" destOrd="0" presId="urn:microsoft.com/office/officeart/2005/8/layout/hierarchy4"/>
    <dgm:cxn modelId="{65CBA9F2-CBB4-4C81-82F2-C470DA924F41}" type="presParOf" srcId="{0149EBE6-AA59-4F78-AF18-137F8047AB47}" destId="{14BABD28-5047-47A3-A701-B7AFBBE28819}" srcOrd="0" destOrd="0" presId="urn:microsoft.com/office/officeart/2005/8/layout/hierarchy4"/>
    <dgm:cxn modelId="{B1544372-0E1B-47B2-82E9-E34842F459DE}" type="presParOf" srcId="{0149EBE6-AA59-4F78-AF18-137F8047AB47}" destId="{3F489D25-51FA-4C91-9DDF-6BA1DB51256D}" srcOrd="1" destOrd="0" presId="urn:microsoft.com/office/officeart/2005/8/layout/hierarchy4"/>
    <dgm:cxn modelId="{BCE60068-ADB2-4077-B9DA-613B729C0DB8}" type="presParOf" srcId="{0149EBE6-AA59-4F78-AF18-137F8047AB47}" destId="{D0D594F6-8533-4A50-8AE7-20755C3BFFA9}" srcOrd="2" destOrd="0" presId="urn:microsoft.com/office/officeart/2005/8/layout/hierarchy4"/>
    <dgm:cxn modelId="{59270A51-F0A3-4CA2-B510-689CD89A3CE6}" type="presParOf" srcId="{D0D594F6-8533-4A50-8AE7-20755C3BFFA9}" destId="{25C7D557-F0AE-4C4E-8B80-BC2468777DC6}" srcOrd="0" destOrd="0" presId="urn:microsoft.com/office/officeart/2005/8/layout/hierarchy4"/>
    <dgm:cxn modelId="{6F6CBDAA-03E4-47E6-AAA7-92F56085DA5D}" type="presParOf" srcId="{25C7D557-F0AE-4C4E-8B80-BC2468777DC6}" destId="{8E7E2D4A-62E6-4A23-A5DD-552A63903B64}" srcOrd="0" destOrd="0" presId="urn:microsoft.com/office/officeart/2005/8/layout/hierarchy4"/>
    <dgm:cxn modelId="{DEE641AE-BCE8-411A-92AD-B0764A5613F6}" type="presParOf" srcId="{25C7D557-F0AE-4C4E-8B80-BC2468777DC6}" destId="{9B983630-5D09-45D7-92AD-109BAA43CF48}" srcOrd="1" destOrd="0" presId="urn:microsoft.com/office/officeart/2005/8/layout/hierarchy4"/>
    <dgm:cxn modelId="{6423A21D-6EC2-4A0D-AA87-9715A7144277}" type="presParOf" srcId="{25C7D557-F0AE-4C4E-8B80-BC2468777DC6}" destId="{B338BAF6-59FE-4215-B697-18ED9B1E550D}" srcOrd="2" destOrd="0" presId="urn:microsoft.com/office/officeart/2005/8/layout/hierarchy4"/>
    <dgm:cxn modelId="{40522BC9-0236-4D92-8E2C-682F2DA6E75A}" type="presParOf" srcId="{B338BAF6-59FE-4215-B697-18ED9B1E550D}" destId="{C2D8D153-FBF9-44C5-B447-F4BF501D8FA1}" srcOrd="0" destOrd="0" presId="urn:microsoft.com/office/officeart/2005/8/layout/hierarchy4"/>
    <dgm:cxn modelId="{D53E5306-8927-48F3-81C5-267078DA9228}" type="presParOf" srcId="{C2D8D153-FBF9-44C5-B447-F4BF501D8FA1}" destId="{085136A3-D02F-461C-B31C-FD1D69D16759}" srcOrd="0" destOrd="0" presId="urn:microsoft.com/office/officeart/2005/8/layout/hierarchy4"/>
    <dgm:cxn modelId="{9071E4E0-EBDD-44AF-A16A-F410E7213146}" type="presParOf" srcId="{C2D8D153-FBF9-44C5-B447-F4BF501D8FA1}" destId="{DCA6CF81-D743-4AD3-A3A1-3DF9D9BFBC77}" srcOrd="1" destOrd="0" presId="urn:microsoft.com/office/officeart/2005/8/layout/hierarchy4"/>
    <dgm:cxn modelId="{BA858E87-9925-489E-9806-E9DCC7182AA6}" type="presParOf" srcId="{C2D8D153-FBF9-44C5-B447-F4BF501D8FA1}" destId="{8A9FECDA-0971-4926-9F35-6C36E65B14A9}" srcOrd="2" destOrd="0" presId="urn:microsoft.com/office/officeart/2005/8/layout/hierarchy4"/>
    <dgm:cxn modelId="{B37F6F4B-4D94-4A49-A744-99E01E3789DD}" type="presParOf" srcId="{8A9FECDA-0971-4926-9F35-6C36E65B14A9}" destId="{4A1D7939-C139-4889-AA8A-C0FC12630CEE}" srcOrd="0" destOrd="0" presId="urn:microsoft.com/office/officeart/2005/8/layout/hierarchy4"/>
    <dgm:cxn modelId="{60D9DC30-71E0-499C-AAFA-3C2598014EAA}" type="presParOf" srcId="{4A1D7939-C139-4889-AA8A-C0FC12630CEE}" destId="{2BC9EB28-F68D-4321-836D-A642C2C0DAB1}" srcOrd="0" destOrd="0" presId="urn:microsoft.com/office/officeart/2005/8/layout/hierarchy4"/>
    <dgm:cxn modelId="{AB0056CE-EFEE-4B01-99E0-E64678C8BBD7}" type="presParOf" srcId="{4A1D7939-C139-4889-AA8A-C0FC12630CEE}" destId="{27FCCA56-038C-4613-B7B2-16CD590F385E}" srcOrd="1" destOrd="0" presId="urn:microsoft.com/office/officeart/2005/8/layout/hierarchy4"/>
    <dgm:cxn modelId="{6A7B966D-E4FD-4F44-A425-F1C8978541F2}" type="presParOf" srcId="{4A1D7939-C139-4889-AA8A-C0FC12630CEE}" destId="{7F93EC46-9C8D-4119-8F52-CCFA2BE3D856}" srcOrd="2" destOrd="0" presId="urn:microsoft.com/office/officeart/2005/8/layout/hierarchy4"/>
    <dgm:cxn modelId="{1659F30F-6D3D-46DE-8928-6947B08BF761}" type="presParOf" srcId="{7F93EC46-9C8D-4119-8F52-CCFA2BE3D856}" destId="{57E5281D-099B-4146-8847-39F267019B93}" srcOrd="0" destOrd="0" presId="urn:microsoft.com/office/officeart/2005/8/layout/hierarchy4"/>
    <dgm:cxn modelId="{EBEE7A12-CC38-4D24-997A-76B765D5BAA3}" type="presParOf" srcId="{57E5281D-099B-4146-8847-39F267019B93}" destId="{85D767EC-FAE5-4312-B23F-9B41F2C6B7D7}" srcOrd="0" destOrd="0" presId="urn:microsoft.com/office/officeart/2005/8/layout/hierarchy4"/>
    <dgm:cxn modelId="{949C7B2B-1F2A-4DCF-8EB3-949B3B0B1C04}" type="presParOf" srcId="{57E5281D-099B-4146-8847-39F267019B93}" destId="{E795CE46-C816-4100-AC67-9520DA742BDE}" srcOrd="1" destOrd="0" presId="urn:microsoft.com/office/officeart/2005/8/layout/hierarchy4"/>
    <dgm:cxn modelId="{70A315DD-0C98-4481-BF89-4EAFF395B2FD}" type="presParOf" srcId="{B74154C5-AFFE-498C-8E4C-911D7456AC97}" destId="{694C6A3E-E1B4-4940-ABED-A0BE47161CCE}" srcOrd="1" destOrd="0" presId="urn:microsoft.com/office/officeart/2005/8/layout/hierarchy4"/>
    <dgm:cxn modelId="{54B19252-8FFC-48B8-85BA-448082541030}" type="presParOf" srcId="{B74154C5-AFFE-498C-8E4C-911D7456AC97}" destId="{22BDFE06-8D1B-4C76-8FF0-2DABD4B35522}" srcOrd="2" destOrd="0" presId="urn:microsoft.com/office/officeart/2005/8/layout/hierarchy4"/>
    <dgm:cxn modelId="{A60CDF6E-8A0A-403F-A5CB-5BA48EF2255C}" type="presParOf" srcId="{22BDFE06-8D1B-4C76-8FF0-2DABD4B35522}" destId="{576C6983-4618-426C-8177-DEA9FE3AC4EB}" srcOrd="0" destOrd="0" presId="urn:microsoft.com/office/officeart/2005/8/layout/hierarchy4"/>
    <dgm:cxn modelId="{E6BFCF7E-1D6C-4DEF-AB5A-066938D5F7FA}" type="presParOf" srcId="{22BDFE06-8D1B-4C76-8FF0-2DABD4B35522}" destId="{498D5BED-6816-45E0-A418-8DCFF49902AF}" srcOrd="1" destOrd="0" presId="urn:microsoft.com/office/officeart/2005/8/layout/hierarchy4"/>
    <dgm:cxn modelId="{4CF27C94-54F3-4191-976C-DBFF67730903}" type="presParOf" srcId="{22BDFE06-8D1B-4C76-8FF0-2DABD4B35522}" destId="{508A389B-C0F5-43D4-BD46-7C9F058EB2F7}" srcOrd="2" destOrd="0" presId="urn:microsoft.com/office/officeart/2005/8/layout/hierarchy4"/>
    <dgm:cxn modelId="{211B3509-9CB2-498C-9F9A-A9AF7E012BEF}" type="presParOf" srcId="{508A389B-C0F5-43D4-BD46-7C9F058EB2F7}" destId="{2E9427EC-521F-45BD-95BD-C2EA62236516}" srcOrd="0" destOrd="0" presId="urn:microsoft.com/office/officeart/2005/8/layout/hierarchy4"/>
    <dgm:cxn modelId="{F49637C3-4893-445E-B2F2-84D9BAD86D6D}" type="presParOf" srcId="{2E9427EC-521F-45BD-95BD-C2EA62236516}" destId="{672DFC88-43F4-433B-9B7F-D5CE282279E3}" srcOrd="0" destOrd="0" presId="urn:microsoft.com/office/officeart/2005/8/layout/hierarchy4"/>
    <dgm:cxn modelId="{0C0F4FD4-4BB1-4011-8059-FF9A62E9E03C}" type="presParOf" srcId="{2E9427EC-521F-45BD-95BD-C2EA62236516}" destId="{BCC873B0-A9FE-4F45-AD2E-ED28CA5DFD9A}" srcOrd="1" destOrd="0" presId="urn:microsoft.com/office/officeart/2005/8/layout/hierarchy4"/>
    <dgm:cxn modelId="{7474F3D9-E5C5-4C3B-9427-578782CEA0FC}" type="presParOf" srcId="{2E9427EC-521F-45BD-95BD-C2EA62236516}" destId="{68FB6F70-C047-4E46-9E82-A09946504644}" srcOrd="2" destOrd="0" presId="urn:microsoft.com/office/officeart/2005/8/layout/hierarchy4"/>
    <dgm:cxn modelId="{D041FCD2-2FB3-4AD7-85B6-16DC0A061716}" type="presParOf" srcId="{68FB6F70-C047-4E46-9E82-A09946504644}" destId="{FF422C5A-2F9A-4C9D-854E-BFC785439DEC}" srcOrd="0" destOrd="0" presId="urn:microsoft.com/office/officeart/2005/8/layout/hierarchy4"/>
    <dgm:cxn modelId="{2BEEFE54-39AB-4846-8AFB-04BFCD339359}" type="presParOf" srcId="{FF422C5A-2F9A-4C9D-854E-BFC785439DEC}" destId="{C586111C-58B6-40AF-8D8A-60EE680572BA}" srcOrd="0" destOrd="0" presId="urn:microsoft.com/office/officeart/2005/8/layout/hierarchy4"/>
    <dgm:cxn modelId="{94539173-A1FB-445D-9F38-592119AF6217}" type="presParOf" srcId="{FF422C5A-2F9A-4C9D-854E-BFC785439DEC}" destId="{A0E0AB26-1DEA-4D08-AD62-8A7E0816A59C}" srcOrd="1" destOrd="0" presId="urn:microsoft.com/office/officeart/2005/8/layout/hierarchy4"/>
    <dgm:cxn modelId="{BBB1D2CD-5A48-4438-B97E-0B3B3C257151}" type="presParOf" srcId="{FF422C5A-2F9A-4C9D-854E-BFC785439DEC}" destId="{FFF447F9-BACE-4B19-B5DF-5D71FE61C4DC}" srcOrd="2" destOrd="0" presId="urn:microsoft.com/office/officeart/2005/8/layout/hierarchy4"/>
    <dgm:cxn modelId="{19059C00-481A-4E58-B049-DB00C856EE8D}" type="presParOf" srcId="{FFF447F9-BACE-4B19-B5DF-5D71FE61C4DC}" destId="{5106FDE3-AC3E-4615-8C4F-829EABC2C26C}" srcOrd="0" destOrd="0" presId="urn:microsoft.com/office/officeart/2005/8/layout/hierarchy4"/>
    <dgm:cxn modelId="{91217BEA-AD12-4E83-9C96-986265F96FE2}" type="presParOf" srcId="{5106FDE3-AC3E-4615-8C4F-829EABC2C26C}" destId="{41590EE3-70B4-4E0E-8D44-18EF1FD97F2E}" srcOrd="0" destOrd="0" presId="urn:microsoft.com/office/officeart/2005/8/layout/hierarchy4"/>
    <dgm:cxn modelId="{F464D499-75D2-4309-B93D-AA1806CB7816}" type="presParOf" srcId="{5106FDE3-AC3E-4615-8C4F-829EABC2C26C}" destId="{58DAA9F4-0E18-4F78-BD4F-92D296477D35}" srcOrd="1" destOrd="0" presId="urn:microsoft.com/office/officeart/2005/8/layout/hierarchy4"/>
    <dgm:cxn modelId="{3CD62A17-91CC-494A-B45A-84E50F2DAAA7}" type="presParOf" srcId="{5106FDE3-AC3E-4615-8C4F-829EABC2C26C}" destId="{D1A4E4BA-FB74-44DD-88E4-672303AAC4FA}" srcOrd="2" destOrd="0" presId="urn:microsoft.com/office/officeart/2005/8/layout/hierarchy4"/>
    <dgm:cxn modelId="{70BF6A44-BEB0-48BA-A579-7E69A5CCBCF9}" type="presParOf" srcId="{D1A4E4BA-FB74-44DD-88E4-672303AAC4FA}" destId="{E5B57F09-2B59-4711-A8C9-974EF4149D9A}" srcOrd="0" destOrd="0" presId="urn:microsoft.com/office/officeart/2005/8/layout/hierarchy4"/>
    <dgm:cxn modelId="{36098C54-B340-4144-ADCF-921F4693F67C}" type="presParOf" srcId="{E5B57F09-2B59-4711-A8C9-974EF4149D9A}" destId="{6CE5FDB4-BFBB-4259-A330-B441199BCE24}" srcOrd="0" destOrd="0" presId="urn:microsoft.com/office/officeart/2005/8/layout/hierarchy4"/>
    <dgm:cxn modelId="{07F5325C-D169-4C51-99AC-A49210094C2B}" type="presParOf" srcId="{E5B57F09-2B59-4711-A8C9-974EF4149D9A}" destId="{333F826B-C233-4B5F-A398-764D3F47A1BA}" srcOrd="1" destOrd="0" presId="urn:microsoft.com/office/officeart/2005/8/layout/hierarchy4"/>
    <dgm:cxn modelId="{E7CBC254-6EBA-4149-BA17-CFAA5D6A2418}" type="presParOf" srcId="{E5B57F09-2B59-4711-A8C9-974EF4149D9A}" destId="{E607D5B5-B0CE-46E0-84C5-F456BAF04EE4}" srcOrd="2" destOrd="0" presId="urn:microsoft.com/office/officeart/2005/8/layout/hierarchy4"/>
    <dgm:cxn modelId="{DEB9583B-E53D-4D04-A907-BB908CE221D2}" type="presParOf" srcId="{E607D5B5-B0CE-46E0-84C5-F456BAF04EE4}" destId="{F267116D-D0B1-4457-ABA0-2D94424C53E8}" srcOrd="0" destOrd="0" presId="urn:microsoft.com/office/officeart/2005/8/layout/hierarchy4"/>
    <dgm:cxn modelId="{EF92835E-26ED-4CFB-B4EA-91C169A9176C}" type="presParOf" srcId="{F267116D-D0B1-4457-ABA0-2D94424C53E8}" destId="{89DC61A6-3199-4C88-A8D1-98ADCFDD3274}" srcOrd="0" destOrd="0" presId="urn:microsoft.com/office/officeart/2005/8/layout/hierarchy4"/>
    <dgm:cxn modelId="{5494ED9E-AA9A-4788-A0BE-8B20A7A75E77}" type="presParOf" srcId="{F267116D-D0B1-4457-ABA0-2D94424C53E8}" destId="{911FD772-B984-413E-A468-8F0F3007E9F5}" srcOrd="1" destOrd="0" presId="urn:microsoft.com/office/officeart/2005/8/layout/hierarchy4"/>
    <dgm:cxn modelId="{24A1B8CA-2610-4E49-9772-1E6E5106EB9F}" type="presParOf" srcId="{F267116D-D0B1-4457-ABA0-2D94424C53E8}" destId="{C7E808E6-5BB0-42AD-9568-7FA84FFA1273}" srcOrd="2" destOrd="0" presId="urn:microsoft.com/office/officeart/2005/8/layout/hierarchy4"/>
    <dgm:cxn modelId="{5942614C-7CA9-4953-A8B1-1B988F28D9A2}" type="presParOf" srcId="{C7E808E6-5BB0-42AD-9568-7FA84FFA1273}" destId="{6143EFE8-4DC9-41D7-A90D-BEF4DD9D6775}" srcOrd="0" destOrd="0" presId="urn:microsoft.com/office/officeart/2005/8/layout/hierarchy4"/>
    <dgm:cxn modelId="{8AF60C90-9C17-4BDF-A920-AC8838F98748}" type="presParOf" srcId="{6143EFE8-4DC9-41D7-A90D-BEF4DD9D6775}" destId="{B35EEDEE-A63C-4DC0-9860-A34A7BFD903E}" srcOrd="0" destOrd="0" presId="urn:microsoft.com/office/officeart/2005/8/layout/hierarchy4"/>
    <dgm:cxn modelId="{6AA82C76-C460-4AFD-B25C-42B63FFD018C}" type="presParOf" srcId="{6143EFE8-4DC9-41D7-A90D-BEF4DD9D6775}" destId="{2AFD5925-89E6-4CDB-B771-8976E3EAA1E0}" srcOrd="1" destOrd="0" presId="urn:microsoft.com/office/officeart/2005/8/layout/hierarchy4"/>
    <dgm:cxn modelId="{A858AC07-B555-4F32-A6D8-D66C0B1C58AE}" type="presParOf" srcId="{B74154C5-AFFE-498C-8E4C-911D7456AC97}" destId="{8A94FD29-AE36-4272-B8B7-FF847200D7A2}" srcOrd="3" destOrd="0" presId="urn:microsoft.com/office/officeart/2005/8/layout/hierarchy4"/>
    <dgm:cxn modelId="{82EDBA0E-8FEB-494D-BDD8-60DE2CD1430C}" type="presParOf" srcId="{B74154C5-AFFE-498C-8E4C-911D7456AC97}" destId="{AF93020A-9780-4776-85B8-7147747F36CC}" srcOrd="4" destOrd="0" presId="urn:microsoft.com/office/officeart/2005/8/layout/hierarchy4"/>
    <dgm:cxn modelId="{86143ADC-8DE8-4DF9-A160-31FC320247CD}" type="presParOf" srcId="{AF93020A-9780-4776-85B8-7147747F36CC}" destId="{A25BE625-018B-46BA-BE7F-ED875B975F26}" srcOrd="0" destOrd="0" presId="urn:microsoft.com/office/officeart/2005/8/layout/hierarchy4"/>
    <dgm:cxn modelId="{80B9258F-141A-4488-9A56-BE913FCEF00C}" type="presParOf" srcId="{AF93020A-9780-4776-85B8-7147747F36CC}" destId="{1A223B6C-87F7-4855-A691-FD4F8FB278AD}" srcOrd="1" destOrd="0" presId="urn:microsoft.com/office/officeart/2005/8/layout/hierarchy4"/>
    <dgm:cxn modelId="{3B40E646-5142-4D21-A55A-68855CCA8356}" type="presParOf" srcId="{AF93020A-9780-4776-85B8-7147747F36CC}" destId="{DACF82F6-95A6-4B59-9D37-F46699815612}" srcOrd="2" destOrd="0" presId="urn:microsoft.com/office/officeart/2005/8/layout/hierarchy4"/>
    <dgm:cxn modelId="{914969F8-71A9-4BF7-A8E0-1F2201D46330}" type="presParOf" srcId="{DACF82F6-95A6-4B59-9D37-F46699815612}" destId="{72E6673E-523D-4E62-80E5-5062FE589301}" srcOrd="0" destOrd="0" presId="urn:microsoft.com/office/officeart/2005/8/layout/hierarchy4"/>
    <dgm:cxn modelId="{6F236E82-1AC9-40CA-8151-3F95131A30BF}" type="presParOf" srcId="{72E6673E-523D-4E62-80E5-5062FE589301}" destId="{CB2AF246-A0C3-4F64-A578-D38165C39147}" srcOrd="0" destOrd="0" presId="urn:microsoft.com/office/officeart/2005/8/layout/hierarchy4"/>
    <dgm:cxn modelId="{560C659D-D2BC-4965-8C44-A3612FD315CD}" type="presParOf" srcId="{72E6673E-523D-4E62-80E5-5062FE589301}" destId="{819FC9E5-E3D6-4C1A-9A2E-5E9E87CE7A56}" srcOrd="1" destOrd="0" presId="urn:microsoft.com/office/officeart/2005/8/layout/hierarchy4"/>
    <dgm:cxn modelId="{97573340-1D76-478C-9C64-6978931CAE63}" type="presParOf" srcId="{72E6673E-523D-4E62-80E5-5062FE589301}" destId="{F0336813-9E34-44C5-93FA-F6459A965D24}" srcOrd="2" destOrd="0" presId="urn:microsoft.com/office/officeart/2005/8/layout/hierarchy4"/>
    <dgm:cxn modelId="{6402D735-E35E-4296-87BA-86E0EE9CBF4A}" type="presParOf" srcId="{F0336813-9E34-44C5-93FA-F6459A965D24}" destId="{BC3780EC-6A8B-44DF-B9EE-2DD1146E7F89}" srcOrd="0" destOrd="0" presId="urn:microsoft.com/office/officeart/2005/8/layout/hierarchy4"/>
    <dgm:cxn modelId="{B096ECB5-A155-4A87-A7A3-39C789CACB40}" type="presParOf" srcId="{BC3780EC-6A8B-44DF-B9EE-2DD1146E7F89}" destId="{02D78884-08A2-47FD-874A-FD0B1E1D6A24}" srcOrd="0" destOrd="0" presId="urn:microsoft.com/office/officeart/2005/8/layout/hierarchy4"/>
    <dgm:cxn modelId="{F46578E5-7874-46C3-AC35-88FB762B82FB}" type="presParOf" srcId="{BC3780EC-6A8B-44DF-B9EE-2DD1146E7F89}" destId="{BEA800FD-3FF2-44D3-B095-1DA76A25312A}" srcOrd="1" destOrd="0" presId="urn:microsoft.com/office/officeart/2005/8/layout/hierarchy4"/>
    <dgm:cxn modelId="{712F5F79-D19F-46F5-9339-213F76D661D9}" type="presParOf" srcId="{BC3780EC-6A8B-44DF-B9EE-2DD1146E7F89}" destId="{EE518E9E-1373-401A-B06B-B7F8F1BE37AF}" srcOrd="2" destOrd="0" presId="urn:microsoft.com/office/officeart/2005/8/layout/hierarchy4"/>
    <dgm:cxn modelId="{44FAC991-C479-4ACB-B285-D5A2F1E0F831}" type="presParOf" srcId="{EE518E9E-1373-401A-B06B-B7F8F1BE37AF}" destId="{4A08C748-3ACE-47B8-ABA4-F56495914AD8}" srcOrd="0" destOrd="0" presId="urn:microsoft.com/office/officeart/2005/8/layout/hierarchy4"/>
    <dgm:cxn modelId="{C202EF8A-055D-450B-B490-3CC906551052}" type="presParOf" srcId="{4A08C748-3ACE-47B8-ABA4-F56495914AD8}" destId="{59176932-D6D5-4C36-BF7A-69A1297C4BAD}" srcOrd="0" destOrd="0" presId="urn:microsoft.com/office/officeart/2005/8/layout/hierarchy4"/>
    <dgm:cxn modelId="{B56BBA9A-841B-4E8F-A297-5989BDD03206}" type="presParOf" srcId="{4A08C748-3ACE-47B8-ABA4-F56495914AD8}" destId="{30B75228-9E45-4192-98FC-463FCFD65011}" srcOrd="1" destOrd="0" presId="urn:microsoft.com/office/officeart/2005/8/layout/hierarchy4"/>
    <dgm:cxn modelId="{63C87AFA-1046-42A0-A7BF-6B1389FBD206}" type="presParOf" srcId="{4A08C748-3ACE-47B8-ABA4-F56495914AD8}" destId="{4E7A1119-403E-4C39-BB54-05ED8132FF0C}" srcOrd="2" destOrd="0" presId="urn:microsoft.com/office/officeart/2005/8/layout/hierarchy4"/>
    <dgm:cxn modelId="{6C3F53F3-D8D0-4C1E-96B5-49047A4D4CD0}" type="presParOf" srcId="{4E7A1119-403E-4C39-BB54-05ED8132FF0C}" destId="{F32685DE-10D4-4878-B807-45D477FFEF84}" srcOrd="0" destOrd="0" presId="urn:microsoft.com/office/officeart/2005/8/layout/hierarchy4"/>
    <dgm:cxn modelId="{83702E22-3631-4B96-9D2D-75AC57CDAD80}" type="presParOf" srcId="{F32685DE-10D4-4878-B807-45D477FFEF84}" destId="{BA61E3A6-0BE5-4066-9F94-BB1BFFF8EBBF}" srcOrd="0" destOrd="0" presId="urn:microsoft.com/office/officeart/2005/8/layout/hierarchy4"/>
    <dgm:cxn modelId="{776E9240-F068-4DD6-9461-69C3F9A2807D}" type="presParOf" srcId="{F32685DE-10D4-4878-B807-45D477FFEF84}" destId="{E4A82E23-1C0A-4136-A9EF-782A3309B0A1}" srcOrd="1" destOrd="0" presId="urn:microsoft.com/office/officeart/2005/8/layout/hierarchy4"/>
    <dgm:cxn modelId="{8C01FEB4-F616-400D-A7F8-35CB3ED56BFA}" type="presParOf" srcId="{F32685DE-10D4-4878-B807-45D477FFEF84}" destId="{12969847-F565-4B2C-9631-4E5EF759A09C}" srcOrd="2" destOrd="0" presId="urn:microsoft.com/office/officeart/2005/8/layout/hierarchy4"/>
    <dgm:cxn modelId="{88530BA8-CCAF-45CA-9F79-843AC1E2C9DA}" type="presParOf" srcId="{12969847-F565-4B2C-9631-4E5EF759A09C}" destId="{52B80F8A-F071-46D8-883B-7E22B84F7B82}" srcOrd="0" destOrd="0" presId="urn:microsoft.com/office/officeart/2005/8/layout/hierarchy4"/>
    <dgm:cxn modelId="{CDBBBD67-DC08-4F24-885A-BAEBBE028953}" type="presParOf" srcId="{52B80F8A-F071-46D8-883B-7E22B84F7B82}" destId="{8C5A4ABB-F609-4CF2-8CFC-5593BE697C3C}" srcOrd="0" destOrd="0" presId="urn:microsoft.com/office/officeart/2005/8/layout/hierarchy4"/>
    <dgm:cxn modelId="{F9130CC4-17B3-402A-A13F-EBC1AF4FD887}" type="presParOf" srcId="{52B80F8A-F071-46D8-883B-7E22B84F7B82}" destId="{628ECAEA-B4E2-4B8B-803B-B806DDFF1BEA}" srcOrd="1" destOrd="0" presId="urn:microsoft.com/office/officeart/2005/8/layout/hierarchy4"/>
    <dgm:cxn modelId="{7E0CDD1C-CFDE-43A1-B328-EB6941255E29}" type="presParOf" srcId="{52B80F8A-F071-46D8-883B-7E22B84F7B82}" destId="{363B422D-50FA-4623-87DE-F2646C7B8FA8}" srcOrd="2" destOrd="0" presId="urn:microsoft.com/office/officeart/2005/8/layout/hierarchy4"/>
    <dgm:cxn modelId="{84002EF8-E66F-4D39-A7C4-6415839C51CB}" type="presParOf" srcId="{363B422D-50FA-4623-87DE-F2646C7B8FA8}" destId="{C6A45010-9352-4A1A-8B01-AEC7EFC8D6CE}" srcOrd="0" destOrd="0" presId="urn:microsoft.com/office/officeart/2005/8/layout/hierarchy4"/>
    <dgm:cxn modelId="{1EB56BF9-ED54-4F16-94D2-A1818B3A60B1}" type="presParOf" srcId="{C6A45010-9352-4A1A-8B01-AEC7EFC8D6CE}" destId="{5CA92D6E-6985-440B-92AD-5A876699A5A4}" srcOrd="0" destOrd="0" presId="urn:microsoft.com/office/officeart/2005/8/layout/hierarchy4"/>
    <dgm:cxn modelId="{A6C21BAD-CB26-404A-9B26-7A61D3D5044F}" type="presParOf" srcId="{C6A45010-9352-4A1A-8B01-AEC7EFC8D6CE}" destId="{DC7AF065-3F82-4CA6-A7AA-3C6E8866FA3D}" srcOrd="1" destOrd="0" presId="urn:microsoft.com/office/officeart/2005/8/layout/hierarchy4"/>
    <dgm:cxn modelId="{9BEEFE57-BD92-4309-A1D9-4713FCF455C1}" type="presParOf" srcId="{B74154C5-AFFE-498C-8E4C-911D7456AC97}" destId="{DF99D3E9-B7CE-4F56-A161-7C0465341531}" srcOrd="5" destOrd="0" presId="urn:microsoft.com/office/officeart/2005/8/layout/hierarchy4"/>
    <dgm:cxn modelId="{627889D4-CA77-46C8-A5FD-055F94FE6B09}" type="presParOf" srcId="{B74154C5-AFFE-498C-8E4C-911D7456AC97}" destId="{CFBC63A5-42B0-460D-9C89-B64E9E9E2922}" srcOrd="6" destOrd="0" presId="urn:microsoft.com/office/officeart/2005/8/layout/hierarchy4"/>
    <dgm:cxn modelId="{001FF20B-D482-4FD3-98FB-36139C447F49}" type="presParOf" srcId="{CFBC63A5-42B0-460D-9C89-B64E9E9E2922}" destId="{9E5D5161-23D7-41B4-A187-BE6D7C6483D0}" srcOrd="0" destOrd="0" presId="urn:microsoft.com/office/officeart/2005/8/layout/hierarchy4"/>
    <dgm:cxn modelId="{2C4AEE9F-8B56-471E-A0EA-CA733029F89D}" type="presParOf" srcId="{CFBC63A5-42B0-460D-9C89-B64E9E9E2922}" destId="{8BC6FDF3-3E6D-414C-B5BC-6C5B61465391}" srcOrd="1" destOrd="0" presId="urn:microsoft.com/office/officeart/2005/8/layout/hierarchy4"/>
    <dgm:cxn modelId="{9D28D19C-7C94-47AB-9534-DE7E751CC09C}" type="presParOf" srcId="{CFBC63A5-42B0-460D-9C89-B64E9E9E2922}" destId="{CEF18E39-1C73-42B9-BDF1-5DD3EC85EA0D}" srcOrd="2" destOrd="0" presId="urn:microsoft.com/office/officeart/2005/8/layout/hierarchy4"/>
    <dgm:cxn modelId="{08D8C045-DE5F-4D3B-8CC9-FA03AED18582}" type="presParOf" srcId="{CEF18E39-1C73-42B9-BDF1-5DD3EC85EA0D}" destId="{D6936C6D-17F5-4369-B1C3-901E9E722DCF}" srcOrd="0" destOrd="0" presId="urn:microsoft.com/office/officeart/2005/8/layout/hierarchy4"/>
    <dgm:cxn modelId="{1D7AE96B-FD81-48B3-AE58-F034FBBA54E3}" type="presParOf" srcId="{D6936C6D-17F5-4369-B1C3-901E9E722DCF}" destId="{2965B01E-C0DE-4302-ADA0-732BD580C7B1}" srcOrd="0" destOrd="0" presId="urn:microsoft.com/office/officeart/2005/8/layout/hierarchy4"/>
    <dgm:cxn modelId="{51531932-F1C5-48A9-95AB-7F978C121C18}" type="presParOf" srcId="{D6936C6D-17F5-4369-B1C3-901E9E722DCF}" destId="{DC8AC8CB-3F6F-4460-AB01-5CBE0F14A486}" srcOrd="1" destOrd="0" presId="urn:microsoft.com/office/officeart/2005/8/layout/hierarchy4"/>
    <dgm:cxn modelId="{206F65E9-7E58-4032-AA46-7C81D4B29886}" type="presParOf" srcId="{D6936C6D-17F5-4369-B1C3-901E9E722DCF}" destId="{73994466-6310-40D7-8792-BD7FD56E6AF4}" srcOrd="2" destOrd="0" presId="urn:microsoft.com/office/officeart/2005/8/layout/hierarchy4"/>
    <dgm:cxn modelId="{4D001598-C820-4AB8-B611-8B5EB814A884}" type="presParOf" srcId="{73994466-6310-40D7-8792-BD7FD56E6AF4}" destId="{3EAD5394-E4AB-45B2-BE09-F998533ECF40}" srcOrd="0" destOrd="0" presId="urn:microsoft.com/office/officeart/2005/8/layout/hierarchy4"/>
    <dgm:cxn modelId="{1818D270-8B61-4D24-9109-29F3897CE497}" type="presParOf" srcId="{3EAD5394-E4AB-45B2-BE09-F998533ECF40}" destId="{A7AF9B85-BF68-40A8-954B-A40EDB5CAF9F}" srcOrd="0" destOrd="0" presId="urn:microsoft.com/office/officeart/2005/8/layout/hierarchy4"/>
    <dgm:cxn modelId="{C3D2879A-F028-4D03-B9E6-411DE9F53C79}" type="presParOf" srcId="{3EAD5394-E4AB-45B2-BE09-F998533ECF40}" destId="{C764A47D-7314-411D-8EF1-5B8F29829B1A}" srcOrd="1" destOrd="0" presId="urn:microsoft.com/office/officeart/2005/8/layout/hierarchy4"/>
    <dgm:cxn modelId="{D18B1D62-FDB0-4982-A7A9-2B9414543079}" type="presParOf" srcId="{3EAD5394-E4AB-45B2-BE09-F998533ECF40}" destId="{D5C7FEFF-BE20-4D98-A72C-52B1B8B3F4F7}" srcOrd="2" destOrd="0" presId="urn:microsoft.com/office/officeart/2005/8/layout/hierarchy4"/>
    <dgm:cxn modelId="{4C11A893-63B6-48D7-91A1-FA9D84352D21}" type="presParOf" srcId="{D5C7FEFF-BE20-4D98-A72C-52B1B8B3F4F7}" destId="{CA81CD2D-7A1B-4CCA-952B-6AE89CE8AAB7}" srcOrd="0" destOrd="0" presId="urn:microsoft.com/office/officeart/2005/8/layout/hierarchy4"/>
    <dgm:cxn modelId="{46CA9DFB-8CB1-4374-B2AE-01C038844CD1}" type="presParOf" srcId="{CA81CD2D-7A1B-4CCA-952B-6AE89CE8AAB7}" destId="{EFF40216-5B58-45C6-B485-1C9C4561DF2F}" srcOrd="0" destOrd="0" presId="urn:microsoft.com/office/officeart/2005/8/layout/hierarchy4"/>
    <dgm:cxn modelId="{176EA72D-E0FA-4AD9-9344-6C280D0A67F9}" type="presParOf" srcId="{CA81CD2D-7A1B-4CCA-952B-6AE89CE8AAB7}" destId="{82BA7D97-E2A8-4C59-838B-E0906E156677}" srcOrd="1" destOrd="0" presId="urn:microsoft.com/office/officeart/2005/8/layout/hierarchy4"/>
    <dgm:cxn modelId="{DAA6BB08-5C73-4625-AEC0-102B33B5DBF1}" type="presParOf" srcId="{CA81CD2D-7A1B-4CCA-952B-6AE89CE8AAB7}" destId="{F73E662C-F722-4B4F-9DF8-BE21B2C2C700}" srcOrd="2" destOrd="0" presId="urn:microsoft.com/office/officeart/2005/8/layout/hierarchy4"/>
    <dgm:cxn modelId="{2668CE8F-A298-40F2-849C-C436CA2D042A}" type="presParOf" srcId="{F73E662C-F722-4B4F-9DF8-BE21B2C2C700}" destId="{566AACE7-A2F1-4E7A-BECC-43348B95352C}" srcOrd="0" destOrd="0" presId="urn:microsoft.com/office/officeart/2005/8/layout/hierarchy4"/>
    <dgm:cxn modelId="{AD883A4C-01F8-4E78-8939-2B83E8F4D560}" type="presParOf" srcId="{566AACE7-A2F1-4E7A-BECC-43348B95352C}" destId="{7653A429-0E18-4BE3-A07C-F1A5A9D672E3}" srcOrd="0" destOrd="0" presId="urn:microsoft.com/office/officeart/2005/8/layout/hierarchy4"/>
    <dgm:cxn modelId="{53A38C1A-D435-422D-AF48-F958458E3052}" type="presParOf" srcId="{566AACE7-A2F1-4E7A-BECC-43348B95352C}" destId="{BED59DE9-3C29-48CB-8A25-B7F991619843}" srcOrd="1" destOrd="0" presId="urn:microsoft.com/office/officeart/2005/8/layout/hierarchy4"/>
    <dgm:cxn modelId="{35EAA0C3-45EF-4B2F-9A4A-B83C03BF55FB}" type="presParOf" srcId="{566AACE7-A2F1-4E7A-BECC-43348B95352C}" destId="{3A3A01C6-B3AA-4C89-92D4-EA308C8E23E1}" srcOrd="2" destOrd="0" presId="urn:microsoft.com/office/officeart/2005/8/layout/hierarchy4"/>
    <dgm:cxn modelId="{D37A018C-8ED0-4BF5-BAFC-0077279E9848}" type="presParOf" srcId="{3A3A01C6-B3AA-4C89-92D4-EA308C8E23E1}" destId="{B8B89817-F07F-4DA9-AEBF-C4EDAD3E897E}" srcOrd="0" destOrd="0" presId="urn:microsoft.com/office/officeart/2005/8/layout/hierarchy4"/>
    <dgm:cxn modelId="{D1B70F1C-DA4D-4041-92AD-40E32A5DCDF6}" type="presParOf" srcId="{B8B89817-F07F-4DA9-AEBF-C4EDAD3E897E}" destId="{35DF38A4-C109-469A-81F6-242705CF6432}" srcOrd="0" destOrd="0" presId="urn:microsoft.com/office/officeart/2005/8/layout/hierarchy4"/>
    <dgm:cxn modelId="{E4A1D11F-AE54-465C-B70A-FD5F6C1D0D8D}" type="presParOf" srcId="{B8B89817-F07F-4DA9-AEBF-C4EDAD3E897E}" destId="{316284DC-AD60-4799-9C6D-BBAE00D72CFA}" srcOrd="1" destOrd="0" presId="urn:microsoft.com/office/officeart/2005/8/layout/hierarchy4"/>
    <dgm:cxn modelId="{3C72B6AB-BB5F-4F8D-9FF2-75209883733C}" type="presParOf" srcId="{B8B89817-F07F-4DA9-AEBF-C4EDAD3E897E}" destId="{FF9D5968-2625-4FA7-B798-123DE0850F01}" srcOrd="2" destOrd="0" presId="urn:microsoft.com/office/officeart/2005/8/layout/hierarchy4"/>
    <dgm:cxn modelId="{CE0C34C4-0CC5-4A87-8AFF-8F827B447901}" type="presParOf" srcId="{FF9D5968-2625-4FA7-B798-123DE0850F01}" destId="{0ACE6D06-B44A-4123-806C-A6DF04AE4987}" srcOrd="0" destOrd="0" presId="urn:microsoft.com/office/officeart/2005/8/layout/hierarchy4"/>
    <dgm:cxn modelId="{08887AD7-8170-47CC-8B9D-4B9E7449CFAD}" type="presParOf" srcId="{0ACE6D06-B44A-4123-806C-A6DF04AE4987}" destId="{72D34432-C31A-4895-8C4B-497C4DC5EA4F}" srcOrd="0" destOrd="0" presId="urn:microsoft.com/office/officeart/2005/8/layout/hierarchy4"/>
    <dgm:cxn modelId="{1BC6A614-5847-4A4C-AAF1-1DE22571B984}" type="presParOf" srcId="{0ACE6D06-B44A-4123-806C-A6DF04AE4987}" destId="{68423DB6-6E38-46B7-BEBB-F85082740DD1}" srcOrd="1" destOrd="0" presId="urn:microsoft.com/office/officeart/2005/8/layout/hierarchy4"/>
    <dgm:cxn modelId="{7EE6F557-4E04-43A5-87AB-1547766C7576}" type="presParOf" srcId="{B74154C5-AFFE-498C-8E4C-911D7456AC97}" destId="{62C0B193-30A4-4691-AF46-D5B94E7FC561}" srcOrd="7" destOrd="0" presId="urn:microsoft.com/office/officeart/2005/8/layout/hierarchy4"/>
    <dgm:cxn modelId="{5533DBF4-C6E2-4116-A45D-D4E2CF170F5C}" type="presParOf" srcId="{B74154C5-AFFE-498C-8E4C-911D7456AC97}" destId="{E8090E1D-4DD8-46E0-BA1E-C3890CF14D47}" srcOrd="8" destOrd="0" presId="urn:microsoft.com/office/officeart/2005/8/layout/hierarchy4"/>
    <dgm:cxn modelId="{B1A45492-C337-434A-88E8-6D781ACB78B8}" type="presParOf" srcId="{E8090E1D-4DD8-46E0-BA1E-C3890CF14D47}" destId="{F8905714-088D-483C-AC16-D43BF2F0BF16}" srcOrd="0" destOrd="0" presId="urn:microsoft.com/office/officeart/2005/8/layout/hierarchy4"/>
    <dgm:cxn modelId="{B846CB8A-B491-4808-87EA-4713D1743A74}" type="presParOf" srcId="{E8090E1D-4DD8-46E0-BA1E-C3890CF14D47}" destId="{8825E9BC-9772-4579-B80A-08C02E6F5841}" srcOrd="1" destOrd="0" presId="urn:microsoft.com/office/officeart/2005/8/layout/hierarchy4"/>
    <dgm:cxn modelId="{F5732E67-5C4D-490E-999C-AFEC22BC572A}" type="presParOf" srcId="{E8090E1D-4DD8-46E0-BA1E-C3890CF14D47}" destId="{4101F8DA-93D9-46DF-B37A-B90529D7C907}" srcOrd="2" destOrd="0" presId="urn:microsoft.com/office/officeart/2005/8/layout/hierarchy4"/>
    <dgm:cxn modelId="{5C6EA7E6-0D09-49B4-A046-D5099768ED54}" type="presParOf" srcId="{4101F8DA-93D9-46DF-B37A-B90529D7C907}" destId="{95872D8F-BB28-4072-9DAD-3FCDEEA4A51B}" srcOrd="0" destOrd="0" presId="urn:microsoft.com/office/officeart/2005/8/layout/hierarchy4"/>
    <dgm:cxn modelId="{C1B1F707-617C-4F07-82B8-4DB425215BBD}" type="presParOf" srcId="{95872D8F-BB28-4072-9DAD-3FCDEEA4A51B}" destId="{24CEF574-2765-4D7C-A195-C900E925FBE6}" srcOrd="0" destOrd="0" presId="urn:microsoft.com/office/officeart/2005/8/layout/hierarchy4"/>
    <dgm:cxn modelId="{38C6466E-05EB-490B-8507-B12F1F7DA4C7}" type="presParOf" srcId="{95872D8F-BB28-4072-9DAD-3FCDEEA4A51B}" destId="{9ED7436C-1536-41D8-A0EE-0E39E8864FDD}" srcOrd="1" destOrd="0" presId="urn:microsoft.com/office/officeart/2005/8/layout/hierarchy4"/>
    <dgm:cxn modelId="{39EEFBCF-E77B-4BC9-BA4F-2C5DB0BC73E2}" type="presParOf" srcId="{95872D8F-BB28-4072-9DAD-3FCDEEA4A51B}" destId="{4139EE0B-9D40-4076-B516-60260BCFF8F9}" srcOrd="2" destOrd="0" presId="urn:microsoft.com/office/officeart/2005/8/layout/hierarchy4"/>
    <dgm:cxn modelId="{EDF22D52-F727-4448-A663-54E794B0B2A2}" type="presParOf" srcId="{4139EE0B-9D40-4076-B516-60260BCFF8F9}" destId="{22447473-48A4-4C0C-8BEC-2558DB533AA4}" srcOrd="0" destOrd="0" presId="urn:microsoft.com/office/officeart/2005/8/layout/hierarchy4"/>
    <dgm:cxn modelId="{3B5F2CC6-08B8-47A3-B977-A4AE95E5DAAE}" type="presParOf" srcId="{22447473-48A4-4C0C-8BEC-2558DB533AA4}" destId="{4CD2A706-78CC-47E3-A8F8-D778F944372A}" srcOrd="0" destOrd="0" presId="urn:microsoft.com/office/officeart/2005/8/layout/hierarchy4"/>
    <dgm:cxn modelId="{D73DF861-B60A-40BC-ABF5-AA3DC4AC5977}" type="presParOf" srcId="{22447473-48A4-4C0C-8BEC-2558DB533AA4}" destId="{4C177EB7-865B-4153-871C-6C5CF7DBC8C3}" srcOrd="1" destOrd="0" presId="urn:microsoft.com/office/officeart/2005/8/layout/hierarchy4"/>
    <dgm:cxn modelId="{8E6516FA-055F-4AB1-A9ED-87C5BB19F5D6}" type="presParOf" srcId="{22447473-48A4-4C0C-8BEC-2558DB533AA4}" destId="{20DB843D-8E62-4574-AB26-BE48E34E41C8}" srcOrd="2" destOrd="0" presId="urn:microsoft.com/office/officeart/2005/8/layout/hierarchy4"/>
    <dgm:cxn modelId="{73CF3253-1036-4451-9565-FD6E279ED02E}" type="presParOf" srcId="{20DB843D-8E62-4574-AB26-BE48E34E41C8}" destId="{F36349D9-AAD1-4D05-8BCB-F865ABA18533}" srcOrd="0" destOrd="0" presId="urn:microsoft.com/office/officeart/2005/8/layout/hierarchy4"/>
    <dgm:cxn modelId="{64860191-3EAE-44CD-B2B2-90154A746389}" type="presParOf" srcId="{F36349D9-AAD1-4D05-8BCB-F865ABA18533}" destId="{374E99F0-AE84-4383-93E4-780F78CE6D13}" srcOrd="0" destOrd="0" presId="urn:microsoft.com/office/officeart/2005/8/layout/hierarchy4"/>
    <dgm:cxn modelId="{D411D4FB-E530-4702-9FAC-FA0C2B336912}" type="presParOf" srcId="{F36349D9-AAD1-4D05-8BCB-F865ABA18533}" destId="{FE4B595F-B001-4933-98CC-F9415F4FE45A}" srcOrd="1" destOrd="0" presId="urn:microsoft.com/office/officeart/2005/8/layout/hierarchy4"/>
    <dgm:cxn modelId="{2106FBC9-28ED-43F3-8AC5-C3E1BE870326}" type="presParOf" srcId="{F36349D9-AAD1-4D05-8BCB-F865ABA18533}" destId="{19CEB4E4-DAEB-4DAC-B74F-6A90F95E40F6}" srcOrd="2" destOrd="0" presId="urn:microsoft.com/office/officeart/2005/8/layout/hierarchy4"/>
    <dgm:cxn modelId="{12E51946-C0FC-4474-B314-A6D13235B10F}" type="presParOf" srcId="{19CEB4E4-DAEB-4DAC-B74F-6A90F95E40F6}" destId="{4B090C7C-91FA-46FA-862C-86DC2555E033}" srcOrd="0" destOrd="0" presId="urn:microsoft.com/office/officeart/2005/8/layout/hierarchy4"/>
    <dgm:cxn modelId="{959AC495-4924-475D-B1F8-AD3CD644E54C}" type="presParOf" srcId="{4B090C7C-91FA-46FA-862C-86DC2555E033}" destId="{874CF4BC-44A5-455D-A60A-EB599B596188}" srcOrd="0" destOrd="0" presId="urn:microsoft.com/office/officeart/2005/8/layout/hierarchy4"/>
    <dgm:cxn modelId="{38EE7826-40AE-4201-9624-9EB5F602D113}" type="presParOf" srcId="{4B090C7C-91FA-46FA-862C-86DC2555E033}" destId="{7879E5A0-7B91-4ECE-AF79-8798634D07D0}" srcOrd="1" destOrd="0" presId="urn:microsoft.com/office/officeart/2005/8/layout/hierarchy4"/>
    <dgm:cxn modelId="{0FA9AB27-9A32-4057-B963-90F6AE958B4A}" type="presParOf" srcId="{4B090C7C-91FA-46FA-862C-86DC2555E033}" destId="{97FFE9E6-CE88-44D7-A8E9-5F178F964167}" srcOrd="2" destOrd="0" presId="urn:microsoft.com/office/officeart/2005/8/layout/hierarchy4"/>
    <dgm:cxn modelId="{B8D7E982-22D7-40AD-BE81-958344D18378}" type="presParOf" srcId="{97FFE9E6-CE88-44D7-A8E9-5F178F964167}" destId="{B45A538C-DC99-43D4-9C5E-FD6136650525}" srcOrd="0" destOrd="0" presId="urn:microsoft.com/office/officeart/2005/8/layout/hierarchy4"/>
    <dgm:cxn modelId="{1BD28F0F-3880-4F0F-997A-A2F2A7694335}" type="presParOf" srcId="{B45A538C-DC99-43D4-9C5E-FD6136650525}" destId="{D2D81AF8-4EA8-45A6-A84D-9694EF1BCFE7}" srcOrd="0" destOrd="0" presId="urn:microsoft.com/office/officeart/2005/8/layout/hierarchy4"/>
    <dgm:cxn modelId="{430238A2-C121-4EAF-A918-B3B43CE85ED8}" type="presParOf" srcId="{B45A538C-DC99-43D4-9C5E-FD6136650525}" destId="{31DD6202-DBD1-44BF-A1E0-17D7DF207347}" srcOrd="1" destOrd="0" presId="urn:microsoft.com/office/officeart/2005/8/layout/hierarchy4"/>
    <dgm:cxn modelId="{DDFE00CE-82CE-4B68-A56B-34AE4F66F39C}" type="presParOf" srcId="{B45A538C-DC99-43D4-9C5E-FD6136650525}" destId="{78FA1C88-01CB-45D0-B8B1-93ED28DC0515}" srcOrd="2" destOrd="0" presId="urn:microsoft.com/office/officeart/2005/8/layout/hierarchy4"/>
    <dgm:cxn modelId="{4130C239-C4C2-40DC-A509-591E68430537}" type="presParOf" srcId="{78FA1C88-01CB-45D0-B8B1-93ED28DC0515}" destId="{C388ABCD-EF97-4C36-B582-B368BFAF3A98}" srcOrd="0" destOrd="0" presId="urn:microsoft.com/office/officeart/2005/8/layout/hierarchy4"/>
    <dgm:cxn modelId="{6272901F-D9FE-4547-AA74-AB54FB82F092}" type="presParOf" srcId="{C388ABCD-EF97-4C36-B582-B368BFAF3A98}" destId="{B05C0A3E-A45E-4E74-81F8-BADC3EA7BC7D}" srcOrd="0" destOrd="0" presId="urn:microsoft.com/office/officeart/2005/8/layout/hierarchy4"/>
    <dgm:cxn modelId="{C9794EE9-9217-4531-B0F5-61CF7D876D2C}" type="presParOf" srcId="{C388ABCD-EF97-4C36-B582-B368BFAF3A98}" destId="{3CF494E9-8292-4011-9D6D-8524C148D964}" srcOrd="1" destOrd="0" presId="urn:microsoft.com/office/officeart/2005/8/layout/hierarchy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tyle>
          <a:lnRef idx="3">
            <a:schemeClr val="lt1"/>
          </a:lnRef>
          <a:fillRef idx="1">
            <a:schemeClr val="accent2"/>
          </a:fillRef>
          <a:effectRef idx="1">
            <a:schemeClr val="accent2"/>
          </a:effectRef>
          <a:fontRef idx="minor">
            <a:schemeClr val="lt1"/>
          </a:fontRef>
        </dgm:style>
      </dgm:prSet>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E900975D-4121-430B-8FA3-BEFE3EC45817}" type="sib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5A6BA2F8-AB86-4FEA-9FCE-F9FA52A7F9A0}">
      <dgm:prSet phldrT="[Текст]"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C6F24F42-97B0-4B65-A4C6-FEB3AD0E1596}" type="sib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A670FA7C-7403-44C0-BA19-83B2BA693E61}" type="sib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F6F97186-B344-4193-9FE9-6DFB5403A289}">
      <dgm:prSet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22CCE59-9B42-4DA2-949C-34E1E0586A20}" type="par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01E5FF1C-8ED4-4ED1-A0DD-0AA37640AF28}" type="sib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4F31578-307B-4AF8-9DDD-FA0365BF46F7}" type="par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EE696C4B-FDDD-492E-99F0-85F84DCD2C36}" type="sib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CD119780-6575-4106-AE5B-2CC6B48E5482}">
      <dgm:prSet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99EC59D-97F4-424A-A28E-01E77005439E}" type="par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3BBBAA4F-305C-4E5F-BBCB-DE1B8ED5978A}" type="sib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3047CE4C-FF19-4B45-8312-79C9A6EA38F8}" type="par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844E05AD-2AB6-4319-9130-67827496C360}" type="sib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93520637-36B3-4AB9-B949-92D55141E733}">
      <dgm:prSet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59CBCFDE-87C7-4CA0-895C-10567390C816}" type="sib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26501B87-1556-4F1B-A703-D81F2BA2DB5B}" type="sib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44367D81-039C-4579-8E09-66CAF90F5041}">
      <dgm:prSet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66,2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7B6E404-88D1-4D88-A32E-7761881B20C7}" type="par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F7E1C861-8795-4EA1-A76A-EE2CB6232346}" type="sib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614AF9F2-E1A1-4D10-882A-EB6B0D669FC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53,2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B0591E8-42AF-40BA-A11A-3996F9B13E48}" type="par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A52C1518-95AA-4EDF-99FF-93D999EDDD4A}" type="sib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9C715FE5-31CA-4541-A958-D2C730C134E0}">
      <dgm:prSet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1130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36A8C1B-37CE-4FCD-A098-830552423D53}" type="par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132F376-D606-4DE2-9BBB-04499697516A}" type="sib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E98D1AB-A280-4D0B-A815-73E57FD87EC3}">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991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DDECA34-9841-4A92-959B-4DB892243F64}" type="par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2FD537BC-8C4D-4BAF-9555-CDCB9FCAC8F1}" type="sib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8536FD6B-8AD2-4A43-B337-6FD60B3FD4B2}">
      <dgm:prSet custT="1"/>
      <dgm:spP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520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E96D71A-01B8-4654-A8DF-88EC5108171C}" type="par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60DD4894-6B75-4AA7-A724-54B5BA9C59B6}" type="sib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4D9EF634-1BF2-4A35-90CA-8A6D73717D8F}">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520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6488317-C95D-43C5-9B8A-714D8EF3A555}" type="par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0BFC9299-BE1F-43E4-88A9-E9437E2FDE3A}" type="sib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35694793-DDF3-4ECC-9AA3-AC178B8D026F}" type="sib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FA1CF671-CE5A-43BE-A489-E153F0F8811C}" type="sib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7097F666-B696-4074-BF8E-24ADA840ED3B}" type="sib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4028F24-BEA5-47F9-87C0-7BDFCA43F3CF}" type="parTrans" cxnId="{6097BCC7-A1B5-404F-B699-13105664B528}">
      <dgm:prSet/>
      <dgm:spPr/>
      <dgm:t>
        <a:bodyPr/>
        <a:lstStyle/>
        <a:p>
          <a:endParaRPr lang="ru-RU">
            <a:latin typeface="Times New Roman" panose="02020603050405020304" pitchFamily="18" charset="0"/>
            <a:cs typeface="Times New Roman" panose="02020603050405020304" pitchFamily="18" charset="0"/>
          </a:endParaRPr>
        </a:p>
      </dgm:t>
    </dgm:pt>
    <dgm:pt modelId="{42D8C6A1-5C03-413A-99EF-223F18F536EB}" type="sibTrans" cxnId="{6097BCC7-A1B5-404F-B699-13105664B528}">
      <dgm:prSet/>
      <dgm:spPr/>
      <dgm:t>
        <a:bodyPr/>
        <a:lstStyle/>
        <a:p>
          <a:endParaRPr lang="ru-RU">
            <a:latin typeface="Times New Roman" panose="02020603050405020304" pitchFamily="18" charset="0"/>
            <a:cs typeface="Times New Roman" panose="02020603050405020304" pitchFamily="18" charset="0"/>
          </a:endParaRPr>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09CD11E-CAF4-4D39-A7D8-415A69AFCAA7}" type="par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4CC6C1EC-DF57-4C81-9B03-3A17304C52E6}" type="sib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74,4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530724B-D4A2-46C1-8717-7F7FB05E23A3}" type="par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7319F631-09B1-48CB-BAF7-8445C5AC1618}" type="sib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4E5A1869-57DF-4BD2-89F2-0FF412DDC03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69,2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DD1E431-BE19-4798-89F6-2A2AA8604FD1}" type="parTrans" cxnId="{563B7135-C296-437E-86BC-71C9BF75CBD3}">
      <dgm:prSet/>
      <dgm:spPr/>
      <dgm:t>
        <a:bodyPr/>
        <a:lstStyle/>
        <a:p>
          <a:endParaRPr lang="ru-RU">
            <a:latin typeface="Times New Roman" panose="02020603050405020304" pitchFamily="18" charset="0"/>
            <a:cs typeface="Times New Roman" panose="02020603050405020304" pitchFamily="18" charset="0"/>
          </a:endParaRPr>
        </a:p>
      </dgm:t>
    </dgm:pt>
    <dgm:pt modelId="{1FD46F6E-8EE6-451E-A6B4-3FA6056BD416}" type="sibTrans" cxnId="{563B7135-C296-437E-86BC-71C9BF75CBD3}">
      <dgm:prSet/>
      <dgm:spPr/>
      <dgm:t>
        <a:bodyPr/>
        <a:lstStyle/>
        <a:p>
          <a:endParaRPr lang="ru-RU">
            <a:latin typeface="Times New Roman" panose="02020603050405020304" pitchFamily="18" charset="0"/>
            <a:cs typeface="Times New Roman" panose="02020603050405020304" pitchFamily="18" charset="0"/>
          </a:endParaRPr>
        </a:p>
      </dgm:t>
    </dgm:pt>
    <dgm:pt modelId="{F0AF63A1-E6C3-48D7-BA15-2982A4DC912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1120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FC5A12C-CC91-4A63-8252-41799CA3AEAA}" type="parTrans" cxnId="{2E3A4B0A-C6F1-498B-A616-AF6C3935B080}">
      <dgm:prSet/>
      <dgm:spPr/>
      <dgm:t>
        <a:bodyPr/>
        <a:lstStyle/>
        <a:p>
          <a:endParaRPr lang="ru-RU">
            <a:latin typeface="Times New Roman" panose="02020603050405020304" pitchFamily="18" charset="0"/>
            <a:cs typeface="Times New Roman" panose="02020603050405020304" pitchFamily="18" charset="0"/>
          </a:endParaRPr>
        </a:p>
      </dgm:t>
    </dgm:pt>
    <dgm:pt modelId="{EA539CAD-DFF5-47A4-8411-B337C730B6B2}" type="sibTrans" cxnId="{2E3A4B0A-C6F1-498B-A616-AF6C3935B080}">
      <dgm:prSet/>
      <dgm:spPr/>
      <dgm:t>
        <a:bodyPr/>
        <a:lstStyle/>
        <a:p>
          <a:endParaRPr lang="ru-RU">
            <a:latin typeface="Times New Roman" panose="02020603050405020304" pitchFamily="18" charset="0"/>
            <a:cs typeface="Times New Roman" panose="02020603050405020304" pitchFamily="18" charset="0"/>
          </a:endParaRPr>
        </a:p>
      </dgm:t>
    </dgm:pt>
    <dgm:pt modelId="{8EC1F942-64B7-4407-8F49-B1183D54A88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510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04DD0A5-B7E8-4C3D-BB6D-64003A10B98C}" type="parTrans" cxnId="{8A336B02-824A-4870-A5AB-F675FD21E054}">
      <dgm:prSet/>
      <dgm:spPr/>
      <dgm:t>
        <a:bodyPr/>
        <a:lstStyle/>
        <a:p>
          <a:endParaRPr lang="ru-RU">
            <a:latin typeface="Times New Roman" panose="02020603050405020304" pitchFamily="18" charset="0"/>
            <a:cs typeface="Times New Roman" panose="02020603050405020304" pitchFamily="18" charset="0"/>
          </a:endParaRPr>
        </a:p>
      </dgm:t>
    </dgm:pt>
    <dgm:pt modelId="{20EF07A7-0904-4C91-B9DD-C227E82D20B1}" type="sibTrans" cxnId="{8A336B02-824A-4870-A5AB-F675FD21E054}">
      <dgm:prSet/>
      <dgm:spPr/>
      <dgm:t>
        <a:bodyPr/>
        <a:lstStyle/>
        <a:p>
          <a:endParaRPr lang="ru-RU">
            <a:latin typeface="Times New Roman" panose="02020603050405020304" pitchFamily="18" charset="0"/>
            <a:cs typeface="Times New Roman" panose="02020603050405020304" pitchFamily="18" charset="0"/>
          </a:endParaRPr>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97</a:t>
          </a:r>
        </a:p>
      </dgm:t>
    </dgm:pt>
    <dgm:pt modelId="{8DBEE901-4D78-4181-A6DB-04DBE5AFC449}" type="parTrans" cxnId="{D0FADE0F-F15B-45EB-BE1E-1190009A8ABD}">
      <dgm:prSet/>
      <dgm:spPr/>
      <dgm:t>
        <a:bodyPr/>
        <a:lstStyle/>
        <a:p>
          <a:endParaRPr lang="ru-RU">
            <a:latin typeface="Times New Roman" panose="02020603050405020304" pitchFamily="18" charset="0"/>
            <a:cs typeface="Times New Roman" panose="02020603050405020304" pitchFamily="18" charset="0"/>
          </a:endParaRPr>
        </a:p>
      </dgm:t>
    </dgm:pt>
    <dgm:pt modelId="{571AFEDE-AA12-4634-A6F3-33BC4E236E19}" type="sibTrans" cxnId="{D0FADE0F-F15B-45EB-BE1E-1190009A8ABD}">
      <dgm:prSet/>
      <dgm:spPr/>
      <dgm:t>
        <a:bodyPr/>
        <a:lstStyle/>
        <a:p>
          <a:endParaRPr lang="ru-RU">
            <a:latin typeface="Times New Roman" panose="02020603050405020304" pitchFamily="18" charset="0"/>
            <a:cs typeface="Times New Roman" panose="02020603050405020304" pitchFamily="18" charset="0"/>
          </a:endParaRPr>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ED13ABC-6FE3-4A0F-B363-3797DF01D994}" type="par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D6C0D10C-0A55-4B4C-95CA-342CC713B4EA}" type="sib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FA166069-510E-430D-ABBE-E1A2B09558CE}" type="sib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593C7C55-813E-4059-B734-EC61CD9C5CB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71,3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7E9BED5-376D-4206-BC0B-A2BF002C0A67}" type="parTrans" cxnId="{08064794-7D33-4B3D-98EC-4C2F3CAB8822}">
      <dgm:prSet/>
      <dgm:spPr/>
      <dgm:t>
        <a:bodyPr/>
        <a:lstStyle/>
        <a:p>
          <a:endParaRPr lang="ru-RU">
            <a:latin typeface="Times New Roman" panose="02020603050405020304" pitchFamily="18" charset="0"/>
            <a:cs typeface="Times New Roman" panose="02020603050405020304" pitchFamily="18" charset="0"/>
          </a:endParaRPr>
        </a:p>
      </dgm:t>
    </dgm:pt>
    <dgm:pt modelId="{0D884A66-EF39-4789-A63B-3A3CBEB15D6A}" type="sibTrans" cxnId="{08064794-7D33-4B3D-98EC-4C2F3CAB8822}">
      <dgm:prSet/>
      <dgm:spPr/>
      <dgm:t>
        <a:bodyPr/>
        <a:lstStyle/>
        <a:p>
          <a:endParaRPr lang="ru-RU">
            <a:latin typeface="Times New Roman" panose="02020603050405020304" pitchFamily="18" charset="0"/>
            <a:cs typeface="Times New Roman" panose="02020603050405020304" pitchFamily="18" charset="0"/>
          </a:endParaRPr>
        </a:p>
      </dgm:t>
    </dgm:pt>
    <dgm:pt modelId="{9E15771F-F540-4F32-ACD6-56CFD707E80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1110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70BBB04-FC5B-4B12-959F-7F02FDB52BBE}" type="parTrans" cxnId="{9A5E90C4-6511-4923-BB87-9C452263074C}">
      <dgm:prSet/>
      <dgm:spPr/>
      <dgm:t>
        <a:bodyPr/>
        <a:lstStyle/>
        <a:p>
          <a:endParaRPr lang="ru-RU">
            <a:latin typeface="Times New Roman" panose="02020603050405020304" pitchFamily="18" charset="0"/>
            <a:cs typeface="Times New Roman" panose="02020603050405020304" pitchFamily="18" charset="0"/>
          </a:endParaRPr>
        </a:p>
      </dgm:t>
    </dgm:pt>
    <dgm:pt modelId="{EC763716-B14D-403A-A4A7-216861E00C47}" type="sibTrans" cxnId="{9A5E90C4-6511-4923-BB87-9C452263074C}">
      <dgm:prSet/>
      <dgm:spPr/>
      <dgm:t>
        <a:bodyPr/>
        <a:lstStyle/>
        <a:p>
          <a:endParaRPr lang="ru-RU">
            <a:latin typeface="Times New Roman" panose="02020603050405020304" pitchFamily="18" charset="0"/>
            <a:cs typeface="Times New Roman" panose="02020603050405020304" pitchFamily="18" charset="0"/>
          </a:endParaRPr>
        </a:p>
      </dgm:t>
    </dgm:pt>
    <dgm:pt modelId="{20671797-DAB3-483D-81A6-EB33F8E5D32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917A2FC-0EC7-4FB8-B415-CD8FE3AAD307}" type="parTrans" cxnId="{90D57730-3A4C-47CA-BBD0-42D8464C56FD}">
      <dgm:prSet/>
      <dgm:spPr/>
      <dgm:t>
        <a:bodyPr/>
        <a:lstStyle/>
        <a:p>
          <a:endParaRPr lang="ru-RU">
            <a:latin typeface="Times New Roman" panose="02020603050405020304" pitchFamily="18" charset="0"/>
            <a:cs typeface="Times New Roman" panose="02020603050405020304" pitchFamily="18" charset="0"/>
          </a:endParaRPr>
        </a:p>
      </dgm:t>
    </dgm:pt>
    <dgm:pt modelId="{9DA74383-E61F-415F-8262-DF5C37B5A3CC}" type="sibTrans" cxnId="{90D57730-3A4C-47CA-BBD0-42D8464C56FD}">
      <dgm:prSet/>
      <dgm:spPr/>
      <dgm:t>
        <a:bodyPr/>
        <a:lstStyle/>
        <a:p>
          <a:endParaRPr lang="ru-RU">
            <a:latin typeface="Times New Roman" panose="02020603050405020304" pitchFamily="18" charset="0"/>
            <a:cs typeface="Times New Roman" panose="02020603050405020304" pitchFamily="18" charset="0"/>
          </a:endParaRPr>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8799DE6-79A2-4C3E-B141-55C8FB729A4A}" type="parTrans" cxnId="{7EAEC371-553E-4E9D-A4CC-83A632C1A866}">
      <dgm:prSet/>
      <dgm:spPr/>
      <dgm:t>
        <a:bodyPr/>
        <a:lstStyle/>
        <a:p>
          <a:endParaRPr lang="ru-RU">
            <a:latin typeface="Times New Roman" panose="02020603050405020304" pitchFamily="18" charset="0"/>
            <a:cs typeface="Times New Roman" panose="02020603050405020304" pitchFamily="18" charset="0"/>
          </a:endParaRPr>
        </a:p>
      </dgm:t>
    </dgm:pt>
    <dgm:pt modelId="{41B933A1-9AB0-4413-9012-F89B9C70741E}" type="sibTrans" cxnId="{7EAEC371-553E-4E9D-A4CC-83A632C1A866}">
      <dgm:prSet/>
      <dgm:spPr/>
      <dgm:t>
        <a:bodyPr/>
        <a:lstStyle/>
        <a:p>
          <a:endParaRPr lang="ru-RU">
            <a:latin typeface="Times New Roman" panose="02020603050405020304" pitchFamily="18" charset="0"/>
            <a:cs typeface="Times New Roman" panose="02020603050405020304" pitchFamily="18" charset="0"/>
          </a:endParaRPr>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756F4C0-E80B-4D51-98DD-9ED456BC9850}" type="par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A8539F8F-5449-4F69-9D5B-CD73E9384FB2}" type="sib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75,4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1F3B44A3-41F0-4FE2-8FE9-2EEC4DC3DA9C}" type="sib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DF86BB99-07F8-490F-B6E9-4F22F5A8A95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985FE44-C5E5-4D58-805E-13170B646D27}" type="parTrans" cxnId="{E90B9AD5-6B9D-460A-B8D4-0169929EE8C4}">
      <dgm:prSet/>
      <dgm:spPr/>
      <dgm:t>
        <a:bodyPr/>
        <a:lstStyle/>
        <a:p>
          <a:endParaRPr lang="ru-RU">
            <a:latin typeface="Times New Roman" panose="02020603050405020304" pitchFamily="18" charset="0"/>
            <a:cs typeface="Times New Roman" panose="02020603050405020304" pitchFamily="18" charset="0"/>
          </a:endParaRPr>
        </a:p>
      </dgm:t>
    </dgm:pt>
    <dgm:pt modelId="{38C2B751-10AB-424B-8533-370958D28C0F}" type="sibTrans" cxnId="{E90B9AD5-6B9D-460A-B8D4-0169929EE8C4}">
      <dgm:prSet/>
      <dgm:spPr/>
      <dgm:t>
        <a:bodyPr/>
        <a:lstStyle/>
        <a:p>
          <a:endParaRPr lang="ru-RU">
            <a:latin typeface="Times New Roman" panose="02020603050405020304" pitchFamily="18" charset="0"/>
            <a:cs typeface="Times New Roman" panose="02020603050405020304" pitchFamily="18" charset="0"/>
          </a:endParaRPr>
        </a:p>
      </dgm:t>
    </dgm:pt>
    <dgm:pt modelId="{04C3AC0E-965B-48C1-827A-5D93B22D205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CE8D822-733A-4BA8-B539-C3F84FDFC933}" type="parTrans" cxnId="{F48F33E0-C1C5-4342-8DCC-7C57E3E3B48C}">
      <dgm:prSet/>
      <dgm:spPr/>
      <dgm:t>
        <a:bodyPr/>
        <a:lstStyle/>
        <a:p>
          <a:endParaRPr lang="ru-RU">
            <a:latin typeface="Times New Roman" panose="02020603050405020304" pitchFamily="18" charset="0"/>
            <a:cs typeface="Times New Roman" panose="02020603050405020304" pitchFamily="18" charset="0"/>
          </a:endParaRPr>
        </a:p>
      </dgm:t>
    </dgm:pt>
    <dgm:pt modelId="{1AF301AF-4DFB-4C78-9067-8B4C4FDC04D9}" type="sibTrans" cxnId="{F48F33E0-C1C5-4342-8DCC-7C57E3E3B48C}">
      <dgm:prSet/>
      <dgm:spPr/>
      <dgm:t>
        <a:bodyPr/>
        <a:lstStyle/>
        <a:p>
          <a:endParaRPr lang="ru-RU">
            <a:latin typeface="Times New Roman" panose="02020603050405020304" pitchFamily="18" charset="0"/>
            <a:cs typeface="Times New Roman" panose="02020603050405020304" pitchFamily="18" charset="0"/>
          </a:endParaRPr>
        </a:p>
      </dgm:t>
    </dgm:pt>
    <dgm:pt modelId="{FD657B6D-8ACE-4CCE-A7E1-4A6249E6146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490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900F6249-A425-4874-AD40-878D59EB5E1E}" type="parTrans" cxnId="{369C14D0-D141-47E5-B8C5-F9D42F2C1451}">
      <dgm:prSet/>
      <dgm:spPr/>
      <dgm:t>
        <a:bodyPr/>
        <a:lstStyle/>
        <a:p>
          <a:endParaRPr lang="ru-RU">
            <a:latin typeface="Times New Roman" panose="02020603050405020304" pitchFamily="18" charset="0"/>
            <a:cs typeface="Times New Roman" panose="02020603050405020304" pitchFamily="18" charset="0"/>
          </a:endParaRPr>
        </a:p>
      </dgm:t>
    </dgm:pt>
    <dgm:pt modelId="{7EAD3F99-24A3-44B5-8758-2E6EAE874C53}" type="sibTrans" cxnId="{369C14D0-D141-47E5-B8C5-F9D42F2C1451}">
      <dgm:prSet/>
      <dgm:spPr/>
      <dgm:t>
        <a:bodyPr/>
        <a:lstStyle/>
        <a:p>
          <a:endParaRPr lang="ru-RU">
            <a:latin typeface="Times New Roman" panose="02020603050405020304" pitchFamily="18" charset="0"/>
            <a:cs typeface="Times New Roman" panose="02020603050405020304" pitchFamily="18" charset="0"/>
          </a:endParaRPr>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0149EBE6-AA59-4F78-AF18-137F8047AB47}" type="pres">
      <dgm:prSet presAssocID="{CD119780-6575-4106-AE5B-2CC6B48E5482}" presName="vertFour" presStyleCnt="0">
        <dgm:presLayoutVars>
          <dgm:chPref val="3"/>
        </dgm:presLayoutVars>
      </dgm:prSet>
      <dgm:spPr/>
      <dgm:t>
        <a:bodyPr/>
        <a:lstStyle/>
        <a:p>
          <a:endParaRPr lang="ru-RU"/>
        </a:p>
      </dgm:t>
    </dgm:pt>
    <dgm:pt modelId="{14BABD28-5047-47A3-A701-B7AFBBE28819}" type="pres">
      <dgm:prSet presAssocID="{CD119780-6575-4106-AE5B-2CC6B48E5482}" presName="txFour" presStyleLbl="node4" presStyleIdx="0" presStyleCnt="25">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t>
        <a:bodyPr/>
        <a:lstStyle/>
        <a:p>
          <a:endParaRPr lang="ru-RU"/>
        </a:p>
      </dgm:t>
    </dgm:pt>
    <dgm:pt modelId="{D0D594F6-8533-4A50-8AE7-20755C3BFFA9}" type="pres">
      <dgm:prSet presAssocID="{CD119780-6575-4106-AE5B-2CC6B48E5482}" presName="horzFour" presStyleCnt="0"/>
      <dgm:spPr/>
      <dgm:t>
        <a:bodyPr/>
        <a:lstStyle/>
        <a:p>
          <a:endParaRPr lang="ru-RU"/>
        </a:p>
      </dgm:t>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1" presStyleCnt="25">
        <dgm:presLayoutVars>
          <dgm:chPref val="3"/>
        </dgm:presLayoutVars>
      </dgm:prSet>
      <dgm:spPr/>
      <dgm:t>
        <a:bodyPr/>
        <a:lstStyle/>
        <a:p>
          <a:endParaRPr lang="ru-RU"/>
        </a:p>
      </dgm:t>
    </dgm:pt>
    <dgm:pt modelId="{9B983630-5D09-45D7-92AD-109BAA43CF48}" type="pres">
      <dgm:prSet presAssocID="{93520637-36B3-4AB9-B949-92D55141E733}" presName="parTransFour" presStyleCnt="0"/>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C2D8D153-FBF9-44C5-B447-F4BF501D8FA1}" type="pres">
      <dgm:prSet presAssocID="{44367D81-039C-4579-8E09-66CAF90F5041}" presName="vertFour" presStyleCnt="0">
        <dgm:presLayoutVars>
          <dgm:chPref val="3"/>
        </dgm:presLayoutVars>
      </dgm:prSet>
      <dgm:spPr/>
      <dgm:t>
        <a:bodyPr/>
        <a:lstStyle/>
        <a:p>
          <a:endParaRPr lang="ru-RU"/>
        </a:p>
      </dgm:t>
    </dgm:pt>
    <dgm:pt modelId="{085136A3-D02F-461C-B31C-FD1D69D16759}" type="pres">
      <dgm:prSet presAssocID="{44367D81-039C-4579-8E09-66CAF90F5041}" presName="txFour" presStyleLbl="node4" presStyleIdx="2" presStyleCnt="25">
        <dgm:presLayoutVars>
          <dgm:chPref val="3"/>
        </dgm:presLayoutVars>
      </dgm:prSet>
      <dgm:spPr/>
      <dgm:t>
        <a:bodyPr/>
        <a:lstStyle/>
        <a:p>
          <a:endParaRPr lang="ru-RU"/>
        </a:p>
      </dgm:t>
    </dgm:pt>
    <dgm:pt modelId="{DCA6CF81-D743-4AD3-A3A1-3DF9D9BFBC77}" type="pres">
      <dgm:prSet presAssocID="{44367D81-039C-4579-8E09-66CAF90F5041}" presName="parTransFour" presStyleCnt="0"/>
      <dgm:spPr/>
      <dgm:t>
        <a:bodyPr/>
        <a:lstStyle/>
        <a:p>
          <a:endParaRPr lang="ru-RU"/>
        </a:p>
      </dgm:t>
    </dgm:pt>
    <dgm:pt modelId="{8A9FECDA-0971-4926-9F35-6C36E65B14A9}" type="pres">
      <dgm:prSet presAssocID="{44367D81-039C-4579-8E09-66CAF90F5041}" presName="horzFour" presStyleCnt="0"/>
      <dgm:spPr/>
      <dgm:t>
        <a:bodyPr/>
        <a:lstStyle/>
        <a:p>
          <a:endParaRPr lang="ru-RU"/>
        </a:p>
      </dgm:t>
    </dgm:pt>
    <dgm:pt modelId="{4A1D7939-C139-4889-AA8A-C0FC12630CEE}" type="pres">
      <dgm:prSet presAssocID="{9C715FE5-31CA-4541-A958-D2C730C134E0}" presName="vertFour" presStyleCnt="0">
        <dgm:presLayoutVars>
          <dgm:chPref val="3"/>
        </dgm:presLayoutVars>
      </dgm:prSet>
      <dgm:spPr/>
      <dgm:t>
        <a:bodyPr/>
        <a:lstStyle/>
        <a:p>
          <a:endParaRPr lang="ru-RU"/>
        </a:p>
      </dgm:t>
    </dgm:pt>
    <dgm:pt modelId="{2BC9EB28-F68D-4321-836D-A642C2C0DAB1}" type="pres">
      <dgm:prSet presAssocID="{9C715FE5-31CA-4541-A958-D2C730C134E0}" presName="txFour" presStyleLbl="node4" presStyleIdx="3" presStyleCnt="25">
        <dgm:presLayoutVars>
          <dgm:chPref val="3"/>
        </dgm:presLayoutVars>
      </dgm:prSet>
      <dgm:spPr/>
      <dgm:t>
        <a:bodyPr/>
        <a:lstStyle/>
        <a:p>
          <a:endParaRPr lang="ru-RU"/>
        </a:p>
      </dgm:t>
    </dgm:pt>
    <dgm:pt modelId="{27FCCA56-038C-4613-B7B2-16CD590F385E}" type="pres">
      <dgm:prSet presAssocID="{9C715FE5-31CA-4541-A958-D2C730C134E0}" presName="parTransFour" presStyleCnt="0"/>
      <dgm:spPr/>
      <dgm:t>
        <a:bodyPr/>
        <a:lstStyle/>
        <a:p>
          <a:endParaRPr lang="ru-RU"/>
        </a:p>
      </dgm:t>
    </dgm:pt>
    <dgm:pt modelId="{7F93EC46-9C8D-4119-8F52-CCFA2BE3D856}" type="pres">
      <dgm:prSet presAssocID="{9C715FE5-31CA-4541-A958-D2C730C134E0}" presName="horzFour" presStyleCnt="0"/>
      <dgm:spPr/>
      <dgm:t>
        <a:bodyPr/>
        <a:lstStyle/>
        <a:p>
          <a:endParaRPr lang="ru-RU"/>
        </a:p>
      </dgm:t>
    </dgm:pt>
    <dgm:pt modelId="{57E5281D-099B-4146-8847-39F267019B93}" type="pres">
      <dgm:prSet presAssocID="{8536FD6B-8AD2-4A43-B337-6FD60B3FD4B2}" presName="vertFour" presStyleCnt="0">
        <dgm:presLayoutVars>
          <dgm:chPref val="3"/>
        </dgm:presLayoutVars>
      </dgm:prSet>
      <dgm:spPr/>
      <dgm:t>
        <a:bodyPr/>
        <a:lstStyle/>
        <a:p>
          <a:endParaRPr lang="ru-RU"/>
        </a:p>
      </dgm:t>
    </dgm:pt>
    <dgm:pt modelId="{85D767EC-FAE5-4312-B23F-9B41F2C6B7D7}" type="pres">
      <dgm:prSet presAssocID="{8536FD6B-8AD2-4A43-B337-6FD60B3FD4B2}" presName="txFour" presStyleLbl="node4" presStyleIdx="4" presStyleCnt="25" custLinFactNeighborX="1867" custLinFactNeighborY="72312">
        <dgm:presLayoutVars>
          <dgm:chPref val="3"/>
        </dgm:presLayoutVars>
      </dgm:prSet>
      <dgm:spPr/>
      <dgm:t>
        <a:bodyPr/>
        <a:lstStyle/>
        <a:p>
          <a:endParaRPr lang="ru-RU"/>
        </a:p>
      </dgm:t>
    </dgm:pt>
    <dgm:pt modelId="{E795CE46-C816-4100-AC67-9520DA742BDE}" type="pres">
      <dgm:prSet presAssocID="{8536FD6B-8AD2-4A43-B337-6FD60B3FD4B2}" presName="horzFour" presStyleCnt="0"/>
      <dgm:spPr/>
      <dgm:t>
        <a:bodyPr/>
        <a:lstStyle/>
        <a:p>
          <a:endParaRPr lang="ru-RU"/>
        </a:p>
      </dgm:t>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FF422C5A-2F9A-4C9D-854E-BFC785439DEC}" type="pres">
      <dgm:prSet presAssocID="{B34B6A16-5EF9-4B63-A5E4-12B190B34880}" presName="vertFour" presStyleCnt="0">
        <dgm:presLayoutVars>
          <dgm:chPref val="3"/>
        </dgm:presLayoutVars>
      </dgm:prSet>
      <dgm:spPr/>
      <dgm:t>
        <a:bodyPr/>
        <a:lstStyle/>
        <a:p>
          <a:endParaRPr lang="ru-RU"/>
        </a:p>
      </dgm:t>
    </dgm:pt>
    <dgm:pt modelId="{C586111C-58B6-40AF-8D8A-60EE680572BA}" type="pres">
      <dgm:prSet presAssocID="{B34B6A16-5EF9-4B63-A5E4-12B190B34880}" presName="txFour" presStyleLbl="node4" presStyleIdx="5" presStyleCnt="25">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t>
        <a:bodyPr/>
        <a:lstStyle/>
        <a:p>
          <a:endParaRPr lang="ru-RU"/>
        </a:p>
      </dgm:t>
    </dgm:pt>
    <dgm:pt modelId="{FFF447F9-BACE-4B19-B5DF-5D71FE61C4DC}" type="pres">
      <dgm:prSet presAssocID="{B34B6A16-5EF9-4B63-A5E4-12B190B34880}" presName="horzFour" presStyleCnt="0"/>
      <dgm:spPr/>
      <dgm:t>
        <a:bodyPr/>
        <a:lstStyle/>
        <a:p>
          <a:endParaRPr lang="ru-RU"/>
        </a:p>
      </dgm:t>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6" presStyleCnt="25">
        <dgm:presLayoutVars>
          <dgm:chPref val="3"/>
        </dgm:presLayoutVars>
      </dgm:prSet>
      <dgm:spPr/>
      <dgm:t>
        <a:bodyPr/>
        <a:lstStyle/>
        <a:p>
          <a:endParaRPr lang="ru-RU"/>
        </a:p>
      </dgm:t>
    </dgm:pt>
    <dgm:pt modelId="{58DAA9F4-0E18-4F78-BD4F-92D296477D35}" type="pres">
      <dgm:prSet presAssocID="{9A0A1B48-08CE-44F2-8C66-5814C06EE4CC}" presName="parTransFour" presStyleCnt="0"/>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E5B57F09-2B59-4711-A8C9-974EF4149D9A}" type="pres">
      <dgm:prSet presAssocID="{614AF9F2-E1A1-4D10-882A-EB6B0D669FCA}" presName="vertFour" presStyleCnt="0">
        <dgm:presLayoutVars>
          <dgm:chPref val="3"/>
        </dgm:presLayoutVars>
      </dgm:prSet>
      <dgm:spPr/>
      <dgm:t>
        <a:bodyPr/>
        <a:lstStyle/>
        <a:p>
          <a:endParaRPr lang="ru-RU"/>
        </a:p>
      </dgm:t>
    </dgm:pt>
    <dgm:pt modelId="{6CE5FDB4-BFBB-4259-A330-B441199BCE24}" type="pres">
      <dgm:prSet presAssocID="{614AF9F2-E1A1-4D10-882A-EB6B0D669FCA}" presName="txFour" presStyleLbl="node4" presStyleIdx="7" presStyleCnt="25">
        <dgm:presLayoutVars>
          <dgm:chPref val="3"/>
        </dgm:presLayoutVars>
      </dgm:prSet>
      <dgm:spPr/>
      <dgm:t>
        <a:bodyPr/>
        <a:lstStyle/>
        <a:p>
          <a:endParaRPr lang="ru-RU"/>
        </a:p>
      </dgm:t>
    </dgm:pt>
    <dgm:pt modelId="{333F826B-C233-4B5F-A398-764D3F47A1BA}" type="pres">
      <dgm:prSet presAssocID="{614AF9F2-E1A1-4D10-882A-EB6B0D669FCA}" presName="parTransFour" presStyleCnt="0"/>
      <dgm:spPr/>
      <dgm:t>
        <a:bodyPr/>
        <a:lstStyle/>
        <a:p>
          <a:endParaRPr lang="ru-RU"/>
        </a:p>
      </dgm:t>
    </dgm:pt>
    <dgm:pt modelId="{E607D5B5-B0CE-46E0-84C5-F456BAF04EE4}" type="pres">
      <dgm:prSet presAssocID="{614AF9F2-E1A1-4D10-882A-EB6B0D669FCA}" presName="horzFour" presStyleCnt="0"/>
      <dgm:spPr/>
      <dgm:t>
        <a:bodyPr/>
        <a:lstStyle/>
        <a:p>
          <a:endParaRPr lang="ru-RU"/>
        </a:p>
      </dgm:t>
    </dgm:pt>
    <dgm:pt modelId="{F267116D-D0B1-4457-ABA0-2D94424C53E8}" type="pres">
      <dgm:prSet presAssocID="{BE98D1AB-A280-4D0B-A815-73E57FD87EC3}" presName="vertFour" presStyleCnt="0">
        <dgm:presLayoutVars>
          <dgm:chPref val="3"/>
        </dgm:presLayoutVars>
      </dgm:prSet>
      <dgm:spPr/>
      <dgm:t>
        <a:bodyPr/>
        <a:lstStyle/>
        <a:p>
          <a:endParaRPr lang="ru-RU"/>
        </a:p>
      </dgm:t>
    </dgm:pt>
    <dgm:pt modelId="{89DC61A6-3199-4C88-A8D1-98ADCFDD3274}" type="pres">
      <dgm:prSet presAssocID="{BE98D1AB-A280-4D0B-A815-73E57FD87EC3}" presName="txFour" presStyleLbl="node4" presStyleIdx="8" presStyleCnt="25" custLinFactY="-6" custLinFactNeighborX="590" custLinFactNeighborY="-100000">
        <dgm:presLayoutVars>
          <dgm:chPref val="3"/>
        </dgm:presLayoutVars>
      </dgm:prSet>
      <dgm:spPr/>
      <dgm:t>
        <a:bodyPr/>
        <a:lstStyle/>
        <a:p>
          <a:endParaRPr lang="ru-RU"/>
        </a:p>
      </dgm:t>
    </dgm:pt>
    <dgm:pt modelId="{911FD772-B984-413E-A468-8F0F3007E9F5}" type="pres">
      <dgm:prSet presAssocID="{BE98D1AB-A280-4D0B-A815-73E57FD87EC3}" presName="parTransFour" presStyleCnt="0"/>
      <dgm:spPr/>
      <dgm:t>
        <a:bodyPr/>
        <a:lstStyle/>
        <a:p>
          <a:endParaRPr lang="ru-RU"/>
        </a:p>
      </dgm:t>
    </dgm:pt>
    <dgm:pt modelId="{C7E808E6-5BB0-42AD-9568-7FA84FFA1273}" type="pres">
      <dgm:prSet presAssocID="{BE98D1AB-A280-4D0B-A815-73E57FD87EC3}" presName="horzFour" presStyleCnt="0"/>
      <dgm:spPr/>
      <dgm:t>
        <a:bodyPr/>
        <a:lstStyle/>
        <a:p>
          <a:endParaRPr lang="ru-RU"/>
        </a:p>
      </dgm:t>
    </dgm:pt>
    <dgm:pt modelId="{6143EFE8-4DC9-41D7-A90D-BEF4DD9D6775}" type="pres">
      <dgm:prSet presAssocID="{4D9EF634-1BF2-4A35-90CA-8A6D73717D8F}" presName="vertFour" presStyleCnt="0">
        <dgm:presLayoutVars>
          <dgm:chPref val="3"/>
        </dgm:presLayoutVars>
      </dgm:prSet>
      <dgm:spPr/>
      <dgm:t>
        <a:bodyPr/>
        <a:lstStyle/>
        <a:p>
          <a:endParaRPr lang="ru-RU"/>
        </a:p>
      </dgm:t>
    </dgm:pt>
    <dgm:pt modelId="{B35EEDEE-A63C-4DC0-9860-A34A7BFD903E}" type="pres">
      <dgm:prSet presAssocID="{4D9EF634-1BF2-4A35-90CA-8A6D73717D8F}" presName="txFour" presStyleLbl="node4" presStyleIdx="9" presStyleCnt="25">
        <dgm:presLayoutVars>
          <dgm:chPref val="3"/>
        </dgm:presLayoutVars>
      </dgm:prSet>
      <dgm:spPr/>
      <dgm:t>
        <a:bodyPr/>
        <a:lstStyle/>
        <a:p>
          <a:endParaRPr lang="ru-RU"/>
        </a:p>
      </dgm:t>
    </dgm:pt>
    <dgm:pt modelId="{2AFD5925-89E6-4CDB-B771-8976E3EAA1E0}" type="pres">
      <dgm:prSet presAssocID="{4D9EF634-1BF2-4A35-90CA-8A6D73717D8F}" presName="horzFour" presStyleCnt="0"/>
      <dgm:spPr/>
      <dgm:t>
        <a:bodyPr/>
        <a:lstStyle/>
        <a:p>
          <a:endParaRPr lang="ru-RU"/>
        </a:p>
      </dgm:t>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BC3780EC-6A8B-44DF-B9EE-2DD1146E7F89}" type="pres">
      <dgm:prSet presAssocID="{66E38241-E965-439E-997F-74C14C213F23}" presName="vertFour" presStyleCnt="0">
        <dgm:presLayoutVars>
          <dgm:chPref val="3"/>
        </dgm:presLayoutVars>
      </dgm:prSet>
      <dgm:spPr/>
    </dgm:pt>
    <dgm:pt modelId="{02D78884-08A2-47FD-874A-FD0B1E1D6A24}" type="pres">
      <dgm:prSet presAssocID="{66E38241-E965-439E-997F-74C14C213F23}" presName="txFour" presStyleLbl="node4" presStyleIdx="10" presStyleCnt="25">
        <dgm:presLayoutVars>
          <dgm:chPref val="3"/>
        </dgm:presLayoutVars>
      </dgm:prSet>
      <dgm:spPr/>
      <dgm:t>
        <a:bodyPr/>
        <a:lstStyle/>
        <a:p>
          <a:endParaRPr lang="ru-RU"/>
        </a:p>
      </dgm:t>
    </dgm:pt>
    <dgm:pt modelId="{BEA800FD-3FF2-44D3-B095-1DA76A25312A}" type="pres">
      <dgm:prSet presAssocID="{66E38241-E965-439E-997F-74C14C213F23}" presName="parTransFour" presStyleCnt="0"/>
      <dgm:spPr/>
    </dgm:pt>
    <dgm:pt modelId="{EE518E9E-1373-401A-B06B-B7F8F1BE37AF}" type="pres">
      <dgm:prSet presAssocID="{66E38241-E965-439E-997F-74C14C213F23}" presName="horzFour"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11" presStyleCnt="25">
        <dgm:presLayoutVars>
          <dgm:chPref val="3"/>
        </dgm:presLayoutVars>
      </dgm:prSet>
      <dgm:spPr/>
      <dgm:t>
        <a:bodyPr/>
        <a:lstStyle/>
        <a:p>
          <a:endParaRPr lang="ru-RU"/>
        </a:p>
      </dgm:t>
    </dgm:pt>
    <dgm:pt modelId="{30B75228-9E45-4192-98FC-463FCFD65011}" type="pres">
      <dgm:prSet presAssocID="{D1936ACF-1E69-4953-BA37-9ADE2EF12E41}" presName="parTransFour" presStyleCnt="0"/>
      <dgm:spPr/>
    </dgm:pt>
    <dgm:pt modelId="{4E7A1119-403E-4C39-BB54-05ED8132FF0C}" type="pres">
      <dgm:prSet presAssocID="{D1936ACF-1E69-4953-BA37-9ADE2EF12E41}" presName="horzFour" presStyleCnt="0"/>
      <dgm:spPr/>
    </dgm:pt>
    <dgm:pt modelId="{F32685DE-10D4-4878-B807-45D477FFEF84}" type="pres">
      <dgm:prSet presAssocID="{4E5A1869-57DF-4BD2-89F2-0FF412DDC036}" presName="vertFour" presStyleCnt="0">
        <dgm:presLayoutVars>
          <dgm:chPref val="3"/>
        </dgm:presLayoutVars>
      </dgm:prSet>
      <dgm:spPr/>
    </dgm:pt>
    <dgm:pt modelId="{BA61E3A6-0BE5-4066-9F94-BB1BFFF8EBBF}" type="pres">
      <dgm:prSet presAssocID="{4E5A1869-57DF-4BD2-89F2-0FF412DDC036}" presName="txFour" presStyleLbl="node4" presStyleIdx="12" presStyleCnt="25">
        <dgm:presLayoutVars>
          <dgm:chPref val="3"/>
        </dgm:presLayoutVars>
      </dgm:prSet>
      <dgm:spPr/>
      <dgm:t>
        <a:bodyPr/>
        <a:lstStyle/>
        <a:p>
          <a:endParaRPr lang="ru-RU"/>
        </a:p>
      </dgm:t>
    </dgm:pt>
    <dgm:pt modelId="{E4A82E23-1C0A-4136-A9EF-782A3309B0A1}" type="pres">
      <dgm:prSet presAssocID="{4E5A1869-57DF-4BD2-89F2-0FF412DDC036}" presName="parTransFour" presStyleCnt="0"/>
      <dgm:spPr/>
    </dgm:pt>
    <dgm:pt modelId="{12969847-F565-4B2C-9631-4E5EF759A09C}" type="pres">
      <dgm:prSet presAssocID="{4E5A1869-57DF-4BD2-89F2-0FF412DDC036}" presName="horzFour" presStyleCnt="0"/>
      <dgm:spPr/>
    </dgm:pt>
    <dgm:pt modelId="{52B80F8A-F071-46D8-883B-7E22B84F7B82}" type="pres">
      <dgm:prSet presAssocID="{F0AF63A1-E6C3-48D7-BA15-2982A4DC912D}" presName="vertFour" presStyleCnt="0">
        <dgm:presLayoutVars>
          <dgm:chPref val="3"/>
        </dgm:presLayoutVars>
      </dgm:prSet>
      <dgm:spPr/>
    </dgm:pt>
    <dgm:pt modelId="{8C5A4ABB-F609-4CF2-8CFC-5593BE697C3C}" type="pres">
      <dgm:prSet presAssocID="{F0AF63A1-E6C3-48D7-BA15-2982A4DC912D}" presName="txFour" presStyleLbl="node4" presStyleIdx="13" presStyleCnt="25">
        <dgm:presLayoutVars>
          <dgm:chPref val="3"/>
        </dgm:presLayoutVars>
      </dgm:prSet>
      <dgm:spPr/>
      <dgm:t>
        <a:bodyPr/>
        <a:lstStyle/>
        <a:p>
          <a:endParaRPr lang="ru-RU"/>
        </a:p>
      </dgm:t>
    </dgm:pt>
    <dgm:pt modelId="{628ECAEA-B4E2-4B8B-803B-B806DDFF1BEA}" type="pres">
      <dgm:prSet presAssocID="{F0AF63A1-E6C3-48D7-BA15-2982A4DC912D}" presName="parTransFour" presStyleCnt="0"/>
      <dgm:spPr/>
    </dgm:pt>
    <dgm:pt modelId="{363B422D-50FA-4623-87DE-F2646C7B8FA8}" type="pres">
      <dgm:prSet presAssocID="{F0AF63A1-E6C3-48D7-BA15-2982A4DC912D}" presName="horzFour" presStyleCnt="0"/>
      <dgm:spPr/>
    </dgm:pt>
    <dgm:pt modelId="{C6A45010-9352-4A1A-8B01-AEC7EFC8D6CE}" type="pres">
      <dgm:prSet presAssocID="{8EC1F942-64B7-4407-8F49-B1183D54A886}" presName="vertFour" presStyleCnt="0">
        <dgm:presLayoutVars>
          <dgm:chPref val="3"/>
        </dgm:presLayoutVars>
      </dgm:prSet>
      <dgm:spPr/>
    </dgm:pt>
    <dgm:pt modelId="{5CA92D6E-6985-440B-92AD-5A876699A5A4}" type="pres">
      <dgm:prSet presAssocID="{8EC1F942-64B7-4407-8F49-B1183D54A886}" presName="txFour" presStyleLbl="node4" presStyleIdx="14" presStyleCnt="25">
        <dgm:presLayoutVars>
          <dgm:chPref val="3"/>
        </dgm:presLayoutVars>
      </dgm:prSet>
      <dgm:spPr/>
      <dgm:t>
        <a:bodyPr/>
        <a:lstStyle/>
        <a:p>
          <a:endParaRPr lang="ru-RU"/>
        </a:p>
      </dgm:t>
    </dgm:pt>
    <dgm:pt modelId="{DC7AF065-3F82-4CA6-A7AA-3C6E8866FA3D}" type="pres">
      <dgm:prSet presAssocID="{8EC1F942-64B7-4407-8F49-B1183D54A886}"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3EAD5394-E4AB-45B2-BE09-F998533ECF40}" type="pres">
      <dgm:prSet presAssocID="{D5544F4D-4FD2-41EE-A356-ABCAA534BCB5}" presName="vertFour" presStyleCnt="0">
        <dgm:presLayoutVars>
          <dgm:chPref val="3"/>
        </dgm:presLayoutVars>
      </dgm:prSet>
      <dgm:spPr/>
    </dgm:pt>
    <dgm:pt modelId="{A7AF9B85-BF68-40A8-954B-A40EDB5CAF9F}" type="pres">
      <dgm:prSet presAssocID="{D5544F4D-4FD2-41EE-A356-ABCAA534BCB5}" presName="txFour" presStyleLbl="node4" presStyleIdx="15" presStyleCnt="25">
        <dgm:presLayoutVars>
          <dgm:chPref val="3"/>
        </dgm:presLayoutVars>
      </dgm:prSet>
      <dgm:spPr/>
      <dgm:t>
        <a:bodyPr/>
        <a:lstStyle/>
        <a:p>
          <a:endParaRPr lang="ru-RU"/>
        </a:p>
      </dgm:t>
    </dgm:pt>
    <dgm:pt modelId="{C764A47D-7314-411D-8EF1-5B8F29829B1A}" type="pres">
      <dgm:prSet presAssocID="{D5544F4D-4FD2-41EE-A356-ABCAA534BCB5}" presName="parTransFour" presStyleCnt="0"/>
      <dgm:spPr/>
    </dgm:pt>
    <dgm:pt modelId="{D5C7FEFF-BE20-4D98-A72C-52B1B8B3F4F7}" type="pres">
      <dgm:prSet presAssocID="{D5544F4D-4FD2-41EE-A356-ABCAA534BCB5}" presName="horzFour"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16" presStyleCnt="25">
        <dgm:presLayoutVars>
          <dgm:chPref val="3"/>
        </dgm:presLayoutVars>
      </dgm:prSet>
      <dgm:spPr/>
      <dgm:t>
        <a:bodyPr/>
        <a:lstStyle/>
        <a:p>
          <a:endParaRPr lang="ru-RU"/>
        </a:p>
      </dgm:t>
    </dgm:pt>
    <dgm:pt modelId="{82BA7D97-E2A8-4C59-838B-E0906E156677}" type="pres">
      <dgm:prSet presAssocID="{187C542A-BCFC-4BBB-8DCA-67690BE3FD29}" presName="parTransFour" presStyleCnt="0"/>
      <dgm:spPr/>
    </dgm:pt>
    <dgm:pt modelId="{F73E662C-F722-4B4F-9DF8-BE21B2C2C700}" type="pres">
      <dgm:prSet presAssocID="{187C542A-BCFC-4BBB-8DCA-67690BE3FD29}" presName="horzFour" presStyleCnt="0"/>
      <dgm:spPr/>
    </dgm:pt>
    <dgm:pt modelId="{566AACE7-A2F1-4E7A-BECC-43348B95352C}" type="pres">
      <dgm:prSet presAssocID="{593C7C55-813E-4059-B734-EC61CD9C5CBC}" presName="vertFour" presStyleCnt="0">
        <dgm:presLayoutVars>
          <dgm:chPref val="3"/>
        </dgm:presLayoutVars>
      </dgm:prSet>
      <dgm:spPr/>
    </dgm:pt>
    <dgm:pt modelId="{7653A429-0E18-4BE3-A07C-F1A5A9D672E3}" type="pres">
      <dgm:prSet presAssocID="{593C7C55-813E-4059-B734-EC61CD9C5CBC}" presName="txFour" presStyleLbl="node4" presStyleIdx="17" presStyleCnt="25">
        <dgm:presLayoutVars>
          <dgm:chPref val="3"/>
        </dgm:presLayoutVars>
      </dgm:prSet>
      <dgm:spPr/>
      <dgm:t>
        <a:bodyPr/>
        <a:lstStyle/>
        <a:p>
          <a:endParaRPr lang="ru-RU"/>
        </a:p>
      </dgm:t>
    </dgm:pt>
    <dgm:pt modelId="{BED59DE9-3C29-48CB-8A25-B7F991619843}" type="pres">
      <dgm:prSet presAssocID="{593C7C55-813E-4059-B734-EC61CD9C5CBC}" presName="parTransFour" presStyleCnt="0"/>
      <dgm:spPr/>
    </dgm:pt>
    <dgm:pt modelId="{3A3A01C6-B3AA-4C89-92D4-EA308C8E23E1}" type="pres">
      <dgm:prSet presAssocID="{593C7C55-813E-4059-B734-EC61CD9C5CBC}" presName="horzFour" presStyleCnt="0"/>
      <dgm:spPr/>
    </dgm:pt>
    <dgm:pt modelId="{B8B89817-F07F-4DA9-AEBF-C4EDAD3E897E}" type="pres">
      <dgm:prSet presAssocID="{9E15771F-F540-4F32-ACD6-56CFD707E80B}" presName="vertFour" presStyleCnt="0">
        <dgm:presLayoutVars>
          <dgm:chPref val="3"/>
        </dgm:presLayoutVars>
      </dgm:prSet>
      <dgm:spPr/>
    </dgm:pt>
    <dgm:pt modelId="{35DF38A4-C109-469A-81F6-242705CF6432}" type="pres">
      <dgm:prSet presAssocID="{9E15771F-F540-4F32-ACD6-56CFD707E80B}" presName="txFour" presStyleLbl="node4" presStyleIdx="18" presStyleCnt="25">
        <dgm:presLayoutVars>
          <dgm:chPref val="3"/>
        </dgm:presLayoutVars>
      </dgm:prSet>
      <dgm:spPr/>
      <dgm:t>
        <a:bodyPr/>
        <a:lstStyle/>
        <a:p>
          <a:endParaRPr lang="ru-RU"/>
        </a:p>
      </dgm:t>
    </dgm:pt>
    <dgm:pt modelId="{316284DC-AD60-4799-9C6D-BBAE00D72CFA}" type="pres">
      <dgm:prSet presAssocID="{9E15771F-F540-4F32-ACD6-56CFD707E80B}" presName="parTransFour" presStyleCnt="0"/>
      <dgm:spPr/>
    </dgm:pt>
    <dgm:pt modelId="{FF9D5968-2625-4FA7-B798-123DE0850F01}" type="pres">
      <dgm:prSet presAssocID="{9E15771F-F540-4F32-ACD6-56CFD707E80B}" presName="horzFour" presStyleCnt="0"/>
      <dgm:spPr/>
    </dgm:pt>
    <dgm:pt modelId="{0ACE6D06-B44A-4123-806C-A6DF04AE4987}" type="pres">
      <dgm:prSet presAssocID="{20671797-DAB3-483D-81A6-EB33F8E5D325}" presName="vertFour" presStyleCnt="0">
        <dgm:presLayoutVars>
          <dgm:chPref val="3"/>
        </dgm:presLayoutVars>
      </dgm:prSet>
      <dgm:spPr/>
    </dgm:pt>
    <dgm:pt modelId="{72D34432-C31A-4895-8C4B-497C4DC5EA4F}" type="pres">
      <dgm:prSet presAssocID="{20671797-DAB3-483D-81A6-EB33F8E5D325}" presName="txFour" presStyleLbl="node4" presStyleIdx="19" presStyleCnt="25">
        <dgm:presLayoutVars>
          <dgm:chPref val="3"/>
        </dgm:presLayoutVars>
      </dgm:prSet>
      <dgm:spPr/>
      <dgm:t>
        <a:bodyPr/>
        <a:lstStyle/>
        <a:p>
          <a:endParaRPr lang="ru-RU"/>
        </a:p>
      </dgm:t>
    </dgm:pt>
    <dgm:pt modelId="{68423DB6-6E38-46B7-BEBB-F85082740DD1}" type="pres">
      <dgm:prSet presAssocID="{20671797-DAB3-483D-81A6-EB33F8E5D325}"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22447473-48A4-4C0C-8BEC-2558DB533AA4}" type="pres">
      <dgm:prSet presAssocID="{BDDF592B-1C58-40EE-9108-0DC798BB2F08}" presName="vertFour" presStyleCnt="0">
        <dgm:presLayoutVars>
          <dgm:chPref val="3"/>
        </dgm:presLayoutVars>
      </dgm:prSet>
      <dgm:spPr/>
    </dgm:pt>
    <dgm:pt modelId="{4CD2A706-78CC-47E3-A8F8-D778F944372A}" type="pres">
      <dgm:prSet presAssocID="{BDDF592B-1C58-40EE-9108-0DC798BB2F08}" presName="txFour" presStyleLbl="node4" presStyleIdx="20" presStyleCnt="25">
        <dgm:presLayoutVars>
          <dgm:chPref val="3"/>
        </dgm:presLayoutVars>
      </dgm:prSet>
      <dgm:spPr/>
      <dgm:t>
        <a:bodyPr/>
        <a:lstStyle/>
        <a:p>
          <a:endParaRPr lang="ru-RU"/>
        </a:p>
      </dgm:t>
    </dgm:pt>
    <dgm:pt modelId="{4C177EB7-865B-4153-871C-6C5CF7DBC8C3}" type="pres">
      <dgm:prSet presAssocID="{BDDF592B-1C58-40EE-9108-0DC798BB2F08}" presName="parTransFour" presStyleCnt="0"/>
      <dgm:spPr/>
    </dgm:pt>
    <dgm:pt modelId="{20DB843D-8E62-4574-AB26-BE48E34E41C8}" type="pres">
      <dgm:prSet presAssocID="{BDDF592B-1C58-40EE-9108-0DC798BB2F08}" presName="horzFour"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21" presStyleCnt="25">
        <dgm:presLayoutVars>
          <dgm:chPref val="3"/>
        </dgm:presLayoutVars>
      </dgm:prSet>
      <dgm:spPr/>
      <dgm:t>
        <a:bodyPr/>
        <a:lstStyle/>
        <a:p>
          <a:endParaRPr lang="ru-RU"/>
        </a:p>
      </dgm:t>
    </dgm:pt>
    <dgm:pt modelId="{FE4B595F-B001-4933-98CC-F9415F4FE45A}" type="pres">
      <dgm:prSet presAssocID="{1B20A584-E8E7-451F-84AF-E95BD5B40EA1}" presName="parTransFour" presStyleCnt="0"/>
      <dgm:spPr/>
    </dgm:pt>
    <dgm:pt modelId="{19CEB4E4-DAEB-4DAC-B74F-6A90F95E40F6}" type="pres">
      <dgm:prSet presAssocID="{1B20A584-E8E7-451F-84AF-E95BD5B40EA1}" presName="horzFour" presStyleCnt="0"/>
      <dgm:spPr/>
    </dgm:pt>
    <dgm:pt modelId="{4B090C7C-91FA-46FA-862C-86DC2555E033}" type="pres">
      <dgm:prSet presAssocID="{DF86BB99-07F8-490F-B6E9-4F22F5A8A955}" presName="vertFour" presStyleCnt="0">
        <dgm:presLayoutVars>
          <dgm:chPref val="3"/>
        </dgm:presLayoutVars>
      </dgm:prSet>
      <dgm:spPr/>
    </dgm:pt>
    <dgm:pt modelId="{874CF4BC-44A5-455D-A60A-EB599B596188}" type="pres">
      <dgm:prSet presAssocID="{DF86BB99-07F8-490F-B6E9-4F22F5A8A955}" presName="txFour" presStyleLbl="node4" presStyleIdx="22" presStyleCnt="25">
        <dgm:presLayoutVars>
          <dgm:chPref val="3"/>
        </dgm:presLayoutVars>
      </dgm:prSet>
      <dgm:spPr/>
      <dgm:t>
        <a:bodyPr/>
        <a:lstStyle/>
        <a:p>
          <a:endParaRPr lang="ru-RU"/>
        </a:p>
      </dgm:t>
    </dgm:pt>
    <dgm:pt modelId="{7879E5A0-7B91-4ECE-AF79-8798634D07D0}" type="pres">
      <dgm:prSet presAssocID="{DF86BB99-07F8-490F-B6E9-4F22F5A8A955}" presName="parTransFour" presStyleCnt="0"/>
      <dgm:spPr/>
    </dgm:pt>
    <dgm:pt modelId="{97FFE9E6-CE88-44D7-A8E9-5F178F964167}" type="pres">
      <dgm:prSet presAssocID="{DF86BB99-07F8-490F-B6E9-4F22F5A8A955}" presName="horzFour" presStyleCnt="0"/>
      <dgm:spPr/>
    </dgm:pt>
    <dgm:pt modelId="{B45A538C-DC99-43D4-9C5E-FD6136650525}" type="pres">
      <dgm:prSet presAssocID="{04C3AC0E-965B-48C1-827A-5D93B22D2057}" presName="vertFour" presStyleCnt="0">
        <dgm:presLayoutVars>
          <dgm:chPref val="3"/>
        </dgm:presLayoutVars>
      </dgm:prSet>
      <dgm:spPr/>
    </dgm:pt>
    <dgm:pt modelId="{D2D81AF8-4EA8-45A6-A84D-9694EF1BCFE7}" type="pres">
      <dgm:prSet presAssocID="{04C3AC0E-965B-48C1-827A-5D93B22D2057}" presName="txFour" presStyleLbl="node4" presStyleIdx="23" presStyleCnt="25">
        <dgm:presLayoutVars>
          <dgm:chPref val="3"/>
        </dgm:presLayoutVars>
      </dgm:prSet>
      <dgm:spPr/>
      <dgm:t>
        <a:bodyPr/>
        <a:lstStyle/>
        <a:p>
          <a:endParaRPr lang="ru-RU"/>
        </a:p>
      </dgm:t>
    </dgm:pt>
    <dgm:pt modelId="{31DD6202-DBD1-44BF-A1E0-17D7DF207347}" type="pres">
      <dgm:prSet presAssocID="{04C3AC0E-965B-48C1-827A-5D93B22D2057}" presName="parTransFour" presStyleCnt="0"/>
      <dgm:spPr/>
    </dgm:pt>
    <dgm:pt modelId="{78FA1C88-01CB-45D0-B8B1-93ED28DC0515}" type="pres">
      <dgm:prSet presAssocID="{04C3AC0E-965B-48C1-827A-5D93B22D2057}" presName="horzFour" presStyleCnt="0"/>
      <dgm:spPr/>
    </dgm:pt>
    <dgm:pt modelId="{C388ABCD-EF97-4C36-B582-B368BFAF3A98}" type="pres">
      <dgm:prSet presAssocID="{FD657B6D-8ACE-4CCE-A7E1-4A6249E61467}" presName="vertFour" presStyleCnt="0">
        <dgm:presLayoutVars>
          <dgm:chPref val="3"/>
        </dgm:presLayoutVars>
      </dgm:prSet>
      <dgm:spPr/>
    </dgm:pt>
    <dgm:pt modelId="{B05C0A3E-A45E-4E74-81F8-BADC3EA7BC7D}" type="pres">
      <dgm:prSet presAssocID="{FD657B6D-8ACE-4CCE-A7E1-4A6249E61467}" presName="txFour" presStyleLbl="node4" presStyleIdx="24" presStyleCnt="25" custLinFactNeighborX="-3591" custLinFactNeighborY="-2517">
        <dgm:presLayoutVars>
          <dgm:chPref val="3"/>
        </dgm:presLayoutVars>
      </dgm:prSet>
      <dgm:spPr/>
      <dgm:t>
        <a:bodyPr/>
        <a:lstStyle/>
        <a:p>
          <a:endParaRPr lang="ru-RU"/>
        </a:p>
      </dgm:t>
    </dgm:pt>
    <dgm:pt modelId="{3CF494E9-8292-4011-9D6D-8524C148D964}" type="pres">
      <dgm:prSet presAssocID="{FD657B6D-8ACE-4CCE-A7E1-4A6249E61467}" presName="horzFour" presStyleCnt="0"/>
      <dgm:spPr/>
    </dgm:pt>
  </dgm:ptLst>
  <dgm:cxnLst>
    <dgm:cxn modelId="{08AF0749-DF17-4C22-BF5B-33B2111B011A}" type="presOf" srcId="{C9C8B06B-C833-4D4A-8595-4BF5AEB204E9}" destId="{CB2AF246-A0C3-4F64-A578-D38165C39147}" srcOrd="0" destOrd="0" presId="urn:microsoft.com/office/officeart/2005/8/layout/hierarchy4"/>
    <dgm:cxn modelId="{8CA907D1-E5EF-4541-A2C5-A57F036AEA56}" type="presOf" srcId="{F6F97186-B344-4193-9FE9-6DFB5403A289}" destId="{B7B68934-E179-4D36-8AD9-7637EF3F0019}" srcOrd="0" destOrd="0" presId="urn:microsoft.com/office/officeart/2005/8/layout/hierarchy4"/>
    <dgm:cxn modelId="{15B242EC-11A3-40F7-B2A4-A7E917E37951}" srcId="{614AF9F2-E1A1-4D10-882A-EB6B0D669FCA}" destId="{BE98D1AB-A280-4D0B-A815-73E57FD87EC3}" srcOrd="0" destOrd="0" parTransId="{CDDECA34-9841-4A92-959B-4DB892243F64}" sibTransId="{2FD537BC-8C4D-4BAF-9555-CDCB9FCAC8F1}"/>
    <dgm:cxn modelId="{9CC179DD-B630-41A0-9524-5EC9397C3074}" type="presOf" srcId="{614AF9F2-E1A1-4D10-882A-EB6B0D669FCA}" destId="{6CE5FDB4-BFBB-4259-A330-B441199BCE24}" srcOrd="0" destOrd="0" presId="urn:microsoft.com/office/officeart/2005/8/layout/hierarchy4"/>
    <dgm:cxn modelId="{7EAEC371-553E-4E9D-A4CC-83A632C1A866}" srcId="{9E496AFB-5861-4A0B-A059-7AF344913280}" destId="{25C69CC8-098D-44A3-878A-5E3FEF1E9C10}" srcOrd="0" destOrd="0" parTransId="{28799DE6-79A2-4C3E-B141-55C8FB729A4A}" sibTransId="{41B933A1-9AB0-4413-9012-F89B9C70741E}"/>
    <dgm:cxn modelId="{A87D5022-47CD-4FFB-9BAD-37B8F3D26BB3}" srcId="{946393D2-3BB5-4D19-BAF6-84B7339845C4}" destId="{89E09F27-5F73-400B-AE18-4421B9895F64}" srcOrd="3" destOrd="0" parTransId="{16B02458-69C3-4316-A805-FC6C92C26552}" sibTransId="{FA1CF671-CE5A-43BE-A489-E153F0F8811C}"/>
    <dgm:cxn modelId="{C878DF14-B5E4-4D4D-8722-EE2114DF7976}" type="presOf" srcId="{DF86BB99-07F8-490F-B6E9-4F22F5A8A955}" destId="{874CF4BC-44A5-455D-A60A-EB599B596188}" srcOrd="0" destOrd="0" presId="urn:microsoft.com/office/officeart/2005/8/layout/hierarchy4"/>
    <dgm:cxn modelId="{6CB4896C-9236-4A27-B191-FEB60FBF0A84}" type="presOf" srcId="{20671797-DAB3-483D-81A6-EB33F8E5D325}" destId="{72D34432-C31A-4895-8C4B-497C4DC5EA4F}" srcOrd="0" destOrd="0" presId="urn:microsoft.com/office/officeart/2005/8/layout/hierarchy4"/>
    <dgm:cxn modelId="{A8126535-2744-4FC9-BC91-6CBDDEFD9EDE}" type="presOf" srcId="{62031802-0EE5-47DF-BB1F-2C84A19F6746}" destId="{A25BE625-018B-46BA-BE7F-ED875B975F26}" srcOrd="0" destOrd="0" presId="urn:microsoft.com/office/officeart/2005/8/layout/hierarchy4"/>
    <dgm:cxn modelId="{E8E725B0-5534-4A5F-92F4-E1ADFF183494}" type="presOf" srcId="{187C542A-BCFC-4BBB-8DCA-67690BE3FD29}" destId="{EFF40216-5B58-45C6-B485-1C9C4561DF2F}" srcOrd="0" destOrd="0" presId="urn:microsoft.com/office/officeart/2005/8/layout/hierarchy4"/>
    <dgm:cxn modelId="{54F269CD-9954-4BB9-873A-9E163FA02376}" type="presOf" srcId="{CD119780-6575-4106-AE5B-2CC6B48E5482}" destId="{14BABD28-5047-47A3-A701-B7AFBBE28819}" srcOrd="0" destOrd="0" presId="urn:microsoft.com/office/officeart/2005/8/layout/hierarchy4"/>
    <dgm:cxn modelId="{173A0CEB-578D-4F06-9FF9-B91DD6838D0C}" type="presOf" srcId="{BDDF592B-1C58-40EE-9108-0DC798BB2F08}" destId="{4CD2A706-78CC-47E3-A8F8-D778F944372A}" srcOrd="0" destOrd="0" presId="urn:microsoft.com/office/officeart/2005/8/layout/hierarchy4"/>
    <dgm:cxn modelId="{8F1F720A-D988-4739-9FFF-05E5C9E9A372}" srcId="{A1BB5A2E-A45D-4F6A-B329-CD4782193917}" destId="{B34B6A16-5EF9-4B63-A5E4-12B190B34880}" srcOrd="0" destOrd="0" parTransId="{3047CE4C-FF19-4B45-8312-79C9A6EA38F8}" sibTransId="{844E05AD-2AB6-4319-9130-67827496C360}"/>
    <dgm:cxn modelId="{C29FED9F-956B-4D97-958F-A68911C20589}" type="presOf" srcId="{BE98D1AB-A280-4D0B-A815-73E57FD87EC3}" destId="{89DC61A6-3199-4C88-A8D1-98ADCFDD3274}" srcOrd="0" destOrd="0" presId="urn:microsoft.com/office/officeart/2005/8/layout/hierarchy4"/>
    <dgm:cxn modelId="{8A336B02-824A-4870-A5AB-F675FD21E054}" srcId="{F0AF63A1-E6C3-48D7-BA15-2982A4DC912D}" destId="{8EC1F942-64B7-4407-8F49-B1183D54A886}" srcOrd="0" destOrd="0" parTransId="{E04DD0A5-B7E8-4C3D-BB6D-64003A10B98C}" sibTransId="{20EF07A7-0904-4C91-B9DD-C227E82D20B1}"/>
    <dgm:cxn modelId="{ED551CAA-017E-4F2F-84B7-6C4AADDA9D5E}" type="presOf" srcId="{9E496AFB-5861-4A0B-A059-7AF344913280}" destId="{F8905714-088D-483C-AC16-D43BF2F0BF16}" srcOrd="0" destOrd="0" presId="urn:microsoft.com/office/officeart/2005/8/layout/hierarchy4"/>
    <dgm:cxn modelId="{EE08F3E1-4048-489C-B5CE-A9EE78DAE2A6}" srcId="{BE98D1AB-A280-4D0B-A815-73E57FD87EC3}" destId="{4D9EF634-1BF2-4A35-90CA-8A6D73717D8F}" srcOrd="0" destOrd="0" parTransId="{D6488317-C95D-43C5-9B8A-714D8EF3A555}" sibTransId="{0BFC9299-BE1F-43E4-88A9-E9437E2FDE3A}"/>
    <dgm:cxn modelId="{3D93E7A9-680C-4737-B993-F2CF0455658D}" type="presOf" srcId="{93520637-36B3-4AB9-B949-92D55141E733}" destId="{8E7E2D4A-62E6-4A23-A5DD-552A63903B64}" srcOrd="0" destOrd="0" presId="urn:microsoft.com/office/officeart/2005/8/layout/hierarchy4"/>
    <dgm:cxn modelId="{A7625AB6-5CA8-4543-AFDF-3445626B95A7}" srcId="{D5544F4D-4FD2-41EE-A356-ABCAA534BCB5}" destId="{187C542A-BCFC-4BBB-8DCA-67690BE3FD29}" srcOrd="0" destOrd="0" parTransId="{1DE6EB8F-E86E-468D-9E31-3BEF22539EFA}" sibTransId="{FA166069-510E-430D-ABBE-E1A2B09558CE}"/>
    <dgm:cxn modelId="{1EC3B26C-F656-4E5C-8770-06D811503DFD}" type="presOf" srcId="{FD657B6D-8ACE-4CCE-A7E1-4A6249E61467}" destId="{B05C0A3E-A45E-4E74-81F8-BADC3EA7BC7D}" srcOrd="0" destOrd="0" presId="urn:microsoft.com/office/officeart/2005/8/layout/hierarchy4"/>
    <dgm:cxn modelId="{57532869-0AD4-4B62-97F8-9050CACDA9A7}" type="presOf" srcId="{D1936ACF-1E69-4953-BA37-9ADE2EF12E41}" destId="{59176932-D6D5-4C36-BF7A-69A1297C4BAD}" srcOrd="0" destOrd="0" presId="urn:microsoft.com/office/officeart/2005/8/layout/hierarchy4"/>
    <dgm:cxn modelId="{369C14D0-D141-47E5-B8C5-F9D42F2C1451}" srcId="{04C3AC0E-965B-48C1-827A-5D93B22D2057}" destId="{FD657B6D-8ACE-4CCE-A7E1-4A6249E61467}" srcOrd="0" destOrd="0" parTransId="{900F6249-A425-4874-AD40-878D59EB5E1E}" sibTransId="{7EAD3F99-24A3-44B5-8758-2E6EAE874C53}"/>
    <dgm:cxn modelId="{6097BCC7-A1B5-404F-B699-13105664B528}" srcId="{62031802-0EE5-47DF-BB1F-2C84A19F6746}" destId="{C9C8B06B-C833-4D4A-8595-4BF5AEB204E9}" srcOrd="0" destOrd="0" parTransId="{14028F24-BEA5-47F9-87C0-7BDFCA43F3CF}" sibTransId="{42D8C6A1-5C03-413A-99EF-223F18F536EB}"/>
    <dgm:cxn modelId="{FA4D3AAF-BD79-4E2B-AD51-F3292B661BB3}" type="presOf" srcId="{CE075476-E9CA-4A59-A127-31223E8D37A1}" destId="{25DDEEC2-9BA5-4367-BB24-33CAA47BBC09}" srcOrd="0" destOrd="0" presId="urn:microsoft.com/office/officeart/2005/8/layout/hierarchy4"/>
    <dgm:cxn modelId="{505B233C-FC0C-4709-B32C-CFC4E2EFD3C9}" type="presOf" srcId="{1B20A584-E8E7-451F-84AF-E95BD5B40EA1}" destId="{374E99F0-AE84-4383-93E4-780F78CE6D13}" srcOrd="0" destOrd="0" presId="urn:microsoft.com/office/officeart/2005/8/layout/hierarchy4"/>
    <dgm:cxn modelId="{90D57730-3A4C-47CA-BBD0-42D8464C56FD}" srcId="{9E15771F-F540-4F32-ACD6-56CFD707E80B}" destId="{20671797-DAB3-483D-81A6-EB33F8E5D325}" srcOrd="0" destOrd="0" parTransId="{1917A2FC-0EC7-4FB8-B415-CD8FE3AAD307}" sibTransId="{9DA74383-E61F-415F-8262-DF5C37B5A3CC}"/>
    <dgm:cxn modelId="{F48F33E0-C1C5-4342-8DCC-7C57E3E3B48C}" srcId="{DF86BB99-07F8-490F-B6E9-4F22F5A8A955}" destId="{04C3AC0E-965B-48C1-827A-5D93B22D2057}" srcOrd="0" destOrd="0" parTransId="{0CE8D822-733A-4BA8-B539-C3F84FDFC933}" sibTransId="{1AF301AF-4DFB-4C78-9067-8B4C4FDC04D9}"/>
    <dgm:cxn modelId="{29EE7891-ACAC-42CD-A568-81BA0E4D9152}" type="presOf" srcId="{44367D81-039C-4579-8E09-66CAF90F5041}" destId="{085136A3-D02F-461C-B31C-FD1D69D16759}" srcOrd="0" destOrd="0" presId="urn:microsoft.com/office/officeart/2005/8/layout/hierarchy4"/>
    <dgm:cxn modelId="{74369F8C-FCE6-4159-A2B2-01597DD12A21}" type="presOf" srcId="{66E38241-E965-439E-997F-74C14C213F23}" destId="{02D78884-08A2-47FD-874A-FD0B1E1D6A24}" srcOrd="0" destOrd="0" presId="urn:microsoft.com/office/officeart/2005/8/layout/hierarchy4"/>
    <dgm:cxn modelId="{9D786EF0-2F4F-40F5-8C60-398E9181FD35}" srcId="{66E38241-E965-439E-997F-74C14C213F23}" destId="{D1936ACF-1E69-4953-BA37-9ADE2EF12E41}" srcOrd="0" destOrd="0" parTransId="{A530724B-D4A2-46C1-8717-7F7FB05E23A3}" sibTransId="{7319F631-09B1-48CB-BAF7-8445C5AC1618}"/>
    <dgm:cxn modelId="{C75FB51D-F8AA-49C1-BBBB-6C6E5F68EC0A}" type="presOf" srcId="{7711325B-E859-44FE-8B41-57F9AFDCA54B}" destId="{576C6983-4618-426C-8177-DEA9FE3AC4EB}" srcOrd="0" destOrd="0" presId="urn:microsoft.com/office/officeart/2005/8/layout/hierarchy4"/>
    <dgm:cxn modelId="{740FB0EA-C6B7-4810-9B69-20FBA2E3C43B}" type="presOf" srcId="{04C3AC0E-965B-48C1-827A-5D93B22D2057}" destId="{D2D81AF8-4EA8-45A6-A84D-9694EF1BCFE7}" srcOrd="0" destOrd="0" presId="urn:microsoft.com/office/officeart/2005/8/layout/hierarchy4"/>
    <dgm:cxn modelId="{237E64B5-51FE-421D-A248-C2CE5EA730F8}" type="presOf" srcId="{F0AF63A1-E6C3-48D7-BA15-2982A4DC912D}" destId="{8C5A4ABB-F609-4CF2-8CFC-5593BE697C3C}" srcOrd="0" destOrd="0" presId="urn:microsoft.com/office/officeart/2005/8/layout/hierarchy4"/>
    <dgm:cxn modelId="{23044D7B-7184-4077-9554-9305FEDD03E9}" srcId="{946393D2-3BB5-4D19-BAF6-84B7339845C4}" destId="{9E496AFB-5861-4A0B-A059-7AF344913280}" srcOrd="4" destOrd="0" parTransId="{6435703E-03C2-4EC2-8B8A-0AC2F1B8426B}" sibTransId="{7097F666-B696-4074-BF8E-24ADA840ED3B}"/>
    <dgm:cxn modelId="{177B1604-DECB-437F-BD0A-A555EEF6E09F}" srcId="{CE075476-E9CA-4A59-A127-31223E8D37A1}" destId="{946393D2-3BB5-4D19-BAF6-84B7339845C4}" srcOrd="0" destOrd="0" parTransId="{6D4C3ED2-39E1-4137-9A50-9D8AF25F37D5}" sibTransId="{E900975D-4121-430B-8FA3-BEFE3EC45817}"/>
    <dgm:cxn modelId="{43108274-94E5-4F36-9A97-BCC4D570975B}" type="presOf" srcId="{D5544F4D-4FD2-41EE-A356-ABCAA534BCB5}" destId="{A7AF9B85-BF68-40A8-954B-A40EDB5CAF9F}" srcOrd="0" destOrd="0" presId="urn:microsoft.com/office/officeart/2005/8/layout/hierarchy4"/>
    <dgm:cxn modelId="{F8F9D9D8-BC84-47E8-B5E4-45BB189EDEA7}" type="presOf" srcId="{89E09F27-5F73-400B-AE18-4421B9895F64}" destId="{9E5D5161-23D7-41B4-A187-BE6D7C6483D0}" srcOrd="0" destOrd="0" presId="urn:microsoft.com/office/officeart/2005/8/layout/hierarchy4"/>
    <dgm:cxn modelId="{84B343C7-3932-4D38-ABBA-ED62D542A88B}" type="presOf" srcId="{5A6BA2F8-AB86-4FEA-9FCE-F9FA52A7F9A0}" destId="{EFD09625-1EEB-463A-9D51-52F09A5E039B}" srcOrd="0" destOrd="0" presId="urn:microsoft.com/office/officeart/2005/8/layout/hierarchy4"/>
    <dgm:cxn modelId="{7C2E5991-6D03-4679-BB46-318B01A66142}" srcId="{F6F97186-B344-4193-9FE9-6DFB5403A289}" destId="{CD119780-6575-4106-AE5B-2CC6B48E5482}" srcOrd="0" destOrd="0" parTransId="{A99EC59D-97F4-424A-A28E-01E77005439E}" sibTransId="{3BBBAA4F-305C-4E5F-BBCB-DE1B8ED5978A}"/>
    <dgm:cxn modelId="{63612CDA-BBAA-48D8-BF07-558BDAD747A0}" srcId="{CD119780-6575-4106-AE5B-2CC6B48E5482}" destId="{93520637-36B3-4AB9-B949-92D55141E733}" srcOrd="0" destOrd="0" parTransId="{15E02305-DAD8-4809-8067-42DAD00486AD}" sibTransId="{59CBCFDE-87C7-4CA0-895C-10567390C816}"/>
    <dgm:cxn modelId="{DF667443-0DAC-4B0C-935A-F0465B69CBFB}" srcId="{BDDF592B-1C58-40EE-9108-0DC798BB2F08}" destId="{1B20A584-E8E7-451F-84AF-E95BD5B40EA1}" srcOrd="0" destOrd="0" parTransId="{7E48482B-E88A-45F7-BC59-A70F71B3034D}" sibTransId="{1F3B44A3-41F0-4FE2-8FE9-2EEC4DC3DA9C}"/>
    <dgm:cxn modelId="{54D2440B-8444-46BB-A464-D7A465F3BEE4}" type="presOf" srcId="{9E15771F-F540-4F32-ACD6-56CFD707E80B}" destId="{35DF38A4-C109-469A-81F6-242705CF6432}" srcOrd="0" destOrd="0" presId="urn:microsoft.com/office/officeart/2005/8/layout/hierarchy4"/>
    <dgm:cxn modelId="{15E8E3A0-1B1F-40EB-9FFA-31C147A5EE48}" type="presOf" srcId="{C60BD95D-8BE5-42EC-AF9D-D22E07852892}" destId="{2965B01E-C0DE-4302-ADA0-732BD580C7B1}" srcOrd="0" destOrd="0" presId="urn:microsoft.com/office/officeart/2005/8/layout/hierarchy4"/>
    <dgm:cxn modelId="{9A5E90C4-6511-4923-BB87-9C452263074C}" srcId="{593C7C55-813E-4059-B734-EC61CD9C5CBC}" destId="{9E15771F-F540-4F32-ACD6-56CFD707E80B}" srcOrd="0" destOrd="0" parTransId="{E70BBB04-FC5B-4B12-959F-7F02FDB52BBE}" sibTransId="{EC763716-B14D-403A-A4A7-216861E00C47}"/>
    <dgm:cxn modelId="{BCC1FE31-0246-43DC-9367-3E68D1580877}" srcId="{25C69CC8-098D-44A3-878A-5E3FEF1E9C10}" destId="{BDDF592B-1C58-40EE-9108-0DC798BB2F08}" srcOrd="0" destOrd="0" parTransId="{B756F4C0-E80B-4D51-98DD-9ED456BC9850}" sibTransId="{A8539F8F-5449-4F69-9D5B-CD73E9384FB2}"/>
    <dgm:cxn modelId="{BED1357D-2A03-4DBB-AF19-4EA3D0997E32}" srcId="{C60BD95D-8BE5-42EC-AF9D-D22E07852892}" destId="{D5544F4D-4FD2-41EE-A356-ABCAA534BCB5}" srcOrd="0" destOrd="0" parTransId="{BED13ABC-6FE3-4A0F-B363-3797DF01D994}" sibTransId="{D6C0D10C-0A55-4B4C-95CA-342CC713B4EA}"/>
    <dgm:cxn modelId="{44D2D85A-6F4C-4ABC-8C2D-B28977898080}" srcId="{C9C8B06B-C833-4D4A-8595-4BF5AEB204E9}" destId="{66E38241-E965-439E-997F-74C14C213F23}" srcOrd="0" destOrd="0" parTransId="{609CD11E-CAF4-4D39-A7D8-415A69AFCAA7}" sibTransId="{4CC6C1EC-DF57-4C81-9B03-3A17304C52E6}"/>
    <dgm:cxn modelId="{C28CBCF7-3139-40F7-B426-1830BB2434D9}" srcId="{5A6BA2F8-AB86-4FEA-9FCE-F9FA52A7F9A0}" destId="{F6F97186-B344-4193-9FE9-6DFB5403A289}" srcOrd="0" destOrd="0" parTransId="{F22CCE59-9B42-4DA2-949C-34E1E0586A20}" sibTransId="{01E5FF1C-8ED4-4ED1-A0DD-0AA37640AF28}"/>
    <dgm:cxn modelId="{3309F21D-4431-4903-BB3C-90427A73504C}" srcId="{44367D81-039C-4579-8E09-66CAF90F5041}" destId="{9C715FE5-31CA-4541-A958-D2C730C134E0}" srcOrd="0" destOrd="0" parTransId="{536A8C1B-37CE-4FCD-A098-830552423D53}" sibTransId="{B132F376-D606-4DE2-9BBB-04499697516A}"/>
    <dgm:cxn modelId="{97C5803D-2C1F-49C7-A253-FF9CC8A4327C}" type="presOf" srcId="{9C715FE5-31CA-4541-A958-D2C730C134E0}" destId="{2BC9EB28-F68D-4321-836D-A642C2C0DAB1}" srcOrd="0" destOrd="0" presId="urn:microsoft.com/office/officeart/2005/8/layout/hierarchy4"/>
    <dgm:cxn modelId="{563B7135-C296-437E-86BC-71C9BF75CBD3}" srcId="{D1936ACF-1E69-4953-BA37-9ADE2EF12E41}" destId="{4E5A1869-57DF-4BD2-89F2-0FF412DDC036}" srcOrd="0" destOrd="0" parTransId="{2DD1E431-BE19-4798-89F6-2A2AA8604FD1}" sibTransId="{1FD46F6E-8EE6-451E-A6B4-3FA6056BD416}"/>
    <dgm:cxn modelId="{1D22D94D-4472-4080-95D6-CB3FC54237CA}" type="presOf" srcId="{8EC1F942-64B7-4407-8F49-B1183D54A886}" destId="{5CA92D6E-6985-440B-92AD-5A876699A5A4}" srcOrd="0" destOrd="0" presId="urn:microsoft.com/office/officeart/2005/8/layout/hierarchy4"/>
    <dgm:cxn modelId="{EFA08DB9-2A00-43D3-B718-DCFAD41C9E5B}" srcId="{7711325B-E859-44FE-8B41-57F9AFDCA54B}" destId="{A1BB5A2E-A45D-4F6A-B329-CD4782193917}" srcOrd="0" destOrd="0" parTransId="{64F31578-307B-4AF8-9DDD-FA0365BF46F7}" sibTransId="{EE696C4B-FDDD-492E-99F0-85F84DCD2C36}"/>
    <dgm:cxn modelId="{C6FEAE20-8BA5-48CC-BD38-7150DFBE6AEC}" srcId="{946393D2-3BB5-4D19-BAF6-84B7339845C4}" destId="{62031802-0EE5-47DF-BB1F-2C84A19F6746}" srcOrd="2" destOrd="0" parTransId="{43DD85C8-BF2E-4808-BFA8-3211ED494E6D}" sibTransId="{35694793-DDF3-4ECC-9AA3-AC178B8D026F}"/>
    <dgm:cxn modelId="{F1D9D270-AECF-4F03-87DB-1FE8BCAFEC8D}" srcId="{9A0A1B48-08CE-44F2-8C66-5814C06EE4CC}" destId="{614AF9F2-E1A1-4D10-882A-EB6B0D669FCA}" srcOrd="0" destOrd="0" parTransId="{5B0591E8-42AF-40BA-A11A-3996F9B13E48}" sibTransId="{A52C1518-95AA-4EDF-99FF-93D999EDDD4A}"/>
    <dgm:cxn modelId="{1D95D903-2D69-48D8-A8F6-13D10061860A}" type="presOf" srcId="{946393D2-3BB5-4D19-BAF6-84B7339845C4}" destId="{9DF12F5D-797B-4C71-93F7-7C835BFF7982}" srcOrd="0" destOrd="0" presId="urn:microsoft.com/office/officeart/2005/8/layout/hierarchy4"/>
    <dgm:cxn modelId="{567D7852-72CA-4827-B453-B7B71F3FFACF}" type="presOf" srcId="{4D9EF634-1BF2-4A35-90CA-8A6D73717D8F}" destId="{B35EEDEE-A63C-4DC0-9860-A34A7BFD903E}" srcOrd="0" destOrd="0" presId="urn:microsoft.com/office/officeart/2005/8/layout/hierarchy4"/>
    <dgm:cxn modelId="{9C500218-733C-43E7-BB06-892635C0F7E2}" srcId="{9C715FE5-31CA-4541-A958-D2C730C134E0}" destId="{8536FD6B-8AD2-4A43-B337-6FD60B3FD4B2}" srcOrd="0" destOrd="0" parTransId="{AE96D71A-01B8-4654-A8DF-88EC5108171C}" sibTransId="{60DD4894-6B75-4AA7-A724-54B5BA9C59B6}"/>
    <dgm:cxn modelId="{E90B9AD5-6B9D-460A-B8D4-0169929EE8C4}" srcId="{1B20A584-E8E7-451F-84AF-E95BD5B40EA1}" destId="{DF86BB99-07F8-490F-B6E9-4F22F5A8A955}" srcOrd="0" destOrd="0" parTransId="{C985FE44-C5E5-4D58-805E-13170B646D27}" sibTransId="{38C2B751-10AB-424B-8533-370958D28C0F}"/>
    <dgm:cxn modelId="{08064794-7D33-4B3D-98EC-4C2F3CAB8822}" srcId="{187C542A-BCFC-4BBB-8DCA-67690BE3FD29}" destId="{593C7C55-813E-4059-B734-EC61CD9C5CBC}" srcOrd="0" destOrd="0" parTransId="{17E9BED5-376D-4206-BC0B-A2BF002C0A67}" sibTransId="{0D884A66-EF39-4789-A63B-3A3CBEB15D6A}"/>
    <dgm:cxn modelId="{E43469EA-AC3C-452E-B7FC-24F07D06B7AE}" type="presOf" srcId="{25C69CC8-098D-44A3-878A-5E3FEF1E9C10}" destId="{24CEF574-2765-4D7C-A195-C900E925FBE6}" srcOrd="0" destOrd="0" presId="urn:microsoft.com/office/officeart/2005/8/layout/hierarchy4"/>
    <dgm:cxn modelId="{85E56FFB-E071-40C7-BFC1-E9508A75A379}" srcId="{946393D2-3BB5-4D19-BAF6-84B7339845C4}" destId="{5A6BA2F8-AB86-4FEA-9FCE-F9FA52A7F9A0}" srcOrd="0" destOrd="0" parTransId="{6CA8BE2D-8B63-444F-91FB-8F9AAFFFD516}" sibTransId="{C6F24F42-97B0-4B65-A4C6-FEB3AD0E1596}"/>
    <dgm:cxn modelId="{FCDADA57-B537-447C-8A1E-0E01D13312E1}" type="presOf" srcId="{593C7C55-813E-4059-B734-EC61CD9C5CBC}" destId="{7653A429-0E18-4BE3-A07C-F1A5A9D672E3}" srcOrd="0" destOrd="0" presId="urn:microsoft.com/office/officeart/2005/8/layout/hierarchy4"/>
    <dgm:cxn modelId="{4139F575-7CBA-43F2-9604-86E9BD0C4E23}" type="presOf" srcId="{A1BB5A2E-A45D-4F6A-B329-CD4782193917}" destId="{672DFC88-43F4-433B-9B7F-D5CE282279E3}" srcOrd="0" destOrd="0" presId="urn:microsoft.com/office/officeart/2005/8/layout/hierarchy4"/>
    <dgm:cxn modelId="{605000A8-E9A8-4E12-A1C8-8FA726E7C9AE}" srcId="{946393D2-3BB5-4D19-BAF6-84B7339845C4}" destId="{7711325B-E859-44FE-8B41-57F9AFDCA54B}" srcOrd="1" destOrd="0" parTransId="{2BF8A7FD-5B45-414F-8537-22861CA0057A}" sibTransId="{A670FA7C-7403-44C0-BA19-83B2BA693E61}"/>
    <dgm:cxn modelId="{6ADABDC8-E646-46E4-9671-2707B3CD79C0}" type="presOf" srcId="{B34B6A16-5EF9-4B63-A5E4-12B190B34880}" destId="{C586111C-58B6-40AF-8D8A-60EE680572BA}" srcOrd="0" destOrd="0" presId="urn:microsoft.com/office/officeart/2005/8/layout/hierarchy4"/>
    <dgm:cxn modelId="{2E3A4B0A-C6F1-498B-A616-AF6C3935B080}" srcId="{4E5A1869-57DF-4BD2-89F2-0FF412DDC036}" destId="{F0AF63A1-E6C3-48D7-BA15-2982A4DC912D}" srcOrd="0" destOrd="0" parTransId="{DFC5A12C-CC91-4A63-8252-41799CA3AEAA}" sibTransId="{EA539CAD-DFF5-47A4-8411-B337C730B6B2}"/>
    <dgm:cxn modelId="{FD7419A7-2B2F-4E05-A3F6-525B58EAFCB5}" type="presOf" srcId="{8536FD6B-8AD2-4A43-B337-6FD60B3FD4B2}" destId="{85D767EC-FAE5-4312-B23F-9B41F2C6B7D7}" srcOrd="0" destOrd="0" presId="urn:microsoft.com/office/officeart/2005/8/layout/hierarchy4"/>
    <dgm:cxn modelId="{A076FFC9-1768-404F-9C80-2ECBED86B5B1}" type="presOf" srcId="{4E5A1869-57DF-4BD2-89F2-0FF412DDC036}" destId="{BA61E3A6-0BE5-4066-9F94-BB1BFFF8EBBF}" srcOrd="0" destOrd="0" presId="urn:microsoft.com/office/officeart/2005/8/layout/hierarchy4"/>
    <dgm:cxn modelId="{D0FADE0F-F15B-45EB-BE1E-1190009A8ABD}" srcId="{89E09F27-5F73-400B-AE18-4421B9895F64}" destId="{C60BD95D-8BE5-42EC-AF9D-D22E07852892}" srcOrd="0" destOrd="0" parTransId="{8DBEE901-4D78-4181-A6DB-04DBE5AFC449}" sibTransId="{571AFEDE-AA12-4634-A6F3-33BC4E236E19}"/>
    <dgm:cxn modelId="{E249CB1C-E954-4FBE-9E8B-0E341A506809}" type="presOf" srcId="{9A0A1B48-08CE-44F2-8C66-5814C06EE4CC}" destId="{41590EE3-70B4-4E0E-8D44-18EF1FD97F2E}" srcOrd="0" destOrd="0" presId="urn:microsoft.com/office/officeart/2005/8/layout/hierarchy4"/>
    <dgm:cxn modelId="{B7EC6DDD-6433-44EC-9FD5-BD8BA88E6613}" srcId="{B34B6A16-5EF9-4B63-A5E4-12B190B34880}" destId="{9A0A1B48-08CE-44F2-8C66-5814C06EE4CC}" srcOrd="0" destOrd="0" parTransId="{29FE6CB6-1907-439D-BB9A-57865C4A7A77}" sibTransId="{26501B87-1556-4F1B-A703-D81F2BA2DB5B}"/>
    <dgm:cxn modelId="{0DC76281-AE6D-4D6E-81A2-1B2B3B2AF0AA}" srcId="{93520637-36B3-4AB9-B949-92D55141E733}" destId="{44367D81-039C-4579-8E09-66CAF90F5041}" srcOrd="0" destOrd="0" parTransId="{67B6E404-88D1-4D88-A32E-7761881B20C7}" sibTransId="{F7E1C861-8795-4EA1-A76A-EE2CB6232346}"/>
    <dgm:cxn modelId="{9BF810E1-851C-44A6-AA7D-F466F2F41190}" type="presParOf" srcId="{25DDEEC2-9BA5-4367-BB24-33CAA47BBC09}" destId="{87933F1B-038B-4A5D-83E8-61DBF60EC4B3}" srcOrd="0" destOrd="0" presId="urn:microsoft.com/office/officeart/2005/8/layout/hierarchy4"/>
    <dgm:cxn modelId="{507F48D8-FEF2-486C-8D86-05463BDD9880}" type="presParOf" srcId="{87933F1B-038B-4A5D-83E8-61DBF60EC4B3}" destId="{9DF12F5D-797B-4C71-93F7-7C835BFF7982}" srcOrd="0" destOrd="0" presId="urn:microsoft.com/office/officeart/2005/8/layout/hierarchy4"/>
    <dgm:cxn modelId="{DD2BBCAC-BD41-48F6-A8C5-A8918AF6B5DA}" type="presParOf" srcId="{87933F1B-038B-4A5D-83E8-61DBF60EC4B3}" destId="{BB51C614-670C-40C7-BCBD-B3150FB090FB}" srcOrd="1" destOrd="0" presId="urn:microsoft.com/office/officeart/2005/8/layout/hierarchy4"/>
    <dgm:cxn modelId="{73427DDC-9E10-4BF4-9B95-27DBCC100D17}" type="presParOf" srcId="{87933F1B-038B-4A5D-83E8-61DBF60EC4B3}" destId="{B74154C5-AFFE-498C-8E4C-911D7456AC97}" srcOrd="2" destOrd="0" presId="urn:microsoft.com/office/officeart/2005/8/layout/hierarchy4"/>
    <dgm:cxn modelId="{9D686977-A72D-4DB6-BEA6-EAEDBFACD3F6}" type="presParOf" srcId="{B74154C5-AFFE-498C-8E4C-911D7456AC97}" destId="{AA6E5317-C9D5-49D6-9218-04A9A8CDF9E8}" srcOrd="0" destOrd="0" presId="urn:microsoft.com/office/officeart/2005/8/layout/hierarchy4"/>
    <dgm:cxn modelId="{69AB71DC-D518-4D09-80E7-3255382952E1}" type="presParOf" srcId="{AA6E5317-C9D5-49D6-9218-04A9A8CDF9E8}" destId="{EFD09625-1EEB-463A-9D51-52F09A5E039B}" srcOrd="0" destOrd="0" presId="urn:microsoft.com/office/officeart/2005/8/layout/hierarchy4"/>
    <dgm:cxn modelId="{F355D039-AC4B-4054-8297-C99CC7F5610E}" type="presParOf" srcId="{AA6E5317-C9D5-49D6-9218-04A9A8CDF9E8}" destId="{D65A41FF-7035-4133-9240-517AEBC67369}" srcOrd="1" destOrd="0" presId="urn:microsoft.com/office/officeart/2005/8/layout/hierarchy4"/>
    <dgm:cxn modelId="{E354A428-A0D4-4218-85B0-2E1B40FA38B6}" type="presParOf" srcId="{AA6E5317-C9D5-49D6-9218-04A9A8CDF9E8}" destId="{ED986375-36F5-4143-A5F0-85653599471E}" srcOrd="2" destOrd="0" presId="urn:microsoft.com/office/officeart/2005/8/layout/hierarchy4"/>
    <dgm:cxn modelId="{DA89B876-7E1C-4DAA-A026-2047E3C4DFDF}" type="presParOf" srcId="{ED986375-36F5-4143-A5F0-85653599471E}" destId="{72DE6149-9A73-4029-9C01-1DA1EF77D264}" srcOrd="0" destOrd="0" presId="urn:microsoft.com/office/officeart/2005/8/layout/hierarchy4"/>
    <dgm:cxn modelId="{A35F0E08-0719-4BFB-AD4E-7F17B776A898}" type="presParOf" srcId="{72DE6149-9A73-4029-9C01-1DA1EF77D264}" destId="{B7B68934-E179-4D36-8AD9-7637EF3F0019}" srcOrd="0" destOrd="0" presId="urn:microsoft.com/office/officeart/2005/8/layout/hierarchy4"/>
    <dgm:cxn modelId="{46FD5B0B-A7E7-4C15-B435-EDC1039B2C5E}" type="presParOf" srcId="{72DE6149-9A73-4029-9C01-1DA1EF77D264}" destId="{7E986455-5145-43D1-AB19-A5C822796874}" srcOrd="1" destOrd="0" presId="urn:microsoft.com/office/officeart/2005/8/layout/hierarchy4"/>
    <dgm:cxn modelId="{FB6819C3-953B-4908-B3AF-C6615A7B3F62}" type="presParOf" srcId="{72DE6149-9A73-4029-9C01-1DA1EF77D264}" destId="{E4CD0B37-6C75-4A8F-946C-21E075E1E2CF}" srcOrd="2" destOrd="0" presId="urn:microsoft.com/office/officeart/2005/8/layout/hierarchy4"/>
    <dgm:cxn modelId="{30758FF8-9CDB-4F3F-B850-B360F6CF1E71}" type="presParOf" srcId="{E4CD0B37-6C75-4A8F-946C-21E075E1E2CF}" destId="{0149EBE6-AA59-4F78-AF18-137F8047AB47}" srcOrd="0" destOrd="0" presId="urn:microsoft.com/office/officeart/2005/8/layout/hierarchy4"/>
    <dgm:cxn modelId="{579421F3-6349-4DD3-BFBA-6191672E951F}" type="presParOf" srcId="{0149EBE6-AA59-4F78-AF18-137F8047AB47}" destId="{14BABD28-5047-47A3-A701-B7AFBBE28819}" srcOrd="0" destOrd="0" presId="urn:microsoft.com/office/officeart/2005/8/layout/hierarchy4"/>
    <dgm:cxn modelId="{563EB91F-53B1-482C-801F-36B232F3825B}" type="presParOf" srcId="{0149EBE6-AA59-4F78-AF18-137F8047AB47}" destId="{3F489D25-51FA-4C91-9DDF-6BA1DB51256D}" srcOrd="1" destOrd="0" presId="urn:microsoft.com/office/officeart/2005/8/layout/hierarchy4"/>
    <dgm:cxn modelId="{13769811-69E2-4F26-9ABA-DCE8AC143972}" type="presParOf" srcId="{0149EBE6-AA59-4F78-AF18-137F8047AB47}" destId="{D0D594F6-8533-4A50-8AE7-20755C3BFFA9}" srcOrd="2" destOrd="0" presId="urn:microsoft.com/office/officeart/2005/8/layout/hierarchy4"/>
    <dgm:cxn modelId="{6F63DBC1-FAB9-4DFE-AF9A-65DCB982D9EA}" type="presParOf" srcId="{D0D594F6-8533-4A50-8AE7-20755C3BFFA9}" destId="{25C7D557-F0AE-4C4E-8B80-BC2468777DC6}" srcOrd="0" destOrd="0" presId="urn:microsoft.com/office/officeart/2005/8/layout/hierarchy4"/>
    <dgm:cxn modelId="{B1411015-D18E-4C9A-BBF7-163064487DB3}" type="presParOf" srcId="{25C7D557-F0AE-4C4E-8B80-BC2468777DC6}" destId="{8E7E2D4A-62E6-4A23-A5DD-552A63903B64}" srcOrd="0" destOrd="0" presId="urn:microsoft.com/office/officeart/2005/8/layout/hierarchy4"/>
    <dgm:cxn modelId="{3D2F306B-0EB2-487B-828A-1E445975BD95}" type="presParOf" srcId="{25C7D557-F0AE-4C4E-8B80-BC2468777DC6}" destId="{9B983630-5D09-45D7-92AD-109BAA43CF48}" srcOrd="1" destOrd="0" presId="urn:microsoft.com/office/officeart/2005/8/layout/hierarchy4"/>
    <dgm:cxn modelId="{5337322D-8664-4B52-AD98-DA2285597028}" type="presParOf" srcId="{25C7D557-F0AE-4C4E-8B80-BC2468777DC6}" destId="{B338BAF6-59FE-4215-B697-18ED9B1E550D}" srcOrd="2" destOrd="0" presId="urn:microsoft.com/office/officeart/2005/8/layout/hierarchy4"/>
    <dgm:cxn modelId="{D9AE35EA-DB2A-4A83-B485-E487D763A4BC}" type="presParOf" srcId="{B338BAF6-59FE-4215-B697-18ED9B1E550D}" destId="{C2D8D153-FBF9-44C5-B447-F4BF501D8FA1}" srcOrd="0" destOrd="0" presId="urn:microsoft.com/office/officeart/2005/8/layout/hierarchy4"/>
    <dgm:cxn modelId="{F66977BC-B00F-4EFD-B2C5-B324279958F1}" type="presParOf" srcId="{C2D8D153-FBF9-44C5-B447-F4BF501D8FA1}" destId="{085136A3-D02F-461C-B31C-FD1D69D16759}" srcOrd="0" destOrd="0" presId="urn:microsoft.com/office/officeart/2005/8/layout/hierarchy4"/>
    <dgm:cxn modelId="{E251D670-58A4-4A78-B25B-5E1EB2D89C84}" type="presParOf" srcId="{C2D8D153-FBF9-44C5-B447-F4BF501D8FA1}" destId="{DCA6CF81-D743-4AD3-A3A1-3DF9D9BFBC77}" srcOrd="1" destOrd="0" presId="urn:microsoft.com/office/officeart/2005/8/layout/hierarchy4"/>
    <dgm:cxn modelId="{A55EB2DC-F755-4D30-8D87-0EE1062FF77A}" type="presParOf" srcId="{C2D8D153-FBF9-44C5-B447-F4BF501D8FA1}" destId="{8A9FECDA-0971-4926-9F35-6C36E65B14A9}" srcOrd="2" destOrd="0" presId="urn:microsoft.com/office/officeart/2005/8/layout/hierarchy4"/>
    <dgm:cxn modelId="{1ECF44BC-CFD2-4AB6-A980-E3A93CDA951D}" type="presParOf" srcId="{8A9FECDA-0971-4926-9F35-6C36E65B14A9}" destId="{4A1D7939-C139-4889-AA8A-C0FC12630CEE}" srcOrd="0" destOrd="0" presId="urn:microsoft.com/office/officeart/2005/8/layout/hierarchy4"/>
    <dgm:cxn modelId="{D822EA10-396F-4E4D-81FF-F7525336A411}" type="presParOf" srcId="{4A1D7939-C139-4889-AA8A-C0FC12630CEE}" destId="{2BC9EB28-F68D-4321-836D-A642C2C0DAB1}" srcOrd="0" destOrd="0" presId="urn:microsoft.com/office/officeart/2005/8/layout/hierarchy4"/>
    <dgm:cxn modelId="{9F28AF8B-9789-45F3-9BC8-04DE4FB0AC61}" type="presParOf" srcId="{4A1D7939-C139-4889-AA8A-C0FC12630CEE}" destId="{27FCCA56-038C-4613-B7B2-16CD590F385E}" srcOrd="1" destOrd="0" presId="urn:microsoft.com/office/officeart/2005/8/layout/hierarchy4"/>
    <dgm:cxn modelId="{A5DC176F-DD69-494E-9948-F0CEB3897065}" type="presParOf" srcId="{4A1D7939-C139-4889-AA8A-C0FC12630CEE}" destId="{7F93EC46-9C8D-4119-8F52-CCFA2BE3D856}" srcOrd="2" destOrd="0" presId="urn:microsoft.com/office/officeart/2005/8/layout/hierarchy4"/>
    <dgm:cxn modelId="{625B85FF-527E-43F4-B93B-16C01E4347BA}" type="presParOf" srcId="{7F93EC46-9C8D-4119-8F52-CCFA2BE3D856}" destId="{57E5281D-099B-4146-8847-39F267019B93}" srcOrd="0" destOrd="0" presId="urn:microsoft.com/office/officeart/2005/8/layout/hierarchy4"/>
    <dgm:cxn modelId="{86F2016A-8940-4E31-B5D2-A4055633FE8B}" type="presParOf" srcId="{57E5281D-099B-4146-8847-39F267019B93}" destId="{85D767EC-FAE5-4312-B23F-9B41F2C6B7D7}" srcOrd="0" destOrd="0" presId="urn:microsoft.com/office/officeart/2005/8/layout/hierarchy4"/>
    <dgm:cxn modelId="{5FE75D57-46FC-4ABF-A95B-33B1E48D442A}" type="presParOf" srcId="{57E5281D-099B-4146-8847-39F267019B93}" destId="{E795CE46-C816-4100-AC67-9520DA742BDE}" srcOrd="1" destOrd="0" presId="urn:microsoft.com/office/officeart/2005/8/layout/hierarchy4"/>
    <dgm:cxn modelId="{FAA18333-3BAA-4692-BD24-D8F0B53D2085}" type="presParOf" srcId="{B74154C5-AFFE-498C-8E4C-911D7456AC97}" destId="{694C6A3E-E1B4-4940-ABED-A0BE47161CCE}" srcOrd="1" destOrd="0" presId="urn:microsoft.com/office/officeart/2005/8/layout/hierarchy4"/>
    <dgm:cxn modelId="{AA0F9F4C-E673-45DE-AE4F-E88CC103E274}" type="presParOf" srcId="{B74154C5-AFFE-498C-8E4C-911D7456AC97}" destId="{22BDFE06-8D1B-4C76-8FF0-2DABD4B35522}" srcOrd="2" destOrd="0" presId="urn:microsoft.com/office/officeart/2005/8/layout/hierarchy4"/>
    <dgm:cxn modelId="{9A131FCD-33C3-47E3-9F98-6D59A875BFD0}" type="presParOf" srcId="{22BDFE06-8D1B-4C76-8FF0-2DABD4B35522}" destId="{576C6983-4618-426C-8177-DEA9FE3AC4EB}" srcOrd="0" destOrd="0" presId="urn:microsoft.com/office/officeart/2005/8/layout/hierarchy4"/>
    <dgm:cxn modelId="{B898AA1F-7582-4406-B326-A521F8635BC8}" type="presParOf" srcId="{22BDFE06-8D1B-4C76-8FF0-2DABD4B35522}" destId="{498D5BED-6816-45E0-A418-8DCFF49902AF}" srcOrd="1" destOrd="0" presId="urn:microsoft.com/office/officeart/2005/8/layout/hierarchy4"/>
    <dgm:cxn modelId="{C9D4A675-6EEC-4C6E-A674-6095F2FE5165}" type="presParOf" srcId="{22BDFE06-8D1B-4C76-8FF0-2DABD4B35522}" destId="{508A389B-C0F5-43D4-BD46-7C9F058EB2F7}" srcOrd="2" destOrd="0" presId="urn:microsoft.com/office/officeart/2005/8/layout/hierarchy4"/>
    <dgm:cxn modelId="{A40EBB4A-372C-4FE5-AFC9-00FF536B1DD2}" type="presParOf" srcId="{508A389B-C0F5-43D4-BD46-7C9F058EB2F7}" destId="{2E9427EC-521F-45BD-95BD-C2EA62236516}" srcOrd="0" destOrd="0" presId="urn:microsoft.com/office/officeart/2005/8/layout/hierarchy4"/>
    <dgm:cxn modelId="{335B9EB2-682F-49BB-84F9-4F256B9C9C9F}" type="presParOf" srcId="{2E9427EC-521F-45BD-95BD-C2EA62236516}" destId="{672DFC88-43F4-433B-9B7F-D5CE282279E3}" srcOrd="0" destOrd="0" presId="urn:microsoft.com/office/officeart/2005/8/layout/hierarchy4"/>
    <dgm:cxn modelId="{760E5108-D927-4D7B-B800-E2227D5F3010}" type="presParOf" srcId="{2E9427EC-521F-45BD-95BD-C2EA62236516}" destId="{BCC873B0-A9FE-4F45-AD2E-ED28CA5DFD9A}" srcOrd="1" destOrd="0" presId="urn:microsoft.com/office/officeart/2005/8/layout/hierarchy4"/>
    <dgm:cxn modelId="{E91777CD-DC47-412B-A5FF-F311010DF80C}" type="presParOf" srcId="{2E9427EC-521F-45BD-95BD-C2EA62236516}" destId="{68FB6F70-C047-4E46-9E82-A09946504644}" srcOrd="2" destOrd="0" presId="urn:microsoft.com/office/officeart/2005/8/layout/hierarchy4"/>
    <dgm:cxn modelId="{3A65D649-A0BF-4677-B8A0-34762B6C42F0}" type="presParOf" srcId="{68FB6F70-C047-4E46-9E82-A09946504644}" destId="{FF422C5A-2F9A-4C9D-854E-BFC785439DEC}" srcOrd="0" destOrd="0" presId="urn:microsoft.com/office/officeart/2005/8/layout/hierarchy4"/>
    <dgm:cxn modelId="{20DA89F6-9EC1-4A3B-A15A-BB8610B9C047}" type="presParOf" srcId="{FF422C5A-2F9A-4C9D-854E-BFC785439DEC}" destId="{C586111C-58B6-40AF-8D8A-60EE680572BA}" srcOrd="0" destOrd="0" presId="urn:microsoft.com/office/officeart/2005/8/layout/hierarchy4"/>
    <dgm:cxn modelId="{496E623A-EC1C-4529-B782-217356E1F5A1}" type="presParOf" srcId="{FF422C5A-2F9A-4C9D-854E-BFC785439DEC}" destId="{A0E0AB26-1DEA-4D08-AD62-8A7E0816A59C}" srcOrd="1" destOrd="0" presId="urn:microsoft.com/office/officeart/2005/8/layout/hierarchy4"/>
    <dgm:cxn modelId="{EF782F13-9807-46C8-AB42-44FD102F9C66}" type="presParOf" srcId="{FF422C5A-2F9A-4C9D-854E-BFC785439DEC}" destId="{FFF447F9-BACE-4B19-B5DF-5D71FE61C4DC}" srcOrd="2" destOrd="0" presId="urn:microsoft.com/office/officeart/2005/8/layout/hierarchy4"/>
    <dgm:cxn modelId="{971D2F4B-40FC-4EF9-9A72-464044EBC23F}" type="presParOf" srcId="{FFF447F9-BACE-4B19-B5DF-5D71FE61C4DC}" destId="{5106FDE3-AC3E-4615-8C4F-829EABC2C26C}" srcOrd="0" destOrd="0" presId="urn:microsoft.com/office/officeart/2005/8/layout/hierarchy4"/>
    <dgm:cxn modelId="{DF2B6A8E-411C-4FE0-80F4-511489C743AE}" type="presParOf" srcId="{5106FDE3-AC3E-4615-8C4F-829EABC2C26C}" destId="{41590EE3-70B4-4E0E-8D44-18EF1FD97F2E}" srcOrd="0" destOrd="0" presId="urn:microsoft.com/office/officeart/2005/8/layout/hierarchy4"/>
    <dgm:cxn modelId="{65F4A87B-CA09-4533-BAD4-032317180F9D}" type="presParOf" srcId="{5106FDE3-AC3E-4615-8C4F-829EABC2C26C}" destId="{58DAA9F4-0E18-4F78-BD4F-92D296477D35}" srcOrd="1" destOrd="0" presId="urn:microsoft.com/office/officeart/2005/8/layout/hierarchy4"/>
    <dgm:cxn modelId="{E15DA098-FEEB-4D3E-A586-BB32915FE2C7}" type="presParOf" srcId="{5106FDE3-AC3E-4615-8C4F-829EABC2C26C}" destId="{D1A4E4BA-FB74-44DD-88E4-672303AAC4FA}" srcOrd="2" destOrd="0" presId="urn:microsoft.com/office/officeart/2005/8/layout/hierarchy4"/>
    <dgm:cxn modelId="{7B81744E-7EB1-446E-9DF4-C1F24863E73F}" type="presParOf" srcId="{D1A4E4BA-FB74-44DD-88E4-672303AAC4FA}" destId="{E5B57F09-2B59-4711-A8C9-974EF4149D9A}" srcOrd="0" destOrd="0" presId="urn:microsoft.com/office/officeart/2005/8/layout/hierarchy4"/>
    <dgm:cxn modelId="{357C5F22-A1C8-4C7C-A357-0F63DAD1AE99}" type="presParOf" srcId="{E5B57F09-2B59-4711-A8C9-974EF4149D9A}" destId="{6CE5FDB4-BFBB-4259-A330-B441199BCE24}" srcOrd="0" destOrd="0" presId="urn:microsoft.com/office/officeart/2005/8/layout/hierarchy4"/>
    <dgm:cxn modelId="{9DC51892-01F1-415E-8977-6F2BE066F66B}" type="presParOf" srcId="{E5B57F09-2B59-4711-A8C9-974EF4149D9A}" destId="{333F826B-C233-4B5F-A398-764D3F47A1BA}" srcOrd="1" destOrd="0" presId="urn:microsoft.com/office/officeart/2005/8/layout/hierarchy4"/>
    <dgm:cxn modelId="{1764BE41-A905-4375-99C7-C359B4F2904F}" type="presParOf" srcId="{E5B57F09-2B59-4711-A8C9-974EF4149D9A}" destId="{E607D5B5-B0CE-46E0-84C5-F456BAF04EE4}" srcOrd="2" destOrd="0" presId="urn:microsoft.com/office/officeart/2005/8/layout/hierarchy4"/>
    <dgm:cxn modelId="{DBE3B90D-9FC9-4B42-A226-8FBFB97A5E54}" type="presParOf" srcId="{E607D5B5-B0CE-46E0-84C5-F456BAF04EE4}" destId="{F267116D-D0B1-4457-ABA0-2D94424C53E8}" srcOrd="0" destOrd="0" presId="urn:microsoft.com/office/officeart/2005/8/layout/hierarchy4"/>
    <dgm:cxn modelId="{4246D8A7-ABF8-4F1B-889C-4D62181617A8}" type="presParOf" srcId="{F267116D-D0B1-4457-ABA0-2D94424C53E8}" destId="{89DC61A6-3199-4C88-A8D1-98ADCFDD3274}" srcOrd="0" destOrd="0" presId="urn:microsoft.com/office/officeart/2005/8/layout/hierarchy4"/>
    <dgm:cxn modelId="{58E6E016-E408-4345-896D-C4815F2F4C81}" type="presParOf" srcId="{F267116D-D0B1-4457-ABA0-2D94424C53E8}" destId="{911FD772-B984-413E-A468-8F0F3007E9F5}" srcOrd="1" destOrd="0" presId="urn:microsoft.com/office/officeart/2005/8/layout/hierarchy4"/>
    <dgm:cxn modelId="{E909D529-80D3-4548-AB0D-68BBBC49B6AA}" type="presParOf" srcId="{F267116D-D0B1-4457-ABA0-2D94424C53E8}" destId="{C7E808E6-5BB0-42AD-9568-7FA84FFA1273}" srcOrd="2" destOrd="0" presId="urn:microsoft.com/office/officeart/2005/8/layout/hierarchy4"/>
    <dgm:cxn modelId="{4B0FDB4A-E4B7-4E56-942C-C5B5E9DCAC35}" type="presParOf" srcId="{C7E808E6-5BB0-42AD-9568-7FA84FFA1273}" destId="{6143EFE8-4DC9-41D7-A90D-BEF4DD9D6775}" srcOrd="0" destOrd="0" presId="urn:microsoft.com/office/officeart/2005/8/layout/hierarchy4"/>
    <dgm:cxn modelId="{79E68919-3671-4CAB-BB90-CDDC6EE39400}" type="presParOf" srcId="{6143EFE8-4DC9-41D7-A90D-BEF4DD9D6775}" destId="{B35EEDEE-A63C-4DC0-9860-A34A7BFD903E}" srcOrd="0" destOrd="0" presId="urn:microsoft.com/office/officeart/2005/8/layout/hierarchy4"/>
    <dgm:cxn modelId="{5729A25E-9AD4-4996-84BA-7E9AEBD0AF03}" type="presParOf" srcId="{6143EFE8-4DC9-41D7-A90D-BEF4DD9D6775}" destId="{2AFD5925-89E6-4CDB-B771-8976E3EAA1E0}" srcOrd="1" destOrd="0" presId="urn:microsoft.com/office/officeart/2005/8/layout/hierarchy4"/>
    <dgm:cxn modelId="{568E3D43-AA2B-43FF-BDAF-1112129F5B9D}" type="presParOf" srcId="{B74154C5-AFFE-498C-8E4C-911D7456AC97}" destId="{8A94FD29-AE36-4272-B8B7-FF847200D7A2}" srcOrd="3" destOrd="0" presId="urn:microsoft.com/office/officeart/2005/8/layout/hierarchy4"/>
    <dgm:cxn modelId="{5F734D13-EAD2-446A-B8D0-5CC0ABC9DF83}" type="presParOf" srcId="{B74154C5-AFFE-498C-8E4C-911D7456AC97}" destId="{AF93020A-9780-4776-85B8-7147747F36CC}" srcOrd="4" destOrd="0" presId="urn:microsoft.com/office/officeart/2005/8/layout/hierarchy4"/>
    <dgm:cxn modelId="{B3BBE6EF-1086-450B-99D8-401289DB8428}" type="presParOf" srcId="{AF93020A-9780-4776-85B8-7147747F36CC}" destId="{A25BE625-018B-46BA-BE7F-ED875B975F26}" srcOrd="0" destOrd="0" presId="urn:microsoft.com/office/officeart/2005/8/layout/hierarchy4"/>
    <dgm:cxn modelId="{2B2895B5-CB5E-4B31-BA74-B51878ED95BE}" type="presParOf" srcId="{AF93020A-9780-4776-85B8-7147747F36CC}" destId="{1A223B6C-87F7-4855-A691-FD4F8FB278AD}" srcOrd="1" destOrd="0" presId="urn:microsoft.com/office/officeart/2005/8/layout/hierarchy4"/>
    <dgm:cxn modelId="{57CF5F0E-9350-44A5-9FA7-21C09BFB077E}" type="presParOf" srcId="{AF93020A-9780-4776-85B8-7147747F36CC}" destId="{DACF82F6-95A6-4B59-9D37-F46699815612}" srcOrd="2" destOrd="0" presId="urn:microsoft.com/office/officeart/2005/8/layout/hierarchy4"/>
    <dgm:cxn modelId="{05A76D11-66A4-48D0-99FC-7C0C10E86D15}" type="presParOf" srcId="{DACF82F6-95A6-4B59-9D37-F46699815612}" destId="{72E6673E-523D-4E62-80E5-5062FE589301}" srcOrd="0" destOrd="0" presId="urn:microsoft.com/office/officeart/2005/8/layout/hierarchy4"/>
    <dgm:cxn modelId="{883CC8F5-6C32-4379-914B-BB9147670B82}" type="presParOf" srcId="{72E6673E-523D-4E62-80E5-5062FE589301}" destId="{CB2AF246-A0C3-4F64-A578-D38165C39147}" srcOrd="0" destOrd="0" presId="urn:microsoft.com/office/officeart/2005/8/layout/hierarchy4"/>
    <dgm:cxn modelId="{B00FEA9F-7611-4E1A-807A-EB8502650AEB}" type="presParOf" srcId="{72E6673E-523D-4E62-80E5-5062FE589301}" destId="{819FC9E5-E3D6-4C1A-9A2E-5E9E87CE7A56}" srcOrd="1" destOrd="0" presId="urn:microsoft.com/office/officeart/2005/8/layout/hierarchy4"/>
    <dgm:cxn modelId="{2EDBF978-44BA-4B5E-B097-038CCF154981}" type="presParOf" srcId="{72E6673E-523D-4E62-80E5-5062FE589301}" destId="{F0336813-9E34-44C5-93FA-F6459A965D24}" srcOrd="2" destOrd="0" presId="urn:microsoft.com/office/officeart/2005/8/layout/hierarchy4"/>
    <dgm:cxn modelId="{8B1837E5-F683-4F68-8947-194FEF91D412}" type="presParOf" srcId="{F0336813-9E34-44C5-93FA-F6459A965D24}" destId="{BC3780EC-6A8B-44DF-B9EE-2DD1146E7F89}" srcOrd="0" destOrd="0" presId="urn:microsoft.com/office/officeart/2005/8/layout/hierarchy4"/>
    <dgm:cxn modelId="{0E95E555-3D27-444B-9B1E-0E9533454C7A}" type="presParOf" srcId="{BC3780EC-6A8B-44DF-B9EE-2DD1146E7F89}" destId="{02D78884-08A2-47FD-874A-FD0B1E1D6A24}" srcOrd="0" destOrd="0" presId="urn:microsoft.com/office/officeart/2005/8/layout/hierarchy4"/>
    <dgm:cxn modelId="{F154CEE5-FA2E-416D-A65C-512035C308F4}" type="presParOf" srcId="{BC3780EC-6A8B-44DF-B9EE-2DD1146E7F89}" destId="{BEA800FD-3FF2-44D3-B095-1DA76A25312A}" srcOrd="1" destOrd="0" presId="urn:microsoft.com/office/officeart/2005/8/layout/hierarchy4"/>
    <dgm:cxn modelId="{6299E580-2BF7-480E-9CD9-394AF2DB316B}" type="presParOf" srcId="{BC3780EC-6A8B-44DF-B9EE-2DD1146E7F89}" destId="{EE518E9E-1373-401A-B06B-B7F8F1BE37AF}" srcOrd="2" destOrd="0" presId="urn:microsoft.com/office/officeart/2005/8/layout/hierarchy4"/>
    <dgm:cxn modelId="{DD60FC01-0B89-44B2-AA7D-A2602F9306CD}" type="presParOf" srcId="{EE518E9E-1373-401A-B06B-B7F8F1BE37AF}" destId="{4A08C748-3ACE-47B8-ABA4-F56495914AD8}" srcOrd="0" destOrd="0" presId="urn:microsoft.com/office/officeart/2005/8/layout/hierarchy4"/>
    <dgm:cxn modelId="{A87933FE-8CB8-407A-801E-6AD765CB48C1}" type="presParOf" srcId="{4A08C748-3ACE-47B8-ABA4-F56495914AD8}" destId="{59176932-D6D5-4C36-BF7A-69A1297C4BAD}" srcOrd="0" destOrd="0" presId="urn:microsoft.com/office/officeart/2005/8/layout/hierarchy4"/>
    <dgm:cxn modelId="{F4AA1A75-D2F1-4350-B7E4-A3166B2A86CF}" type="presParOf" srcId="{4A08C748-3ACE-47B8-ABA4-F56495914AD8}" destId="{30B75228-9E45-4192-98FC-463FCFD65011}" srcOrd="1" destOrd="0" presId="urn:microsoft.com/office/officeart/2005/8/layout/hierarchy4"/>
    <dgm:cxn modelId="{FB38E08F-C258-4CDA-8FCB-049E624A2AF7}" type="presParOf" srcId="{4A08C748-3ACE-47B8-ABA4-F56495914AD8}" destId="{4E7A1119-403E-4C39-BB54-05ED8132FF0C}" srcOrd="2" destOrd="0" presId="urn:microsoft.com/office/officeart/2005/8/layout/hierarchy4"/>
    <dgm:cxn modelId="{8838A985-9211-4A74-8FAC-065E9A69F22F}" type="presParOf" srcId="{4E7A1119-403E-4C39-BB54-05ED8132FF0C}" destId="{F32685DE-10D4-4878-B807-45D477FFEF84}" srcOrd="0" destOrd="0" presId="urn:microsoft.com/office/officeart/2005/8/layout/hierarchy4"/>
    <dgm:cxn modelId="{5160E040-48EB-4A15-8C38-90C0A079ECD1}" type="presParOf" srcId="{F32685DE-10D4-4878-B807-45D477FFEF84}" destId="{BA61E3A6-0BE5-4066-9F94-BB1BFFF8EBBF}" srcOrd="0" destOrd="0" presId="urn:microsoft.com/office/officeart/2005/8/layout/hierarchy4"/>
    <dgm:cxn modelId="{32BD229D-719A-4412-936B-56313CBC3EDA}" type="presParOf" srcId="{F32685DE-10D4-4878-B807-45D477FFEF84}" destId="{E4A82E23-1C0A-4136-A9EF-782A3309B0A1}" srcOrd="1" destOrd="0" presId="urn:microsoft.com/office/officeart/2005/8/layout/hierarchy4"/>
    <dgm:cxn modelId="{F6ED7173-18E2-4176-BBD3-2332ABE76D00}" type="presParOf" srcId="{F32685DE-10D4-4878-B807-45D477FFEF84}" destId="{12969847-F565-4B2C-9631-4E5EF759A09C}" srcOrd="2" destOrd="0" presId="urn:microsoft.com/office/officeart/2005/8/layout/hierarchy4"/>
    <dgm:cxn modelId="{469D98F1-001B-4B9D-A3E2-3471B732FE5C}" type="presParOf" srcId="{12969847-F565-4B2C-9631-4E5EF759A09C}" destId="{52B80F8A-F071-46D8-883B-7E22B84F7B82}" srcOrd="0" destOrd="0" presId="urn:microsoft.com/office/officeart/2005/8/layout/hierarchy4"/>
    <dgm:cxn modelId="{6850C69F-9397-4BA7-A72C-670E987E1354}" type="presParOf" srcId="{52B80F8A-F071-46D8-883B-7E22B84F7B82}" destId="{8C5A4ABB-F609-4CF2-8CFC-5593BE697C3C}" srcOrd="0" destOrd="0" presId="urn:microsoft.com/office/officeart/2005/8/layout/hierarchy4"/>
    <dgm:cxn modelId="{161C1C9C-3241-4CA5-9589-95E9410747B5}" type="presParOf" srcId="{52B80F8A-F071-46D8-883B-7E22B84F7B82}" destId="{628ECAEA-B4E2-4B8B-803B-B806DDFF1BEA}" srcOrd="1" destOrd="0" presId="urn:microsoft.com/office/officeart/2005/8/layout/hierarchy4"/>
    <dgm:cxn modelId="{11085CBE-F97A-4FC5-9C0D-4392C5E06D2B}" type="presParOf" srcId="{52B80F8A-F071-46D8-883B-7E22B84F7B82}" destId="{363B422D-50FA-4623-87DE-F2646C7B8FA8}" srcOrd="2" destOrd="0" presId="urn:microsoft.com/office/officeart/2005/8/layout/hierarchy4"/>
    <dgm:cxn modelId="{744804B4-CC5F-4D50-966D-40F90A52C4D0}" type="presParOf" srcId="{363B422D-50FA-4623-87DE-F2646C7B8FA8}" destId="{C6A45010-9352-4A1A-8B01-AEC7EFC8D6CE}" srcOrd="0" destOrd="0" presId="urn:microsoft.com/office/officeart/2005/8/layout/hierarchy4"/>
    <dgm:cxn modelId="{F5ED04D1-3021-485C-BB6A-A733127BBCE6}" type="presParOf" srcId="{C6A45010-9352-4A1A-8B01-AEC7EFC8D6CE}" destId="{5CA92D6E-6985-440B-92AD-5A876699A5A4}" srcOrd="0" destOrd="0" presId="urn:microsoft.com/office/officeart/2005/8/layout/hierarchy4"/>
    <dgm:cxn modelId="{3BE6FB6F-D7CB-43EA-92D9-439899F159CE}" type="presParOf" srcId="{C6A45010-9352-4A1A-8B01-AEC7EFC8D6CE}" destId="{DC7AF065-3F82-4CA6-A7AA-3C6E8866FA3D}" srcOrd="1" destOrd="0" presId="urn:microsoft.com/office/officeart/2005/8/layout/hierarchy4"/>
    <dgm:cxn modelId="{6765A715-C17B-4E8A-87F0-BB38807B6D90}" type="presParOf" srcId="{B74154C5-AFFE-498C-8E4C-911D7456AC97}" destId="{DF99D3E9-B7CE-4F56-A161-7C0465341531}" srcOrd="5" destOrd="0" presId="urn:microsoft.com/office/officeart/2005/8/layout/hierarchy4"/>
    <dgm:cxn modelId="{E531A5F3-0263-43CC-972A-DEF90C2A3278}" type="presParOf" srcId="{B74154C5-AFFE-498C-8E4C-911D7456AC97}" destId="{CFBC63A5-42B0-460D-9C89-B64E9E9E2922}" srcOrd="6" destOrd="0" presId="urn:microsoft.com/office/officeart/2005/8/layout/hierarchy4"/>
    <dgm:cxn modelId="{80522675-2D60-47C7-B6A6-29186571753A}" type="presParOf" srcId="{CFBC63A5-42B0-460D-9C89-B64E9E9E2922}" destId="{9E5D5161-23D7-41B4-A187-BE6D7C6483D0}" srcOrd="0" destOrd="0" presId="urn:microsoft.com/office/officeart/2005/8/layout/hierarchy4"/>
    <dgm:cxn modelId="{A9F72371-0BB9-4E81-9E6F-EE2636AA67D7}" type="presParOf" srcId="{CFBC63A5-42B0-460D-9C89-B64E9E9E2922}" destId="{8BC6FDF3-3E6D-414C-B5BC-6C5B61465391}" srcOrd="1" destOrd="0" presId="urn:microsoft.com/office/officeart/2005/8/layout/hierarchy4"/>
    <dgm:cxn modelId="{18507F91-99DB-4E3B-A3EC-5079EBF86DF1}" type="presParOf" srcId="{CFBC63A5-42B0-460D-9C89-B64E9E9E2922}" destId="{CEF18E39-1C73-42B9-BDF1-5DD3EC85EA0D}" srcOrd="2" destOrd="0" presId="urn:microsoft.com/office/officeart/2005/8/layout/hierarchy4"/>
    <dgm:cxn modelId="{313CDEAB-8EC4-4AAB-9466-166617873A0A}" type="presParOf" srcId="{CEF18E39-1C73-42B9-BDF1-5DD3EC85EA0D}" destId="{D6936C6D-17F5-4369-B1C3-901E9E722DCF}" srcOrd="0" destOrd="0" presId="urn:microsoft.com/office/officeart/2005/8/layout/hierarchy4"/>
    <dgm:cxn modelId="{D1676B74-EE34-40E0-AD6B-EF6E32C74680}" type="presParOf" srcId="{D6936C6D-17F5-4369-B1C3-901E9E722DCF}" destId="{2965B01E-C0DE-4302-ADA0-732BD580C7B1}" srcOrd="0" destOrd="0" presId="urn:microsoft.com/office/officeart/2005/8/layout/hierarchy4"/>
    <dgm:cxn modelId="{E3B14ABE-D9FD-488A-A02B-0C71F94D0E2A}" type="presParOf" srcId="{D6936C6D-17F5-4369-B1C3-901E9E722DCF}" destId="{DC8AC8CB-3F6F-4460-AB01-5CBE0F14A486}" srcOrd="1" destOrd="0" presId="urn:microsoft.com/office/officeart/2005/8/layout/hierarchy4"/>
    <dgm:cxn modelId="{50A198C5-D61C-49D9-9070-64A29D9FDA1C}" type="presParOf" srcId="{D6936C6D-17F5-4369-B1C3-901E9E722DCF}" destId="{73994466-6310-40D7-8792-BD7FD56E6AF4}" srcOrd="2" destOrd="0" presId="urn:microsoft.com/office/officeart/2005/8/layout/hierarchy4"/>
    <dgm:cxn modelId="{0C0AA56B-D8A3-430A-800F-356495D3A9B4}" type="presParOf" srcId="{73994466-6310-40D7-8792-BD7FD56E6AF4}" destId="{3EAD5394-E4AB-45B2-BE09-F998533ECF40}" srcOrd="0" destOrd="0" presId="urn:microsoft.com/office/officeart/2005/8/layout/hierarchy4"/>
    <dgm:cxn modelId="{29FADB34-ABDD-404C-8E6C-71981DACE8B4}" type="presParOf" srcId="{3EAD5394-E4AB-45B2-BE09-F998533ECF40}" destId="{A7AF9B85-BF68-40A8-954B-A40EDB5CAF9F}" srcOrd="0" destOrd="0" presId="urn:microsoft.com/office/officeart/2005/8/layout/hierarchy4"/>
    <dgm:cxn modelId="{553F8B65-5D6C-447B-B155-BE8C3BD3C673}" type="presParOf" srcId="{3EAD5394-E4AB-45B2-BE09-F998533ECF40}" destId="{C764A47D-7314-411D-8EF1-5B8F29829B1A}" srcOrd="1" destOrd="0" presId="urn:microsoft.com/office/officeart/2005/8/layout/hierarchy4"/>
    <dgm:cxn modelId="{D1A05F68-110A-4E9E-99FF-0CECFBE5EF7B}" type="presParOf" srcId="{3EAD5394-E4AB-45B2-BE09-F998533ECF40}" destId="{D5C7FEFF-BE20-4D98-A72C-52B1B8B3F4F7}" srcOrd="2" destOrd="0" presId="urn:microsoft.com/office/officeart/2005/8/layout/hierarchy4"/>
    <dgm:cxn modelId="{8E3C5BED-930D-4537-9A0E-18B3F0AEF364}" type="presParOf" srcId="{D5C7FEFF-BE20-4D98-A72C-52B1B8B3F4F7}" destId="{CA81CD2D-7A1B-4CCA-952B-6AE89CE8AAB7}" srcOrd="0" destOrd="0" presId="urn:microsoft.com/office/officeart/2005/8/layout/hierarchy4"/>
    <dgm:cxn modelId="{9F9713BD-6ECA-47D9-95D7-3C1881830496}" type="presParOf" srcId="{CA81CD2D-7A1B-4CCA-952B-6AE89CE8AAB7}" destId="{EFF40216-5B58-45C6-B485-1C9C4561DF2F}" srcOrd="0" destOrd="0" presId="urn:microsoft.com/office/officeart/2005/8/layout/hierarchy4"/>
    <dgm:cxn modelId="{3BDB5488-3DC2-4799-8DC4-FD989D761D23}" type="presParOf" srcId="{CA81CD2D-7A1B-4CCA-952B-6AE89CE8AAB7}" destId="{82BA7D97-E2A8-4C59-838B-E0906E156677}" srcOrd="1" destOrd="0" presId="urn:microsoft.com/office/officeart/2005/8/layout/hierarchy4"/>
    <dgm:cxn modelId="{AAFFE37A-379F-42ED-9110-9D453D52F664}" type="presParOf" srcId="{CA81CD2D-7A1B-4CCA-952B-6AE89CE8AAB7}" destId="{F73E662C-F722-4B4F-9DF8-BE21B2C2C700}" srcOrd="2" destOrd="0" presId="urn:microsoft.com/office/officeart/2005/8/layout/hierarchy4"/>
    <dgm:cxn modelId="{B13C8B3B-4ED3-4152-B42B-1346CB112684}" type="presParOf" srcId="{F73E662C-F722-4B4F-9DF8-BE21B2C2C700}" destId="{566AACE7-A2F1-4E7A-BECC-43348B95352C}" srcOrd="0" destOrd="0" presId="urn:microsoft.com/office/officeart/2005/8/layout/hierarchy4"/>
    <dgm:cxn modelId="{0DEB16FC-75E1-4DAA-8F70-035345146FF0}" type="presParOf" srcId="{566AACE7-A2F1-4E7A-BECC-43348B95352C}" destId="{7653A429-0E18-4BE3-A07C-F1A5A9D672E3}" srcOrd="0" destOrd="0" presId="urn:microsoft.com/office/officeart/2005/8/layout/hierarchy4"/>
    <dgm:cxn modelId="{64698741-45D1-49B4-A75D-EA3FDA2F6518}" type="presParOf" srcId="{566AACE7-A2F1-4E7A-BECC-43348B95352C}" destId="{BED59DE9-3C29-48CB-8A25-B7F991619843}" srcOrd="1" destOrd="0" presId="urn:microsoft.com/office/officeart/2005/8/layout/hierarchy4"/>
    <dgm:cxn modelId="{84FAC149-9BDD-48B8-8519-1DFCA75CCDE2}" type="presParOf" srcId="{566AACE7-A2F1-4E7A-BECC-43348B95352C}" destId="{3A3A01C6-B3AA-4C89-92D4-EA308C8E23E1}" srcOrd="2" destOrd="0" presId="urn:microsoft.com/office/officeart/2005/8/layout/hierarchy4"/>
    <dgm:cxn modelId="{1AD82732-3E11-495F-AA0A-E0DCC13FBA08}" type="presParOf" srcId="{3A3A01C6-B3AA-4C89-92D4-EA308C8E23E1}" destId="{B8B89817-F07F-4DA9-AEBF-C4EDAD3E897E}" srcOrd="0" destOrd="0" presId="urn:microsoft.com/office/officeart/2005/8/layout/hierarchy4"/>
    <dgm:cxn modelId="{863C42A7-D599-482A-9266-E2CEBFACDF8C}" type="presParOf" srcId="{B8B89817-F07F-4DA9-AEBF-C4EDAD3E897E}" destId="{35DF38A4-C109-469A-81F6-242705CF6432}" srcOrd="0" destOrd="0" presId="urn:microsoft.com/office/officeart/2005/8/layout/hierarchy4"/>
    <dgm:cxn modelId="{0FFA883A-E4AD-4C25-9040-E063817521E3}" type="presParOf" srcId="{B8B89817-F07F-4DA9-AEBF-C4EDAD3E897E}" destId="{316284DC-AD60-4799-9C6D-BBAE00D72CFA}" srcOrd="1" destOrd="0" presId="urn:microsoft.com/office/officeart/2005/8/layout/hierarchy4"/>
    <dgm:cxn modelId="{EF18E3B8-3F58-4545-861B-C7A25D7ECE3F}" type="presParOf" srcId="{B8B89817-F07F-4DA9-AEBF-C4EDAD3E897E}" destId="{FF9D5968-2625-4FA7-B798-123DE0850F01}" srcOrd="2" destOrd="0" presId="urn:microsoft.com/office/officeart/2005/8/layout/hierarchy4"/>
    <dgm:cxn modelId="{03139363-3CC1-4670-9D4F-7CFB484BC0C9}" type="presParOf" srcId="{FF9D5968-2625-4FA7-B798-123DE0850F01}" destId="{0ACE6D06-B44A-4123-806C-A6DF04AE4987}" srcOrd="0" destOrd="0" presId="urn:microsoft.com/office/officeart/2005/8/layout/hierarchy4"/>
    <dgm:cxn modelId="{D4E4D577-F113-48A8-B367-75239BFCF0D5}" type="presParOf" srcId="{0ACE6D06-B44A-4123-806C-A6DF04AE4987}" destId="{72D34432-C31A-4895-8C4B-497C4DC5EA4F}" srcOrd="0" destOrd="0" presId="urn:microsoft.com/office/officeart/2005/8/layout/hierarchy4"/>
    <dgm:cxn modelId="{7AA90064-A166-49A9-8895-79222684D18A}" type="presParOf" srcId="{0ACE6D06-B44A-4123-806C-A6DF04AE4987}" destId="{68423DB6-6E38-46B7-BEBB-F85082740DD1}" srcOrd="1" destOrd="0" presId="urn:microsoft.com/office/officeart/2005/8/layout/hierarchy4"/>
    <dgm:cxn modelId="{588832B0-7F12-4616-A2F8-A71CB76F81DF}" type="presParOf" srcId="{B74154C5-AFFE-498C-8E4C-911D7456AC97}" destId="{62C0B193-30A4-4691-AF46-D5B94E7FC561}" srcOrd="7" destOrd="0" presId="urn:microsoft.com/office/officeart/2005/8/layout/hierarchy4"/>
    <dgm:cxn modelId="{3580DC86-3A70-46FD-975B-B72365A5FE09}" type="presParOf" srcId="{B74154C5-AFFE-498C-8E4C-911D7456AC97}" destId="{E8090E1D-4DD8-46E0-BA1E-C3890CF14D47}" srcOrd="8" destOrd="0" presId="urn:microsoft.com/office/officeart/2005/8/layout/hierarchy4"/>
    <dgm:cxn modelId="{22E43F50-8D10-4BBF-B5FB-5D5C227859C3}" type="presParOf" srcId="{E8090E1D-4DD8-46E0-BA1E-C3890CF14D47}" destId="{F8905714-088D-483C-AC16-D43BF2F0BF16}" srcOrd="0" destOrd="0" presId="urn:microsoft.com/office/officeart/2005/8/layout/hierarchy4"/>
    <dgm:cxn modelId="{EF7108F2-54D3-4E5B-BC03-1074B3E293CC}" type="presParOf" srcId="{E8090E1D-4DD8-46E0-BA1E-C3890CF14D47}" destId="{8825E9BC-9772-4579-B80A-08C02E6F5841}" srcOrd="1" destOrd="0" presId="urn:microsoft.com/office/officeart/2005/8/layout/hierarchy4"/>
    <dgm:cxn modelId="{714BE399-9F0D-404D-B710-D19C5690B8FC}" type="presParOf" srcId="{E8090E1D-4DD8-46E0-BA1E-C3890CF14D47}" destId="{4101F8DA-93D9-46DF-B37A-B90529D7C907}" srcOrd="2" destOrd="0" presId="urn:microsoft.com/office/officeart/2005/8/layout/hierarchy4"/>
    <dgm:cxn modelId="{78072A2E-B13A-41AD-ABAA-6E94D384636A}" type="presParOf" srcId="{4101F8DA-93D9-46DF-B37A-B90529D7C907}" destId="{95872D8F-BB28-4072-9DAD-3FCDEEA4A51B}" srcOrd="0" destOrd="0" presId="urn:microsoft.com/office/officeart/2005/8/layout/hierarchy4"/>
    <dgm:cxn modelId="{63DF8FCD-FA1C-450D-8033-4F7B325F403A}" type="presParOf" srcId="{95872D8F-BB28-4072-9DAD-3FCDEEA4A51B}" destId="{24CEF574-2765-4D7C-A195-C900E925FBE6}" srcOrd="0" destOrd="0" presId="urn:microsoft.com/office/officeart/2005/8/layout/hierarchy4"/>
    <dgm:cxn modelId="{1BD4D8AC-9F39-43E8-B0F4-8F89DFD3AD6F}" type="presParOf" srcId="{95872D8F-BB28-4072-9DAD-3FCDEEA4A51B}" destId="{9ED7436C-1536-41D8-A0EE-0E39E8864FDD}" srcOrd="1" destOrd="0" presId="urn:microsoft.com/office/officeart/2005/8/layout/hierarchy4"/>
    <dgm:cxn modelId="{04788829-91F9-4EF7-A85F-1E389584B1A6}" type="presParOf" srcId="{95872D8F-BB28-4072-9DAD-3FCDEEA4A51B}" destId="{4139EE0B-9D40-4076-B516-60260BCFF8F9}" srcOrd="2" destOrd="0" presId="urn:microsoft.com/office/officeart/2005/8/layout/hierarchy4"/>
    <dgm:cxn modelId="{7C9DA5B3-0460-4276-8F07-602923D26FA3}" type="presParOf" srcId="{4139EE0B-9D40-4076-B516-60260BCFF8F9}" destId="{22447473-48A4-4C0C-8BEC-2558DB533AA4}" srcOrd="0" destOrd="0" presId="urn:microsoft.com/office/officeart/2005/8/layout/hierarchy4"/>
    <dgm:cxn modelId="{544770D8-DD89-40AF-AB29-64A48F59BDE6}" type="presParOf" srcId="{22447473-48A4-4C0C-8BEC-2558DB533AA4}" destId="{4CD2A706-78CC-47E3-A8F8-D778F944372A}" srcOrd="0" destOrd="0" presId="urn:microsoft.com/office/officeart/2005/8/layout/hierarchy4"/>
    <dgm:cxn modelId="{DF39430A-E280-437B-8A37-DF98DC77ABB3}" type="presParOf" srcId="{22447473-48A4-4C0C-8BEC-2558DB533AA4}" destId="{4C177EB7-865B-4153-871C-6C5CF7DBC8C3}" srcOrd="1" destOrd="0" presId="urn:microsoft.com/office/officeart/2005/8/layout/hierarchy4"/>
    <dgm:cxn modelId="{8F7E9864-2ED3-49AD-83C7-A36AA52D6D48}" type="presParOf" srcId="{22447473-48A4-4C0C-8BEC-2558DB533AA4}" destId="{20DB843D-8E62-4574-AB26-BE48E34E41C8}" srcOrd="2" destOrd="0" presId="urn:microsoft.com/office/officeart/2005/8/layout/hierarchy4"/>
    <dgm:cxn modelId="{14384D1D-91DA-469F-927E-95FE744948BB}" type="presParOf" srcId="{20DB843D-8E62-4574-AB26-BE48E34E41C8}" destId="{F36349D9-AAD1-4D05-8BCB-F865ABA18533}" srcOrd="0" destOrd="0" presId="urn:microsoft.com/office/officeart/2005/8/layout/hierarchy4"/>
    <dgm:cxn modelId="{40673A07-EB6A-4148-86C4-9E9936148051}" type="presParOf" srcId="{F36349D9-AAD1-4D05-8BCB-F865ABA18533}" destId="{374E99F0-AE84-4383-93E4-780F78CE6D13}" srcOrd="0" destOrd="0" presId="urn:microsoft.com/office/officeart/2005/8/layout/hierarchy4"/>
    <dgm:cxn modelId="{E90DEB66-7B72-4DDE-98FC-384807C7C3A2}" type="presParOf" srcId="{F36349D9-AAD1-4D05-8BCB-F865ABA18533}" destId="{FE4B595F-B001-4933-98CC-F9415F4FE45A}" srcOrd="1" destOrd="0" presId="urn:microsoft.com/office/officeart/2005/8/layout/hierarchy4"/>
    <dgm:cxn modelId="{EC8F1579-E7D9-4E0F-A662-BD0DF38AD28E}" type="presParOf" srcId="{F36349D9-AAD1-4D05-8BCB-F865ABA18533}" destId="{19CEB4E4-DAEB-4DAC-B74F-6A90F95E40F6}" srcOrd="2" destOrd="0" presId="urn:microsoft.com/office/officeart/2005/8/layout/hierarchy4"/>
    <dgm:cxn modelId="{F58BB3FE-B9F2-4AF4-8783-014A5722717B}" type="presParOf" srcId="{19CEB4E4-DAEB-4DAC-B74F-6A90F95E40F6}" destId="{4B090C7C-91FA-46FA-862C-86DC2555E033}" srcOrd="0" destOrd="0" presId="urn:microsoft.com/office/officeart/2005/8/layout/hierarchy4"/>
    <dgm:cxn modelId="{AF311658-4DD3-49C6-9DDF-792A898674DF}" type="presParOf" srcId="{4B090C7C-91FA-46FA-862C-86DC2555E033}" destId="{874CF4BC-44A5-455D-A60A-EB599B596188}" srcOrd="0" destOrd="0" presId="urn:microsoft.com/office/officeart/2005/8/layout/hierarchy4"/>
    <dgm:cxn modelId="{8813CEEF-1D58-4088-92FA-FC4CDBA4E054}" type="presParOf" srcId="{4B090C7C-91FA-46FA-862C-86DC2555E033}" destId="{7879E5A0-7B91-4ECE-AF79-8798634D07D0}" srcOrd="1" destOrd="0" presId="urn:microsoft.com/office/officeart/2005/8/layout/hierarchy4"/>
    <dgm:cxn modelId="{60B802DC-9803-473A-B76B-EBAA44A8F967}" type="presParOf" srcId="{4B090C7C-91FA-46FA-862C-86DC2555E033}" destId="{97FFE9E6-CE88-44D7-A8E9-5F178F964167}" srcOrd="2" destOrd="0" presId="urn:microsoft.com/office/officeart/2005/8/layout/hierarchy4"/>
    <dgm:cxn modelId="{C68A3E97-C216-4CF5-92DC-B04F173C215D}" type="presParOf" srcId="{97FFE9E6-CE88-44D7-A8E9-5F178F964167}" destId="{B45A538C-DC99-43D4-9C5E-FD6136650525}" srcOrd="0" destOrd="0" presId="urn:microsoft.com/office/officeart/2005/8/layout/hierarchy4"/>
    <dgm:cxn modelId="{EAEABBA1-C30F-4147-A77E-D9233F2FD938}" type="presParOf" srcId="{B45A538C-DC99-43D4-9C5E-FD6136650525}" destId="{D2D81AF8-4EA8-45A6-A84D-9694EF1BCFE7}" srcOrd="0" destOrd="0" presId="urn:microsoft.com/office/officeart/2005/8/layout/hierarchy4"/>
    <dgm:cxn modelId="{5C5017B1-59C0-4F69-9464-08D8CF5B74A8}" type="presParOf" srcId="{B45A538C-DC99-43D4-9C5E-FD6136650525}" destId="{31DD6202-DBD1-44BF-A1E0-17D7DF207347}" srcOrd="1" destOrd="0" presId="urn:microsoft.com/office/officeart/2005/8/layout/hierarchy4"/>
    <dgm:cxn modelId="{2F47118C-7134-447B-B9DE-93C575619221}" type="presParOf" srcId="{B45A538C-DC99-43D4-9C5E-FD6136650525}" destId="{78FA1C88-01CB-45D0-B8B1-93ED28DC0515}" srcOrd="2" destOrd="0" presId="urn:microsoft.com/office/officeart/2005/8/layout/hierarchy4"/>
    <dgm:cxn modelId="{6C6A91F5-C32C-4DC7-A977-E2C3A269F6A2}" type="presParOf" srcId="{78FA1C88-01CB-45D0-B8B1-93ED28DC0515}" destId="{C388ABCD-EF97-4C36-B582-B368BFAF3A98}" srcOrd="0" destOrd="0" presId="urn:microsoft.com/office/officeart/2005/8/layout/hierarchy4"/>
    <dgm:cxn modelId="{D4F6AA81-98D5-4586-B236-6BBC0823D019}" type="presParOf" srcId="{C388ABCD-EF97-4C36-B582-B368BFAF3A98}" destId="{B05C0A3E-A45E-4E74-81F8-BADC3EA7BC7D}" srcOrd="0" destOrd="0" presId="urn:microsoft.com/office/officeart/2005/8/layout/hierarchy4"/>
    <dgm:cxn modelId="{A8D9DA4A-CFCD-49B0-B7EA-5569F981855E}" type="presParOf" srcId="{C388ABCD-EF97-4C36-B582-B368BFAF3A98}" destId="{3CF494E9-8292-4011-9D6D-8524C148D964}"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D351FCBF-967B-4557-978E-7A3222124EA5}">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1" i="1"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2016г., млн. руб.</a:t>
          </a:r>
        </a:p>
      </dgm:t>
    </dgm:pt>
    <dgm:pt modelId="{02F7ECAF-3554-4DF9-89FC-164034A7045E}" type="parTrans" cxnId="{06734997-BB3F-464B-BD88-0FF9251C0472}">
      <dgm:prSet/>
      <dgm:spPr/>
      <dgm:t>
        <a:bodyPr/>
        <a:lstStyle/>
        <a:p>
          <a:endParaRPr lang="ru-RU"/>
        </a:p>
      </dgm:t>
    </dgm:pt>
    <dgm:pt modelId="{7DEB0C03-D1E4-4C2F-9788-195499245F22}" type="sibTrans" cxnId="{06734997-BB3F-464B-BD88-0FF9251C0472}">
      <dgm:prSet/>
      <dgm:spPr/>
      <dgm:t>
        <a:bodyPr/>
        <a:lstStyle/>
        <a:p>
          <a:endParaRPr lang="ru-RU"/>
        </a:p>
      </dgm:t>
    </dgm:pt>
    <dgm:pt modelId="{6E4BDF23-D055-4600-B225-7ECA009E7556}">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Развитие информационных технологий</a:t>
          </a:r>
          <a:endParaRPr lang="ru-RU" sz="1200" dirty="0">
            <a:solidFill>
              <a:schemeClr val="tx1"/>
            </a:solidFill>
            <a:latin typeface="Times New Roman" panose="02020603050405020304" pitchFamily="18" charset="0"/>
            <a:cs typeface="Times New Roman" panose="02020603050405020304" pitchFamily="18" charset="0"/>
          </a:endParaRPr>
        </a:p>
      </dgm:t>
    </dgm:pt>
    <dgm:pt modelId="{4D02B540-D793-425D-B00D-FED0E450A17E}" type="parTrans" cxnId="{54EC16C4-94F1-4DA1-8192-10A416F0D1CD}">
      <dgm:prSet/>
      <dgm:spPr/>
      <dgm:t>
        <a:bodyPr/>
        <a:lstStyle/>
        <a:p>
          <a:endParaRPr lang="ru-RU"/>
        </a:p>
      </dgm:t>
    </dgm:pt>
    <dgm:pt modelId="{44280126-ADC5-4899-80CA-477D12FABF98}" type="sibTrans" cxnId="{54EC16C4-94F1-4DA1-8192-10A416F0D1CD}">
      <dgm:prSet/>
      <dgm:spPr/>
      <dgm:t>
        <a:bodyPr/>
        <a:lstStyle/>
        <a:p>
          <a:endParaRPr lang="ru-RU"/>
        </a:p>
      </dgm:t>
    </dgm:pt>
    <dgm:pt modelId="{3D89C345-4A0D-4FDC-B5A8-B2FCB828DDAB}">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93,7</a:t>
          </a:r>
          <a:endParaRPr lang="ru-RU" sz="1200" dirty="0">
            <a:solidFill>
              <a:schemeClr val="tx1"/>
            </a:solidFill>
            <a:latin typeface="Times New Roman" panose="02020603050405020304" pitchFamily="18" charset="0"/>
            <a:cs typeface="Times New Roman" panose="02020603050405020304" pitchFamily="18" charset="0"/>
          </a:endParaRPr>
        </a:p>
      </dgm:t>
    </dgm:pt>
    <dgm:pt modelId="{E6354887-5BD7-498D-B65E-5BB3879A76B2}" type="parTrans" cxnId="{E2E60461-5992-4AA5-A3A2-574A752DCE92}">
      <dgm:prSet/>
      <dgm:spPr/>
      <dgm:t>
        <a:bodyPr/>
        <a:lstStyle/>
        <a:p>
          <a:endParaRPr lang="ru-RU"/>
        </a:p>
      </dgm:t>
    </dgm:pt>
    <dgm:pt modelId="{EA880DA5-92D7-4193-8FA5-39C6170E4C3C}" type="sibTrans" cxnId="{E2E60461-5992-4AA5-A3A2-574A752DCE92}">
      <dgm:prSet/>
      <dgm:spPr/>
      <dgm:t>
        <a:bodyPr/>
        <a:lstStyle/>
        <a:p>
          <a:endParaRPr lang="ru-RU"/>
        </a:p>
      </dgm:t>
    </dgm:pt>
    <dgm:pt modelId="{512DE50A-C5CC-4902-9E40-2F658F91C541}">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110,1</a:t>
          </a:r>
          <a:endParaRPr lang="ru-RU" sz="1200" dirty="0">
            <a:solidFill>
              <a:schemeClr val="tx1"/>
            </a:solidFill>
            <a:latin typeface="Times New Roman" panose="02020603050405020304" pitchFamily="18" charset="0"/>
            <a:cs typeface="Times New Roman" panose="02020603050405020304" pitchFamily="18" charset="0"/>
          </a:endParaRPr>
        </a:p>
      </dgm:t>
    </dgm:pt>
    <dgm:pt modelId="{B4F8CCDA-03A5-404C-8D3C-DB13D614312F}" type="parTrans" cxnId="{CF556B83-D864-4B9F-8A1E-03D44A5E132F}">
      <dgm:prSet/>
      <dgm:spPr/>
      <dgm:t>
        <a:bodyPr/>
        <a:lstStyle/>
        <a:p>
          <a:endParaRPr lang="ru-RU"/>
        </a:p>
      </dgm:t>
    </dgm:pt>
    <dgm:pt modelId="{DA45B9E8-F93B-44F7-95AA-7CC22F6CBAFD}" type="sibTrans" cxnId="{CF556B83-D864-4B9F-8A1E-03D44A5E132F}">
      <dgm:prSet/>
      <dgm:spPr/>
      <dgm:t>
        <a:bodyPr/>
        <a:lstStyle/>
        <a:p>
          <a:endParaRPr lang="ru-RU"/>
        </a:p>
      </dgm:t>
    </dgm:pt>
    <dgm:pt modelId="{DC8ABE38-9E0B-457A-A24A-B3482434ACA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Информационная среда</a:t>
          </a:r>
          <a:endParaRPr lang="ru-RU" sz="1200" dirty="0">
            <a:solidFill>
              <a:schemeClr val="tx1"/>
            </a:solidFill>
            <a:latin typeface="Times New Roman" panose="02020603050405020304" pitchFamily="18" charset="0"/>
            <a:cs typeface="Times New Roman" panose="02020603050405020304" pitchFamily="18" charset="0"/>
          </a:endParaRPr>
        </a:p>
      </dgm:t>
    </dgm:pt>
    <dgm:pt modelId="{66A143F5-070B-4EB2-98E1-744739FD25A0}" type="parTrans" cxnId="{0EC2FFFF-3B8A-4396-A103-CD84B8E53C3D}">
      <dgm:prSet/>
      <dgm:spPr/>
      <dgm:t>
        <a:bodyPr/>
        <a:lstStyle/>
        <a:p>
          <a:endParaRPr lang="ru-RU"/>
        </a:p>
      </dgm:t>
    </dgm:pt>
    <dgm:pt modelId="{571AE004-CF7E-444E-8136-BDA562AA7234}" type="sibTrans" cxnId="{0EC2FFFF-3B8A-4396-A103-CD84B8E53C3D}">
      <dgm:prSet/>
      <dgm:spPr/>
      <dgm:t>
        <a:bodyPr/>
        <a:lstStyle/>
        <a:p>
          <a:endParaRPr lang="ru-RU"/>
        </a:p>
      </dgm:t>
    </dgm:pt>
    <dgm:pt modelId="{E321591B-EF22-4B70-A997-F920ADD424A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Развитие геоинформационного обеспечения с использованием результатов космической деятельности</a:t>
          </a:r>
          <a:endParaRPr lang="ru-RU" sz="1200" dirty="0">
            <a:solidFill>
              <a:schemeClr val="tx1"/>
            </a:solidFill>
            <a:latin typeface="Times New Roman" panose="02020603050405020304" pitchFamily="18" charset="0"/>
            <a:cs typeface="Times New Roman" panose="02020603050405020304" pitchFamily="18" charset="0"/>
          </a:endParaRPr>
        </a:p>
      </dgm:t>
    </dgm:pt>
    <dgm:pt modelId="{C74C1044-46DE-469D-906F-4BF972356DB2}" type="parTrans" cxnId="{65407EC4-A36F-4467-AE59-FC8B2548AD02}">
      <dgm:prSet/>
      <dgm:spPr/>
      <dgm:t>
        <a:bodyPr/>
        <a:lstStyle/>
        <a:p>
          <a:endParaRPr lang="ru-RU"/>
        </a:p>
      </dgm:t>
    </dgm:pt>
    <dgm:pt modelId="{6C66FFD2-E801-49D4-9517-86F537270F66}" type="sibTrans" cxnId="{65407EC4-A36F-4467-AE59-FC8B2548AD02}">
      <dgm:prSet/>
      <dgm:spPr/>
      <dgm:t>
        <a:bodyPr/>
        <a:lstStyle/>
        <a:p>
          <a:endParaRPr lang="ru-RU"/>
        </a:p>
      </dgm:t>
    </dgm:pt>
    <dgm:pt modelId="{5D59B49C-8193-4B9D-A524-24260E5DC43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19,6</a:t>
          </a:r>
          <a:endParaRPr lang="ru-RU" sz="1200" dirty="0">
            <a:solidFill>
              <a:schemeClr val="tx1"/>
            </a:solidFill>
            <a:latin typeface="Times New Roman" panose="02020603050405020304" pitchFamily="18" charset="0"/>
            <a:cs typeface="Times New Roman" panose="02020603050405020304" pitchFamily="18" charset="0"/>
          </a:endParaRPr>
        </a:p>
      </dgm:t>
    </dgm:pt>
    <dgm:pt modelId="{5F514B5F-7E9E-4D86-87E2-615FDF271CE8}" type="parTrans" cxnId="{D4F5E715-8A9C-4394-B1A7-27E0708936FE}">
      <dgm:prSet/>
      <dgm:spPr/>
      <dgm:t>
        <a:bodyPr/>
        <a:lstStyle/>
        <a:p>
          <a:endParaRPr lang="ru-RU"/>
        </a:p>
      </dgm:t>
    </dgm:pt>
    <dgm:pt modelId="{B2212DC2-0DC6-4C79-AF8C-D2E0529EEE4F}" type="sibTrans" cxnId="{D4F5E715-8A9C-4394-B1A7-27E0708936FE}">
      <dgm:prSet/>
      <dgm:spPr/>
      <dgm:t>
        <a:bodyPr/>
        <a:lstStyle/>
        <a:p>
          <a:endParaRPr lang="ru-RU"/>
        </a:p>
      </dgm:t>
    </dgm:pt>
    <dgm:pt modelId="{31221637-960D-4BD7-97BA-03E24C592427}">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0922CFA8-6EA5-46EE-8CE3-4E8D2781AC6C}" type="parTrans" cxnId="{067601B4-6CE7-46D0-896C-451C062DF623}">
      <dgm:prSet/>
      <dgm:spPr/>
      <dgm:t>
        <a:bodyPr/>
        <a:lstStyle/>
        <a:p>
          <a:endParaRPr lang="ru-RU"/>
        </a:p>
      </dgm:t>
    </dgm:pt>
    <dgm:pt modelId="{82FB3D4A-C7C5-4943-B9E2-E2FEC0B3A8C6}" type="sibTrans" cxnId="{067601B4-6CE7-46D0-896C-451C062DF623}">
      <dgm:prSet/>
      <dgm:spPr/>
      <dgm:t>
        <a:bodyPr/>
        <a:lstStyle/>
        <a:p>
          <a:endParaRPr lang="ru-RU"/>
        </a:p>
      </dgm:t>
    </dgm:pt>
    <dgm:pt modelId="{652B5FD8-1DD6-40EB-8F31-CDE12959894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Факт</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3D7DBC52-85B3-4FB1-A529-49B13D148558}" type="parTrans" cxnId="{583A06A5-5916-4459-80FA-EB6CE837E5CF}">
      <dgm:prSet/>
      <dgm:spPr/>
      <dgm:t>
        <a:bodyPr/>
        <a:lstStyle/>
        <a:p>
          <a:endParaRPr lang="ru-RU"/>
        </a:p>
      </dgm:t>
    </dgm:pt>
    <dgm:pt modelId="{3A8A0009-352F-4705-A981-2FEF5C76DA21}" type="sibTrans" cxnId="{583A06A5-5916-4459-80FA-EB6CE837E5CF}">
      <dgm:prSet/>
      <dgm:spPr/>
      <dgm:t>
        <a:bodyPr/>
        <a:lstStyle/>
        <a:p>
          <a:endParaRPr lang="ru-RU"/>
        </a:p>
      </dgm:t>
    </dgm:pt>
    <dgm:pt modelId="{97A0B946-490A-43F2-B7BC-398AC5A8D2F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План</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246A8E06-9666-4BB4-A55E-CABB74F7B8FF}" type="parTrans" cxnId="{E03D1616-DADD-4EE5-912F-E248084E2C1D}">
      <dgm:prSet/>
      <dgm:spPr/>
      <dgm:t>
        <a:bodyPr/>
        <a:lstStyle/>
        <a:p>
          <a:endParaRPr lang="ru-RU"/>
        </a:p>
      </dgm:t>
    </dgm:pt>
    <dgm:pt modelId="{CCE8922D-CDBE-4096-A9B9-B27F8CC2E7B1}" type="sibTrans" cxnId="{E03D1616-DADD-4EE5-912F-E248084E2C1D}">
      <dgm:prSet/>
      <dgm:spPr/>
      <dgm:t>
        <a:bodyPr/>
        <a:lstStyle/>
        <a:p>
          <a:endParaRPr lang="ru-RU"/>
        </a:p>
      </dgm:t>
    </dgm:pt>
    <dgm:pt modelId="{C9A36824-A241-46BA-827C-7A74F3628FB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95,4</a:t>
          </a:r>
          <a:endParaRPr lang="ru-RU" sz="1200" dirty="0">
            <a:solidFill>
              <a:schemeClr val="tx1"/>
            </a:solidFill>
            <a:latin typeface="Times New Roman" panose="02020603050405020304" pitchFamily="18" charset="0"/>
            <a:cs typeface="Times New Roman" panose="02020603050405020304" pitchFamily="18" charset="0"/>
          </a:endParaRPr>
        </a:p>
      </dgm:t>
    </dgm:pt>
    <dgm:pt modelId="{1CDE2509-D01C-42B7-AD1F-BFA304C07372}" type="parTrans" cxnId="{711D3E3F-1E7A-4767-A2D5-030DED4B6251}">
      <dgm:prSet/>
      <dgm:spPr/>
      <dgm:t>
        <a:bodyPr/>
        <a:lstStyle/>
        <a:p>
          <a:endParaRPr lang="ru-RU"/>
        </a:p>
      </dgm:t>
    </dgm:pt>
    <dgm:pt modelId="{70C8FE2B-EB40-447A-9897-5974D90ABCAD}" type="sibTrans" cxnId="{711D3E3F-1E7A-4767-A2D5-030DED4B6251}">
      <dgm:prSet/>
      <dgm:spPr/>
      <dgm:t>
        <a:bodyPr/>
        <a:lstStyle/>
        <a:p>
          <a:endParaRPr lang="ru-RU"/>
        </a:p>
      </dgm:t>
    </dgm:pt>
    <dgm:pt modelId="{07B80F12-EC88-4450-92AF-9C6E79AD2A8D}">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110,1</a:t>
          </a:r>
          <a:endParaRPr lang="ru-RU" sz="1200" dirty="0">
            <a:solidFill>
              <a:schemeClr val="tx1"/>
            </a:solidFill>
            <a:latin typeface="Times New Roman" panose="02020603050405020304" pitchFamily="18" charset="0"/>
            <a:cs typeface="Times New Roman" panose="02020603050405020304" pitchFamily="18" charset="0"/>
          </a:endParaRPr>
        </a:p>
      </dgm:t>
    </dgm:pt>
    <dgm:pt modelId="{15172A01-0FA8-423B-B369-B76D150C354A}" type="parTrans" cxnId="{D91A3CA4-D361-4087-B0FF-9E7201AE7FA2}">
      <dgm:prSet/>
      <dgm:spPr/>
      <dgm:t>
        <a:bodyPr/>
        <a:lstStyle/>
        <a:p>
          <a:endParaRPr lang="ru-RU"/>
        </a:p>
      </dgm:t>
    </dgm:pt>
    <dgm:pt modelId="{FF2B3D85-D9D1-42F7-BE34-BB0DA65E07FD}" type="sibTrans" cxnId="{D91A3CA4-D361-4087-B0FF-9E7201AE7FA2}">
      <dgm:prSet/>
      <dgm:spPr/>
      <dgm:t>
        <a:bodyPr/>
        <a:lstStyle/>
        <a:p>
          <a:endParaRPr lang="ru-RU"/>
        </a:p>
      </dgm:t>
    </dgm:pt>
    <dgm:pt modelId="{D2FCBC18-222E-4FD3-926D-668B4BBA49C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0,1</a:t>
          </a:r>
          <a:endParaRPr lang="ru-RU" sz="1200" dirty="0">
            <a:solidFill>
              <a:schemeClr val="tx1"/>
            </a:solidFill>
            <a:latin typeface="Times New Roman" panose="02020603050405020304" pitchFamily="18" charset="0"/>
            <a:cs typeface="Times New Roman" panose="02020603050405020304" pitchFamily="18" charset="0"/>
          </a:endParaRPr>
        </a:p>
      </dgm:t>
    </dgm:pt>
    <dgm:pt modelId="{3492710E-D677-4EE0-AC2C-A31BCEDCC036}" type="parTrans" cxnId="{B936D558-621F-48A4-BF55-501CC464BD60}">
      <dgm:prSet/>
      <dgm:spPr/>
      <dgm:t>
        <a:bodyPr/>
        <a:lstStyle/>
        <a:p>
          <a:endParaRPr lang="ru-RU"/>
        </a:p>
      </dgm:t>
    </dgm:pt>
    <dgm:pt modelId="{9260EA05-5E42-4184-984B-702F1E6026ED}" type="sibTrans" cxnId="{B936D558-621F-48A4-BF55-501CC464BD60}">
      <dgm:prSet/>
      <dgm:spPr/>
      <dgm:t>
        <a:bodyPr/>
        <a:lstStyle/>
        <a:p>
          <a:endParaRPr lang="ru-RU"/>
        </a:p>
      </dgm:t>
    </dgm:pt>
    <dgm:pt modelId="{7B809552-61D5-46C4-AE2B-366B45D082F1}">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19,8</a:t>
          </a:r>
          <a:endParaRPr lang="ru-RU" sz="1200" dirty="0">
            <a:solidFill>
              <a:schemeClr val="tx1"/>
            </a:solidFill>
            <a:latin typeface="Times New Roman" panose="02020603050405020304" pitchFamily="18" charset="0"/>
            <a:cs typeface="Times New Roman" panose="02020603050405020304" pitchFamily="18" charset="0"/>
          </a:endParaRPr>
        </a:p>
      </dgm:t>
    </dgm:pt>
    <dgm:pt modelId="{EB239BA9-9419-4CEB-98C3-4690A0B4C9D8}" type="parTrans" cxnId="{FB3095F0-09AD-4351-9441-B5FB0766DB15}">
      <dgm:prSet/>
      <dgm:spPr/>
      <dgm:t>
        <a:bodyPr/>
        <a:lstStyle/>
        <a:p>
          <a:endParaRPr lang="ru-RU"/>
        </a:p>
      </dgm:t>
    </dgm:pt>
    <dgm:pt modelId="{D178F321-A392-47B2-B2D3-E57794859785}" type="sibTrans" cxnId="{FB3095F0-09AD-4351-9441-B5FB0766DB15}">
      <dgm:prSet/>
      <dgm:spPr/>
      <dgm:t>
        <a:bodyPr/>
        <a:lstStyle/>
        <a:p>
          <a:endParaRPr lang="ru-RU"/>
        </a:p>
      </dgm:t>
    </dgm:pt>
    <dgm:pt modelId="{11F9C3DB-3694-4C6F-9480-413338C10FB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dirty="0">
            <a:solidFill>
              <a:schemeClr val="tx1"/>
            </a:solidFill>
            <a:latin typeface="Times New Roman" panose="02020603050405020304" pitchFamily="18" charset="0"/>
            <a:cs typeface="Times New Roman" panose="02020603050405020304" pitchFamily="18" charset="0"/>
          </a:endParaRPr>
        </a:p>
      </dgm:t>
    </dgm:pt>
    <dgm:pt modelId="{959BAB1B-4ED2-49C7-A434-265946C911A4}" type="sibTrans" cxnId="{47085E78-F323-461C-ABA0-3C00F129E846}">
      <dgm:prSet/>
      <dgm:spPr/>
      <dgm:t>
        <a:bodyPr/>
        <a:lstStyle/>
        <a:p>
          <a:endParaRPr lang="ru-RU"/>
        </a:p>
      </dgm:t>
    </dgm:pt>
    <dgm:pt modelId="{82AF0889-00EE-4A2D-80F8-9E69973D9BB1}" type="parTrans" cxnId="{47085E78-F323-461C-ABA0-3C00F129E846}">
      <dgm:prSet/>
      <dgm:spPr/>
      <dgm:t>
        <a:bodyPr/>
        <a:lstStyle/>
        <a:p>
          <a:endParaRPr lang="ru-RU"/>
        </a:p>
      </dgm:t>
    </dgm:pt>
    <dgm:pt modelId="{E6A4004E-80F4-4DC2-92C6-00E5144B3112}">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0,1</a:t>
          </a:r>
          <a:endParaRPr lang="ru-RU" sz="1200" dirty="0">
            <a:solidFill>
              <a:schemeClr val="tx1"/>
            </a:solidFill>
            <a:latin typeface="Times New Roman" panose="02020603050405020304" pitchFamily="18" charset="0"/>
            <a:cs typeface="Times New Roman" panose="02020603050405020304" pitchFamily="18" charset="0"/>
          </a:endParaRPr>
        </a:p>
      </dgm:t>
    </dgm:pt>
    <dgm:pt modelId="{87E3764F-5C08-42DD-AC0F-BFFBE2F83A83}" type="sibTrans" cxnId="{108AE50C-A36E-48C0-ACC7-2A1A1ED1D603}">
      <dgm:prSet/>
      <dgm:spPr/>
      <dgm:t>
        <a:bodyPr/>
        <a:lstStyle/>
        <a:p>
          <a:endParaRPr lang="ru-RU"/>
        </a:p>
      </dgm:t>
    </dgm:pt>
    <dgm:pt modelId="{DB4279C4-2925-4F83-B2E9-943ADBA82594}" type="parTrans" cxnId="{108AE50C-A36E-48C0-ACC7-2A1A1ED1D603}">
      <dgm:prSet/>
      <dgm:spPr/>
      <dgm:t>
        <a:bodyPr/>
        <a:lstStyle/>
        <a:p>
          <a:endParaRPr lang="ru-RU"/>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 modelId="{0C39856A-F539-4A0A-9A68-83637FEBAC0B}" type="pres">
      <dgm:prSet presAssocID="{D351FCBF-967B-4557-978E-7A3222124EA5}" presName="vertOne" presStyleCnt="0"/>
      <dgm:spPr/>
    </dgm:pt>
    <dgm:pt modelId="{8CCC63E9-78E3-42CF-8177-76D5E588906A}" type="pres">
      <dgm:prSet presAssocID="{D351FCBF-967B-4557-978E-7A3222124EA5}" presName="txOne" presStyleLbl="node0" presStyleIdx="0" presStyleCnt="1" custScaleX="87254" custScaleY="30249" custLinFactNeighborX="-6746" custLinFactNeighborY="-5253">
        <dgm:presLayoutVars>
          <dgm:chPref val="3"/>
        </dgm:presLayoutVars>
      </dgm:prSet>
      <dgm:spPr/>
      <dgm:t>
        <a:bodyPr/>
        <a:lstStyle/>
        <a:p>
          <a:endParaRPr lang="ru-RU"/>
        </a:p>
      </dgm:t>
    </dgm:pt>
    <dgm:pt modelId="{B9A4D6C6-8648-453E-93F2-931661CD5112}" type="pres">
      <dgm:prSet presAssocID="{D351FCBF-967B-4557-978E-7A3222124EA5}" presName="parTransOne" presStyleCnt="0"/>
      <dgm:spPr/>
    </dgm:pt>
    <dgm:pt modelId="{BE32FA8B-7078-4ADB-B5C0-7CD6AA1E3302}" type="pres">
      <dgm:prSet presAssocID="{D351FCBF-967B-4557-978E-7A3222124EA5}" presName="horzOne" presStyleCnt="0"/>
      <dgm:spPr/>
    </dgm:pt>
    <dgm:pt modelId="{53904001-7DD1-41E8-8A1B-B8FE436F89A6}" type="pres">
      <dgm:prSet presAssocID="{31221637-960D-4BD7-97BA-03E24C592427}" presName="vertTwo" presStyleCnt="0"/>
      <dgm:spPr/>
    </dgm:pt>
    <dgm:pt modelId="{EB0C10EA-E065-41A1-9B13-E8E04F32F921}" type="pres">
      <dgm:prSet presAssocID="{31221637-960D-4BD7-97BA-03E24C592427}" presName="txTwo" presStyleLbl="node2" presStyleIdx="0" presStyleCnt="3" custScaleX="95955" custScaleY="27961" custLinFactNeighborX="-316" custLinFactNeighborY="-29772">
        <dgm:presLayoutVars>
          <dgm:chPref val="3"/>
        </dgm:presLayoutVars>
      </dgm:prSet>
      <dgm:spPr/>
      <dgm:t>
        <a:bodyPr/>
        <a:lstStyle/>
        <a:p>
          <a:endParaRPr lang="ru-RU"/>
        </a:p>
      </dgm:t>
    </dgm:pt>
    <dgm:pt modelId="{CCD07A17-59AC-468E-AC54-91FD51AAE356}" type="pres">
      <dgm:prSet presAssocID="{31221637-960D-4BD7-97BA-03E24C592427}" presName="parTransTwo" presStyleCnt="0"/>
      <dgm:spPr/>
    </dgm:pt>
    <dgm:pt modelId="{2D1A2F93-8BE8-4351-AA35-B8D30954E047}" type="pres">
      <dgm:prSet presAssocID="{31221637-960D-4BD7-97BA-03E24C592427}" presName="horzTwo" presStyleCnt="0"/>
      <dgm:spPr/>
    </dgm:pt>
    <dgm:pt modelId="{91AAF779-FB15-41FF-98C5-E7A5B463660F}" type="pres">
      <dgm:prSet presAssocID="{6E4BDF23-D055-4600-B225-7ECA009E7556}" presName="vertThree" presStyleCnt="0"/>
      <dgm:spPr/>
    </dgm:pt>
    <dgm:pt modelId="{553B4E58-AF68-434D-AE6A-08D572D24E47}" type="pres">
      <dgm:prSet presAssocID="{6E4BDF23-D055-4600-B225-7ECA009E7556}" presName="txThree" presStyleLbl="node3" presStyleIdx="0" presStyleCnt="3" custScaleX="96906" custScaleY="38417" custLinFactNeighborX="-670" custLinFactNeighborY="-55045">
        <dgm:presLayoutVars>
          <dgm:chPref val="3"/>
        </dgm:presLayoutVars>
      </dgm:prSet>
      <dgm:spPr/>
      <dgm:t>
        <a:bodyPr/>
        <a:lstStyle/>
        <a:p>
          <a:endParaRPr lang="ru-RU"/>
        </a:p>
      </dgm:t>
    </dgm:pt>
    <dgm:pt modelId="{3A11E530-4E37-4546-B56B-C0E045113627}" type="pres">
      <dgm:prSet presAssocID="{6E4BDF23-D055-4600-B225-7ECA009E7556}" presName="parTransThree" presStyleCnt="0"/>
      <dgm:spPr/>
    </dgm:pt>
    <dgm:pt modelId="{6E09CDF5-8133-447C-A33F-A36734CC5BAE}" type="pres">
      <dgm:prSet presAssocID="{6E4BDF23-D055-4600-B225-7ECA009E7556}" presName="horzThree" presStyleCnt="0"/>
      <dgm:spPr/>
    </dgm:pt>
    <dgm:pt modelId="{53E5BB48-9297-49AA-A2D0-7034D533C052}" type="pres">
      <dgm:prSet presAssocID="{DC8ABE38-9E0B-457A-A24A-B3482434ACAB}" presName="vertFour" presStyleCnt="0">
        <dgm:presLayoutVars>
          <dgm:chPref val="3"/>
        </dgm:presLayoutVars>
      </dgm:prSet>
      <dgm:spPr/>
    </dgm:pt>
    <dgm:pt modelId="{F283F61B-524B-402A-8475-C33316F6D7A4}" type="pres">
      <dgm:prSet presAssocID="{DC8ABE38-9E0B-457A-A24A-B3482434ACAB}" presName="txFour" presStyleLbl="node4" presStyleIdx="0" presStyleCnt="9" custScaleX="98246" custScaleY="25696" custLinFactNeighborX="-2061" custLinFactNeighborY="-84477">
        <dgm:presLayoutVars>
          <dgm:chPref val="3"/>
        </dgm:presLayoutVars>
      </dgm:prSet>
      <dgm:spPr/>
      <dgm:t>
        <a:bodyPr/>
        <a:lstStyle/>
        <a:p>
          <a:endParaRPr lang="ru-RU"/>
        </a:p>
      </dgm:t>
    </dgm:pt>
    <dgm:pt modelId="{9F1D1DB6-C76A-4E95-9F38-78601B37981D}" type="pres">
      <dgm:prSet presAssocID="{DC8ABE38-9E0B-457A-A24A-B3482434ACAB}" presName="parTransFour" presStyleCnt="0"/>
      <dgm:spPr/>
    </dgm:pt>
    <dgm:pt modelId="{3CF2A828-D072-4004-8126-C518020B7EB1}" type="pres">
      <dgm:prSet presAssocID="{DC8ABE38-9E0B-457A-A24A-B3482434ACAB}" presName="horzFour" presStyleCnt="0"/>
      <dgm:spPr/>
    </dgm:pt>
    <dgm:pt modelId="{92F27F9C-FC65-4FA6-95B7-88DA3A778C96}" type="pres">
      <dgm:prSet presAssocID="{E321591B-EF22-4B70-A997-F920ADD424A6}" presName="vertFour" presStyleCnt="0">
        <dgm:presLayoutVars>
          <dgm:chPref val="3"/>
        </dgm:presLayoutVars>
      </dgm:prSet>
      <dgm:spPr/>
    </dgm:pt>
    <dgm:pt modelId="{90BD3D43-1A3B-485E-AFA6-70323627E9FE}" type="pres">
      <dgm:prSet presAssocID="{E321591B-EF22-4B70-A997-F920ADD424A6}" presName="txFour" presStyleLbl="node4" presStyleIdx="1" presStyleCnt="9" custScaleX="100712" custScaleY="68882" custLinFactY="-996" custLinFactNeighborX="-1044" custLinFactNeighborY="-100000">
        <dgm:presLayoutVars>
          <dgm:chPref val="3"/>
        </dgm:presLayoutVars>
      </dgm:prSet>
      <dgm:spPr/>
      <dgm:t>
        <a:bodyPr/>
        <a:lstStyle/>
        <a:p>
          <a:endParaRPr lang="ru-RU"/>
        </a:p>
      </dgm:t>
    </dgm:pt>
    <dgm:pt modelId="{8B39B552-1478-4372-B458-763D7F5D1FFF}" type="pres">
      <dgm:prSet presAssocID="{E321591B-EF22-4B70-A997-F920ADD424A6}" presName="parTransFour" presStyleCnt="0"/>
      <dgm:spPr/>
    </dgm:pt>
    <dgm:pt modelId="{0DA08D53-8029-4837-B719-F3B3638477EE}" type="pres">
      <dgm:prSet presAssocID="{E321591B-EF22-4B70-A997-F920ADD424A6}" presName="horzFour" presStyleCnt="0"/>
      <dgm:spPr/>
    </dgm:pt>
    <dgm:pt modelId="{507CAB7A-9F39-457C-BEC3-5B3BFB169094}" type="pres">
      <dgm:prSet presAssocID="{11F9C3DB-3694-4C6F-9480-413338C10FBB}" presName="vertFour" presStyleCnt="0">
        <dgm:presLayoutVars>
          <dgm:chPref val="3"/>
        </dgm:presLayoutVars>
      </dgm:prSet>
      <dgm:spPr/>
    </dgm:pt>
    <dgm:pt modelId="{E46628DA-DFCB-494E-9EDB-9DEB3E961771}" type="pres">
      <dgm:prSet presAssocID="{11F9C3DB-3694-4C6F-9480-413338C10FBB}" presName="txFour" presStyleLbl="node4" presStyleIdx="2" presStyleCnt="9" custScaleX="194132" custScaleY="35827" custLinFactNeighborX="-2717" custLinFactNeighborY="-9910">
        <dgm:presLayoutVars>
          <dgm:chPref val="3"/>
        </dgm:presLayoutVars>
      </dgm:prSet>
      <dgm:spPr/>
      <dgm:t>
        <a:bodyPr/>
        <a:lstStyle/>
        <a:p>
          <a:endParaRPr lang="ru-RU"/>
        </a:p>
      </dgm:t>
    </dgm:pt>
    <dgm:pt modelId="{E8E4A673-71C9-45AE-9B5F-AE8A221A53FE}" type="pres">
      <dgm:prSet presAssocID="{11F9C3DB-3694-4C6F-9480-413338C10FBB}" presName="horzFour" presStyleCnt="0"/>
      <dgm:spPr/>
    </dgm:pt>
    <dgm:pt modelId="{302C6254-D9E3-4E9C-98CA-69DAA8FB6C4F}" type="pres">
      <dgm:prSet presAssocID="{82FB3D4A-C7C5-4943-B9E2-E2FEC0B3A8C6}" presName="sibSpaceTwo" presStyleCnt="0"/>
      <dgm:spPr/>
    </dgm:pt>
    <dgm:pt modelId="{1301DEFC-B0F2-4879-8FB4-609AD591B67D}" type="pres">
      <dgm:prSet presAssocID="{97A0B946-490A-43F2-B7BC-398AC5A8D2F6}" presName="vertTwo" presStyleCnt="0"/>
      <dgm:spPr/>
    </dgm:pt>
    <dgm:pt modelId="{B26E7CC7-2BBC-48F3-9F29-076FE0DF794C}" type="pres">
      <dgm:prSet presAssocID="{97A0B946-490A-43F2-B7BC-398AC5A8D2F6}" presName="txTwo" presStyleLbl="node2" presStyleIdx="1" presStyleCnt="3" custScaleX="58596" custScaleY="27559" custLinFactNeighborX="2900" custLinFactNeighborY="-29772">
        <dgm:presLayoutVars>
          <dgm:chPref val="3"/>
        </dgm:presLayoutVars>
      </dgm:prSet>
      <dgm:spPr/>
      <dgm:t>
        <a:bodyPr/>
        <a:lstStyle/>
        <a:p>
          <a:endParaRPr lang="ru-RU"/>
        </a:p>
      </dgm:t>
    </dgm:pt>
    <dgm:pt modelId="{89B8FA12-C3E5-4D91-85E6-CF05718FB3FB}" type="pres">
      <dgm:prSet presAssocID="{97A0B946-490A-43F2-B7BC-398AC5A8D2F6}" presName="parTransTwo" presStyleCnt="0"/>
      <dgm:spPr/>
    </dgm:pt>
    <dgm:pt modelId="{49DF8F33-00C8-4C57-947D-6FB295BC5E0B}" type="pres">
      <dgm:prSet presAssocID="{97A0B946-490A-43F2-B7BC-398AC5A8D2F6}" presName="horzTwo" presStyleCnt="0"/>
      <dgm:spPr/>
    </dgm:pt>
    <dgm:pt modelId="{8935F7D5-9BD6-42CA-8CA0-72E057D6B34D}" type="pres">
      <dgm:prSet presAssocID="{C9A36824-A241-46BA-827C-7A74F3628FBA}" presName="vertThree" presStyleCnt="0"/>
      <dgm:spPr/>
    </dgm:pt>
    <dgm:pt modelId="{C8C8197E-6305-413D-AE7A-2D765A45E722}" type="pres">
      <dgm:prSet presAssocID="{C9A36824-A241-46BA-827C-7A74F3628FBA}" presName="txThree" presStyleLbl="node3" presStyleIdx="1" presStyleCnt="3" custScaleX="58825" custScaleY="38582" custLinFactNeighborX="2911" custLinFactNeighborY="-49170">
        <dgm:presLayoutVars>
          <dgm:chPref val="3"/>
        </dgm:presLayoutVars>
      </dgm:prSet>
      <dgm:spPr/>
      <dgm:t>
        <a:bodyPr/>
        <a:lstStyle/>
        <a:p>
          <a:endParaRPr lang="ru-RU"/>
        </a:p>
      </dgm:t>
    </dgm:pt>
    <dgm:pt modelId="{061220AE-192D-4E38-A132-972960C5CC49}" type="pres">
      <dgm:prSet presAssocID="{C9A36824-A241-46BA-827C-7A74F3628FBA}" presName="parTransThree" presStyleCnt="0"/>
      <dgm:spPr/>
    </dgm:pt>
    <dgm:pt modelId="{92B55F50-B7C7-40CA-A676-330B451225D2}" type="pres">
      <dgm:prSet presAssocID="{C9A36824-A241-46BA-827C-7A74F3628FBA}" presName="horzThree" presStyleCnt="0"/>
      <dgm:spPr/>
    </dgm:pt>
    <dgm:pt modelId="{35AECF87-FCFB-4ACB-96D6-B593F5641AED}" type="pres">
      <dgm:prSet presAssocID="{07B80F12-EC88-4450-92AF-9C6E79AD2A8D}" presName="vertFour" presStyleCnt="0">
        <dgm:presLayoutVars>
          <dgm:chPref val="3"/>
        </dgm:presLayoutVars>
      </dgm:prSet>
      <dgm:spPr/>
    </dgm:pt>
    <dgm:pt modelId="{41007D0D-801F-4A09-AF8E-411534AA8476}" type="pres">
      <dgm:prSet presAssocID="{07B80F12-EC88-4450-92AF-9C6E79AD2A8D}" presName="txFour" presStyleLbl="node4" presStyleIdx="3" presStyleCnt="9" custScaleX="59755" custScaleY="27530" custLinFactNeighborX="3168" custLinFactNeighborY="-91320">
        <dgm:presLayoutVars>
          <dgm:chPref val="3"/>
        </dgm:presLayoutVars>
      </dgm:prSet>
      <dgm:spPr/>
      <dgm:t>
        <a:bodyPr/>
        <a:lstStyle/>
        <a:p>
          <a:endParaRPr lang="ru-RU"/>
        </a:p>
      </dgm:t>
    </dgm:pt>
    <dgm:pt modelId="{204A399F-7321-43B8-99D7-EB24DA528AC7}" type="pres">
      <dgm:prSet presAssocID="{07B80F12-EC88-4450-92AF-9C6E79AD2A8D}" presName="parTransFour" presStyleCnt="0"/>
      <dgm:spPr/>
    </dgm:pt>
    <dgm:pt modelId="{70896AFF-AE5D-4C5D-9E92-EA5E0AE6454E}" type="pres">
      <dgm:prSet presAssocID="{07B80F12-EC88-4450-92AF-9C6E79AD2A8D}" presName="horzFour" presStyleCnt="0"/>
      <dgm:spPr/>
    </dgm:pt>
    <dgm:pt modelId="{CEED6D9A-04A1-4013-8A9C-7F3C1EA88855}" type="pres">
      <dgm:prSet presAssocID="{D2FCBC18-222E-4FD3-926D-668B4BBA49C6}" presName="vertFour" presStyleCnt="0">
        <dgm:presLayoutVars>
          <dgm:chPref val="3"/>
        </dgm:presLayoutVars>
      </dgm:prSet>
      <dgm:spPr/>
    </dgm:pt>
    <dgm:pt modelId="{F9E9D04B-46B0-49DD-B3B4-A1CC7B5D68B8}" type="pres">
      <dgm:prSet presAssocID="{D2FCBC18-222E-4FD3-926D-668B4BBA49C6}" presName="txFour" presStyleLbl="node4" presStyleIdx="4" presStyleCnt="9" custScaleX="60398" custScaleY="67304" custLinFactY="-2466" custLinFactNeighborX="3069" custLinFactNeighborY="-100000">
        <dgm:presLayoutVars>
          <dgm:chPref val="3"/>
        </dgm:presLayoutVars>
      </dgm:prSet>
      <dgm:spPr/>
      <dgm:t>
        <a:bodyPr/>
        <a:lstStyle/>
        <a:p>
          <a:endParaRPr lang="ru-RU"/>
        </a:p>
      </dgm:t>
    </dgm:pt>
    <dgm:pt modelId="{7A4001F8-1841-4826-A141-B716959DE3A5}" type="pres">
      <dgm:prSet presAssocID="{D2FCBC18-222E-4FD3-926D-668B4BBA49C6}" presName="parTransFour" presStyleCnt="0"/>
      <dgm:spPr/>
    </dgm:pt>
    <dgm:pt modelId="{B636A10E-9A02-4241-A5B7-4275E34F1C4A}" type="pres">
      <dgm:prSet presAssocID="{D2FCBC18-222E-4FD3-926D-668B4BBA49C6}" presName="horzFour" presStyleCnt="0"/>
      <dgm:spPr/>
    </dgm:pt>
    <dgm:pt modelId="{D8B159D6-75BF-4D23-81EF-9AD63DE90941}" type="pres">
      <dgm:prSet presAssocID="{7B809552-61D5-46C4-AE2B-366B45D082F1}" presName="vertFour" presStyleCnt="0">
        <dgm:presLayoutVars>
          <dgm:chPref val="3"/>
        </dgm:presLayoutVars>
      </dgm:prSet>
      <dgm:spPr/>
    </dgm:pt>
    <dgm:pt modelId="{92716BD3-3E09-473B-ADE3-18AF8B39E2CD}" type="pres">
      <dgm:prSet presAssocID="{7B809552-61D5-46C4-AE2B-366B45D082F1}" presName="txFour" presStyleLbl="node4" presStyleIdx="5" presStyleCnt="9" custScaleX="60398" custScaleY="35673" custLinFactNeighborX="4311" custLinFactNeighborY="-11683">
        <dgm:presLayoutVars>
          <dgm:chPref val="3"/>
        </dgm:presLayoutVars>
      </dgm:prSet>
      <dgm:spPr/>
      <dgm:t>
        <a:bodyPr/>
        <a:lstStyle/>
        <a:p>
          <a:endParaRPr lang="ru-RU"/>
        </a:p>
      </dgm:t>
    </dgm:pt>
    <dgm:pt modelId="{AA24CAAC-A207-4FF0-AEF8-9AD2FF1446F6}" type="pres">
      <dgm:prSet presAssocID="{7B809552-61D5-46C4-AE2B-366B45D082F1}" presName="horzFour" presStyleCnt="0"/>
      <dgm:spPr/>
    </dgm:pt>
    <dgm:pt modelId="{2F7AFC3D-37A5-44D2-8EA0-09D7BD981C9A}" type="pres">
      <dgm:prSet presAssocID="{CCE8922D-CDBE-4096-A9B9-B27F8CC2E7B1}" presName="sibSpaceTwo" presStyleCnt="0"/>
      <dgm:spPr/>
    </dgm:pt>
    <dgm:pt modelId="{EB7B46BE-F43B-4A1E-A669-F6C825738262}" type="pres">
      <dgm:prSet presAssocID="{652B5FD8-1DD6-40EB-8F31-CDE12959894B}" presName="vertTwo" presStyleCnt="0"/>
      <dgm:spPr/>
    </dgm:pt>
    <dgm:pt modelId="{0DD1BF98-FBDB-45B5-B316-4FD42D21DF4F}" type="pres">
      <dgm:prSet presAssocID="{652B5FD8-1DD6-40EB-8F31-CDE12959894B}" presName="txTwo" presStyleLbl="node2" presStyleIdx="2" presStyleCnt="3" custScaleX="48602" custScaleY="27559" custLinFactNeighborX="-16173" custLinFactNeighborY="-29772">
        <dgm:presLayoutVars>
          <dgm:chPref val="3"/>
        </dgm:presLayoutVars>
      </dgm:prSet>
      <dgm:spPr/>
      <dgm:t>
        <a:bodyPr/>
        <a:lstStyle/>
        <a:p>
          <a:endParaRPr lang="ru-RU"/>
        </a:p>
      </dgm:t>
    </dgm:pt>
    <dgm:pt modelId="{37DE613C-4717-4CFA-B98F-C28711672B0D}" type="pres">
      <dgm:prSet presAssocID="{652B5FD8-1DD6-40EB-8F31-CDE12959894B}" presName="parTransTwo" presStyleCnt="0"/>
      <dgm:spPr/>
    </dgm:pt>
    <dgm:pt modelId="{9FC550D5-B102-4FE7-8DB4-D04CBBB0C7E4}" type="pres">
      <dgm:prSet presAssocID="{652B5FD8-1DD6-40EB-8F31-CDE12959894B}" presName="horzTwo" presStyleCnt="0"/>
      <dgm:spPr/>
    </dgm:pt>
    <dgm:pt modelId="{A3A10215-C023-4B61-9DD1-CE3FDB812CEB}" type="pres">
      <dgm:prSet presAssocID="{3D89C345-4A0D-4FDC-B5A8-B2FCB828DDAB}" presName="vertThree" presStyleCnt="0"/>
      <dgm:spPr/>
    </dgm:pt>
    <dgm:pt modelId="{0BFDD33F-6CF3-4CD5-8EE5-513EC1B17424}" type="pres">
      <dgm:prSet presAssocID="{3D89C345-4A0D-4FDC-B5A8-B2FCB828DDAB}" presName="txThree" presStyleLbl="node3" presStyleIdx="2" presStyleCnt="3" custScaleX="48792" custScaleY="38582" custLinFactNeighborX="-16237" custLinFactNeighborY="-55045">
        <dgm:presLayoutVars>
          <dgm:chPref val="3"/>
        </dgm:presLayoutVars>
      </dgm:prSet>
      <dgm:spPr/>
      <dgm:t>
        <a:bodyPr/>
        <a:lstStyle/>
        <a:p>
          <a:endParaRPr lang="ru-RU"/>
        </a:p>
      </dgm:t>
    </dgm:pt>
    <dgm:pt modelId="{AE2BDA44-B1F5-4722-A82E-C0EADD553D57}" type="pres">
      <dgm:prSet presAssocID="{3D89C345-4A0D-4FDC-B5A8-B2FCB828DDAB}" presName="parTransThree" presStyleCnt="0"/>
      <dgm:spPr/>
    </dgm:pt>
    <dgm:pt modelId="{23786150-4A0F-4CAD-9BF8-2CF4EFC51B7B}" type="pres">
      <dgm:prSet presAssocID="{3D89C345-4A0D-4FDC-B5A8-B2FCB828DDAB}" presName="horzThree" presStyleCnt="0"/>
      <dgm:spPr/>
    </dgm:pt>
    <dgm:pt modelId="{DADA4FF1-9FF7-464B-A160-85E2006D66AB}" type="pres">
      <dgm:prSet presAssocID="{512DE50A-C5CC-4902-9E40-2F658F91C541}" presName="vertFour" presStyleCnt="0">
        <dgm:presLayoutVars>
          <dgm:chPref val="3"/>
        </dgm:presLayoutVars>
      </dgm:prSet>
      <dgm:spPr/>
    </dgm:pt>
    <dgm:pt modelId="{16AF53AE-A193-46B7-A8C5-B79B87F51423}" type="pres">
      <dgm:prSet presAssocID="{512DE50A-C5CC-4902-9E40-2F658F91C541}" presName="txFour" presStyleLbl="node4" presStyleIdx="6" presStyleCnt="9" custScaleX="59290" custScaleY="27530" custLinFactNeighborX="11061" custLinFactNeighborY="-91320">
        <dgm:presLayoutVars>
          <dgm:chPref val="3"/>
        </dgm:presLayoutVars>
      </dgm:prSet>
      <dgm:spPr/>
      <dgm:t>
        <a:bodyPr/>
        <a:lstStyle/>
        <a:p>
          <a:endParaRPr lang="ru-RU"/>
        </a:p>
      </dgm:t>
    </dgm:pt>
    <dgm:pt modelId="{F0F81DCE-BBAF-4448-8C06-FE929F6EFD50}" type="pres">
      <dgm:prSet presAssocID="{512DE50A-C5CC-4902-9E40-2F658F91C541}" presName="parTransFour" presStyleCnt="0"/>
      <dgm:spPr/>
    </dgm:pt>
    <dgm:pt modelId="{C7882690-B9B4-4E7B-9A8D-7E4FA15239D1}" type="pres">
      <dgm:prSet presAssocID="{512DE50A-C5CC-4902-9E40-2F658F91C541}" presName="horzFour" presStyleCnt="0"/>
      <dgm:spPr/>
    </dgm:pt>
    <dgm:pt modelId="{59E9A1C9-BF43-46B0-BA12-280660F3E0B5}" type="pres">
      <dgm:prSet presAssocID="{5D59B49C-8193-4B9D-A524-24260E5DC43A}" presName="vertFour" presStyleCnt="0">
        <dgm:presLayoutVars>
          <dgm:chPref val="3"/>
        </dgm:presLayoutVars>
      </dgm:prSet>
      <dgm:spPr/>
    </dgm:pt>
    <dgm:pt modelId="{26A96B2E-8431-4887-87F9-A88D05F1F01E}" type="pres">
      <dgm:prSet presAssocID="{5D59B49C-8193-4B9D-A524-24260E5DC43A}" presName="txFour" presStyleLbl="node4" presStyleIdx="7" presStyleCnt="9" custScaleX="58883" custScaleY="35673" custLinFactNeighborX="8535" custLinFactNeighborY="62159">
        <dgm:presLayoutVars>
          <dgm:chPref val="3"/>
        </dgm:presLayoutVars>
      </dgm:prSet>
      <dgm:spPr/>
      <dgm:t>
        <a:bodyPr/>
        <a:lstStyle/>
        <a:p>
          <a:endParaRPr lang="ru-RU"/>
        </a:p>
      </dgm:t>
    </dgm:pt>
    <dgm:pt modelId="{8C91A089-9E02-46C5-B968-BACB80AECC4C}" type="pres">
      <dgm:prSet presAssocID="{5D59B49C-8193-4B9D-A524-24260E5DC43A}" presName="horzFour" presStyleCnt="0"/>
      <dgm:spPr/>
    </dgm:pt>
    <dgm:pt modelId="{ED64273D-9901-4B79-8EAD-E2E2B25676A8}" type="pres">
      <dgm:prSet presAssocID="{DA45B9E8-F93B-44F7-95AA-7CC22F6CBAFD}" presName="sibSpaceFour" presStyleCnt="0"/>
      <dgm:spPr/>
    </dgm:pt>
    <dgm:pt modelId="{306F713D-A4D4-4558-A31F-4207A724EBFB}" type="pres">
      <dgm:prSet presAssocID="{E6A4004E-80F4-4DC2-92C6-00E5144B3112}" presName="vertFour" presStyleCnt="0">
        <dgm:presLayoutVars>
          <dgm:chPref val="3"/>
        </dgm:presLayoutVars>
      </dgm:prSet>
      <dgm:spPr/>
    </dgm:pt>
    <dgm:pt modelId="{DE0F2ACF-EBDB-491E-AD7E-E8AF256FD5B8}" type="pres">
      <dgm:prSet presAssocID="{E6A4004E-80F4-4DC2-92C6-00E5144B3112}" presName="txFour" presStyleLbl="node4" presStyleIdx="8" presStyleCnt="9" custScaleX="59173" custScaleY="67304" custLinFactNeighborX="-50270" custLinFactNeighborY="25064">
        <dgm:presLayoutVars>
          <dgm:chPref val="3"/>
        </dgm:presLayoutVars>
      </dgm:prSet>
      <dgm:spPr/>
      <dgm:t>
        <a:bodyPr/>
        <a:lstStyle/>
        <a:p>
          <a:endParaRPr lang="ru-RU"/>
        </a:p>
      </dgm:t>
    </dgm:pt>
    <dgm:pt modelId="{5EF4C746-ADB2-4AF1-A55B-018189DB40B8}" type="pres">
      <dgm:prSet presAssocID="{E6A4004E-80F4-4DC2-92C6-00E5144B3112}" presName="horzFour" presStyleCnt="0"/>
      <dgm:spPr/>
    </dgm:pt>
  </dgm:ptLst>
  <dgm:cxnLst>
    <dgm:cxn modelId="{B361F1B9-6D02-4DD6-859D-D3C65E8EE1B1}" type="presOf" srcId="{DC8ABE38-9E0B-457A-A24A-B3482434ACAB}" destId="{F283F61B-524B-402A-8475-C33316F6D7A4}" srcOrd="0" destOrd="0" presId="urn:microsoft.com/office/officeart/2005/8/layout/hierarchy4"/>
    <dgm:cxn modelId="{A37E7BA6-D1AB-49DF-A3DA-6F6168B88AA3}" type="presOf" srcId="{11F9C3DB-3694-4C6F-9480-413338C10FBB}" destId="{E46628DA-DFCB-494E-9EDB-9DEB3E961771}" srcOrd="0" destOrd="0" presId="urn:microsoft.com/office/officeart/2005/8/layout/hierarchy4"/>
    <dgm:cxn modelId="{47085E78-F323-461C-ABA0-3C00F129E846}" srcId="{E321591B-EF22-4B70-A997-F920ADD424A6}" destId="{11F9C3DB-3694-4C6F-9480-413338C10FBB}" srcOrd="0" destOrd="0" parTransId="{82AF0889-00EE-4A2D-80F8-9E69973D9BB1}" sibTransId="{959BAB1B-4ED2-49C7-A434-265946C911A4}"/>
    <dgm:cxn modelId="{D4F5E715-8A9C-4394-B1A7-27E0708936FE}" srcId="{512DE50A-C5CC-4902-9E40-2F658F91C541}" destId="{5D59B49C-8193-4B9D-A524-24260E5DC43A}" srcOrd="0" destOrd="0" parTransId="{5F514B5F-7E9E-4D86-87E2-615FDF271CE8}" sibTransId="{B2212DC2-0DC6-4C79-AF8C-D2E0529EEE4F}"/>
    <dgm:cxn modelId="{E2E60461-5992-4AA5-A3A2-574A752DCE92}" srcId="{652B5FD8-1DD6-40EB-8F31-CDE12959894B}" destId="{3D89C345-4A0D-4FDC-B5A8-B2FCB828DDAB}" srcOrd="0" destOrd="0" parTransId="{E6354887-5BD7-498D-B65E-5BB3879A76B2}" sibTransId="{EA880DA5-92D7-4193-8FA5-39C6170E4C3C}"/>
    <dgm:cxn modelId="{583A06A5-5916-4459-80FA-EB6CE837E5CF}" srcId="{D351FCBF-967B-4557-978E-7A3222124EA5}" destId="{652B5FD8-1DD6-40EB-8F31-CDE12959894B}" srcOrd="2" destOrd="0" parTransId="{3D7DBC52-85B3-4FB1-A529-49B13D148558}" sibTransId="{3A8A0009-352F-4705-A981-2FEF5C76DA21}"/>
    <dgm:cxn modelId="{FB3095F0-09AD-4351-9441-B5FB0766DB15}" srcId="{D2FCBC18-222E-4FD3-926D-668B4BBA49C6}" destId="{7B809552-61D5-46C4-AE2B-366B45D082F1}" srcOrd="0" destOrd="0" parTransId="{EB239BA9-9419-4CEB-98C3-4690A0B4C9D8}" sibTransId="{D178F321-A392-47B2-B2D3-E57794859785}"/>
    <dgm:cxn modelId="{A7588DA0-921F-4D18-9BE3-79986A875AC4}" type="presOf" srcId="{D351FCBF-967B-4557-978E-7A3222124EA5}" destId="{8CCC63E9-78E3-42CF-8177-76D5E588906A}" srcOrd="0" destOrd="0" presId="urn:microsoft.com/office/officeart/2005/8/layout/hierarchy4"/>
    <dgm:cxn modelId="{A1641F26-9FB9-4DB6-A581-89E52DD4DF6C}" type="presOf" srcId="{6E4BDF23-D055-4600-B225-7ECA009E7556}" destId="{553B4E58-AF68-434D-AE6A-08D572D24E47}" srcOrd="0" destOrd="0" presId="urn:microsoft.com/office/officeart/2005/8/layout/hierarchy4"/>
    <dgm:cxn modelId="{3306FD7C-AFCC-45B6-B587-E111A5BD96C7}" type="presOf" srcId="{5D59B49C-8193-4B9D-A524-24260E5DC43A}" destId="{26A96B2E-8431-4887-87F9-A88D05F1F01E}" srcOrd="0" destOrd="0" presId="urn:microsoft.com/office/officeart/2005/8/layout/hierarchy4"/>
    <dgm:cxn modelId="{D8BF1CB9-DB0D-407E-9EC0-D5D0B5ED6477}" type="presOf" srcId="{31221637-960D-4BD7-97BA-03E24C592427}" destId="{EB0C10EA-E065-41A1-9B13-E8E04F32F921}" srcOrd="0" destOrd="0" presId="urn:microsoft.com/office/officeart/2005/8/layout/hierarchy4"/>
    <dgm:cxn modelId="{93051B64-2714-41CB-8302-3DFA8376D0C9}" type="presOf" srcId="{C9A36824-A241-46BA-827C-7A74F3628FBA}" destId="{C8C8197E-6305-413D-AE7A-2D765A45E722}" srcOrd="0" destOrd="0" presId="urn:microsoft.com/office/officeart/2005/8/layout/hierarchy4"/>
    <dgm:cxn modelId="{06734997-BB3F-464B-BD88-0FF9251C0472}" srcId="{1A37C2D0-E311-480D-BE74-4A10698CA5CA}" destId="{D351FCBF-967B-4557-978E-7A3222124EA5}" srcOrd="0" destOrd="0" parTransId="{02F7ECAF-3554-4DF9-89FC-164034A7045E}" sibTransId="{7DEB0C03-D1E4-4C2F-9788-195499245F22}"/>
    <dgm:cxn modelId="{A2B67B0C-2985-4C99-AA65-FD43BABD8C41}" type="presOf" srcId="{3D89C345-4A0D-4FDC-B5A8-B2FCB828DDAB}" destId="{0BFDD33F-6CF3-4CD5-8EE5-513EC1B17424}" srcOrd="0" destOrd="0" presId="urn:microsoft.com/office/officeart/2005/8/layout/hierarchy4"/>
    <dgm:cxn modelId="{711D3E3F-1E7A-4767-A2D5-030DED4B6251}" srcId="{97A0B946-490A-43F2-B7BC-398AC5A8D2F6}" destId="{C9A36824-A241-46BA-827C-7A74F3628FBA}" srcOrd="0" destOrd="0" parTransId="{1CDE2509-D01C-42B7-AD1F-BFA304C07372}" sibTransId="{70C8FE2B-EB40-447A-9897-5974D90ABCAD}"/>
    <dgm:cxn modelId="{0EC2FFFF-3B8A-4396-A103-CD84B8E53C3D}" srcId="{6E4BDF23-D055-4600-B225-7ECA009E7556}" destId="{DC8ABE38-9E0B-457A-A24A-B3482434ACAB}" srcOrd="0" destOrd="0" parTransId="{66A143F5-070B-4EB2-98E1-744739FD25A0}" sibTransId="{571AE004-CF7E-444E-8136-BDA562AA7234}"/>
    <dgm:cxn modelId="{7127624A-2E19-4F05-9EC9-6EA2C2F4E1AE}" type="presOf" srcId="{512DE50A-C5CC-4902-9E40-2F658F91C541}" destId="{16AF53AE-A193-46B7-A8C5-B79B87F51423}" srcOrd="0" destOrd="0" presId="urn:microsoft.com/office/officeart/2005/8/layout/hierarchy4"/>
    <dgm:cxn modelId="{E03D1616-DADD-4EE5-912F-E248084E2C1D}" srcId="{D351FCBF-967B-4557-978E-7A3222124EA5}" destId="{97A0B946-490A-43F2-B7BC-398AC5A8D2F6}" srcOrd="1" destOrd="0" parTransId="{246A8E06-9666-4BB4-A55E-CABB74F7B8FF}" sibTransId="{CCE8922D-CDBE-4096-A9B9-B27F8CC2E7B1}"/>
    <dgm:cxn modelId="{61D705F4-5E25-4132-A26B-59701A164BE2}" type="presOf" srcId="{E6A4004E-80F4-4DC2-92C6-00E5144B3112}" destId="{DE0F2ACF-EBDB-491E-AD7E-E8AF256FD5B8}" srcOrd="0" destOrd="0" presId="urn:microsoft.com/office/officeart/2005/8/layout/hierarchy4"/>
    <dgm:cxn modelId="{108AE50C-A36E-48C0-ACC7-2A1A1ED1D603}" srcId="{3D89C345-4A0D-4FDC-B5A8-B2FCB828DDAB}" destId="{E6A4004E-80F4-4DC2-92C6-00E5144B3112}" srcOrd="1" destOrd="0" parTransId="{DB4279C4-2925-4F83-B2E9-943ADBA82594}" sibTransId="{87E3764F-5C08-42DD-AC0F-BFFBE2F83A83}"/>
    <dgm:cxn modelId="{CF556B83-D864-4B9F-8A1E-03D44A5E132F}" srcId="{3D89C345-4A0D-4FDC-B5A8-B2FCB828DDAB}" destId="{512DE50A-C5CC-4902-9E40-2F658F91C541}" srcOrd="0" destOrd="0" parTransId="{B4F8CCDA-03A5-404C-8D3C-DB13D614312F}" sibTransId="{DA45B9E8-F93B-44F7-95AA-7CC22F6CBAFD}"/>
    <dgm:cxn modelId="{BC1C4DA4-D0DD-4E4D-B295-0D8E4462F2FE}" type="presOf" srcId="{1A37C2D0-E311-480D-BE74-4A10698CA5CA}" destId="{864DD87F-0B0C-4621-942E-8CB6627B1031}" srcOrd="0" destOrd="0" presId="urn:microsoft.com/office/officeart/2005/8/layout/hierarchy4"/>
    <dgm:cxn modelId="{8B64629C-C208-478E-A921-4EEA73A5FD9C}" type="presOf" srcId="{7B809552-61D5-46C4-AE2B-366B45D082F1}" destId="{92716BD3-3E09-473B-ADE3-18AF8B39E2CD}" srcOrd="0" destOrd="0" presId="urn:microsoft.com/office/officeart/2005/8/layout/hierarchy4"/>
    <dgm:cxn modelId="{23F71356-79A3-463A-A82C-88B2E0F29C58}" type="presOf" srcId="{E321591B-EF22-4B70-A997-F920ADD424A6}" destId="{90BD3D43-1A3B-485E-AFA6-70323627E9FE}" srcOrd="0" destOrd="0" presId="urn:microsoft.com/office/officeart/2005/8/layout/hierarchy4"/>
    <dgm:cxn modelId="{54EC16C4-94F1-4DA1-8192-10A416F0D1CD}" srcId="{31221637-960D-4BD7-97BA-03E24C592427}" destId="{6E4BDF23-D055-4600-B225-7ECA009E7556}" srcOrd="0" destOrd="0" parTransId="{4D02B540-D793-425D-B00D-FED0E450A17E}" sibTransId="{44280126-ADC5-4899-80CA-477D12FABF98}"/>
    <dgm:cxn modelId="{C61C7C70-C98C-4347-8318-1B6811A4EB69}" type="presOf" srcId="{652B5FD8-1DD6-40EB-8F31-CDE12959894B}" destId="{0DD1BF98-FBDB-45B5-B316-4FD42D21DF4F}" srcOrd="0" destOrd="0" presId="urn:microsoft.com/office/officeart/2005/8/layout/hierarchy4"/>
    <dgm:cxn modelId="{B936D558-621F-48A4-BF55-501CC464BD60}" srcId="{07B80F12-EC88-4450-92AF-9C6E79AD2A8D}" destId="{D2FCBC18-222E-4FD3-926D-668B4BBA49C6}" srcOrd="0" destOrd="0" parTransId="{3492710E-D677-4EE0-AC2C-A31BCEDCC036}" sibTransId="{9260EA05-5E42-4184-984B-702F1E6026ED}"/>
    <dgm:cxn modelId="{D27E77A3-C154-4129-85C8-A445D52FDD61}" type="presOf" srcId="{D2FCBC18-222E-4FD3-926D-668B4BBA49C6}" destId="{F9E9D04B-46B0-49DD-B3B4-A1CC7B5D68B8}" srcOrd="0" destOrd="0" presId="urn:microsoft.com/office/officeart/2005/8/layout/hierarchy4"/>
    <dgm:cxn modelId="{067601B4-6CE7-46D0-896C-451C062DF623}" srcId="{D351FCBF-967B-4557-978E-7A3222124EA5}" destId="{31221637-960D-4BD7-97BA-03E24C592427}" srcOrd="0" destOrd="0" parTransId="{0922CFA8-6EA5-46EE-8CE3-4E8D2781AC6C}" sibTransId="{82FB3D4A-C7C5-4943-B9E2-E2FEC0B3A8C6}"/>
    <dgm:cxn modelId="{65407EC4-A36F-4467-AE59-FC8B2548AD02}" srcId="{DC8ABE38-9E0B-457A-A24A-B3482434ACAB}" destId="{E321591B-EF22-4B70-A997-F920ADD424A6}" srcOrd="0" destOrd="0" parTransId="{C74C1044-46DE-469D-906F-4BF972356DB2}" sibTransId="{6C66FFD2-E801-49D4-9517-86F537270F66}"/>
    <dgm:cxn modelId="{A99E1D1E-95C9-4B40-B8CA-4A923574CDBA}" type="presOf" srcId="{07B80F12-EC88-4450-92AF-9C6E79AD2A8D}" destId="{41007D0D-801F-4A09-AF8E-411534AA8476}" srcOrd="0" destOrd="0" presId="urn:microsoft.com/office/officeart/2005/8/layout/hierarchy4"/>
    <dgm:cxn modelId="{D91A3CA4-D361-4087-B0FF-9E7201AE7FA2}" srcId="{C9A36824-A241-46BA-827C-7A74F3628FBA}" destId="{07B80F12-EC88-4450-92AF-9C6E79AD2A8D}" srcOrd="0" destOrd="0" parTransId="{15172A01-0FA8-423B-B369-B76D150C354A}" sibTransId="{FF2B3D85-D9D1-42F7-BE34-BB0DA65E07FD}"/>
    <dgm:cxn modelId="{ECDC7936-577C-48B1-8CED-790A0C7F4017}" type="presOf" srcId="{97A0B946-490A-43F2-B7BC-398AC5A8D2F6}" destId="{B26E7CC7-2BBC-48F3-9F29-076FE0DF794C}" srcOrd="0" destOrd="0" presId="urn:microsoft.com/office/officeart/2005/8/layout/hierarchy4"/>
    <dgm:cxn modelId="{A7E4D084-72C3-4C34-9949-51664D8C61D8}" type="presParOf" srcId="{864DD87F-0B0C-4621-942E-8CB6627B1031}" destId="{0C39856A-F539-4A0A-9A68-83637FEBAC0B}" srcOrd="0" destOrd="0" presId="urn:microsoft.com/office/officeart/2005/8/layout/hierarchy4"/>
    <dgm:cxn modelId="{F935967F-001D-41C0-9E41-2E3EFC4E2D20}" type="presParOf" srcId="{0C39856A-F539-4A0A-9A68-83637FEBAC0B}" destId="{8CCC63E9-78E3-42CF-8177-76D5E588906A}" srcOrd="0" destOrd="0" presId="urn:microsoft.com/office/officeart/2005/8/layout/hierarchy4"/>
    <dgm:cxn modelId="{508ED45A-E47A-4AE8-8225-5D5DBEE9F774}" type="presParOf" srcId="{0C39856A-F539-4A0A-9A68-83637FEBAC0B}" destId="{B9A4D6C6-8648-453E-93F2-931661CD5112}" srcOrd="1" destOrd="0" presId="urn:microsoft.com/office/officeart/2005/8/layout/hierarchy4"/>
    <dgm:cxn modelId="{98320DCF-AD2E-442D-BE81-F98BD2357E2E}" type="presParOf" srcId="{0C39856A-F539-4A0A-9A68-83637FEBAC0B}" destId="{BE32FA8B-7078-4ADB-B5C0-7CD6AA1E3302}" srcOrd="2" destOrd="0" presId="urn:microsoft.com/office/officeart/2005/8/layout/hierarchy4"/>
    <dgm:cxn modelId="{DA0119CF-95ED-4229-A8C7-14F5A49F6376}" type="presParOf" srcId="{BE32FA8B-7078-4ADB-B5C0-7CD6AA1E3302}" destId="{53904001-7DD1-41E8-8A1B-B8FE436F89A6}" srcOrd="0" destOrd="0" presId="urn:microsoft.com/office/officeart/2005/8/layout/hierarchy4"/>
    <dgm:cxn modelId="{13892F24-3E73-47DD-AA5C-1878BF9F4C94}" type="presParOf" srcId="{53904001-7DD1-41E8-8A1B-B8FE436F89A6}" destId="{EB0C10EA-E065-41A1-9B13-E8E04F32F921}" srcOrd="0" destOrd="0" presId="urn:microsoft.com/office/officeart/2005/8/layout/hierarchy4"/>
    <dgm:cxn modelId="{2D331EC7-B494-477B-BF1D-2CEBF4FA9ABA}" type="presParOf" srcId="{53904001-7DD1-41E8-8A1B-B8FE436F89A6}" destId="{CCD07A17-59AC-468E-AC54-91FD51AAE356}" srcOrd="1" destOrd="0" presId="urn:microsoft.com/office/officeart/2005/8/layout/hierarchy4"/>
    <dgm:cxn modelId="{99F637E4-F574-4894-8843-61E6BA9B6250}" type="presParOf" srcId="{53904001-7DD1-41E8-8A1B-B8FE436F89A6}" destId="{2D1A2F93-8BE8-4351-AA35-B8D30954E047}" srcOrd="2" destOrd="0" presId="urn:microsoft.com/office/officeart/2005/8/layout/hierarchy4"/>
    <dgm:cxn modelId="{45ECAD2F-DCAE-4856-85CD-1E6216D436C9}" type="presParOf" srcId="{2D1A2F93-8BE8-4351-AA35-B8D30954E047}" destId="{91AAF779-FB15-41FF-98C5-E7A5B463660F}" srcOrd="0" destOrd="0" presId="urn:microsoft.com/office/officeart/2005/8/layout/hierarchy4"/>
    <dgm:cxn modelId="{DA275904-E7FB-4554-824F-D53647402DED}" type="presParOf" srcId="{91AAF779-FB15-41FF-98C5-E7A5B463660F}" destId="{553B4E58-AF68-434D-AE6A-08D572D24E47}" srcOrd="0" destOrd="0" presId="urn:microsoft.com/office/officeart/2005/8/layout/hierarchy4"/>
    <dgm:cxn modelId="{48B6DF9F-0521-4EB8-BCA9-97B67D80C109}" type="presParOf" srcId="{91AAF779-FB15-41FF-98C5-E7A5B463660F}" destId="{3A11E530-4E37-4546-B56B-C0E045113627}" srcOrd="1" destOrd="0" presId="urn:microsoft.com/office/officeart/2005/8/layout/hierarchy4"/>
    <dgm:cxn modelId="{4ED02A55-371E-43F2-B7FE-4EE27E524DCA}" type="presParOf" srcId="{91AAF779-FB15-41FF-98C5-E7A5B463660F}" destId="{6E09CDF5-8133-447C-A33F-A36734CC5BAE}" srcOrd="2" destOrd="0" presId="urn:microsoft.com/office/officeart/2005/8/layout/hierarchy4"/>
    <dgm:cxn modelId="{23332CB3-CC30-40B8-90BC-58B03CF06BC9}" type="presParOf" srcId="{6E09CDF5-8133-447C-A33F-A36734CC5BAE}" destId="{53E5BB48-9297-49AA-A2D0-7034D533C052}" srcOrd="0" destOrd="0" presId="urn:microsoft.com/office/officeart/2005/8/layout/hierarchy4"/>
    <dgm:cxn modelId="{4F6057C6-D056-46EA-A3E7-B18E0267E9E6}" type="presParOf" srcId="{53E5BB48-9297-49AA-A2D0-7034D533C052}" destId="{F283F61B-524B-402A-8475-C33316F6D7A4}" srcOrd="0" destOrd="0" presId="urn:microsoft.com/office/officeart/2005/8/layout/hierarchy4"/>
    <dgm:cxn modelId="{7ACE77A7-AA3A-449A-B42D-6713E38989B3}" type="presParOf" srcId="{53E5BB48-9297-49AA-A2D0-7034D533C052}" destId="{9F1D1DB6-C76A-4E95-9F38-78601B37981D}" srcOrd="1" destOrd="0" presId="urn:microsoft.com/office/officeart/2005/8/layout/hierarchy4"/>
    <dgm:cxn modelId="{7AB8A1D4-B9C2-45F3-B67F-A3C824519868}" type="presParOf" srcId="{53E5BB48-9297-49AA-A2D0-7034D533C052}" destId="{3CF2A828-D072-4004-8126-C518020B7EB1}" srcOrd="2" destOrd="0" presId="urn:microsoft.com/office/officeart/2005/8/layout/hierarchy4"/>
    <dgm:cxn modelId="{3805A6F3-CC8B-4E45-9C40-85D6BE67A8B7}" type="presParOf" srcId="{3CF2A828-D072-4004-8126-C518020B7EB1}" destId="{92F27F9C-FC65-4FA6-95B7-88DA3A778C96}" srcOrd="0" destOrd="0" presId="urn:microsoft.com/office/officeart/2005/8/layout/hierarchy4"/>
    <dgm:cxn modelId="{F75DED43-9D27-48C6-B13B-2AA1BFC0E036}" type="presParOf" srcId="{92F27F9C-FC65-4FA6-95B7-88DA3A778C96}" destId="{90BD3D43-1A3B-485E-AFA6-70323627E9FE}" srcOrd="0" destOrd="0" presId="urn:microsoft.com/office/officeart/2005/8/layout/hierarchy4"/>
    <dgm:cxn modelId="{92909560-341A-4A04-B52A-99F21C091E2A}" type="presParOf" srcId="{92F27F9C-FC65-4FA6-95B7-88DA3A778C96}" destId="{8B39B552-1478-4372-B458-763D7F5D1FFF}" srcOrd="1" destOrd="0" presId="urn:microsoft.com/office/officeart/2005/8/layout/hierarchy4"/>
    <dgm:cxn modelId="{BD73AB99-295A-4C41-9A89-0D3265B7B936}" type="presParOf" srcId="{92F27F9C-FC65-4FA6-95B7-88DA3A778C96}" destId="{0DA08D53-8029-4837-B719-F3B3638477EE}" srcOrd="2" destOrd="0" presId="urn:microsoft.com/office/officeart/2005/8/layout/hierarchy4"/>
    <dgm:cxn modelId="{0B0A9436-65A1-4CEB-A988-38F9460EB602}" type="presParOf" srcId="{0DA08D53-8029-4837-B719-F3B3638477EE}" destId="{507CAB7A-9F39-457C-BEC3-5B3BFB169094}" srcOrd="0" destOrd="0" presId="urn:microsoft.com/office/officeart/2005/8/layout/hierarchy4"/>
    <dgm:cxn modelId="{26E094D9-BE5C-40DD-8B75-2B48116CBAB7}" type="presParOf" srcId="{507CAB7A-9F39-457C-BEC3-5B3BFB169094}" destId="{E46628DA-DFCB-494E-9EDB-9DEB3E961771}" srcOrd="0" destOrd="0" presId="urn:microsoft.com/office/officeart/2005/8/layout/hierarchy4"/>
    <dgm:cxn modelId="{AF12E5D6-070F-4796-AAFD-5D7144040BD6}" type="presParOf" srcId="{507CAB7A-9F39-457C-BEC3-5B3BFB169094}" destId="{E8E4A673-71C9-45AE-9B5F-AE8A221A53FE}" srcOrd="1" destOrd="0" presId="urn:microsoft.com/office/officeart/2005/8/layout/hierarchy4"/>
    <dgm:cxn modelId="{69F0792F-28ED-4C06-9B92-6635D756DBE1}" type="presParOf" srcId="{BE32FA8B-7078-4ADB-B5C0-7CD6AA1E3302}" destId="{302C6254-D9E3-4E9C-98CA-69DAA8FB6C4F}" srcOrd="1" destOrd="0" presId="urn:microsoft.com/office/officeart/2005/8/layout/hierarchy4"/>
    <dgm:cxn modelId="{2D6CAF13-AA27-4BC7-82E3-166E7372B15E}" type="presParOf" srcId="{BE32FA8B-7078-4ADB-B5C0-7CD6AA1E3302}" destId="{1301DEFC-B0F2-4879-8FB4-609AD591B67D}" srcOrd="2" destOrd="0" presId="urn:microsoft.com/office/officeart/2005/8/layout/hierarchy4"/>
    <dgm:cxn modelId="{1907E1FA-2012-4652-8701-F29AA22073CF}" type="presParOf" srcId="{1301DEFC-B0F2-4879-8FB4-609AD591B67D}" destId="{B26E7CC7-2BBC-48F3-9F29-076FE0DF794C}" srcOrd="0" destOrd="0" presId="urn:microsoft.com/office/officeart/2005/8/layout/hierarchy4"/>
    <dgm:cxn modelId="{2B25C867-5A71-4D53-BAC3-407BB4F6B6F8}" type="presParOf" srcId="{1301DEFC-B0F2-4879-8FB4-609AD591B67D}" destId="{89B8FA12-C3E5-4D91-85E6-CF05718FB3FB}" srcOrd="1" destOrd="0" presId="urn:microsoft.com/office/officeart/2005/8/layout/hierarchy4"/>
    <dgm:cxn modelId="{E75E3FEF-0A9D-4B9C-8730-BA180604067F}" type="presParOf" srcId="{1301DEFC-B0F2-4879-8FB4-609AD591B67D}" destId="{49DF8F33-00C8-4C57-947D-6FB295BC5E0B}" srcOrd="2" destOrd="0" presId="urn:microsoft.com/office/officeart/2005/8/layout/hierarchy4"/>
    <dgm:cxn modelId="{2D187A94-A613-4F7D-BDE2-2D4EA89BDA28}" type="presParOf" srcId="{49DF8F33-00C8-4C57-947D-6FB295BC5E0B}" destId="{8935F7D5-9BD6-42CA-8CA0-72E057D6B34D}" srcOrd="0" destOrd="0" presId="urn:microsoft.com/office/officeart/2005/8/layout/hierarchy4"/>
    <dgm:cxn modelId="{F968BA71-DD63-41C7-BF97-749E4AF2D06B}" type="presParOf" srcId="{8935F7D5-9BD6-42CA-8CA0-72E057D6B34D}" destId="{C8C8197E-6305-413D-AE7A-2D765A45E722}" srcOrd="0" destOrd="0" presId="urn:microsoft.com/office/officeart/2005/8/layout/hierarchy4"/>
    <dgm:cxn modelId="{1622A42C-E557-4594-8F37-CE7243F95781}" type="presParOf" srcId="{8935F7D5-9BD6-42CA-8CA0-72E057D6B34D}" destId="{061220AE-192D-4E38-A132-972960C5CC49}" srcOrd="1" destOrd="0" presId="urn:microsoft.com/office/officeart/2005/8/layout/hierarchy4"/>
    <dgm:cxn modelId="{ACFB951B-BA31-4031-AE95-6BF1C9F51F82}" type="presParOf" srcId="{8935F7D5-9BD6-42CA-8CA0-72E057D6B34D}" destId="{92B55F50-B7C7-40CA-A676-330B451225D2}" srcOrd="2" destOrd="0" presId="urn:microsoft.com/office/officeart/2005/8/layout/hierarchy4"/>
    <dgm:cxn modelId="{82FA77D2-6983-4FD9-B35B-A0B53FE0B2BE}" type="presParOf" srcId="{92B55F50-B7C7-40CA-A676-330B451225D2}" destId="{35AECF87-FCFB-4ACB-96D6-B593F5641AED}" srcOrd="0" destOrd="0" presId="urn:microsoft.com/office/officeart/2005/8/layout/hierarchy4"/>
    <dgm:cxn modelId="{9F8DFF91-78B5-4816-B2F4-1553C4DCD22E}" type="presParOf" srcId="{35AECF87-FCFB-4ACB-96D6-B593F5641AED}" destId="{41007D0D-801F-4A09-AF8E-411534AA8476}" srcOrd="0" destOrd="0" presId="urn:microsoft.com/office/officeart/2005/8/layout/hierarchy4"/>
    <dgm:cxn modelId="{EB6D1057-56FF-42C5-9DD9-E3BCB9DEF021}" type="presParOf" srcId="{35AECF87-FCFB-4ACB-96D6-B593F5641AED}" destId="{204A399F-7321-43B8-99D7-EB24DA528AC7}" srcOrd="1" destOrd="0" presId="urn:microsoft.com/office/officeart/2005/8/layout/hierarchy4"/>
    <dgm:cxn modelId="{B73D068F-C4D1-42C4-ADB7-25D9E5D555AA}" type="presParOf" srcId="{35AECF87-FCFB-4ACB-96D6-B593F5641AED}" destId="{70896AFF-AE5D-4C5D-9E92-EA5E0AE6454E}" srcOrd="2" destOrd="0" presId="urn:microsoft.com/office/officeart/2005/8/layout/hierarchy4"/>
    <dgm:cxn modelId="{BA50DC9B-C507-4FD9-9B34-70C3327F3B91}" type="presParOf" srcId="{70896AFF-AE5D-4C5D-9E92-EA5E0AE6454E}" destId="{CEED6D9A-04A1-4013-8A9C-7F3C1EA88855}" srcOrd="0" destOrd="0" presId="urn:microsoft.com/office/officeart/2005/8/layout/hierarchy4"/>
    <dgm:cxn modelId="{A6186961-BD3D-423E-92EA-1A4D5FFBCFBB}" type="presParOf" srcId="{CEED6D9A-04A1-4013-8A9C-7F3C1EA88855}" destId="{F9E9D04B-46B0-49DD-B3B4-A1CC7B5D68B8}" srcOrd="0" destOrd="0" presId="urn:microsoft.com/office/officeart/2005/8/layout/hierarchy4"/>
    <dgm:cxn modelId="{DD836213-E505-4D27-B3AB-49220B2195A3}" type="presParOf" srcId="{CEED6D9A-04A1-4013-8A9C-7F3C1EA88855}" destId="{7A4001F8-1841-4826-A141-B716959DE3A5}" srcOrd="1" destOrd="0" presId="urn:microsoft.com/office/officeart/2005/8/layout/hierarchy4"/>
    <dgm:cxn modelId="{7787F135-4818-43EE-BBDF-9A741B562E37}" type="presParOf" srcId="{CEED6D9A-04A1-4013-8A9C-7F3C1EA88855}" destId="{B636A10E-9A02-4241-A5B7-4275E34F1C4A}" srcOrd="2" destOrd="0" presId="urn:microsoft.com/office/officeart/2005/8/layout/hierarchy4"/>
    <dgm:cxn modelId="{18A12A8F-3EB5-48C7-A704-C0EA66A09326}" type="presParOf" srcId="{B636A10E-9A02-4241-A5B7-4275E34F1C4A}" destId="{D8B159D6-75BF-4D23-81EF-9AD63DE90941}" srcOrd="0" destOrd="0" presId="urn:microsoft.com/office/officeart/2005/8/layout/hierarchy4"/>
    <dgm:cxn modelId="{46EC0A52-7B78-4974-B515-A3D20FD756F9}" type="presParOf" srcId="{D8B159D6-75BF-4D23-81EF-9AD63DE90941}" destId="{92716BD3-3E09-473B-ADE3-18AF8B39E2CD}" srcOrd="0" destOrd="0" presId="urn:microsoft.com/office/officeart/2005/8/layout/hierarchy4"/>
    <dgm:cxn modelId="{1A9BE260-9E88-401B-A615-122CCB806D49}" type="presParOf" srcId="{D8B159D6-75BF-4D23-81EF-9AD63DE90941}" destId="{AA24CAAC-A207-4FF0-AEF8-9AD2FF1446F6}" srcOrd="1" destOrd="0" presId="urn:microsoft.com/office/officeart/2005/8/layout/hierarchy4"/>
    <dgm:cxn modelId="{62EDA8EC-41D0-4D30-B9CB-F6C63E095D63}" type="presParOf" srcId="{BE32FA8B-7078-4ADB-B5C0-7CD6AA1E3302}" destId="{2F7AFC3D-37A5-44D2-8EA0-09D7BD981C9A}" srcOrd="3" destOrd="0" presId="urn:microsoft.com/office/officeart/2005/8/layout/hierarchy4"/>
    <dgm:cxn modelId="{3A807C2F-1382-4597-9B55-E7A0439ED7D8}" type="presParOf" srcId="{BE32FA8B-7078-4ADB-B5C0-7CD6AA1E3302}" destId="{EB7B46BE-F43B-4A1E-A669-F6C825738262}" srcOrd="4" destOrd="0" presId="urn:microsoft.com/office/officeart/2005/8/layout/hierarchy4"/>
    <dgm:cxn modelId="{51EB4291-2ACC-409A-99E0-E148CE631102}" type="presParOf" srcId="{EB7B46BE-F43B-4A1E-A669-F6C825738262}" destId="{0DD1BF98-FBDB-45B5-B316-4FD42D21DF4F}" srcOrd="0" destOrd="0" presId="urn:microsoft.com/office/officeart/2005/8/layout/hierarchy4"/>
    <dgm:cxn modelId="{06B20265-18C8-4764-89B5-AAE35B6ED665}" type="presParOf" srcId="{EB7B46BE-F43B-4A1E-A669-F6C825738262}" destId="{37DE613C-4717-4CFA-B98F-C28711672B0D}" srcOrd="1" destOrd="0" presId="urn:microsoft.com/office/officeart/2005/8/layout/hierarchy4"/>
    <dgm:cxn modelId="{B9608A19-4BE3-44CE-B7C0-CA5953790427}" type="presParOf" srcId="{EB7B46BE-F43B-4A1E-A669-F6C825738262}" destId="{9FC550D5-B102-4FE7-8DB4-D04CBBB0C7E4}" srcOrd="2" destOrd="0" presId="urn:microsoft.com/office/officeart/2005/8/layout/hierarchy4"/>
    <dgm:cxn modelId="{93CE5B76-0D44-4A07-9A2A-1009C4284D93}" type="presParOf" srcId="{9FC550D5-B102-4FE7-8DB4-D04CBBB0C7E4}" destId="{A3A10215-C023-4B61-9DD1-CE3FDB812CEB}" srcOrd="0" destOrd="0" presId="urn:microsoft.com/office/officeart/2005/8/layout/hierarchy4"/>
    <dgm:cxn modelId="{D262612E-4709-43DC-BE20-E32B3049D849}" type="presParOf" srcId="{A3A10215-C023-4B61-9DD1-CE3FDB812CEB}" destId="{0BFDD33F-6CF3-4CD5-8EE5-513EC1B17424}" srcOrd="0" destOrd="0" presId="urn:microsoft.com/office/officeart/2005/8/layout/hierarchy4"/>
    <dgm:cxn modelId="{403903E9-0AF8-4994-8FC0-A43E9AA6D3FB}" type="presParOf" srcId="{A3A10215-C023-4B61-9DD1-CE3FDB812CEB}" destId="{AE2BDA44-B1F5-4722-A82E-C0EADD553D57}" srcOrd="1" destOrd="0" presId="urn:microsoft.com/office/officeart/2005/8/layout/hierarchy4"/>
    <dgm:cxn modelId="{245D921F-0DFD-457E-812C-C24F48F138E2}" type="presParOf" srcId="{A3A10215-C023-4B61-9DD1-CE3FDB812CEB}" destId="{23786150-4A0F-4CAD-9BF8-2CF4EFC51B7B}" srcOrd="2" destOrd="0" presId="urn:microsoft.com/office/officeart/2005/8/layout/hierarchy4"/>
    <dgm:cxn modelId="{39777224-E1A6-4A3D-875F-861FA72B30FF}" type="presParOf" srcId="{23786150-4A0F-4CAD-9BF8-2CF4EFC51B7B}" destId="{DADA4FF1-9FF7-464B-A160-85E2006D66AB}" srcOrd="0" destOrd="0" presId="urn:microsoft.com/office/officeart/2005/8/layout/hierarchy4"/>
    <dgm:cxn modelId="{D162612C-C887-4F86-B620-66C9AC2E689D}" type="presParOf" srcId="{DADA4FF1-9FF7-464B-A160-85E2006D66AB}" destId="{16AF53AE-A193-46B7-A8C5-B79B87F51423}" srcOrd="0" destOrd="0" presId="urn:microsoft.com/office/officeart/2005/8/layout/hierarchy4"/>
    <dgm:cxn modelId="{84FEF7AD-536E-4411-8755-DF988475FF66}" type="presParOf" srcId="{DADA4FF1-9FF7-464B-A160-85E2006D66AB}" destId="{F0F81DCE-BBAF-4448-8C06-FE929F6EFD50}" srcOrd="1" destOrd="0" presId="urn:microsoft.com/office/officeart/2005/8/layout/hierarchy4"/>
    <dgm:cxn modelId="{5A06601E-A717-4D20-B3AA-A3E0035ED71B}" type="presParOf" srcId="{DADA4FF1-9FF7-464B-A160-85E2006D66AB}" destId="{C7882690-B9B4-4E7B-9A8D-7E4FA15239D1}" srcOrd="2" destOrd="0" presId="urn:microsoft.com/office/officeart/2005/8/layout/hierarchy4"/>
    <dgm:cxn modelId="{F00FB304-7E27-4A85-A942-E9D4C406E88E}" type="presParOf" srcId="{C7882690-B9B4-4E7B-9A8D-7E4FA15239D1}" destId="{59E9A1C9-BF43-46B0-BA12-280660F3E0B5}" srcOrd="0" destOrd="0" presId="urn:microsoft.com/office/officeart/2005/8/layout/hierarchy4"/>
    <dgm:cxn modelId="{9650482D-9C7B-4ABE-A8D5-1579D74C0B71}" type="presParOf" srcId="{59E9A1C9-BF43-46B0-BA12-280660F3E0B5}" destId="{26A96B2E-8431-4887-87F9-A88D05F1F01E}" srcOrd="0" destOrd="0" presId="urn:microsoft.com/office/officeart/2005/8/layout/hierarchy4"/>
    <dgm:cxn modelId="{1ED3EFE6-0FF4-4B3B-BDE9-13299AA91EED}" type="presParOf" srcId="{59E9A1C9-BF43-46B0-BA12-280660F3E0B5}" destId="{8C91A089-9E02-46C5-B968-BACB80AECC4C}" srcOrd="1" destOrd="0" presId="urn:microsoft.com/office/officeart/2005/8/layout/hierarchy4"/>
    <dgm:cxn modelId="{230D3C74-2593-4F7C-B7C6-F142A0C3E6E8}" type="presParOf" srcId="{23786150-4A0F-4CAD-9BF8-2CF4EFC51B7B}" destId="{ED64273D-9901-4B79-8EAD-E2E2B25676A8}" srcOrd="1" destOrd="0" presId="urn:microsoft.com/office/officeart/2005/8/layout/hierarchy4"/>
    <dgm:cxn modelId="{778B047C-75C9-47C3-8F00-CA95878C94E0}" type="presParOf" srcId="{23786150-4A0F-4CAD-9BF8-2CF4EFC51B7B}" destId="{306F713D-A4D4-4558-A31F-4207A724EBFB}" srcOrd="2" destOrd="0" presId="urn:microsoft.com/office/officeart/2005/8/layout/hierarchy4"/>
    <dgm:cxn modelId="{2CB2CFEB-6B61-4C75-B44C-2B16874B6B24}" type="presParOf" srcId="{306F713D-A4D4-4558-A31F-4207A724EBFB}" destId="{DE0F2ACF-EBDB-491E-AD7E-E8AF256FD5B8}" srcOrd="0" destOrd="0" presId="urn:microsoft.com/office/officeart/2005/8/layout/hierarchy4"/>
    <dgm:cxn modelId="{E63C5A67-D911-4A51-8FB6-AB20EAE284C4}" type="presParOf" srcId="{306F713D-A4D4-4558-A31F-4207A724EBFB}" destId="{5EF4C746-ADB2-4AF1-A55B-018189DB40B8}" srcOrd="1" destOrd="0" presId="urn:microsoft.com/office/officeart/2005/8/layout/hierarchy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tyle>
          <a:lnRef idx="3">
            <a:schemeClr val="lt1"/>
          </a:lnRef>
          <a:fillRef idx="1">
            <a:schemeClr val="accent2"/>
          </a:fillRef>
          <a:effectRef idx="1">
            <a:schemeClr val="accent2"/>
          </a:effectRef>
          <a:fontRef idx="minor">
            <a:schemeClr val="lt1"/>
          </a:fontRef>
        </dgm:style>
      </dgm:prSet>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p>
      </dgm:t>
    </dgm:pt>
    <dgm:pt modelId="{E900975D-4121-430B-8FA3-BEFE3EC45817}" type="sibTrans" cxnId="{177B1604-DECB-437F-BD0A-A555EEF6E09F}">
      <dgm:prSet/>
      <dgm:spPr/>
      <dgm:t>
        <a:bodyPr/>
        <a:lstStyle/>
        <a:p>
          <a:endParaRPr lang="ru-RU" sz="1100" b="1"/>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p>
      </dgm:t>
    </dgm:pt>
    <dgm:pt modelId="{C6F24F42-97B0-4B65-A4C6-FEB3AD0E1596}" type="sibTrans" cxnId="{85E56FFB-E071-40C7-BFC1-E9508A75A379}">
      <dgm:prSet/>
      <dgm:spPr/>
      <dgm:t>
        <a:bodyPr/>
        <a:lstStyle/>
        <a:p>
          <a:endParaRPr lang="ru-RU" sz="1100" b="1"/>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p>
      </dgm:t>
    </dgm:pt>
    <dgm:pt modelId="{A670FA7C-7403-44C0-BA19-83B2BA693E61}" type="sibTrans" cxnId="{605000A8-E9A8-4E12-A1C8-8FA726E7C9AE}">
      <dgm:prSet/>
      <dgm:spPr/>
      <dgm:t>
        <a:bodyPr/>
        <a:lstStyle/>
        <a:p>
          <a:endParaRPr lang="ru-RU" sz="1100" b="1"/>
        </a:p>
      </dgm:t>
    </dgm:pt>
    <dgm:pt modelId="{F6F97186-B344-4193-9FE9-6DFB5403A289}">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в числе 10 регионов России</a:t>
          </a:r>
        </a:p>
      </dgm:t>
    </dgm:pt>
    <dgm:pt modelId="{F22CCE59-9B42-4DA2-949C-34E1E0586A20}" type="parTrans" cxnId="{C28CBCF7-3139-40F7-B426-1830BB2434D9}">
      <dgm:prSet/>
      <dgm:spPr/>
      <dgm:t>
        <a:bodyPr/>
        <a:lstStyle/>
        <a:p>
          <a:endParaRPr lang="ru-RU" sz="1100" b="1"/>
        </a:p>
      </dgm:t>
    </dgm:pt>
    <dgm:pt modelId="{01E5FF1C-8ED4-4ED1-A0DD-0AA37640AF28}" type="sibTrans" cxnId="{C28CBCF7-3139-40F7-B426-1830BB2434D9}">
      <dgm:prSet/>
      <dgm:spPr/>
      <dgm:t>
        <a:bodyPr/>
        <a:lstStyle/>
        <a:p>
          <a:endParaRPr lang="ru-RU" sz="1100" b="1"/>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в числе 10 регионов России</a:t>
          </a:r>
        </a:p>
      </dgm:t>
    </dgm:pt>
    <dgm:pt modelId="{64F31578-307B-4AF8-9DDD-FA0365BF46F7}" type="parTrans" cxnId="{EFA08DB9-2A00-43D3-B718-DCFAD41C9E5B}">
      <dgm:prSet/>
      <dgm:spPr/>
      <dgm:t>
        <a:bodyPr/>
        <a:lstStyle/>
        <a:p>
          <a:endParaRPr lang="ru-RU" sz="1100" b="1"/>
        </a:p>
      </dgm:t>
    </dgm:pt>
    <dgm:pt modelId="{EE696C4B-FDDD-492E-99F0-85F84DCD2C36}" type="sibTrans" cxnId="{EFA08DB9-2A00-43D3-B718-DCFAD41C9E5B}">
      <dgm:prSet/>
      <dgm:spPr/>
      <dgm:t>
        <a:bodyPr/>
        <a:lstStyle/>
        <a:p>
          <a:endParaRPr lang="ru-RU" sz="1100" b="1"/>
        </a:p>
      </dgm:t>
    </dgm:pt>
    <dgm:pt modelId="{CD119780-6575-4106-AE5B-2CC6B48E548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68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A99EC59D-97F4-424A-A28E-01E77005439E}" type="parTrans" cxnId="{7C2E5991-6D03-4679-BB46-318B01A66142}">
      <dgm:prSet/>
      <dgm:spPr/>
      <dgm:t>
        <a:bodyPr/>
        <a:lstStyle/>
        <a:p>
          <a:endParaRPr lang="ru-RU" sz="1100" b="1"/>
        </a:p>
      </dgm:t>
    </dgm:pt>
    <dgm:pt modelId="{3BBBAA4F-305C-4E5F-BBCB-DE1B8ED5978A}" type="sibTrans" cxnId="{7C2E5991-6D03-4679-BB46-318B01A66142}">
      <dgm:prSet/>
      <dgm:spPr/>
      <dgm:t>
        <a:bodyPr/>
        <a:lstStyle/>
        <a:p>
          <a:endParaRPr lang="ru-RU" sz="1100" b="1"/>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67</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3047CE4C-FF19-4B45-8312-79C9A6EA38F8}" type="parTrans" cxnId="{8F1F720A-D988-4739-9FFF-05E5C9E9A372}">
      <dgm:prSet/>
      <dgm:spPr/>
      <dgm:t>
        <a:bodyPr/>
        <a:lstStyle/>
        <a:p>
          <a:endParaRPr lang="ru-RU" sz="1100" b="1"/>
        </a:p>
      </dgm:t>
    </dgm:pt>
    <dgm:pt modelId="{844E05AD-2AB6-4319-9130-67827496C360}" type="sibTrans" cxnId="{8F1F720A-D988-4739-9FFF-05E5C9E9A372}">
      <dgm:prSet/>
      <dgm:spPr/>
      <dgm:t>
        <a:bodyPr/>
        <a:lstStyle/>
        <a:p>
          <a:endParaRPr lang="ru-RU" sz="1100" b="1"/>
        </a:p>
      </dgm:t>
    </dgm:pt>
    <dgm:pt modelId="{93520637-36B3-4AB9-B949-92D55141E73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i="1" dirty="0" smtClean="0">
              <a:solidFill>
                <a:schemeClr val="tx1"/>
              </a:solidFill>
              <a:latin typeface="Times New Roman" panose="02020603050405020304" pitchFamily="18" charset="0"/>
              <a:cs typeface="Times New Roman" panose="02020603050405020304" pitchFamily="18" charset="0"/>
            </a:rPr>
            <a:t>75</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p>
      </dgm:t>
    </dgm:pt>
    <dgm:pt modelId="{59CBCFDE-87C7-4CA0-895C-10567390C816}" type="sibTrans" cxnId="{63612CDA-BBAA-48D8-BF07-558BDAD747A0}">
      <dgm:prSet/>
      <dgm:spPr/>
      <dgm:t>
        <a:bodyPr/>
        <a:lstStyle/>
        <a:p>
          <a:endParaRPr lang="ru-RU" sz="1100" b="1"/>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i="1" dirty="0" smtClean="0">
              <a:solidFill>
                <a:schemeClr val="tx1"/>
              </a:solidFill>
              <a:latin typeface="Times New Roman" panose="02020603050405020304" pitchFamily="18" charset="0"/>
              <a:cs typeface="Times New Roman" panose="02020603050405020304" pitchFamily="18" charset="0"/>
            </a:rPr>
            <a:t>76</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p>
      </dgm:t>
    </dgm:pt>
    <dgm:pt modelId="{26501B87-1556-4F1B-A703-D81F2BA2DB5B}" type="sibTrans" cxnId="{B7EC6DDD-6433-44EC-9FD5-BD8BA88E6613}">
      <dgm:prSet/>
      <dgm:spPr/>
      <dgm:t>
        <a:bodyPr/>
        <a:lstStyle/>
        <a:p>
          <a:endParaRPr lang="ru-RU" sz="1100" b="1"/>
        </a:p>
      </dgm:t>
    </dgm:pt>
    <dgm:pt modelId="{44367D81-039C-4579-8E09-66CAF90F504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i="1" dirty="0" smtClean="0">
              <a:solidFill>
                <a:schemeClr val="tx1"/>
              </a:solidFill>
              <a:latin typeface="Times New Roman" panose="02020603050405020304" pitchFamily="18" charset="0"/>
              <a:cs typeface="Times New Roman" panose="02020603050405020304" pitchFamily="18" charset="0"/>
            </a:rPr>
            <a:t>46</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67B6E404-88D1-4D88-A32E-7761881B20C7}" type="parTrans" cxnId="{0DC76281-AE6D-4D6E-81A2-1B2B3B2AF0AA}">
      <dgm:prSet/>
      <dgm:spPr/>
      <dgm:t>
        <a:bodyPr/>
        <a:lstStyle/>
        <a:p>
          <a:endParaRPr lang="ru-RU" sz="1100" b="1"/>
        </a:p>
      </dgm:t>
    </dgm:pt>
    <dgm:pt modelId="{F7E1C861-8795-4EA1-A76A-EE2CB6232346}" type="sibTrans" cxnId="{0DC76281-AE6D-4D6E-81A2-1B2B3B2AF0AA}">
      <dgm:prSet/>
      <dgm:spPr/>
      <dgm:t>
        <a:bodyPr/>
        <a:lstStyle/>
        <a:p>
          <a:endParaRPr lang="ru-RU" sz="1100" b="1"/>
        </a:p>
      </dgm:t>
    </dgm:pt>
    <dgm:pt modelId="{614AF9F2-E1A1-4D10-882A-EB6B0D669FC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i="1" dirty="0" smtClean="0">
              <a:solidFill>
                <a:schemeClr val="tx1"/>
              </a:solidFill>
              <a:latin typeface="Times New Roman" panose="02020603050405020304" pitchFamily="18" charset="0"/>
              <a:cs typeface="Times New Roman" panose="02020603050405020304" pitchFamily="18" charset="0"/>
            </a:rPr>
            <a:t>52</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5B0591E8-42AF-40BA-A11A-3996F9B13E48}" type="parTrans" cxnId="{F1D9D270-AECF-4F03-87DB-1FE8BCAFEC8D}">
      <dgm:prSet/>
      <dgm:spPr/>
      <dgm:t>
        <a:bodyPr/>
        <a:lstStyle/>
        <a:p>
          <a:endParaRPr lang="ru-RU" sz="1100" b="1"/>
        </a:p>
      </dgm:t>
    </dgm:pt>
    <dgm:pt modelId="{A52C1518-95AA-4EDF-99FF-93D999EDDD4A}" type="sibTrans" cxnId="{F1D9D270-AECF-4F03-87DB-1FE8BCAFEC8D}">
      <dgm:prSet/>
      <dgm:spPr/>
      <dgm:t>
        <a:bodyPr/>
        <a:lstStyle/>
        <a:p>
          <a:endParaRPr lang="ru-RU" sz="1100" b="1"/>
        </a:p>
      </dgm:t>
    </dgm:pt>
    <dgm:pt modelId="{9C715FE5-31CA-4541-A958-D2C730C134E0}">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40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536A8C1B-37CE-4FCD-A098-830552423D53}" type="parTrans" cxnId="{3309F21D-4431-4903-BB3C-90427A73504C}">
      <dgm:prSet/>
      <dgm:spPr/>
      <dgm:t>
        <a:bodyPr/>
        <a:lstStyle/>
        <a:p>
          <a:endParaRPr lang="ru-RU" sz="1100" b="1"/>
        </a:p>
      </dgm:t>
    </dgm:pt>
    <dgm:pt modelId="{B132F376-D606-4DE2-9BBB-04499697516A}" type="sibTrans" cxnId="{3309F21D-4431-4903-BB3C-90427A73504C}">
      <dgm:prSet/>
      <dgm:spPr/>
      <dgm:t>
        <a:bodyPr/>
        <a:lstStyle/>
        <a:p>
          <a:endParaRPr lang="ru-RU" sz="1100" b="1"/>
        </a:p>
      </dgm:t>
    </dgm:pt>
    <dgm:pt modelId="{BE98D1AB-A280-4D0B-A815-73E57FD87EC3}">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50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CDDECA34-9841-4A92-959B-4DB892243F64}" type="parTrans" cxnId="{15B242EC-11A3-40F7-B2A4-A7E917E37951}">
      <dgm:prSet/>
      <dgm:spPr/>
      <dgm:t>
        <a:bodyPr/>
        <a:lstStyle/>
        <a:p>
          <a:endParaRPr lang="ru-RU" sz="1100" b="1"/>
        </a:p>
      </dgm:t>
    </dgm:pt>
    <dgm:pt modelId="{2FD537BC-8C4D-4BAF-9555-CDCB9FCAC8F1}" type="sibTrans" cxnId="{15B242EC-11A3-40F7-B2A4-A7E917E37951}">
      <dgm:prSet/>
      <dgm:spPr/>
      <dgm:t>
        <a:bodyPr/>
        <a:lstStyle/>
        <a:p>
          <a:endParaRPr lang="ru-RU" sz="1100" b="1"/>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a:p>
      </dgm:t>
    </dgm:pt>
    <dgm:pt modelId="{35694793-DDF3-4ECC-9AA3-AC178B8D026F}" type="sibTrans" cxnId="{C6FEAE20-8BA5-48CC-BD38-7150DFBE6AEC}">
      <dgm:prSet/>
      <dgm:spPr/>
      <dgm:t>
        <a:bodyPr/>
        <a:lstStyle/>
        <a:p>
          <a:endParaRPr lang="ru-RU"/>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a:p>
      </dgm:t>
    </dgm:pt>
    <dgm:pt modelId="{FA1CF671-CE5A-43BE-A489-E153F0F8811C}" type="sibTrans" cxnId="{A87D5022-47CD-4FFB-9BAD-37B8F3D26BB3}">
      <dgm:prSet/>
      <dgm:spPr/>
      <dgm:t>
        <a:bodyPr/>
        <a:lstStyle/>
        <a:p>
          <a:endParaRPr lang="ru-RU"/>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a:p>
      </dgm:t>
    </dgm:pt>
    <dgm:pt modelId="{7097F666-B696-4074-BF8E-24ADA840ED3B}" type="sibTrans" cxnId="{23044D7B-7184-4077-9554-9305FEDD03E9}">
      <dgm:prSet/>
      <dgm:spPr/>
      <dgm:t>
        <a:bodyPr/>
        <a:lstStyle/>
        <a:p>
          <a:endParaRPr lang="ru-RU"/>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в числе 10 регионов России</a:t>
          </a:r>
          <a:endParaRPr lang="ru-RU" sz="1100" dirty="0">
            <a:solidFill>
              <a:schemeClr val="tx1"/>
            </a:solidFill>
            <a:latin typeface="Times New Roman" panose="02020603050405020304" pitchFamily="18" charset="0"/>
            <a:cs typeface="Times New Roman" panose="02020603050405020304" pitchFamily="18" charset="0"/>
          </a:endParaRPr>
        </a:p>
      </dgm:t>
    </dgm:pt>
    <dgm:pt modelId="{14028F24-BEA5-47F9-87C0-7BDFCA43F3CF}" type="parTrans" cxnId="{6097BCC7-A1B5-404F-B699-13105664B528}">
      <dgm:prSet/>
      <dgm:spPr/>
      <dgm:t>
        <a:bodyPr/>
        <a:lstStyle/>
        <a:p>
          <a:endParaRPr lang="ru-RU"/>
        </a:p>
      </dgm:t>
    </dgm:pt>
    <dgm:pt modelId="{42D8C6A1-5C03-413A-99EF-223F18F536EB}" type="sibTrans" cxnId="{6097BCC7-A1B5-404F-B699-13105664B528}">
      <dgm:prSet/>
      <dgm:spPr/>
      <dgm:t>
        <a:bodyPr/>
        <a:lstStyle/>
        <a:p>
          <a:endParaRPr lang="ru-RU"/>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74</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09CD11E-CAF4-4D39-A7D8-415A69AFCAA7}" type="parTrans" cxnId="{44D2D85A-6F4C-4ABC-8C2D-B28977898080}">
      <dgm:prSet/>
      <dgm:spPr/>
      <dgm:t>
        <a:bodyPr/>
        <a:lstStyle/>
        <a:p>
          <a:endParaRPr lang="ru-RU"/>
        </a:p>
      </dgm:t>
    </dgm:pt>
    <dgm:pt modelId="{4CC6C1EC-DF57-4C81-9B03-3A17304C52E6}" type="sibTrans" cxnId="{44D2D85A-6F4C-4ABC-8C2D-B28977898080}">
      <dgm:prSet/>
      <dgm:spPr/>
      <dgm:t>
        <a:bodyPr/>
        <a:lstStyle/>
        <a:p>
          <a:endParaRPr lang="ru-RU"/>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i="1" dirty="0" smtClean="0">
              <a:solidFill>
                <a:schemeClr val="tx1"/>
              </a:solidFill>
              <a:latin typeface="Times New Roman" panose="02020603050405020304" pitchFamily="18" charset="0"/>
              <a:cs typeface="Times New Roman" panose="02020603050405020304" pitchFamily="18" charset="0"/>
            </a:rPr>
            <a:t>81</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A530724B-D4A2-46C1-8717-7F7FB05E23A3}" type="parTrans" cxnId="{9D786EF0-2F4F-40F5-8C60-398E9181FD35}">
      <dgm:prSet/>
      <dgm:spPr/>
      <dgm:t>
        <a:bodyPr/>
        <a:lstStyle/>
        <a:p>
          <a:endParaRPr lang="ru-RU"/>
        </a:p>
      </dgm:t>
    </dgm:pt>
    <dgm:pt modelId="{7319F631-09B1-48CB-BAF7-8445C5AC1618}" type="sibTrans" cxnId="{9D786EF0-2F4F-40F5-8C60-398E9181FD35}">
      <dgm:prSet/>
      <dgm:spPr/>
      <dgm:t>
        <a:bodyPr/>
        <a:lstStyle/>
        <a:p>
          <a:endParaRPr lang="ru-RU"/>
        </a:p>
      </dgm:t>
    </dgm:pt>
    <dgm:pt modelId="{4E5A1869-57DF-4BD2-89F2-0FF412DDC03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i="1" dirty="0" smtClean="0">
              <a:solidFill>
                <a:schemeClr val="tx1"/>
              </a:solidFill>
              <a:latin typeface="Times New Roman" panose="02020603050405020304" pitchFamily="18" charset="0"/>
              <a:cs typeface="Times New Roman" panose="02020603050405020304" pitchFamily="18" charset="0"/>
            </a:rPr>
            <a:t>51</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2DD1E431-BE19-4798-89F6-2A2AA8604FD1}" type="parTrans" cxnId="{563B7135-C296-437E-86BC-71C9BF75CBD3}">
      <dgm:prSet/>
      <dgm:spPr/>
      <dgm:t>
        <a:bodyPr/>
        <a:lstStyle/>
        <a:p>
          <a:endParaRPr lang="ru-RU"/>
        </a:p>
      </dgm:t>
    </dgm:pt>
    <dgm:pt modelId="{1FD46F6E-8EE6-451E-A6B4-3FA6056BD416}" type="sibTrans" cxnId="{563B7135-C296-437E-86BC-71C9BF75CBD3}">
      <dgm:prSet/>
      <dgm:spPr/>
      <dgm:t>
        <a:bodyPr/>
        <a:lstStyle/>
        <a:p>
          <a:endParaRPr lang="ru-RU"/>
        </a:p>
      </dgm:t>
    </dgm:pt>
    <dgm:pt modelId="{F0AF63A1-E6C3-48D7-BA15-2982A4DC912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60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DFC5A12C-CC91-4A63-8252-41799CA3AEAA}" type="parTrans" cxnId="{2E3A4B0A-C6F1-498B-A616-AF6C3935B080}">
      <dgm:prSet/>
      <dgm:spPr/>
      <dgm:t>
        <a:bodyPr/>
        <a:lstStyle/>
        <a:p>
          <a:endParaRPr lang="ru-RU"/>
        </a:p>
      </dgm:t>
    </dgm:pt>
    <dgm:pt modelId="{EA539CAD-DFF5-47A4-8411-B337C730B6B2}" type="sibTrans" cxnId="{2E3A4B0A-C6F1-498B-A616-AF6C3935B080}">
      <dgm:prSet/>
      <dgm:spPr/>
      <dgm:t>
        <a:bodyPr/>
        <a:lstStyle/>
        <a:p>
          <a:endParaRPr lang="ru-RU"/>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в числе 10 регионов России</a:t>
          </a:r>
          <a:endParaRPr lang="ru-RU" sz="1100" dirty="0" smtClean="0">
            <a:solidFill>
              <a:schemeClr val="tx1"/>
            </a:solidFill>
            <a:latin typeface="Times New Roman" panose="02020603050405020304" pitchFamily="18" charset="0"/>
            <a:cs typeface="Times New Roman" panose="02020603050405020304" pitchFamily="18" charset="0"/>
          </a:endParaRPr>
        </a:p>
      </dgm:t>
    </dgm:pt>
    <dgm:pt modelId="{8DBEE901-4D78-4181-A6DB-04DBE5AFC449}" type="parTrans" cxnId="{D0FADE0F-F15B-45EB-BE1E-1190009A8ABD}">
      <dgm:prSet/>
      <dgm:spPr/>
      <dgm:t>
        <a:bodyPr/>
        <a:lstStyle/>
        <a:p>
          <a:endParaRPr lang="ru-RU"/>
        </a:p>
      </dgm:t>
    </dgm:pt>
    <dgm:pt modelId="{571AFEDE-AA12-4634-A6F3-33BC4E236E19}" type="sibTrans" cxnId="{D0FADE0F-F15B-45EB-BE1E-1190009A8ABD}">
      <dgm:prSet/>
      <dgm:spPr/>
      <dgm:t>
        <a:bodyPr/>
        <a:lstStyle/>
        <a:p>
          <a:endParaRPr lang="ru-RU"/>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77</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BED13ABC-6FE3-4A0F-B363-3797DF01D994}" type="parTrans" cxnId="{BED1357D-2A03-4DBB-AF19-4EA3D0997E32}">
      <dgm:prSet/>
      <dgm:spPr/>
      <dgm:t>
        <a:bodyPr/>
        <a:lstStyle/>
        <a:p>
          <a:endParaRPr lang="ru-RU"/>
        </a:p>
      </dgm:t>
    </dgm:pt>
    <dgm:pt modelId="{D6C0D10C-0A55-4B4C-95CA-342CC713B4EA}" type="sibTrans" cxnId="{BED1357D-2A03-4DBB-AF19-4EA3D0997E32}">
      <dgm:prSet/>
      <dgm:spPr/>
      <dgm:t>
        <a:bodyPr/>
        <a:lstStyle/>
        <a:p>
          <a:endParaRPr lang="ru-RU"/>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i="1" dirty="0" smtClean="0">
              <a:solidFill>
                <a:schemeClr val="tx1"/>
              </a:solidFill>
              <a:latin typeface="Times New Roman" panose="02020603050405020304" pitchFamily="18" charset="0"/>
              <a:cs typeface="Times New Roman" panose="02020603050405020304" pitchFamily="18" charset="0"/>
            </a:rPr>
            <a:t>84</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a:p>
      </dgm:t>
    </dgm:pt>
    <dgm:pt modelId="{FA166069-510E-430D-ABBE-E1A2B09558CE}" type="sibTrans" cxnId="{A7625AB6-5CA8-4543-AFDF-3445626B95A7}">
      <dgm:prSet/>
      <dgm:spPr/>
      <dgm:t>
        <a:bodyPr/>
        <a:lstStyle/>
        <a:p>
          <a:endParaRPr lang="ru-RU"/>
        </a:p>
      </dgm:t>
    </dgm:pt>
    <dgm:pt modelId="{593C7C55-813E-4059-B734-EC61CD9C5CB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i="1" dirty="0" smtClean="0">
              <a:solidFill>
                <a:schemeClr val="tx1"/>
              </a:solidFill>
              <a:latin typeface="Times New Roman" panose="02020603050405020304" pitchFamily="18" charset="0"/>
              <a:cs typeface="Times New Roman" panose="02020603050405020304" pitchFamily="18" charset="0"/>
            </a:rPr>
            <a:t>54</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17E9BED5-376D-4206-BC0B-A2BF002C0A67}" type="parTrans" cxnId="{08064794-7D33-4B3D-98EC-4C2F3CAB8822}">
      <dgm:prSet/>
      <dgm:spPr/>
      <dgm:t>
        <a:bodyPr/>
        <a:lstStyle/>
        <a:p>
          <a:endParaRPr lang="ru-RU"/>
        </a:p>
      </dgm:t>
    </dgm:pt>
    <dgm:pt modelId="{0D884A66-EF39-4789-A63B-3A3CBEB15D6A}" type="sibTrans" cxnId="{08064794-7D33-4B3D-98EC-4C2F3CAB8822}">
      <dgm:prSet/>
      <dgm:spPr/>
      <dgm:t>
        <a:bodyPr/>
        <a:lstStyle/>
        <a:p>
          <a:endParaRPr lang="ru-RU"/>
        </a:p>
      </dgm:t>
    </dgm:pt>
    <dgm:pt modelId="{9E15771F-F540-4F32-ACD6-56CFD707E80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70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E70BBB04-FC5B-4B12-959F-7F02FDB52BBE}" type="parTrans" cxnId="{9A5E90C4-6511-4923-BB87-9C452263074C}">
      <dgm:prSet/>
      <dgm:spPr/>
      <dgm:t>
        <a:bodyPr/>
        <a:lstStyle/>
        <a:p>
          <a:endParaRPr lang="ru-RU"/>
        </a:p>
      </dgm:t>
    </dgm:pt>
    <dgm:pt modelId="{EC763716-B14D-403A-A4A7-216861E00C47}" type="sibTrans" cxnId="{9A5E90C4-6511-4923-BB87-9C452263074C}">
      <dgm:prSet/>
      <dgm:spPr/>
      <dgm:t>
        <a:bodyPr/>
        <a:lstStyle/>
        <a:p>
          <a:endParaRPr lang="ru-RU"/>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в числе 10 регионов России</a:t>
          </a:r>
          <a:endParaRPr lang="ru-RU" sz="1100" dirty="0">
            <a:solidFill>
              <a:schemeClr val="tx1"/>
            </a:solidFill>
            <a:latin typeface="Times New Roman" panose="02020603050405020304" pitchFamily="18" charset="0"/>
            <a:cs typeface="Times New Roman" panose="02020603050405020304" pitchFamily="18" charset="0"/>
          </a:endParaRPr>
        </a:p>
      </dgm:t>
    </dgm:pt>
    <dgm:pt modelId="{28799DE6-79A2-4C3E-B141-55C8FB729A4A}" type="parTrans" cxnId="{7EAEC371-553E-4E9D-A4CC-83A632C1A866}">
      <dgm:prSet/>
      <dgm:spPr/>
      <dgm:t>
        <a:bodyPr/>
        <a:lstStyle/>
        <a:p>
          <a:endParaRPr lang="ru-RU"/>
        </a:p>
      </dgm:t>
    </dgm:pt>
    <dgm:pt modelId="{41B933A1-9AB0-4413-9012-F89B9C70741E}" type="sibTrans" cxnId="{7EAEC371-553E-4E9D-A4CC-83A632C1A866}">
      <dgm:prSet/>
      <dgm:spPr/>
      <dgm:t>
        <a:bodyPr/>
        <a:lstStyle/>
        <a:p>
          <a:endParaRPr lang="ru-RU"/>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79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B756F4C0-E80B-4D51-98DD-9ED456BC9850}" type="parTrans" cxnId="{BCC1FE31-0246-43DC-9367-3E68D1580877}">
      <dgm:prSet/>
      <dgm:spPr/>
      <dgm:t>
        <a:bodyPr/>
        <a:lstStyle/>
        <a:p>
          <a:endParaRPr lang="ru-RU"/>
        </a:p>
      </dgm:t>
    </dgm:pt>
    <dgm:pt modelId="{A8539F8F-5449-4F69-9D5B-CD73E9384FB2}" type="sibTrans" cxnId="{BCC1FE31-0246-43DC-9367-3E68D1580877}">
      <dgm:prSet/>
      <dgm:spPr/>
      <dgm:t>
        <a:bodyPr/>
        <a:lstStyle/>
        <a:p>
          <a:endParaRPr lang="ru-RU"/>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i="1" dirty="0" smtClean="0">
              <a:solidFill>
                <a:schemeClr val="tx1"/>
              </a:solidFill>
              <a:latin typeface="Times New Roman" panose="02020603050405020304" pitchFamily="18" charset="0"/>
              <a:cs typeface="Times New Roman" panose="02020603050405020304" pitchFamily="18" charset="0"/>
            </a:rPr>
            <a:t>87</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a:p>
      </dgm:t>
    </dgm:pt>
    <dgm:pt modelId="{1F3B44A3-41F0-4FE2-8FE9-2EEC4DC3DA9C}" type="sibTrans" cxnId="{DF667443-0DAC-4B0C-935A-F0465B69CBFB}">
      <dgm:prSet/>
      <dgm:spPr/>
      <dgm:t>
        <a:bodyPr/>
        <a:lstStyle/>
        <a:p>
          <a:endParaRPr lang="ru-RU"/>
        </a:p>
      </dgm:t>
    </dgm:pt>
    <dgm:pt modelId="{DF86BB99-07F8-490F-B6E9-4F22F5A8A95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i="1" dirty="0" smtClean="0">
              <a:solidFill>
                <a:schemeClr val="tx1"/>
              </a:solidFill>
              <a:latin typeface="Times New Roman" panose="02020603050405020304" pitchFamily="18" charset="0"/>
              <a:cs typeface="Times New Roman" panose="02020603050405020304" pitchFamily="18" charset="0"/>
            </a:rPr>
            <a:t>57</a:t>
          </a:r>
          <a:endParaRPr lang="ru-RU" sz="1400" b="1" i="1" dirty="0">
            <a:solidFill>
              <a:schemeClr val="tx1"/>
            </a:solidFill>
            <a:latin typeface="Times New Roman" panose="02020603050405020304" pitchFamily="18" charset="0"/>
            <a:cs typeface="Times New Roman" panose="02020603050405020304" pitchFamily="18" charset="0"/>
          </a:endParaRPr>
        </a:p>
      </dgm:t>
    </dgm:pt>
    <dgm:pt modelId="{C985FE44-C5E5-4D58-805E-13170B646D27}" type="parTrans" cxnId="{E90B9AD5-6B9D-460A-B8D4-0169929EE8C4}">
      <dgm:prSet/>
      <dgm:spPr/>
      <dgm:t>
        <a:bodyPr/>
        <a:lstStyle/>
        <a:p>
          <a:endParaRPr lang="ru-RU"/>
        </a:p>
      </dgm:t>
    </dgm:pt>
    <dgm:pt modelId="{38C2B751-10AB-424B-8533-370958D28C0F}" type="sibTrans" cxnId="{E90B9AD5-6B9D-460A-B8D4-0169929EE8C4}">
      <dgm:prSet/>
      <dgm:spPr/>
      <dgm:t>
        <a:bodyPr/>
        <a:lstStyle/>
        <a:p>
          <a:endParaRPr lang="ru-RU"/>
        </a:p>
      </dgm:t>
    </dgm:pt>
    <dgm:pt modelId="{04C3AC0E-965B-48C1-827A-5D93B22D205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70</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0CE8D822-733A-4BA8-B539-C3F84FDFC933}" type="parTrans" cxnId="{F48F33E0-C1C5-4342-8DCC-7C57E3E3B48C}">
      <dgm:prSet/>
      <dgm:spPr/>
      <dgm:t>
        <a:bodyPr/>
        <a:lstStyle/>
        <a:p>
          <a:endParaRPr lang="ru-RU"/>
        </a:p>
      </dgm:t>
    </dgm:pt>
    <dgm:pt modelId="{1AF301AF-4DFB-4C78-9067-8B4C4FDC04D9}" type="sibTrans" cxnId="{F48F33E0-C1C5-4342-8DCC-7C57E3E3B48C}">
      <dgm:prSet/>
      <dgm:spPr/>
      <dgm:t>
        <a:bodyPr/>
        <a:lstStyle/>
        <a:p>
          <a:endParaRPr lang="ru-RU"/>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custLinFactNeighborX="-2279" custLinFactNeighborY="-9439">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0149EBE6-AA59-4F78-AF18-137F8047AB47}" type="pres">
      <dgm:prSet presAssocID="{CD119780-6575-4106-AE5B-2CC6B48E5482}" presName="vertFour" presStyleCnt="0">
        <dgm:presLayoutVars>
          <dgm:chPref val="3"/>
        </dgm:presLayoutVars>
      </dgm:prSet>
      <dgm:spPr/>
      <dgm:t>
        <a:bodyPr/>
        <a:lstStyle/>
        <a:p>
          <a:endParaRPr lang="ru-RU"/>
        </a:p>
      </dgm:t>
    </dgm:pt>
    <dgm:pt modelId="{14BABD28-5047-47A3-A701-B7AFBBE28819}" type="pres">
      <dgm:prSet presAssocID="{CD119780-6575-4106-AE5B-2CC6B48E5482}" presName="txFour" presStyleLbl="node4" presStyleIdx="0" presStyleCnt="20">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t>
        <a:bodyPr/>
        <a:lstStyle/>
        <a:p>
          <a:endParaRPr lang="ru-RU"/>
        </a:p>
      </dgm:t>
    </dgm:pt>
    <dgm:pt modelId="{D0D594F6-8533-4A50-8AE7-20755C3BFFA9}" type="pres">
      <dgm:prSet presAssocID="{CD119780-6575-4106-AE5B-2CC6B48E5482}" presName="horzFour" presStyleCnt="0"/>
      <dgm:spPr/>
      <dgm:t>
        <a:bodyPr/>
        <a:lstStyle/>
        <a:p>
          <a:endParaRPr lang="ru-RU"/>
        </a:p>
      </dgm:t>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1" presStyleCnt="20">
        <dgm:presLayoutVars>
          <dgm:chPref val="3"/>
        </dgm:presLayoutVars>
      </dgm:prSet>
      <dgm:spPr/>
      <dgm:t>
        <a:bodyPr/>
        <a:lstStyle/>
        <a:p>
          <a:endParaRPr lang="ru-RU"/>
        </a:p>
      </dgm:t>
    </dgm:pt>
    <dgm:pt modelId="{9B983630-5D09-45D7-92AD-109BAA43CF48}" type="pres">
      <dgm:prSet presAssocID="{93520637-36B3-4AB9-B949-92D55141E733}" presName="parTransFour" presStyleCnt="0"/>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C2D8D153-FBF9-44C5-B447-F4BF501D8FA1}" type="pres">
      <dgm:prSet presAssocID="{44367D81-039C-4579-8E09-66CAF90F5041}" presName="vertFour" presStyleCnt="0">
        <dgm:presLayoutVars>
          <dgm:chPref val="3"/>
        </dgm:presLayoutVars>
      </dgm:prSet>
      <dgm:spPr/>
      <dgm:t>
        <a:bodyPr/>
        <a:lstStyle/>
        <a:p>
          <a:endParaRPr lang="ru-RU"/>
        </a:p>
      </dgm:t>
    </dgm:pt>
    <dgm:pt modelId="{085136A3-D02F-461C-B31C-FD1D69D16759}" type="pres">
      <dgm:prSet presAssocID="{44367D81-039C-4579-8E09-66CAF90F5041}" presName="txFour" presStyleLbl="node4" presStyleIdx="2" presStyleCnt="20">
        <dgm:presLayoutVars>
          <dgm:chPref val="3"/>
        </dgm:presLayoutVars>
      </dgm:prSet>
      <dgm:spPr/>
      <dgm:t>
        <a:bodyPr/>
        <a:lstStyle/>
        <a:p>
          <a:endParaRPr lang="ru-RU"/>
        </a:p>
      </dgm:t>
    </dgm:pt>
    <dgm:pt modelId="{DCA6CF81-D743-4AD3-A3A1-3DF9D9BFBC77}" type="pres">
      <dgm:prSet presAssocID="{44367D81-039C-4579-8E09-66CAF90F5041}" presName="parTransFour" presStyleCnt="0"/>
      <dgm:spPr/>
      <dgm:t>
        <a:bodyPr/>
        <a:lstStyle/>
        <a:p>
          <a:endParaRPr lang="ru-RU"/>
        </a:p>
      </dgm:t>
    </dgm:pt>
    <dgm:pt modelId="{8A9FECDA-0971-4926-9F35-6C36E65B14A9}" type="pres">
      <dgm:prSet presAssocID="{44367D81-039C-4579-8E09-66CAF90F5041}" presName="horzFour" presStyleCnt="0"/>
      <dgm:spPr/>
      <dgm:t>
        <a:bodyPr/>
        <a:lstStyle/>
        <a:p>
          <a:endParaRPr lang="ru-RU"/>
        </a:p>
      </dgm:t>
    </dgm:pt>
    <dgm:pt modelId="{4A1D7939-C139-4889-AA8A-C0FC12630CEE}" type="pres">
      <dgm:prSet presAssocID="{9C715FE5-31CA-4541-A958-D2C730C134E0}" presName="vertFour" presStyleCnt="0">
        <dgm:presLayoutVars>
          <dgm:chPref val="3"/>
        </dgm:presLayoutVars>
      </dgm:prSet>
      <dgm:spPr/>
      <dgm:t>
        <a:bodyPr/>
        <a:lstStyle/>
        <a:p>
          <a:endParaRPr lang="ru-RU"/>
        </a:p>
      </dgm:t>
    </dgm:pt>
    <dgm:pt modelId="{2BC9EB28-F68D-4321-836D-A642C2C0DAB1}" type="pres">
      <dgm:prSet presAssocID="{9C715FE5-31CA-4541-A958-D2C730C134E0}" presName="txFour" presStyleLbl="node4" presStyleIdx="3" presStyleCnt="20">
        <dgm:presLayoutVars>
          <dgm:chPref val="3"/>
        </dgm:presLayoutVars>
      </dgm:prSet>
      <dgm:spPr/>
      <dgm:t>
        <a:bodyPr/>
        <a:lstStyle/>
        <a:p>
          <a:endParaRPr lang="ru-RU"/>
        </a:p>
      </dgm:t>
    </dgm:pt>
    <dgm:pt modelId="{7F93EC46-9C8D-4119-8F52-CCFA2BE3D856}" type="pres">
      <dgm:prSet presAssocID="{9C715FE5-31CA-4541-A958-D2C730C134E0}" presName="horzFour" presStyleCnt="0"/>
      <dgm:spPr/>
      <dgm:t>
        <a:bodyPr/>
        <a:lstStyle/>
        <a:p>
          <a:endParaRPr lang="ru-RU"/>
        </a:p>
      </dgm:t>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FF422C5A-2F9A-4C9D-854E-BFC785439DEC}" type="pres">
      <dgm:prSet presAssocID="{B34B6A16-5EF9-4B63-A5E4-12B190B34880}" presName="vertFour" presStyleCnt="0">
        <dgm:presLayoutVars>
          <dgm:chPref val="3"/>
        </dgm:presLayoutVars>
      </dgm:prSet>
      <dgm:spPr/>
      <dgm:t>
        <a:bodyPr/>
        <a:lstStyle/>
        <a:p>
          <a:endParaRPr lang="ru-RU"/>
        </a:p>
      </dgm:t>
    </dgm:pt>
    <dgm:pt modelId="{C586111C-58B6-40AF-8D8A-60EE680572BA}" type="pres">
      <dgm:prSet presAssocID="{B34B6A16-5EF9-4B63-A5E4-12B190B34880}" presName="txFour" presStyleLbl="node4" presStyleIdx="4" presStyleCnt="20">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t>
        <a:bodyPr/>
        <a:lstStyle/>
        <a:p>
          <a:endParaRPr lang="ru-RU"/>
        </a:p>
      </dgm:t>
    </dgm:pt>
    <dgm:pt modelId="{FFF447F9-BACE-4B19-B5DF-5D71FE61C4DC}" type="pres">
      <dgm:prSet presAssocID="{B34B6A16-5EF9-4B63-A5E4-12B190B34880}" presName="horzFour" presStyleCnt="0"/>
      <dgm:spPr/>
      <dgm:t>
        <a:bodyPr/>
        <a:lstStyle/>
        <a:p>
          <a:endParaRPr lang="ru-RU"/>
        </a:p>
      </dgm:t>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5" presStyleCnt="20">
        <dgm:presLayoutVars>
          <dgm:chPref val="3"/>
        </dgm:presLayoutVars>
      </dgm:prSet>
      <dgm:spPr/>
      <dgm:t>
        <a:bodyPr/>
        <a:lstStyle/>
        <a:p>
          <a:endParaRPr lang="ru-RU"/>
        </a:p>
      </dgm:t>
    </dgm:pt>
    <dgm:pt modelId="{58DAA9F4-0E18-4F78-BD4F-92D296477D35}" type="pres">
      <dgm:prSet presAssocID="{9A0A1B48-08CE-44F2-8C66-5814C06EE4CC}" presName="parTransFour" presStyleCnt="0"/>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E5B57F09-2B59-4711-A8C9-974EF4149D9A}" type="pres">
      <dgm:prSet presAssocID="{614AF9F2-E1A1-4D10-882A-EB6B0D669FCA}" presName="vertFour" presStyleCnt="0">
        <dgm:presLayoutVars>
          <dgm:chPref val="3"/>
        </dgm:presLayoutVars>
      </dgm:prSet>
      <dgm:spPr/>
      <dgm:t>
        <a:bodyPr/>
        <a:lstStyle/>
        <a:p>
          <a:endParaRPr lang="ru-RU"/>
        </a:p>
      </dgm:t>
    </dgm:pt>
    <dgm:pt modelId="{6CE5FDB4-BFBB-4259-A330-B441199BCE24}" type="pres">
      <dgm:prSet presAssocID="{614AF9F2-E1A1-4D10-882A-EB6B0D669FCA}" presName="txFour" presStyleLbl="node4" presStyleIdx="6" presStyleCnt="20">
        <dgm:presLayoutVars>
          <dgm:chPref val="3"/>
        </dgm:presLayoutVars>
      </dgm:prSet>
      <dgm:spPr/>
      <dgm:t>
        <a:bodyPr/>
        <a:lstStyle/>
        <a:p>
          <a:endParaRPr lang="ru-RU"/>
        </a:p>
      </dgm:t>
    </dgm:pt>
    <dgm:pt modelId="{333F826B-C233-4B5F-A398-764D3F47A1BA}" type="pres">
      <dgm:prSet presAssocID="{614AF9F2-E1A1-4D10-882A-EB6B0D669FCA}" presName="parTransFour" presStyleCnt="0"/>
      <dgm:spPr/>
      <dgm:t>
        <a:bodyPr/>
        <a:lstStyle/>
        <a:p>
          <a:endParaRPr lang="ru-RU"/>
        </a:p>
      </dgm:t>
    </dgm:pt>
    <dgm:pt modelId="{E607D5B5-B0CE-46E0-84C5-F456BAF04EE4}" type="pres">
      <dgm:prSet presAssocID="{614AF9F2-E1A1-4D10-882A-EB6B0D669FCA}" presName="horzFour" presStyleCnt="0"/>
      <dgm:spPr/>
      <dgm:t>
        <a:bodyPr/>
        <a:lstStyle/>
        <a:p>
          <a:endParaRPr lang="ru-RU"/>
        </a:p>
      </dgm:t>
    </dgm:pt>
    <dgm:pt modelId="{F267116D-D0B1-4457-ABA0-2D94424C53E8}" type="pres">
      <dgm:prSet presAssocID="{BE98D1AB-A280-4D0B-A815-73E57FD87EC3}" presName="vertFour" presStyleCnt="0">
        <dgm:presLayoutVars>
          <dgm:chPref val="3"/>
        </dgm:presLayoutVars>
      </dgm:prSet>
      <dgm:spPr/>
      <dgm:t>
        <a:bodyPr/>
        <a:lstStyle/>
        <a:p>
          <a:endParaRPr lang="ru-RU"/>
        </a:p>
      </dgm:t>
    </dgm:pt>
    <dgm:pt modelId="{89DC61A6-3199-4C88-A8D1-98ADCFDD3274}" type="pres">
      <dgm:prSet presAssocID="{BE98D1AB-A280-4D0B-A815-73E57FD87EC3}" presName="txFour" presStyleLbl="node4" presStyleIdx="7" presStyleCnt="20">
        <dgm:presLayoutVars>
          <dgm:chPref val="3"/>
        </dgm:presLayoutVars>
      </dgm:prSet>
      <dgm:spPr/>
      <dgm:t>
        <a:bodyPr/>
        <a:lstStyle/>
        <a:p>
          <a:endParaRPr lang="ru-RU"/>
        </a:p>
      </dgm:t>
    </dgm:pt>
    <dgm:pt modelId="{C7E808E6-5BB0-42AD-9568-7FA84FFA1273}" type="pres">
      <dgm:prSet presAssocID="{BE98D1AB-A280-4D0B-A815-73E57FD87EC3}" presName="horzFour" presStyleCnt="0"/>
      <dgm:spPr/>
      <dgm:t>
        <a:bodyPr/>
        <a:lstStyle/>
        <a:p>
          <a:endParaRPr lang="ru-RU"/>
        </a:p>
      </dgm:t>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BC3780EC-6A8B-44DF-B9EE-2DD1146E7F89}" type="pres">
      <dgm:prSet presAssocID="{66E38241-E965-439E-997F-74C14C213F23}" presName="vertFour" presStyleCnt="0">
        <dgm:presLayoutVars>
          <dgm:chPref val="3"/>
        </dgm:presLayoutVars>
      </dgm:prSet>
      <dgm:spPr/>
    </dgm:pt>
    <dgm:pt modelId="{02D78884-08A2-47FD-874A-FD0B1E1D6A24}" type="pres">
      <dgm:prSet presAssocID="{66E38241-E965-439E-997F-74C14C213F23}" presName="txFour" presStyleLbl="node4" presStyleIdx="8" presStyleCnt="20">
        <dgm:presLayoutVars>
          <dgm:chPref val="3"/>
        </dgm:presLayoutVars>
      </dgm:prSet>
      <dgm:spPr/>
      <dgm:t>
        <a:bodyPr/>
        <a:lstStyle/>
        <a:p>
          <a:endParaRPr lang="ru-RU"/>
        </a:p>
      </dgm:t>
    </dgm:pt>
    <dgm:pt modelId="{BEA800FD-3FF2-44D3-B095-1DA76A25312A}" type="pres">
      <dgm:prSet presAssocID="{66E38241-E965-439E-997F-74C14C213F23}" presName="parTransFour" presStyleCnt="0"/>
      <dgm:spPr/>
    </dgm:pt>
    <dgm:pt modelId="{EE518E9E-1373-401A-B06B-B7F8F1BE37AF}" type="pres">
      <dgm:prSet presAssocID="{66E38241-E965-439E-997F-74C14C213F23}" presName="horzFour"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9" presStyleCnt="20">
        <dgm:presLayoutVars>
          <dgm:chPref val="3"/>
        </dgm:presLayoutVars>
      </dgm:prSet>
      <dgm:spPr/>
      <dgm:t>
        <a:bodyPr/>
        <a:lstStyle/>
        <a:p>
          <a:endParaRPr lang="ru-RU"/>
        </a:p>
      </dgm:t>
    </dgm:pt>
    <dgm:pt modelId="{30B75228-9E45-4192-98FC-463FCFD65011}" type="pres">
      <dgm:prSet presAssocID="{D1936ACF-1E69-4953-BA37-9ADE2EF12E41}" presName="parTransFour" presStyleCnt="0"/>
      <dgm:spPr/>
    </dgm:pt>
    <dgm:pt modelId="{4E7A1119-403E-4C39-BB54-05ED8132FF0C}" type="pres">
      <dgm:prSet presAssocID="{D1936ACF-1E69-4953-BA37-9ADE2EF12E41}" presName="horzFour" presStyleCnt="0"/>
      <dgm:spPr/>
    </dgm:pt>
    <dgm:pt modelId="{F32685DE-10D4-4878-B807-45D477FFEF84}" type="pres">
      <dgm:prSet presAssocID="{4E5A1869-57DF-4BD2-89F2-0FF412DDC036}" presName="vertFour" presStyleCnt="0">
        <dgm:presLayoutVars>
          <dgm:chPref val="3"/>
        </dgm:presLayoutVars>
      </dgm:prSet>
      <dgm:spPr/>
    </dgm:pt>
    <dgm:pt modelId="{BA61E3A6-0BE5-4066-9F94-BB1BFFF8EBBF}" type="pres">
      <dgm:prSet presAssocID="{4E5A1869-57DF-4BD2-89F2-0FF412DDC036}" presName="txFour" presStyleLbl="node4" presStyleIdx="10" presStyleCnt="20">
        <dgm:presLayoutVars>
          <dgm:chPref val="3"/>
        </dgm:presLayoutVars>
      </dgm:prSet>
      <dgm:spPr/>
      <dgm:t>
        <a:bodyPr/>
        <a:lstStyle/>
        <a:p>
          <a:endParaRPr lang="ru-RU"/>
        </a:p>
      </dgm:t>
    </dgm:pt>
    <dgm:pt modelId="{E4A82E23-1C0A-4136-A9EF-782A3309B0A1}" type="pres">
      <dgm:prSet presAssocID="{4E5A1869-57DF-4BD2-89F2-0FF412DDC036}" presName="parTransFour" presStyleCnt="0"/>
      <dgm:spPr/>
    </dgm:pt>
    <dgm:pt modelId="{12969847-F565-4B2C-9631-4E5EF759A09C}" type="pres">
      <dgm:prSet presAssocID="{4E5A1869-57DF-4BD2-89F2-0FF412DDC036}" presName="horzFour" presStyleCnt="0"/>
      <dgm:spPr/>
    </dgm:pt>
    <dgm:pt modelId="{52B80F8A-F071-46D8-883B-7E22B84F7B82}" type="pres">
      <dgm:prSet presAssocID="{F0AF63A1-E6C3-48D7-BA15-2982A4DC912D}" presName="vertFour" presStyleCnt="0">
        <dgm:presLayoutVars>
          <dgm:chPref val="3"/>
        </dgm:presLayoutVars>
      </dgm:prSet>
      <dgm:spPr/>
    </dgm:pt>
    <dgm:pt modelId="{8C5A4ABB-F609-4CF2-8CFC-5593BE697C3C}" type="pres">
      <dgm:prSet presAssocID="{F0AF63A1-E6C3-48D7-BA15-2982A4DC912D}" presName="txFour" presStyleLbl="node4" presStyleIdx="11" presStyleCnt="20">
        <dgm:presLayoutVars>
          <dgm:chPref val="3"/>
        </dgm:presLayoutVars>
      </dgm:prSet>
      <dgm:spPr/>
      <dgm:t>
        <a:bodyPr/>
        <a:lstStyle/>
        <a:p>
          <a:endParaRPr lang="ru-RU"/>
        </a:p>
      </dgm:t>
    </dgm:pt>
    <dgm:pt modelId="{363B422D-50FA-4623-87DE-F2646C7B8FA8}" type="pres">
      <dgm:prSet presAssocID="{F0AF63A1-E6C3-48D7-BA15-2982A4DC912D}"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3EAD5394-E4AB-45B2-BE09-F998533ECF40}" type="pres">
      <dgm:prSet presAssocID="{D5544F4D-4FD2-41EE-A356-ABCAA534BCB5}" presName="vertFour" presStyleCnt="0">
        <dgm:presLayoutVars>
          <dgm:chPref val="3"/>
        </dgm:presLayoutVars>
      </dgm:prSet>
      <dgm:spPr/>
    </dgm:pt>
    <dgm:pt modelId="{A7AF9B85-BF68-40A8-954B-A40EDB5CAF9F}" type="pres">
      <dgm:prSet presAssocID="{D5544F4D-4FD2-41EE-A356-ABCAA534BCB5}" presName="txFour" presStyleLbl="node4" presStyleIdx="12" presStyleCnt="20">
        <dgm:presLayoutVars>
          <dgm:chPref val="3"/>
        </dgm:presLayoutVars>
      </dgm:prSet>
      <dgm:spPr/>
      <dgm:t>
        <a:bodyPr/>
        <a:lstStyle/>
        <a:p>
          <a:endParaRPr lang="ru-RU"/>
        </a:p>
      </dgm:t>
    </dgm:pt>
    <dgm:pt modelId="{C764A47D-7314-411D-8EF1-5B8F29829B1A}" type="pres">
      <dgm:prSet presAssocID="{D5544F4D-4FD2-41EE-A356-ABCAA534BCB5}" presName="parTransFour" presStyleCnt="0"/>
      <dgm:spPr/>
    </dgm:pt>
    <dgm:pt modelId="{D5C7FEFF-BE20-4D98-A72C-52B1B8B3F4F7}" type="pres">
      <dgm:prSet presAssocID="{D5544F4D-4FD2-41EE-A356-ABCAA534BCB5}" presName="horzFour"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13" presStyleCnt="20">
        <dgm:presLayoutVars>
          <dgm:chPref val="3"/>
        </dgm:presLayoutVars>
      </dgm:prSet>
      <dgm:spPr/>
      <dgm:t>
        <a:bodyPr/>
        <a:lstStyle/>
        <a:p>
          <a:endParaRPr lang="ru-RU"/>
        </a:p>
      </dgm:t>
    </dgm:pt>
    <dgm:pt modelId="{82BA7D97-E2A8-4C59-838B-E0906E156677}" type="pres">
      <dgm:prSet presAssocID="{187C542A-BCFC-4BBB-8DCA-67690BE3FD29}" presName="parTransFour" presStyleCnt="0"/>
      <dgm:spPr/>
    </dgm:pt>
    <dgm:pt modelId="{F73E662C-F722-4B4F-9DF8-BE21B2C2C700}" type="pres">
      <dgm:prSet presAssocID="{187C542A-BCFC-4BBB-8DCA-67690BE3FD29}" presName="horzFour" presStyleCnt="0"/>
      <dgm:spPr/>
    </dgm:pt>
    <dgm:pt modelId="{566AACE7-A2F1-4E7A-BECC-43348B95352C}" type="pres">
      <dgm:prSet presAssocID="{593C7C55-813E-4059-B734-EC61CD9C5CBC}" presName="vertFour" presStyleCnt="0">
        <dgm:presLayoutVars>
          <dgm:chPref val="3"/>
        </dgm:presLayoutVars>
      </dgm:prSet>
      <dgm:spPr/>
    </dgm:pt>
    <dgm:pt modelId="{7653A429-0E18-4BE3-A07C-F1A5A9D672E3}" type="pres">
      <dgm:prSet presAssocID="{593C7C55-813E-4059-B734-EC61CD9C5CBC}" presName="txFour" presStyleLbl="node4" presStyleIdx="14" presStyleCnt="20">
        <dgm:presLayoutVars>
          <dgm:chPref val="3"/>
        </dgm:presLayoutVars>
      </dgm:prSet>
      <dgm:spPr/>
      <dgm:t>
        <a:bodyPr/>
        <a:lstStyle/>
        <a:p>
          <a:endParaRPr lang="ru-RU"/>
        </a:p>
      </dgm:t>
    </dgm:pt>
    <dgm:pt modelId="{BED59DE9-3C29-48CB-8A25-B7F991619843}" type="pres">
      <dgm:prSet presAssocID="{593C7C55-813E-4059-B734-EC61CD9C5CBC}" presName="parTransFour" presStyleCnt="0"/>
      <dgm:spPr/>
    </dgm:pt>
    <dgm:pt modelId="{3A3A01C6-B3AA-4C89-92D4-EA308C8E23E1}" type="pres">
      <dgm:prSet presAssocID="{593C7C55-813E-4059-B734-EC61CD9C5CBC}" presName="horzFour" presStyleCnt="0"/>
      <dgm:spPr/>
    </dgm:pt>
    <dgm:pt modelId="{B8B89817-F07F-4DA9-AEBF-C4EDAD3E897E}" type="pres">
      <dgm:prSet presAssocID="{9E15771F-F540-4F32-ACD6-56CFD707E80B}" presName="vertFour" presStyleCnt="0">
        <dgm:presLayoutVars>
          <dgm:chPref val="3"/>
        </dgm:presLayoutVars>
      </dgm:prSet>
      <dgm:spPr/>
    </dgm:pt>
    <dgm:pt modelId="{35DF38A4-C109-469A-81F6-242705CF6432}" type="pres">
      <dgm:prSet presAssocID="{9E15771F-F540-4F32-ACD6-56CFD707E80B}" presName="txFour" presStyleLbl="node4" presStyleIdx="15" presStyleCnt="20">
        <dgm:presLayoutVars>
          <dgm:chPref val="3"/>
        </dgm:presLayoutVars>
      </dgm:prSet>
      <dgm:spPr/>
      <dgm:t>
        <a:bodyPr/>
        <a:lstStyle/>
        <a:p>
          <a:endParaRPr lang="ru-RU"/>
        </a:p>
      </dgm:t>
    </dgm:pt>
    <dgm:pt modelId="{FF9D5968-2625-4FA7-B798-123DE0850F01}" type="pres">
      <dgm:prSet presAssocID="{9E15771F-F540-4F32-ACD6-56CFD707E80B}"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22447473-48A4-4C0C-8BEC-2558DB533AA4}" type="pres">
      <dgm:prSet presAssocID="{BDDF592B-1C58-40EE-9108-0DC798BB2F08}" presName="vertFour" presStyleCnt="0">
        <dgm:presLayoutVars>
          <dgm:chPref val="3"/>
        </dgm:presLayoutVars>
      </dgm:prSet>
      <dgm:spPr/>
    </dgm:pt>
    <dgm:pt modelId="{4CD2A706-78CC-47E3-A8F8-D778F944372A}" type="pres">
      <dgm:prSet presAssocID="{BDDF592B-1C58-40EE-9108-0DC798BB2F08}" presName="txFour" presStyleLbl="node4" presStyleIdx="16" presStyleCnt="20">
        <dgm:presLayoutVars>
          <dgm:chPref val="3"/>
        </dgm:presLayoutVars>
      </dgm:prSet>
      <dgm:spPr/>
      <dgm:t>
        <a:bodyPr/>
        <a:lstStyle/>
        <a:p>
          <a:endParaRPr lang="ru-RU"/>
        </a:p>
      </dgm:t>
    </dgm:pt>
    <dgm:pt modelId="{4C177EB7-865B-4153-871C-6C5CF7DBC8C3}" type="pres">
      <dgm:prSet presAssocID="{BDDF592B-1C58-40EE-9108-0DC798BB2F08}" presName="parTransFour" presStyleCnt="0"/>
      <dgm:spPr/>
    </dgm:pt>
    <dgm:pt modelId="{20DB843D-8E62-4574-AB26-BE48E34E41C8}" type="pres">
      <dgm:prSet presAssocID="{BDDF592B-1C58-40EE-9108-0DC798BB2F08}" presName="horzFour"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17" presStyleCnt="20">
        <dgm:presLayoutVars>
          <dgm:chPref val="3"/>
        </dgm:presLayoutVars>
      </dgm:prSet>
      <dgm:spPr/>
      <dgm:t>
        <a:bodyPr/>
        <a:lstStyle/>
        <a:p>
          <a:endParaRPr lang="ru-RU"/>
        </a:p>
      </dgm:t>
    </dgm:pt>
    <dgm:pt modelId="{FE4B595F-B001-4933-98CC-F9415F4FE45A}" type="pres">
      <dgm:prSet presAssocID="{1B20A584-E8E7-451F-84AF-E95BD5B40EA1}" presName="parTransFour" presStyleCnt="0"/>
      <dgm:spPr/>
    </dgm:pt>
    <dgm:pt modelId="{19CEB4E4-DAEB-4DAC-B74F-6A90F95E40F6}" type="pres">
      <dgm:prSet presAssocID="{1B20A584-E8E7-451F-84AF-E95BD5B40EA1}" presName="horzFour" presStyleCnt="0"/>
      <dgm:spPr/>
    </dgm:pt>
    <dgm:pt modelId="{4B090C7C-91FA-46FA-862C-86DC2555E033}" type="pres">
      <dgm:prSet presAssocID="{DF86BB99-07F8-490F-B6E9-4F22F5A8A955}" presName="vertFour" presStyleCnt="0">
        <dgm:presLayoutVars>
          <dgm:chPref val="3"/>
        </dgm:presLayoutVars>
      </dgm:prSet>
      <dgm:spPr/>
    </dgm:pt>
    <dgm:pt modelId="{874CF4BC-44A5-455D-A60A-EB599B596188}" type="pres">
      <dgm:prSet presAssocID="{DF86BB99-07F8-490F-B6E9-4F22F5A8A955}" presName="txFour" presStyleLbl="node4" presStyleIdx="18" presStyleCnt="20">
        <dgm:presLayoutVars>
          <dgm:chPref val="3"/>
        </dgm:presLayoutVars>
      </dgm:prSet>
      <dgm:spPr/>
      <dgm:t>
        <a:bodyPr/>
        <a:lstStyle/>
        <a:p>
          <a:endParaRPr lang="ru-RU"/>
        </a:p>
      </dgm:t>
    </dgm:pt>
    <dgm:pt modelId="{7879E5A0-7B91-4ECE-AF79-8798634D07D0}" type="pres">
      <dgm:prSet presAssocID="{DF86BB99-07F8-490F-B6E9-4F22F5A8A955}" presName="parTransFour" presStyleCnt="0"/>
      <dgm:spPr/>
    </dgm:pt>
    <dgm:pt modelId="{97FFE9E6-CE88-44D7-A8E9-5F178F964167}" type="pres">
      <dgm:prSet presAssocID="{DF86BB99-07F8-490F-B6E9-4F22F5A8A955}" presName="horzFour" presStyleCnt="0"/>
      <dgm:spPr/>
    </dgm:pt>
    <dgm:pt modelId="{B45A538C-DC99-43D4-9C5E-FD6136650525}" type="pres">
      <dgm:prSet presAssocID="{04C3AC0E-965B-48C1-827A-5D93B22D2057}" presName="vertFour" presStyleCnt="0">
        <dgm:presLayoutVars>
          <dgm:chPref val="3"/>
        </dgm:presLayoutVars>
      </dgm:prSet>
      <dgm:spPr/>
    </dgm:pt>
    <dgm:pt modelId="{D2D81AF8-4EA8-45A6-A84D-9694EF1BCFE7}" type="pres">
      <dgm:prSet presAssocID="{04C3AC0E-965B-48C1-827A-5D93B22D2057}" presName="txFour" presStyleLbl="node4" presStyleIdx="19" presStyleCnt="20">
        <dgm:presLayoutVars>
          <dgm:chPref val="3"/>
        </dgm:presLayoutVars>
      </dgm:prSet>
      <dgm:spPr/>
      <dgm:t>
        <a:bodyPr/>
        <a:lstStyle/>
        <a:p>
          <a:endParaRPr lang="ru-RU"/>
        </a:p>
      </dgm:t>
    </dgm:pt>
    <dgm:pt modelId="{78FA1C88-01CB-45D0-B8B1-93ED28DC0515}" type="pres">
      <dgm:prSet presAssocID="{04C3AC0E-965B-48C1-827A-5D93B22D2057}" presName="horzFour" presStyleCnt="0"/>
      <dgm:spPr/>
    </dgm:pt>
  </dgm:ptLst>
  <dgm:cxnLst>
    <dgm:cxn modelId="{BED1357D-2A03-4DBB-AF19-4EA3D0997E32}" srcId="{C60BD95D-8BE5-42EC-AF9D-D22E07852892}" destId="{D5544F4D-4FD2-41EE-A356-ABCAA534BCB5}" srcOrd="0" destOrd="0" parTransId="{BED13ABC-6FE3-4A0F-B363-3797DF01D994}" sibTransId="{D6C0D10C-0A55-4B4C-95CA-342CC713B4EA}"/>
    <dgm:cxn modelId="{F1D9D270-AECF-4F03-87DB-1FE8BCAFEC8D}" srcId="{9A0A1B48-08CE-44F2-8C66-5814C06EE4CC}" destId="{614AF9F2-E1A1-4D10-882A-EB6B0D669FCA}" srcOrd="0" destOrd="0" parTransId="{5B0591E8-42AF-40BA-A11A-3996F9B13E48}" sibTransId="{A52C1518-95AA-4EDF-99FF-93D999EDDD4A}"/>
    <dgm:cxn modelId="{A87D5022-47CD-4FFB-9BAD-37B8F3D26BB3}" srcId="{946393D2-3BB5-4D19-BAF6-84B7339845C4}" destId="{89E09F27-5F73-400B-AE18-4421B9895F64}" srcOrd="3" destOrd="0" parTransId="{16B02458-69C3-4316-A805-FC6C92C26552}" sibTransId="{FA1CF671-CE5A-43BE-A489-E153F0F8811C}"/>
    <dgm:cxn modelId="{9AABF379-351D-44E9-A607-ABC101A60353}" type="presOf" srcId="{9A0A1B48-08CE-44F2-8C66-5814C06EE4CC}" destId="{41590EE3-70B4-4E0E-8D44-18EF1FD97F2E}" srcOrd="0" destOrd="0" presId="urn:microsoft.com/office/officeart/2005/8/layout/hierarchy4"/>
    <dgm:cxn modelId="{605000A8-E9A8-4E12-A1C8-8FA726E7C9AE}" srcId="{946393D2-3BB5-4D19-BAF6-84B7339845C4}" destId="{7711325B-E859-44FE-8B41-57F9AFDCA54B}" srcOrd="1" destOrd="0" parTransId="{2BF8A7FD-5B45-414F-8537-22861CA0057A}" sibTransId="{A670FA7C-7403-44C0-BA19-83B2BA693E61}"/>
    <dgm:cxn modelId="{F48F33E0-C1C5-4342-8DCC-7C57E3E3B48C}" srcId="{DF86BB99-07F8-490F-B6E9-4F22F5A8A955}" destId="{04C3AC0E-965B-48C1-827A-5D93B22D2057}" srcOrd="0" destOrd="0" parTransId="{0CE8D822-733A-4BA8-B539-C3F84FDFC933}" sibTransId="{1AF301AF-4DFB-4C78-9067-8B4C4FDC04D9}"/>
    <dgm:cxn modelId="{76CD88C4-E031-464D-B2C5-38E6A81D8191}" type="presOf" srcId="{CE075476-E9CA-4A59-A127-31223E8D37A1}" destId="{25DDEEC2-9BA5-4367-BB24-33CAA47BBC09}" srcOrd="0" destOrd="0" presId="urn:microsoft.com/office/officeart/2005/8/layout/hierarchy4"/>
    <dgm:cxn modelId="{B1817CB3-8C10-4702-AB01-32B01B33A82A}" type="presOf" srcId="{62031802-0EE5-47DF-BB1F-2C84A19F6746}" destId="{A25BE625-018B-46BA-BE7F-ED875B975F26}" srcOrd="0" destOrd="0" presId="urn:microsoft.com/office/officeart/2005/8/layout/hierarchy4"/>
    <dgm:cxn modelId="{8F1F720A-D988-4739-9FFF-05E5C9E9A372}" srcId="{A1BB5A2E-A45D-4F6A-B329-CD4782193917}" destId="{B34B6A16-5EF9-4B63-A5E4-12B190B34880}" srcOrd="0" destOrd="0" parTransId="{3047CE4C-FF19-4B45-8312-79C9A6EA38F8}" sibTransId="{844E05AD-2AB6-4319-9130-67827496C360}"/>
    <dgm:cxn modelId="{4309C07B-6358-4F14-8E4A-AA8E9B647437}" type="presOf" srcId="{04C3AC0E-965B-48C1-827A-5D93B22D2057}" destId="{D2D81AF8-4EA8-45A6-A84D-9694EF1BCFE7}" srcOrd="0" destOrd="0" presId="urn:microsoft.com/office/officeart/2005/8/layout/hierarchy4"/>
    <dgm:cxn modelId="{85E56FFB-E071-40C7-BFC1-E9508A75A379}" srcId="{946393D2-3BB5-4D19-BAF6-84B7339845C4}" destId="{5A6BA2F8-AB86-4FEA-9FCE-F9FA52A7F9A0}" srcOrd="0" destOrd="0" parTransId="{6CA8BE2D-8B63-444F-91FB-8F9AAFFFD516}" sibTransId="{C6F24F42-97B0-4B65-A4C6-FEB3AD0E1596}"/>
    <dgm:cxn modelId="{77F951E9-97C2-43B5-B7A2-4114CEE789BE}" type="presOf" srcId="{BDDF592B-1C58-40EE-9108-0DC798BB2F08}" destId="{4CD2A706-78CC-47E3-A8F8-D778F944372A}" srcOrd="0" destOrd="0" presId="urn:microsoft.com/office/officeart/2005/8/layout/hierarchy4"/>
    <dgm:cxn modelId="{A7625AB6-5CA8-4543-AFDF-3445626B95A7}" srcId="{D5544F4D-4FD2-41EE-A356-ABCAA534BCB5}" destId="{187C542A-BCFC-4BBB-8DCA-67690BE3FD29}" srcOrd="0" destOrd="0" parTransId="{1DE6EB8F-E86E-468D-9E31-3BEF22539EFA}" sibTransId="{FA166069-510E-430D-ABBE-E1A2B09558CE}"/>
    <dgm:cxn modelId="{C28CBCF7-3139-40F7-B426-1830BB2434D9}" srcId="{5A6BA2F8-AB86-4FEA-9FCE-F9FA52A7F9A0}" destId="{F6F97186-B344-4193-9FE9-6DFB5403A289}" srcOrd="0" destOrd="0" parTransId="{F22CCE59-9B42-4DA2-949C-34E1E0586A20}" sibTransId="{01E5FF1C-8ED4-4ED1-A0DD-0AA37640AF28}"/>
    <dgm:cxn modelId="{BC556E23-552A-48D8-AF3C-B12D1E8CB426}" type="presOf" srcId="{946393D2-3BB5-4D19-BAF6-84B7339845C4}" destId="{9DF12F5D-797B-4C71-93F7-7C835BFF7982}" srcOrd="0" destOrd="0" presId="urn:microsoft.com/office/officeart/2005/8/layout/hierarchy4"/>
    <dgm:cxn modelId="{563B7135-C296-437E-86BC-71C9BF75CBD3}" srcId="{D1936ACF-1E69-4953-BA37-9ADE2EF12E41}" destId="{4E5A1869-57DF-4BD2-89F2-0FF412DDC036}" srcOrd="0" destOrd="0" parTransId="{2DD1E431-BE19-4798-89F6-2A2AA8604FD1}" sibTransId="{1FD46F6E-8EE6-451E-A6B4-3FA6056BD416}"/>
    <dgm:cxn modelId="{7B0ECCC8-8F5A-449F-84DA-71F575F51FAA}" type="presOf" srcId="{593C7C55-813E-4059-B734-EC61CD9C5CBC}" destId="{7653A429-0E18-4BE3-A07C-F1A5A9D672E3}" srcOrd="0" destOrd="0" presId="urn:microsoft.com/office/officeart/2005/8/layout/hierarchy4"/>
    <dgm:cxn modelId="{0683F015-39FA-453F-8C91-9F101A22FA2E}" type="presOf" srcId="{BE98D1AB-A280-4D0B-A815-73E57FD87EC3}" destId="{89DC61A6-3199-4C88-A8D1-98ADCFDD3274}" srcOrd="0" destOrd="0" presId="urn:microsoft.com/office/officeart/2005/8/layout/hierarchy4"/>
    <dgm:cxn modelId="{44D2D85A-6F4C-4ABC-8C2D-B28977898080}" srcId="{C9C8B06B-C833-4D4A-8595-4BF5AEB204E9}" destId="{66E38241-E965-439E-997F-74C14C213F23}" srcOrd="0" destOrd="0" parTransId="{609CD11E-CAF4-4D39-A7D8-415A69AFCAA7}" sibTransId="{4CC6C1EC-DF57-4C81-9B03-3A17304C52E6}"/>
    <dgm:cxn modelId="{61FAD5F4-D359-484C-9123-C32D19D3E9F1}" type="presOf" srcId="{A1BB5A2E-A45D-4F6A-B329-CD4782193917}" destId="{672DFC88-43F4-433B-9B7F-D5CE282279E3}" srcOrd="0" destOrd="0" presId="urn:microsoft.com/office/officeart/2005/8/layout/hierarchy4"/>
    <dgm:cxn modelId="{63612CDA-BBAA-48D8-BF07-558BDAD747A0}" srcId="{CD119780-6575-4106-AE5B-2CC6B48E5482}" destId="{93520637-36B3-4AB9-B949-92D55141E733}" srcOrd="0" destOrd="0" parTransId="{15E02305-DAD8-4809-8067-42DAD00486AD}" sibTransId="{59CBCFDE-87C7-4CA0-895C-10567390C816}"/>
    <dgm:cxn modelId="{15B242EC-11A3-40F7-B2A4-A7E917E37951}" srcId="{614AF9F2-E1A1-4D10-882A-EB6B0D669FCA}" destId="{BE98D1AB-A280-4D0B-A815-73E57FD87EC3}" srcOrd="0" destOrd="0" parTransId="{CDDECA34-9841-4A92-959B-4DB892243F64}" sibTransId="{2FD537BC-8C4D-4BAF-9555-CDCB9FCAC8F1}"/>
    <dgm:cxn modelId="{7EAEC371-553E-4E9D-A4CC-83A632C1A866}" srcId="{9E496AFB-5861-4A0B-A059-7AF344913280}" destId="{25C69CC8-098D-44A3-878A-5E3FEF1E9C10}" srcOrd="0" destOrd="0" parTransId="{28799DE6-79A2-4C3E-B141-55C8FB729A4A}" sibTransId="{41B933A1-9AB0-4413-9012-F89B9C70741E}"/>
    <dgm:cxn modelId="{9D786EF0-2F4F-40F5-8C60-398E9181FD35}" srcId="{66E38241-E965-439E-997F-74C14C213F23}" destId="{D1936ACF-1E69-4953-BA37-9ADE2EF12E41}" srcOrd="0" destOrd="0" parTransId="{A530724B-D4A2-46C1-8717-7F7FB05E23A3}" sibTransId="{7319F631-09B1-48CB-BAF7-8445C5AC1618}"/>
    <dgm:cxn modelId="{4E58DC1C-9E1A-4351-8D78-CE7B43312D73}" type="presOf" srcId="{25C69CC8-098D-44A3-878A-5E3FEF1E9C10}" destId="{24CEF574-2765-4D7C-A195-C900E925FBE6}" srcOrd="0" destOrd="0" presId="urn:microsoft.com/office/officeart/2005/8/layout/hierarchy4"/>
    <dgm:cxn modelId="{F0F46DF0-94C3-42EE-B92F-E7F82AA045BF}" type="presOf" srcId="{CD119780-6575-4106-AE5B-2CC6B48E5482}" destId="{14BABD28-5047-47A3-A701-B7AFBBE28819}" srcOrd="0" destOrd="0" presId="urn:microsoft.com/office/officeart/2005/8/layout/hierarchy4"/>
    <dgm:cxn modelId="{7C2E5991-6D03-4679-BB46-318B01A66142}" srcId="{F6F97186-B344-4193-9FE9-6DFB5403A289}" destId="{CD119780-6575-4106-AE5B-2CC6B48E5482}" srcOrd="0" destOrd="0" parTransId="{A99EC59D-97F4-424A-A28E-01E77005439E}" sibTransId="{3BBBAA4F-305C-4E5F-BBCB-DE1B8ED5978A}"/>
    <dgm:cxn modelId="{2E3A4B0A-C6F1-498B-A616-AF6C3935B080}" srcId="{4E5A1869-57DF-4BD2-89F2-0FF412DDC036}" destId="{F0AF63A1-E6C3-48D7-BA15-2982A4DC912D}" srcOrd="0" destOrd="0" parTransId="{DFC5A12C-CC91-4A63-8252-41799CA3AEAA}" sibTransId="{EA539CAD-DFF5-47A4-8411-B337C730B6B2}"/>
    <dgm:cxn modelId="{508F7D5A-9814-402A-90E2-ABF9FF4B4CC8}" type="presOf" srcId="{D5544F4D-4FD2-41EE-A356-ABCAA534BCB5}" destId="{A7AF9B85-BF68-40A8-954B-A40EDB5CAF9F}" srcOrd="0" destOrd="0" presId="urn:microsoft.com/office/officeart/2005/8/layout/hierarchy4"/>
    <dgm:cxn modelId="{177B1604-DECB-437F-BD0A-A555EEF6E09F}" srcId="{CE075476-E9CA-4A59-A127-31223E8D37A1}" destId="{946393D2-3BB5-4D19-BAF6-84B7339845C4}" srcOrd="0" destOrd="0" parTransId="{6D4C3ED2-39E1-4137-9A50-9D8AF25F37D5}" sibTransId="{E900975D-4121-430B-8FA3-BEFE3EC45817}"/>
    <dgm:cxn modelId="{F1D8FBA4-D5C3-4DC8-80A9-CA0392D33B9B}" type="presOf" srcId="{F0AF63A1-E6C3-48D7-BA15-2982A4DC912D}" destId="{8C5A4ABB-F609-4CF2-8CFC-5593BE697C3C}" srcOrd="0" destOrd="0" presId="urn:microsoft.com/office/officeart/2005/8/layout/hierarchy4"/>
    <dgm:cxn modelId="{56B91D88-78FE-4A1A-B9D9-D264401D06F1}" type="presOf" srcId="{9E15771F-F540-4F32-ACD6-56CFD707E80B}" destId="{35DF38A4-C109-469A-81F6-242705CF6432}" srcOrd="0" destOrd="0" presId="urn:microsoft.com/office/officeart/2005/8/layout/hierarchy4"/>
    <dgm:cxn modelId="{C9B098BD-D203-4EC5-9639-B6719E1B2955}" type="presOf" srcId="{4E5A1869-57DF-4BD2-89F2-0FF412DDC036}" destId="{BA61E3A6-0BE5-4066-9F94-BB1BFFF8EBBF}" srcOrd="0" destOrd="0" presId="urn:microsoft.com/office/officeart/2005/8/layout/hierarchy4"/>
    <dgm:cxn modelId="{C6FEAE20-8BA5-48CC-BD38-7150DFBE6AEC}" srcId="{946393D2-3BB5-4D19-BAF6-84B7339845C4}" destId="{62031802-0EE5-47DF-BB1F-2C84A19F6746}" srcOrd="2" destOrd="0" parTransId="{43DD85C8-BF2E-4808-BFA8-3211ED494E6D}" sibTransId="{35694793-DDF3-4ECC-9AA3-AC178B8D026F}"/>
    <dgm:cxn modelId="{EFA08DB9-2A00-43D3-B718-DCFAD41C9E5B}" srcId="{7711325B-E859-44FE-8B41-57F9AFDCA54B}" destId="{A1BB5A2E-A45D-4F6A-B329-CD4782193917}" srcOrd="0" destOrd="0" parTransId="{64F31578-307B-4AF8-9DDD-FA0365BF46F7}" sibTransId="{EE696C4B-FDDD-492E-99F0-85F84DCD2C36}"/>
    <dgm:cxn modelId="{D0FADE0F-F15B-45EB-BE1E-1190009A8ABD}" srcId="{89E09F27-5F73-400B-AE18-4421B9895F64}" destId="{C60BD95D-8BE5-42EC-AF9D-D22E07852892}" srcOrd="0" destOrd="0" parTransId="{8DBEE901-4D78-4181-A6DB-04DBE5AFC449}" sibTransId="{571AFEDE-AA12-4634-A6F3-33BC4E236E19}"/>
    <dgm:cxn modelId="{B7EC6DDD-6433-44EC-9FD5-BD8BA88E6613}" srcId="{B34B6A16-5EF9-4B63-A5E4-12B190B34880}" destId="{9A0A1B48-08CE-44F2-8C66-5814C06EE4CC}" srcOrd="0" destOrd="0" parTransId="{29FE6CB6-1907-439D-BB9A-57865C4A7A77}" sibTransId="{26501B87-1556-4F1B-A703-D81F2BA2DB5B}"/>
    <dgm:cxn modelId="{D5DFB00B-EEBE-4B34-9222-EBB51FCCAEED}" type="presOf" srcId="{F6F97186-B344-4193-9FE9-6DFB5403A289}" destId="{B7B68934-E179-4D36-8AD9-7637EF3F0019}" srcOrd="0" destOrd="0" presId="urn:microsoft.com/office/officeart/2005/8/layout/hierarchy4"/>
    <dgm:cxn modelId="{DF667443-0DAC-4B0C-935A-F0465B69CBFB}" srcId="{BDDF592B-1C58-40EE-9108-0DC798BB2F08}" destId="{1B20A584-E8E7-451F-84AF-E95BD5B40EA1}" srcOrd="0" destOrd="0" parTransId="{7E48482B-E88A-45F7-BC59-A70F71B3034D}" sibTransId="{1F3B44A3-41F0-4FE2-8FE9-2EEC4DC3DA9C}"/>
    <dgm:cxn modelId="{4D81EE9E-B359-4E2F-B735-5485445B98D1}" type="presOf" srcId="{9E496AFB-5861-4A0B-A059-7AF344913280}" destId="{F8905714-088D-483C-AC16-D43BF2F0BF16}" srcOrd="0" destOrd="0" presId="urn:microsoft.com/office/officeart/2005/8/layout/hierarchy4"/>
    <dgm:cxn modelId="{3103FD11-C34A-4D8A-BDA5-C9E6032D72DA}" type="presOf" srcId="{C9C8B06B-C833-4D4A-8595-4BF5AEB204E9}" destId="{CB2AF246-A0C3-4F64-A578-D38165C39147}" srcOrd="0" destOrd="0" presId="urn:microsoft.com/office/officeart/2005/8/layout/hierarchy4"/>
    <dgm:cxn modelId="{D1205E86-C879-499B-B382-111725421C62}" type="presOf" srcId="{1B20A584-E8E7-451F-84AF-E95BD5B40EA1}" destId="{374E99F0-AE84-4383-93E4-780F78CE6D13}" srcOrd="0" destOrd="0" presId="urn:microsoft.com/office/officeart/2005/8/layout/hierarchy4"/>
    <dgm:cxn modelId="{F4B2BEF2-D2C3-46A1-88A5-DC8C921420DE}" type="presOf" srcId="{66E38241-E965-439E-997F-74C14C213F23}" destId="{02D78884-08A2-47FD-874A-FD0B1E1D6A24}" srcOrd="0" destOrd="0" presId="urn:microsoft.com/office/officeart/2005/8/layout/hierarchy4"/>
    <dgm:cxn modelId="{9D68F4A6-278B-4E25-A24A-A96FBC1D68E3}" type="presOf" srcId="{89E09F27-5F73-400B-AE18-4421B9895F64}" destId="{9E5D5161-23D7-41B4-A187-BE6D7C6483D0}" srcOrd="0" destOrd="0" presId="urn:microsoft.com/office/officeart/2005/8/layout/hierarchy4"/>
    <dgm:cxn modelId="{3309F21D-4431-4903-BB3C-90427A73504C}" srcId="{44367D81-039C-4579-8E09-66CAF90F5041}" destId="{9C715FE5-31CA-4541-A958-D2C730C134E0}" srcOrd="0" destOrd="0" parTransId="{536A8C1B-37CE-4FCD-A098-830552423D53}" sibTransId="{B132F376-D606-4DE2-9BBB-04499697516A}"/>
    <dgm:cxn modelId="{08064794-7D33-4B3D-98EC-4C2F3CAB8822}" srcId="{187C542A-BCFC-4BBB-8DCA-67690BE3FD29}" destId="{593C7C55-813E-4059-B734-EC61CD9C5CBC}" srcOrd="0" destOrd="0" parTransId="{17E9BED5-376D-4206-BC0B-A2BF002C0A67}" sibTransId="{0D884A66-EF39-4789-A63B-3A3CBEB15D6A}"/>
    <dgm:cxn modelId="{9A5E90C4-6511-4923-BB87-9C452263074C}" srcId="{593C7C55-813E-4059-B734-EC61CD9C5CBC}" destId="{9E15771F-F540-4F32-ACD6-56CFD707E80B}" srcOrd="0" destOrd="0" parTransId="{E70BBB04-FC5B-4B12-959F-7F02FDB52BBE}" sibTransId="{EC763716-B14D-403A-A4A7-216861E00C47}"/>
    <dgm:cxn modelId="{BE1D1CDB-3135-42AC-B7C6-97C2773800E3}" type="presOf" srcId="{5A6BA2F8-AB86-4FEA-9FCE-F9FA52A7F9A0}" destId="{EFD09625-1EEB-463A-9D51-52F09A5E039B}" srcOrd="0" destOrd="0" presId="urn:microsoft.com/office/officeart/2005/8/layout/hierarchy4"/>
    <dgm:cxn modelId="{6097BCC7-A1B5-404F-B699-13105664B528}" srcId="{62031802-0EE5-47DF-BB1F-2C84A19F6746}" destId="{C9C8B06B-C833-4D4A-8595-4BF5AEB204E9}" srcOrd="0" destOrd="0" parTransId="{14028F24-BEA5-47F9-87C0-7BDFCA43F3CF}" sibTransId="{42D8C6A1-5C03-413A-99EF-223F18F536EB}"/>
    <dgm:cxn modelId="{F453E70B-6365-4F5A-A655-0537B59E0D15}" type="presOf" srcId="{187C542A-BCFC-4BBB-8DCA-67690BE3FD29}" destId="{EFF40216-5B58-45C6-B485-1C9C4561DF2F}" srcOrd="0" destOrd="0" presId="urn:microsoft.com/office/officeart/2005/8/layout/hierarchy4"/>
    <dgm:cxn modelId="{741C4CF9-E7F8-4EDD-9AE9-B1673CB46648}" type="presOf" srcId="{DF86BB99-07F8-490F-B6E9-4F22F5A8A955}" destId="{874CF4BC-44A5-455D-A60A-EB599B596188}" srcOrd="0" destOrd="0" presId="urn:microsoft.com/office/officeart/2005/8/layout/hierarchy4"/>
    <dgm:cxn modelId="{BBD74A58-724D-41A9-9CC3-AB5D6DF81DDB}" type="presOf" srcId="{C60BD95D-8BE5-42EC-AF9D-D22E07852892}" destId="{2965B01E-C0DE-4302-ADA0-732BD580C7B1}" srcOrd="0" destOrd="0" presId="urn:microsoft.com/office/officeart/2005/8/layout/hierarchy4"/>
    <dgm:cxn modelId="{177E1B00-7F4B-4083-8A2B-4EF17B67AE2C}" type="presOf" srcId="{93520637-36B3-4AB9-B949-92D55141E733}" destId="{8E7E2D4A-62E6-4A23-A5DD-552A63903B64}" srcOrd="0" destOrd="0" presId="urn:microsoft.com/office/officeart/2005/8/layout/hierarchy4"/>
    <dgm:cxn modelId="{23044D7B-7184-4077-9554-9305FEDD03E9}" srcId="{946393D2-3BB5-4D19-BAF6-84B7339845C4}" destId="{9E496AFB-5861-4A0B-A059-7AF344913280}" srcOrd="4" destOrd="0" parTransId="{6435703E-03C2-4EC2-8B8A-0AC2F1B8426B}" sibTransId="{7097F666-B696-4074-BF8E-24ADA840ED3B}"/>
    <dgm:cxn modelId="{4C795D82-0F53-40A6-B40A-ABA7550B0369}" type="presOf" srcId="{B34B6A16-5EF9-4B63-A5E4-12B190B34880}" destId="{C586111C-58B6-40AF-8D8A-60EE680572BA}" srcOrd="0" destOrd="0" presId="urn:microsoft.com/office/officeart/2005/8/layout/hierarchy4"/>
    <dgm:cxn modelId="{387076CC-F3FA-4BA5-B536-2E7C45A1ACD6}" type="presOf" srcId="{614AF9F2-E1A1-4D10-882A-EB6B0D669FCA}" destId="{6CE5FDB4-BFBB-4259-A330-B441199BCE24}" srcOrd="0" destOrd="0" presId="urn:microsoft.com/office/officeart/2005/8/layout/hierarchy4"/>
    <dgm:cxn modelId="{0DC76281-AE6D-4D6E-81A2-1B2B3B2AF0AA}" srcId="{93520637-36B3-4AB9-B949-92D55141E733}" destId="{44367D81-039C-4579-8E09-66CAF90F5041}" srcOrd="0" destOrd="0" parTransId="{67B6E404-88D1-4D88-A32E-7761881B20C7}" sibTransId="{F7E1C861-8795-4EA1-A76A-EE2CB6232346}"/>
    <dgm:cxn modelId="{78E75180-CF88-4609-BF5A-7E0BD8F5D2B9}" type="presOf" srcId="{44367D81-039C-4579-8E09-66CAF90F5041}" destId="{085136A3-D02F-461C-B31C-FD1D69D16759}" srcOrd="0" destOrd="0" presId="urn:microsoft.com/office/officeart/2005/8/layout/hierarchy4"/>
    <dgm:cxn modelId="{E87B7669-6EB7-4A9E-9EDF-56C6CB493B9C}" type="presOf" srcId="{D1936ACF-1E69-4953-BA37-9ADE2EF12E41}" destId="{59176932-D6D5-4C36-BF7A-69A1297C4BAD}" srcOrd="0" destOrd="0" presId="urn:microsoft.com/office/officeart/2005/8/layout/hierarchy4"/>
    <dgm:cxn modelId="{BCC1FE31-0246-43DC-9367-3E68D1580877}" srcId="{25C69CC8-098D-44A3-878A-5E3FEF1E9C10}" destId="{BDDF592B-1C58-40EE-9108-0DC798BB2F08}" srcOrd="0" destOrd="0" parTransId="{B756F4C0-E80B-4D51-98DD-9ED456BC9850}" sibTransId="{A8539F8F-5449-4F69-9D5B-CD73E9384FB2}"/>
    <dgm:cxn modelId="{7FB97A1E-242E-4604-8BFE-937AE5DBB2C0}" type="presOf" srcId="{7711325B-E859-44FE-8B41-57F9AFDCA54B}" destId="{576C6983-4618-426C-8177-DEA9FE3AC4EB}" srcOrd="0" destOrd="0" presId="urn:microsoft.com/office/officeart/2005/8/layout/hierarchy4"/>
    <dgm:cxn modelId="{E90B9AD5-6B9D-460A-B8D4-0169929EE8C4}" srcId="{1B20A584-E8E7-451F-84AF-E95BD5B40EA1}" destId="{DF86BB99-07F8-490F-B6E9-4F22F5A8A955}" srcOrd="0" destOrd="0" parTransId="{C985FE44-C5E5-4D58-805E-13170B646D27}" sibTransId="{38C2B751-10AB-424B-8533-370958D28C0F}"/>
    <dgm:cxn modelId="{A2A53916-D19C-4A08-A352-0C5996B30052}" type="presOf" srcId="{9C715FE5-31CA-4541-A958-D2C730C134E0}" destId="{2BC9EB28-F68D-4321-836D-A642C2C0DAB1}" srcOrd="0" destOrd="0" presId="urn:microsoft.com/office/officeart/2005/8/layout/hierarchy4"/>
    <dgm:cxn modelId="{776BA829-094A-4480-B435-793BB865CE5B}" type="presParOf" srcId="{25DDEEC2-9BA5-4367-BB24-33CAA47BBC09}" destId="{87933F1B-038B-4A5D-83E8-61DBF60EC4B3}" srcOrd="0" destOrd="0" presId="urn:microsoft.com/office/officeart/2005/8/layout/hierarchy4"/>
    <dgm:cxn modelId="{EF86459E-EE35-4551-9D70-DA43DB59B993}" type="presParOf" srcId="{87933F1B-038B-4A5D-83E8-61DBF60EC4B3}" destId="{9DF12F5D-797B-4C71-93F7-7C835BFF7982}" srcOrd="0" destOrd="0" presId="urn:microsoft.com/office/officeart/2005/8/layout/hierarchy4"/>
    <dgm:cxn modelId="{E6AF0784-E7FB-46CC-BA77-AE53A36934A9}" type="presParOf" srcId="{87933F1B-038B-4A5D-83E8-61DBF60EC4B3}" destId="{BB51C614-670C-40C7-BCBD-B3150FB090FB}" srcOrd="1" destOrd="0" presId="urn:microsoft.com/office/officeart/2005/8/layout/hierarchy4"/>
    <dgm:cxn modelId="{F8BD3FAF-40F7-4938-9B51-353FCA14788A}" type="presParOf" srcId="{87933F1B-038B-4A5D-83E8-61DBF60EC4B3}" destId="{B74154C5-AFFE-498C-8E4C-911D7456AC97}" srcOrd="2" destOrd="0" presId="urn:microsoft.com/office/officeart/2005/8/layout/hierarchy4"/>
    <dgm:cxn modelId="{4DA11385-5F88-4E60-A7B0-F43CB9F56C7E}" type="presParOf" srcId="{B74154C5-AFFE-498C-8E4C-911D7456AC97}" destId="{AA6E5317-C9D5-49D6-9218-04A9A8CDF9E8}" srcOrd="0" destOrd="0" presId="urn:microsoft.com/office/officeart/2005/8/layout/hierarchy4"/>
    <dgm:cxn modelId="{B5D3E8CC-E918-44F8-B630-10490DE38E84}" type="presParOf" srcId="{AA6E5317-C9D5-49D6-9218-04A9A8CDF9E8}" destId="{EFD09625-1EEB-463A-9D51-52F09A5E039B}" srcOrd="0" destOrd="0" presId="urn:microsoft.com/office/officeart/2005/8/layout/hierarchy4"/>
    <dgm:cxn modelId="{C8D88B47-6987-42AF-966E-A6309E75EB7B}" type="presParOf" srcId="{AA6E5317-C9D5-49D6-9218-04A9A8CDF9E8}" destId="{D65A41FF-7035-4133-9240-517AEBC67369}" srcOrd="1" destOrd="0" presId="urn:microsoft.com/office/officeart/2005/8/layout/hierarchy4"/>
    <dgm:cxn modelId="{808C879D-696B-45D7-A9A2-B86D6B1BF928}" type="presParOf" srcId="{AA6E5317-C9D5-49D6-9218-04A9A8CDF9E8}" destId="{ED986375-36F5-4143-A5F0-85653599471E}" srcOrd="2" destOrd="0" presId="urn:microsoft.com/office/officeart/2005/8/layout/hierarchy4"/>
    <dgm:cxn modelId="{FC6F988C-A861-4568-BA0F-27FCA514E77B}" type="presParOf" srcId="{ED986375-36F5-4143-A5F0-85653599471E}" destId="{72DE6149-9A73-4029-9C01-1DA1EF77D264}" srcOrd="0" destOrd="0" presId="urn:microsoft.com/office/officeart/2005/8/layout/hierarchy4"/>
    <dgm:cxn modelId="{3CD34B98-6035-4960-890E-A4E3DF59D4DC}" type="presParOf" srcId="{72DE6149-9A73-4029-9C01-1DA1EF77D264}" destId="{B7B68934-E179-4D36-8AD9-7637EF3F0019}" srcOrd="0" destOrd="0" presId="urn:microsoft.com/office/officeart/2005/8/layout/hierarchy4"/>
    <dgm:cxn modelId="{B0F84A0B-0E6B-4EAB-838E-827001789B92}" type="presParOf" srcId="{72DE6149-9A73-4029-9C01-1DA1EF77D264}" destId="{7E986455-5145-43D1-AB19-A5C822796874}" srcOrd="1" destOrd="0" presId="urn:microsoft.com/office/officeart/2005/8/layout/hierarchy4"/>
    <dgm:cxn modelId="{5D27EB33-65DB-48B0-AB7A-DFCACB025408}" type="presParOf" srcId="{72DE6149-9A73-4029-9C01-1DA1EF77D264}" destId="{E4CD0B37-6C75-4A8F-946C-21E075E1E2CF}" srcOrd="2" destOrd="0" presId="urn:microsoft.com/office/officeart/2005/8/layout/hierarchy4"/>
    <dgm:cxn modelId="{6164D28C-5B98-4221-A7C0-9D913984C01D}" type="presParOf" srcId="{E4CD0B37-6C75-4A8F-946C-21E075E1E2CF}" destId="{0149EBE6-AA59-4F78-AF18-137F8047AB47}" srcOrd="0" destOrd="0" presId="urn:microsoft.com/office/officeart/2005/8/layout/hierarchy4"/>
    <dgm:cxn modelId="{C532A94A-B084-4C02-926C-683A08E907CD}" type="presParOf" srcId="{0149EBE6-AA59-4F78-AF18-137F8047AB47}" destId="{14BABD28-5047-47A3-A701-B7AFBBE28819}" srcOrd="0" destOrd="0" presId="urn:microsoft.com/office/officeart/2005/8/layout/hierarchy4"/>
    <dgm:cxn modelId="{B094C55B-D2CE-4F62-90E6-26C9D0CC0488}" type="presParOf" srcId="{0149EBE6-AA59-4F78-AF18-137F8047AB47}" destId="{3F489D25-51FA-4C91-9DDF-6BA1DB51256D}" srcOrd="1" destOrd="0" presId="urn:microsoft.com/office/officeart/2005/8/layout/hierarchy4"/>
    <dgm:cxn modelId="{A6CBAC67-252C-4428-B282-26DBCC0B871A}" type="presParOf" srcId="{0149EBE6-AA59-4F78-AF18-137F8047AB47}" destId="{D0D594F6-8533-4A50-8AE7-20755C3BFFA9}" srcOrd="2" destOrd="0" presId="urn:microsoft.com/office/officeart/2005/8/layout/hierarchy4"/>
    <dgm:cxn modelId="{DF90A5EB-2816-4B96-8FEE-BBF0461EE12C}" type="presParOf" srcId="{D0D594F6-8533-4A50-8AE7-20755C3BFFA9}" destId="{25C7D557-F0AE-4C4E-8B80-BC2468777DC6}" srcOrd="0" destOrd="0" presId="urn:microsoft.com/office/officeart/2005/8/layout/hierarchy4"/>
    <dgm:cxn modelId="{3C22E572-ACC6-49E5-B1E7-0DF1815779C1}" type="presParOf" srcId="{25C7D557-F0AE-4C4E-8B80-BC2468777DC6}" destId="{8E7E2D4A-62E6-4A23-A5DD-552A63903B64}" srcOrd="0" destOrd="0" presId="urn:microsoft.com/office/officeart/2005/8/layout/hierarchy4"/>
    <dgm:cxn modelId="{67E3D818-70AA-4FAB-B265-B39CC53483E2}" type="presParOf" srcId="{25C7D557-F0AE-4C4E-8B80-BC2468777DC6}" destId="{9B983630-5D09-45D7-92AD-109BAA43CF48}" srcOrd="1" destOrd="0" presId="urn:microsoft.com/office/officeart/2005/8/layout/hierarchy4"/>
    <dgm:cxn modelId="{E7432DE8-FE65-4A56-94FF-F2A996006F11}" type="presParOf" srcId="{25C7D557-F0AE-4C4E-8B80-BC2468777DC6}" destId="{B338BAF6-59FE-4215-B697-18ED9B1E550D}" srcOrd="2" destOrd="0" presId="urn:microsoft.com/office/officeart/2005/8/layout/hierarchy4"/>
    <dgm:cxn modelId="{8777E81A-46FD-462E-8E9A-4C9F0268C085}" type="presParOf" srcId="{B338BAF6-59FE-4215-B697-18ED9B1E550D}" destId="{C2D8D153-FBF9-44C5-B447-F4BF501D8FA1}" srcOrd="0" destOrd="0" presId="urn:microsoft.com/office/officeart/2005/8/layout/hierarchy4"/>
    <dgm:cxn modelId="{6DDFA809-5E3B-4868-B43F-8869C814F695}" type="presParOf" srcId="{C2D8D153-FBF9-44C5-B447-F4BF501D8FA1}" destId="{085136A3-D02F-461C-B31C-FD1D69D16759}" srcOrd="0" destOrd="0" presId="urn:microsoft.com/office/officeart/2005/8/layout/hierarchy4"/>
    <dgm:cxn modelId="{F8AD2C59-A2DB-4829-B41F-D7ECF4A6524D}" type="presParOf" srcId="{C2D8D153-FBF9-44C5-B447-F4BF501D8FA1}" destId="{DCA6CF81-D743-4AD3-A3A1-3DF9D9BFBC77}" srcOrd="1" destOrd="0" presId="urn:microsoft.com/office/officeart/2005/8/layout/hierarchy4"/>
    <dgm:cxn modelId="{67EBCD57-929F-46AC-8C41-3526F35DF10A}" type="presParOf" srcId="{C2D8D153-FBF9-44C5-B447-F4BF501D8FA1}" destId="{8A9FECDA-0971-4926-9F35-6C36E65B14A9}" srcOrd="2" destOrd="0" presId="urn:microsoft.com/office/officeart/2005/8/layout/hierarchy4"/>
    <dgm:cxn modelId="{4DA2C6A9-E465-48B6-8582-8217DA3EDE1F}" type="presParOf" srcId="{8A9FECDA-0971-4926-9F35-6C36E65B14A9}" destId="{4A1D7939-C139-4889-AA8A-C0FC12630CEE}" srcOrd="0" destOrd="0" presId="urn:microsoft.com/office/officeart/2005/8/layout/hierarchy4"/>
    <dgm:cxn modelId="{672CDC43-7EC7-4B72-94B7-399FC309AFE3}" type="presParOf" srcId="{4A1D7939-C139-4889-AA8A-C0FC12630CEE}" destId="{2BC9EB28-F68D-4321-836D-A642C2C0DAB1}" srcOrd="0" destOrd="0" presId="urn:microsoft.com/office/officeart/2005/8/layout/hierarchy4"/>
    <dgm:cxn modelId="{43F45CC2-BBEC-48B9-A04A-20015D623859}" type="presParOf" srcId="{4A1D7939-C139-4889-AA8A-C0FC12630CEE}" destId="{7F93EC46-9C8D-4119-8F52-CCFA2BE3D856}" srcOrd="1" destOrd="0" presId="urn:microsoft.com/office/officeart/2005/8/layout/hierarchy4"/>
    <dgm:cxn modelId="{8E693AF2-2270-4967-9686-56742C80B957}" type="presParOf" srcId="{B74154C5-AFFE-498C-8E4C-911D7456AC97}" destId="{694C6A3E-E1B4-4940-ABED-A0BE47161CCE}" srcOrd="1" destOrd="0" presId="urn:microsoft.com/office/officeart/2005/8/layout/hierarchy4"/>
    <dgm:cxn modelId="{B085E59F-6340-431B-B98B-C1AB4130125D}" type="presParOf" srcId="{B74154C5-AFFE-498C-8E4C-911D7456AC97}" destId="{22BDFE06-8D1B-4C76-8FF0-2DABD4B35522}" srcOrd="2" destOrd="0" presId="urn:microsoft.com/office/officeart/2005/8/layout/hierarchy4"/>
    <dgm:cxn modelId="{D442DA59-A770-4191-8A26-B3BB873CF7D1}" type="presParOf" srcId="{22BDFE06-8D1B-4C76-8FF0-2DABD4B35522}" destId="{576C6983-4618-426C-8177-DEA9FE3AC4EB}" srcOrd="0" destOrd="0" presId="urn:microsoft.com/office/officeart/2005/8/layout/hierarchy4"/>
    <dgm:cxn modelId="{A8CCA13C-9C4F-4D66-9984-FFD5B770756A}" type="presParOf" srcId="{22BDFE06-8D1B-4C76-8FF0-2DABD4B35522}" destId="{498D5BED-6816-45E0-A418-8DCFF49902AF}" srcOrd="1" destOrd="0" presId="urn:microsoft.com/office/officeart/2005/8/layout/hierarchy4"/>
    <dgm:cxn modelId="{3CAA3445-DD07-4B9B-B095-8FCE5EC3D765}" type="presParOf" srcId="{22BDFE06-8D1B-4C76-8FF0-2DABD4B35522}" destId="{508A389B-C0F5-43D4-BD46-7C9F058EB2F7}" srcOrd="2" destOrd="0" presId="urn:microsoft.com/office/officeart/2005/8/layout/hierarchy4"/>
    <dgm:cxn modelId="{5051F547-D24A-44C9-8CEA-E12BACF8D2BE}" type="presParOf" srcId="{508A389B-C0F5-43D4-BD46-7C9F058EB2F7}" destId="{2E9427EC-521F-45BD-95BD-C2EA62236516}" srcOrd="0" destOrd="0" presId="urn:microsoft.com/office/officeart/2005/8/layout/hierarchy4"/>
    <dgm:cxn modelId="{0131FA71-1AA4-49B5-89EB-4ECF71155954}" type="presParOf" srcId="{2E9427EC-521F-45BD-95BD-C2EA62236516}" destId="{672DFC88-43F4-433B-9B7F-D5CE282279E3}" srcOrd="0" destOrd="0" presId="urn:microsoft.com/office/officeart/2005/8/layout/hierarchy4"/>
    <dgm:cxn modelId="{D26AAFFC-291D-4BB8-A5BF-C68122E1CB86}" type="presParOf" srcId="{2E9427EC-521F-45BD-95BD-C2EA62236516}" destId="{BCC873B0-A9FE-4F45-AD2E-ED28CA5DFD9A}" srcOrd="1" destOrd="0" presId="urn:microsoft.com/office/officeart/2005/8/layout/hierarchy4"/>
    <dgm:cxn modelId="{0E754304-40AB-44DE-9C75-CD7510BD6DD4}" type="presParOf" srcId="{2E9427EC-521F-45BD-95BD-C2EA62236516}" destId="{68FB6F70-C047-4E46-9E82-A09946504644}" srcOrd="2" destOrd="0" presId="urn:microsoft.com/office/officeart/2005/8/layout/hierarchy4"/>
    <dgm:cxn modelId="{344139B2-A0E5-43C5-935B-DDB247B7A6EF}" type="presParOf" srcId="{68FB6F70-C047-4E46-9E82-A09946504644}" destId="{FF422C5A-2F9A-4C9D-854E-BFC785439DEC}" srcOrd="0" destOrd="0" presId="urn:microsoft.com/office/officeart/2005/8/layout/hierarchy4"/>
    <dgm:cxn modelId="{423BEAEA-3B9C-4446-B15B-AB447175FA24}" type="presParOf" srcId="{FF422C5A-2F9A-4C9D-854E-BFC785439DEC}" destId="{C586111C-58B6-40AF-8D8A-60EE680572BA}" srcOrd="0" destOrd="0" presId="urn:microsoft.com/office/officeart/2005/8/layout/hierarchy4"/>
    <dgm:cxn modelId="{E2D8D667-4383-4199-AD00-0DF90D1A86B7}" type="presParOf" srcId="{FF422C5A-2F9A-4C9D-854E-BFC785439DEC}" destId="{A0E0AB26-1DEA-4D08-AD62-8A7E0816A59C}" srcOrd="1" destOrd="0" presId="urn:microsoft.com/office/officeart/2005/8/layout/hierarchy4"/>
    <dgm:cxn modelId="{A753D07D-3296-4096-A05B-6C4B41C2DBD7}" type="presParOf" srcId="{FF422C5A-2F9A-4C9D-854E-BFC785439DEC}" destId="{FFF447F9-BACE-4B19-B5DF-5D71FE61C4DC}" srcOrd="2" destOrd="0" presId="urn:microsoft.com/office/officeart/2005/8/layout/hierarchy4"/>
    <dgm:cxn modelId="{C981FD28-1298-46A8-9EB3-3C4430BDF217}" type="presParOf" srcId="{FFF447F9-BACE-4B19-B5DF-5D71FE61C4DC}" destId="{5106FDE3-AC3E-4615-8C4F-829EABC2C26C}" srcOrd="0" destOrd="0" presId="urn:microsoft.com/office/officeart/2005/8/layout/hierarchy4"/>
    <dgm:cxn modelId="{694FAEF5-B7AF-420F-9488-0A32BE1DE0A7}" type="presParOf" srcId="{5106FDE3-AC3E-4615-8C4F-829EABC2C26C}" destId="{41590EE3-70B4-4E0E-8D44-18EF1FD97F2E}" srcOrd="0" destOrd="0" presId="urn:microsoft.com/office/officeart/2005/8/layout/hierarchy4"/>
    <dgm:cxn modelId="{0A37CEBC-5E96-4A52-B415-04B00ACA535D}" type="presParOf" srcId="{5106FDE3-AC3E-4615-8C4F-829EABC2C26C}" destId="{58DAA9F4-0E18-4F78-BD4F-92D296477D35}" srcOrd="1" destOrd="0" presId="urn:microsoft.com/office/officeart/2005/8/layout/hierarchy4"/>
    <dgm:cxn modelId="{90FEF6B3-38DC-44C0-B0CC-5614344AE783}" type="presParOf" srcId="{5106FDE3-AC3E-4615-8C4F-829EABC2C26C}" destId="{D1A4E4BA-FB74-44DD-88E4-672303AAC4FA}" srcOrd="2" destOrd="0" presId="urn:microsoft.com/office/officeart/2005/8/layout/hierarchy4"/>
    <dgm:cxn modelId="{72B8EAC2-A73B-44A6-999A-50C1967D3856}" type="presParOf" srcId="{D1A4E4BA-FB74-44DD-88E4-672303AAC4FA}" destId="{E5B57F09-2B59-4711-A8C9-974EF4149D9A}" srcOrd="0" destOrd="0" presId="urn:microsoft.com/office/officeart/2005/8/layout/hierarchy4"/>
    <dgm:cxn modelId="{C0C55B4C-4EFF-44FC-B3C1-194047BE8F2C}" type="presParOf" srcId="{E5B57F09-2B59-4711-A8C9-974EF4149D9A}" destId="{6CE5FDB4-BFBB-4259-A330-B441199BCE24}" srcOrd="0" destOrd="0" presId="urn:microsoft.com/office/officeart/2005/8/layout/hierarchy4"/>
    <dgm:cxn modelId="{6A7DB324-3FD7-4F23-ACE1-845F6E118F7A}" type="presParOf" srcId="{E5B57F09-2B59-4711-A8C9-974EF4149D9A}" destId="{333F826B-C233-4B5F-A398-764D3F47A1BA}" srcOrd="1" destOrd="0" presId="urn:microsoft.com/office/officeart/2005/8/layout/hierarchy4"/>
    <dgm:cxn modelId="{D20047EE-A0CA-4976-B5EB-AF6DA516EC3C}" type="presParOf" srcId="{E5B57F09-2B59-4711-A8C9-974EF4149D9A}" destId="{E607D5B5-B0CE-46E0-84C5-F456BAF04EE4}" srcOrd="2" destOrd="0" presId="urn:microsoft.com/office/officeart/2005/8/layout/hierarchy4"/>
    <dgm:cxn modelId="{CC602D30-7F2D-41A4-BBB7-EB6791BFCD81}" type="presParOf" srcId="{E607D5B5-B0CE-46E0-84C5-F456BAF04EE4}" destId="{F267116D-D0B1-4457-ABA0-2D94424C53E8}" srcOrd="0" destOrd="0" presId="urn:microsoft.com/office/officeart/2005/8/layout/hierarchy4"/>
    <dgm:cxn modelId="{FC66EEC4-9408-45FC-A6BA-27D49AAC235B}" type="presParOf" srcId="{F267116D-D0B1-4457-ABA0-2D94424C53E8}" destId="{89DC61A6-3199-4C88-A8D1-98ADCFDD3274}" srcOrd="0" destOrd="0" presId="urn:microsoft.com/office/officeart/2005/8/layout/hierarchy4"/>
    <dgm:cxn modelId="{6FF4F8F4-08AC-4606-B167-FD3D86083B8C}" type="presParOf" srcId="{F267116D-D0B1-4457-ABA0-2D94424C53E8}" destId="{C7E808E6-5BB0-42AD-9568-7FA84FFA1273}" srcOrd="1" destOrd="0" presId="urn:microsoft.com/office/officeart/2005/8/layout/hierarchy4"/>
    <dgm:cxn modelId="{FE81321C-0FE6-4520-B8C7-53DB574B78D9}" type="presParOf" srcId="{B74154C5-AFFE-498C-8E4C-911D7456AC97}" destId="{8A94FD29-AE36-4272-B8B7-FF847200D7A2}" srcOrd="3" destOrd="0" presId="urn:microsoft.com/office/officeart/2005/8/layout/hierarchy4"/>
    <dgm:cxn modelId="{1CB0564A-1F01-4198-B5D9-458D75A020C0}" type="presParOf" srcId="{B74154C5-AFFE-498C-8E4C-911D7456AC97}" destId="{AF93020A-9780-4776-85B8-7147747F36CC}" srcOrd="4" destOrd="0" presId="urn:microsoft.com/office/officeart/2005/8/layout/hierarchy4"/>
    <dgm:cxn modelId="{58106FB5-1375-4C68-B10D-1D1D03689494}" type="presParOf" srcId="{AF93020A-9780-4776-85B8-7147747F36CC}" destId="{A25BE625-018B-46BA-BE7F-ED875B975F26}" srcOrd="0" destOrd="0" presId="urn:microsoft.com/office/officeart/2005/8/layout/hierarchy4"/>
    <dgm:cxn modelId="{D59E1271-E4A9-4AEC-B0EA-986119AAF7FE}" type="presParOf" srcId="{AF93020A-9780-4776-85B8-7147747F36CC}" destId="{1A223B6C-87F7-4855-A691-FD4F8FB278AD}" srcOrd="1" destOrd="0" presId="urn:microsoft.com/office/officeart/2005/8/layout/hierarchy4"/>
    <dgm:cxn modelId="{CCAAF8A6-E687-4DE2-9DB9-3491C4F12477}" type="presParOf" srcId="{AF93020A-9780-4776-85B8-7147747F36CC}" destId="{DACF82F6-95A6-4B59-9D37-F46699815612}" srcOrd="2" destOrd="0" presId="urn:microsoft.com/office/officeart/2005/8/layout/hierarchy4"/>
    <dgm:cxn modelId="{CA1A3015-C3F1-454D-BA4E-BCC3D9EB24C5}" type="presParOf" srcId="{DACF82F6-95A6-4B59-9D37-F46699815612}" destId="{72E6673E-523D-4E62-80E5-5062FE589301}" srcOrd="0" destOrd="0" presId="urn:microsoft.com/office/officeart/2005/8/layout/hierarchy4"/>
    <dgm:cxn modelId="{3CD76465-7A4C-4CD8-B550-FF9DB4AF0EC7}" type="presParOf" srcId="{72E6673E-523D-4E62-80E5-5062FE589301}" destId="{CB2AF246-A0C3-4F64-A578-D38165C39147}" srcOrd="0" destOrd="0" presId="urn:microsoft.com/office/officeart/2005/8/layout/hierarchy4"/>
    <dgm:cxn modelId="{C63A495F-3503-4DB1-BD66-17B20D0D02BE}" type="presParOf" srcId="{72E6673E-523D-4E62-80E5-5062FE589301}" destId="{819FC9E5-E3D6-4C1A-9A2E-5E9E87CE7A56}" srcOrd="1" destOrd="0" presId="urn:microsoft.com/office/officeart/2005/8/layout/hierarchy4"/>
    <dgm:cxn modelId="{9F762485-0B89-4056-A8DA-E5D300D4A0BB}" type="presParOf" srcId="{72E6673E-523D-4E62-80E5-5062FE589301}" destId="{F0336813-9E34-44C5-93FA-F6459A965D24}" srcOrd="2" destOrd="0" presId="urn:microsoft.com/office/officeart/2005/8/layout/hierarchy4"/>
    <dgm:cxn modelId="{4B31E34B-2981-4345-8A1F-2E4DEDE5E57E}" type="presParOf" srcId="{F0336813-9E34-44C5-93FA-F6459A965D24}" destId="{BC3780EC-6A8B-44DF-B9EE-2DD1146E7F89}" srcOrd="0" destOrd="0" presId="urn:microsoft.com/office/officeart/2005/8/layout/hierarchy4"/>
    <dgm:cxn modelId="{EE847F5C-855D-48C5-9E0C-E4DADF55B9BE}" type="presParOf" srcId="{BC3780EC-6A8B-44DF-B9EE-2DD1146E7F89}" destId="{02D78884-08A2-47FD-874A-FD0B1E1D6A24}" srcOrd="0" destOrd="0" presId="urn:microsoft.com/office/officeart/2005/8/layout/hierarchy4"/>
    <dgm:cxn modelId="{F355202D-EEBD-4CA2-A78E-EB779A780968}" type="presParOf" srcId="{BC3780EC-6A8B-44DF-B9EE-2DD1146E7F89}" destId="{BEA800FD-3FF2-44D3-B095-1DA76A25312A}" srcOrd="1" destOrd="0" presId="urn:microsoft.com/office/officeart/2005/8/layout/hierarchy4"/>
    <dgm:cxn modelId="{8B70CF46-35D7-4A1D-8325-AF1D74AC1751}" type="presParOf" srcId="{BC3780EC-6A8B-44DF-B9EE-2DD1146E7F89}" destId="{EE518E9E-1373-401A-B06B-B7F8F1BE37AF}" srcOrd="2" destOrd="0" presId="urn:microsoft.com/office/officeart/2005/8/layout/hierarchy4"/>
    <dgm:cxn modelId="{4C34E687-D044-4350-93B1-3FE96B271168}" type="presParOf" srcId="{EE518E9E-1373-401A-B06B-B7F8F1BE37AF}" destId="{4A08C748-3ACE-47B8-ABA4-F56495914AD8}" srcOrd="0" destOrd="0" presId="urn:microsoft.com/office/officeart/2005/8/layout/hierarchy4"/>
    <dgm:cxn modelId="{45FD4EE7-0769-4DAE-95FB-90A7E6BF610D}" type="presParOf" srcId="{4A08C748-3ACE-47B8-ABA4-F56495914AD8}" destId="{59176932-D6D5-4C36-BF7A-69A1297C4BAD}" srcOrd="0" destOrd="0" presId="urn:microsoft.com/office/officeart/2005/8/layout/hierarchy4"/>
    <dgm:cxn modelId="{DBD604AB-9216-47EB-97FA-581EE8079FB8}" type="presParOf" srcId="{4A08C748-3ACE-47B8-ABA4-F56495914AD8}" destId="{30B75228-9E45-4192-98FC-463FCFD65011}" srcOrd="1" destOrd="0" presId="urn:microsoft.com/office/officeart/2005/8/layout/hierarchy4"/>
    <dgm:cxn modelId="{62D1CAFA-39C4-46A8-A6B1-027307A11E6A}" type="presParOf" srcId="{4A08C748-3ACE-47B8-ABA4-F56495914AD8}" destId="{4E7A1119-403E-4C39-BB54-05ED8132FF0C}" srcOrd="2" destOrd="0" presId="urn:microsoft.com/office/officeart/2005/8/layout/hierarchy4"/>
    <dgm:cxn modelId="{B23FF660-3A2E-402C-8FCB-72770D2CCF10}" type="presParOf" srcId="{4E7A1119-403E-4C39-BB54-05ED8132FF0C}" destId="{F32685DE-10D4-4878-B807-45D477FFEF84}" srcOrd="0" destOrd="0" presId="urn:microsoft.com/office/officeart/2005/8/layout/hierarchy4"/>
    <dgm:cxn modelId="{90D37FA3-529F-44AA-8E53-385844AE54ED}" type="presParOf" srcId="{F32685DE-10D4-4878-B807-45D477FFEF84}" destId="{BA61E3A6-0BE5-4066-9F94-BB1BFFF8EBBF}" srcOrd="0" destOrd="0" presId="urn:microsoft.com/office/officeart/2005/8/layout/hierarchy4"/>
    <dgm:cxn modelId="{7C014B43-9001-4C7A-AB29-22E15CAF64DE}" type="presParOf" srcId="{F32685DE-10D4-4878-B807-45D477FFEF84}" destId="{E4A82E23-1C0A-4136-A9EF-782A3309B0A1}" srcOrd="1" destOrd="0" presId="urn:microsoft.com/office/officeart/2005/8/layout/hierarchy4"/>
    <dgm:cxn modelId="{82D26D68-A35A-4E8D-A569-4731A48BC87E}" type="presParOf" srcId="{F32685DE-10D4-4878-B807-45D477FFEF84}" destId="{12969847-F565-4B2C-9631-4E5EF759A09C}" srcOrd="2" destOrd="0" presId="urn:microsoft.com/office/officeart/2005/8/layout/hierarchy4"/>
    <dgm:cxn modelId="{15E82C90-464D-4D28-86C5-B907D00A9324}" type="presParOf" srcId="{12969847-F565-4B2C-9631-4E5EF759A09C}" destId="{52B80F8A-F071-46D8-883B-7E22B84F7B82}" srcOrd="0" destOrd="0" presId="urn:microsoft.com/office/officeart/2005/8/layout/hierarchy4"/>
    <dgm:cxn modelId="{01236414-FA68-413B-9ACE-0FE52F24671B}" type="presParOf" srcId="{52B80F8A-F071-46D8-883B-7E22B84F7B82}" destId="{8C5A4ABB-F609-4CF2-8CFC-5593BE697C3C}" srcOrd="0" destOrd="0" presId="urn:microsoft.com/office/officeart/2005/8/layout/hierarchy4"/>
    <dgm:cxn modelId="{A9F73B29-3621-413E-9D62-DFD0C488446E}" type="presParOf" srcId="{52B80F8A-F071-46D8-883B-7E22B84F7B82}" destId="{363B422D-50FA-4623-87DE-F2646C7B8FA8}" srcOrd="1" destOrd="0" presId="urn:microsoft.com/office/officeart/2005/8/layout/hierarchy4"/>
    <dgm:cxn modelId="{E2267A8A-CC22-445C-B677-5512F2756791}" type="presParOf" srcId="{B74154C5-AFFE-498C-8E4C-911D7456AC97}" destId="{DF99D3E9-B7CE-4F56-A161-7C0465341531}" srcOrd="5" destOrd="0" presId="urn:microsoft.com/office/officeart/2005/8/layout/hierarchy4"/>
    <dgm:cxn modelId="{2EEC9EF7-C68A-444E-9AF5-931728CAE2CA}" type="presParOf" srcId="{B74154C5-AFFE-498C-8E4C-911D7456AC97}" destId="{CFBC63A5-42B0-460D-9C89-B64E9E9E2922}" srcOrd="6" destOrd="0" presId="urn:microsoft.com/office/officeart/2005/8/layout/hierarchy4"/>
    <dgm:cxn modelId="{B31B6596-19F6-460A-9294-2FB124E5D908}" type="presParOf" srcId="{CFBC63A5-42B0-460D-9C89-B64E9E9E2922}" destId="{9E5D5161-23D7-41B4-A187-BE6D7C6483D0}" srcOrd="0" destOrd="0" presId="urn:microsoft.com/office/officeart/2005/8/layout/hierarchy4"/>
    <dgm:cxn modelId="{20383217-4CF4-4D1E-9EA0-DE9941346A94}" type="presParOf" srcId="{CFBC63A5-42B0-460D-9C89-B64E9E9E2922}" destId="{8BC6FDF3-3E6D-414C-B5BC-6C5B61465391}" srcOrd="1" destOrd="0" presId="urn:microsoft.com/office/officeart/2005/8/layout/hierarchy4"/>
    <dgm:cxn modelId="{4F845433-91EF-4F1C-BE83-D7A3E25714E9}" type="presParOf" srcId="{CFBC63A5-42B0-460D-9C89-B64E9E9E2922}" destId="{CEF18E39-1C73-42B9-BDF1-5DD3EC85EA0D}" srcOrd="2" destOrd="0" presId="urn:microsoft.com/office/officeart/2005/8/layout/hierarchy4"/>
    <dgm:cxn modelId="{0505FB9C-DFDC-4DB4-B955-A72CC6FDBAF9}" type="presParOf" srcId="{CEF18E39-1C73-42B9-BDF1-5DD3EC85EA0D}" destId="{D6936C6D-17F5-4369-B1C3-901E9E722DCF}" srcOrd="0" destOrd="0" presId="urn:microsoft.com/office/officeart/2005/8/layout/hierarchy4"/>
    <dgm:cxn modelId="{3D2E402D-F199-4DC7-8079-951BA4236A62}" type="presParOf" srcId="{D6936C6D-17F5-4369-B1C3-901E9E722DCF}" destId="{2965B01E-C0DE-4302-ADA0-732BD580C7B1}" srcOrd="0" destOrd="0" presId="urn:microsoft.com/office/officeart/2005/8/layout/hierarchy4"/>
    <dgm:cxn modelId="{8B4BF276-644F-40B4-B553-A7993510B76A}" type="presParOf" srcId="{D6936C6D-17F5-4369-B1C3-901E9E722DCF}" destId="{DC8AC8CB-3F6F-4460-AB01-5CBE0F14A486}" srcOrd="1" destOrd="0" presId="urn:microsoft.com/office/officeart/2005/8/layout/hierarchy4"/>
    <dgm:cxn modelId="{6F66D4E6-D1AC-4DE4-BAA1-0FFFFD2545A5}" type="presParOf" srcId="{D6936C6D-17F5-4369-B1C3-901E9E722DCF}" destId="{73994466-6310-40D7-8792-BD7FD56E6AF4}" srcOrd="2" destOrd="0" presId="urn:microsoft.com/office/officeart/2005/8/layout/hierarchy4"/>
    <dgm:cxn modelId="{9A77CCE5-ADC6-4F6C-B7CD-C7D6DA22F0A1}" type="presParOf" srcId="{73994466-6310-40D7-8792-BD7FD56E6AF4}" destId="{3EAD5394-E4AB-45B2-BE09-F998533ECF40}" srcOrd="0" destOrd="0" presId="urn:microsoft.com/office/officeart/2005/8/layout/hierarchy4"/>
    <dgm:cxn modelId="{FD3C6DC5-5E6B-4469-A8D2-BCB1867EBA4E}" type="presParOf" srcId="{3EAD5394-E4AB-45B2-BE09-F998533ECF40}" destId="{A7AF9B85-BF68-40A8-954B-A40EDB5CAF9F}" srcOrd="0" destOrd="0" presId="urn:microsoft.com/office/officeart/2005/8/layout/hierarchy4"/>
    <dgm:cxn modelId="{D7FFD5A6-68BF-4AFB-A145-078CF31E0F18}" type="presParOf" srcId="{3EAD5394-E4AB-45B2-BE09-F998533ECF40}" destId="{C764A47D-7314-411D-8EF1-5B8F29829B1A}" srcOrd="1" destOrd="0" presId="urn:microsoft.com/office/officeart/2005/8/layout/hierarchy4"/>
    <dgm:cxn modelId="{894FED42-6B09-403D-9C0A-22DB8FA61636}" type="presParOf" srcId="{3EAD5394-E4AB-45B2-BE09-F998533ECF40}" destId="{D5C7FEFF-BE20-4D98-A72C-52B1B8B3F4F7}" srcOrd="2" destOrd="0" presId="urn:microsoft.com/office/officeart/2005/8/layout/hierarchy4"/>
    <dgm:cxn modelId="{7CD603DF-8A2F-4094-BF61-7C46E125B4F0}" type="presParOf" srcId="{D5C7FEFF-BE20-4D98-A72C-52B1B8B3F4F7}" destId="{CA81CD2D-7A1B-4CCA-952B-6AE89CE8AAB7}" srcOrd="0" destOrd="0" presId="urn:microsoft.com/office/officeart/2005/8/layout/hierarchy4"/>
    <dgm:cxn modelId="{718FEAAD-D69B-447B-A5EE-832A1F2A4D60}" type="presParOf" srcId="{CA81CD2D-7A1B-4CCA-952B-6AE89CE8AAB7}" destId="{EFF40216-5B58-45C6-B485-1C9C4561DF2F}" srcOrd="0" destOrd="0" presId="urn:microsoft.com/office/officeart/2005/8/layout/hierarchy4"/>
    <dgm:cxn modelId="{27B15605-8F38-4C2A-B464-2574708186F4}" type="presParOf" srcId="{CA81CD2D-7A1B-4CCA-952B-6AE89CE8AAB7}" destId="{82BA7D97-E2A8-4C59-838B-E0906E156677}" srcOrd="1" destOrd="0" presId="urn:microsoft.com/office/officeart/2005/8/layout/hierarchy4"/>
    <dgm:cxn modelId="{F4DD9471-33E5-4F0B-8DDD-FCF3935A9BB4}" type="presParOf" srcId="{CA81CD2D-7A1B-4CCA-952B-6AE89CE8AAB7}" destId="{F73E662C-F722-4B4F-9DF8-BE21B2C2C700}" srcOrd="2" destOrd="0" presId="urn:microsoft.com/office/officeart/2005/8/layout/hierarchy4"/>
    <dgm:cxn modelId="{CF4E1501-1BE3-4589-AC5B-F92EF57CE39D}" type="presParOf" srcId="{F73E662C-F722-4B4F-9DF8-BE21B2C2C700}" destId="{566AACE7-A2F1-4E7A-BECC-43348B95352C}" srcOrd="0" destOrd="0" presId="urn:microsoft.com/office/officeart/2005/8/layout/hierarchy4"/>
    <dgm:cxn modelId="{68E2AAE4-FEB3-486A-8757-954D17239275}" type="presParOf" srcId="{566AACE7-A2F1-4E7A-BECC-43348B95352C}" destId="{7653A429-0E18-4BE3-A07C-F1A5A9D672E3}" srcOrd="0" destOrd="0" presId="urn:microsoft.com/office/officeart/2005/8/layout/hierarchy4"/>
    <dgm:cxn modelId="{EE21A675-1023-4400-9C86-6B8F78EF2EAB}" type="presParOf" srcId="{566AACE7-A2F1-4E7A-BECC-43348B95352C}" destId="{BED59DE9-3C29-48CB-8A25-B7F991619843}" srcOrd="1" destOrd="0" presId="urn:microsoft.com/office/officeart/2005/8/layout/hierarchy4"/>
    <dgm:cxn modelId="{B6CBA1F9-F101-4D9F-A82A-DD16F6776071}" type="presParOf" srcId="{566AACE7-A2F1-4E7A-BECC-43348B95352C}" destId="{3A3A01C6-B3AA-4C89-92D4-EA308C8E23E1}" srcOrd="2" destOrd="0" presId="urn:microsoft.com/office/officeart/2005/8/layout/hierarchy4"/>
    <dgm:cxn modelId="{DC1D6C45-69EA-400E-AAC9-4AD4D796412E}" type="presParOf" srcId="{3A3A01C6-B3AA-4C89-92D4-EA308C8E23E1}" destId="{B8B89817-F07F-4DA9-AEBF-C4EDAD3E897E}" srcOrd="0" destOrd="0" presId="urn:microsoft.com/office/officeart/2005/8/layout/hierarchy4"/>
    <dgm:cxn modelId="{B21E8472-11B1-41DB-A82D-897DC0CE3EF6}" type="presParOf" srcId="{B8B89817-F07F-4DA9-AEBF-C4EDAD3E897E}" destId="{35DF38A4-C109-469A-81F6-242705CF6432}" srcOrd="0" destOrd="0" presId="urn:microsoft.com/office/officeart/2005/8/layout/hierarchy4"/>
    <dgm:cxn modelId="{3A70FFA4-727C-4E8B-B63D-9F2778772B4D}" type="presParOf" srcId="{B8B89817-F07F-4DA9-AEBF-C4EDAD3E897E}" destId="{FF9D5968-2625-4FA7-B798-123DE0850F01}" srcOrd="1" destOrd="0" presId="urn:microsoft.com/office/officeart/2005/8/layout/hierarchy4"/>
    <dgm:cxn modelId="{D8AE698A-7C3B-45A2-ACE0-59CB54FF1519}" type="presParOf" srcId="{B74154C5-AFFE-498C-8E4C-911D7456AC97}" destId="{62C0B193-30A4-4691-AF46-D5B94E7FC561}" srcOrd="7" destOrd="0" presId="urn:microsoft.com/office/officeart/2005/8/layout/hierarchy4"/>
    <dgm:cxn modelId="{A8DEC270-2526-4B15-9FDE-CA5567E17828}" type="presParOf" srcId="{B74154C5-AFFE-498C-8E4C-911D7456AC97}" destId="{E8090E1D-4DD8-46E0-BA1E-C3890CF14D47}" srcOrd="8" destOrd="0" presId="urn:microsoft.com/office/officeart/2005/8/layout/hierarchy4"/>
    <dgm:cxn modelId="{7CE88AB5-D9DC-4F60-BD2F-6F37D0AA5405}" type="presParOf" srcId="{E8090E1D-4DD8-46E0-BA1E-C3890CF14D47}" destId="{F8905714-088D-483C-AC16-D43BF2F0BF16}" srcOrd="0" destOrd="0" presId="urn:microsoft.com/office/officeart/2005/8/layout/hierarchy4"/>
    <dgm:cxn modelId="{14DB6A60-AFD0-4AC7-B612-DC0BDF0FBB26}" type="presParOf" srcId="{E8090E1D-4DD8-46E0-BA1E-C3890CF14D47}" destId="{8825E9BC-9772-4579-B80A-08C02E6F5841}" srcOrd="1" destOrd="0" presId="urn:microsoft.com/office/officeart/2005/8/layout/hierarchy4"/>
    <dgm:cxn modelId="{19E1E389-F93D-4CAF-9E58-AF3DBC045C32}" type="presParOf" srcId="{E8090E1D-4DD8-46E0-BA1E-C3890CF14D47}" destId="{4101F8DA-93D9-46DF-B37A-B90529D7C907}" srcOrd="2" destOrd="0" presId="urn:microsoft.com/office/officeart/2005/8/layout/hierarchy4"/>
    <dgm:cxn modelId="{CC296092-20EA-4297-A68F-7381EFC4A311}" type="presParOf" srcId="{4101F8DA-93D9-46DF-B37A-B90529D7C907}" destId="{95872D8F-BB28-4072-9DAD-3FCDEEA4A51B}" srcOrd="0" destOrd="0" presId="urn:microsoft.com/office/officeart/2005/8/layout/hierarchy4"/>
    <dgm:cxn modelId="{812E4DAD-AF76-4149-9748-C0991BF06A25}" type="presParOf" srcId="{95872D8F-BB28-4072-9DAD-3FCDEEA4A51B}" destId="{24CEF574-2765-4D7C-A195-C900E925FBE6}" srcOrd="0" destOrd="0" presId="urn:microsoft.com/office/officeart/2005/8/layout/hierarchy4"/>
    <dgm:cxn modelId="{83F1C7BA-91C6-4D86-8FB5-5B7A51E02DFC}" type="presParOf" srcId="{95872D8F-BB28-4072-9DAD-3FCDEEA4A51B}" destId="{9ED7436C-1536-41D8-A0EE-0E39E8864FDD}" srcOrd="1" destOrd="0" presId="urn:microsoft.com/office/officeart/2005/8/layout/hierarchy4"/>
    <dgm:cxn modelId="{C5470940-A624-40D0-A561-4D1871173A90}" type="presParOf" srcId="{95872D8F-BB28-4072-9DAD-3FCDEEA4A51B}" destId="{4139EE0B-9D40-4076-B516-60260BCFF8F9}" srcOrd="2" destOrd="0" presId="urn:microsoft.com/office/officeart/2005/8/layout/hierarchy4"/>
    <dgm:cxn modelId="{8E48ED99-0805-42F3-A4FF-F228CDB6361F}" type="presParOf" srcId="{4139EE0B-9D40-4076-B516-60260BCFF8F9}" destId="{22447473-48A4-4C0C-8BEC-2558DB533AA4}" srcOrd="0" destOrd="0" presId="urn:microsoft.com/office/officeart/2005/8/layout/hierarchy4"/>
    <dgm:cxn modelId="{61EE8BC5-08DB-455C-9FC5-E38A2DD1BD6D}" type="presParOf" srcId="{22447473-48A4-4C0C-8BEC-2558DB533AA4}" destId="{4CD2A706-78CC-47E3-A8F8-D778F944372A}" srcOrd="0" destOrd="0" presId="urn:microsoft.com/office/officeart/2005/8/layout/hierarchy4"/>
    <dgm:cxn modelId="{D70787BE-E63F-4862-880E-D1C5447AD233}" type="presParOf" srcId="{22447473-48A4-4C0C-8BEC-2558DB533AA4}" destId="{4C177EB7-865B-4153-871C-6C5CF7DBC8C3}" srcOrd="1" destOrd="0" presId="urn:microsoft.com/office/officeart/2005/8/layout/hierarchy4"/>
    <dgm:cxn modelId="{BE0DD3E1-69D0-4F1F-BD3C-7D694FB537C6}" type="presParOf" srcId="{22447473-48A4-4C0C-8BEC-2558DB533AA4}" destId="{20DB843D-8E62-4574-AB26-BE48E34E41C8}" srcOrd="2" destOrd="0" presId="urn:microsoft.com/office/officeart/2005/8/layout/hierarchy4"/>
    <dgm:cxn modelId="{42037AC4-0D5B-47C1-B974-9B21C09A1B66}" type="presParOf" srcId="{20DB843D-8E62-4574-AB26-BE48E34E41C8}" destId="{F36349D9-AAD1-4D05-8BCB-F865ABA18533}" srcOrd="0" destOrd="0" presId="urn:microsoft.com/office/officeart/2005/8/layout/hierarchy4"/>
    <dgm:cxn modelId="{2F65976B-0724-4229-8BAA-C4CE82FDFD90}" type="presParOf" srcId="{F36349D9-AAD1-4D05-8BCB-F865ABA18533}" destId="{374E99F0-AE84-4383-93E4-780F78CE6D13}" srcOrd="0" destOrd="0" presId="urn:microsoft.com/office/officeart/2005/8/layout/hierarchy4"/>
    <dgm:cxn modelId="{DA6A98DA-ACE7-4548-BBCA-DE5E8E63C375}" type="presParOf" srcId="{F36349D9-AAD1-4D05-8BCB-F865ABA18533}" destId="{FE4B595F-B001-4933-98CC-F9415F4FE45A}" srcOrd="1" destOrd="0" presId="urn:microsoft.com/office/officeart/2005/8/layout/hierarchy4"/>
    <dgm:cxn modelId="{FEF97E4E-F19A-43D6-ADDB-AD0209DC12E1}" type="presParOf" srcId="{F36349D9-AAD1-4D05-8BCB-F865ABA18533}" destId="{19CEB4E4-DAEB-4DAC-B74F-6A90F95E40F6}" srcOrd="2" destOrd="0" presId="urn:microsoft.com/office/officeart/2005/8/layout/hierarchy4"/>
    <dgm:cxn modelId="{7355AC49-D712-4A79-8614-27D41656904F}" type="presParOf" srcId="{19CEB4E4-DAEB-4DAC-B74F-6A90F95E40F6}" destId="{4B090C7C-91FA-46FA-862C-86DC2555E033}" srcOrd="0" destOrd="0" presId="urn:microsoft.com/office/officeart/2005/8/layout/hierarchy4"/>
    <dgm:cxn modelId="{05CBB185-F3FF-499A-ABCB-6520A35FAD57}" type="presParOf" srcId="{4B090C7C-91FA-46FA-862C-86DC2555E033}" destId="{874CF4BC-44A5-455D-A60A-EB599B596188}" srcOrd="0" destOrd="0" presId="urn:microsoft.com/office/officeart/2005/8/layout/hierarchy4"/>
    <dgm:cxn modelId="{1E80DB73-CC48-4A7A-847E-75B15AAFD066}" type="presParOf" srcId="{4B090C7C-91FA-46FA-862C-86DC2555E033}" destId="{7879E5A0-7B91-4ECE-AF79-8798634D07D0}" srcOrd="1" destOrd="0" presId="urn:microsoft.com/office/officeart/2005/8/layout/hierarchy4"/>
    <dgm:cxn modelId="{51598979-8DBE-46E7-81A4-76CBAEE615BF}" type="presParOf" srcId="{4B090C7C-91FA-46FA-862C-86DC2555E033}" destId="{97FFE9E6-CE88-44D7-A8E9-5F178F964167}" srcOrd="2" destOrd="0" presId="urn:microsoft.com/office/officeart/2005/8/layout/hierarchy4"/>
    <dgm:cxn modelId="{0894CE50-08BF-4D1D-AED1-CF85A94F2FAC}" type="presParOf" srcId="{97FFE9E6-CE88-44D7-A8E9-5F178F964167}" destId="{B45A538C-DC99-43D4-9C5E-FD6136650525}" srcOrd="0" destOrd="0" presId="urn:microsoft.com/office/officeart/2005/8/layout/hierarchy4"/>
    <dgm:cxn modelId="{1F26ED17-8BC0-4CEB-9126-E78338F9591E}" type="presParOf" srcId="{B45A538C-DC99-43D4-9C5E-FD6136650525}" destId="{D2D81AF8-4EA8-45A6-A84D-9694EF1BCFE7}" srcOrd="0" destOrd="0" presId="urn:microsoft.com/office/officeart/2005/8/layout/hierarchy4"/>
    <dgm:cxn modelId="{9AECC624-0A29-4CAB-8D15-EF8BF7991F0D}" type="presParOf" srcId="{B45A538C-DC99-43D4-9C5E-FD6136650525}" destId="{78FA1C88-01CB-45D0-B8B1-93ED28DC0515}"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D351FCBF-967B-4557-978E-7A3222124EA5}">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1" i="1"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2016г., млн. руб.</a:t>
          </a:r>
        </a:p>
      </dgm:t>
    </dgm:pt>
    <dgm:pt modelId="{02F7ECAF-3554-4DF9-89FC-164034A7045E}" type="par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7DEB0C03-D1E4-4C2F-9788-195499245F22}" type="sib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6E4BDF23-D055-4600-B225-7ECA009E7556}">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Развитие культуры в Чувашской Республике</a:t>
          </a:r>
          <a:endParaRPr lang="ru-RU" sz="1200" dirty="0">
            <a:solidFill>
              <a:schemeClr val="tx1"/>
            </a:solidFill>
            <a:latin typeface="Times New Roman" panose="02020603050405020304" pitchFamily="18" charset="0"/>
            <a:cs typeface="Times New Roman" panose="02020603050405020304" pitchFamily="18" charset="0"/>
          </a:endParaRPr>
        </a:p>
      </dgm:t>
    </dgm:pt>
    <dgm:pt modelId="{4D02B540-D793-425D-B00D-FED0E450A17E}" type="par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44280126-ADC5-4899-80CA-477D12FABF98}" type="sib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3D89C345-4A0D-4FDC-B5A8-B2FCB828DDAB}">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842,9</a:t>
          </a:r>
          <a:endParaRPr lang="ru-RU" sz="1400" dirty="0">
            <a:solidFill>
              <a:schemeClr val="tx1"/>
            </a:solidFill>
            <a:latin typeface="Times New Roman" panose="02020603050405020304" pitchFamily="18" charset="0"/>
            <a:cs typeface="Times New Roman" panose="02020603050405020304" pitchFamily="18" charset="0"/>
          </a:endParaRPr>
        </a:p>
      </dgm:t>
    </dgm:pt>
    <dgm:pt modelId="{E6354887-5BD7-498D-B65E-5BB3879A76B2}" type="par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EA880DA5-92D7-4193-8FA5-39C6170E4C3C}" type="sib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512DE50A-C5CC-4902-9E40-2F658F91C541}">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26,6</a:t>
          </a:r>
          <a:endParaRPr lang="ru-RU" sz="1400" dirty="0">
            <a:solidFill>
              <a:schemeClr val="tx1"/>
            </a:solidFill>
            <a:latin typeface="Times New Roman" panose="02020603050405020304" pitchFamily="18" charset="0"/>
            <a:cs typeface="Times New Roman" panose="02020603050405020304" pitchFamily="18" charset="0"/>
          </a:endParaRPr>
        </a:p>
      </dgm:t>
    </dgm:pt>
    <dgm:pt modelId="{B4F8CCDA-03A5-404C-8D3C-DB13D614312F}" type="par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DA45B9E8-F93B-44F7-95AA-7CC22F6CBAFD}" type="sib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DC8ABE38-9E0B-457A-A24A-B3482434ACA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Укрепление единства российской нации и этно-культурное развитие народов Чувашской Республики</a:t>
          </a:r>
          <a:endParaRPr lang="ru-RU" sz="1200" dirty="0">
            <a:solidFill>
              <a:schemeClr val="tx1"/>
            </a:solidFill>
            <a:latin typeface="Times New Roman" panose="02020603050405020304" pitchFamily="18" charset="0"/>
            <a:cs typeface="Times New Roman" panose="02020603050405020304" pitchFamily="18" charset="0"/>
          </a:endParaRPr>
        </a:p>
      </dgm:t>
    </dgm:pt>
    <dgm:pt modelId="{66A143F5-070B-4EB2-98E1-744739FD25A0}" type="par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571AE004-CF7E-444E-8136-BDA562AA7234}" type="sib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E321591B-EF22-4B70-A997-F920ADD424A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Туризм</a:t>
          </a:r>
          <a:endParaRPr lang="ru-RU" sz="1200" dirty="0">
            <a:solidFill>
              <a:schemeClr val="tx1"/>
            </a:solidFill>
            <a:latin typeface="Times New Roman" panose="02020603050405020304" pitchFamily="18" charset="0"/>
            <a:cs typeface="Times New Roman" panose="02020603050405020304" pitchFamily="18" charset="0"/>
          </a:endParaRPr>
        </a:p>
      </dgm:t>
    </dgm:pt>
    <dgm:pt modelId="{C74C1044-46DE-469D-906F-4BF972356DB2}" type="par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6C66FFD2-E801-49D4-9517-86F537270F66}" type="sib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11F9C3DB-3694-4C6F-9480-413338C10FB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dirty="0">
            <a:solidFill>
              <a:schemeClr val="tx1"/>
            </a:solidFill>
            <a:latin typeface="Times New Roman" panose="02020603050405020304" pitchFamily="18" charset="0"/>
            <a:cs typeface="Times New Roman" panose="02020603050405020304" pitchFamily="18" charset="0"/>
          </a:endParaRPr>
        </a:p>
      </dgm:t>
    </dgm:pt>
    <dgm:pt modelId="{82AF0889-00EE-4A2D-80F8-9E69973D9BB1}" type="par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959BAB1B-4ED2-49C7-A434-265946C911A4}" type="sib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2D4CF4D0-B6E1-4A60-9375-38C89B9A9028}">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222,8</a:t>
          </a:r>
          <a:endParaRPr lang="ru-RU" sz="1400" dirty="0">
            <a:solidFill>
              <a:schemeClr val="tx1"/>
            </a:solidFill>
            <a:latin typeface="Times New Roman" panose="02020603050405020304" pitchFamily="18" charset="0"/>
            <a:cs typeface="Times New Roman" panose="02020603050405020304" pitchFamily="18" charset="0"/>
          </a:endParaRPr>
        </a:p>
      </dgm:t>
    </dgm:pt>
    <dgm:pt modelId="{EBAAD010-037F-4C11-B7B6-C136F417FF69}" type="par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27BB5197-EF04-47D3-9FE2-9DD1B2FFD241}" type="sib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5D59B49C-8193-4B9D-A524-24260E5DC43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21,2</a:t>
          </a:r>
          <a:endParaRPr lang="ru-RU" sz="1400" dirty="0">
            <a:solidFill>
              <a:schemeClr val="tx1"/>
            </a:solidFill>
            <a:latin typeface="Times New Roman" panose="02020603050405020304" pitchFamily="18" charset="0"/>
            <a:cs typeface="Times New Roman" panose="02020603050405020304" pitchFamily="18" charset="0"/>
          </a:endParaRPr>
        </a:p>
      </dgm:t>
    </dgm:pt>
    <dgm:pt modelId="{5F514B5F-7E9E-4D86-87E2-615FDF271CE8}" type="par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B2212DC2-0DC6-4C79-AF8C-D2E0529EEE4F}" type="sib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31221637-960D-4BD7-97BA-03E24C592427}">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5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dirty="0">
            <a:solidFill>
              <a:schemeClr val="tx1"/>
            </a:solidFill>
            <a:latin typeface="Times New Roman" panose="02020603050405020304" pitchFamily="18" charset="0"/>
            <a:cs typeface="Times New Roman" panose="02020603050405020304" pitchFamily="18" charset="0"/>
          </a:endParaRPr>
        </a:p>
      </dgm:t>
    </dgm:pt>
    <dgm:pt modelId="{0922CFA8-6EA5-46EE-8CE3-4E8D2781AC6C}" type="parTrans" cxnId="{067601B4-6CE7-46D0-896C-451C062DF623}">
      <dgm:prSet/>
      <dgm:spPr/>
      <dgm:t>
        <a:bodyPr/>
        <a:lstStyle/>
        <a:p>
          <a:endParaRPr lang="ru-RU">
            <a:latin typeface="Times New Roman" panose="02020603050405020304" pitchFamily="18" charset="0"/>
            <a:cs typeface="Times New Roman" panose="02020603050405020304" pitchFamily="18" charset="0"/>
          </a:endParaRPr>
        </a:p>
      </dgm:t>
    </dgm:pt>
    <dgm:pt modelId="{82FB3D4A-C7C5-4943-B9E2-E2FEC0B3A8C6}" type="sibTrans" cxnId="{067601B4-6CE7-46D0-896C-451C062DF623}">
      <dgm:prSet/>
      <dgm:spPr/>
      <dgm:t>
        <a:bodyPr/>
        <a:lstStyle/>
        <a:p>
          <a:endParaRPr lang="ru-RU">
            <a:latin typeface="Times New Roman" panose="02020603050405020304" pitchFamily="18" charset="0"/>
            <a:cs typeface="Times New Roman" panose="02020603050405020304" pitchFamily="18" charset="0"/>
          </a:endParaRPr>
        </a:p>
      </dgm:t>
    </dgm:pt>
    <dgm:pt modelId="{652B5FD8-1DD6-40EB-8F31-CDE12959894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3D7DBC52-85B3-4FB1-A529-49B13D148558}" type="parTrans" cxnId="{583A06A5-5916-4459-80FA-EB6CE837E5CF}">
      <dgm:prSet/>
      <dgm:spPr/>
      <dgm:t>
        <a:bodyPr/>
        <a:lstStyle/>
        <a:p>
          <a:endParaRPr lang="ru-RU">
            <a:latin typeface="Times New Roman" panose="02020603050405020304" pitchFamily="18" charset="0"/>
            <a:cs typeface="Times New Roman" panose="02020603050405020304" pitchFamily="18" charset="0"/>
          </a:endParaRPr>
        </a:p>
      </dgm:t>
    </dgm:pt>
    <dgm:pt modelId="{3A8A0009-352F-4705-A981-2FEF5C76DA21}" type="sibTrans" cxnId="{583A06A5-5916-4459-80FA-EB6CE837E5CF}">
      <dgm:prSet/>
      <dgm:spPr/>
      <dgm:t>
        <a:bodyPr/>
        <a:lstStyle/>
        <a:p>
          <a:endParaRPr lang="ru-RU">
            <a:latin typeface="Times New Roman" panose="02020603050405020304" pitchFamily="18" charset="0"/>
            <a:cs typeface="Times New Roman" panose="02020603050405020304" pitchFamily="18" charset="0"/>
          </a:endParaRPr>
        </a:p>
      </dgm:t>
    </dgm:pt>
    <dgm:pt modelId="{97A0B946-490A-43F2-B7BC-398AC5A8D2F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500" b="1" dirty="0" smtClean="0">
              <a:solidFill>
                <a:schemeClr val="tx1"/>
              </a:solidFill>
              <a:latin typeface="Times New Roman" panose="02020603050405020304" pitchFamily="18" charset="0"/>
              <a:cs typeface="Times New Roman" panose="02020603050405020304" pitchFamily="18" charset="0"/>
            </a:rPr>
            <a:t>План</a:t>
          </a:r>
          <a:endParaRPr lang="ru-RU" sz="1500" b="1" dirty="0">
            <a:solidFill>
              <a:schemeClr val="tx1"/>
            </a:solidFill>
            <a:latin typeface="Times New Roman" panose="02020603050405020304" pitchFamily="18" charset="0"/>
            <a:cs typeface="Times New Roman" panose="02020603050405020304" pitchFamily="18" charset="0"/>
          </a:endParaRPr>
        </a:p>
      </dgm:t>
    </dgm:pt>
    <dgm:pt modelId="{246A8E06-9666-4BB4-A55E-CABB74F7B8FF}" type="parTrans" cxnId="{E03D1616-DADD-4EE5-912F-E248084E2C1D}">
      <dgm:prSet/>
      <dgm:spPr/>
      <dgm:t>
        <a:bodyPr/>
        <a:lstStyle/>
        <a:p>
          <a:endParaRPr lang="ru-RU">
            <a:latin typeface="Times New Roman" panose="02020603050405020304" pitchFamily="18" charset="0"/>
            <a:cs typeface="Times New Roman" panose="02020603050405020304" pitchFamily="18" charset="0"/>
          </a:endParaRPr>
        </a:p>
      </dgm:t>
    </dgm:pt>
    <dgm:pt modelId="{CCE8922D-CDBE-4096-A9B9-B27F8CC2E7B1}" type="sibTrans" cxnId="{E03D1616-DADD-4EE5-912F-E248084E2C1D}">
      <dgm:prSet/>
      <dgm:spPr/>
      <dgm:t>
        <a:bodyPr/>
        <a:lstStyle/>
        <a:p>
          <a:endParaRPr lang="ru-RU">
            <a:latin typeface="Times New Roman" panose="02020603050405020304" pitchFamily="18" charset="0"/>
            <a:cs typeface="Times New Roman" panose="02020603050405020304" pitchFamily="18" charset="0"/>
          </a:endParaRPr>
        </a:p>
      </dgm:t>
    </dgm:pt>
    <dgm:pt modelId="{C9A36824-A241-46BA-827C-7A74F3628FB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843,0</a:t>
          </a:r>
          <a:endParaRPr lang="ru-RU" sz="1400" dirty="0">
            <a:solidFill>
              <a:schemeClr val="tx1"/>
            </a:solidFill>
            <a:latin typeface="Times New Roman" panose="02020603050405020304" pitchFamily="18" charset="0"/>
            <a:cs typeface="Times New Roman" panose="02020603050405020304" pitchFamily="18" charset="0"/>
          </a:endParaRPr>
        </a:p>
      </dgm:t>
    </dgm:pt>
    <dgm:pt modelId="{1CDE2509-D01C-42B7-AD1F-BFA304C07372}" type="parTrans" cxnId="{711D3E3F-1E7A-4767-A2D5-030DED4B6251}">
      <dgm:prSet/>
      <dgm:spPr/>
      <dgm:t>
        <a:bodyPr/>
        <a:lstStyle/>
        <a:p>
          <a:endParaRPr lang="ru-RU">
            <a:latin typeface="Times New Roman" panose="02020603050405020304" pitchFamily="18" charset="0"/>
            <a:cs typeface="Times New Roman" panose="02020603050405020304" pitchFamily="18" charset="0"/>
          </a:endParaRPr>
        </a:p>
      </dgm:t>
    </dgm:pt>
    <dgm:pt modelId="{70C8FE2B-EB40-447A-9897-5974D90ABCAD}" type="sibTrans" cxnId="{711D3E3F-1E7A-4767-A2D5-030DED4B6251}">
      <dgm:prSet/>
      <dgm:spPr/>
      <dgm:t>
        <a:bodyPr/>
        <a:lstStyle/>
        <a:p>
          <a:endParaRPr lang="ru-RU">
            <a:latin typeface="Times New Roman" panose="02020603050405020304" pitchFamily="18" charset="0"/>
            <a:cs typeface="Times New Roman" panose="02020603050405020304" pitchFamily="18" charset="0"/>
          </a:endParaRPr>
        </a:p>
      </dgm:t>
    </dgm:pt>
    <dgm:pt modelId="{07B80F12-EC88-4450-92AF-9C6E79AD2A8D}">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26,7</a:t>
          </a:r>
          <a:endParaRPr lang="ru-RU" sz="1400" dirty="0">
            <a:solidFill>
              <a:schemeClr val="tx1"/>
            </a:solidFill>
            <a:latin typeface="Times New Roman" panose="02020603050405020304" pitchFamily="18" charset="0"/>
            <a:cs typeface="Times New Roman" panose="02020603050405020304" pitchFamily="18" charset="0"/>
          </a:endParaRPr>
        </a:p>
      </dgm:t>
    </dgm:pt>
    <dgm:pt modelId="{15172A01-0FA8-423B-B369-B76D150C354A}" type="parTrans" cxnId="{D91A3CA4-D361-4087-B0FF-9E7201AE7FA2}">
      <dgm:prSet/>
      <dgm:spPr/>
      <dgm:t>
        <a:bodyPr/>
        <a:lstStyle/>
        <a:p>
          <a:endParaRPr lang="ru-RU">
            <a:latin typeface="Times New Roman" panose="02020603050405020304" pitchFamily="18" charset="0"/>
            <a:cs typeface="Times New Roman" panose="02020603050405020304" pitchFamily="18" charset="0"/>
          </a:endParaRPr>
        </a:p>
      </dgm:t>
    </dgm:pt>
    <dgm:pt modelId="{FF2B3D85-D9D1-42F7-BE34-BB0DA65E07FD}" type="sibTrans" cxnId="{D91A3CA4-D361-4087-B0FF-9E7201AE7FA2}">
      <dgm:prSet/>
      <dgm:spPr/>
      <dgm:t>
        <a:bodyPr/>
        <a:lstStyle/>
        <a:p>
          <a:endParaRPr lang="ru-RU">
            <a:latin typeface="Times New Roman" panose="02020603050405020304" pitchFamily="18" charset="0"/>
            <a:cs typeface="Times New Roman" panose="02020603050405020304" pitchFamily="18" charset="0"/>
          </a:endParaRPr>
        </a:p>
      </dgm:t>
    </dgm:pt>
    <dgm:pt modelId="{D2FCBC18-222E-4FD3-926D-668B4BBA49C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259,9</a:t>
          </a:r>
          <a:endParaRPr lang="ru-RU" sz="1400" dirty="0">
            <a:solidFill>
              <a:schemeClr val="tx1"/>
            </a:solidFill>
            <a:latin typeface="Times New Roman" panose="02020603050405020304" pitchFamily="18" charset="0"/>
            <a:cs typeface="Times New Roman" panose="02020603050405020304" pitchFamily="18" charset="0"/>
          </a:endParaRPr>
        </a:p>
      </dgm:t>
    </dgm:pt>
    <dgm:pt modelId="{3492710E-D677-4EE0-AC2C-A31BCEDCC036}" type="parTrans" cxnId="{B936D558-621F-48A4-BF55-501CC464BD60}">
      <dgm:prSet/>
      <dgm:spPr/>
      <dgm:t>
        <a:bodyPr/>
        <a:lstStyle/>
        <a:p>
          <a:endParaRPr lang="ru-RU">
            <a:latin typeface="Times New Roman" panose="02020603050405020304" pitchFamily="18" charset="0"/>
            <a:cs typeface="Times New Roman" panose="02020603050405020304" pitchFamily="18" charset="0"/>
          </a:endParaRPr>
        </a:p>
      </dgm:t>
    </dgm:pt>
    <dgm:pt modelId="{9260EA05-5E42-4184-984B-702F1E6026ED}" type="sibTrans" cxnId="{B936D558-621F-48A4-BF55-501CC464BD60}">
      <dgm:prSet/>
      <dgm:spPr/>
      <dgm:t>
        <a:bodyPr/>
        <a:lstStyle/>
        <a:p>
          <a:endParaRPr lang="ru-RU">
            <a:latin typeface="Times New Roman" panose="02020603050405020304" pitchFamily="18" charset="0"/>
            <a:cs typeface="Times New Roman" panose="02020603050405020304" pitchFamily="18" charset="0"/>
          </a:endParaRPr>
        </a:p>
      </dgm:t>
    </dgm:pt>
    <dgm:pt modelId="{7B809552-61D5-46C4-AE2B-366B45D082F1}">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21,3</a:t>
          </a:r>
          <a:endParaRPr lang="ru-RU" sz="1400" dirty="0">
            <a:solidFill>
              <a:schemeClr val="tx1"/>
            </a:solidFill>
            <a:latin typeface="Times New Roman" panose="02020603050405020304" pitchFamily="18" charset="0"/>
            <a:cs typeface="Times New Roman" panose="02020603050405020304" pitchFamily="18" charset="0"/>
          </a:endParaRPr>
        </a:p>
      </dgm:t>
    </dgm:pt>
    <dgm:pt modelId="{EB239BA9-9419-4CEB-98C3-4690A0B4C9D8}" type="parTrans" cxnId="{FB3095F0-09AD-4351-9441-B5FB0766DB15}">
      <dgm:prSet/>
      <dgm:spPr/>
      <dgm:t>
        <a:bodyPr/>
        <a:lstStyle/>
        <a:p>
          <a:endParaRPr lang="ru-RU">
            <a:latin typeface="Times New Roman" panose="02020603050405020304" pitchFamily="18" charset="0"/>
            <a:cs typeface="Times New Roman" panose="02020603050405020304" pitchFamily="18" charset="0"/>
          </a:endParaRPr>
        </a:p>
      </dgm:t>
    </dgm:pt>
    <dgm:pt modelId="{D178F321-A392-47B2-B2D3-E57794859785}" type="sibTrans" cxnId="{FB3095F0-09AD-4351-9441-B5FB0766DB15}">
      <dgm:prSet/>
      <dgm:spPr/>
      <dgm:t>
        <a:bodyPr/>
        <a:lstStyle/>
        <a:p>
          <a:endParaRPr lang="ru-RU">
            <a:latin typeface="Times New Roman" panose="02020603050405020304" pitchFamily="18" charset="0"/>
            <a:cs typeface="Times New Roman" panose="02020603050405020304" pitchFamily="18" charset="0"/>
          </a:endParaRPr>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 modelId="{0C39856A-F539-4A0A-9A68-83637FEBAC0B}" type="pres">
      <dgm:prSet presAssocID="{D351FCBF-967B-4557-978E-7A3222124EA5}" presName="vertOne" presStyleCnt="0"/>
      <dgm:spPr/>
    </dgm:pt>
    <dgm:pt modelId="{8CCC63E9-78E3-42CF-8177-76D5E588906A}" type="pres">
      <dgm:prSet presAssocID="{D351FCBF-967B-4557-978E-7A3222124EA5}" presName="txOne" presStyleLbl="node0" presStyleIdx="0" presStyleCnt="1">
        <dgm:presLayoutVars>
          <dgm:chPref val="3"/>
        </dgm:presLayoutVars>
      </dgm:prSet>
      <dgm:spPr/>
      <dgm:t>
        <a:bodyPr/>
        <a:lstStyle/>
        <a:p>
          <a:endParaRPr lang="ru-RU"/>
        </a:p>
      </dgm:t>
    </dgm:pt>
    <dgm:pt modelId="{B9A4D6C6-8648-453E-93F2-931661CD5112}" type="pres">
      <dgm:prSet presAssocID="{D351FCBF-967B-4557-978E-7A3222124EA5}" presName="parTransOne" presStyleCnt="0"/>
      <dgm:spPr/>
    </dgm:pt>
    <dgm:pt modelId="{BE32FA8B-7078-4ADB-B5C0-7CD6AA1E3302}" type="pres">
      <dgm:prSet presAssocID="{D351FCBF-967B-4557-978E-7A3222124EA5}" presName="horzOne" presStyleCnt="0"/>
      <dgm:spPr/>
    </dgm:pt>
    <dgm:pt modelId="{53904001-7DD1-41E8-8A1B-B8FE436F89A6}" type="pres">
      <dgm:prSet presAssocID="{31221637-960D-4BD7-97BA-03E24C592427}" presName="vertTwo" presStyleCnt="0"/>
      <dgm:spPr/>
    </dgm:pt>
    <dgm:pt modelId="{EB0C10EA-E065-41A1-9B13-E8E04F32F921}" type="pres">
      <dgm:prSet presAssocID="{31221637-960D-4BD7-97BA-03E24C592427}" presName="txTwo" presStyleLbl="node2" presStyleIdx="0" presStyleCnt="3" custScaleY="69520">
        <dgm:presLayoutVars>
          <dgm:chPref val="3"/>
        </dgm:presLayoutVars>
      </dgm:prSet>
      <dgm:spPr/>
      <dgm:t>
        <a:bodyPr/>
        <a:lstStyle/>
        <a:p>
          <a:endParaRPr lang="ru-RU"/>
        </a:p>
      </dgm:t>
    </dgm:pt>
    <dgm:pt modelId="{CCD07A17-59AC-468E-AC54-91FD51AAE356}" type="pres">
      <dgm:prSet presAssocID="{31221637-960D-4BD7-97BA-03E24C592427}" presName="parTransTwo" presStyleCnt="0"/>
      <dgm:spPr/>
    </dgm:pt>
    <dgm:pt modelId="{2D1A2F93-8BE8-4351-AA35-B8D30954E047}" type="pres">
      <dgm:prSet presAssocID="{31221637-960D-4BD7-97BA-03E24C592427}" presName="horzTwo" presStyleCnt="0"/>
      <dgm:spPr/>
    </dgm:pt>
    <dgm:pt modelId="{91AAF779-FB15-41FF-98C5-E7A5B463660F}" type="pres">
      <dgm:prSet presAssocID="{6E4BDF23-D055-4600-B225-7ECA009E7556}" presName="vertThree" presStyleCnt="0"/>
      <dgm:spPr/>
    </dgm:pt>
    <dgm:pt modelId="{553B4E58-AF68-434D-AE6A-08D572D24E47}" type="pres">
      <dgm:prSet presAssocID="{6E4BDF23-D055-4600-B225-7ECA009E7556}" presName="txThree" presStyleLbl="node3" presStyleIdx="0" presStyleCnt="3" custScaleY="59891">
        <dgm:presLayoutVars>
          <dgm:chPref val="3"/>
        </dgm:presLayoutVars>
      </dgm:prSet>
      <dgm:spPr/>
      <dgm:t>
        <a:bodyPr/>
        <a:lstStyle/>
        <a:p>
          <a:endParaRPr lang="ru-RU"/>
        </a:p>
      </dgm:t>
    </dgm:pt>
    <dgm:pt modelId="{3A11E530-4E37-4546-B56B-C0E045113627}" type="pres">
      <dgm:prSet presAssocID="{6E4BDF23-D055-4600-B225-7ECA009E7556}" presName="parTransThree" presStyleCnt="0"/>
      <dgm:spPr/>
    </dgm:pt>
    <dgm:pt modelId="{6E09CDF5-8133-447C-A33F-A36734CC5BAE}" type="pres">
      <dgm:prSet presAssocID="{6E4BDF23-D055-4600-B225-7ECA009E7556}" presName="horzThree" presStyleCnt="0"/>
      <dgm:spPr/>
    </dgm:pt>
    <dgm:pt modelId="{53E5BB48-9297-49AA-A2D0-7034D533C052}" type="pres">
      <dgm:prSet presAssocID="{DC8ABE38-9E0B-457A-A24A-B3482434ACAB}" presName="vertFour" presStyleCnt="0">
        <dgm:presLayoutVars>
          <dgm:chPref val="3"/>
        </dgm:presLayoutVars>
      </dgm:prSet>
      <dgm:spPr/>
    </dgm:pt>
    <dgm:pt modelId="{F283F61B-524B-402A-8475-C33316F6D7A4}" type="pres">
      <dgm:prSet presAssocID="{DC8ABE38-9E0B-457A-A24A-B3482434ACAB}" presName="txFour" presStyleLbl="node4" presStyleIdx="0" presStyleCnt="9">
        <dgm:presLayoutVars>
          <dgm:chPref val="3"/>
        </dgm:presLayoutVars>
      </dgm:prSet>
      <dgm:spPr/>
      <dgm:t>
        <a:bodyPr/>
        <a:lstStyle/>
        <a:p>
          <a:endParaRPr lang="ru-RU"/>
        </a:p>
      </dgm:t>
    </dgm:pt>
    <dgm:pt modelId="{9F1D1DB6-C76A-4E95-9F38-78601B37981D}" type="pres">
      <dgm:prSet presAssocID="{DC8ABE38-9E0B-457A-A24A-B3482434ACAB}" presName="parTransFour" presStyleCnt="0"/>
      <dgm:spPr/>
    </dgm:pt>
    <dgm:pt modelId="{3CF2A828-D072-4004-8126-C518020B7EB1}" type="pres">
      <dgm:prSet presAssocID="{DC8ABE38-9E0B-457A-A24A-B3482434ACAB}" presName="horzFour" presStyleCnt="0"/>
      <dgm:spPr/>
    </dgm:pt>
    <dgm:pt modelId="{92F27F9C-FC65-4FA6-95B7-88DA3A778C96}" type="pres">
      <dgm:prSet presAssocID="{E321591B-EF22-4B70-A997-F920ADD424A6}" presName="vertFour" presStyleCnt="0">
        <dgm:presLayoutVars>
          <dgm:chPref val="3"/>
        </dgm:presLayoutVars>
      </dgm:prSet>
      <dgm:spPr/>
    </dgm:pt>
    <dgm:pt modelId="{90BD3D43-1A3B-485E-AFA6-70323627E9FE}" type="pres">
      <dgm:prSet presAssocID="{E321591B-EF22-4B70-A997-F920ADD424A6}" presName="txFour" presStyleLbl="node4" presStyleIdx="1" presStyleCnt="9" custScaleY="57622">
        <dgm:presLayoutVars>
          <dgm:chPref val="3"/>
        </dgm:presLayoutVars>
      </dgm:prSet>
      <dgm:spPr/>
      <dgm:t>
        <a:bodyPr/>
        <a:lstStyle/>
        <a:p>
          <a:endParaRPr lang="ru-RU"/>
        </a:p>
      </dgm:t>
    </dgm:pt>
    <dgm:pt modelId="{8B39B552-1478-4372-B458-763D7F5D1FFF}" type="pres">
      <dgm:prSet presAssocID="{E321591B-EF22-4B70-A997-F920ADD424A6}" presName="parTransFour" presStyleCnt="0"/>
      <dgm:spPr/>
    </dgm:pt>
    <dgm:pt modelId="{0DA08D53-8029-4837-B719-F3B3638477EE}" type="pres">
      <dgm:prSet presAssocID="{E321591B-EF22-4B70-A997-F920ADD424A6}" presName="horzFour" presStyleCnt="0"/>
      <dgm:spPr/>
    </dgm:pt>
    <dgm:pt modelId="{507CAB7A-9F39-457C-BEC3-5B3BFB169094}" type="pres">
      <dgm:prSet presAssocID="{11F9C3DB-3694-4C6F-9480-413338C10FBB}" presName="vertFour" presStyleCnt="0">
        <dgm:presLayoutVars>
          <dgm:chPref val="3"/>
        </dgm:presLayoutVars>
      </dgm:prSet>
      <dgm:spPr/>
    </dgm:pt>
    <dgm:pt modelId="{E46628DA-DFCB-494E-9EDB-9DEB3E961771}" type="pres">
      <dgm:prSet presAssocID="{11F9C3DB-3694-4C6F-9480-413338C10FBB}" presName="txFour" presStyleLbl="node4" presStyleIdx="2" presStyleCnt="9">
        <dgm:presLayoutVars>
          <dgm:chPref val="3"/>
        </dgm:presLayoutVars>
      </dgm:prSet>
      <dgm:spPr/>
      <dgm:t>
        <a:bodyPr/>
        <a:lstStyle/>
        <a:p>
          <a:endParaRPr lang="ru-RU"/>
        </a:p>
      </dgm:t>
    </dgm:pt>
    <dgm:pt modelId="{E8E4A673-71C9-45AE-9B5F-AE8A221A53FE}" type="pres">
      <dgm:prSet presAssocID="{11F9C3DB-3694-4C6F-9480-413338C10FBB}" presName="horzFour" presStyleCnt="0"/>
      <dgm:spPr/>
    </dgm:pt>
    <dgm:pt modelId="{302C6254-D9E3-4E9C-98CA-69DAA8FB6C4F}" type="pres">
      <dgm:prSet presAssocID="{82FB3D4A-C7C5-4943-B9E2-E2FEC0B3A8C6}" presName="sibSpaceTwo" presStyleCnt="0"/>
      <dgm:spPr/>
    </dgm:pt>
    <dgm:pt modelId="{1301DEFC-B0F2-4879-8FB4-609AD591B67D}" type="pres">
      <dgm:prSet presAssocID="{97A0B946-490A-43F2-B7BC-398AC5A8D2F6}" presName="vertTwo" presStyleCnt="0"/>
      <dgm:spPr/>
    </dgm:pt>
    <dgm:pt modelId="{B26E7CC7-2BBC-48F3-9F29-076FE0DF794C}" type="pres">
      <dgm:prSet presAssocID="{97A0B946-490A-43F2-B7BC-398AC5A8D2F6}" presName="txTwo" presStyleLbl="node2" presStyleIdx="1" presStyleCnt="3" custScaleX="26772" custScaleY="69520">
        <dgm:presLayoutVars>
          <dgm:chPref val="3"/>
        </dgm:presLayoutVars>
      </dgm:prSet>
      <dgm:spPr/>
      <dgm:t>
        <a:bodyPr/>
        <a:lstStyle/>
        <a:p>
          <a:endParaRPr lang="ru-RU"/>
        </a:p>
      </dgm:t>
    </dgm:pt>
    <dgm:pt modelId="{89B8FA12-C3E5-4D91-85E6-CF05718FB3FB}" type="pres">
      <dgm:prSet presAssocID="{97A0B946-490A-43F2-B7BC-398AC5A8D2F6}" presName="parTransTwo" presStyleCnt="0"/>
      <dgm:spPr/>
    </dgm:pt>
    <dgm:pt modelId="{49DF8F33-00C8-4C57-947D-6FB295BC5E0B}" type="pres">
      <dgm:prSet presAssocID="{97A0B946-490A-43F2-B7BC-398AC5A8D2F6}" presName="horzTwo" presStyleCnt="0"/>
      <dgm:spPr/>
    </dgm:pt>
    <dgm:pt modelId="{8935F7D5-9BD6-42CA-8CA0-72E057D6B34D}" type="pres">
      <dgm:prSet presAssocID="{C9A36824-A241-46BA-827C-7A74F3628FBA}" presName="vertThree" presStyleCnt="0"/>
      <dgm:spPr/>
    </dgm:pt>
    <dgm:pt modelId="{C8C8197E-6305-413D-AE7A-2D765A45E722}" type="pres">
      <dgm:prSet presAssocID="{C9A36824-A241-46BA-827C-7A74F3628FBA}" presName="txThree" presStyleLbl="node3" presStyleIdx="1" presStyleCnt="3" custScaleX="27069" custScaleY="59891">
        <dgm:presLayoutVars>
          <dgm:chPref val="3"/>
        </dgm:presLayoutVars>
      </dgm:prSet>
      <dgm:spPr/>
      <dgm:t>
        <a:bodyPr/>
        <a:lstStyle/>
        <a:p>
          <a:endParaRPr lang="ru-RU"/>
        </a:p>
      </dgm:t>
    </dgm:pt>
    <dgm:pt modelId="{061220AE-192D-4E38-A132-972960C5CC49}" type="pres">
      <dgm:prSet presAssocID="{C9A36824-A241-46BA-827C-7A74F3628FBA}" presName="parTransThree" presStyleCnt="0"/>
      <dgm:spPr/>
    </dgm:pt>
    <dgm:pt modelId="{92B55F50-B7C7-40CA-A676-330B451225D2}" type="pres">
      <dgm:prSet presAssocID="{C9A36824-A241-46BA-827C-7A74F3628FBA}" presName="horzThree" presStyleCnt="0"/>
      <dgm:spPr/>
    </dgm:pt>
    <dgm:pt modelId="{35AECF87-FCFB-4ACB-96D6-B593F5641AED}" type="pres">
      <dgm:prSet presAssocID="{07B80F12-EC88-4450-92AF-9C6E79AD2A8D}" presName="vertFour" presStyleCnt="0">
        <dgm:presLayoutVars>
          <dgm:chPref val="3"/>
        </dgm:presLayoutVars>
      </dgm:prSet>
      <dgm:spPr/>
    </dgm:pt>
    <dgm:pt modelId="{41007D0D-801F-4A09-AF8E-411534AA8476}" type="pres">
      <dgm:prSet presAssocID="{07B80F12-EC88-4450-92AF-9C6E79AD2A8D}" presName="txFour" presStyleLbl="node4" presStyleIdx="3" presStyleCnt="9" custScaleX="27334">
        <dgm:presLayoutVars>
          <dgm:chPref val="3"/>
        </dgm:presLayoutVars>
      </dgm:prSet>
      <dgm:spPr/>
      <dgm:t>
        <a:bodyPr/>
        <a:lstStyle/>
        <a:p>
          <a:endParaRPr lang="ru-RU"/>
        </a:p>
      </dgm:t>
    </dgm:pt>
    <dgm:pt modelId="{204A399F-7321-43B8-99D7-EB24DA528AC7}" type="pres">
      <dgm:prSet presAssocID="{07B80F12-EC88-4450-92AF-9C6E79AD2A8D}" presName="parTransFour" presStyleCnt="0"/>
      <dgm:spPr/>
    </dgm:pt>
    <dgm:pt modelId="{70896AFF-AE5D-4C5D-9E92-EA5E0AE6454E}" type="pres">
      <dgm:prSet presAssocID="{07B80F12-EC88-4450-92AF-9C6E79AD2A8D}" presName="horzFour" presStyleCnt="0"/>
      <dgm:spPr/>
    </dgm:pt>
    <dgm:pt modelId="{CEED6D9A-04A1-4013-8A9C-7F3C1EA88855}" type="pres">
      <dgm:prSet presAssocID="{D2FCBC18-222E-4FD3-926D-668B4BBA49C6}" presName="vertFour" presStyleCnt="0">
        <dgm:presLayoutVars>
          <dgm:chPref val="3"/>
        </dgm:presLayoutVars>
      </dgm:prSet>
      <dgm:spPr/>
    </dgm:pt>
    <dgm:pt modelId="{F9E9D04B-46B0-49DD-B3B4-A1CC7B5D68B8}" type="pres">
      <dgm:prSet presAssocID="{D2FCBC18-222E-4FD3-926D-668B4BBA49C6}" presName="txFour" presStyleLbl="node4" presStyleIdx="4" presStyleCnt="9" custScaleX="27874" custScaleY="57622">
        <dgm:presLayoutVars>
          <dgm:chPref val="3"/>
        </dgm:presLayoutVars>
      </dgm:prSet>
      <dgm:spPr/>
      <dgm:t>
        <a:bodyPr/>
        <a:lstStyle/>
        <a:p>
          <a:endParaRPr lang="ru-RU"/>
        </a:p>
      </dgm:t>
    </dgm:pt>
    <dgm:pt modelId="{7A4001F8-1841-4826-A141-B716959DE3A5}" type="pres">
      <dgm:prSet presAssocID="{D2FCBC18-222E-4FD3-926D-668B4BBA49C6}" presName="parTransFour" presStyleCnt="0"/>
      <dgm:spPr/>
    </dgm:pt>
    <dgm:pt modelId="{B636A10E-9A02-4241-A5B7-4275E34F1C4A}" type="pres">
      <dgm:prSet presAssocID="{D2FCBC18-222E-4FD3-926D-668B4BBA49C6}" presName="horzFour" presStyleCnt="0"/>
      <dgm:spPr/>
    </dgm:pt>
    <dgm:pt modelId="{D8B159D6-75BF-4D23-81EF-9AD63DE90941}" type="pres">
      <dgm:prSet presAssocID="{7B809552-61D5-46C4-AE2B-366B45D082F1}" presName="vertFour" presStyleCnt="0">
        <dgm:presLayoutVars>
          <dgm:chPref val="3"/>
        </dgm:presLayoutVars>
      </dgm:prSet>
      <dgm:spPr/>
    </dgm:pt>
    <dgm:pt modelId="{92716BD3-3E09-473B-ADE3-18AF8B39E2CD}" type="pres">
      <dgm:prSet presAssocID="{7B809552-61D5-46C4-AE2B-366B45D082F1}" presName="txFour" presStyleLbl="node4" presStyleIdx="5" presStyleCnt="9" custScaleX="28985">
        <dgm:presLayoutVars>
          <dgm:chPref val="3"/>
        </dgm:presLayoutVars>
      </dgm:prSet>
      <dgm:spPr/>
      <dgm:t>
        <a:bodyPr/>
        <a:lstStyle/>
        <a:p>
          <a:endParaRPr lang="ru-RU"/>
        </a:p>
      </dgm:t>
    </dgm:pt>
    <dgm:pt modelId="{AA24CAAC-A207-4FF0-AEF8-9AD2FF1446F6}" type="pres">
      <dgm:prSet presAssocID="{7B809552-61D5-46C4-AE2B-366B45D082F1}" presName="horzFour" presStyleCnt="0"/>
      <dgm:spPr/>
    </dgm:pt>
    <dgm:pt modelId="{2F7AFC3D-37A5-44D2-8EA0-09D7BD981C9A}" type="pres">
      <dgm:prSet presAssocID="{CCE8922D-CDBE-4096-A9B9-B27F8CC2E7B1}" presName="sibSpaceTwo" presStyleCnt="0"/>
      <dgm:spPr/>
    </dgm:pt>
    <dgm:pt modelId="{EB7B46BE-F43B-4A1E-A669-F6C825738262}" type="pres">
      <dgm:prSet presAssocID="{652B5FD8-1DD6-40EB-8F31-CDE12959894B}" presName="vertTwo" presStyleCnt="0"/>
      <dgm:spPr/>
    </dgm:pt>
    <dgm:pt modelId="{0DD1BF98-FBDB-45B5-B316-4FD42D21DF4F}" type="pres">
      <dgm:prSet presAssocID="{652B5FD8-1DD6-40EB-8F31-CDE12959894B}" presName="txTwo" presStyleLbl="node2" presStyleIdx="2" presStyleCnt="3" custScaleX="24187" custScaleY="69520">
        <dgm:presLayoutVars>
          <dgm:chPref val="3"/>
        </dgm:presLayoutVars>
      </dgm:prSet>
      <dgm:spPr/>
      <dgm:t>
        <a:bodyPr/>
        <a:lstStyle/>
        <a:p>
          <a:endParaRPr lang="ru-RU"/>
        </a:p>
      </dgm:t>
    </dgm:pt>
    <dgm:pt modelId="{37DE613C-4717-4CFA-B98F-C28711672B0D}" type="pres">
      <dgm:prSet presAssocID="{652B5FD8-1DD6-40EB-8F31-CDE12959894B}" presName="parTransTwo" presStyleCnt="0"/>
      <dgm:spPr/>
    </dgm:pt>
    <dgm:pt modelId="{9FC550D5-B102-4FE7-8DB4-D04CBBB0C7E4}" type="pres">
      <dgm:prSet presAssocID="{652B5FD8-1DD6-40EB-8F31-CDE12959894B}" presName="horzTwo" presStyleCnt="0"/>
      <dgm:spPr/>
    </dgm:pt>
    <dgm:pt modelId="{A3A10215-C023-4B61-9DD1-CE3FDB812CEB}" type="pres">
      <dgm:prSet presAssocID="{3D89C345-4A0D-4FDC-B5A8-B2FCB828DDAB}" presName="vertThree" presStyleCnt="0"/>
      <dgm:spPr/>
    </dgm:pt>
    <dgm:pt modelId="{0BFDD33F-6CF3-4CD5-8EE5-513EC1B17424}" type="pres">
      <dgm:prSet presAssocID="{3D89C345-4A0D-4FDC-B5A8-B2FCB828DDAB}" presName="txThree" presStyleLbl="node3" presStyleIdx="2" presStyleCnt="3" custScaleX="24187" custScaleY="59891">
        <dgm:presLayoutVars>
          <dgm:chPref val="3"/>
        </dgm:presLayoutVars>
      </dgm:prSet>
      <dgm:spPr/>
      <dgm:t>
        <a:bodyPr/>
        <a:lstStyle/>
        <a:p>
          <a:endParaRPr lang="ru-RU"/>
        </a:p>
      </dgm:t>
    </dgm:pt>
    <dgm:pt modelId="{AE2BDA44-B1F5-4722-A82E-C0EADD553D57}" type="pres">
      <dgm:prSet presAssocID="{3D89C345-4A0D-4FDC-B5A8-B2FCB828DDAB}" presName="parTransThree" presStyleCnt="0"/>
      <dgm:spPr/>
    </dgm:pt>
    <dgm:pt modelId="{23786150-4A0F-4CAD-9BF8-2CF4EFC51B7B}" type="pres">
      <dgm:prSet presAssocID="{3D89C345-4A0D-4FDC-B5A8-B2FCB828DDAB}" presName="horzThree" presStyleCnt="0"/>
      <dgm:spPr/>
    </dgm:pt>
    <dgm:pt modelId="{DADA4FF1-9FF7-464B-A160-85E2006D66AB}" type="pres">
      <dgm:prSet presAssocID="{512DE50A-C5CC-4902-9E40-2F658F91C541}" presName="vertFour" presStyleCnt="0">
        <dgm:presLayoutVars>
          <dgm:chPref val="3"/>
        </dgm:presLayoutVars>
      </dgm:prSet>
      <dgm:spPr/>
    </dgm:pt>
    <dgm:pt modelId="{16AF53AE-A193-46B7-A8C5-B79B87F51423}" type="pres">
      <dgm:prSet presAssocID="{512DE50A-C5CC-4902-9E40-2F658F91C541}" presName="txFour" presStyleLbl="node4" presStyleIdx="6" presStyleCnt="9" custScaleX="24187">
        <dgm:presLayoutVars>
          <dgm:chPref val="3"/>
        </dgm:presLayoutVars>
      </dgm:prSet>
      <dgm:spPr/>
      <dgm:t>
        <a:bodyPr/>
        <a:lstStyle/>
        <a:p>
          <a:endParaRPr lang="ru-RU"/>
        </a:p>
      </dgm:t>
    </dgm:pt>
    <dgm:pt modelId="{F0F81DCE-BBAF-4448-8C06-FE929F6EFD50}" type="pres">
      <dgm:prSet presAssocID="{512DE50A-C5CC-4902-9E40-2F658F91C541}" presName="parTransFour" presStyleCnt="0"/>
      <dgm:spPr/>
    </dgm:pt>
    <dgm:pt modelId="{C7882690-B9B4-4E7B-9A8D-7E4FA15239D1}" type="pres">
      <dgm:prSet presAssocID="{512DE50A-C5CC-4902-9E40-2F658F91C541}" presName="horzFour" presStyleCnt="0"/>
      <dgm:spPr/>
    </dgm:pt>
    <dgm:pt modelId="{433655AD-A900-41AD-8F0F-3CD31838D7EE}" type="pres">
      <dgm:prSet presAssocID="{2D4CF4D0-B6E1-4A60-9375-38C89B9A9028}" presName="vertFour" presStyleCnt="0">
        <dgm:presLayoutVars>
          <dgm:chPref val="3"/>
        </dgm:presLayoutVars>
      </dgm:prSet>
      <dgm:spPr/>
    </dgm:pt>
    <dgm:pt modelId="{E4327505-0C43-4871-8757-A50453A0C067}" type="pres">
      <dgm:prSet presAssocID="{2D4CF4D0-B6E1-4A60-9375-38C89B9A9028}" presName="txFour" presStyleLbl="node4" presStyleIdx="7" presStyleCnt="9" custScaleX="24902" custScaleY="57622">
        <dgm:presLayoutVars>
          <dgm:chPref val="3"/>
        </dgm:presLayoutVars>
      </dgm:prSet>
      <dgm:spPr/>
      <dgm:t>
        <a:bodyPr/>
        <a:lstStyle/>
        <a:p>
          <a:endParaRPr lang="ru-RU"/>
        </a:p>
      </dgm:t>
    </dgm:pt>
    <dgm:pt modelId="{FA240637-8708-425C-AE8B-749787D27E7F}" type="pres">
      <dgm:prSet presAssocID="{2D4CF4D0-B6E1-4A60-9375-38C89B9A9028}" presName="parTransFour" presStyleCnt="0"/>
      <dgm:spPr/>
    </dgm:pt>
    <dgm:pt modelId="{66E87F13-839F-4F13-92F9-25D1DE1DBE89}" type="pres">
      <dgm:prSet presAssocID="{2D4CF4D0-B6E1-4A60-9375-38C89B9A9028}" presName="horzFour" presStyleCnt="0"/>
      <dgm:spPr/>
    </dgm:pt>
    <dgm:pt modelId="{59E9A1C9-BF43-46B0-BA12-280660F3E0B5}" type="pres">
      <dgm:prSet presAssocID="{5D59B49C-8193-4B9D-A524-24260E5DC43A}" presName="vertFour" presStyleCnt="0">
        <dgm:presLayoutVars>
          <dgm:chPref val="3"/>
        </dgm:presLayoutVars>
      </dgm:prSet>
      <dgm:spPr/>
    </dgm:pt>
    <dgm:pt modelId="{26A96B2E-8431-4887-87F9-A88D05F1F01E}" type="pres">
      <dgm:prSet presAssocID="{5D59B49C-8193-4B9D-A524-24260E5DC43A}" presName="txFour" presStyleLbl="node4" presStyleIdx="8" presStyleCnt="9" custScaleX="25295">
        <dgm:presLayoutVars>
          <dgm:chPref val="3"/>
        </dgm:presLayoutVars>
      </dgm:prSet>
      <dgm:spPr/>
      <dgm:t>
        <a:bodyPr/>
        <a:lstStyle/>
        <a:p>
          <a:endParaRPr lang="ru-RU"/>
        </a:p>
      </dgm:t>
    </dgm:pt>
    <dgm:pt modelId="{8C91A089-9E02-46C5-B968-BACB80AECC4C}" type="pres">
      <dgm:prSet presAssocID="{5D59B49C-8193-4B9D-A524-24260E5DC43A}" presName="horzFour" presStyleCnt="0"/>
      <dgm:spPr/>
    </dgm:pt>
  </dgm:ptLst>
  <dgm:cxnLst>
    <dgm:cxn modelId="{47085E78-F323-461C-ABA0-3C00F129E846}" srcId="{E321591B-EF22-4B70-A997-F920ADD424A6}" destId="{11F9C3DB-3694-4C6F-9480-413338C10FBB}" srcOrd="0" destOrd="0" parTransId="{82AF0889-00EE-4A2D-80F8-9E69973D9BB1}" sibTransId="{959BAB1B-4ED2-49C7-A434-265946C911A4}"/>
    <dgm:cxn modelId="{CAC4C41D-3A68-4849-9361-3C3DB38FA263}" type="presOf" srcId="{5D59B49C-8193-4B9D-A524-24260E5DC43A}" destId="{26A96B2E-8431-4887-87F9-A88D05F1F01E}" srcOrd="0" destOrd="0" presId="urn:microsoft.com/office/officeart/2005/8/layout/hierarchy4"/>
    <dgm:cxn modelId="{14CF13BD-BE65-4167-8AC5-7A254D58CD88}" type="presOf" srcId="{2D4CF4D0-B6E1-4A60-9375-38C89B9A9028}" destId="{E4327505-0C43-4871-8757-A50453A0C067}" srcOrd="0" destOrd="0" presId="urn:microsoft.com/office/officeart/2005/8/layout/hierarchy4"/>
    <dgm:cxn modelId="{7C71D6BF-AF18-402F-9314-05994E90A133}" type="presOf" srcId="{31221637-960D-4BD7-97BA-03E24C592427}" destId="{EB0C10EA-E065-41A1-9B13-E8E04F32F921}" srcOrd="0" destOrd="0" presId="urn:microsoft.com/office/officeart/2005/8/layout/hierarchy4"/>
    <dgm:cxn modelId="{0EC2FFFF-3B8A-4396-A103-CD84B8E53C3D}" srcId="{6E4BDF23-D055-4600-B225-7ECA009E7556}" destId="{DC8ABE38-9E0B-457A-A24A-B3482434ACAB}" srcOrd="0" destOrd="0" parTransId="{66A143F5-070B-4EB2-98E1-744739FD25A0}" sibTransId="{571AE004-CF7E-444E-8136-BDA562AA7234}"/>
    <dgm:cxn modelId="{711D3E3F-1E7A-4767-A2D5-030DED4B6251}" srcId="{97A0B946-490A-43F2-B7BC-398AC5A8D2F6}" destId="{C9A36824-A241-46BA-827C-7A74F3628FBA}" srcOrd="0" destOrd="0" parTransId="{1CDE2509-D01C-42B7-AD1F-BFA304C07372}" sibTransId="{70C8FE2B-EB40-447A-9897-5974D90ABCAD}"/>
    <dgm:cxn modelId="{CC5C505B-49AD-4AD9-9D05-DCDDC17F01E2}" type="presOf" srcId="{512DE50A-C5CC-4902-9E40-2F658F91C541}" destId="{16AF53AE-A193-46B7-A8C5-B79B87F51423}" srcOrd="0" destOrd="0" presId="urn:microsoft.com/office/officeart/2005/8/layout/hierarchy4"/>
    <dgm:cxn modelId="{81C708F3-6735-493F-A0A0-FE9DA7E62ED2}" type="presOf" srcId="{1A37C2D0-E311-480D-BE74-4A10698CA5CA}" destId="{864DD87F-0B0C-4621-942E-8CB6627B1031}" srcOrd="0" destOrd="0" presId="urn:microsoft.com/office/officeart/2005/8/layout/hierarchy4"/>
    <dgm:cxn modelId="{65407EC4-A36F-4467-AE59-FC8B2548AD02}" srcId="{DC8ABE38-9E0B-457A-A24A-B3482434ACAB}" destId="{E321591B-EF22-4B70-A997-F920ADD424A6}" srcOrd="0" destOrd="0" parTransId="{C74C1044-46DE-469D-906F-4BF972356DB2}" sibTransId="{6C66FFD2-E801-49D4-9517-86F537270F66}"/>
    <dgm:cxn modelId="{6FBA3847-FEAD-455E-8C0B-45D1E274EABE}" type="presOf" srcId="{652B5FD8-1DD6-40EB-8F31-CDE12959894B}" destId="{0DD1BF98-FBDB-45B5-B316-4FD42D21DF4F}" srcOrd="0" destOrd="0" presId="urn:microsoft.com/office/officeart/2005/8/layout/hierarchy4"/>
    <dgm:cxn modelId="{CF556B83-D864-4B9F-8A1E-03D44A5E132F}" srcId="{3D89C345-4A0D-4FDC-B5A8-B2FCB828DDAB}" destId="{512DE50A-C5CC-4902-9E40-2F658F91C541}" srcOrd="0" destOrd="0" parTransId="{B4F8CCDA-03A5-404C-8D3C-DB13D614312F}" sibTransId="{DA45B9E8-F93B-44F7-95AA-7CC22F6CBAFD}"/>
    <dgm:cxn modelId="{70F697D2-3C4D-4A34-A81A-E4846BD8EB0C}" type="presOf" srcId="{DC8ABE38-9E0B-457A-A24A-B3482434ACAB}" destId="{F283F61B-524B-402A-8475-C33316F6D7A4}" srcOrd="0" destOrd="0" presId="urn:microsoft.com/office/officeart/2005/8/layout/hierarchy4"/>
    <dgm:cxn modelId="{583A06A5-5916-4459-80FA-EB6CE837E5CF}" srcId="{D351FCBF-967B-4557-978E-7A3222124EA5}" destId="{652B5FD8-1DD6-40EB-8F31-CDE12959894B}" srcOrd="2" destOrd="0" parTransId="{3D7DBC52-85B3-4FB1-A529-49B13D148558}" sibTransId="{3A8A0009-352F-4705-A981-2FEF5C76DA21}"/>
    <dgm:cxn modelId="{A3EA9AF3-498C-47CC-B39C-FA093F121482}" type="presOf" srcId="{07B80F12-EC88-4450-92AF-9C6E79AD2A8D}" destId="{41007D0D-801F-4A09-AF8E-411534AA8476}" srcOrd="0" destOrd="0" presId="urn:microsoft.com/office/officeart/2005/8/layout/hierarchy4"/>
    <dgm:cxn modelId="{B4335962-BEDC-4A20-9FC9-2967FCC8A323}" type="presOf" srcId="{7B809552-61D5-46C4-AE2B-366B45D082F1}" destId="{92716BD3-3E09-473B-ADE3-18AF8B39E2CD}" srcOrd="0" destOrd="0" presId="urn:microsoft.com/office/officeart/2005/8/layout/hierarchy4"/>
    <dgm:cxn modelId="{54EC16C4-94F1-4DA1-8192-10A416F0D1CD}" srcId="{31221637-960D-4BD7-97BA-03E24C592427}" destId="{6E4BDF23-D055-4600-B225-7ECA009E7556}" srcOrd="0" destOrd="0" parTransId="{4D02B540-D793-425D-B00D-FED0E450A17E}" sibTransId="{44280126-ADC5-4899-80CA-477D12FABF98}"/>
    <dgm:cxn modelId="{6E8AE12B-0211-453B-B9FB-BC137CC40043}" type="presOf" srcId="{11F9C3DB-3694-4C6F-9480-413338C10FBB}" destId="{E46628DA-DFCB-494E-9EDB-9DEB3E961771}" srcOrd="0" destOrd="0" presId="urn:microsoft.com/office/officeart/2005/8/layout/hierarchy4"/>
    <dgm:cxn modelId="{CBE4CCCE-7E1F-455E-B456-A306DF226D9C}" type="presOf" srcId="{E321591B-EF22-4B70-A997-F920ADD424A6}" destId="{90BD3D43-1A3B-485E-AFA6-70323627E9FE}" srcOrd="0" destOrd="0" presId="urn:microsoft.com/office/officeart/2005/8/layout/hierarchy4"/>
    <dgm:cxn modelId="{06734997-BB3F-464B-BD88-0FF9251C0472}" srcId="{1A37C2D0-E311-480D-BE74-4A10698CA5CA}" destId="{D351FCBF-967B-4557-978E-7A3222124EA5}" srcOrd="0" destOrd="0" parTransId="{02F7ECAF-3554-4DF9-89FC-164034A7045E}" sibTransId="{7DEB0C03-D1E4-4C2F-9788-195499245F22}"/>
    <dgm:cxn modelId="{B936D558-621F-48A4-BF55-501CC464BD60}" srcId="{07B80F12-EC88-4450-92AF-9C6E79AD2A8D}" destId="{D2FCBC18-222E-4FD3-926D-668B4BBA49C6}" srcOrd="0" destOrd="0" parTransId="{3492710E-D677-4EE0-AC2C-A31BCEDCC036}" sibTransId="{9260EA05-5E42-4184-984B-702F1E6026ED}"/>
    <dgm:cxn modelId="{FB5AB8E4-215E-4CB5-954A-ED5414BA8842}" srcId="{512DE50A-C5CC-4902-9E40-2F658F91C541}" destId="{2D4CF4D0-B6E1-4A60-9375-38C89B9A9028}" srcOrd="0" destOrd="0" parTransId="{EBAAD010-037F-4C11-B7B6-C136F417FF69}" sibTransId="{27BB5197-EF04-47D3-9FE2-9DD1B2FFD241}"/>
    <dgm:cxn modelId="{5CBB5198-8D0C-41EC-BE07-3412F7835E59}" type="presOf" srcId="{C9A36824-A241-46BA-827C-7A74F3628FBA}" destId="{C8C8197E-6305-413D-AE7A-2D765A45E722}" srcOrd="0" destOrd="0" presId="urn:microsoft.com/office/officeart/2005/8/layout/hierarchy4"/>
    <dgm:cxn modelId="{E2E60461-5992-4AA5-A3A2-574A752DCE92}" srcId="{652B5FD8-1DD6-40EB-8F31-CDE12959894B}" destId="{3D89C345-4A0D-4FDC-B5A8-B2FCB828DDAB}" srcOrd="0" destOrd="0" parTransId="{E6354887-5BD7-498D-B65E-5BB3879A76B2}" sibTransId="{EA880DA5-92D7-4193-8FA5-39C6170E4C3C}"/>
    <dgm:cxn modelId="{E03D1616-DADD-4EE5-912F-E248084E2C1D}" srcId="{D351FCBF-967B-4557-978E-7A3222124EA5}" destId="{97A0B946-490A-43F2-B7BC-398AC5A8D2F6}" srcOrd="1" destOrd="0" parTransId="{246A8E06-9666-4BB4-A55E-CABB74F7B8FF}" sibTransId="{CCE8922D-CDBE-4096-A9B9-B27F8CC2E7B1}"/>
    <dgm:cxn modelId="{FABE5090-88BA-45A5-82E4-7D2816A2B80C}" type="presOf" srcId="{97A0B946-490A-43F2-B7BC-398AC5A8D2F6}" destId="{B26E7CC7-2BBC-48F3-9F29-076FE0DF794C}" srcOrd="0" destOrd="0" presId="urn:microsoft.com/office/officeart/2005/8/layout/hierarchy4"/>
    <dgm:cxn modelId="{067601B4-6CE7-46D0-896C-451C062DF623}" srcId="{D351FCBF-967B-4557-978E-7A3222124EA5}" destId="{31221637-960D-4BD7-97BA-03E24C592427}" srcOrd="0" destOrd="0" parTransId="{0922CFA8-6EA5-46EE-8CE3-4E8D2781AC6C}" sibTransId="{82FB3D4A-C7C5-4943-B9E2-E2FEC0B3A8C6}"/>
    <dgm:cxn modelId="{9631C71C-35A3-4FDD-B17A-571DC605170C}" type="presOf" srcId="{D2FCBC18-222E-4FD3-926D-668B4BBA49C6}" destId="{F9E9D04B-46B0-49DD-B3B4-A1CC7B5D68B8}" srcOrd="0" destOrd="0" presId="urn:microsoft.com/office/officeart/2005/8/layout/hierarchy4"/>
    <dgm:cxn modelId="{0052F2DE-A7B9-4BA1-B64D-A365C45CE8B5}" type="presOf" srcId="{D351FCBF-967B-4557-978E-7A3222124EA5}" destId="{8CCC63E9-78E3-42CF-8177-76D5E588906A}" srcOrd="0" destOrd="0" presId="urn:microsoft.com/office/officeart/2005/8/layout/hierarchy4"/>
    <dgm:cxn modelId="{D4F5E715-8A9C-4394-B1A7-27E0708936FE}" srcId="{2D4CF4D0-B6E1-4A60-9375-38C89B9A9028}" destId="{5D59B49C-8193-4B9D-A524-24260E5DC43A}" srcOrd="0" destOrd="0" parTransId="{5F514B5F-7E9E-4D86-87E2-615FDF271CE8}" sibTransId="{B2212DC2-0DC6-4C79-AF8C-D2E0529EEE4F}"/>
    <dgm:cxn modelId="{8543B0F5-3523-4B41-9AD9-9DFAEB36E1A6}" type="presOf" srcId="{6E4BDF23-D055-4600-B225-7ECA009E7556}" destId="{553B4E58-AF68-434D-AE6A-08D572D24E47}" srcOrd="0" destOrd="0" presId="urn:microsoft.com/office/officeart/2005/8/layout/hierarchy4"/>
    <dgm:cxn modelId="{FB3095F0-09AD-4351-9441-B5FB0766DB15}" srcId="{D2FCBC18-222E-4FD3-926D-668B4BBA49C6}" destId="{7B809552-61D5-46C4-AE2B-366B45D082F1}" srcOrd="0" destOrd="0" parTransId="{EB239BA9-9419-4CEB-98C3-4690A0B4C9D8}" sibTransId="{D178F321-A392-47B2-B2D3-E57794859785}"/>
    <dgm:cxn modelId="{2C484D21-5A0B-4352-B672-24E935BF9D84}" type="presOf" srcId="{3D89C345-4A0D-4FDC-B5A8-B2FCB828DDAB}" destId="{0BFDD33F-6CF3-4CD5-8EE5-513EC1B17424}" srcOrd="0" destOrd="0" presId="urn:microsoft.com/office/officeart/2005/8/layout/hierarchy4"/>
    <dgm:cxn modelId="{D91A3CA4-D361-4087-B0FF-9E7201AE7FA2}" srcId="{C9A36824-A241-46BA-827C-7A74F3628FBA}" destId="{07B80F12-EC88-4450-92AF-9C6E79AD2A8D}" srcOrd="0" destOrd="0" parTransId="{15172A01-0FA8-423B-B369-B76D150C354A}" sibTransId="{FF2B3D85-D9D1-42F7-BE34-BB0DA65E07FD}"/>
    <dgm:cxn modelId="{7DA7ADDE-EBB6-434E-A0C6-0B1DD035A739}" type="presParOf" srcId="{864DD87F-0B0C-4621-942E-8CB6627B1031}" destId="{0C39856A-F539-4A0A-9A68-83637FEBAC0B}" srcOrd="0" destOrd="0" presId="urn:microsoft.com/office/officeart/2005/8/layout/hierarchy4"/>
    <dgm:cxn modelId="{892F4974-235A-4595-994E-41CDC9C8745C}" type="presParOf" srcId="{0C39856A-F539-4A0A-9A68-83637FEBAC0B}" destId="{8CCC63E9-78E3-42CF-8177-76D5E588906A}" srcOrd="0" destOrd="0" presId="urn:microsoft.com/office/officeart/2005/8/layout/hierarchy4"/>
    <dgm:cxn modelId="{8C676ABA-4D39-4E2F-BE86-50736CDB4BD5}" type="presParOf" srcId="{0C39856A-F539-4A0A-9A68-83637FEBAC0B}" destId="{B9A4D6C6-8648-453E-93F2-931661CD5112}" srcOrd="1" destOrd="0" presId="urn:microsoft.com/office/officeart/2005/8/layout/hierarchy4"/>
    <dgm:cxn modelId="{311CB3C2-F8E5-474D-80A1-08423D6E4075}" type="presParOf" srcId="{0C39856A-F539-4A0A-9A68-83637FEBAC0B}" destId="{BE32FA8B-7078-4ADB-B5C0-7CD6AA1E3302}" srcOrd="2" destOrd="0" presId="urn:microsoft.com/office/officeart/2005/8/layout/hierarchy4"/>
    <dgm:cxn modelId="{A9FC2565-7FA2-4754-9B50-FC7F5E74FE51}" type="presParOf" srcId="{BE32FA8B-7078-4ADB-B5C0-7CD6AA1E3302}" destId="{53904001-7DD1-41E8-8A1B-B8FE436F89A6}" srcOrd="0" destOrd="0" presId="urn:microsoft.com/office/officeart/2005/8/layout/hierarchy4"/>
    <dgm:cxn modelId="{F7C01C74-8585-4C80-A1C6-36D916528043}" type="presParOf" srcId="{53904001-7DD1-41E8-8A1B-B8FE436F89A6}" destId="{EB0C10EA-E065-41A1-9B13-E8E04F32F921}" srcOrd="0" destOrd="0" presId="urn:microsoft.com/office/officeart/2005/8/layout/hierarchy4"/>
    <dgm:cxn modelId="{AAF5D092-BF31-403C-8A13-63A294307636}" type="presParOf" srcId="{53904001-7DD1-41E8-8A1B-B8FE436F89A6}" destId="{CCD07A17-59AC-468E-AC54-91FD51AAE356}" srcOrd="1" destOrd="0" presId="urn:microsoft.com/office/officeart/2005/8/layout/hierarchy4"/>
    <dgm:cxn modelId="{BDE4C2E4-7393-4671-84F6-28B2F93024E8}" type="presParOf" srcId="{53904001-7DD1-41E8-8A1B-B8FE436F89A6}" destId="{2D1A2F93-8BE8-4351-AA35-B8D30954E047}" srcOrd="2" destOrd="0" presId="urn:microsoft.com/office/officeart/2005/8/layout/hierarchy4"/>
    <dgm:cxn modelId="{D542D0FF-4716-4163-8AB2-BD45E0BADDF0}" type="presParOf" srcId="{2D1A2F93-8BE8-4351-AA35-B8D30954E047}" destId="{91AAF779-FB15-41FF-98C5-E7A5B463660F}" srcOrd="0" destOrd="0" presId="urn:microsoft.com/office/officeart/2005/8/layout/hierarchy4"/>
    <dgm:cxn modelId="{EE3C0688-7848-43C3-B532-D213C1B8F301}" type="presParOf" srcId="{91AAF779-FB15-41FF-98C5-E7A5B463660F}" destId="{553B4E58-AF68-434D-AE6A-08D572D24E47}" srcOrd="0" destOrd="0" presId="urn:microsoft.com/office/officeart/2005/8/layout/hierarchy4"/>
    <dgm:cxn modelId="{95C132BB-AA1D-4B12-AF32-936903E7A78E}" type="presParOf" srcId="{91AAF779-FB15-41FF-98C5-E7A5B463660F}" destId="{3A11E530-4E37-4546-B56B-C0E045113627}" srcOrd="1" destOrd="0" presId="urn:microsoft.com/office/officeart/2005/8/layout/hierarchy4"/>
    <dgm:cxn modelId="{34E8A7EE-6D78-403F-AADA-501A8590E3EA}" type="presParOf" srcId="{91AAF779-FB15-41FF-98C5-E7A5B463660F}" destId="{6E09CDF5-8133-447C-A33F-A36734CC5BAE}" srcOrd="2" destOrd="0" presId="urn:microsoft.com/office/officeart/2005/8/layout/hierarchy4"/>
    <dgm:cxn modelId="{EDFDFECC-14FD-4189-A5EF-8BED1FFEDCF3}" type="presParOf" srcId="{6E09CDF5-8133-447C-A33F-A36734CC5BAE}" destId="{53E5BB48-9297-49AA-A2D0-7034D533C052}" srcOrd="0" destOrd="0" presId="urn:microsoft.com/office/officeart/2005/8/layout/hierarchy4"/>
    <dgm:cxn modelId="{D4A7D4E7-C355-4888-8764-F6B8541AB5C7}" type="presParOf" srcId="{53E5BB48-9297-49AA-A2D0-7034D533C052}" destId="{F283F61B-524B-402A-8475-C33316F6D7A4}" srcOrd="0" destOrd="0" presId="urn:microsoft.com/office/officeart/2005/8/layout/hierarchy4"/>
    <dgm:cxn modelId="{4CA3955D-0939-49D7-BC74-458A9018C64D}" type="presParOf" srcId="{53E5BB48-9297-49AA-A2D0-7034D533C052}" destId="{9F1D1DB6-C76A-4E95-9F38-78601B37981D}" srcOrd="1" destOrd="0" presId="urn:microsoft.com/office/officeart/2005/8/layout/hierarchy4"/>
    <dgm:cxn modelId="{82A9077C-61FC-432B-95B6-CA41432974FB}" type="presParOf" srcId="{53E5BB48-9297-49AA-A2D0-7034D533C052}" destId="{3CF2A828-D072-4004-8126-C518020B7EB1}" srcOrd="2" destOrd="0" presId="urn:microsoft.com/office/officeart/2005/8/layout/hierarchy4"/>
    <dgm:cxn modelId="{27EA97C2-DA23-4196-9A5B-F227CC21948A}" type="presParOf" srcId="{3CF2A828-D072-4004-8126-C518020B7EB1}" destId="{92F27F9C-FC65-4FA6-95B7-88DA3A778C96}" srcOrd="0" destOrd="0" presId="urn:microsoft.com/office/officeart/2005/8/layout/hierarchy4"/>
    <dgm:cxn modelId="{4B3A33C9-97F0-4F69-A003-ACA42377CA66}" type="presParOf" srcId="{92F27F9C-FC65-4FA6-95B7-88DA3A778C96}" destId="{90BD3D43-1A3B-485E-AFA6-70323627E9FE}" srcOrd="0" destOrd="0" presId="urn:microsoft.com/office/officeart/2005/8/layout/hierarchy4"/>
    <dgm:cxn modelId="{F1593C0F-BBA5-4613-8A68-EF36AC7FD19C}" type="presParOf" srcId="{92F27F9C-FC65-4FA6-95B7-88DA3A778C96}" destId="{8B39B552-1478-4372-B458-763D7F5D1FFF}" srcOrd="1" destOrd="0" presId="urn:microsoft.com/office/officeart/2005/8/layout/hierarchy4"/>
    <dgm:cxn modelId="{3C5D0132-074B-48F8-BE55-07B1DB3FAD63}" type="presParOf" srcId="{92F27F9C-FC65-4FA6-95B7-88DA3A778C96}" destId="{0DA08D53-8029-4837-B719-F3B3638477EE}" srcOrd="2" destOrd="0" presId="urn:microsoft.com/office/officeart/2005/8/layout/hierarchy4"/>
    <dgm:cxn modelId="{FC1F24FF-99F1-4AB9-848E-9959EC447676}" type="presParOf" srcId="{0DA08D53-8029-4837-B719-F3B3638477EE}" destId="{507CAB7A-9F39-457C-BEC3-5B3BFB169094}" srcOrd="0" destOrd="0" presId="urn:microsoft.com/office/officeart/2005/8/layout/hierarchy4"/>
    <dgm:cxn modelId="{896D475C-18D8-41F3-A18F-1F95A3FFFD37}" type="presParOf" srcId="{507CAB7A-9F39-457C-BEC3-5B3BFB169094}" destId="{E46628DA-DFCB-494E-9EDB-9DEB3E961771}" srcOrd="0" destOrd="0" presId="urn:microsoft.com/office/officeart/2005/8/layout/hierarchy4"/>
    <dgm:cxn modelId="{052EFE51-EA5C-4379-9BFF-6810BB6679A9}" type="presParOf" srcId="{507CAB7A-9F39-457C-BEC3-5B3BFB169094}" destId="{E8E4A673-71C9-45AE-9B5F-AE8A221A53FE}" srcOrd="1" destOrd="0" presId="urn:microsoft.com/office/officeart/2005/8/layout/hierarchy4"/>
    <dgm:cxn modelId="{50A48AED-A0D4-4F64-B72F-A476C3249082}" type="presParOf" srcId="{BE32FA8B-7078-4ADB-B5C0-7CD6AA1E3302}" destId="{302C6254-D9E3-4E9C-98CA-69DAA8FB6C4F}" srcOrd="1" destOrd="0" presId="urn:microsoft.com/office/officeart/2005/8/layout/hierarchy4"/>
    <dgm:cxn modelId="{56F38A83-5E57-4903-8CAC-704822FF5426}" type="presParOf" srcId="{BE32FA8B-7078-4ADB-B5C0-7CD6AA1E3302}" destId="{1301DEFC-B0F2-4879-8FB4-609AD591B67D}" srcOrd="2" destOrd="0" presId="urn:microsoft.com/office/officeart/2005/8/layout/hierarchy4"/>
    <dgm:cxn modelId="{7187BB50-2D5C-4E13-BDAF-3F8A06EDA691}" type="presParOf" srcId="{1301DEFC-B0F2-4879-8FB4-609AD591B67D}" destId="{B26E7CC7-2BBC-48F3-9F29-076FE0DF794C}" srcOrd="0" destOrd="0" presId="urn:microsoft.com/office/officeart/2005/8/layout/hierarchy4"/>
    <dgm:cxn modelId="{9E5ACB97-EE99-4877-862F-8BE6D96956F5}" type="presParOf" srcId="{1301DEFC-B0F2-4879-8FB4-609AD591B67D}" destId="{89B8FA12-C3E5-4D91-85E6-CF05718FB3FB}" srcOrd="1" destOrd="0" presId="urn:microsoft.com/office/officeart/2005/8/layout/hierarchy4"/>
    <dgm:cxn modelId="{0E7EBCC1-6C5C-4F93-A4BE-FB41BF57AFF8}" type="presParOf" srcId="{1301DEFC-B0F2-4879-8FB4-609AD591B67D}" destId="{49DF8F33-00C8-4C57-947D-6FB295BC5E0B}" srcOrd="2" destOrd="0" presId="urn:microsoft.com/office/officeart/2005/8/layout/hierarchy4"/>
    <dgm:cxn modelId="{241B7698-3296-4598-A112-867BED5E4DE4}" type="presParOf" srcId="{49DF8F33-00C8-4C57-947D-6FB295BC5E0B}" destId="{8935F7D5-9BD6-42CA-8CA0-72E057D6B34D}" srcOrd="0" destOrd="0" presId="urn:microsoft.com/office/officeart/2005/8/layout/hierarchy4"/>
    <dgm:cxn modelId="{479D7ED8-F88B-49A2-BEC9-A3B0C25937C5}" type="presParOf" srcId="{8935F7D5-9BD6-42CA-8CA0-72E057D6B34D}" destId="{C8C8197E-6305-413D-AE7A-2D765A45E722}" srcOrd="0" destOrd="0" presId="urn:microsoft.com/office/officeart/2005/8/layout/hierarchy4"/>
    <dgm:cxn modelId="{3D626B65-FE54-4BA5-A4EE-EB4533CE4276}" type="presParOf" srcId="{8935F7D5-9BD6-42CA-8CA0-72E057D6B34D}" destId="{061220AE-192D-4E38-A132-972960C5CC49}" srcOrd="1" destOrd="0" presId="urn:microsoft.com/office/officeart/2005/8/layout/hierarchy4"/>
    <dgm:cxn modelId="{3AD07F0D-83EE-4A3D-9014-3C6FD5A9A641}" type="presParOf" srcId="{8935F7D5-9BD6-42CA-8CA0-72E057D6B34D}" destId="{92B55F50-B7C7-40CA-A676-330B451225D2}" srcOrd="2" destOrd="0" presId="urn:microsoft.com/office/officeart/2005/8/layout/hierarchy4"/>
    <dgm:cxn modelId="{4A34FAFD-A160-4875-9932-8DE0A1A5B451}" type="presParOf" srcId="{92B55F50-B7C7-40CA-A676-330B451225D2}" destId="{35AECF87-FCFB-4ACB-96D6-B593F5641AED}" srcOrd="0" destOrd="0" presId="urn:microsoft.com/office/officeart/2005/8/layout/hierarchy4"/>
    <dgm:cxn modelId="{48721F6A-2F16-408E-A7FE-8549BC9FC792}" type="presParOf" srcId="{35AECF87-FCFB-4ACB-96D6-B593F5641AED}" destId="{41007D0D-801F-4A09-AF8E-411534AA8476}" srcOrd="0" destOrd="0" presId="urn:microsoft.com/office/officeart/2005/8/layout/hierarchy4"/>
    <dgm:cxn modelId="{27978408-65B9-4672-904B-585DD29A0D70}" type="presParOf" srcId="{35AECF87-FCFB-4ACB-96D6-B593F5641AED}" destId="{204A399F-7321-43B8-99D7-EB24DA528AC7}" srcOrd="1" destOrd="0" presId="urn:microsoft.com/office/officeart/2005/8/layout/hierarchy4"/>
    <dgm:cxn modelId="{DD266CDB-FE20-4AB6-BA4B-8BB11D60E559}" type="presParOf" srcId="{35AECF87-FCFB-4ACB-96D6-B593F5641AED}" destId="{70896AFF-AE5D-4C5D-9E92-EA5E0AE6454E}" srcOrd="2" destOrd="0" presId="urn:microsoft.com/office/officeart/2005/8/layout/hierarchy4"/>
    <dgm:cxn modelId="{B3EE1A61-5507-4F56-984D-662F0FFCCB85}" type="presParOf" srcId="{70896AFF-AE5D-4C5D-9E92-EA5E0AE6454E}" destId="{CEED6D9A-04A1-4013-8A9C-7F3C1EA88855}" srcOrd="0" destOrd="0" presId="urn:microsoft.com/office/officeart/2005/8/layout/hierarchy4"/>
    <dgm:cxn modelId="{1984B420-6CBE-494A-AA3C-D59487D5F53C}" type="presParOf" srcId="{CEED6D9A-04A1-4013-8A9C-7F3C1EA88855}" destId="{F9E9D04B-46B0-49DD-B3B4-A1CC7B5D68B8}" srcOrd="0" destOrd="0" presId="urn:microsoft.com/office/officeart/2005/8/layout/hierarchy4"/>
    <dgm:cxn modelId="{017F256F-5C40-4298-8218-6B26EDB84ECD}" type="presParOf" srcId="{CEED6D9A-04A1-4013-8A9C-7F3C1EA88855}" destId="{7A4001F8-1841-4826-A141-B716959DE3A5}" srcOrd="1" destOrd="0" presId="urn:microsoft.com/office/officeart/2005/8/layout/hierarchy4"/>
    <dgm:cxn modelId="{EA82D12A-C28C-46EB-A934-9889431D9B7D}" type="presParOf" srcId="{CEED6D9A-04A1-4013-8A9C-7F3C1EA88855}" destId="{B636A10E-9A02-4241-A5B7-4275E34F1C4A}" srcOrd="2" destOrd="0" presId="urn:microsoft.com/office/officeart/2005/8/layout/hierarchy4"/>
    <dgm:cxn modelId="{3E19A892-EB9D-43BA-B63C-B17F804A1FF8}" type="presParOf" srcId="{B636A10E-9A02-4241-A5B7-4275E34F1C4A}" destId="{D8B159D6-75BF-4D23-81EF-9AD63DE90941}" srcOrd="0" destOrd="0" presId="urn:microsoft.com/office/officeart/2005/8/layout/hierarchy4"/>
    <dgm:cxn modelId="{F6E4227E-1DC3-44AC-B724-F684670ADE3B}" type="presParOf" srcId="{D8B159D6-75BF-4D23-81EF-9AD63DE90941}" destId="{92716BD3-3E09-473B-ADE3-18AF8B39E2CD}" srcOrd="0" destOrd="0" presId="urn:microsoft.com/office/officeart/2005/8/layout/hierarchy4"/>
    <dgm:cxn modelId="{255B6E53-E7D9-4C94-B71F-75CF259765CE}" type="presParOf" srcId="{D8B159D6-75BF-4D23-81EF-9AD63DE90941}" destId="{AA24CAAC-A207-4FF0-AEF8-9AD2FF1446F6}" srcOrd="1" destOrd="0" presId="urn:microsoft.com/office/officeart/2005/8/layout/hierarchy4"/>
    <dgm:cxn modelId="{040D33B0-3B4B-45B1-90DF-37AB7921D638}" type="presParOf" srcId="{BE32FA8B-7078-4ADB-B5C0-7CD6AA1E3302}" destId="{2F7AFC3D-37A5-44D2-8EA0-09D7BD981C9A}" srcOrd="3" destOrd="0" presId="urn:microsoft.com/office/officeart/2005/8/layout/hierarchy4"/>
    <dgm:cxn modelId="{CD692E97-B09B-4C23-B348-E3C6C52F1D3B}" type="presParOf" srcId="{BE32FA8B-7078-4ADB-B5C0-7CD6AA1E3302}" destId="{EB7B46BE-F43B-4A1E-A669-F6C825738262}" srcOrd="4" destOrd="0" presId="urn:microsoft.com/office/officeart/2005/8/layout/hierarchy4"/>
    <dgm:cxn modelId="{F72851C2-1592-4134-902C-FE2C00C6568E}" type="presParOf" srcId="{EB7B46BE-F43B-4A1E-A669-F6C825738262}" destId="{0DD1BF98-FBDB-45B5-B316-4FD42D21DF4F}" srcOrd="0" destOrd="0" presId="urn:microsoft.com/office/officeart/2005/8/layout/hierarchy4"/>
    <dgm:cxn modelId="{CC53C10A-0A8D-4320-9277-1EFDDD9FCD53}" type="presParOf" srcId="{EB7B46BE-F43B-4A1E-A669-F6C825738262}" destId="{37DE613C-4717-4CFA-B98F-C28711672B0D}" srcOrd="1" destOrd="0" presId="urn:microsoft.com/office/officeart/2005/8/layout/hierarchy4"/>
    <dgm:cxn modelId="{B85B1947-12BA-453A-BB75-65F48ED38935}" type="presParOf" srcId="{EB7B46BE-F43B-4A1E-A669-F6C825738262}" destId="{9FC550D5-B102-4FE7-8DB4-D04CBBB0C7E4}" srcOrd="2" destOrd="0" presId="urn:microsoft.com/office/officeart/2005/8/layout/hierarchy4"/>
    <dgm:cxn modelId="{75DB514C-CF86-48DF-870F-CE7367271283}" type="presParOf" srcId="{9FC550D5-B102-4FE7-8DB4-D04CBBB0C7E4}" destId="{A3A10215-C023-4B61-9DD1-CE3FDB812CEB}" srcOrd="0" destOrd="0" presId="urn:microsoft.com/office/officeart/2005/8/layout/hierarchy4"/>
    <dgm:cxn modelId="{6DA33E47-D033-4AC4-92EA-4965DF10CF6B}" type="presParOf" srcId="{A3A10215-C023-4B61-9DD1-CE3FDB812CEB}" destId="{0BFDD33F-6CF3-4CD5-8EE5-513EC1B17424}" srcOrd="0" destOrd="0" presId="urn:microsoft.com/office/officeart/2005/8/layout/hierarchy4"/>
    <dgm:cxn modelId="{7217B120-C506-4E7D-A864-3BB7C03CDACF}" type="presParOf" srcId="{A3A10215-C023-4B61-9DD1-CE3FDB812CEB}" destId="{AE2BDA44-B1F5-4722-A82E-C0EADD553D57}" srcOrd="1" destOrd="0" presId="urn:microsoft.com/office/officeart/2005/8/layout/hierarchy4"/>
    <dgm:cxn modelId="{A7A63BD3-6F54-4D2E-A9EE-373D3BB8B69D}" type="presParOf" srcId="{A3A10215-C023-4B61-9DD1-CE3FDB812CEB}" destId="{23786150-4A0F-4CAD-9BF8-2CF4EFC51B7B}" srcOrd="2" destOrd="0" presId="urn:microsoft.com/office/officeart/2005/8/layout/hierarchy4"/>
    <dgm:cxn modelId="{846B716C-4F10-4047-AA9B-8D08225516FE}" type="presParOf" srcId="{23786150-4A0F-4CAD-9BF8-2CF4EFC51B7B}" destId="{DADA4FF1-9FF7-464B-A160-85E2006D66AB}" srcOrd="0" destOrd="0" presId="urn:microsoft.com/office/officeart/2005/8/layout/hierarchy4"/>
    <dgm:cxn modelId="{6C0B9A0F-6C43-4FEC-B730-AEA7DB36F54B}" type="presParOf" srcId="{DADA4FF1-9FF7-464B-A160-85E2006D66AB}" destId="{16AF53AE-A193-46B7-A8C5-B79B87F51423}" srcOrd="0" destOrd="0" presId="urn:microsoft.com/office/officeart/2005/8/layout/hierarchy4"/>
    <dgm:cxn modelId="{2EDD2235-924E-40CF-A471-EA6F6C587071}" type="presParOf" srcId="{DADA4FF1-9FF7-464B-A160-85E2006D66AB}" destId="{F0F81DCE-BBAF-4448-8C06-FE929F6EFD50}" srcOrd="1" destOrd="0" presId="urn:microsoft.com/office/officeart/2005/8/layout/hierarchy4"/>
    <dgm:cxn modelId="{6208CA6D-6E57-458C-825E-569FA62F9539}" type="presParOf" srcId="{DADA4FF1-9FF7-464B-A160-85E2006D66AB}" destId="{C7882690-B9B4-4E7B-9A8D-7E4FA15239D1}" srcOrd="2" destOrd="0" presId="urn:microsoft.com/office/officeart/2005/8/layout/hierarchy4"/>
    <dgm:cxn modelId="{8E2EA61B-FB17-403A-89EA-232752ECB7ED}" type="presParOf" srcId="{C7882690-B9B4-4E7B-9A8D-7E4FA15239D1}" destId="{433655AD-A900-41AD-8F0F-3CD31838D7EE}" srcOrd="0" destOrd="0" presId="urn:microsoft.com/office/officeart/2005/8/layout/hierarchy4"/>
    <dgm:cxn modelId="{CCF9238D-92A2-4E1C-A379-71533C80BD4B}" type="presParOf" srcId="{433655AD-A900-41AD-8F0F-3CD31838D7EE}" destId="{E4327505-0C43-4871-8757-A50453A0C067}" srcOrd="0" destOrd="0" presId="urn:microsoft.com/office/officeart/2005/8/layout/hierarchy4"/>
    <dgm:cxn modelId="{9F90BF44-949D-4130-9116-7D04839D44A3}" type="presParOf" srcId="{433655AD-A900-41AD-8F0F-3CD31838D7EE}" destId="{FA240637-8708-425C-AE8B-749787D27E7F}" srcOrd="1" destOrd="0" presId="urn:microsoft.com/office/officeart/2005/8/layout/hierarchy4"/>
    <dgm:cxn modelId="{DE809DEF-70EF-4E62-AFFE-491794DA0D18}" type="presParOf" srcId="{433655AD-A900-41AD-8F0F-3CD31838D7EE}" destId="{66E87F13-839F-4F13-92F9-25D1DE1DBE89}" srcOrd="2" destOrd="0" presId="urn:microsoft.com/office/officeart/2005/8/layout/hierarchy4"/>
    <dgm:cxn modelId="{3F104EF4-1124-4172-B52E-1B741AA9DE64}" type="presParOf" srcId="{66E87F13-839F-4F13-92F9-25D1DE1DBE89}" destId="{59E9A1C9-BF43-46B0-BA12-280660F3E0B5}" srcOrd="0" destOrd="0" presId="urn:microsoft.com/office/officeart/2005/8/layout/hierarchy4"/>
    <dgm:cxn modelId="{00F8D339-7A00-452E-A099-82C6E6BFD6A1}" type="presParOf" srcId="{59E9A1C9-BF43-46B0-BA12-280660F3E0B5}" destId="{26A96B2E-8431-4887-87F9-A88D05F1F01E}" srcOrd="0" destOrd="0" presId="urn:microsoft.com/office/officeart/2005/8/layout/hierarchy4"/>
    <dgm:cxn modelId="{7C38F5C6-7D50-4E63-B2BE-3B2D8FAD2B64}" type="presParOf" srcId="{59E9A1C9-BF43-46B0-BA12-280660F3E0B5}" destId="{8C91A089-9E02-46C5-B968-BACB80AECC4C}" srcOrd="1" destOrd="0" presId="urn:microsoft.com/office/officeart/2005/8/layout/hierarchy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3" csCatId="accent1" phldr="1"/>
      <dgm:spPr/>
      <dgm:t>
        <a:bodyPr/>
        <a:lstStyle/>
        <a:p>
          <a:endParaRPr lang="ru-RU"/>
        </a:p>
      </dgm:t>
    </dgm:pt>
    <dgm:pt modelId="{946393D2-3BB5-4D19-BAF6-84B7339845C4}">
      <dgm:prSet phldrT="[Текст]" custT="1"/>
      <dgm:spPr>
        <a:solidFill>
          <a:schemeClr val="accent2"/>
        </a:solidFill>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E900975D-4121-430B-8FA3-BEFE3EC45817}" type="sib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C6F24F42-97B0-4B65-A4C6-FEB3AD0E1596}" type="sib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A670FA7C-7403-44C0-BA19-83B2BA693E61}" type="sib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CD119780-6575-4106-AE5B-2CC6B48E548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83,0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99EC59D-97F4-424A-A28E-01E77005439E}" type="par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3BBBAA4F-305C-4E5F-BBCB-DE1B8ED5978A}" type="sib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83,0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3047CE4C-FF19-4B45-8312-79C9A6EA38F8}" type="par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844E05AD-2AB6-4319-9130-67827496C360}" type="sib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93520637-36B3-4AB9-B949-92D55141E73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126,6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59CBCFDE-87C7-4CA0-895C-10567390C816}" type="sib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126,6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26501B87-1556-4F1B-A703-D81F2BA2DB5B}" type="sib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44367D81-039C-4579-8E09-66CAF90F504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125,2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7B6E404-88D1-4D88-A32E-7761881B20C7}" type="par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F7E1C861-8795-4EA1-A76A-EE2CB6232346}" type="sib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614AF9F2-E1A1-4D10-882A-EB6B0D669FC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119,6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B0591E8-42AF-40BA-A11A-3996F9B13E48}" type="par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A52C1518-95AA-4EDF-99FF-93D999EDDD4A}" type="sib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9C715FE5-31CA-4541-A958-D2C730C134E0}">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0,2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36A8C1B-37CE-4FCD-A098-830552423D53}" type="par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132F376-D606-4DE2-9BBB-04499697516A}" type="sib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E98D1AB-A280-4D0B-A815-73E57FD87EC3}">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DDECA34-9841-4A92-959B-4DB892243F64}" type="par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2FD537BC-8C4D-4BAF-9555-CDCB9FCAC8F1}" type="sib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35694793-DDF3-4ECC-9AA3-AC178B8D026F}" type="sib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FA1CF671-CE5A-43BE-A489-E153F0F8811C}" type="sib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7097F666-B696-4074-BF8E-24ADA840ED3B}" type="sib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09CD11E-CAF4-4D39-A7D8-415A69AFCAA7}" type="par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4CC6C1EC-DF57-4C81-9B03-3A17304C52E6}" type="sib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126,8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530724B-D4A2-46C1-8717-7F7FB05E23A3}" type="par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7319F631-09B1-48CB-BAF7-8445C5AC1618}" type="sib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4E5A1869-57DF-4BD2-89F2-0FF412DDC03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125,5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DD1E431-BE19-4798-89F6-2A2AA8604FD1}" type="parTrans" cxnId="{563B7135-C296-437E-86BC-71C9BF75CBD3}">
      <dgm:prSet/>
      <dgm:spPr/>
      <dgm:t>
        <a:bodyPr/>
        <a:lstStyle/>
        <a:p>
          <a:endParaRPr lang="ru-RU">
            <a:latin typeface="Times New Roman" panose="02020603050405020304" pitchFamily="18" charset="0"/>
            <a:cs typeface="Times New Roman" panose="02020603050405020304" pitchFamily="18" charset="0"/>
          </a:endParaRPr>
        </a:p>
      </dgm:t>
    </dgm:pt>
    <dgm:pt modelId="{1FD46F6E-8EE6-451E-A6B4-3FA6056BD416}" type="sibTrans" cxnId="{563B7135-C296-437E-86BC-71C9BF75CBD3}">
      <dgm:prSet/>
      <dgm:spPr/>
      <dgm:t>
        <a:bodyPr/>
        <a:lstStyle/>
        <a:p>
          <a:endParaRPr lang="ru-RU">
            <a:latin typeface="Times New Roman" panose="02020603050405020304" pitchFamily="18" charset="0"/>
            <a:cs typeface="Times New Roman" panose="02020603050405020304" pitchFamily="18" charset="0"/>
          </a:endParaRPr>
        </a:p>
      </dgm:t>
    </dgm:pt>
    <dgm:pt modelId="{F0AF63A1-E6C3-48D7-BA15-2982A4DC912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FC5A12C-CC91-4A63-8252-41799CA3AEAA}" type="parTrans" cxnId="{2E3A4B0A-C6F1-498B-A616-AF6C3935B080}">
      <dgm:prSet/>
      <dgm:spPr/>
      <dgm:t>
        <a:bodyPr/>
        <a:lstStyle/>
        <a:p>
          <a:endParaRPr lang="ru-RU">
            <a:latin typeface="Times New Roman" panose="02020603050405020304" pitchFamily="18" charset="0"/>
            <a:cs typeface="Times New Roman" panose="02020603050405020304" pitchFamily="18" charset="0"/>
          </a:endParaRPr>
        </a:p>
      </dgm:t>
    </dgm:pt>
    <dgm:pt modelId="{EA539CAD-DFF5-47A4-8411-B337C730B6B2}" type="sibTrans" cxnId="{2E3A4B0A-C6F1-498B-A616-AF6C3935B080}">
      <dgm:prSet/>
      <dgm:spPr/>
      <dgm:t>
        <a:bodyPr/>
        <a:lstStyle/>
        <a:p>
          <a:endParaRPr lang="ru-RU">
            <a:latin typeface="Times New Roman" panose="02020603050405020304" pitchFamily="18" charset="0"/>
            <a:cs typeface="Times New Roman" panose="02020603050405020304" pitchFamily="18" charset="0"/>
          </a:endParaRPr>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ED13ABC-6FE3-4A0F-B363-3797DF01D994}" type="par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D6C0D10C-0A55-4B4C-95CA-342CC713B4EA}" type="sib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127,0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FA166069-510E-430D-ABBE-E1A2B09558CE}" type="sib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593C7C55-813E-4059-B734-EC61CD9C5CB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125,7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7E9BED5-376D-4206-BC0B-A2BF002C0A67}" type="parTrans" cxnId="{08064794-7D33-4B3D-98EC-4C2F3CAB8822}">
      <dgm:prSet/>
      <dgm:spPr/>
      <dgm:t>
        <a:bodyPr/>
        <a:lstStyle/>
        <a:p>
          <a:endParaRPr lang="ru-RU">
            <a:latin typeface="Times New Roman" panose="02020603050405020304" pitchFamily="18" charset="0"/>
            <a:cs typeface="Times New Roman" panose="02020603050405020304" pitchFamily="18" charset="0"/>
          </a:endParaRPr>
        </a:p>
      </dgm:t>
    </dgm:pt>
    <dgm:pt modelId="{0D884A66-EF39-4789-A63B-3A3CBEB15D6A}" type="sibTrans" cxnId="{08064794-7D33-4B3D-98EC-4C2F3CAB8822}">
      <dgm:prSet/>
      <dgm:spPr/>
      <dgm:t>
        <a:bodyPr/>
        <a:lstStyle/>
        <a:p>
          <a:endParaRPr lang="ru-RU">
            <a:latin typeface="Times New Roman" panose="02020603050405020304" pitchFamily="18" charset="0"/>
            <a:cs typeface="Times New Roman" panose="02020603050405020304" pitchFamily="18" charset="0"/>
          </a:endParaRPr>
        </a:p>
      </dgm:t>
    </dgm:pt>
    <dgm:pt modelId="{9E15771F-F540-4F32-ACD6-56CFD707E80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70BBB04-FC5B-4B12-959F-7F02FDB52BBE}" type="parTrans" cxnId="{9A5E90C4-6511-4923-BB87-9C452263074C}">
      <dgm:prSet/>
      <dgm:spPr/>
      <dgm:t>
        <a:bodyPr/>
        <a:lstStyle/>
        <a:p>
          <a:endParaRPr lang="ru-RU">
            <a:latin typeface="Times New Roman" panose="02020603050405020304" pitchFamily="18" charset="0"/>
            <a:cs typeface="Times New Roman" panose="02020603050405020304" pitchFamily="18" charset="0"/>
          </a:endParaRPr>
        </a:p>
      </dgm:t>
    </dgm:pt>
    <dgm:pt modelId="{EC763716-B14D-403A-A4A7-216861E00C47}" type="sibTrans" cxnId="{9A5E90C4-6511-4923-BB87-9C452263074C}">
      <dgm:prSet/>
      <dgm:spPr/>
      <dgm:t>
        <a:bodyPr/>
        <a:lstStyle/>
        <a:p>
          <a:endParaRPr lang="ru-RU">
            <a:latin typeface="Times New Roman" panose="02020603050405020304" pitchFamily="18" charset="0"/>
            <a:cs typeface="Times New Roman" panose="02020603050405020304" pitchFamily="18" charset="0"/>
          </a:endParaRPr>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756F4C0-E80B-4D51-98DD-9ED456BC9850}" type="par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A8539F8F-5449-4F69-9D5B-CD73E9384FB2}" type="sib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127,5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1F3B44A3-41F0-4FE2-8FE9-2EEC4DC3DA9C}" type="sib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DF86BB99-07F8-490F-B6E9-4F22F5A8A95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126,0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985FE44-C5E5-4D58-805E-13170B646D27}" type="parTrans" cxnId="{E90B9AD5-6B9D-460A-B8D4-0169929EE8C4}">
      <dgm:prSet/>
      <dgm:spPr/>
      <dgm:t>
        <a:bodyPr/>
        <a:lstStyle/>
        <a:p>
          <a:endParaRPr lang="ru-RU">
            <a:latin typeface="Times New Roman" panose="02020603050405020304" pitchFamily="18" charset="0"/>
            <a:cs typeface="Times New Roman" panose="02020603050405020304" pitchFamily="18" charset="0"/>
          </a:endParaRPr>
        </a:p>
      </dgm:t>
    </dgm:pt>
    <dgm:pt modelId="{38C2B751-10AB-424B-8533-370958D28C0F}" type="sibTrans" cxnId="{E90B9AD5-6B9D-460A-B8D4-0169929EE8C4}">
      <dgm:prSet/>
      <dgm:spPr/>
      <dgm:t>
        <a:bodyPr/>
        <a:lstStyle/>
        <a:p>
          <a:endParaRPr lang="ru-RU">
            <a:latin typeface="Times New Roman" panose="02020603050405020304" pitchFamily="18" charset="0"/>
            <a:cs typeface="Times New Roman" panose="02020603050405020304" pitchFamily="18" charset="0"/>
          </a:endParaRPr>
        </a:p>
      </dgm:t>
    </dgm:pt>
    <dgm:pt modelId="{04C3AC0E-965B-48C1-827A-5D93B22D205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15,0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CE8D822-733A-4BA8-B539-C3F84FDFC933}" type="parTrans" cxnId="{F48F33E0-C1C5-4342-8DCC-7C57E3E3B48C}">
      <dgm:prSet/>
      <dgm:spPr/>
      <dgm:t>
        <a:bodyPr/>
        <a:lstStyle/>
        <a:p>
          <a:endParaRPr lang="ru-RU">
            <a:latin typeface="Times New Roman" panose="02020603050405020304" pitchFamily="18" charset="0"/>
            <a:cs typeface="Times New Roman" panose="02020603050405020304" pitchFamily="18" charset="0"/>
          </a:endParaRPr>
        </a:p>
      </dgm:t>
    </dgm:pt>
    <dgm:pt modelId="{1AF301AF-4DFB-4C78-9067-8B4C4FDC04D9}" type="sibTrans" cxnId="{F48F33E0-C1C5-4342-8DCC-7C57E3E3B48C}">
      <dgm:prSet/>
      <dgm:spPr/>
      <dgm:t>
        <a:bodyPr/>
        <a:lstStyle/>
        <a:p>
          <a:endParaRPr lang="ru-RU">
            <a:latin typeface="Times New Roman" panose="02020603050405020304" pitchFamily="18" charset="0"/>
            <a:cs typeface="Times New Roman" panose="02020603050405020304" pitchFamily="18" charset="0"/>
          </a:endParaRPr>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custScaleY="151564">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38B1749F-89AF-4F8A-BC98-0405C2387238}" type="pres">
      <dgm:prSet presAssocID="{CD119780-6575-4106-AE5B-2CC6B48E5482}" presName="vertThree" presStyleCnt="0"/>
      <dgm:spPr/>
    </dgm:pt>
    <dgm:pt modelId="{08E3CF47-3B57-413E-AF74-8CA250B8998B}" type="pres">
      <dgm:prSet presAssocID="{CD119780-6575-4106-AE5B-2CC6B48E5482}" presName="txThree" presStyleLbl="node3" presStyleIdx="0" presStyleCnt="5">
        <dgm:presLayoutVars>
          <dgm:chPref val="3"/>
        </dgm:presLayoutVars>
      </dgm:prSet>
      <dgm:spPr/>
      <dgm:t>
        <a:bodyPr/>
        <a:lstStyle/>
        <a:p>
          <a:endParaRPr lang="ru-RU"/>
        </a:p>
      </dgm:t>
    </dgm:pt>
    <dgm:pt modelId="{D13C370C-622F-409C-9504-EC28566F8635}" type="pres">
      <dgm:prSet presAssocID="{CD119780-6575-4106-AE5B-2CC6B48E5482}" presName="parTransThree" presStyleCnt="0"/>
      <dgm:spPr/>
    </dgm:pt>
    <dgm:pt modelId="{25FA29A3-BF26-4AAB-B4C0-89D7084C42E8}" type="pres">
      <dgm:prSet presAssocID="{CD119780-6575-4106-AE5B-2CC6B48E5482}" presName="horzThree" presStyleCnt="0"/>
      <dgm:spPr/>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0" presStyleCnt="15">
        <dgm:presLayoutVars>
          <dgm:chPref val="3"/>
        </dgm:presLayoutVars>
      </dgm:prSet>
      <dgm:spPr/>
      <dgm:t>
        <a:bodyPr/>
        <a:lstStyle/>
        <a:p>
          <a:endParaRPr lang="ru-RU"/>
        </a:p>
      </dgm:t>
    </dgm:pt>
    <dgm:pt modelId="{9B983630-5D09-45D7-92AD-109BAA43CF48}" type="pres">
      <dgm:prSet presAssocID="{93520637-36B3-4AB9-B949-92D55141E733}" presName="parTransFour" presStyleCnt="0"/>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C2D8D153-FBF9-44C5-B447-F4BF501D8FA1}" type="pres">
      <dgm:prSet presAssocID="{44367D81-039C-4579-8E09-66CAF90F5041}" presName="vertFour" presStyleCnt="0">
        <dgm:presLayoutVars>
          <dgm:chPref val="3"/>
        </dgm:presLayoutVars>
      </dgm:prSet>
      <dgm:spPr/>
      <dgm:t>
        <a:bodyPr/>
        <a:lstStyle/>
        <a:p>
          <a:endParaRPr lang="ru-RU"/>
        </a:p>
      </dgm:t>
    </dgm:pt>
    <dgm:pt modelId="{085136A3-D02F-461C-B31C-FD1D69D16759}" type="pres">
      <dgm:prSet presAssocID="{44367D81-039C-4579-8E09-66CAF90F5041}" presName="txFour" presStyleLbl="node4" presStyleIdx="1" presStyleCnt="15">
        <dgm:presLayoutVars>
          <dgm:chPref val="3"/>
        </dgm:presLayoutVars>
      </dgm:prSet>
      <dgm:spPr/>
      <dgm:t>
        <a:bodyPr/>
        <a:lstStyle/>
        <a:p>
          <a:endParaRPr lang="ru-RU"/>
        </a:p>
      </dgm:t>
    </dgm:pt>
    <dgm:pt modelId="{DCA6CF81-D743-4AD3-A3A1-3DF9D9BFBC77}" type="pres">
      <dgm:prSet presAssocID="{44367D81-039C-4579-8E09-66CAF90F5041}" presName="parTransFour" presStyleCnt="0"/>
      <dgm:spPr/>
      <dgm:t>
        <a:bodyPr/>
        <a:lstStyle/>
        <a:p>
          <a:endParaRPr lang="ru-RU"/>
        </a:p>
      </dgm:t>
    </dgm:pt>
    <dgm:pt modelId="{8A9FECDA-0971-4926-9F35-6C36E65B14A9}" type="pres">
      <dgm:prSet presAssocID="{44367D81-039C-4579-8E09-66CAF90F5041}" presName="horzFour" presStyleCnt="0"/>
      <dgm:spPr/>
      <dgm:t>
        <a:bodyPr/>
        <a:lstStyle/>
        <a:p>
          <a:endParaRPr lang="ru-RU"/>
        </a:p>
      </dgm:t>
    </dgm:pt>
    <dgm:pt modelId="{4A1D7939-C139-4889-AA8A-C0FC12630CEE}" type="pres">
      <dgm:prSet presAssocID="{9C715FE5-31CA-4541-A958-D2C730C134E0}" presName="vertFour" presStyleCnt="0">
        <dgm:presLayoutVars>
          <dgm:chPref val="3"/>
        </dgm:presLayoutVars>
      </dgm:prSet>
      <dgm:spPr/>
      <dgm:t>
        <a:bodyPr/>
        <a:lstStyle/>
        <a:p>
          <a:endParaRPr lang="ru-RU"/>
        </a:p>
      </dgm:t>
    </dgm:pt>
    <dgm:pt modelId="{2BC9EB28-F68D-4321-836D-A642C2C0DAB1}" type="pres">
      <dgm:prSet presAssocID="{9C715FE5-31CA-4541-A958-D2C730C134E0}" presName="txFour" presStyleLbl="node4" presStyleIdx="2" presStyleCnt="15">
        <dgm:presLayoutVars>
          <dgm:chPref val="3"/>
        </dgm:presLayoutVars>
      </dgm:prSet>
      <dgm:spPr/>
      <dgm:t>
        <a:bodyPr/>
        <a:lstStyle/>
        <a:p>
          <a:endParaRPr lang="ru-RU"/>
        </a:p>
      </dgm:t>
    </dgm:pt>
    <dgm:pt modelId="{7F93EC46-9C8D-4119-8F52-CCFA2BE3D856}" type="pres">
      <dgm:prSet presAssocID="{9C715FE5-31CA-4541-A958-D2C730C134E0}" presName="horzFour" presStyleCnt="0"/>
      <dgm:spPr/>
      <dgm:t>
        <a:bodyPr/>
        <a:lstStyle/>
        <a:p>
          <a:endParaRPr lang="ru-RU"/>
        </a:p>
      </dgm:t>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A644AD33-E417-429A-9E91-F1252963FCFB}" type="pres">
      <dgm:prSet presAssocID="{B34B6A16-5EF9-4B63-A5E4-12B190B34880}" presName="vertThree" presStyleCnt="0"/>
      <dgm:spPr/>
    </dgm:pt>
    <dgm:pt modelId="{C5CFBDE9-676A-4F97-89D1-A3ED5ACC7AD4}" type="pres">
      <dgm:prSet presAssocID="{B34B6A16-5EF9-4B63-A5E4-12B190B34880}" presName="txThree" presStyleLbl="node3" presStyleIdx="1" presStyleCnt="5">
        <dgm:presLayoutVars>
          <dgm:chPref val="3"/>
        </dgm:presLayoutVars>
      </dgm:prSet>
      <dgm:spPr/>
      <dgm:t>
        <a:bodyPr/>
        <a:lstStyle/>
        <a:p>
          <a:endParaRPr lang="ru-RU"/>
        </a:p>
      </dgm:t>
    </dgm:pt>
    <dgm:pt modelId="{E25D1E64-A812-4515-8E90-18B34B444FC6}" type="pres">
      <dgm:prSet presAssocID="{B34B6A16-5EF9-4B63-A5E4-12B190B34880}" presName="parTransThree" presStyleCnt="0"/>
      <dgm:spPr/>
    </dgm:pt>
    <dgm:pt modelId="{04E945F9-7064-45EE-A30C-EE8167A9579A}" type="pres">
      <dgm:prSet presAssocID="{B34B6A16-5EF9-4B63-A5E4-12B190B34880}" presName="horzThree" presStyleCnt="0"/>
      <dgm:spPr/>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3" presStyleCnt="15">
        <dgm:presLayoutVars>
          <dgm:chPref val="3"/>
        </dgm:presLayoutVars>
      </dgm:prSet>
      <dgm:spPr/>
      <dgm:t>
        <a:bodyPr/>
        <a:lstStyle/>
        <a:p>
          <a:endParaRPr lang="ru-RU"/>
        </a:p>
      </dgm:t>
    </dgm:pt>
    <dgm:pt modelId="{58DAA9F4-0E18-4F78-BD4F-92D296477D35}" type="pres">
      <dgm:prSet presAssocID="{9A0A1B48-08CE-44F2-8C66-5814C06EE4CC}" presName="parTransFour" presStyleCnt="0"/>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E5B57F09-2B59-4711-A8C9-974EF4149D9A}" type="pres">
      <dgm:prSet presAssocID="{614AF9F2-E1A1-4D10-882A-EB6B0D669FCA}" presName="vertFour" presStyleCnt="0">
        <dgm:presLayoutVars>
          <dgm:chPref val="3"/>
        </dgm:presLayoutVars>
      </dgm:prSet>
      <dgm:spPr/>
      <dgm:t>
        <a:bodyPr/>
        <a:lstStyle/>
        <a:p>
          <a:endParaRPr lang="ru-RU"/>
        </a:p>
      </dgm:t>
    </dgm:pt>
    <dgm:pt modelId="{6CE5FDB4-BFBB-4259-A330-B441199BCE24}" type="pres">
      <dgm:prSet presAssocID="{614AF9F2-E1A1-4D10-882A-EB6B0D669FCA}" presName="txFour" presStyleLbl="node4" presStyleIdx="4" presStyleCnt="15">
        <dgm:presLayoutVars>
          <dgm:chPref val="3"/>
        </dgm:presLayoutVars>
      </dgm:prSet>
      <dgm:spPr/>
      <dgm:t>
        <a:bodyPr/>
        <a:lstStyle/>
        <a:p>
          <a:endParaRPr lang="ru-RU"/>
        </a:p>
      </dgm:t>
    </dgm:pt>
    <dgm:pt modelId="{333F826B-C233-4B5F-A398-764D3F47A1BA}" type="pres">
      <dgm:prSet presAssocID="{614AF9F2-E1A1-4D10-882A-EB6B0D669FCA}" presName="parTransFour" presStyleCnt="0"/>
      <dgm:spPr/>
      <dgm:t>
        <a:bodyPr/>
        <a:lstStyle/>
        <a:p>
          <a:endParaRPr lang="ru-RU"/>
        </a:p>
      </dgm:t>
    </dgm:pt>
    <dgm:pt modelId="{E607D5B5-B0CE-46E0-84C5-F456BAF04EE4}" type="pres">
      <dgm:prSet presAssocID="{614AF9F2-E1A1-4D10-882A-EB6B0D669FCA}" presName="horzFour" presStyleCnt="0"/>
      <dgm:spPr/>
      <dgm:t>
        <a:bodyPr/>
        <a:lstStyle/>
        <a:p>
          <a:endParaRPr lang="ru-RU"/>
        </a:p>
      </dgm:t>
    </dgm:pt>
    <dgm:pt modelId="{F267116D-D0B1-4457-ABA0-2D94424C53E8}" type="pres">
      <dgm:prSet presAssocID="{BE98D1AB-A280-4D0B-A815-73E57FD87EC3}" presName="vertFour" presStyleCnt="0">
        <dgm:presLayoutVars>
          <dgm:chPref val="3"/>
        </dgm:presLayoutVars>
      </dgm:prSet>
      <dgm:spPr/>
      <dgm:t>
        <a:bodyPr/>
        <a:lstStyle/>
        <a:p>
          <a:endParaRPr lang="ru-RU"/>
        </a:p>
      </dgm:t>
    </dgm:pt>
    <dgm:pt modelId="{89DC61A6-3199-4C88-A8D1-98ADCFDD3274}" type="pres">
      <dgm:prSet presAssocID="{BE98D1AB-A280-4D0B-A815-73E57FD87EC3}" presName="txFour" presStyleLbl="node4" presStyleIdx="5" presStyleCnt="15">
        <dgm:presLayoutVars>
          <dgm:chPref val="3"/>
        </dgm:presLayoutVars>
      </dgm:prSet>
      <dgm:spPr/>
      <dgm:t>
        <a:bodyPr/>
        <a:lstStyle/>
        <a:p>
          <a:endParaRPr lang="ru-RU"/>
        </a:p>
      </dgm:t>
    </dgm:pt>
    <dgm:pt modelId="{C7E808E6-5BB0-42AD-9568-7FA84FFA1273}" type="pres">
      <dgm:prSet presAssocID="{BE98D1AB-A280-4D0B-A815-73E57FD87EC3}" presName="horzFour" presStyleCnt="0"/>
      <dgm:spPr/>
      <dgm:t>
        <a:bodyPr/>
        <a:lstStyle/>
        <a:p>
          <a:endParaRPr lang="ru-RU"/>
        </a:p>
      </dgm:t>
    </dgm:pt>
    <dgm:pt modelId="{8A94FD29-AE36-4272-B8B7-FF847200D7A2}" type="pres">
      <dgm:prSet presAssocID="{A670FA7C-7403-44C0-BA19-83B2BA693E61}" presName="sibSpaceTwo" presStyleCnt="0"/>
      <dgm:spPr/>
      <dgm:t>
        <a:bodyPr/>
        <a:lstStyle/>
        <a:p>
          <a:endParaRPr lang="ru-RU"/>
        </a:p>
      </dgm:t>
    </dgm:pt>
    <dgm:pt modelId="{AF93020A-9780-4776-85B8-7147747F36CC}" type="pres">
      <dgm:prSet presAssocID="{62031802-0EE5-47DF-BB1F-2C84A19F6746}" presName="vertTwo" presStyleCnt="0"/>
      <dgm:spPr/>
      <dgm:t>
        <a:bodyPr/>
        <a:lstStyle/>
        <a:p>
          <a:endParaRPr lang="ru-RU"/>
        </a:p>
      </dgm:t>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t>
        <a:bodyPr/>
        <a:lstStyle/>
        <a:p>
          <a:endParaRPr lang="ru-RU"/>
        </a:p>
      </dgm:t>
    </dgm:pt>
    <dgm:pt modelId="{DACF82F6-95A6-4B59-9D37-F46699815612}" type="pres">
      <dgm:prSet presAssocID="{62031802-0EE5-47DF-BB1F-2C84A19F6746}" presName="horzTwo" presStyleCnt="0"/>
      <dgm:spPr/>
      <dgm:t>
        <a:bodyPr/>
        <a:lstStyle/>
        <a:p>
          <a:endParaRPr lang="ru-RU"/>
        </a:p>
      </dgm:t>
    </dgm:pt>
    <dgm:pt modelId="{ED952F31-E314-4458-8B5D-C2079EE1C63B}" type="pres">
      <dgm:prSet presAssocID="{66E38241-E965-439E-997F-74C14C213F23}" presName="vertThree" presStyleCnt="0"/>
      <dgm:spPr/>
    </dgm:pt>
    <dgm:pt modelId="{ED71EDA0-062D-4AFB-A604-C90401EB95BE}" type="pres">
      <dgm:prSet presAssocID="{66E38241-E965-439E-997F-74C14C213F23}" presName="txThree" presStyleLbl="node3" presStyleIdx="2" presStyleCnt="5">
        <dgm:presLayoutVars>
          <dgm:chPref val="3"/>
        </dgm:presLayoutVars>
      </dgm:prSet>
      <dgm:spPr/>
      <dgm:t>
        <a:bodyPr/>
        <a:lstStyle/>
        <a:p>
          <a:endParaRPr lang="ru-RU"/>
        </a:p>
      </dgm:t>
    </dgm:pt>
    <dgm:pt modelId="{A50246D1-9CA6-4404-963D-014ACF092692}" type="pres">
      <dgm:prSet presAssocID="{66E38241-E965-439E-997F-74C14C213F23}" presName="parTransThree" presStyleCnt="0"/>
      <dgm:spPr/>
    </dgm:pt>
    <dgm:pt modelId="{02B21DC3-0F63-48CC-92DD-A31DEF6C16F9}" type="pres">
      <dgm:prSet presAssocID="{66E38241-E965-439E-997F-74C14C213F23}" presName="horzThree" presStyleCnt="0"/>
      <dgm:spPr/>
    </dgm:pt>
    <dgm:pt modelId="{4A08C748-3ACE-47B8-ABA4-F56495914AD8}" type="pres">
      <dgm:prSet presAssocID="{D1936ACF-1E69-4953-BA37-9ADE2EF12E41}" presName="vertFour" presStyleCnt="0">
        <dgm:presLayoutVars>
          <dgm:chPref val="3"/>
        </dgm:presLayoutVars>
      </dgm:prSet>
      <dgm:spPr/>
      <dgm:t>
        <a:bodyPr/>
        <a:lstStyle/>
        <a:p>
          <a:endParaRPr lang="ru-RU"/>
        </a:p>
      </dgm:t>
    </dgm:pt>
    <dgm:pt modelId="{59176932-D6D5-4C36-BF7A-69A1297C4BAD}" type="pres">
      <dgm:prSet presAssocID="{D1936ACF-1E69-4953-BA37-9ADE2EF12E41}" presName="txFour" presStyleLbl="node4" presStyleIdx="6" presStyleCnt="15">
        <dgm:presLayoutVars>
          <dgm:chPref val="3"/>
        </dgm:presLayoutVars>
      </dgm:prSet>
      <dgm:spPr/>
      <dgm:t>
        <a:bodyPr/>
        <a:lstStyle/>
        <a:p>
          <a:endParaRPr lang="ru-RU"/>
        </a:p>
      </dgm:t>
    </dgm:pt>
    <dgm:pt modelId="{30B75228-9E45-4192-98FC-463FCFD65011}" type="pres">
      <dgm:prSet presAssocID="{D1936ACF-1E69-4953-BA37-9ADE2EF12E41}" presName="parTransFour" presStyleCnt="0"/>
      <dgm:spPr/>
      <dgm:t>
        <a:bodyPr/>
        <a:lstStyle/>
        <a:p>
          <a:endParaRPr lang="ru-RU"/>
        </a:p>
      </dgm:t>
    </dgm:pt>
    <dgm:pt modelId="{4E7A1119-403E-4C39-BB54-05ED8132FF0C}" type="pres">
      <dgm:prSet presAssocID="{D1936ACF-1E69-4953-BA37-9ADE2EF12E41}" presName="horzFour" presStyleCnt="0"/>
      <dgm:spPr/>
      <dgm:t>
        <a:bodyPr/>
        <a:lstStyle/>
        <a:p>
          <a:endParaRPr lang="ru-RU"/>
        </a:p>
      </dgm:t>
    </dgm:pt>
    <dgm:pt modelId="{F32685DE-10D4-4878-B807-45D477FFEF84}" type="pres">
      <dgm:prSet presAssocID="{4E5A1869-57DF-4BD2-89F2-0FF412DDC036}" presName="vertFour" presStyleCnt="0">
        <dgm:presLayoutVars>
          <dgm:chPref val="3"/>
        </dgm:presLayoutVars>
      </dgm:prSet>
      <dgm:spPr/>
      <dgm:t>
        <a:bodyPr/>
        <a:lstStyle/>
        <a:p>
          <a:endParaRPr lang="ru-RU"/>
        </a:p>
      </dgm:t>
    </dgm:pt>
    <dgm:pt modelId="{BA61E3A6-0BE5-4066-9F94-BB1BFFF8EBBF}" type="pres">
      <dgm:prSet presAssocID="{4E5A1869-57DF-4BD2-89F2-0FF412DDC036}" presName="txFour" presStyleLbl="node4" presStyleIdx="7" presStyleCnt="15">
        <dgm:presLayoutVars>
          <dgm:chPref val="3"/>
        </dgm:presLayoutVars>
      </dgm:prSet>
      <dgm:spPr/>
      <dgm:t>
        <a:bodyPr/>
        <a:lstStyle/>
        <a:p>
          <a:endParaRPr lang="ru-RU"/>
        </a:p>
      </dgm:t>
    </dgm:pt>
    <dgm:pt modelId="{E4A82E23-1C0A-4136-A9EF-782A3309B0A1}" type="pres">
      <dgm:prSet presAssocID="{4E5A1869-57DF-4BD2-89F2-0FF412DDC036}" presName="parTransFour" presStyleCnt="0"/>
      <dgm:spPr/>
      <dgm:t>
        <a:bodyPr/>
        <a:lstStyle/>
        <a:p>
          <a:endParaRPr lang="ru-RU"/>
        </a:p>
      </dgm:t>
    </dgm:pt>
    <dgm:pt modelId="{12969847-F565-4B2C-9631-4E5EF759A09C}" type="pres">
      <dgm:prSet presAssocID="{4E5A1869-57DF-4BD2-89F2-0FF412DDC036}" presName="horzFour" presStyleCnt="0"/>
      <dgm:spPr/>
      <dgm:t>
        <a:bodyPr/>
        <a:lstStyle/>
        <a:p>
          <a:endParaRPr lang="ru-RU"/>
        </a:p>
      </dgm:t>
    </dgm:pt>
    <dgm:pt modelId="{52B80F8A-F071-46D8-883B-7E22B84F7B82}" type="pres">
      <dgm:prSet presAssocID="{F0AF63A1-E6C3-48D7-BA15-2982A4DC912D}" presName="vertFour" presStyleCnt="0">
        <dgm:presLayoutVars>
          <dgm:chPref val="3"/>
        </dgm:presLayoutVars>
      </dgm:prSet>
      <dgm:spPr/>
      <dgm:t>
        <a:bodyPr/>
        <a:lstStyle/>
        <a:p>
          <a:endParaRPr lang="ru-RU"/>
        </a:p>
      </dgm:t>
    </dgm:pt>
    <dgm:pt modelId="{8C5A4ABB-F609-4CF2-8CFC-5593BE697C3C}" type="pres">
      <dgm:prSet presAssocID="{F0AF63A1-E6C3-48D7-BA15-2982A4DC912D}" presName="txFour" presStyleLbl="node4" presStyleIdx="8" presStyleCnt="15">
        <dgm:presLayoutVars>
          <dgm:chPref val="3"/>
        </dgm:presLayoutVars>
      </dgm:prSet>
      <dgm:spPr/>
      <dgm:t>
        <a:bodyPr/>
        <a:lstStyle/>
        <a:p>
          <a:endParaRPr lang="ru-RU"/>
        </a:p>
      </dgm:t>
    </dgm:pt>
    <dgm:pt modelId="{363B422D-50FA-4623-87DE-F2646C7B8FA8}" type="pres">
      <dgm:prSet presAssocID="{F0AF63A1-E6C3-48D7-BA15-2982A4DC912D}" presName="horzFour" presStyleCnt="0"/>
      <dgm:spPr/>
      <dgm:t>
        <a:bodyPr/>
        <a:lstStyle/>
        <a:p>
          <a:endParaRPr lang="ru-RU"/>
        </a:p>
      </dgm:t>
    </dgm:pt>
    <dgm:pt modelId="{DF99D3E9-B7CE-4F56-A161-7C0465341531}" type="pres">
      <dgm:prSet presAssocID="{35694793-DDF3-4ECC-9AA3-AC178B8D026F}" presName="sibSpaceTwo" presStyleCnt="0"/>
      <dgm:spPr/>
      <dgm:t>
        <a:bodyPr/>
        <a:lstStyle/>
        <a:p>
          <a:endParaRPr lang="ru-RU"/>
        </a:p>
      </dgm:t>
    </dgm:pt>
    <dgm:pt modelId="{CFBC63A5-42B0-460D-9C89-B64E9E9E2922}" type="pres">
      <dgm:prSet presAssocID="{89E09F27-5F73-400B-AE18-4421B9895F64}" presName="vertTwo" presStyleCnt="0"/>
      <dgm:spPr/>
      <dgm:t>
        <a:bodyPr/>
        <a:lstStyle/>
        <a:p>
          <a:endParaRPr lang="ru-RU"/>
        </a:p>
      </dgm:t>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t>
        <a:bodyPr/>
        <a:lstStyle/>
        <a:p>
          <a:endParaRPr lang="ru-RU"/>
        </a:p>
      </dgm:t>
    </dgm:pt>
    <dgm:pt modelId="{CEF18E39-1C73-42B9-BDF1-5DD3EC85EA0D}" type="pres">
      <dgm:prSet presAssocID="{89E09F27-5F73-400B-AE18-4421B9895F64}" presName="horzTwo" presStyleCnt="0"/>
      <dgm:spPr/>
      <dgm:t>
        <a:bodyPr/>
        <a:lstStyle/>
        <a:p>
          <a:endParaRPr lang="ru-RU"/>
        </a:p>
      </dgm:t>
    </dgm:pt>
    <dgm:pt modelId="{2A9D30D6-EDAF-44DC-BCED-BF4CD1F56E2B}" type="pres">
      <dgm:prSet presAssocID="{D5544F4D-4FD2-41EE-A356-ABCAA534BCB5}" presName="vertThree" presStyleCnt="0"/>
      <dgm:spPr/>
    </dgm:pt>
    <dgm:pt modelId="{F3E2EDB7-06B9-41DF-A124-270460384C20}" type="pres">
      <dgm:prSet presAssocID="{D5544F4D-4FD2-41EE-A356-ABCAA534BCB5}" presName="txThree" presStyleLbl="node3" presStyleIdx="3" presStyleCnt="5">
        <dgm:presLayoutVars>
          <dgm:chPref val="3"/>
        </dgm:presLayoutVars>
      </dgm:prSet>
      <dgm:spPr/>
      <dgm:t>
        <a:bodyPr/>
        <a:lstStyle/>
        <a:p>
          <a:endParaRPr lang="ru-RU"/>
        </a:p>
      </dgm:t>
    </dgm:pt>
    <dgm:pt modelId="{FBD484DF-778B-4497-9431-19A94D9A4107}" type="pres">
      <dgm:prSet presAssocID="{D5544F4D-4FD2-41EE-A356-ABCAA534BCB5}" presName="parTransThree" presStyleCnt="0"/>
      <dgm:spPr/>
    </dgm:pt>
    <dgm:pt modelId="{232483F1-F7A4-4F7D-A818-139563074FC4}" type="pres">
      <dgm:prSet presAssocID="{D5544F4D-4FD2-41EE-A356-ABCAA534BCB5}" presName="horzThree" presStyleCnt="0"/>
      <dgm:spPr/>
    </dgm:pt>
    <dgm:pt modelId="{CA81CD2D-7A1B-4CCA-952B-6AE89CE8AAB7}" type="pres">
      <dgm:prSet presAssocID="{187C542A-BCFC-4BBB-8DCA-67690BE3FD29}" presName="vertFour" presStyleCnt="0">
        <dgm:presLayoutVars>
          <dgm:chPref val="3"/>
        </dgm:presLayoutVars>
      </dgm:prSet>
      <dgm:spPr/>
      <dgm:t>
        <a:bodyPr/>
        <a:lstStyle/>
        <a:p>
          <a:endParaRPr lang="ru-RU"/>
        </a:p>
      </dgm:t>
    </dgm:pt>
    <dgm:pt modelId="{EFF40216-5B58-45C6-B485-1C9C4561DF2F}" type="pres">
      <dgm:prSet presAssocID="{187C542A-BCFC-4BBB-8DCA-67690BE3FD29}" presName="txFour" presStyleLbl="node4" presStyleIdx="9" presStyleCnt="15">
        <dgm:presLayoutVars>
          <dgm:chPref val="3"/>
        </dgm:presLayoutVars>
      </dgm:prSet>
      <dgm:spPr/>
      <dgm:t>
        <a:bodyPr/>
        <a:lstStyle/>
        <a:p>
          <a:endParaRPr lang="ru-RU"/>
        </a:p>
      </dgm:t>
    </dgm:pt>
    <dgm:pt modelId="{82BA7D97-E2A8-4C59-838B-E0906E156677}" type="pres">
      <dgm:prSet presAssocID="{187C542A-BCFC-4BBB-8DCA-67690BE3FD29}" presName="parTransFour" presStyleCnt="0"/>
      <dgm:spPr/>
      <dgm:t>
        <a:bodyPr/>
        <a:lstStyle/>
        <a:p>
          <a:endParaRPr lang="ru-RU"/>
        </a:p>
      </dgm:t>
    </dgm:pt>
    <dgm:pt modelId="{F73E662C-F722-4B4F-9DF8-BE21B2C2C700}" type="pres">
      <dgm:prSet presAssocID="{187C542A-BCFC-4BBB-8DCA-67690BE3FD29}" presName="horzFour" presStyleCnt="0"/>
      <dgm:spPr/>
      <dgm:t>
        <a:bodyPr/>
        <a:lstStyle/>
        <a:p>
          <a:endParaRPr lang="ru-RU"/>
        </a:p>
      </dgm:t>
    </dgm:pt>
    <dgm:pt modelId="{566AACE7-A2F1-4E7A-BECC-43348B95352C}" type="pres">
      <dgm:prSet presAssocID="{593C7C55-813E-4059-B734-EC61CD9C5CBC}" presName="vertFour" presStyleCnt="0">
        <dgm:presLayoutVars>
          <dgm:chPref val="3"/>
        </dgm:presLayoutVars>
      </dgm:prSet>
      <dgm:spPr/>
      <dgm:t>
        <a:bodyPr/>
        <a:lstStyle/>
        <a:p>
          <a:endParaRPr lang="ru-RU"/>
        </a:p>
      </dgm:t>
    </dgm:pt>
    <dgm:pt modelId="{7653A429-0E18-4BE3-A07C-F1A5A9D672E3}" type="pres">
      <dgm:prSet presAssocID="{593C7C55-813E-4059-B734-EC61CD9C5CBC}" presName="txFour" presStyleLbl="node4" presStyleIdx="10" presStyleCnt="15">
        <dgm:presLayoutVars>
          <dgm:chPref val="3"/>
        </dgm:presLayoutVars>
      </dgm:prSet>
      <dgm:spPr/>
      <dgm:t>
        <a:bodyPr/>
        <a:lstStyle/>
        <a:p>
          <a:endParaRPr lang="ru-RU"/>
        </a:p>
      </dgm:t>
    </dgm:pt>
    <dgm:pt modelId="{BED59DE9-3C29-48CB-8A25-B7F991619843}" type="pres">
      <dgm:prSet presAssocID="{593C7C55-813E-4059-B734-EC61CD9C5CBC}" presName="parTransFour" presStyleCnt="0"/>
      <dgm:spPr/>
      <dgm:t>
        <a:bodyPr/>
        <a:lstStyle/>
        <a:p>
          <a:endParaRPr lang="ru-RU"/>
        </a:p>
      </dgm:t>
    </dgm:pt>
    <dgm:pt modelId="{3A3A01C6-B3AA-4C89-92D4-EA308C8E23E1}" type="pres">
      <dgm:prSet presAssocID="{593C7C55-813E-4059-B734-EC61CD9C5CBC}" presName="horzFour" presStyleCnt="0"/>
      <dgm:spPr/>
      <dgm:t>
        <a:bodyPr/>
        <a:lstStyle/>
        <a:p>
          <a:endParaRPr lang="ru-RU"/>
        </a:p>
      </dgm:t>
    </dgm:pt>
    <dgm:pt modelId="{B8B89817-F07F-4DA9-AEBF-C4EDAD3E897E}" type="pres">
      <dgm:prSet presAssocID="{9E15771F-F540-4F32-ACD6-56CFD707E80B}" presName="vertFour" presStyleCnt="0">
        <dgm:presLayoutVars>
          <dgm:chPref val="3"/>
        </dgm:presLayoutVars>
      </dgm:prSet>
      <dgm:spPr/>
      <dgm:t>
        <a:bodyPr/>
        <a:lstStyle/>
        <a:p>
          <a:endParaRPr lang="ru-RU"/>
        </a:p>
      </dgm:t>
    </dgm:pt>
    <dgm:pt modelId="{35DF38A4-C109-469A-81F6-242705CF6432}" type="pres">
      <dgm:prSet presAssocID="{9E15771F-F540-4F32-ACD6-56CFD707E80B}" presName="txFour" presStyleLbl="node4" presStyleIdx="11" presStyleCnt="15">
        <dgm:presLayoutVars>
          <dgm:chPref val="3"/>
        </dgm:presLayoutVars>
      </dgm:prSet>
      <dgm:spPr/>
      <dgm:t>
        <a:bodyPr/>
        <a:lstStyle/>
        <a:p>
          <a:endParaRPr lang="ru-RU"/>
        </a:p>
      </dgm:t>
    </dgm:pt>
    <dgm:pt modelId="{FF9D5968-2625-4FA7-B798-123DE0850F01}" type="pres">
      <dgm:prSet presAssocID="{9E15771F-F540-4F32-ACD6-56CFD707E80B}" presName="horzFour" presStyleCnt="0"/>
      <dgm:spPr/>
      <dgm:t>
        <a:bodyPr/>
        <a:lstStyle/>
        <a:p>
          <a:endParaRPr lang="ru-RU"/>
        </a:p>
      </dgm:t>
    </dgm:pt>
    <dgm:pt modelId="{62C0B193-30A4-4691-AF46-D5B94E7FC561}" type="pres">
      <dgm:prSet presAssocID="{FA1CF671-CE5A-43BE-A489-E153F0F8811C}" presName="sibSpaceTwo" presStyleCnt="0"/>
      <dgm:spPr/>
      <dgm:t>
        <a:bodyPr/>
        <a:lstStyle/>
        <a:p>
          <a:endParaRPr lang="ru-RU"/>
        </a:p>
      </dgm:t>
    </dgm:pt>
    <dgm:pt modelId="{E8090E1D-4DD8-46E0-BA1E-C3890CF14D47}" type="pres">
      <dgm:prSet presAssocID="{9E496AFB-5861-4A0B-A059-7AF344913280}" presName="vertTwo" presStyleCnt="0"/>
      <dgm:spPr/>
      <dgm:t>
        <a:bodyPr/>
        <a:lstStyle/>
        <a:p>
          <a:endParaRPr lang="ru-RU"/>
        </a:p>
      </dgm:t>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t>
        <a:bodyPr/>
        <a:lstStyle/>
        <a:p>
          <a:endParaRPr lang="ru-RU"/>
        </a:p>
      </dgm:t>
    </dgm:pt>
    <dgm:pt modelId="{4101F8DA-93D9-46DF-B37A-B90529D7C907}" type="pres">
      <dgm:prSet presAssocID="{9E496AFB-5861-4A0B-A059-7AF344913280}" presName="horzTwo" presStyleCnt="0"/>
      <dgm:spPr/>
      <dgm:t>
        <a:bodyPr/>
        <a:lstStyle/>
        <a:p>
          <a:endParaRPr lang="ru-RU"/>
        </a:p>
      </dgm:t>
    </dgm:pt>
    <dgm:pt modelId="{88CBD296-B18B-4903-91DE-219BC6983124}" type="pres">
      <dgm:prSet presAssocID="{BDDF592B-1C58-40EE-9108-0DC798BB2F08}" presName="vertThree" presStyleCnt="0"/>
      <dgm:spPr/>
    </dgm:pt>
    <dgm:pt modelId="{C6623687-8EAD-4DE4-ABEE-F11E4E1536E2}" type="pres">
      <dgm:prSet presAssocID="{BDDF592B-1C58-40EE-9108-0DC798BB2F08}" presName="txThree" presStyleLbl="node3" presStyleIdx="4" presStyleCnt="5">
        <dgm:presLayoutVars>
          <dgm:chPref val="3"/>
        </dgm:presLayoutVars>
      </dgm:prSet>
      <dgm:spPr/>
      <dgm:t>
        <a:bodyPr/>
        <a:lstStyle/>
        <a:p>
          <a:endParaRPr lang="ru-RU"/>
        </a:p>
      </dgm:t>
    </dgm:pt>
    <dgm:pt modelId="{8A970205-2448-4E55-9D17-326D43C17741}" type="pres">
      <dgm:prSet presAssocID="{BDDF592B-1C58-40EE-9108-0DC798BB2F08}" presName="parTransThree" presStyleCnt="0"/>
      <dgm:spPr/>
    </dgm:pt>
    <dgm:pt modelId="{DDEB97A7-5E61-477F-B418-CA731CE14A06}" type="pres">
      <dgm:prSet presAssocID="{BDDF592B-1C58-40EE-9108-0DC798BB2F08}" presName="horzThree" presStyleCnt="0"/>
      <dgm:spPr/>
    </dgm:pt>
    <dgm:pt modelId="{F36349D9-AAD1-4D05-8BCB-F865ABA18533}" type="pres">
      <dgm:prSet presAssocID="{1B20A584-E8E7-451F-84AF-E95BD5B40EA1}" presName="vertFour" presStyleCnt="0">
        <dgm:presLayoutVars>
          <dgm:chPref val="3"/>
        </dgm:presLayoutVars>
      </dgm:prSet>
      <dgm:spPr/>
      <dgm:t>
        <a:bodyPr/>
        <a:lstStyle/>
        <a:p>
          <a:endParaRPr lang="ru-RU"/>
        </a:p>
      </dgm:t>
    </dgm:pt>
    <dgm:pt modelId="{374E99F0-AE84-4383-93E4-780F78CE6D13}" type="pres">
      <dgm:prSet presAssocID="{1B20A584-E8E7-451F-84AF-E95BD5B40EA1}" presName="txFour" presStyleLbl="node4" presStyleIdx="12" presStyleCnt="15">
        <dgm:presLayoutVars>
          <dgm:chPref val="3"/>
        </dgm:presLayoutVars>
      </dgm:prSet>
      <dgm:spPr/>
      <dgm:t>
        <a:bodyPr/>
        <a:lstStyle/>
        <a:p>
          <a:endParaRPr lang="ru-RU"/>
        </a:p>
      </dgm:t>
    </dgm:pt>
    <dgm:pt modelId="{FE4B595F-B001-4933-98CC-F9415F4FE45A}" type="pres">
      <dgm:prSet presAssocID="{1B20A584-E8E7-451F-84AF-E95BD5B40EA1}" presName="parTransFour" presStyleCnt="0"/>
      <dgm:spPr/>
      <dgm:t>
        <a:bodyPr/>
        <a:lstStyle/>
        <a:p>
          <a:endParaRPr lang="ru-RU"/>
        </a:p>
      </dgm:t>
    </dgm:pt>
    <dgm:pt modelId="{19CEB4E4-DAEB-4DAC-B74F-6A90F95E40F6}" type="pres">
      <dgm:prSet presAssocID="{1B20A584-E8E7-451F-84AF-E95BD5B40EA1}" presName="horzFour" presStyleCnt="0"/>
      <dgm:spPr/>
      <dgm:t>
        <a:bodyPr/>
        <a:lstStyle/>
        <a:p>
          <a:endParaRPr lang="ru-RU"/>
        </a:p>
      </dgm:t>
    </dgm:pt>
    <dgm:pt modelId="{4B090C7C-91FA-46FA-862C-86DC2555E033}" type="pres">
      <dgm:prSet presAssocID="{DF86BB99-07F8-490F-B6E9-4F22F5A8A955}" presName="vertFour" presStyleCnt="0">
        <dgm:presLayoutVars>
          <dgm:chPref val="3"/>
        </dgm:presLayoutVars>
      </dgm:prSet>
      <dgm:spPr/>
      <dgm:t>
        <a:bodyPr/>
        <a:lstStyle/>
        <a:p>
          <a:endParaRPr lang="ru-RU"/>
        </a:p>
      </dgm:t>
    </dgm:pt>
    <dgm:pt modelId="{874CF4BC-44A5-455D-A60A-EB599B596188}" type="pres">
      <dgm:prSet presAssocID="{DF86BB99-07F8-490F-B6E9-4F22F5A8A955}" presName="txFour" presStyleLbl="node4" presStyleIdx="13" presStyleCnt="15">
        <dgm:presLayoutVars>
          <dgm:chPref val="3"/>
        </dgm:presLayoutVars>
      </dgm:prSet>
      <dgm:spPr/>
      <dgm:t>
        <a:bodyPr/>
        <a:lstStyle/>
        <a:p>
          <a:endParaRPr lang="ru-RU"/>
        </a:p>
      </dgm:t>
    </dgm:pt>
    <dgm:pt modelId="{7879E5A0-7B91-4ECE-AF79-8798634D07D0}" type="pres">
      <dgm:prSet presAssocID="{DF86BB99-07F8-490F-B6E9-4F22F5A8A955}" presName="parTransFour" presStyleCnt="0"/>
      <dgm:spPr/>
      <dgm:t>
        <a:bodyPr/>
        <a:lstStyle/>
        <a:p>
          <a:endParaRPr lang="ru-RU"/>
        </a:p>
      </dgm:t>
    </dgm:pt>
    <dgm:pt modelId="{97FFE9E6-CE88-44D7-A8E9-5F178F964167}" type="pres">
      <dgm:prSet presAssocID="{DF86BB99-07F8-490F-B6E9-4F22F5A8A955}" presName="horzFour" presStyleCnt="0"/>
      <dgm:spPr/>
      <dgm:t>
        <a:bodyPr/>
        <a:lstStyle/>
        <a:p>
          <a:endParaRPr lang="ru-RU"/>
        </a:p>
      </dgm:t>
    </dgm:pt>
    <dgm:pt modelId="{B45A538C-DC99-43D4-9C5E-FD6136650525}" type="pres">
      <dgm:prSet presAssocID="{04C3AC0E-965B-48C1-827A-5D93B22D2057}" presName="vertFour" presStyleCnt="0">
        <dgm:presLayoutVars>
          <dgm:chPref val="3"/>
        </dgm:presLayoutVars>
      </dgm:prSet>
      <dgm:spPr/>
      <dgm:t>
        <a:bodyPr/>
        <a:lstStyle/>
        <a:p>
          <a:endParaRPr lang="ru-RU"/>
        </a:p>
      </dgm:t>
    </dgm:pt>
    <dgm:pt modelId="{D2D81AF8-4EA8-45A6-A84D-9694EF1BCFE7}" type="pres">
      <dgm:prSet presAssocID="{04C3AC0E-965B-48C1-827A-5D93B22D2057}" presName="txFour" presStyleLbl="node4" presStyleIdx="14" presStyleCnt="15">
        <dgm:presLayoutVars>
          <dgm:chPref val="3"/>
        </dgm:presLayoutVars>
      </dgm:prSet>
      <dgm:spPr/>
      <dgm:t>
        <a:bodyPr/>
        <a:lstStyle/>
        <a:p>
          <a:endParaRPr lang="ru-RU"/>
        </a:p>
      </dgm:t>
    </dgm:pt>
    <dgm:pt modelId="{78FA1C88-01CB-45D0-B8B1-93ED28DC0515}" type="pres">
      <dgm:prSet presAssocID="{04C3AC0E-965B-48C1-827A-5D93B22D2057}" presName="horzFour" presStyleCnt="0"/>
      <dgm:spPr/>
      <dgm:t>
        <a:bodyPr/>
        <a:lstStyle/>
        <a:p>
          <a:endParaRPr lang="ru-RU"/>
        </a:p>
      </dgm:t>
    </dgm:pt>
  </dgm:ptLst>
  <dgm:cxnLst>
    <dgm:cxn modelId="{BED1357D-2A03-4DBB-AF19-4EA3D0997E32}" srcId="{89E09F27-5F73-400B-AE18-4421B9895F64}" destId="{D5544F4D-4FD2-41EE-A356-ABCAA534BCB5}" srcOrd="0" destOrd="0" parTransId="{BED13ABC-6FE3-4A0F-B363-3797DF01D994}" sibTransId="{D6C0D10C-0A55-4B4C-95CA-342CC713B4EA}"/>
    <dgm:cxn modelId="{3A761E6F-B160-4B1C-8CA4-A2038C66C661}" type="presOf" srcId="{7711325B-E859-44FE-8B41-57F9AFDCA54B}" destId="{576C6983-4618-426C-8177-DEA9FE3AC4EB}" srcOrd="0" destOrd="0" presId="urn:microsoft.com/office/officeart/2005/8/layout/hierarchy4"/>
    <dgm:cxn modelId="{F1D9D270-AECF-4F03-87DB-1FE8BCAFEC8D}" srcId="{9A0A1B48-08CE-44F2-8C66-5814C06EE4CC}" destId="{614AF9F2-E1A1-4D10-882A-EB6B0D669FCA}" srcOrd="0" destOrd="0" parTransId="{5B0591E8-42AF-40BA-A11A-3996F9B13E48}" sibTransId="{A52C1518-95AA-4EDF-99FF-93D999EDDD4A}"/>
    <dgm:cxn modelId="{A87D5022-47CD-4FFB-9BAD-37B8F3D26BB3}" srcId="{946393D2-3BB5-4D19-BAF6-84B7339845C4}" destId="{89E09F27-5F73-400B-AE18-4421B9895F64}" srcOrd="3" destOrd="0" parTransId="{16B02458-69C3-4316-A805-FC6C92C26552}" sibTransId="{FA1CF671-CE5A-43BE-A489-E153F0F8811C}"/>
    <dgm:cxn modelId="{605000A8-E9A8-4E12-A1C8-8FA726E7C9AE}" srcId="{946393D2-3BB5-4D19-BAF6-84B7339845C4}" destId="{7711325B-E859-44FE-8B41-57F9AFDCA54B}" srcOrd="1" destOrd="0" parTransId="{2BF8A7FD-5B45-414F-8537-22861CA0057A}" sibTransId="{A670FA7C-7403-44C0-BA19-83B2BA693E61}"/>
    <dgm:cxn modelId="{F48F33E0-C1C5-4342-8DCC-7C57E3E3B48C}" srcId="{DF86BB99-07F8-490F-B6E9-4F22F5A8A955}" destId="{04C3AC0E-965B-48C1-827A-5D93B22D2057}" srcOrd="0" destOrd="0" parTransId="{0CE8D822-733A-4BA8-B539-C3F84FDFC933}" sibTransId="{1AF301AF-4DFB-4C78-9067-8B4C4FDC04D9}"/>
    <dgm:cxn modelId="{8F1F720A-D988-4739-9FFF-05E5C9E9A372}" srcId="{7711325B-E859-44FE-8B41-57F9AFDCA54B}" destId="{B34B6A16-5EF9-4B63-A5E4-12B190B34880}" srcOrd="0" destOrd="0" parTransId="{3047CE4C-FF19-4B45-8312-79C9A6EA38F8}" sibTransId="{844E05AD-2AB6-4319-9130-67827496C360}"/>
    <dgm:cxn modelId="{C8968028-FD21-4244-B468-77702F3821CD}" type="presOf" srcId="{B34B6A16-5EF9-4B63-A5E4-12B190B34880}" destId="{C5CFBDE9-676A-4F97-89D1-A3ED5ACC7AD4}" srcOrd="0" destOrd="0" presId="urn:microsoft.com/office/officeart/2005/8/layout/hierarchy4"/>
    <dgm:cxn modelId="{F4433865-1F9E-4177-A1F0-B3474525C4C7}" type="presOf" srcId="{9A0A1B48-08CE-44F2-8C66-5814C06EE4CC}" destId="{41590EE3-70B4-4E0E-8D44-18EF1FD97F2E}" srcOrd="0" destOrd="0" presId="urn:microsoft.com/office/officeart/2005/8/layout/hierarchy4"/>
    <dgm:cxn modelId="{85E56FFB-E071-40C7-BFC1-E9508A75A379}" srcId="{946393D2-3BB5-4D19-BAF6-84B7339845C4}" destId="{5A6BA2F8-AB86-4FEA-9FCE-F9FA52A7F9A0}" srcOrd="0" destOrd="0" parTransId="{6CA8BE2D-8B63-444F-91FB-8F9AAFFFD516}" sibTransId="{C6F24F42-97B0-4B65-A4C6-FEB3AD0E1596}"/>
    <dgm:cxn modelId="{A7625AB6-5CA8-4543-AFDF-3445626B95A7}" srcId="{D5544F4D-4FD2-41EE-A356-ABCAA534BCB5}" destId="{187C542A-BCFC-4BBB-8DCA-67690BE3FD29}" srcOrd="0" destOrd="0" parTransId="{1DE6EB8F-E86E-468D-9E31-3BEF22539EFA}" sibTransId="{FA166069-510E-430D-ABBE-E1A2B09558CE}"/>
    <dgm:cxn modelId="{563B7135-C296-437E-86BC-71C9BF75CBD3}" srcId="{D1936ACF-1E69-4953-BA37-9ADE2EF12E41}" destId="{4E5A1869-57DF-4BD2-89F2-0FF412DDC036}" srcOrd="0" destOrd="0" parTransId="{2DD1E431-BE19-4798-89F6-2A2AA8604FD1}" sibTransId="{1FD46F6E-8EE6-451E-A6B4-3FA6056BD416}"/>
    <dgm:cxn modelId="{A95FB3E8-4485-4DF6-A0BE-6179643C8B61}" type="presOf" srcId="{9E15771F-F540-4F32-ACD6-56CFD707E80B}" destId="{35DF38A4-C109-469A-81F6-242705CF6432}" srcOrd="0" destOrd="0" presId="urn:microsoft.com/office/officeart/2005/8/layout/hierarchy4"/>
    <dgm:cxn modelId="{9B13088E-15AE-42E0-AB0F-52AB35B8C752}" type="presOf" srcId="{4E5A1869-57DF-4BD2-89F2-0FF412DDC036}" destId="{BA61E3A6-0BE5-4066-9F94-BB1BFFF8EBBF}" srcOrd="0" destOrd="0" presId="urn:microsoft.com/office/officeart/2005/8/layout/hierarchy4"/>
    <dgm:cxn modelId="{44D2D85A-6F4C-4ABC-8C2D-B28977898080}" srcId="{62031802-0EE5-47DF-BB1F-2C84A19F6746}" destId="{66E38241-E965-439E-997F-74C14C213F23}" srcOrd="0" destOrd="0" parTransId="{609CD11E-CAF4-4D39-A7D8-415A69AFCAA7}" sibTransId="{4CC6C1EC-DF57-4C81-9B03-3A17304C52E6}"/>
    <dgm:cxn modelId="{63612CDA-BBAA-48D8-BF07-558BDAD747A0}" srcId="{CD119780-6575-4106-AE5B-2CC6B48E5482}" destId="{93520637-36B3-4AB9-B949-92D55141E733}" srcOrd="0" destOrd="0" parTransId="{15E02305-DAD8-4809-8067-42DAD00486AD}" sibTransId="{59CBCFDE-87C7-4CA0-895C-10567390C816}"/>
    <dgm:cxn modelId="{15B242EC-11A3-40F7-B2A4-A7E917E37951}" srcId="{614AF9F2-E1A1-4D10-882A-EB6B0D669FCA}" destId="{BE98D1AB-A280-4D0B-A815-73E57FD87EC3}" srcOrd="0" destOrd="0" parTransId="{CDDECA34-9841-4A92-959B-4DB892243F64}" sibTransId="{2FD537BC-8C4D-4BAF-9555-CDCB9FCAC8F1}"/>
    <dgm:cxn modelId="{9D786EF0-2F4F-40F5-8C60-398E9181FD35}" srcId="{66E38241-E965-439E-997F-74C14C213F23}" destId="{D1936ACF-1E69-4953-BA37-9ADE2EF12E41}" srcOrd="0" destOrd="0" parTransId="{A530724B-D4A2-46C1-8717-7F7FB05E23A3}" sibTransId="{7319F631-09B1-48CB-BAF7-8445C5AC1618}"/>
    <dgm:cxn modelId="{7C2E5991-6D03-4679-BB46-318B01A66142}" srcId="{5A6BA2F8-AB86-4FEA-9FCE-F9FA52A7F9A0}" destId="{CD119780-6575-4106-AE5B-2CC6B48E5482}" srcOrd="0" destOrd="0" parTransId="{A99EC59D-97F4-424A-A28E-01E77005439E}" sibTransId="{3BBBAA4F-305C-4E5F-BBCB-DE1B8ED5978A}"/>
    <dgm:cxn modelId="{96817A6F-1084-41A9-9C11-73AE3118234F}" type="presOf" srcId="{66E38241-E965-439E-997F-74C14C213F23}" destId="{ED71EDA0-062D-4AFB-A604-C90401EB95BE}" srcOrd="0" destOrd="0" presId="urn:microsoft.com/office/officeart/2005/8/layout/hierarchy4"/>
    <dgm:cxn modelId="{BB5E608D-3B7A-464F-94ED-F84CDD3F41FC}" type="presOf" srcId="{9C715FE5-31CA-4541-A958-D2C730C134E0}" destId="{2BC9EB28-F68D-4321-836D-A642C2C0DAB1}" srcOrd="0" destOrd="0" presId="urn:microsoft.com/office/officeart/2005/8/layout/hierarchy4"/>
    <dgm:cxn modelId="{30D5CF3E-62F2-41CA-9B01-0C021B0EEC1A}" type="presOf" srcId="{593C7C55-813E-4059-B734-EC61CD9C5CBC}" destId="{7653A429-0E18-4BE3-A07C-F1A5A9D672E3}" srcOrd="0" destOrd="0" presId="urn:microsoft.com/office/officeart/2005/8/layout/hierarchy4"/>
    <dgm:cxn modelId="{2E3A4B0A-C6F1-498B-A616-AF6C3935B080}" srcId="{4E5A1869-57DF-4BD2-89F2-0FF412DDC036}" destId="{F0AF63A1-E6C3-48D7-BA15-2982A4DC912D}" srcOrd="0" destOrd="0" parTransId="{DFC5A12C-CC91-4A63-8252-41799CA3AEAA}" sibTransId="{EA539CAD-DFF5-47A4-8411-B337C730B6B2}"/>
    <dgm:cxn modelId="{4CCBEABF-5025-4A24-A620-AEF17EEC50E9}" type="presOf" srcId="{89E09F27-5F73-400B-AE18-4421B9895F64}" destId="{9E5D5161-23D7-41B4-A187-BE6D7C6483D0}" srcOrd="0" destOrd="0" presId="urn:microsoft.com/office/officeart/2005/8/layout/hierarchy4"/>
    <dgm:cxn modelId="{C950BDF9-9EB4-4ABB-B909-8941FA28FFD4}" type="presOf" srcId="{BE98D1AB-A280-4D0B-A815-73E57FD87EC3}" destId="{89DC61A6-3199-4C88-A8D1-98ADCFDD3274}" srcOrd="0" destOrd="0" presId="urn:microsoft.com/office/officeart/2005/8/layout/hierarchy4"/>
    <dgm:cxn modelId="{177B1604-DECB-437F-BD0A-A555EEF6E09F}" srcId="{CE075476-E9CA-4A59-A127-31223E8D37A1}" destId="{946393D2-3BB5-4D19-BAF6-84B7339845C4}" srcOrd="0" destOrd="0" parTransId="{6D4C3ED2-39E1-4137-9A50-9D8AF25F37D5}" sibTransId="{E900975D-4121-430B-8FA3-BEFE3EC45817}"/>
    <dgm:cxn modelId="{C45DA182-1E59-47EC-9C79-1F8511B43663}" type="presOf" srcId="{5A6BA2F8-AB86-4FEA-9FCE-F9FA52A7F9A0}" destId="{EFD09625-1EEB-463A-9D51-52F09A5E039B}" srcOrd="0" destOrd="0" presId="urn:microsoft.com/office/officeart/2005/8/layout/hierarchy4"/>
    <dgm:cxn modelId="{C6FEAE20-8BA5-48CC-BD38-7150DFBE6AEC}" srcId="{946393D2-3BB5-4D19-BAF6-84B7339845C4}" destId="{62031802-0EE5-47DF-BB1F-2C84A19F6746}" srcOrd="2" destOrd="0" parTransId="{43DD85C8-BF2E-4808-BFA8-3211ED494E6D}" sibTransId="{35694793-DDF3-4ECC-9AA3-AC178B8D026F}"/>
    <dgm:cxn modelId="{BFB2CF69-193A-4442-ACB4-7BF355A1EA0F}" type="presOf" srcId="{04C3AC0E-965B-48C1-827A-5D93B22D2057}" destId="{D2D81AF8-4EA8-45A6-A84D-9694EF1BCFE7}" srcOrd="0" destOrd="0" presId="urn:microsoft.com/office/officeart/2005/8/layout/hierarchy4"/>
    <dgm:cxn modelId="{9BB39D6D-C307-42F2-9F94-C088C0FC1901}" type="presOf" srcId="{44367D81-039C-4579-8E09-66CAF90F5041}" destId="{085136A3-D02F-461C-B31C-FD1D69D16759}" srcOrd="0" destOrd="0" presId="urn:microsoft.com/office/officeart/2005/8/layout/hierarchy4"/>
    <dgm:cxn modelId="{B7EC6DDD-6433-44EC-9FD5-BD8BA88E6613}" srcId="{B34B6A16-5EF9-4B63-A5E4-12B190B34880}" destId="{9A0A1B48-08CE-44F2-8C66-5814C06EE4CC}" srcOrd="0" destOrd="0" parTransId="{29FE6CB6-1907-439D-BB9A-57865C4A7A77}" sibTransId="{26501B87-1556-4F1B-A703-D81F2BA2DB5B}"/>
    <dgm:cxn modelId="{666C0A14-B576-4F66-B423-AA47B496DE85}" type="presOf" srcId="{CE075476-E9CA-4A59-A127-31223E8D37A1}" destId="{25DDEEC2-9BA5-4367-BB24-33CAA47BBC09}" srcOrd="0" destOrd="0" presId="urn:microsoft.com/office/officeart/2005/8/layout/hierarchy4"/>
    <dgm:cxn modelId="{136548B0-EF61-452E-98FE-67982867C91A}" type="presOf" srcId="{1B20A584-E8E7-451F-84AF-E95BD5B40EA1}" destId="{374E99F0-AE84-4383-93E4-780F78CE6D13}" srcOrd="0" destOrd="0" presId="urn:microsoft.com/office/officeart/2005/8/layout/hierarchy4"/>
    <dgm:cxn modelId="{DF667443-0DAC-4B0C-935A-F0465B69CBFB}" srcId="{BDDF592B-1C58-40EE-9108-0DC798BB2F08}" destId="{1B20A584-E8E7-451F-84AF-E95BD5B40EA1}" srcOrd="0" destOrd="0" parTransId="{7E48482B-E88A-45F7-BC59-A70F71B3034D}" sibTransId="{1F3B44A3-41F0-4FE2-8FE9-2EEC4DC3DA9C}"/>
    <dgm:cxn modelId="{E6AA999A-613A-4546-BDD9-432F862CB24F}" type="presOf" srcId="{614AF9F2-E1A1-4D10-882A-EB6B0D669FCA}" destId="{6CE5FDB4-BFBB-4259-A330-B441199BCE24}" srcOrd="0" destOrd="0" presId="urn:microsoft.com/office/officeart/2005/8/layout/hierarchy4"/>
    <dgm:cxn modelId="{4A227B11-A247-4E4B-94A4-9C3D280819D6}" type="presOf" srcId="{DF86BB99-07F8-490F-B6E9-4F22F5A8A955}" destId="{874CF4BC-44A5-455D-A60A-EB599B596188}" srcOrd="0" destOrd="0" presId="urn:microsoft.com/office/officeart/2005/8/layout/hierarchy4"/>
    <dgm:cxn modelId="{D4309F58-7DD7-48E4-B465-4A1A36427C53}" type="presOf" srcId="{9E496AFB-5861-4A0B-A059-7AF344913280}" destId="{F8905714-088D-483C-AC16-D43BF2F0BF16}" srcOrd="0" destOrd="0" presId="urn:microsoft.com/office/officeart/2005/8/layout/hierarchy4"/>
    <dgm:cxn modelId="{19669838-1204-4419-B4BB-2A0694BAB2B4}" type="presOf" srcId="{D1936ACF-1E69-4953-BA37-9ADE2EF12E41}" destId="{59176932-D6D5-4C36-BF7A-69A1297C4BAD}" srcOrd="0" destOrd="0" presId="urn:microsoft.com/office/officeart/2005/8/layout/hierarchy4"/>
    <dgm:cxn modelId="{3309F21D-4431-4903-BB3C-90427A73504C}" srcId="{44367D81-039C-4579-8E09-66CAF90F5041}" destId="{9C715FE5-31CA-4541-A958-D2C730C134E0}" srcOrd="0" destOrd="0" parTransId="{536A8C1B-37CE-4FCD-A098-830552423D53}" sibTransId="{B132F376-D606-4DE2-9BBB-04499697516A}"/>
    <dgm:cxn modelId="{6450BE8F-B417-4D91-B8CC-9F9E6D835A68}" type="presOf" srcId="{946393D2-3BB5-4D19-BAF6-84B7339845C4}" destId="{9DF12F5D-797B-4C71-93F7-7C835BFF7982}" srcOrd="0" destOrd="0" presId="urn:microsoft.com/office/officeart/2005/8/layout/hierarchy4"/>
    <dgm:cxn modelId="{4B65F4CB-E336-4AA9-AE5E-73C98E5E8C36}" type="presOf" srcId="{D5544F4D-4FD2-41EE-A356-ABCAA534BCB5}" destId="{F3E2EDB7-06B9-41DF-A124-270460384C20}" srcOrd="0" destOrd="0" presId="urn:microsoft.com/office/officeart/2005/8/layout/hierarchy4"/>
    <dgm:cxn modelId="{40B2E315-70A1-486D-B33A-7F4A79222FAC}" type="presOf" srcId="{F0AF63A1-E6C3-48D7-BA15-2982A4DC912D}" destId="{8C5A4ABB-F609-4CF2-8CFC-5593BE697C3C}" srcOrd="0" destOrd="0" presId="urn:microsoft.com/office/officeart/2005/8/layout/hierarchy4"/>
    <dgm:cxn modelId="{08064794-7D33-4B3D-98EC-4C2F3CAB8822}" srcId="{187C542A-BCFC-4BBB-8DCA-67690BE3FD29}" destId="{593C7C55-813E-4059-B734-EC61CD9C5CBC}" srcOrd="0" destOrd="0" parTransId="{17E9BED5-376D-4206-BC0B-A2BF002C0A67}" sibTransId="{0D884A66-EF39-4789-A63B-3A3CBEB15D6A}"/>
    <dgm:cxn modelId="{9A5E90C4-6511-4923-BB87-9C452263074C}" srcId="{593C7C55-813E-4059-B734-EC61CD9C5CBC}" destId="{9E15771F-F540-4F32-ACD6-56CFD707E80B}" srcOrd="0" destOrd="0" parTransId="{E70BBB04-FC5B-4B12-959F-7F02FDB52BBE}" sibTransId="{EC763716-B14D-403A-A4A7-216861E00C47}"/>
    <dgm:cxn modelId="{E7ADFB7A-3E17-4A95-9289-8E35997FA337}" type="presOf" srcId="{93520637-36B3-4AB9-B949-92D55141E733}" destId="{8E7E2D4A-62E6-4A23-A5DD-552A63903B64}" srcOrd="0" destOrd="0" presId="urn:microsoft.com/office/officeart/2005/8/layout/hierarchy4"/>
    <dgm:cxn modelId="{23044D7B-7184-4077-9554-9305FEDD03E9}" srcId="{946393D2-3BB5-4D19-BAF6-84B7339845C4}" destId="{9E496AFB-5861-4A0B-A059-7AF344913280}" srcOrd="4" destOrd="0" parTransId="{6435703E-03C2-4EC2-8B8A-0AC2F1B8426B}" sibTransId="{7097F666-B696-4074-BF8E-24ADA840ED3B}"/>
    <dgm:cxn modelId="{258BC616-E615-4155-B9FB-12BD9059C3A3}" type="presOf" srcId="{BDDF592B-1C58-40EE-9108-0DC798BB2F08}" destId="{C6623687-8EAD-4DE4-ABEE-F11E4E1536E2}" srcOrd="0" destOrd="0" presId="urn:microsoft.com/office/officeart/2005/8/layout/hierarchy4"/>
    <dgm:cxn modelId="{A0C2548F-8E73-4740-ABA2-86A5FC5E6407}" type="presOf" srcId="{62031802-0EE5-47DF-BB1F-2C84A19F6746}" destId="{A25BE625-018B-46BA-BE7F-ED875B975F26}" srcOrd="0" destOrd="0" presId="urn:microsoft.com/office/officeart/2005/8/layout/hierarchy4"/>
    <dgm:cxn modelId="{F96CAC06-8544-40CA-B996-1BAAA8F19956}" type="presOf" srcId="{187C542A-BCFC-4BBB-8DCA-67690BE3FD29}" destId="{EFF40216-5B58-45C6-B485-1C9C4561DF2F}" srcOrd="0" destOrd="0" presId="urn:microsoft.com/office/officeart/2005/8/layout/hierarchy4"/>
    <dgm:cxn modelId="{4B69078C-F2E6-4543-A626-BFAE56B9A1D9}" type="presOf" srcId="{CD119780-6575-4106-AE5B-2CC6B48E5482}" destId="{08E3CF47-3B57-413E-AF74-8CA250B8998B}" srcOrd="0" destOrd="0" presId="urn:microsoft.com/office/officeart/2005/8/layout/hierarchy4"/>
    <dgm:cxn modelId="{0DC76281-AE6D-4D6E-81A2-1B2B3B2AF0AA}" srcId="{93520637-36B3-4AB9-B949-92D55141E733}" destId="{44367D81-039C-4579-8E09-66CAF90F5041}" srcOrd="0" destOrd="0" parTransId="{67B6E404-88D1-4D88-A32E-7761881B20C7}" sibTransId="{F7E1C861-8795-4EA1-A76A-EE2CB6232346}"/>
    <dgm:cxn modelId="{BCC1FE31-0246-43DC-9367-3E68D1580877}" srcId="{9E496AFB-5861-4A0B-A059-7AF344913280}" destId="{BDDF592B-1C58-40EE-9108-0DC798BB2F08}" srcOrd="0" destOrd="0" parTransId="{B756F4C0-E80B-4D51-98DD-9ED456BC9850}" sibTransId="{A8539F8F-5449-4F69-9D5B-CD73E9384FB2}"/>
    <dgm:cxn modelId="{E90B9AD5-6B9D-460A-B8D4-0169929EE8C4}" srcId="{1B20A584-E8E7-451F-84AF-E95BD5B40EA1}" destId="{DF86BB99-07F8-490F-B6E9-4F22F5A8A955}" srcOrd="0" destOrd="0" parTransId="{C985FE44-C5E5-4D58-805E-13170B646D27}" sibTransId="{38C2B751-10AB-424B-8533-370958D28C0F}"/>
    <dgm:cxn modelId="{B389DD3F-0AA7-4945-BA84-FD8E1E8951AE}" type="presParOf" srcId="{25DDEEC2-9BA5-4367-BB24-33CAA47BBC09}" destId="{87933F1B-038B-4A5D-83E8-61DBF60EC4B3}" srcOrd="0" destOrd="0" presId="urn:microsoft.com/office/officeart/2005/8/layout/hierarchy4"/>
    <dgm:cxn modelId="{7E61E232-9FD1-4C2F-8B62-164F16C2A296}" type="presParOf" srcId="{87933F1B-038B-4A5D-83E8-61DBF60EC4B3}" destId="{9DF12F5D-797B-4C71-93F7-7C835BFF7982}" srcOrd="0" destOrd="0" presId="urn:microsoft.com/office/officeart/2005/8/layout/hierarchy4"/>
    <dgm:cxn modelId="{E3EDAA87-9F90-4B01-99F1-79CE33C2682F}" type="presParOf" srcId="{87933F1B-038B-4A5D-83E8-61DBF60EC4B3}" destId="{BB51C614-670C-40C7-BCBD-B3150FB090FB}" srcOrd="1" destOrd="0" presId="urn:microsoft.com/office/officeart/2005/8/layout/hierarchy4"/>
    <dgm:cxn modelId="{6FF4A960-6CBA-4F32-95C0-DFFA246A4483}" type="presParOf" srcId="{87933F1B-038B-4A5D-83E8-61DBF60EC4B3}" destId="{B74154C5-AFFE-498C-8E4C-911D7456AC97}" srcOrd="2" destOrd="0" presId="urn:microsoft.com/office/officeart/2005/8/layout/hierarchy4"/>
    <dgm:cxn modelId="{04C01ED9-A5B7-445F-BA6B-22FD5238009C}" type="presParOf" srcId="{B74154C5-AFFE-498C-8E4C-911D7456AC97}" destId="{AA6E5317-C9D5-49D6-9218-04A9A8CDF9E8}" srcOrd="0" destOrd="0" presId="urn:microsoft.com/office/officeart/2005/8/layout/hierarchy4"/>
    <dgm:cxn modelId="{152CCCF8-FB73-475C-9641-DD08A00BCB3E}" type="presParOf" srcId="{AA6E5317-C9D5-49D6-9218-04A9A8CDF9E8}" destId="{EFD09625-1EEB-463A-9D51-52F09A5E039B}" srcOrd="0" destOrd="0" presId="urn:microsoft.com/office/officeart/2005/8/layout/hierarchy4"/>
    <dgm:cxn modelId="{18BAADCA-C9ED-47B2-BE1A-4E41AF3E3A32}" type="presParOf" srcId="{AA6E5317-C9D5-49D6-9218-04A9A8CDF9E8}" destId="{D65A41FF-7035-4133-9240-517AEBC67369}" srcOrd="1" destOrd="0" presId="urn:microsoft.com/office/officeart/2005/8/layout/hierarchy4"/>
    <dgm:cxn modelId="{C52DE11C-5CEB-462D-AF7B-44CF6F790055}" type="presParOf" srcId="{AA6E5317-C9D5-49D6-9218-04A9A8CDF9E8}" destId="{ED986375-36F5-4143-A5F0-85653599471E}" srcOrd="2" destOrd="0" presId="urn:microsoft.com/office/officeart/2005/8/layout/hierarchy4"/>
    <dgm:cxn modelId="{DACEB8ED-D5B9-4CF0-9076-A2F08574481F}" type="presParOf" srcId="{ED986375-36F5-4143-A5F0-85653599471E}" destId="{38B1749F-89AF-4F8A-BC98-0405C2387238}" srcOrd="0" destOrd="0" presId="urn:microsoft.com/office/officeart/2005/8/layout/hierarchy4"/>
    <dgm:cxn modelId="{934C4609-59FF-41A4-ACD9-577379F11DCF}" type="presParOf" srcId="{38B1749F-89AF-4F8A-BC98-0405C2387238}" destId="{08E3CF47-3B57-413E-AF74-8CA250B8998B}" srcOrd="0" destOrd="0" presId="urn:microsoft.com/office/officeart/2005/8/layout/hierarchy4"/>
    <dgm:cxn modelId="{0D47028D-C87D-498F-A90C-71DCC120F096}" type="presParOf" srcId="{38B1749F-89AF-4F8A-BC98-0405C2387238}" destId="{D13C370C-622F-409C-9504-EC28566F8635}" srcOrd="1" destOrd="0" presId="urn:microsoft.com/office/officeart/2005/8/layout/hierarchy4"/>
    <dgm:cxn modelId="{6217D2BA-D8D3-4969-B281-0041F43FE954}" type="presParOf" srcId="{38B1749F-89AF-4F8A-BC98-0405C2387238}" destId="{25FA29A3-BF26-4AAB-B4C0-89D7084C42E8}" srcOrd="2" destOrd="0" presId="urn:microsoft.com/office/officeart/2005/8/layout/hierarchy4"/>
    <dgm:cxn modelId="{27E44B70-BB9E-438F-9A1A-237FEDFB4A74}" type="presParOf" srcId="{25FA29A3-BF26-4AAB-B4C0-89D7084C42E8}" destId="{25C7D557-F0AE-4C4E-8B80-BC2468777DC6}" srcOrd="0" destOrd="0" presId="urn:microsoft.com/office/officeart/2005/8/layout/hierarchy4"/>
    <dgm:cxn modelId="{1C4B3604-ACDE-4B51-A82D-DAB574593EA5}" type="presParOf" srcId="{25C7D557-F0AE-4C4E-8B80-BC2468777DC6}" destId="{8E7E2D4A-62E6-4A23-A5DD-552A63903B64}" srcOrd="0" destOrd="0" presId="urn:microsoft.com/office/officeart/2005/8/layout/hierarchy4"/>
    <dgm:cxn modelId="{247C2362-A596-473A-A11B-7187A0D9E89D}" type="presParOf" srcId="{25C7D557-F0AE-4C4E-8B80-BC2468777DC6}" destId="{9B983630-5D09-45D7-92AD-109BAA43CF48}" srcOrd="1" destOrd="0" presId="urn:microsoft.com/office/officeart/2005/8/layout/hierarchy4"/>
    <dgm:cxn modelId="{02113FE4-8F91-4956-A654-8B6E78A24E2B}" type="presParOf" srcId="{25C7D557-F0AE-4C4E-8B80-BC2468777DC6}" destId="{B338BAF6-59FE-4215-B697-18ED9B1E550D}" srcOrd="2" destOrd="0" presId="urn:microsoft.com/office/officeart/2005/8/layout/hierarchy4"/>
    <dgm:cxn modelId="{1AB440F6-A52C-4FD0-87B3-126AF3A324BF}" type="presParOf" srcId="{B338BAF6-59FE-4215-B697-18ED9B1E550D}" destId="{C2D8D153-FBF9-44C5-B447-F4BF501D8FA1}" srcOrd="0" destOrd="0" presId="urn:microsoft.com/office/officeart/2005/8/layout/hierarchy4"/>
    <dgm:cxn modelId="{E853DD69-4338-47F7-93DB-C05AE7D3C22A}" type="presParOf" srcId="{C2D8D153-FBF9-44C5-B447-F4BF501D8FA1}" destId="{085136A3-D02F-461C-B31C-FD1D69D16759}" srcOrd="0" destOrd="0" presId="urn:microsoft.com/office/officeart/2005/8/layout/hierarchy4"/>
    <dgm:cxn modelId="{86C3A979-EC4C-4015-9B25-682CFF4736BA}" type="presParOf" srcId="{C2D8D153-FBF9-44C5-B447-F4BF501D8FA1}" destId="{DCA6CF81-D743-4AD3-A3A1-3DF9D9BFBC77}" srcOrd="1" destOrd="0" presId="urn:microsoft.com/office/officeart/2005/8/layout/hierarchy4"/>
    <dgm:cxn modelId="{14D8B243-1A35-4BAD-98CF-9F831DE733A6}" type="presParOf" srcId="{C2D8D153-FBF9-44C5-B447-F4BF501D8FA1}" destId="{8A9FECDA-0971-4926-9F35-6C36E65B14A9}" srcOrd="2" destOrd="0" presId="urn:microsoft.com/office/officeart/2005/8/layout/hierarchy4"/>
    <dgm:cxn modelId="{3E57424D-FE93-4DA2-9996-A524C41CE64E}" type="presParOf" srcId="{8A9FECDA-0971-4926-9F35-6C36E65B14A9}" destId="{4A1D7939-C139-4889-AA8A-C0FC12630CEE}" srcOrd="0" destOrd="0" presId="urn:microsoft.com/office/officeart/2005/8/layout/hierarchy4"/>
    <dgm:cxn modelId="{CD98B0B3-BA82-4DA6-ADD5-E5FB9B6DC612}" type="presParOf" srcId="{4A1D7939-C139-4889-AA8A-C0FC12630CEE}" destId="{2BC9EB28-F68D-4321-836D-A642C2C0DAB1}" srcOrd="0" destOrd="0" presId="urn:microsoft.com/office/officeart/2005/8/layout/hierarchy4"/>
    <dgm:cxn modelId="{145EF97E-E257-44A1-8BC0-A8EB0C69E44B}" type="presParOf" srcId="{4A1D7939-C139-4889-AA8A-C0FC12630CEE}" destId="{7F93EC46-9C8D-4119-8F52-CCFA2BE3D856}" srcOrd="1" destOrd="0" presId="urn:microsoft.com/office/officeart/2005/8/layout/hierarchy4"/>
    <dgm:cxn modelId="{85CF5301-E963-4510-AB04-9868E50477A6}" type="presParOf" srcId="{B74154C5-AFFE-498C-8E4C-911D7456AC97}" destId="{694C6A3E-E1B4-4940-ABED-A0BE47161CCE}" srcOrd="1" destOrd="0" presId="urn:microsoft.com/office/officeart/2005/8/layout/hierarchy4"/>
    <dgm:cxn modelId="{7A39A751-9C86-4AC2-BC7F-F1564FB78592}" type="presParOf" srcId="{B74154C5-AFFE-498C-8E4C-911D7456AC97}" destId="{22BDFE06-8D1B-4C76-8FF0-2DABD4B35522}" srcOrd="2" destOrd="0" presId="urn:microsoft.com/office/officeart/2005/8/layout/hierarchy4"/>
    <dgm:cxn modelId="{152FB762-F49F-42BE-9343-347CFF25252B}" type="presParOf" srcId="{22BDFE06-8D1B-4C76-8FF0-2DABD4B35522}" destId="{576C6983-4618-426C-8177-DEA9FE3AC4EB}" srcOrd="0" destOrd="0" presId="urn:microsoft.com/office/officeart/2005/8/layout/hierarchy4"/>
    <dgm:cxn modelId="{7163AB07-9A5B-4B48-A498-1F83CAA5E276}" type="presParOf" srcId="{22BDFE06-8D1B-4C76-8FF0-2DABD4B35522}" destId="{498D5BED-6816-45E0-A418-8DCFF49902AF}" srcOrd="1" destOrd="0" presId="urn:microsoft.com/office/officeart/2005/8/layout/hierarchy4"/>
    <dgm:cxn modelId="{2CD907F1-F4CD-4767-BE61-3A93B9146F2A}" type="presParOf" srcId="{22BDFE06-8D1B-4C76-8FF0-2DABD4B35522}" destId="{508A389B-C0F5-43D4-BD46-7C9F058EB2F7}" srcOrd="2" destOrd="0" presId="urn:microsoft.com/office/officeart/2005/8/layout/hierarchy4"/>
    <dgm:cxn modelId="{F7E6243D-53AF-42F8-9A2D-1C16A2F3D09B}" type="presParOf" srcId="{508A389B-C0F5-43D4-BD46-7C9F058EB2F7}" destId="{A644AD33-E417-429A-9E91-F1252963FCFB}" srcOrd="0" destOrd="0" presId="urn:microsoft.com/office/officeart/2005/8/layout/hierarchy4"/>
    <dgm:cxn modelId="{7F41110A-6478-4820-8E5D-05DDE853ACD6}" type="presParOf" srcId="{A644AD33-E417-429A-9E91-F1252963FCFB}" destId="{C5CFBDE9-676A-4F97-89D1-A3ED5ACC7AD4}" srcOrd="0" destOrd="0" presId="urn:microsoft.com/office/officeart/2005/8/layout/hierarchy4"/>
    <dgm:cxn modelId="{6E9EEBEC-AC2B-41CC-BD0A-0439AEE1D7C3}" type="presParOf" srcId="{A644AD33-E417-429A-9E91-F1252963FCFB}" destId="{E25D1E64-A812-4515-8E90-18B34B444FC6}" srcOrd="1" destOrd="0" presId="urn:microsoft.com/office/officeart/2005/8/layout/hierarchy4"/>
    <dgm:cxn modelId="{F2ACB6DE-C2E2-4969-A30D-B4959E14AD3E}" type="presParOf" srcId="{A644AD33-E417-429A-9E91-F1252963FCFB}" destId="{04E945F9-7064-45EE-A30C-EE8167A9579A}" srcOrd="2" destOrd="0" presId="urn:microsoft.com/office/officeart/2005/8/layout/hierarchy4"/>
    <dgm:cxn modelId="{54E1EF86-CF28-47EA-91E7-0246C463F2E2}" type="presParOf" srcId="{04E945F9-7064-45EE-A30C-EE8167A9579A}" destId="{5106FDE3-AC3E-4615-8C4F-829EABC2C26C}" srcOrd="0" destOrd="0" presId="urn:microsoft.com/office/officeart/2005/8/layout/hierarchy4"/>
    <dgm:cxn modelId="{B89D4167-5E2F-461E-BE06-04FD662D2357}" type="presParOf" srcId="{5106FDE3-AC3E-4615-8C4F-829EABC2C26C}" destId="{41590EE3-70B4-4E0E-8D44-18EF1FD97F2E}" srcOrd="0" destOrd="0" presId="urn:microsoft.com/office/officeart/2005/8/layout/hierarchy4"/>
    <dgm:cxn modelId="{0980783B-8CF3-4EAC-81F9-E639A928388C}" type="presParOf" srcId="{5106FDE3-AC3E-4615-8C4F-829EABC2C26C}" destId="{58DAA9F4-0E18-4F78-BD4F-92D296477D35}" srcOrd="1" destOrd="0" presId="urn:microsoft.com/office/officeart/2005/8/layout/hierarchy4"/>
    <dgm:cxn modelId="{D617545E-7B85-4DC5-9042-A22DD4A5EA43}" type="presParOf" srcId="{5106FDE3-AC3E-4615-8C4F-829EABC2C26C}" destId="{D1A4E4BA-FB74-44DD-88E4-672303AAC4FA}" srcOrd="2" destOrd="0" presId="urn:microsoft.com/office/officeart/2005/8/layout/hierarchy4"/>
    <dgm:cxn modelId="{D38B975F-7835-400C-A610-058E6D33B4D6}" type="presParOf" srcId="{D1A4E4BA-FB74-44DD-88E4-672303AAC4FA}" destId="{E5B57F09-2B59-4711-A8C9-974EF4149D9A}" srcOrd="0" destOrd="0" presId="urn:microsoft.com/office/officeart/2005/8/layout/hierarchy4"/>
    <dgm:cxn modelId="{5193B3A7-D364-4CF0-91C4-CE1E1AD1510F}" type="presParOf" srcId="{E5B57F09-2B59-4711-A8C9-974EF4149D9A}" destId="{6CE5FDB4-BFBB-4259-A330-B441199BCE24}" srcOrd="0" destOrd="0" presId="urn:microsoft.com/office/officeart/2005/8/layout/hierarchy4"/>
    <dgm:cxn modelId="{7B860EF3-830A-4C5B-BD8E-6F88BF006C15}" type="presParOf" srcId="{E5B57F09-2B59-4711-A8C9-974EF4149D9A}" destId="{333F826B-C233-4B5F-A398-764D3F47A1BA}" srcOrd="1" destOrd="0" presId="urn:microsoft.com/office/officeart/2005/8/layout/hierarchy4"/>
    <dgm:cxn modelId="{2B8AEF53-DD3E-4D0D-A7DB-C896068BF236}" type="presParOf" srcId="{E5B57F09-2B59-4711-A8C9-974EF4149D9A}" destId="{E607D5B5-B0CE-46E0-84C5-F456BAF04EE4}" srcOrd="2" destOrd="0" presId="urn:microsoft.com/office/officeart/2005/8/layout/hierarchy4"/>
    <dgm:cxn modelId="{99FC30A2-09E9-413D-B81D-44A0E0F251C0}" type="presParOf" srcId="{E607D5B5-B0CE-46E0-84C5-F456BAF04EE4}" destId="{F267116D-D0B1-4457-ABA0-2D94424C53E8}" srcOrd="0" destOrd="0" presId="urn:microsoft.com/office/officeart/2005/8/layout/hierarchy4"/>
    <dgm:cxn modelId="{08665716-5CD5-4B9C-9464-46F307837DF6}" type="presParOf" srcId="{F267116D-D0B1-4457-ABA0-2D94424C53E8}" destId="{89DC61A6-3199-4C88-A8D1-98ADCFDD3274}" srcOrd="0" destOrd="0" presId="urn:microsoft.com/office/officeart/2005/8/layout/hierarchy4"/>
    <dgm:cxn modelId="{A5BC48DF-E5E5-478E-80B8-2629BC5D4A72}" type="presParOf" srcId="{F267116D-D0B1-4457-ABA0-2D94424C53E8}" destId="{C7E808E6-5BB0-42AD-9568-7FA84FFA1273}" srcOrd="1" destOrd="0" presId="urn:microsoft.com/office/officeart/2005/8/layout/hierarchy4"/>
    <dgm:cxn modelId="{1B9631A5-94E4-4C30-AF0D-91DC934658D4}" type="presParOf" srcId="{B74154C5-AFFE-498C-8E4C-911D7456AC97}" destId="{8A94FD29-AE36-4272-B8B7-FF847200D7A2}" srcOrd="3" destOrd="0" presId="urn:microsoft.com/office/officeart/2005/8/layout/hierarchy4"/>
    <dgm:cxn modelId="{C84727B2-0DB6-4BB2-B1E6-4D52E7FD807F}" type="presParOf" srcId="{B74154C5-AFFE-498C-8E4C-911D7456AC97}" destId="{AF93020A-9780-4776-85B8-7147747F36CC}" srcOrd="4" destOrd="0" presId="urn:microsoft.com/office/officeart/2005/8/layout/hierarchy4"/>
    <dgm:cxn modelId="{2271B27B-F385-4CFD-8BEE-D55DB8395267}" type="presParOf" srcId="{AF93020A-9780-4776-85B8-7147747F36CC}" destId="{A25BE625-018B-46BA-BE7F-ED875B975F26}" srcOrd="0" destOrd="0" presId="urn:microsoft.com/office/officeart/2005/8/layout/hierarchy4"/>
    <dgm:cxn modelId="{93281744-7928-4BF1-80C4-5F83211C902A}" type="presParOf" srcId="{AF93020A-9780-4776-85B8-7147747F36CC}" destId="{1A223B6C-87F7-4855-A691-FD4F8FB278AD}" srcOrd="1" destOrd="0" presId="urn:microsoft.com/office/officeart/2005/8/layout/hierarchy4"/>
    <dgm:cxn modelId="{04F87499-24AC-4EC6-8BA0-24A178D08F77}" type="presParOf" srcId="{AF93020A-9780-4776-85B8-7147747F36CC}" destId="{DACF82F6-95A6-4B59-9D37-F46699815612}" srcOrd="2" destOrd="0" presId="urn:microsoft.com/office/officeart/2005/8/layout/hierarchy4"/>
    <dgm:cxn modelId="{0B3ABD13-E7DB-460D-B91D-87F911FBD836}" type="presParOf" srcId="{DACF82F6-95A6-4B59-9D37-F46699815612}" destId="{ED952F31-E314-4458-8B5D-C2079EE1C63B}" srcOrd="0" destOrd="0" presId="urn:microsoft.com/office/officeart/2005/8/layout/hierarchy4"/>
    <dgm:cxn modelId="{BD9FA6CB-9BA3-426F-8EEE-C7184F8CEA4B}" type="presParOf" srcId="{ED952F31-E314-4458-8B5D-C2079EE1C63B}" destId="{ED71EDA0-062D-4AFB-A604-C90401EB95BE}" srcOrd="0" destOrd="0" presId="urn:microsoft.com/office/officeart/2005/8/layout/hierarchy4"/>
    <dgm:cxn modelId="{EA5DCE16-077F-47BE-8092-18BA89133A8A}" type="presParOf" srcId="{ED952F31-E314-4458-8B5D-C2079EE1C63B}" destId="{A50246D1-9CA6-4404-963D-014ACF092692}" srcOrd="1" destOrd="0" presId="urn:microsoft.com/office/officeart/2005/8/layout/hierarchy4"/>
    <dgm:cxn modelId="{F453D9EF-0D82-4077-B065-B0A458578CE5}" type="presParOf" srcId="{ED952F31-E314-4458-8B5D-C2079EE1C63B}" destId="{02B21DC3-0F63-48CC-92DD-A31DEF6C16F9}" srcOrd="2" destOrd="0" presId="urn:microsoft.com/office/officeart/2005/8/layout/hierarchy4"/>
    <dgm:cxn modelId="{61E767A5-9748-4155-8C2B-85B3AAABD332}" type="presParOf" srcId="{02B21DC3-0F63-48CC-92DD-A31DEF6C16F9}" destId="{4A08C748-3ACE-47B8-ABA4-F56495914AD8}" srcOrd="0" destOrd="0" presId="urn:microsoft.com/office/officeart/2005/8/layout/hierarchy4"/>
    <dgm:cxn modelId="{209E6967-3C8E-4DD2-9B0B-19E47337C0CF}" type="presParOf" srcId="{4A08C748-3ACE-47B8-ABA4-F56495914AD8}" destId="{59176932-D6D5-4C36-BF7A-69A1297C4BAD}" srcOrd="0" destOrd="0" presId="urn:microsoft.com/office/officeart/2005/8/layout/hierarchy4"/>
    <dgm:cxn modelId="{C0D1E152-FDC0-42C1-AE1D-439F678C4CCD}" type="presParOf" srcId="{4A08C748-3ACE-47B8-ABA4-F56495914AD8}" destId="{30B75228-9E45-4192-98FC-463FCFD65011}" srcOrd="1" destOrd="0" presId="urn:microsoft.com/office/officeart/2005/8/layout/hierarchy4"/>
    <dgm:cxn modelId="{7E2BB423-2E75-425E-BC32-24EA541FF986}" type="presParOf" srcId="{4A08C748-3ACE-47B8-ABA4-F56495914AD8}" destId="{4E7A1119-403E-4C39-BB54-05ED8132FF0C}" srcOrd="2" destOrd="0" presId="urn:microsoft.com/office/officeart/2005/8/layout/hierarchy4"/>
    <dgm:cxn modelId="{B01BC8D7-DEF5-462C-802C-FB5BCF52C293}" type="presParOf" srcId="{4E7A1119-403E-4C39-BB54-05ED8132FF0C}" destId="{F32685DE-10D4-4878-B807-45D477FFEF84}" srcOrd="0" destOrd="0" presId="urn:microsoft.com/office/officeart/2005/8/layout/hierarchy4"/>
    <dgm:cxn modelId="{3F6AFAB2-789B-4688-9CB2-54392EC72FF4}" type="presParOf" srcId="{F32685DE-10D4-4878-B807-45D477FFEF84}" destId="{BA61E3A6-0BE5-4066-9F94-BB1BFFF8EBBF}" srcOrd="0" destOrd="0" presId="urn:microsoft.com/office/officeart/2005/8/layout/hierarchy4"/>
    <dgm:cxn modelId="{60625490-B3DC-4DE5-AC4B-58D0E0EAA8B6}" type="presParOf" srcId="{F32685DE-10D4-4878-B807-45D477FFEF84}" destId="{E4A82E23-1C0A-4136-A9EF-782A3309B0A1}" srcOrd="1" destOrd="0" presId="urn:microsoft.com/office/officeart/2005/8/layout/hierarchy4"/>
    <dgm:cxn modelId="{F30DAB98-CD14-4882-8840-29B7E86A2C1F}" type="presParOf" srcId="{F32685DE-10D4-4878-B807-45D477FFEF84}" destId="{12969847-F565-4B2C-9631-4E5EF759A09C}" srcOrd="2" destOrd="0" presId="urn:microsoft.com/office/officeart/2005/8/layout/hierarchy4"/>
    <dgm:cxn modelId="{6F9FC115-9FFD-4ECF-A8D7-05CC21017F4D}" type="presParOf" srcId="{12969847-F565-4B2C-9631-4E5EF759A09C}" destId="{52B80F8A-F071-46D8-883B-7E22B84F7B82}" srcOrd="0" destOrd="0" presId="urn:microsoft.com/office/officeart/2005/8/layout/hierarchy4"/>
    <dgm:cxn modelId="{FBF04766-1117-4C15-B6F7-E7FA3CA9D064}" type="presParOf" srcId="{52B80F8A-F071-46D8-883B-7E22B84F7B82}" destId="{8C5A4ABB-F609-4CF2-8CFC-5593BE697C3C}" srcOrd="0" destOrd="0" presId="urn:microsoft.com/office/officeart/2005/8/layout/hierarchy4"/>
    <dgm:cxn modelId="{C02F302D-D0B8-490E-A0FB-5D0C2C6EB662}" type="presParOf" srcId="{52B80F8A-F071-46D8-883B-7E22B84F7B82}" destId="{363B422D-50FA-4623-87DE-F2646C7B8FA8}" srcOrd="1" destOrd="0" presId="urn:microsoft.com/office/officeart/2005/8/layout/hierarchy4"/>
    <dgm:cxn modelId="{6458B614-9CCC-4811-B208-08F3C5446A4E}" type="presParOf" srcId="{B74154C5-AFFE-498C-8E4C-911D7456AC97}" destId="{DF99D3E9-B7CE-4F56-A161-7C0465341531}" srcOrd="5" destOrd="0" presId="urn:microsoft.com/office/officeart/2005/8/layout/hierarchy4"/>
    <dgm:cxn modelId="{E5D0C647-6471-4A67-8F45-031FD9B31E65}" type="presParOf" srcId="{B74154C5-AFFE-498C-8E4C-911D7456AC97}" destId="{CFBC63A5-42B0-460D-9C89-B64E9E9E2922}" srcOrd="6" destOrd="0" presId="urn:microsoft.com/office/officeart/2005/8/layout/hierarchy4"/>
    <dgm:cxn modelId="{7F47969D-9188-480B-9DBE-AA175C9921DA}" type="presParOf" srcId="{CFBC63A5-42B0-460D-9C89-B64E9E9E2922}" destId="{9E5D5161-23D7-41B4-A187-BE6D7C6483D0}" srcOrd="0" destOrd="0" presId="urn:microsoft.com/office/officeart/2005/8/layout/hierarchy4"/>
    <dgm:cxn modelId="{BCFD8889-9544-42C2-B3EE-F8289C040475}" type="presParOf" srcId="{CFBC63A5-42B0-460D-9C89-B64E9E9E2922}" destId="{8BC6FDF3-3E6D-414C-B5BC-6C5B61465391}" srcOrd="1" destOrd="0" presId="urn:microsoft.com/office/officeart/2005/8/layout/hierarchy4"/>
    <dgm:cxn modelId="{55128CDD-5EEE-4EA3-89E5-E7B84F98819C}" type="presParOf" srcId="{CFBC63A5-42B0-460D-9C89-B64E9E9E2922}" destId="{CEF18E39-1C73-42B9-BDF1-5DD3EC85EA0D}" srcOrd="2" destOrd="0" presId="urn:microsoft.com/office/officeart/2005/8/layout/hierarchy4"/>
    <dgm:cxn modelId="{AB520947-DAB8-4224-A821-A7FB5A71AB0F}" type="presParOf" srcId="{CEF18E39-1C73-42B9-BDF1-5DD3EC85EA0D}" destId="{2A9D30D6-EDAF-44DC-BCED-BF4CD1F56E2B}" srcOrd="0" destOrd="0" presId="urn:microsoft.com/office/officeart/2005/8/layout/hierarchy4"/>
    <dgm:cxn modelId="{B664B51C-2038-4280-A205-3F0F4FEAF703}" type="presParOf" srcId="{2A9D30D6-EDAF-44DC-BCED-BF4CD1F56E2B}" destId="{F3E2EDB7-06B9-41DF-A124-270460384C20}" srcOrd="0" destOrd="0" presId="urn:microsoft.com/office/officeart/2005/8/layout/hierarchy4"/>
    <dgm:cxn modelId="{451BACCF-3FC7-49A9-A8A4-92FCF8141DFB}" type="presParOf" srcId="{2A9D30D6-EDAF-44DC-BCED-BF4CD1F56E2B}" destId="{FBD484DF-778B-4497-9431-19A94D9A4107}" srcOrd="1" destOrd="0" presId="urn:microsoft.com/office/officeart/2005/8/layout/hierarchy4"/>
    <dgm:cxn modelId="{6074183D-C5DA-4E43-9D0E-8D2583080B85}" type="presParOf" srcId="{2A9D30D6-EDAF-44DC-BCED-BF4CD1F56E2B}" destId="{232483F1-F7A4-4F7D-A818-139563074FC4}" srcOrd="2" destOrd="0" presId="urn:microsoft.com/office/officeart/2005/8/layout/hierarchy4"/>
    <dgm:cxn modelId="{A1C3CD11-4FEA-4B7A-A2A7-9099F396E7BE}" type="presParOf" srcId="{232483F1-F7A4-4F7D-A818-139563074FC4}" destId="{CA81CD2D-7A1B-4CCA-952B-6AE89CE8AAB7}" srcOrd="0" destOrd="0" presId="urn:microsoft.com/office/officeart/2005/8/layout/hierarchy4"/>
    <dgm:cxn modelId="{4008B189-FB2B-424B-AC73-BB803A6B2D60}" type="presParOf" srcId="{CA81CD2D-7A1B-4CCA-952B-6AE89CE8AAB7}" destId="{EFF40216-5B58-45C6-B485-1C9C4561DF2F}" srcOrd="0" destOrd="0" presId="urn:microsoft.com/office/officeart/2005/8/layout/hierarchy4"/>
    <dgm:cxn modelId="{01316459-7778-4527-B14C-0323CF0BB235}" type="presParOf" srcId="{CA81CD2D-7A1B-4CCA-952B-6AE89CE8AAB7}" destId="{82BA7D97-E2A8-4C59-838B-E0906E156677}" srcOrd="1" destOrd="0" presId="urn:microsoft.com/office/officeart/2005/8/layout/hierarchy4"/>
    <dgm:cxn modelId="{D8AF7A8A-A557-4792-8079-8D6B97D6A35E}" type="presParOf" srcId="{CA81CD2D-7A1B-4CCA-952B-6AE89CE8AAB7}" destId="{F73E662C-F722-4B4F-9DF8-BE21B2C2C700}" srcOrd="2" destOrd="0" presId="urn:microsoft.com/office/officeart/2005/8/layout/hierarchy4"/>
    <dgm:cxn modelId="{F0E9D4DD-F076-486A-867C-66916F9DD003}" type="presParOf" srcId="{F73E662C-F722-4B4F-9DF8-BE21B2C2C700}" destId="{566AACE7-A2F1-4E7A-BECC-43348B95352C}" srcOrd="0" destOrd="0" presId="urn:microsoft.com/office/officeart/2005/8/layout/hierarchy4"/>
    <dgm:cxn modelId="{9AC54C50-7237-4CEB-9964-1C0E8199E183}" type="presParOf" srcId="{566AACE7-A2F1-4E7A-BECC-43348B95352C}" destId="{7653A429-0E18-4BE3-A07C-F1A5A9D672E3}" srcOrd="0" destOrd="0" presId="urn:microsoft.com/office/officeart/2005/8/layout/hierarchy4"/>
    <dgm:cxn modelId="{AC29571C-3C89-4D88-A80A-8D24A3BD69DC}" type="presParOf" srcId="{566AACE7-A2F1-4E7A-BECC-43348B95352C}" destId="{BED59DE9-3C29-48CB-8A25-B7F991619843}" srcOrd="1" destOrd="0" presId="urn:microsoft.com/office/officeart/2005/8/layout/hierarchy4"/>
    <dgm:cxn modelId="{C3ABC9E1-29C5-4A9A-A5F5-4DE673EFB05C}" type="presParOf" srcId="{566AACE7-A2F1-4E7A-BECC-43348B95352C}" destId="{3A3A01C6-B3AA-4C89-92D4-EA308C8E23E1}" srcOrd="2" destOrd="0" presId="urn:microsoft.com/office/officeart/2005/8/layout/hierarchy4"/>
    <dgm:cxn modelId="{6A8EFF93-8C0E-40FA-9526-3FB862D9C05E}" type="presParOf" srcId="{3A3A01C6-B3AA-4C89-92D4-EA308C8E23E1}" destId="{B8B89817-F07F-4DA9-AEBF-C4EDAD3E897E}" srcOrd="0" destOrd="0" presId="urn:microsoft.com/office/officeart/2005/8/layout/hierarchy4"/>
    <dgm:cxn modelId="{61E6D774-04E8-4BD4-B0FD-299100B8A60C}" type="presParOf" srcId="{B8B89817-F07F-4DA9-AEBF-C4EDAD3E897E}" destId="{35DF38A4-C109-469A-81F6-242705CF6432}" srcOrd="0" destOrd="0" presId="urn:microsoft.com/office/officeart/2005/8/layout/hierarchy4"/>
    <dgm:cxn modelId="{EBB3BA0D-46D3-4FD6-B8AB-000AD87D71CD}" type="presParOf" srcId="{B8B89817-F07F-4DA9-AEBF-C4EDAD3E897E}" destId="{FF9D5968-2625-4FA7-B798-123DE0850F01}" srcOrd="1" destOrd="0" presId="urn:microsoft.com/office/officeart/2005/8/layout/hierarchy4"/>
    <dgm:cxn modelId="{A152595E-81E0-4221-9A30-B5DA96854946}" type="presParOf" srcId="{B74154C5-AFFE-498C-8E4C-911D7456AC97}" destId="{62C0B193-30A4-4691-AF46-D5B94E7FC561}" srcOrd="7" destOrd="0" presId="urn:microsoft.com/office/officeart/2005/8/layout/hierarchy4"/>
    <dgm:cxn modelId="{DD580587-341F-4D7E-95D5-B2B92F193860}" type="presParOf" srcId="{B74154C5-AFFE-498C-8E4C-911D7456AC97}" destId="{E8090E1D-4DD8-46E0-BA1E-C3890CF14D47}" srcOrd="8" destOrd="0" presId="urn:microsoft.com/office/officeart/2005/8/layout/hierarchy4"/>
    <dgm:cxn modelId="{5299F4E3-57A8-4A83-86AC-3FDA72047162}" type="presParOf" srcId="{E8090E1D-4DD8-46E0-BA1E-C3890CF14D47}" destId="{F8905714-088D-483C-AC16-D43BF2F0BF16}" srcOrd="0" destOrd="0" presId="urn:microsoft.com/office/officeart/2005/8/layout/hierarchy4"/>
    <dgm:cxn modelId="{C56D8AA1-FF7E-42ED-BCF8-283A8E731BD5}" type="presParOf" srcId="{E8090E1D-4DD8-46E0-BA1E-C3890CF14D47}" destId="{8825E9BC-9772-4579-B80A-08C02E6F5841}" srcOrd="1" destOrd="0" presId="urn:microsoft.com/office/officeart/2005/8/layout/hierarchy4"/>
    <dgm:cxn modelId="{2FE71E74-7632-441B-8F68-1169217A8F7B}" type="presParOf" srcId="{E8090E1D-4DD8-46E0-BA1E-C3890CF14D47}" destId="{4101F8DA-93D9-46DF-B37A-B90529D7C907}" srcOrd="2" destOrd="0" presId="urn:microsoft.com/office/officeart/2005/8/layout/hierarchy4"/>
    <dgm:cxn modelId="{2211CE9D-A155-4336-B21D-675FDF622B6A}" type="presParOf" srcId="{4101F8DA-93D9-46DF-B37A-B90529D7C907}" destId="{88CBD296-B18B-4903-91DE-219BC6983124}" srcOrd="0" destOrd="0" presId="urn:microsoft.com/office/officeart/2005/8/layout/hierarchy4"/>
    <dgm:cxn modelId="{8E50E7FF-2CC3-4989-83A9-7BE822FD4AB3}" type="presParOf" srcId="{88CBD296-B18B-4903-91DE-219BC6983124}" destId="{C6623687-8EAD-4DE4-ABEE-F11E4E1536E2}" srcOrd="0" destOrd="0" presId="urn:microsoft.com/office/officeart/2005/8/layout/hierarchy4"/>
    <dgm:cxn modelId="{3643BA6C-E73E-4CEC-92DF-B12DA9B65647}" type="presParOf" srcId="{88CBD296-B18B-4903-91DE-219BC6983124}" destId="{8A970205-2448-4E55-9D17-326D43C17741}" srcOrd="1" destOrd="0" presId="urn:microsoft.com/office/officeart/2005/8/layout/hierarchy4"/>
    <dgm:cxn modelId="{8913D541-AE82-4D7F-989D-B0C28A024D71}" type="presParOf" srcId="{88CBD296-B18B-4903-91DE-219BC6983124}" destId="{DDEB97A7-5E61-477F-B418-CA731CE14A06}" srcOrd="2" destOrd="0" presId="urn:microsoft.com/office/officeart/2005/8/layout/hierarchy4"/>
    <dgm:cxn modelId="{64C828F0-60F8-4C0F-800B-D369F2F12D86}" type="presParOf" srcId="{DDEB97A7-5E61-477F-B418-CA731CE14A06}" destId="{F36349D9-AAD1-4D05-8BCB-F865ABA18533}" srcOrd="0" destOrd="0" presId="urn:microsoft.com/office/officeart/2005/8/layout/hierarchy4"/>
    <dgm:cxn modelId="{54F30FDF-128D-446F-8852-11DE7BB39E2B}" type="presParOf" srcId="{F36349D9-AAD1-4D05-8BCB-F865ABA18533}" destId="{374E99F0-AE84-4383-93E4-780F78CE6D13}" srcOrd="0" destOrd="0" presId="urn:microsoft.com/office/officeart/2005/8/layout/hierarchy4"/>
    <dgm:cxn modelId="{823741AA-32CF-4227-AB01-BC1277EDEF97}" type="presParOf" srcId="{F36349D9-AAD1-4D05-8BCB-F865ABA18533}" destId="{FE4B595F-B001-4933-98CC-F9415F4FE45A}" srcOrd="1" destOrd="0" presId="urn:microsoft.com/office/officeart/2005/8/layout/hierarchy4"/>
    <dgm:cxn modelId="{EA0EA2A9-A316-4AC4-8268-4FCB52E981A6}" type="presParOf" srcId="{F36349D9-AAD1-4D05-8BCB-F865ABA18533}" destId="{19CEB4E4-DAEB-4DAC-B74F-6A90F95E40F6}" srcOrd="2" destOrd="0" presId="urn:microsoft.com/office/officeart/2005/8/layout/hierarchy4"/>
    <dgm:cxn modelId="{9C312FC5-DC28-43AF-AD62-F8E3928140BD}" type="presParOf" srcId="{19CEB4E4-DAEB-4DAC-B74F-6A90F95E40F6}" destId="{4B090C7C-91FA-46FA-862C-86DC2555E033}" srcOrd="0" destOrd="0" presId="urn:microsoft.com/office/officeart/2005/8/layout/hierarchy4"/>
    <dgm:cxn modelId="{0420F0A1-2DD8-4DA5-B655-294C4D1E3930}" type="presParOf" srcId="{4B090C7C-91FA-46FA-862C-86DC2555E033}" destId="{874CF4BC-44A5-455D-A60A-EB599B596188}" srcOrd="0" destOrd="0" presId="urn:microsoft.com/office/officeart/2005/8/layout/hierarchy4"/>
    <dgm:cxn modelId="{83AABE86-E60B-400B-A737-1A13D00B6F1B}" type="presParOf" srcId="{4B090C7C-91FA-46FA-862C-86DC2555E033}" destId="{7879E5A0-7B91-4ECE-AF79-8798634D07D0}" srcOrd="1" destOrd="0" presId="urn:microsoft.com/office/officeart/2005/8/layout/hierarchy4"/>
    <dgm:cxn modelId="{5DF4F693-51C9-4929-85AA-A663BD4E6C99}" type="presParOf" srcId="{4B090C7C-91FA-46FA-862C-86DC2555E033}" destId="{97FFE9E6-CE88-44D7-A8E9-5F178F964167}" srcOrd="2" destOrd="0" presId="urn:microsoft.com/office/officeart/2005/8/layout/hierarchy4"/>
    <dgm:cxn modelId="{06AB9753-F71F-4D8C-A8DD-F460D801F513}" type="presParOf" srcId="{97FFE9E6-CE88-44D7-A8E9-5F178F964167}" destId="{B45A538C-DC99-43D4-9C5E-FD6136650525}" srcOrd="0" destOrd="0" presId="urn:microsoft.com/office/officeart/2005/8/layout/hierarchy4"/>
    <dgm:cxn modelId="{D25132A7-7690-4678-98D2-1DEA95A73154}" type="presParOf" srcId="{B45A538C-DC99-43D4-9C5E-FD6136650525}" destId="{D2D81AF8-4EA8-45A6-A84D-9694EF1BCFE7}" srcOrd="0" destOrd="0" presId="urn:microsoft.com/office/officeart/2005/8/layout/hierarchy4"/>
    <dgm:cxn modelId="{904FEE2C-6614-49A0-83C9-602A705DF814}" type="presParOf" srcId="{B45A538C-DC99-43D4-9C5E-FD6136650525}" destId="{78FA1C88-01CB-45D0-B8B1-93ED28DC0515}"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D351FCBF-967B-4557-978E-7A3222124EA5}">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1" i="1"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2016г., </a:t>
          </a:r>
        </a:p>
        <a:p>
          <a:r>
            <a:rPr lang="ru-RU" sz="1600" b="1" i="1" dirty="0" smtClean="0">
              <a:solidFill>
                <a:schemeClr val="tx1"/>
              </a:solidFill>
              <a:latin typeface="Times New Roman" panose="02020603050405020304" pitchFamily="18" charset="0"/>
              <a:cs typeface="Times New Roman" panose="02020603050405020304" pitchFamily="18" charset="0"/>
            </a:rPr>
            <a:t>млн. руб.</a:t>
          </a:r>
        </a:p>
      </dgm:t>
    </dgm:pt>
    <dgm:pt modelId="{02F7ECAF-3554-4DF9-89FC-164034A7045E}" type="parTrans" cxnId="{06734997-BB3F-464B-BD88-0FF9251C0472}">
      <dgm:prSet/>
      <dgm:spPr/>
      <dgm:t>
        <a:bodyPr/>
        <a:lstStyle/>
        <a:p>
          <a:endParaRPr lang="ru-RU"/>
        </a:p>
      </dgm:t>
    </dgm:pt>
    <dgm:pt modelId="{7DEB0C03-D1E4-4C2F-9788-195499245F22}" type="sibTrans" cxnId="{06734997-BB3F-464B-BD88-0FF9251C0472}">
      <dgm:prSet/>
      <dgm:spPr/>
      <dgm:t>
        <a:bodyPr/>
        <a:lstStyle/>
        <a:p>
          <a:endParaRPr lang="ru-RU"/>
        </a:p>
      </dgm:t>
    </dgm:pt>
    <dgm:pt modelId="{6E4BDF23-D055-4600-B225-7ECA009E7556}">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Развитие физической культуры и массового спорта*</a:t>
          </a:r>
        </a:p>
      </dgm:t>
    </dgm:pt>
    <dgm:pt modelId="{4D02B540-D793-425D-B00D-FED0E450A17E}" type="parTrans" cxnId="{54EC16C4-94F1-4DA1-8192-10A416F0D1CD}">
      <dgm:prSet/>
      <dgm:spPr/>
      <dgm:t>
        <a:bodyPr/>
        <a:lstStyle/>
        <a:p>
          <a:endParaRPr lang="ru-RU"/>
        </a:p>
      </dgm:t>
    </dgm:pt>
    <dgm:pt modelId="{44280126-ADC5-4899-80CA-477D12FABF98}" type="sibTrans" cxnId="{54EC16C4-94F1-4DA1-8192-10A416F0D1CD}">
      <dgm:prSet/>
      <dgm:spPr/>
      <dgm:t>
        <a:bodyPr/>
        <a:lstStyle/>
        <a:p>
          <a:endParaRPr lang="ru-RU"/>
        </a:p>
      </dgm:t>
    </dgm:pt>
    <dgm:pt modelId="{3D89C345-4A0D-4FDC-B5A8-B2FCB828DDAB}">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0" dirty="0" smtClean="0">
              <a:solidFill>
                <a:schemeClr val="tx1"/>
              </a:solidFill>
              <a:latin typeface="Times New Roman" panose="02020603050405020304" pitchFamily="18" charset="0"/>
              <a:cs typeface="Times New Roman" panose="02020603050405020304" pitchFamily="18" charset="0"/>
            </a:rPr>
            <a:t>396,1</a:t>
          </a:r>
          <a:endParaRPr lang="ru-RU" sz="1600" b="0" dirty="0">
            <a:solidFill>
              <a:schemeClr val="tx1"/>
            </a:solidFill>
            <a:latin typeface="Times New Roman" panose="02020603050405020304" pitchFamily="18" charset="0"/>
            <a:cs typeface="Times New Roman" panose="02020603050405020304" pitchFamily="18" charset="0"/>
          </a:endParaRPr>
        </a:p>
      </dgm:t>
    </dgm:pt>
    <dgm:pt modelId="{E6354887-5BD7-498D-B65E-5BB3879A76B2}" type="parTrans" cxnId="{E2E60461-5992-4AA5-A3A2-574A752DCE92}">
      <dgm:prSet/>
      <dgm:spPr/>
      <dgm:t>
        <a:bodyPr/>
        <a:lstStyle/>
        <a:p>
          <a:endParaRPr lang="ru-RU"/>
        </a:p>
      </dgm:t>
    </dgm:pt>
    <dgm:pt modelId="{EA880DA5-92D7-4193-8FA5-39C6170E4C3C}" type="sibTrans" cxnId="{E2E60461-5992-4AA5-A3A2-574A752DCE92}">
      <dgm:prSet/>
      <dgm:spPr/>
      <dgm:t>
        <a:bodyPr/>
        <a:lstStyle/>
        <a:p>
          <a:endParaRPr lang="ru-RU"/>
        </a:p>
      </dgm:t>
    </dgm:pt>
    <dgm:pt modelId="{512DE50A-C5CC-4902-9E40-2F658F91C541}">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0" dirty="0" smtClean="0">
              <a:solidFill>
                <a:schemeClr val="tx1"/>
              </a:solidFill>
              <a:latin typeface="Times New Roman" panose="02020603050405020304" pitchFamily="18" charset="0"/>
              <a:cs typeface="Times New Roman" panose="02020603050405020304" pitchFamily="18" charset="0"/>
            </a:rPr>
            <a:t>421,8</a:t>
          </a:r>
          <a:endParaRPr lang="ru-RU" sz="1600" b="0" dirty="0">
            <a:solidFill>
              <a:schemeClr val="tx1"/>
            </a:solidFill>
            <a:latin typeface="Times New Roman" panose="02020603050405020304" pitchFamily="18" charset="0"/>
            <a:cs typeface="Times New Roman" panose="02020603050405020304" pitchFamily="18" charset="0"/>
          </a:endParaRPr>
        </a:p>
      </dgm:t>
    </dgm:pt>
    <dgm:pt modelId="{B4F8CCDA-03A5-404C-8D3C-DB13D614312F}" type="parTrans" cxnId="{CF556B83-D864-4B9F-8A1E-03D44A5E132F}">
      <dgm:prSet/>
      <dgm:spPr/>
      <dgm:t>
        <a:bodyPr/>
        <a:lstStyle/>
        <a:p>
          <a:endParaRPr lang="ru-RU"/>
        </a:p>
      </dgm:t>
    </dgm:pt>
    <dgm:pt modelId="{DA45B9E8-F93B-44F7-95AA-7CC22F6CBAFD}" type="sibTrans" cxnId="{CF556B83-D864-4B9F-8A1E-03D44A5E132F}">
      <dgm:prSet/>
      <dgm:spPr/>
      <dgm:t>
        <a:bodyPr/>
        <a:lstStyle/>
        <a:p>
          <a:endParaRPr lang="ru-RU"/>
        </a:p>
      </dgm:t>
    </dgm:pt>
    <dgm:pt modelId="{DC8ABE38-9E0B-457A-A24A-B3482434ACA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Развитие спорта высших достижений и системы подготовки спортивного резерва</a:t>
          </a:r>
        </a:p>
      </dgm:t>
    </dgm:pt>
    <dgm:pt modelId="{66A143F5-070B-4EB2-98E1-744739FD25A0}" type="parTrans" cxnId="{0EC2FFFF-3B8A-4396-A103-CD84B8E53C3D}">
      <dgm:prSet/>
      <dgm:spPr/>
      <dgm:t>
        <a:bodyPr/>
        <a:lstStyle/>
        <a:p>
          <a:endParaRPr lang="ru-RU"/>
        </a:p>
      </dgm:t>
    </dgm:pt>
    <dgm:pt modelId="{571AE004-CF7E-444E-8136-BDA562AA7234}" type="sibTrans" cxnId="{0EC2FFFF-3B8A-4396-A103-CD84B8E53C3D}">
      <dgm:prSet/>
      <dgm:spPr/>
      <dgm:t>
        <a:bodyPr/>
        <a:lstStyle/>
        <a:p>
          <a:endParaRPr lang="ru-RU"/>
        </a:p>
      </dgm:t>
    </dgm:pt>
    <dgm:pt modelId="{A1DDD609-70AF-4AB0-8AF2-96C0F2FD1B4D}">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dgm:t>
    </dgm:pt>
    <dgm:pt modelId="{A3AF0806-BCE7-41EF-8884-5859E7B3DC4D}" type="parTrans" cxnId="{5E2A3969-7FB8-4662-9F17-F53AA2703C7F}">
      <dgm:prSet/>
      <dgm:spPr/>
      <dgm:t>
        <a:bodyPr/>
        <a:lstStyle/>
        <a:p>
          <a:endParaRPr lang="ru-RU"/>
        </a:p>
      </dgm:t>
    </dgm:pt>
    <dgm:pt modelId="{6356DD5A-34F4-40C3-8E59-AF1BE4BC4233}" type="sibTrans" cxnId="{5E2A3969-7FB8-4662-9F17-F53AA2703C7F}">
      <dgm:prSet/>
      <dgm:spPr/>
      <dgm:t>
        <a:bodyPr/>
        <a:lstStyle/>
        <a:p>
          <a:endParaRPr lang="ru-RU"/>
        </a:p>
      </dgm:t>
    </dgm:pt>
    <dgm:pt modelId="{9C340CC9-2130-40AB-A317-731A07F4C4D4}">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Подпрограмма</a:t>
          </a:r>
        </a:p>
      </dgm:t>
    </dgm:pt>
    <dgm:pt modelId="{58655F87-BEED-44F0-A5BC-6C3B4C969F18}" type="parTrans" cxnId="{15EA5969-1266-4A08-9B4C-2673D40B1468}">
      <dgm:prSet/>
      <dgm:spPr/>
      <dgm:t>
        <a:bodyPr/>
        <a:lstStyle/>
        <a:p>
          <a:endParaRPr lang="ru-RU"/>
        </a:p>
      </dgm:t>
    </dgm:pt>
    <dgm:pt modelId="{90346222-8E93-412B-9BDA-739D01D04546}" type="sibTrans" cxnId="{15EA5969-1266-4A08-9B4C-2673D40B1468}">
      <dgm:prSet/>
      <dgm:spPr/>
      <dgm:t>
        <a:bodyPr/>
        <a:lstStyle/>
        <a:p>
          <a:endParaRPr lang="ru-RU"/>
        </a:p>
      </dgm:t>
    </dgm:pt>
    <dgm:pt modelId="{44620483-05CE-475B-892A-246F91C5E194}">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833C4AE1-F722-4E56-A2FF-C5725B3BFB2A}" type="parTrans" cxnId="{6C47EC45-C4B4-4EA0-89D8-F8D2EE15F03A}">
      <dgm:prSet/>
      <dgm:spPr/>
      <dgm:t>
        <a:bodyPr/>
        <a:lstStyle/>
        <a:p>
          <a:endParaRPr lang="ru-RU"/>
        </a:p>
      </dgm:t>
    </dgm:pt>
    <dgm:pt modelId="{D60F0625-6511-4B59-9672-06598FA28AC1}" type="sibTrans" cxnId="{6C47EC45-C4B4-4EA0-89D8-F8D2EE15F03A}">
      <dgm:prSet/>
      <dgm:spPr/>
      <dgm:t>
        <a:bodyPr/>
        <a:lstStyle/>
        <a:p>
          <a:endParaRPr lang="ru-RU"/>
        </a:p>
      </dgm:t>
    </dgm:pt>
    <dgm:pt modelId="{53F4C823-8374-49D8-A638-C256B8E70B03}">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398E84D1-27FF-4A04-AF2A-3E5772A90058}" type="parTrans" cxnId="{BB2B5E49-EE59-4CBC-9BBA-E9C82A52B7A2}">
      <dgm:prSet/>
      <dgm:spPr/>
      <dgm:t>
        <a:bodyPr/>
        <a:lstStyle/>
        <a:p>
          <a:endParaRPr lang="ru-RU"/>
        </a:p>
      </dgm:t>
    </dgm:pt>
    <dgm:pt modelId="{577948DE-DC45-4BEC-A77B-0221692CED29}" type="sibTrans" cxnId="{BB2B5E49-EE59-4CBC-9BBA-E9C82A52B7A2}">
      <dgm:prSet/>
      <dgm:spPr/>
      <dgm:t>
        <a:bodyPr/>
        <a:lstStyle/>
        <a:p>
          <a:endParaRPr lang="ru-RU"/>
        </a:p>
      </dgm:t>
    </dgm:pt>
    <dgm:pt modelId="{3B2FBF76-7AE6-46A5-B31C-235584C8BC28}">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0" dirty="0" smtClean="0">
              <a:solidFill>
                <a:schemeClr val="tx1"/>
              </a:solidFill>
              <a:latin typeface="Times New Roman" panose="02020603050405020304" pitchFamily="18" charset="0"/>
              <a:cs typeface="Times New Roman" panose="02020603050405020304" pitchFamily="18" charset="0"/>
            </a:rPr>
            <a:t>453,3</a:t>
          </a:r>
          <a:endParaRPr lang="ru-RU" sz="1600" b="0" dirty="0">
            <a:solidFill>
              <a:schemeClr val="tx1"/>
            </a:solidFill>
            <a:latin typeface="Times New Roman" panose="02020603050405020304" pitchFamily="18" charset="0"/>
            <a:cs typeface="Times New Roman" panose="02020603050405020304" pitchFamily="18" charset="0"/>
          </a:endParaRPr>
        </a:p>
      </dgm:t>
    </dgm:pt>
    <dgm:pt modelId="{8BB2AFFB-1004-44C9-B092-5D99475E9477}" type="parTrans" cxnId="{5A772380-9859-40AE-A171-26A8A5191CC4}">
      <dgm:prSet/>
      <dgm:spPr/>
      <dgm:t>
        <a:bodyPr/>
        <a:lstStyle/>
        <a:p>
          <a:endParaRPr lang="ru-RU"/>
        </a:p>
      </dgm:t>
    </dgm:pt>
    <dgm:pt modelId="{E28551A7-538B-4977-A8D5-CCC52F3D0F59}" type="sibTrans" cxnId="{5A772380-9859-40AE-A171-26A8A5191CC4}">
      <dgm:prSet/>
      <dgm:spPr/>
      <dgm:t>
        <a:bodyPr/>
        <a:lstStyle/>
        <a:p>
          <a:endParaRPr lang="ru-RU"/>
        </a:p>
      </dgm:t>
    </dgm:pt>
    <dgm:pt modelId="{318C6D53-F574-46BA-BAC0-4B54135BD979}">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0" dirty="0" smtClean="0">
              <a:solidFill>
                <a:schemeClr val="tx1"/>
              </a:solidFill>
              <a:latin typeface="Times New Roman" panose="02020603050405020304" pitchFamily="18" charset="0"/>
              <a:cs typeface="Times New Roman" panose="02020603050405020304" pitchFamily="18" charset="0"/>
            </a:rPr>
            <a:t>421,8</a:t>
          </a:r>
          <a:endParaRPr lang="ru-RU" sz="1600" b="0" dirty="0">
            <a:solidFill>
              <a:schemeClr val="tx1"/>
            </a:solidFill>
            <a:latin typeface="Times New Roman" panose="02020603050405020304" pitchFamily="18" charset="0"/>
            <a:cs typeface="Times New Roman" panose="02020603050405020304" pitchFamily="18" charset="0"/>
          </a:endParaRPr>
        </a:p>
      </dgm:t>
    </dgm:pt>
    <dgm:pt modelId="{A3C9784C-D30D-40CE-AC86-350D3BBFCDFB}" type="parTrans" cxnId="{FFF7DA18-D26E-42FD-A9EA-3F5A65F674B4}">
      <dgm:prSet/>
      <dgm:spPr/>
      <dgm:t>
        <a:bodyPr/>
        <a:lstStyle/>
        <a:p>
          <a:endParaRPr lang="ru-RU"/>
        </a:p>
      </dgm:t>
    </dgm:pt>
    <dgm:pt modelId="{05135503-0B1F-498F-A482-1E9F33411CEC}" type="sibTrans" cxnId="{FFF7DA18-D26E-42FD-A9EA-3F5A65F674B4}">
      <dgm:prSet/>
      <dgm:spPr/>
      <dgm:t>
        <a:bodyPr/>
        <a:lstStyle/>
        <a:p>
          <a:endParaRPr lang="ru-RU"/>
        </a:p>
      </dgm:t>
    </dgm:pt>
    <dgm:pt modelId="{348FA55A-6A8D-406B-A9FE-FB2934BE5BA6}">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0" dirty="0" smtClean="0">
              <a:solidFill>
                <a:schemeClr val="tx1"/>
              </a:solidFill>
              <a:latin typeface="Times New Roman" panose="02020603050405020304" pitchFamily="18" charset="0"/>
              <a:cs typeface="Times New Roman" panose="02020603050405020304" pitchFamily="18" charset="0"/>
            </a:rPr>
            <a:t>20,2</a:t>
          </a:r>
          <a:endParaRPr lang="ru-RU" sz="1600" b="0" dirty="0">
            <a:solidFill>
              <a:schemeClr val="tx1"/>
            </a:solidFill>
            <a:latin typeface="Times New Roman" panose="02020603050405020304" pitchFamily="18" charset="0"/>
            <a:cs typeface="Times New Roman" panose="02020603050405020304" pitchFamily="18" charset="0"/>
          </a:endParaRPr>
        </a:p>
      </dgm:t>
    </dgm:pt>
    <dgm:pt modelId="{20420FBB-FB32-4A75-AF2D-C91736AA6E94}" type="parTrans" cxnId="{78BED06D-BAA5-4F8B-8B91-190583282470}">
      <dgm:prSet/>
      <dgm:spPr/>
      <dgm:t>
        <a:bodyPr/>
        <a:lstStyle/>
        <a:p>
          <a:endParaRPr lang="ru-RU"/>
        </a:p>
      </dgm:t>
    </dgm:pt>
    <dgm:pt modelId="{0E7176D9-F1F4-4DA2-8605-D5C2BFE22972}" type="sibTrans" cxnId="{78BED06D-BAA5-4F8B-8B91-190583282470}">
      <dgm:prSet/>
      <dgm:spPr/>
      <dgm:t>
        <a:bodyPr/>
        <a:lstStyle/>
        <a:p>
          <a:endParaRPr lang="ru-RU"/>
        </a:p>
      </dgm:t>
    </dgm:pt>
    <dgm:pt modelId="{EAB63DB5-5736-450E-BCBF-AD3F7CBE94FE}">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0" dirty="0" smtClean="0">
              <a:solidFill>
                <a:schemeClr val="tx1"/>
              </a:solidFill>
              <a:latin typeface="Times New Roman" panose="02020603050405020304" pitchFamily="18" charset="0"/>
              <a:cs typeface="Times New Roman" panose="02020603050405020304" pitchFamily="18" charset="0"/>
            </a:rPr>
            <a:t>20,2</a:t>
          </a:r>
          <a:endParaRPr lang="ru-RU" sz="1600" b="0" dirty="0">
            <a:solidFill>
              <a:schemeClr val="tx1"/>
            </a:solidFill>
            <a:latin typeface="Times New Roman" panose="02020603050405020304" pitchFamily="18" charset="0"/>
            <a:cs typeface="Times New Roman" panose="02020603050405020304" pitchFamily="18" charset="0"/>
          </a:endParaRPr>
        </a:p>
      </dgm:t>
    </dgm:pt>
    <dgm:pt modelId="{95D08967-68D9-4DC4-A9A7-71512971A8DB}" type="parTrans" cxnId="{165C10B5-45B8-4968-9988-3A7443B75DCE}">
      <dgm:prSet/>
      <dgm:spPr/>
      <dgm:t>
        <a:bodyPr/>
        <a:lstStyle/>
        <a:p>
          <a:endParaRPr lang="ru-RU"/>
        </a:p>
      </dgm:t>
    </dgm:pt>
    <dgm:pt modelId="{0023FA5F-10E6-42EC-987A-E7D6A45B525D}" type="sibTrans" cxnId="{165C10B5-45B8-4968-9988-3A7443B75DCE}">
      <dgm:prSet/>
      <dgm:spPr/>
      <dgm:t>
        <a:bodyPr/>
        <a:lstStyle/>
        <a:p>
          <a:endParaRPr lang="ru-RU"/>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 modelId="{0C39856A-F539-4A0A-9A68-83637FEBAC0B}" type="pres">
      <dgm:prSet presAssocID="{D351FCBF-967B-4557-978E-7A3222124EA5}" presName="vertOne" presStyleCnt="0"/>
      <dgm:spPr/>
    </dgm:pt>
    <dgm:pt modelId="{8CCC63E9-78E3-42CF-8177-76D5E588906A}" type="pres">
      <dgm:prSet presAssocID="{D351FCBF-967B-4557-978E-7A3222124EA5}" presName="txOne" presStyleLbl="node0" presStyleIdx="0" presStyleCnt="1" custScaleY="76856">
        <dgm:presLayoutVars>
          <dgm:chPref val="3"/>
        </dgm:presLayoutVars>
      </dgm:prSet>
      <dgm:spPr/>
      <dgm:t>
        <a:bodyPr/>
        <a:lstStyle/>
        <a:p>
          <a:endParaRPr lang="ru-RU"/>
        </a:p>
      </dgm:t>
    </dgm:pt>
    <dgm:pt modelId="{B9A4D6C6-8648-453E-93F2-931661CD5112}" type="pres">
      <dgm:prSet presAssocID="{D351FCBF-967B-4557-978E-7A3222124EA5}" presName="parTransOne" presStyleCnt="0"/>
      <dgm:spPr/>
    </dgm:pt>
    <dgm:pt modelId="{BE32FA8B-7078-4ADB-B5C0-7CD6AA1E3302}" type="pres">
      <dgm:prSet presAssocID="{D351FCBF-967B-4557-978E-7A3222124EA5}" presName="horzOne" presStyleCnt="0"/>
      <dgm:spPr/>
    </dgm:pt>
    <dgm:pt modelId="{B8FF94AB-C772-41A2-B9FF-21509436340E}" type="pres">
      <dgm:prSet presAssocID="{9C340CC9-2130-40AB-A317-731A07F4C4D4}" presName="vertTwo" presStyleCnt="0"/>
      <dgm:spPr/>
    </dgm:pt>
    <dgm:pt modelId="{B0CFC94A-D766-41F1-8B23-A68B2935A5AD}" type="pres">
      <dgm:prSet presAssocID="{9C340CC9-2130-40AB-A317-731A07F4C4D4}" presName="txTwo" presStyleLbl="node2" presStyleIdx="0" presStyleCnt="3" custScaleY="50165">
        <dgm:presLayoutVars>
          <dgm:chPref val="3"/>
        </dgm:presLayoutVars>
      </dgm:prSet>
      <dgm:spPr/>
      <dgm:t>
        <a:bodyPr/>
        <a:lstStyle/>
        <a:p>
          <a:endParaRPr lang="ru-RU"/>
        </a:p>
      </dgm:t>
    </dgm:pt>
    <dgm:pt modelId="{767CA7CD-83B0-4DE8-8FED-10D979A2D2F5}" type="pres">
      <dgm:prSet presAssocID="{9C340CC9-2130-40AB-A317-731A07F4C4D4}" presName="parTransTwo" presStyleCnt="0"/>
      <dgm:spPr/>
    </dgm:pt>
    <dgm:pt modelId="{7F7D646A-325D-42E2-B7A1-5DA00A8728A1}" type="pres">
      <dgm:prSet presAssocID="{9C340CC9-2130-40AB-A317-731A07F4C4D4}" presName="horzTwo" presStyleCnt="0"/>
      <dgm:spPr/>
    </dgm:pt>
    <dgm:pt modelId="{6E783F15-A726-4A86-86F2-47320A66F850}" type="pres">
      <dgm:prSet presAssocID="{6E4BDF23-D055-4600-B225-7ECA009E7556}" presName="vertThree" presStyleCnt="0"/>
      <dgm:spPr/>
    </dgm:pt>
    <dgm:pt modelId="{D54A1FD8-56F7-46F9-A676-F143C6EBEA17}" type="pres">
      <dgm:prSet presAssocID="{6E4BDF23-D055-4600-B225-7ECA009E7556}" presName="txThree" presStyleLbl="node3" presStyleIdx="0" presStyleCnt="3">
        <dgm:presLayoutVars>
          <dgm:chPref val="3"/>
        </dgm:presLayoutVars>
      </dgm:prSet>
      <dgm:spPr/>
      <dgm:t>
        <a:bodyPr/>
        <a:lstStyle/>
        <a:p>
          <a:endParaRPr lang="ru-RU"/>
        </a:p>
      </dgm:t>
    </dgm:pt>
    <dgm:pt modelId="{34EEFF4F-5B59-4858-AE41-01E4CD2922DC}" type="pres">
      <dgm:prSet presAssocID="{6E4BDF23-D055-4600-B225-7ECA009E7556}" presName="parTransThree" presStyleCnt="0"/>
      <dgm:spPr/>
    </dgm:pt>
    <dgm:pt modelId="{9BE9C9C0-2AA0-4D31-A547-E3D74D5C17AA}" type="pres">
      <dgm:prSet presAssocID="{6E4BDF23-D055-4600-B225-7ECA009E7556}" presName="horzThree" presStyleCnt="0"/>
      <dgm:spPr/>
    </dgm:pt>
    <dgm:pt modelId="{C552FEC4-616B-4544-BA8D-E0B131B013EF}" type="pres">
      <dgm:prSet presAssocID="{DC8ABE38-9E0B-457A-A24A-B3482434ACAB}" presName="vertFour" presStyleCnt="0">
        <dgm:presLayoutVars>
          <dgm:chPref val="3"/>
        </dgm:presLayoutVars>
      </dgm:prSet>
      <dgm:spPr/>
    </dgm:pt>
    <dgm:pt modelId="{887EB7B3-8DBC-4D53-9F16-C54A31723BAE}" type="pres">
      <dgm:prSet presAssocID="{DC8ABE38-9E0B-457A-A24A-B3482434ACAB}" presName="txFour" presStyleLbl="node4" presStyleIdx="0" presStyleCnt="6">
        <dgm:presLayoutVars>
          <dgm:chPref val="3"/>
        </dgm:presLayoutVars>
      </dgm:prSet>
      <dgm:spPr/>
      <dgm:t>
        <a:bodyPr/>
        <a:lstStyle/>
        <a:p>
          <a:endParaRPr lang="ru-RU"/>
        </a:p>
      </dgm:t>
    </dgm:pt>
    <dgm:pt modelId="{79043F17-BE88-4FAD-B071-FA8C9A17E628}" type="pres">
      <dgm:prSet presAssocID="{DC8ABE38-9E0B-457A-A24A-B3482434ACAB}" presName="parTransFour" presStyleCnt="0"/>
      <dgm:spPr/>
    </dgm:pt>
    <dgm:pt modelId="{AE149215-74B5-4D81-A90B-407566AE05D7}" type="pres">
      <dgm:prSet presAssocID="{DC8ABE38-9E0B-457A-A24A-B3482434ACAB}" presName="horzFour" presStyleCnt="0"/>
      <dgm:spPr/>
    </dgm:pt>
    <dgm:pt modelId="{C58A68A3-958B-444C-B11A-40A1F94DF1AF}" type="pres">
      <dgm:prSet presAssocID="{A1DDD609-70AF-4AB0-8AF2-96C0F2FD1B4D}" presName="vertFour" presStyleCnt="0">
        <dgm:presLayoutVars>
          <dgm:chPref val="3"/>
        </dgm:presLayoutVars>
      </dgm:prSet>
      <dgm:spPr/>
    </dgm:pt>
    <dgm:pt modelId="{F1F5CB4B-C24A-4059-BEAB-3B559A3A4B53}" type="pres">
      <dgm:prSet presAssocID="{A1DDD609-70AF-4AB0-8AF2-96C0F2FD1B4D}" presName="txFour" presStyleLbl="node4" presStyleIdx="1" presStyleCnt="6" custScaleY="108522">
        <dgm:presLayoutVars>
          <dgm:chPref val="3"/>
        </dgm:presLayoutVars>
      </dgm:prSet>
      <dgm:spPr/>
      <dgm:t>
        <a:bodyPr/>
        <a:lstStyle/>
        <a:p>
          <a:endParaRPr lang="ru-RU"/>
        </a:p>
      </dgm:t>
    </dgm:pt>
    <dgm:pt modelId="{F517EFA0-8766-45F3-8ACC-0ACED77BBE1B}" type="pres">
      <dgm:prSet presAssocID="{A1DDD609-70AF-4AB0-8AF2-96C0F2FD1B4D}" presName="horzFour" presStyleCnt="0"/>
      <dgm:spPr/>
    </dgm:pt>
    <dgm:pt modelId="{E90DA7C8-75FF-4534-BA5A-CD0C15CAEFEF}" type="pres">
      <dgm:prSet presAssocID="{90346222-8E93-412B-9BDA-739D01D04546}" presName="sibSpaceTwo" presStyleCnt="0"/>
      <dgm:spPr/>
    </dgm:pt>
    <dgm:pt modelId="{76A1D5B9-92CB-414F-8B23-8F7FA4A3D2F6}" type="pres">
      <dgm:prSet presAssocID="{44620483-05CE-475B-892A-246F91C5E194}" presName="vertTwo" presStyleCnt="0"/>
      <dgm:spPr/>
    </dgm:pt>
    <dgm:pt modelId="{452C6620-79ED-4024-AF99-560D3088FF68}" type="pres">
      <dgm:prSet presAssocID="{44620483-05CE-475B-892A-246F91C5E194}" presName="txTwo" presStyleLbl="node2" presStyleIdx="1" presStyleCnt="3" custScaleX="28809" custScaleY="50165">
        <dgm:presLayoutVars>
          <dgm:chPref val="3"/>
        </dgm:presLayoutVars>
      </dgm:prSet>
      <dgm:spPr/>
      <dgm:t>
        <a:bodyPr/>
        <a:lstStyle/>
        <a:p>
          <a:endParaRPr lang="ru-RU"/>
        </a:p>
      </dgm:t>
    </dgm:pt>
    <dgm:pt modelId="{F7EFE5C9-7E2B-43CF-9C29-2B2759BE20CC}" type="pres">
      <dgm:prSet presAssocID="{44620483-05CE-475B-892A-246F91C5E194}" presName="parTransTwo" presStyleCnt="0"/>
      <dgm:spPr/>
    </dgm:pt>
    <dgm:pt modelId="{56C8D437-738D-40ED-9960-BC1369562625}" type="pres">
      <dgm:prSet presAssocID="{44620483-05CE-475B-892A-246F91C5E194}" presName="horzTwo" presStyleCnt="0"/>
      <dgm:spPr/>
    </dgm:pt>
    <dgm:pt modelId="{98E3E97C-107C-4D22-92CD-DFDCF7211ED7}" type="pres">
      <dgm:prSet presAssocID="{3B2FBF76-7AE6-46A5-B31C-235584C8BC28}" presName="vertThree" presStyleCnt="0"/>
      <dgm:spPr/>
    </dgm:pt>
    <dgm:pt modelId="{B398C5F7-6118-436C-8444-683DD21F6B0F}" type="pres">
      <dgm:prSet presAssocID="{3B2FBF76-7AE6-46A5-B31C-235584C8BC28}" presName="txThree" presStyleLbl="node3" presStyleIdx="1" presStyleCnt="3" custScaleX="28922">
        <dgm:presLayoutVars>
          <dgm:chPref val="3"/>
        </dgm:presLayoutVars>
      </dgm:prSet>
      <dgm:spPr/>
      <dgm:t>
        <a:bodyPr/>
        <a:lstStyle/>
        <a:p>
          <a:endParaRPr lang="ru-RU"/>
        </a:p>
      </dgm:t>
    </dgm:pt>
    <dgm:pt modelId="{36FA840E-2068-4B81-993E-AC9F4E275F76}" type="pres">
      <dgm:prSet presAssocID="{3B2FBF76-7AE6-46A5-B31C-235584C8BC28}" presName="parTransThree" presStyleCnt="0"/>
      <dgm:spPr/>
    </dgm:pt>
    <dgm:pt modelId="{3E2B7368-864C-4D10-81EF-A95148AC870D}" type="pres">
      <dgm:prSet presAssocID="{3B2FBF76-7AE6-46A5-B31C-235584C8BC28}" presName="horzThree" presStyleCnt="0"/>
      <dgm:spPr/>
    </dgm:pt>
    <dgm:pt modelId="{8246021B-6A6F-495D-8FC3-F2D5760E302B}" type="pres">
      <dgm:prSet presAssocID="{318C6D53-F574-46BA-BAC0-4B54135BD979}" presName="vertFour" presStyleCnt="0">
        <dgm:presLayoutVars>
          <dgm:chPref val="3"/>
        </dgm:presLayoutVars>
      </dgm:prSet>
      <dgm:spPr/>
    </dgm:pt>
    <dgm:pt modelId="{E43F2868-55D6-48E5-B1AC-384FFBA9F9BB}" type="pres">
      <dgm:prSet presAssocID="{318C6D53-F574-46BA-BAC0-4B54135BD979}" presName="txFour" presStyleLbl="node4" presStyleIdx="2" presStyleCnt="6" custScaleX="29149">
        <dgm:presLayoutVars>
          <dgm:chPref val="3"/>
        </dgm:presLayoutVars>
      </dgm:prSet>
      <dgm:spPr/>
      <dgm:t>
        <a:bodyPr/>
        <a:lstStyle/>
        <a:p>
          <a:endParaRPr lang="ru-RU"/>
        </a:p>
      </dgm:t>
    </dgm:pt>
    <dgm:pt modelId="{0EFB8546-BBE5-4C57-B92A-AAD71FE3F918}" type="pres">
      <dgm:prSet presAssocID="{318C6D53-F574-46BA-BAC0-4B54135BD979}" presName="parTransFour" presStyleCnt="0"/>
      <dgm:spPr/>
    </dgm:pt>
    <dgm:pt modelId="{C18F4242-2605-456B-A20C-54B42BC70B61}" type="pres">
      <dgm:prSet presAssocID="{318C6D53-F574-46BA-BAC0-4B54135BD979}" presName="horzFour" presStyleCnt="0"/>
      <dgm:spPr/>
    </dgm:pt>
    <dgm:pt modelId="{23C71423-0A0E-4582-AD5D-38D4E15798DC}" type="pres">
      <dgm:prSet presAssocID="{348FA55A-6A8D-406B-A9FE-FB2934BE5BA6}" presName="vertFour" presStyleCnt="0">
        <dgm:presLayoutVars>
          <dgm:chPref val="3"/>
        </dgm:presLayoutVars>
      </dgm:prSet>
      <dgm:spPr/>
    </dgm:pt>
    <dgm:pt modelId="{030A841F-7C44-44EF-A820-CEACEFE7C1F0}" type="pres">
      <dgm:prSet presAssocID="{348FA55A-6A8D-406B-A9FE-FB2934BE5BA6}" presName="txFour" presStyleLbl="node4" presStyleIdx="3" presStyleCnt="6" custScaleX="29149">
        <dgm:presLayoutVars>
          <dgm:chPref val="3"/>
        </dgm:presLayoutVars>
      </dgm:prSet>
      <dgm:spPr/>
      <dgm:t>
        <a:bodyPr/>
        <a:lstStyle/>
        <a:p>
          <a:endParaRPr lang="ru-RU"/>
        </a:p>
      </dgm:t>
    </dgm:pt>
    <dgm:pt modelId="{F653BF88-A02C-4988-BC31-BFE61A3020AE}" type="pres">
      <dgm:prSet presAssocID="{348FA55A-6A8D-406B-A9FE-FB2934BE5BA6}" presName="horzFour" presStyleCnt="0"/>
      <dgm:spPr/>
    </dgm:pt>
    <dgm:pt modelId="{4ADA7E30-8B87-4FAF-8495-60A1EF972E49}" type="pres">
      <dgm:prSet presAssocID="{D60F0625-6511-4B59-9672-06598FA28AC1}" presName="sibSpaceTwo" presStyleCnt="0"/>
      <dgm:spPr/>
    </dgm:pt>
    <dgm:pt modelId="{24E51278-1E65-49A7-8029-5D6B844BC8C0}" type="pres">
      <dgm:prSet presAssocID="{53F4C823-8374-49D8-A638-C256B8E70B03}" presName="vertTwo" presStyleCnt="0"/>
      <dgm:spPr/>
    </dgm:pt>
    <dgm:pt modelId="{E1B52DC1-410A-4FEA-B9CA-61114C0849C6}" type="pres">
      <dgm:prSet presAssocID="{53F4C823-8374-49D8-A638-C256B8E70B03}" presName="txTwo" presStyleLbl="node2" presStyleIdx="2" presStyleCnt="3" custScaleX="28809" custScaleY="50165">
        <dgm:presLayoutVars>
          <dgm:chPref val="3"/>
        </dgm:presLayoutVars>
      </dgm:prSet>
      <dgm:spPr/>
      <dgm:t>
        <a:bodyPr/>
        <a:lstStyle/>
        <a:p>
          <a:endParaRPr lang="ru-RU"/>
        </a:p>
      </dgm:t>
    </dgm:pt>
    <dgm:pt modelId="{5A072358-E901-445F-B8B7-210FBAF36EA7}" type="pres">
      <dgm:prSet presAssocID="{53F4C823-8374-49D8-A638-C256B8E70B03}" presName="parTransTwo" presStyleCnt="0"/>
      <dgm:spPr/>
    </dgm:pt>
    <dgm:pt modelId="{66ECD577-5A93-4038-873D-3416B989CCDA}" type="pres">
      <dgm:prSet presAssocID="{53F4C823-8374-49D8-A638-C256B8E70B03}" presName="horzTwo" presStyleCnt="0"/>
      <dgm:spPr/>
    </dgm:pt>
    <dgm:pt modelId="{EAC04BC2-4F6A-45DA-8574-78306C1AB3D5}" type="pres">
      <dgm:prSet presAssocID="{3D89C345-4A0D-4FDC-B5A8-B2FCB828DDAB}" presName="vertThree" presStyleCnt="0"/>
      <dgm:spPr/>
    </dgm:pt>
    <dgm:pt modelId="{641F6492-78FE-4E68-88DD-944887FEEFA7}" type="pres">
      <dgm:prSet presAssocID="{3D89C345-4A0D-4FDC-B5A8-B2FCB828DDAB}" presName="txThree" presStyleLbl="node3" presStyleIdx="2" presStyleCnt="3" custScaleX="28922">
        <dgm:presLayoutVars>
          <dgm:chPref val="3"/>
        </dgm:presLayoutVars>
      </dgm:prSet>
      <dgm:spPr/>
      <dgm:t>
        <a:bodyPr/>
        <a:lstStyle/>
        <a:p>
          <a:endParaRPr lang="ru-RU"/>
        </a:p>
      </dgm:t>
    </dgm:pt>
    <dgm:pt modelId="{54E33BF6-3354-42CE-97E3-43F4836F550F}" type="pres">
      <dgm:prSet presAssocID="{3D89C345-4A0D-4FDC-B5A8-B2FCB828DDAB}" presName="parTransThree" presStyleCnt="0"/>
      <dgm:spPr/>
    </dgm:pt>
    <dgm:pt modelId="{33A949D9-C359-40C7-BB32-B98DB5994187}" type="pres">
      <dgm:prSet presAssocID="{3D89C345-4A0D-4FDC-B5A8-B2FCB828DDAB}" presName="horzThree" presStyleCnt="0"/>
      <dgm:spPr/>
    </dgm:pt>
    <dgm:pt modelId="{AB89DE71-B792-4674-892F-A732DBB00E0B}" type="pres">
      <dgm:prSet presAssocID="{512DE50A-C5CC-4902-9E40-2F658F91C541}" presName="vertFour" presStyleCnt="0">
        <dgm:presLayoutVars>
          <dgm:chPref val="3"/>
        </dgm:presLayoutVars>
      </dgm:prSet>
      <dgm:spPr/>
    </dgm:pt>
    <dgm:pt modelId="{6E08BFCC-2DAE-450A-81BB-E8D1B04D820D}" type="pres">
      <dgm:prSet presAssocID="{512DE50A-C5CC-4902-9E40-2F658F91C541}" presName="txFour" presStyleLbl="node4" presStyleIdx="4" presStyleCnt="6" custScaleX="29149">
        <dgm:presLayoutVars>
          <dgm:chPref val="3"/>
        </dgm:presLayoutVars>
      </dgm:prSet>
      <dgm:spPr/>
      <dgm:t>
        <a:bodyPr/>
        <a:lstStyle/>
        <a:p>
          <a:endParaRPr lang="ru-RU"/>
        </a:p>
      </dgm:t>
    </dgm:pt>
    <dgm:pt modelId="{14F4A3AD-AAF0-4E4C-8827-29D260A16CBF}" type="pres">
      <dgm:prSet presAssocID="{512DE50A-C5CC-4902-9E40-2F658F91C541}" presName="parTransFour" presStyleCnt="0"/>
      <dgm:spPr/>
    </dgm:pt>
    <dgm:pt modelId="{B40E5F4D-FF40-47F5-B355-E4B894312A85}" type="pres">
      <dgm:prSet presAssocID="{512DE50A-C5CC-4902-9E40-2F658F91C541}" presName="horzFour" presStyleCnt="0"/>
      <dgm:spPr/>
    </dgm:pt>
    <dgm:pt modelId="{DF4CA19D-0104-4609-BED0-8414ECD566D7}" type="pres">
      <dgm:prSet presAssocID="{EAB63DB5-5736-450E-BCBF-AD3F7CBE94FE}" presName="vertFour" presStyleCnt="0">
        <dgm:presLayoutVars>
          <dgm:chPref val="3"/>
        </dgm:presLayoutVars>
      </dgm:prSet>
      <dgm:spPr/>
    </dgm:pt>
    <dgm:pt modelId="{E3B93223-C7FD-4A4F-895B-F05432B31E57}" type="pres">
      <dgm:prSet presAssocID="{EAB63DB5-5736-450E-BCBF-AD3F7CBE94FE}" presName="txFour" presStyleLbl="node4" presStyleIdx="5" presStyleCnt="6" custScaleX="29149">
        <dgm:presLayoutVars>
          <dgm:chPref val="3"/>
        </dgm:presLayoutVars>
      </dgm:prSet>
      <dgm:spPr/>
      <dgm:t>
        <a:bodyPr/>
        <a:lstStyle/>
        <a:p>
          <a:endParaRPr lang="ru-RU"/>
        </a:p>
      </dgm:t>
    </dgm:pt>
    <dgm:pt modelId="{212D6032-F5D6-43CE-BC98-5C7F0357EF3D}" type="pres">
      <dgm:prSet presAssocID="{EAB63DB5-5736-450E-BCBF-AD3F7CBE94FE}" presName="horzFour" presStyleCnt="0"/>
      <dgm:spPr/>
    </dgm:pt>
  </dgm:ptLst>
  <dgm:cxnLst>
    <dgm:cxn modelId="{2F0ABB9D-9B3A-4E6B-BF7A-BA5F6868B864}" type="presOf" srcId="{6E4BDF23-D055-4600-B225-7ECA009E7556}" destId="{D54A1FD8-56F7-46F9-A676-F143C6EBEA17}" srcOrd="0" destOrd="0" presId="urn:microsoft.com/office/officeart/2005/8/layout/hierarchy4"/>
    <dgm:cxn modelId="{8BA4C568-69BD-40E7-8B3E-B4316A02F551}" type="presOf" srcId="{3D89C345-4A0D-4FDC-B5A8-B2FCB828DDAB}" destId="{641F6492-78FE-4E68-88DD-944887FEEFA7}" srcOrd="0" destOrd="0" presId="urn:microsoft.com/office/officeart/2005/8/layout/hierarchy4"/>
    <dgm:cxn modelId="{E2E60461-5992-4AA5-A3A2-574A752DCE92}" srcId="{53F4C823-8374-49D8-A638-C256B8E70B03}" destId="{3D89C345-4A0D-4FDC-B5A8-B2FCB828DDAB}" srcOrd="0" destOrd="0" parTransId="{E6354887-5BD7-498D-B65E-5BB3879A76B2}" sibTransId="{EA880DA5-92D7-4193-8FA5-39C6170E4C3C}"/>
    <dgm:cxn modelId="{6C47EC45-C4B4-4EA0-89D8-F8D2EE15F03A}" srcId="{D351FCBF-967B-4557-978E-7A3222124EA5}" destId="{44620483-05CE-475B-892A-246F91C5E194}" srcOrd="1" destOrd="0" parTransId="{833C4AE1-F722-4E56-A2FF-C5725B3BFB2A}" sibTransId="{D60F0625-6511-4B59-9672-06598FA28AC1}"/>
    <dgm:cxn modelId="{853428A9-9A7C-4C54-A625-C197FC5A9009}" type="presOf" srcId="{EAB63DB5-5736-450E-BCBF-AD3F7CBE94FE}" destId="{E3B93223-C7FD-4A4F-895B-F05432B31E57}" srcOrd="0" destOrd="0" presId="urn:microsoft.com/office/officeart/2005/8/layout/hierarchy4"/>
    <dgm:cxn modelId="{AC11B2FF-BF77-43CA-AFDB-917E1A266B12}" type="presOf" srcId="{A1DDD609-70AF-4AB0-8AF2-96C0F2FD1B4D}" destId="{F1F5CB4B-C24A-4059-BEAB-3B559A3A4B53}" srcOrd="0" destOrd="0" presId="urn:microsoft.com/office/officeart/2005/8/layout/hierarchy4"/>
    <dgm:cxn modelId="{15EA5969-1266-4A08-9B4C-2673D40B1468}" srcId="{D351FCBF-967B-4557-978E-7A3222124EA5}" destId="{9C340CC9-2130-40AB-A317-731A07F4C4D4}" srcOrd="0" destOrd="0" parTransId="{58655F87-BEED-44F0-A5BC-6C3B4C969F18}" sibTransId="{90346222-8E93-412B-9BDA-739D01D04546}"/>
    <dgm:cxn modelId="{78BED06D-BAA5-4F8B-8B91-190583282470}" srcId="{318C6D53-F574-46BA-BAC0-4B54135BD979}" destId="{348FA55A-6A8D-406B-A9FE-FB2934BE5BA6}" srcOrd="0" destOrd="0" parTransId="{20420FBB-FB32-4A75-AF2D-C91736AA6E94}" sibTransId="{0E7176D9-F1F4-4DA2-8605-D5C2BFE22972}"/>
    <dgm:cxn modelId="{BB2B5E49-EE59-4CBC-9BBA-E9C82A52B7A2}" srcId="{D351FCBF-967B-4557-978E-7A3222124EA5}" destId="{53F4C823-8374-49D8-A638-C256B8E70B03}" srcOrd="2" destOrd="0" parTransId="{398E84D1-27FF-4A04-AF2A-3E5772A90058}" sibTransId="{577948DE-DC45-4BEC-A77B-0221692CED29}"/>
    <dgm:cxn modelId="{AA6ECDA8-670D-4EB5-9BD0-21912E12A024}" type="presOf" srcId="{3B2FBF76-7AE6-46A5-B31C-235584C8BC28}" destId="{B398C5F7-6118-436C-8444-683DD21F6B0F}" srcOrd="0" destOrd="0" presId="urn:microsoft.com/office/officeart/2005/8/layout/hierarchy4"/>
    <dgm:cxn modelId="{0CFBDC79-7D9B-4C63-9982-83EDF52C1C69}" type="presOf" srcId="{44620483-05CE-475B-892A-246F91C5E194}" destId="{452C6620-79ED-4024-AF99-560D3088FF68}" srcOrd="0" destOrd="0" presId="urn:microsoft.com/office/officeart/2005/8/layout/hierarchy4"/>
    <dgm:cxn modelId="{06734997-BB3F-464B-BD88-0FF9251C0472}" srcId="{1A37C2D0-E311-480D-BE74-4A10698CA5CA}" destId="{D351FCBF-967B-4557-978E-7A3222124EA5}" srcOrd="0" destOrd="0" parTransId="{02F7ECAF-3554-4DF9-89FC-164034A7045E}" sibTransId="{7DEB0C03-D1E4-4C2F-9788-195499245F22}"/>
    <dgm:cxn modelId="{5E2A3969-7FB8-4662-9F17-F53AA2703C7F}" srcId="{DC8ABE38-9E0B-457A-A24A-B3482434ACAB}" destId="{A1DDD609-70AF-4AB0-8AF2-96C0F2FD1B4D}" srcOrd="0" destOrd="0" parTransId="{A3AF0806-BCE7-41EF-8884-5859E7B3DC4D}" sibTransId="{6356DD5A-34F4-40C3-8E59-AF1BE4BC4233}"/>
    <dgm:cxn modelId="{3DBC65FB-6193-4B4C-B904-040A92C73699}" type="presOf" srcId="{DC8ABE38-9E0B-457A-A24A-B3482434ACAB}" destId="{887EB7B3-8DBC-4D53-9F16-C54A31723BAE}" srcOrd="0" destOrd="0" presId="urn:microsoft.com/office/officeart/2005/8/layout/hierarchy4"/>
    <dgm:cxn modelId="{C472DC0D-DEF2-4B3A-85BF-31466B3C2DBD}" type="presOf" srcId="{1A37C2D0-E311-480D-BE74-4A10698CA5CA}" destId="{864DD87F-0B0C-4621-942E-8CB6627B1031}" srcOrd="0" destOrd="0" presId="urn:microsoft.com/office/officeart/2005/8/layout/hierarchy4"/>
    <dgm:cxn modelId="{B08BC018-E564-4642-B834-84B75B7EB432}" type="presOf" srcId="{318C6D53-F574-46BA-BAC0-4B54135BD979}" destId="{E43F2868-55D6-48E5-B1AC-384FFBA9F9BB}" srcOrd="0" destOrd="0" presId="urn:microsoft.com/office/officeart/2005/8/layout/hierarchy4"/>
    <dgm:cxn modelId="{0EC2FFFF-3B8A-4396-A103-CD84B8E53C3D}" srcId="{6E4BDF23-D055-4600-B225-7ECA009E7556}" destId="{DC8ABE38-9E0B-457A-A24A-B3482434ACAB}" srcOrd="0" destOrd="0" parTransId="{66A143F5-070B-4EB2-98E1-744739FD25A0}" sibTransId="{571AE004-CF7E-444E-8136-BDA562AA7234}"/>
    <dgm:cxn modelId="{18B3DCFA-153C-4A80-8C78-F86BE9040534}" type="presOf" srcId="{348FA55A-6A8D-406B-A9FE-FB2934BE5BA6}" destId="{030A841F-7C44-44EF-A820-CEACEFE7C1F0}" srcOrd="0" destOrd="0" presId="urn:microsoft.com/office/officeart/2005/8/layout/hierarchy4"/>
    <dgm:cxn modelId="{BB93B4A8-7D02-487A-B6E1-E2F5DB9F4069}" type="presOf" srcId="{9C340CC9-2130-40AB-A317-731A07F4C4D4}" destId="{B0CFC94A-D766-41F1-8B23-A68B2935A5AD}" srcOrd="0" destOrd="0" presId="urn:microsoft.com/office/officeart/2005/8/layout/hierarchy4"/>
    <dgm:cxn modelId="{F9450CD1-FDB0-4B05-9B0D-7FE68B920C4B}" type="presOf" srcId="{D351FCBF-967B-4557-978E-7A3222124EA5}" destId="{8CCC63E9-78E3-42CF-8177-76D5E588906A}" srcOrd="0" destOrd="0" presId="urn:microsoft.com/office/officeart/2005/8/layout/hierarchy4"/>
    <dgm:cxn modelId="{CF556B83-D864-4B9F-8A1E-03D44A5E132F}" srcId="{3D89C345-4A0D-4FDC-B5A8-B2FCB828DDAB}" destId="{512DE50A-C5CC-4902-9E40-2F658F91C541}" srcOrd="0" destOrd="0" parTransId="{B4F8CCDA-03A5-404C-8D3C-DB13D614312F}" sibTransId="{DA45B9E8-F93B-44F7-95AA-7CC22F6CBAFD}"/>
    <dgm:cxn modelId="{FFF7DA18-D26E-42FD-A9EA-3F5A65F674B4}" srcId="{3B2FBF76-7AE6-46A5-B31C-235584C8BC28}" destId="{318C6D53-F574-46BA-BAC0-4B54135BD979}" srcOrd="0" destOrd="0" parTransId="{A3C9784C-D30D-40CE-AC86-350D3BBFCDFB}" sibTransId="{05135503-0B1F-498F-A482-1E9F33411CEC}"/>
    <dgm:cxn modelId="{54EC16C4-94F1-4DA1-8192-10A416F0D1CD}" srcId="{9C340CC9-2130-40AB-A317-731A07F4C4D4}" destId="{6E4BDF23-D055-4600-B225-7ECA009E7556}" srcOrd="0" destOrd="0" parTransId="{4D02B540-D793-425D-B00D-FED0E450A17E}" sibTransId="{44280126-ADC5-4899-80CA-477D12FABF98}"/>
    <dgm:cxn modelId="{165C10B5-45B8-4968-9988-3A7443B75DCE}" srcId="{512DE50A-C5CC-4902-9E40-2F658F91C541}" destId="{EAB63DB5-5736-450E-BCBF-AD3F7CBE94FE}" srcOrd="0" destOrd="0" parTransId="{95D08967-68D9-4DC4-A9A7-71512971A8DB}" sibTransId="{0023FA5F-10E6-42EC-987A-E7D6A45B525D}"/>
    <dgm:cxn modelId="{5A772380-9859-40AE-A171-26A8A5191CC4}" srcId="{44620483-05CE-475B-892A-246F91C5E194}" destId="{3B2FBF76-7AE6-46A5-B31C-235584C8BC28}" srcOrd="0" destOrd="0" parTransId="{8BB2AFFB-1004-44C9-B092-5D99475E9477}" sibTransId="{E28551A7-538B-4977-A8D5-CCC52F3D0F59}"/>
    <dgm:cxn modelId="{8E0A4DF8-0E92-4B5A-8B2D-EF7F08857AFF}" type="presOf" srcId="{512DE50A-C5CC-4902-9E40-2F658F91C541}" destId="{6E08BFCC-2DAE-450A-81BB-E8D1B04D820D}" srcOrd="0" destOrd="0" presId="urn:microsoft.com/office/officeart/2005/8/layout/hierarchy4"/>
    <dgm:cxn modelId="{87B155CE-EF0A-4A12-A437-7A52DEA293BA}" type="presOf" srcId="{53F4C823-8374-49D8-A638-C256B8E70B03}" destId="{E1B52DC1-410A-4FEA-B9CA-61114C0849C6}" srcOrd="0" destOrd="0" presId="urn:microsoft.com/office/officeart/2005/8/layout/hierarchy4"/>
    <dgm:cxn modelId="{65F2E947-5C65-4BDA-BFE8-9BC32A2D2DD7}" type="presParOf" srcId="{864DD87F-0B0C-4621-942E-8CB6627B1031}" destId="{0C39856A-F539-4A0A-9A68-83637FEBAC0B}" srcOrd="0" destOrd="0" presId="urn:microsoft.com/office/officeart/2005/8/layout/hierarchy4"/>
    <dgm:cxn modelId="{442C041D-DD9F-49AB-8FB1-DCCF7EBA943F}" type="presParOf" srcId="{0C39856A-F539-4A0A-9A68-83637FEBAC0B}" destId="{8CCC63E9-78E3-42CF-8177-76D5E588906A}" srcOrd="0" destOrd="0" presId="urn:microsoft.com/office/officeart/2005/8/layout/hierarchy4"/>
    <dgm:cxn modelId="{8783CDAF-FAAD-4C1D-8B40-DA44E50953CE}" type="presParOf" srcId="{0C39856A-F539-4A0A-9A68-83637FEBAC0B}" destId="{B9A4D6C6-8648-453E-93F2-931661CD5112}" srcOrd="1" destOrd="0" presId="urn:microsoft.com/office/officeart/2005/8/layout/hierarchy4"/>
    <dgm:cxn modelId="{38BCD8E3-8454-4002-8A17-C080908C8306}" type="presParOf" srcId="{0C39856A-F539-4A0A-9A68-83637FEBAC0B}" destId="{BE32FA8B-7078-4ADB-B5C0-7CD6AA1E3302}" srcOrd="2" destOrd="0" presId="urn:microsoft.com/office/officeart/2005/8/layout/hierarchy4"/>
    <dgm:cxn modelId="{B018022B-3F24-46E0-A12F-3D30BADA8FF7}" type="presParOf" srcId="{BE32FA8B-7078-4ADB-B5C0-7CD6AA1E3302}" destId="{B8FF94AB-C772-41A2-B9FF-21509436340E}" srcOrd="0" destOrd="0" presId="urn:microsoft.com/office/officeart/2005/8/layout/hierarchy4"/>
    <dgm:cxn modelId="{02EC7B46-ADF1-4180-92DE-C37B49F67A51}" type="presParOf" srcId="{B8FF94AB-C772-41A2-B9FF-21509436340E}" destId="{B0CFC94A-D766-41F1-8B23-A68B2935A5AD}" srcOrd="0" destOrd="0" presId="urn:microsoft.com/office/officeart/2005/8/layout/hierarchy4"/>
    <dgm:cxn modelId="{00287B41-4AF2-4E43-A853-FA87C23DA881}" type="presParOf" srcId="{B8FF94AB-C772-41A2-B9FF-21509436340E}" destId="{767CA7CD-83B0-4DE8-8FED-10D979A2D2F5}" srcOrd="1" destOrd="0" presId="urn:microsoft.com/office/officeart/2005/8/layout/hierarchy4"/>
    <dgm:cxn modelId="{C56F579F-0780-4245-8A7C-7CC040BA8AC5}" type="presParOf" srcId="{B8FF94AB-C772-41A2-B9FF-21509436340E}" destId="{7F7D646A-325D-42E2-B7A1-5DA00A8728A1}" srcOrd="2" destOrd="0" presId="urn:microsoft.com/office/officeart/2005/8/layout/hierarchy4"/>
    <dgm:cxn modelId="{66C1BA50-F79C-4B1D-A30B-30C86CBB6479}" type="presParOf" srcId="{7F7D646A-325D-42E2-B7A1-5DA00A8728A1}" destId="{6E783F15-A726-4A86-86F2-47320A66F850}" srcOrd="0" destOrd="0" presId="urn:microsoft.com/office/officeart/2005/8/layout/hierarchy4"/>
    <dgm:cxn modelId="{D9B5AC72-7321-429C-9D18-FD721A612259}" type="presParOf" srcId="{6E783F15-A726-4A86-86F2-47320A66F850}" destId="{D54A1FD8-56F7-46F9-A676-F143C6EBEA17}" srcOrd="0" destOrd="0" presId="urn:microsoft.com/office/officeart/2005/8/layout/hierarchy4"/>
    <dgm:cxn modelId="{48D683B4-3FF3-45AC-9BD1-B9F5F2073361}" type="presParOf" srcId="{6E783F15-A726-4A86-86F2-47320A66F850}" destId="{34EEFF4F-5B59-4858-AE41-01E4CD2922DC}" srcOrd="1" destOrd="0" presId="urn:microsoft.com/office/officeart/2005/8/layout/hierarchy4"/>
    <dgm:cxn modelId="{58849596-ACC1-482F-9872-A08A3FC124E9}" type="presParOf" srcId="{6E783F15-A726-4A86-86F2-47320A66F850}" destId="{9BE9C9C0-2AA0-4D31-A547-E3D74D5C17AA}" srcOrd="2" destOrd="0" presId="urn:microsoft.com/office/officeart/2005/8/layout/hierarchy4"/>
    <dgm:cxn modelId="{AE7595D7-35D4-4EF7-84B1-CACD1A4C746D}" type="presParOf" srcId="{9BE9C9C0-2AA0-4D31-A547-E3D74D5C17AA}" destId="{C552FEC4-616B-4544-BA8D-E0B131B013EF}" srcOrd="0" destOrd="0" presId="urn:microsoft.com/office/officeart/2005/8/layout/hierarchy4"/>
    <dgm:cxn modelId="{31DF59AB-E9F9-48B4-8D96-1489F66EC7CC}" type="presParOf" srcId="{C552FEC4-616B-4544-BA8D-E0B131B013EF}" destId="{887EB7B3-8DBC-4D53-9F16-C54A31723BAE}" srcOrd="0" destOrd="0" presId="urn:microsoft.com/office/officeart/2005/8/layout/hierarchy4"/>
    <dgm:cxn modelId="{D4997CF8-6867-4758-8A94-4FEE3636D767}" type="presParOf" srcId="{C552FEC4-616B-4544-BA8D-E0B131B013EF}" destId="{79043F17-BE88-4FAD-B071-FA8C9A17E628}" srcOrd="1" destOrd="0" presId="urn:microsoft.com/office/officeart/2005/8/layout/hierarchy4"/>
    <dgm:cxn modelId="{A1333A67-E69C-4811-AF5E-2047938696D3}" type="presParOf" srcId="{C552FEC4-616B-4544-BA8D-E0B131B013EF}" destId="{AE149215-74B5-4D81-A90B-407566AE05D7}" srcOrd="2" destOrd="0" presId="urn:microsoft.com/office/officeart/2005/8/layout/hierarchy4"/>
    <dgm:cxn modelId="{C83152F1-7D1E-4963-AB78-90810127BF39}" type="presParOf" srcId="{AE149215-74B5-4D81-A90B-407566AE05D7}" destId="{C58A68A3-958B-444C-B11A-40A1F94DF1AF}" srcOrd="0" destOrd="0" presId="urn:microsoft.com/office/officeart/2005/8/layout/hierarchy4"/>
    <dgm:cxn modelId="{0F07FD61-1A18-4411-BB3F-5298E0B3E67D}" type="presParOf" srcId="{C58A68A3-958B-444C-B11A-40A1F94DF1AF}" destId="{F1F5CB4B-C24A-4059-BEAB-3B559A3A4B53}" srcOrd="0" destOrd="0" presId="urn:microsoft.com/office/officeart/2005/8/layout/hierarchy4"/>
    <dgm:cxn modelId="{7E53F18B-E17F-4FC4-B0BC-7EE0646F47B4}" type="presParOf" srcId="{C58A68A3-958B-444C-B11A-40A1F94DF1AF}" destId="{F517EFA0-8766-45F3-8ACC-0ACED77BBE1B}" srcOrd="1" destOrd="0" presId="urn:microsoft.com/office/officeart/2005/8/layout/hierarchy4"/>
    <dgm:cxn modelId="{12878E56-00D3-467F-977B-6242A0774854}" type="presParOf" srcId="{BE32FA8B-7078-4ADB-B5C0-7CD6AA1E3302}" destId="{E90DA7C8-75FF-4534-BA5A-CD0C15CAEFEF}" srcOrd="1" destOrd="0" presId="urn:microsoft.com/office/officeart/2005/8/layout/hierarchy4"/>
    <dgm:cxn modelId="{7A383458-8DDB-4379-A8FE-345CB569E1EF}" type="presParOf" srcId="{BE32FA8B-7078-4ADB-B5C0-7CD6AA1E3302}" destId="{76A1D5B9-92CB-414F-8B23-8F7FA4A3D2F6}" srcOrd="2" destOrd="0" presId="urn:microsoft.com/office/officeart/2005/8/layout/hierarchy4"/>
    <dgm:cxn modelId="{5CE27213-3525-475A-9117-EA5170D14BF6}" type="presParOf" srcId="{76A1D5B9-92CB-414F-8B23-8F7FA4A3D2F6}" destId="{452C6620-79ED-4024-AF99-560D3088FF68}" srcOrd="0" destOrd="0" presId="urn:microsoft.com/office/officeart/2005/8/layout/hierarchy4"/>
    <dgm:cxn modelId="{C7AF4257-71C5-4646-88EA-C90340D4E36C}" type="presParOf" srcId="{76A1D5B9-92CB-414F-8B23-8F7FA4A3D2F6}" destId="{F7EFE5C9-7E2B-43CF-9C29-2B2759BE20CC}" srcOrd="1" destOrd="0" presId="urn:microsoft.com/office/officeart/2005/8/layout/hierarchy4"/>
    <dgm:cxn modelId="{70ADB347-8A07-4DE4-8E59-BF9FFA9439F1}" type="presParOf" srcId="{76A1D5B9-92CB-414F-8B23-8F7FA4A3D2F6}" destId="{56C8D437-738D-40ED-9960-BC1369562625}" srcOrd="2" destOrd="0" presId="urn:microsoft.com/office/officeart/2005/8/layout/hierarchy4"/>
    <dgm:cxn modelId="{B7976D96-DC7A-440E-8971-4A851C30CFB2}" type="presParOf" srcId="{56C8D437-738D-40ED-9960-BC1369562625}" destId="{98E3E97C-107C-4D22-92CD-DFDCF7211ED7}" srcOrd="0" destOrd="0" presId="urn:microsoft.com/office/officeart/2005/8/layout/hierarchy4"/>
    <dgm:cxn modelId="{59EB20D2-0EC7-4947-9755-CE426A7D8F6A}" type="presParOf" srcId="{98E3E97C-107C-4D22-92CD-DFDCF7211ED7}" destId="{B398C5F7-6118-436C-8444-683DD21F6B0F}" srcOrd="0" destOrd="0" presId="urn:microsoft.com/office/officeart/2005/8/layout/hierarchy4"/>
    <dgm:cxn modelId="{00E4F164-7040-4DBE-A570-2F95700F789E}" type="presParOf" srcId="{98E3E97C-107C-4D22-92CD-DFDCF7211ED7}" destId="{36FA840E-2068-4B81-993E-AC9F4E275F76}" srcOrd="1" destOrd="0" presId="urn:microsoft.com/office/officeart/2005/8/layout/hierarchy4"/>
    <dgm:cxn modelId="{167262F6-6B31-4F08-94E6-942B7DEC5A42}" type="presParOf" srcId="{98E3E97C-107C-4D22-92CD-DFDCF7211ED7}" destId="{3E2B7368-864C-4D10-81EF-A95148AC870D}" srcOrd="2" destOrd="0" presId="urn:microsoft.com/office/officeart/2005/8/layout/hierarchy4"/>
    <dgm:cxn modelId="{8F7F1384-ABC1-4650-B231-2AB5E63B484D}" type="presParOf" srcId="{3E2B7368-864C-4D10-81EF-A95148AC870D}" destId="{8246021B-6A6F-495D-8FC3-F2D5760E302B}" srcOrd="0" destOrd="0" presId="urn:microsoft.com/office/officeart/2005/8/layout/hierarchy4"/>
    <dgm:cxn modelId="{EC3D747C-8A6C-4CA0-BC03-01F3E47E386A}" type="presParOf" srcId="{8246021B-6A6F-495D-8FC3-F2D5760E302B}" destId="{E43F2868-55D6-48E5-B1AC-384FFBA9F9BB}" srcOrd="0" destOrd="0" presId="urn:microsoft.com/office/officeart/2005/8/layout/hierarchy4"/>
    <dgm:cxn modelId="{527B80B5-1B50-4907-9986-40CA15864CF6}" type="presParOf" srcId="{8246021B-6A6F-495D-8FC3-F2D5760E302B}" destId="{0EFB8546-BBE5-4C57-B92A-AAD71FE3F918}" srcOrd="1" destOrd="0" presId="urn:microsoft.com/office/officeart/2005/8/layout/hierarchy4"/>
    <dgm:cxn modelId="{2E095A63-33A7-4821-8A13-C1A53FC86519}" type="presParOf" srcId="{8246021B-6A6F-495D-8FC3-F2D5760E302B}" destId="{C18F4242-2605-456B-A20C-54B42BC70B61}" srcOrd="2" destOrd="0" presId="urn:microsoft.com/office/officeart/2005/8/layout/hierarchy4"/>
    <dgm:cxn modelId="{C404A47E-1AE7-4F2E-902D-DE4F77B29CAA}" type="presParOf" srcId="{C18F4242-2605-456B-A20C-54B42BC70B61}" destId="{23C71423-0A0E-4582-AD5D-38D4E15798DC}" srcOrd="0" destOrd="0" presId="urn:microsoft.com/office/officeart/2005/8/layout/hierarchy4"/>
    <dgm:cxn modelId="{33C72202-BABB-46BB-9DF7-3C6E555E96FD}" type="presParOf" srcId="{23C71423-0A0E-4582-AD5D-38D4E15798DC}" destId="{030A841F-7C44-44EF-A820-CEACEFE7C1F0}" srcOrd="0" destOrd="0" presId="urn:microsoft.com/office/officeart/2005/8/layout/hierarchy4"/>
    <dgm:cxn modelId="{4791DDD2-60D3-4AB3-876A-8A15FC9A6C65}" type="presParOf" srcId="{23C71423-0A0E-4582-AD5D-38D4E15798DC}" destId="{F653BF88-A02C-4988-BC31-BFE61A3020AE}" srcOrd="1" destOrd="0" presId="urn:microsoft.com/office/officeart/2005/8/layout/hierarchy4"/>
    <dgm:cxn modelId="{08903C54-31F0-4296-B20F-2F8E1CC282C0}" type="presParOf" srcId="{BE32FA8B-7078-4ADB-B5C0-7CD6AA1E3302}" destId="{4ADA7E30-8B87-4FAF-8495-60A1EF972E49}" srcOrd="3" destOrd="0" presId="urn:microsoft.com/office/officeart/2005/8/layout/hierarchy4"/>
    <dgm:cxn modelId="{80C89608-E964-4637-AAD3-387913ED27AF}" type="presParOf" srcId="{BE32FA8B-7078-4ADB-B5C0-7CD6AA1E3302}" destId="{24E51278-1E65-49A7-8029-5D6B844BC8C0}" srcOrd="4" destOrd="0" presId="urn:microsoft.com/office/officeart/2005/8/layout/hierarchy4"/>
    <dgm:cxn modelId="{0068A3C6-0C23-4A56-82D4-52683CC1548E}" type="presParOf" srcId="{24E51278-1E65-49A7-8029-5D6B844BC8C0}" destId="{E1B52DC1-410A-4FEA-B9CA-61114C0849C6}" srcOrd="0" destOrd="0" presId="urn:microsoft.com/office/officeart/2005/8/layout/hierarchy4"/>
    <dgm:cxn modelId="{34963561-B576-4E8B-A01D-900A84A85597}" type="presParOf" srcId="{24E51278-1E65-49A7-8029-5D6B844BC8C0}" destId="{5A072358-E901-445F-B8B7-210FBAF36EA7}" srcOrd="1" destOrd="0" presId="urn:microsoft.com/office/officeart/2005/8/layout/hierarchy4"/>
    <dgm:cxn modelId="{6AE6C2F4-8E85-4E5A-9D82-24017D367B6A}" type="presParOf" srcId="{24E51278-1E65-49A7-8029-5D6B844BC8C0}" destId="{66ECD577-5A93-4038-873D-3416B989CCDA}" srcOrd="2" destOrd="0" presId="urn:microsoft.com/office/officeart/2005/8/layout/hierarchy4"/>
    <dgm:cxn modelId="{5F38BD5C-176C-469D-B267-5AD85CB812BE}" type="presParOf" srcId="{66ECD577-5A93-4038-873D-3416B989CCDA}" destId="{EAC04BC2-4F6A-45DA-8574-78306C1AB3D5}" srcOrd="0" destOrd="0" presId="urn:microsoft.com/office/officeart/2005/8/layout/hierarchy4"/>
    <dgm:cxn modelId="{704074E8-7E39-470E-A002-BD24708BF133}" type="presParOf" srcId="{EAC04BC2-4F6A-45DA-8574-78306C1AB3D5}" destId="{641F6492-78FE-4E68-88DD-944887FEEFA7}" srcOrd="0" destOrd="0" presId="urn:microsoft.com/office/officeart/2005/8/layout/hierarchy4"/>
    <dgm:cxn modelId="{C4331DAD-5F2A-4EB8-B9BB-DA787906C027}" type="presParOf" srcId="{EAC04BC2-4F6A-45DA-8574-78306C1AB3D5}" destId="{54E33BF6-3354-42CE-97E3-43F4836F550F}" srcOrd="1" destOrd="0" presId="urn:microsoft.com/office/officeart/2005/8/layout/hierarchy4"/>
    <dgm:cxn modelId="{A8B3B8F9-AA38-48D0-8BF9-47EB1099F021}" type="presParOf" srcId="{EAC04BC2-4F6A-45DA-8574-78306C1AB3D5}" destId="{33A949D9-C359-40C7-BB32-B98DB5994187}" srcOrd="2" destOrd="0" presId="urn:microsoft.com/office/officeart/2005/8/layout/hierarchy4"/>
    <dgm:cxn modelId="{C30B74D6-F04E-45FC-B188-979AAC38E558}" type="presParOf" srcId="{33A949D9-C359-40C7-BB32-B98DB5994187}" destId="{AB89DE71-B792-4674-892F-A732DBB00E0B}" srcOrd="0" destOrd="0" presId="urn:microsoft.com/office/officeart/2005/8/layout/hierarchy4"/>
    <dgm:cxn modelId="{CBAAC1A2-BCE5-41FD-BD60-ED0255BF556A}" type="presParOf" srcId="{AB89DE71-B792-4674-892F-A732DBB00E0B}" destId="{6E08BFCC-2DAE-450A-81BB-E8D1B04D820D}" srcOrd="0" destOrd="0" presId="urn:microsoft.com/office/officeart/2005/8/layout/hierarchy4"/>
    <dgm:cxn modelId="{4B6F36B4-83E6-47BA-B75F-49C0B2C75A5D}" type="presParOf" srcId="{AB89DE71-B792-4674-892F-A732DBB00E0B}" destId="{14F4A3AD-AAF0-4E4C-8827-29D260A16CBF}" srcOrd="1" destOrd="0" presId="urn:microsoft.com/office/officeart/2005/8/layout/hierarchy4"/>
    <dgm:cxn modelId="{49F9B500-248B-4FC3-97BA-03AEC78FC973}" type="presParOf" srcId="{AB89DE71-B792-4674-892F-A732DBB00E0B}" destId="{B40E5F4D-FF40-47F5-B355-E4B894312A85}" srcOrd="2" destOrd="0" presId="urn:microsoft.com/office/officeart/2005/8/layout/hierarchy4"/>
    <dgm:cxn modelId="{5DE4E77F-C7A5-4196-82EC-BCB95BA3B60F}" type="presParOf" srcId="{B40E5F4D-FF40-47F5-B355-E4B894312A85}" destId="{DF4CA19D-0104-4609-BED0-8414ECD566D7}" srcOrd="0" destOrd="0" presId="urn:microsoft.com/office/officeart/2005/8/layout/hierarchy4"/>
    <dgm:cxn modelId="{C3CF113C-6209-4EBA-838D-B002D2B546F2}" type="presParOf" srcId="{DF4CA19D-0104-4609-BED0-8414ECD566D7}" destId="{E3B93223-C7FD-4A4F-895B-F05432B31E57}" srcOrd="0" destOrd="0" presId="urn:microsoft.com/office/officeart/2005/8/layout/hierarchy4"/>
    <dgm:cxn modelId="{9F3194C2-9BEF-4715-AF69-0D906EDBF15E}" type="presParOf" srcId="{DF4CA19D-0104-4609-BED0-8414ECD566D7}" destId="{212D6032-F5D6-43CE-BC98-5C7F0357EF3D}"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tyle>
          <a:lnRef idx="3">
            <a:schemeClr val="lt1"/>
          </a:lnRef>
          <a:fillRef idx="1">
            <a:schemeClr val="accent2"/>
          </a:fillRef>
          <a:effectRef idx="1">
            <a:schemeClr val="accent2"/>
          </a:effectRef>
          <a:fontRef idx="minor">
            <a:schemeClr val="lt1"/>
          </a:fontRef>
        </dgm:style>
      </dgm:prSet>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E900975D-4121-430B-8FA3-BEFE3EC45817}" type="sibTrans" cxnId="{177B1604-DECB-437F-BD0A-A555EEF6E09F}">
      <dgm:prSet/>
      <dgm:spPr/>
      <dgm:t>
        <a:bodyPr/>
        <a:lstStyle/>
        <a:p>
          <a:endParaRPr lang="ru-RU" sz="1100" b="1"/>
        </a:p>
      </dgm:t>
    </dgm:pt>
    <dgm:pt modelId="{6D4C3ED2-39E1-4137-9A50-9D8AF25F37D5}" type="parTrans" cxnId="{177B1604-DECB-437F-BD0A-A555EEF6E09F}">
      <dgm:prSet/>
      <dgm:spPr/>
      <dgm:t>
        <a:bodyPr/>
        <a:lstStyle/>
        <a:p>
          <a:endParaRPr lang="ru-RU" sz="1100" b="1"/>
        </a:p>
      </dgm:t>
    </dgm:pt>
    <dgm:pt modelId="{9A0A1B48-08CE-44F2-8C66-5814C06EE4C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34B6A16-5EF9-4B63-A5E4-12B190B348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47,2%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6501B87-1556-4F1B-A703-D81F2BA2DB5B}" type="sibTrans" cxnId="{B7EC6DDD-6433-44EC-9FD5-BD8BA88E6613}">
      <dgm:prSet/>
      <dgm:spPr/>
      <dgm:t>
        <a:bodyPr/>
        <a:lstStyle/>
        <a:p>
          <a:endParaRPr lang="ru-RU" sz="1100" b="1"/>
        </a:p>
      </dgm:t>
    </dgm:pt>
    <dgm:pt modelId="{29FE6CB6-1907-439D-BB9A-57865C4A7A77}" type="parTrans" cxnId="{B7EC6DDD-6433-44EC-9FD5-BD8BA88E6613}">
      <dgm:prSet/>
      <dgm:spPr/>
      <dgm:t>
        <a:bodyPr/>
        <a:lstStyle/>
        <a:p>
          <a:endParaRPr lang="ru-RU" sz="1100" b="1"/>
        </a:p>
      </dgm:t>
    </dgm:pt>
    <dgm:pt modelId="{A1BB5A2E-A45D-4F6A-B329-CD478219391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42,5%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844E05AD-2AB6-4319-9130-67827496C360}" type="sibTrans" cxnId="{8F1F720A-D988-4739-9FFF-05E5C9E9A372}">
      <dgm:prSet/>
      <dgm:spPr/>
      <dgm:t>
        <a:bodyPr/>
        <a:lstStyle/>
        <a:p>
          <a:endParaRPr lang="ru-RU" sz="1100" b="1"/>
        </a:p>
      </dgm:t>
    </dgm:pt>
    <dgm:pt modelId="{3047CE4C-FF19-4B45-8312-79C9A6EA38F8}" type="parTrans" cxnId="{8F1F720A-D988-4739-9FFF-05E5C9E9A372}">
      <dgm:prSet/>
      <dgm:spPr/>
      <dgm:t>
        <a:bodyPr/>
        <a:lstStyle/>
        <a:p>
          <a:endParaRPr lang="ru-RU" sz="1100" b="1"/>
        </a:p>
      </dgm:t>
    </dgm:pt>
    <dgm:pt modelId="{B27758F7-CCC5-4853-943C-C625AC5B9618}">
      <dgm:prSet phldrT="[Текст]"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69,8%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E696C4B-FDDD-492E-99F0-85F84DCD2C36}" type="sibTrans" cxnId="{EFA08DB9-2A00-43D3-B718-DCFAD41C9E5B}">
      <dgm:prSet/>
      <dgm:spPr/>
      <dgm:t>
        <a:bodyPr/>
        <a:lstStyle/>
        <a:p>
          <a:endParaRPr lang="ru-RU" sz="1100" b="1"/>
        </a:p>
      </dgm:t>
    </dgm:pt>
    <dgm:pt modelId="{64F31578-307B-4AF8-9DDD-FA0365BF46F7}" type="parTrans" cxnId="{EFA08DB9-2A00-43D3-B718-DCFAD41C9E5B}">
      <dgm:prSet/>
      <dgm:spPr/>
      <dgm:t>
        <a:bodyPr/>
        <a:lstStyle/>
        <a:p>
          <a:endParaRPr lang="ru-RU" sz="1100" b="1"/>
        </a:p>
      </dgm:t>
    </dgm:pt>
    <dgm:pt modelId="{34700083-B36F-462F-B323-1D0EB181521B}" type="sibTrans" cxnId="{C38E8795-CB70-4D9A-9446-1192A76BFB91}">
      <dgm:prSet/>
      <dgm:spPr/>
      <dgm:t>
        <a:bodyPr/>
        <a:lstStyle/>
        <a:p>
          <a:endParaRPr lang="ru-RU" sz="1100" b="1"/>
        </a:p>
      </dgm:t>
    </dgm:pt>
    <dgm:pt modelId="{9938749E-0144-426C-8499-F0A7FBDF416A}" type="parTrans" cxnId="{C38E8795-CB70-4D9A-9446-1192A76BFB91}">
      <dgm:prSet/>
      <dgm:spPr/>
      <dgm:t>
        <a:bodyPr/>
        <a:lstStyle/>
        <a:p>
          <a:endParaRPr lang="ru-RU" sz="1100" b="1"/>
        </a:p>
      </dgm:t>
    </dgm:pt>
    <dgm:pt modelId="{93520637-36B3-4AB9-B949-92D55141E73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D119780-6575-4106-AE5B-2CC6B48E548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46,8%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9CBCFDE-87C7-4CA0-895C-10567390C816}" type="sibTrans" cxnId="{63612CDA-BBAA-48D8-BF07-558BDAD747A0}">
      <dgm:prSet/>
      <dgm:spPr/>
      <dgm:t>
        <a:bodyPr/>
        <a:lstStyle/>
        <a:p>
          <a:endParaRPr lang="ru-RU" sz="1100" b="1"/>
        </a:p>
      </dgm:t>
    </dgm:pt>
    <dgm:pt modelId="{15E02305-DAD8-4809-8067-42DAD00486AD}" type="parTrans" cxnId="{63612CDA-BBAA-48D8-BF07-558BDAD747A0}">
      <dgm:prSet/>
      <dgm:spPr/>
      <dgm:t>
        <a:bodyPr/>
        <a:lstStyle/>
        <a:p>
          <a:endParaRPr lang="ru-RU" sz="1100" b="1"/>
        </a:p>
      </dgm:t>
    </dgm:pt>
    <dgm:pt modelId="{F6F97186-B344-4193-9FE9-6DFB5403A28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41,2%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3BBBAA4F-305C-4E5F-BBCB-DE1B8ED5978A}" type="sibTrans" cxnId="{7C2E5991-6D03-4679-BB46-318B01A66142}">
      <dgm:prSet/>
      <dgm:spPr/>
      <dgm:t>
        <a:bodyPr/>
        <a:lstStyle/>
        <a:p>
          <a:endParaRPr lang="ru-RU" sz="1100" b="1"/>
        </a:p>
      </dgm:t>
    </dgm:pt>
    <dgm:pt modelId="{A99EC59D-97F4-424A-A28E-01E77005439E}" type="parTrans" cxnId="{7C2E5991-6D03-4679-BB46-318B01A66142}">
      <dgm:prSet/>
      <dgm:spPr/>
      <dgm:t>
        <a:bodyPr/>
        <a:lstStyle/>
        <a:p>
          <a:endParaRPr lang="ru-RU" sz="1100" b="1"/>
        </a:p>
      </dgm:t>
    </dgm:pt>
    <dgm:pt modelId="{01E5FF1C-8ED4-4ED1-A0DD-0AA37640AF28}" type="sibTrans" cxnId="{C28CBCF7-3139-40F7-B426-1830BB2434D9}">
      <dgm:prSet/>
      <dgm:spPr/>
      <dgm:t>
        <a:bodyPr/>
        <a:lstStyle/>
        <a:p>
          <a:endParaRPr lang="ru-RU" sz="1100" b="1"/>
        </a:p>
      </dgm:t>
    </dgm:pt>
    <dgm:pt modelId="{F22CCE59-9B42-4DA2-949C-34E1E0586A20}" type="parTrans" cxnId="{C28CBCF7-3139-40F7-B426-1830BB2434D9}">
      <dgm:prSet/>
      <dgm:spPr/>
      <dgm:t>
        <a:bodyPr/>
        <a:lstStyle/>
        <a:p>
          <a:endParaRPr lang="ru-RU" sz="1100" b="1"/>
        </a:p>
      </dgm:t>
    </dgm:pt>
    <dgm:pt modelId="{791EFB96-2A48-4A9C-BE1D-F031EA878AFE}">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0EE0816-71FE-4855-B1E0-02990AF78A2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46,4%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3658E9D-3F3D-4273-992A-0B3786DB1FA2}" type="sibTrans" cxnId="{6738166E-1452-4A75-8F33-77A0EBB476DE}">
      <dgm:prSet/>
      <dgm:spPr/>
      <dgm:t>
        <a:bodyPr/>
        <a:lstStyle/>
        <a:p>
          <a:endParaRPr lang="ru-RU" sz="1100" b="1"/>
        </a:p>
      </dgm:t>
    </dgm:pt>
    <dgm:pt modelId="{1E8A2730-A5BA-46E9-A335-CB83EFC33D2E}" type="parTrans" cxnId="{6738166E-1452-4A75-8F33-77A0EBB476DE}">
      <dgm:prSet/>
      <dgm:spPr/>
      <dgm:t>
        <a:bodyPr/>
        <a:lstStyle/>
        <a:p>
          <a:endParaRPr lang="ru-RU" sz="1100" b="1"/>
        </a:p>
      </dgm:t>
    </dgm:pt>
    <dgm:pt modelId="{38339FB0-E72C-41C6-B50E-F0AC88B19FB8}">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2DE86E6-72CD-4DC8-9624-4DD62F96EFAF}" type="sibTrans" cxnId="{FD0B4AA9-BC48-4557-8309-723E52DF4E6F}">
      <dgm:prSet/>
      <dgm:spPr/>
      <dgm:t>
        <a:bodyPr/>
        <a:lstStyle/>
        <a:p>
          <a:endParaRPr lang="ru-RU" sz="1100" b="1"/>
        </a:p>
      </dgm:t>
    </dgm:pt>
    <dgm:pt modelId="{75674904-C66D-4634-9B49-059D96BD5483}" type="parTrans" cxnId="{FD0B4AA9-BC48-4557-8309-723E52DF4E6F}">
      <dgm:prSet/>
      <dgm:spPr/>
      <dgm:t>
        <a:bodyPr/>
        <a:lstStyle/>
        <a:p>
          <a:endParaRPr lang="ru-RU" sz="1100" b="1"/>
        </a:p>
      </dgm:t>
    </dgm:pt>
    <dgm:pt modelId="{6B08672F-E0FF-490A-8A6A-EE15E9A347DB}">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69,6%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8F96F08A-9CC7-4FB6-A9E1-3EDCD9F33FD8}" type="sibTrans" cxnId="{5BA4828B-CA0A-4DD7-BA23-AF56465333D3}">
      <dgm:prSet/>
      <dgm:spPr/>
      <dgm:t>
        <a:bodyPr/>
        <a:lstStyle/>
        <a:p>
          <a:endParaRPr lang="ru-RU" sz="1100" b="1"/>
        </a:p>
      </dgm:t>
    </dgm:pt>
    <dgm:pt modelId="{BCD2EDD9-D801-4E03-BB4B-D967153748FB}" type="parTrans" cxnId="{5BA4828B-CA0A-4DD7-BA23-AF56465333D3}">
      <dgm:prSet/>
      <dgm:spPr/>
      <dgm:t>
        <a:bodyPr/>
        <a:lstStyle/>
        <a:p>
          <a:endParaRPr lang="ru-RU" sz="1100" b="1"/>
        </a:p>
      </dgm:t>
    </dgm:pt>
    <dgm:pt modelId="{1D61555D-5C35-4B12-BFFF-483B302CB699}" type="sibTrans" cxnId="{81491584-AF29-4A41-A880-E8728934FEF0}">
      <dgm:prSet/>
      <dgm:spPr/>
      <dgm:t>
        <a:bodyPr/>
        <a:lstStyle/>
        <a:p>
          <a:endParaRPr lang="ru-RU" sz="1100" b="1"/>
        </a:p>
      </dgm:t>
    </dgm:pt>
    <dgm:pt modelId="{C79FC32D-21F6-44D8-BB85-40E56683B653}" type="parTrans" cxnId="{81491584-AF29-4A41-A880-E8728934FEF0}">
      <dgm:prSet/>
      <dgm:spPr/>
      <dgm:t>
        <a:bodyPr/>
        <a:lstStyle/>
        <a:p>
          <a:endParaRPr lang="ru-RU" sz="1100" b="1"/>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C6F24F42-97B0-4B65-A4C6-FEB3AD0E1596}" type="sibTrans" cxnId="{85E56FFB-E071-40C7-BFC1-E9508A75A379}">
      <dgm:prSet/>
      <dgm:spPr/>
      <dgm:t>
        <a:bodyPr/>
        <a:lstStyle/>
        <a:p>
          <a:endParaRPr lang="ru-RU" sz="1100" b="1"/>
        </a:p>
      </dgm:t>
    </dgm:pt>
    <dgm:pt modelId="{6CA8BE2D-8B63-444F-91FB-8F9AAFFFD516}" type="parTrans" cxnId="{85E56FFB-E071-40C7-BFC1-E9508A75A379}">
      <dgm:prSet/>
      <dgm:spPr/>
      <dgm:t>
        <a:bodyPr/>
        <a:lstStyle/>
        <a:p>
          <a:endParaRPr lang="ru-RU" sz="1100" b="1"/>
        </a:p>
      </dgm:t>
    </dgm:pt>
    <dgm:pt modelId="{3ABED5D1-1D4C-4969-969B-8C80E3125CE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0E71F8B0-BC5D-4510-B871-3246A6431E67}" type="parTrans" cxnId="{70F6E34E-FB18-46C5-A699-F76A10348BA5}">
      <dgm:prSet/>
      <dgm:spPr/>
      <dgm:t>
        <a:bodyPr/>
        <a:lstStyle/>
        <a:p>
          <a:endParaRPr lang="ru-RU"/>
        </a:p>
      </dgm:t>
    </dgm:pt>
    <dgm:pt modelId="{DBDE80F5-A547-4AA5-9882-11225CDB0499}" type="sibTrans" cxnId="{70F6E34E-FB18-46C5-A699-F76A10348BA5}">
      <dgm:prSet/>
      <dgm:spPr/>
      <dgm:t>
        <a:bodyPr/>
        <a:lstStyle/>
        <a:p>
          <a:endParaRPr lang="ru-RU"/>
        </a:p>
      </dgm:t>
    </dgm:pt>
    <dgm:pt modelId="{6BF0F0D5-126A-459A-8178-7E7968BA7962}">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0F72B09-0A85-425D-9591-04016EADD5FB}" type="parTrans" cxnId="{E0DF1897-468D-4542-891F-7E1197111D69}">
      <dgm:prSet/>
      <dgm:spPr/>
      <dgm:t>
        <a:bodyPr/>
        <a:lstStyle/>
        <a:p>
          <a:endParaRPr lang="ru-RU"/>
        </a:p>
      </dgm:t>
    </dgm:pt>
    <dgm:pt modelId="{7FF4E700-05F0-46FE-8FE6-1502B468C7FC}" type="sibTrans" cxnId="{E0DF1897-468D-4542-891F-7E1197111D69}">
      <dgm:prSet/>
      <dgm:spPr/>
      <dgm:t>
        <a:bodyPr/>
        <a:lstStyle/>
        <a:p>
          <a:endParaRPr lang="ru-RU"/>
        </a:p>
      </dgm:t>
    </dgm:pt>
    <dgm:pt modelId="{25FF8FC8-B16B-4B7E-B907-E43319EB522D}">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46,7%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F54C8FD-3EED-4F02-89A1-F059CFDCC3D4}" type="parTrans" cxnId="{16B6FFB5-217D-400B-A998-0DB1F1711C08}">
      <dgm:prSet/>
      <dgm:spPr/>
      <dgm:t>
        <a:bodyPr/>
        <a:lstStyle/>
        <a:p>
          <a:endParaRPr lang="ru-RU"/>
        </a:p>
      </dgm:t>
    </dgm:pt>
    <dgm:pt modelId="{AB41C161-F1C0-4623-8BD3-32342EC14CDD}" type="sibTrans" cxnId="{16B6FFB5-217D-400B-A998-0DB1F1711C08}">
      <dgm:prSet/>
      <dgm:spPr/>
      <dgm:t>
        <a:bodyPr/>
        <a:lstStyle/>
        <a:p>
          <a:endParaRPr lang="ru-RU"/>
        </a:p>
      </dgm:t>
    </dgm:pt>
    <dgm:pt modelId="{95025BF1-94DF-4519-8CBB-73D4693B310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40,7%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69C1751-5980-4F7D-BF10-1F7CC68B424B}" type="parTrans" cxnId="{27C04008-F4B9-4F14-8B90-BB70ED221FBE}">
      <dgm:prSet/>
      <dgm:spPr/>
      <dgm:t>
        <a:bodyPr/>
        <a:lstStyle/>
        <a:p>
          <a:endParaRPr lang="ru-RU"/>
        </a:p>
      </dgm:t>
    </dgm:pt>
    <dgm:pt modelId="{DBD9F8D7-05F1-4A72-AAD8-2B50946DE8AB}" type="sibTrans" cxnId="{27C04008-F4B9-4F14-8B90-BB70ED221FBE}">
      <dgm:prSet/>
      <dgm:spPr/>
      <dgm:t>
        <a:bodyPr/>
        <a:lstStyle/>
        <a:p>
          <a:endParaRPr lang="ru-RU"/>
        </a:p>
      </dgm:t>
    </dgm:pt>
    <dgm:pt modelId="{95E88481-CC85-45C3-AE06-969451321412}">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69,6%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595A684-C696-4414-8C15-4C1EC7423F66}" type="parTrans" cxnId="{E00AB2B0-7E42-4254-869B-6E3B9E90C2F1}">
      <dgm:prSet/>
      <dgm:spPr/>
      <dgm:t>
        <a:bodyPr/>
        <a:lstStyle/>
        <a:p>
          <a:endParaRPr lang="ru-RU"/>
        </a:p>
      </dgm:t>
    </dgm:pt>
    <dgm:pt modelId="{7992A027-445A-43FC-8347-ECD75A7DA431}" type="sibTrans" cxnId="{E00AB2B0-7E42-4254-869B-6E3B9E90C2F1}">
      <dgm:prSet/>
      <dgm:spPr/>
      <dgm:t>
        <a:bodyPr/>
        <a:lstStyle/>
        <a:p>
          <a:endParaRPr lang="ru-RU"/>
        </a:p>
      </dgm:t>
    </dgm:pt>
    <dgm:pt modelId="{65ACF673-E3A4-46B9-93D4-6BD4D1FB2308}">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72E4B7E4-8FE4-4D79-9D58-4A412F4D6D7D}" type="parTrans" cxnId="{4DEFD695-9E4A-4F4A-A9E5-A6E08705400C}">
      <dgm:prSet/>
      <dgm:spPr/>
      <dgm:t>
        <a:bodyPr/>
        <a:lstStyle/>
        <a:p>
          <a:endParaRPr lang="ru-RU"/>
        </a:p>
      </dgm:t>
    </dgm:pt>
    <dgm:pt modelId="{3563FB44-A3C3-4784-A602-7C6DE214B08F}" type="sibTrans" cxnId="{4DEFD695-9E4A-4F4A-A9E5-A6E08705400C}">
      <dgm:prSet/>
      <dgm:spPr/>
      <dgm:t>
        <a:bodyPr/>
        <a:lstStyle/>
        <a:p>
          <a:endParaRPr lang="ru-RU"/>
        </a:p>
      </dgm:t>
    </dgm:pt>
    <dgm:pt modelId="{B2290308-6F06-4C63-80B3-4623F42AA17F}">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3E2C8F2-5644-4E8B-96B1-619694BE00C9}" type="parTrans" cxnId="{A8EB012C-99C8-40D0-8760-6AC92FE5F67D}">
      <dgm:prSet/>
      <dgm:spPr/>
      <dgm:t>
        <a:bodyPr/>
        <a:lstStyle/>
        <a:p>
          <a:endParaRPr lang="ru-RU"/>
        </a:p>
      </dgm:t>
    </dgm:pt>
    <dgm:pt modelId="{82918D2F-F2A1-45D0-A452-4E8DCD6EAABB}" type="sibTrans" cxnId="{A8EB012C-99C8-40D0-8760-6AC92FE5F67D}">
      <dgm:prSet/>
      <dgm:spPr/>
      <dgm:t>
        <a:bodyPr/>
        <a:lstStyle/>
        <a:p>
          <a:endParaRPr lang="ru-RU"/>
        </a:p>
      </dgm:t>
    </dgm:pt>
    <dgm:pt modelId="{BB3F3E2C-C8ED-4CAC-BBCB-B9F10FD53D9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47,8%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20AC574-CC46-4BFC-BD0F-8A4EDD39B521}" type="parTrans" cxnId="{89AC031B-8EDF-4E6B-B51A-AB2BD8C3A126}">
      <dgm:prSet/>
      <dgm:spPr/>
      <dgm:t>
        <a:bodyPr/>
        <a:lstStyle/>
        <a:p>
          <a:endParaRPr lang="ru-RU"/>
        </a:p>
      </dgm:t>
    </dgm:pt>
    <dgm:pt modelId="{29D9AF23-228E-402D-951F-37BC37466C34}" type="sibTrans" cxnId="{89AC031B-8EDF-4E6B-B51A-AB2BD8C3A126}">
      <dgm:prSet/>
      <dgm:spPr/>
      <dgm:t>
        <a:bodyPr/>
        <a:lstStyle/>
        <a:p>
          <a:endParaRPr lang="ru-RU"/>
        </a:p>
      </dgm:t>
    </dgm:pt>
    <dgm:pt modelId="{6198A401-C931-4E09-8842-B1D09F79C4C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43,7%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432627EC-9C8F-4686-BF5F-C1CE99713897}" type="parTrans" cxnId="{E675D401-C9C7-4B62-ABB3-427C777F2B18}">
      <dgm:prSet/>
      <dgm:spPr/>
      <dgm:t>
        <a:bodyPr/>
        <a:lstStyle/>
        <a:p>
          <a:endParaRPr lang="ru-RU"/>
        </a:p>
      </dgm:t>
    </dgm:pt>
    <dgm:pt modelId="{F74EDF65-D2AF-4CC8-A257-825F295238BD}" type="sibTrans" cxnId="{E675D401-C9C7-4B62-ABB3-427C777F2B18}">
      <dgm:prSet/>
      <dgm:spPr/>
      <dgm:t>
        <a:bodyPr/>
        <a:lstStyle/>
        <a:p>
          <a:endParaRPr lang="ru-RU"/>
        </a:p>
      </dgm:t>
    </dgm:pt>
    <dgm:pt modelId="{50D8E53E-A089-4899-A2D0-FA0D1C75BAE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69,9%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8002B907-632C-4949-BC64-0D414B38E8BA}" type="parTrans" cxnId="{971EC301-5E96-47D7-BBB8-85BB92F22341}">
      <dgm:prSet/>
      <dgm:spPr/>
      <dgm:t>
        <a:bodyPr/>
        <a:lstStyle/>
        <a:p>
          <a:endParaRPr lang="ru-RU"/>
        </a:p>
      </dgm:t>
    </dgm:pt>
    <dgm:pt modelId="{DCC80539-3FCF-429E-BCCF-76BA48CC02A2}" type="sibTrans" cxnId="{971EC301-5E96-47D7-BBB8-85BB92F22341}">
      <dgm:prSet/>
      <dgm:spPr/>
      <dgm:t>
        <a:bodyPr/>
        <a:lstStyle/>
        <a:p>
          <a:endParaRPr lang="ru-RU"/>
        </a:p>
      </dgm:t>
    </dgm:pt>
    <dgm:pt modelId="{4B53D93B-17C3-4401-AE32-54E3895D9A9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04297C08-BA57-4635-9246-78BF7303E5FA}" type="parTrans" cxnId="{7EC83600-FB67-46E5-989A-1C7B1F4582E0}">
      <dgm:prSet/>
      <dgm:spPr/>
      <dgm:t>
        <a:bodyPr/>
        <a:lstStyle/>
        <a:p>
          <a:endParaRPr lang="ru-RU"/>
        </a:p>
      </dgm:t>
    </dgm:pt>
    <dgm:pt modelId="{8803EE82-CDF7-4D4C-9016-532BAAF3D3ED}" type="sibTrans" cxnId="{7EC83600-FB67-46E5-989A-1C7B1F4582E0}">
      <dgm:prSet/>
      <dgm:spPr/>
      <dgm:t>
        <a:bodyPr/>
        <a:lstStyle/>
        <a:p>
          <a:endParaRPr lang="ru-RU"/>
        </a:p>
      </dgm:t>
    </dgm:pt>
    <dgm:pt modelId="{7711325B-E859-44FE-8B41-57F9AFDCA54B}">
      <dgm:prSet phldrT="[Текст]"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A670FA7C-7403-44C0-BA19-83B2BA693E61}" type="sibTrans" cxnId="{605000A8-E9A8-4E12-A1C8-8FA726E7C9AE}">
      <dgm:prSet/>
      <dgm:spPr/>
      <dgm:t>
        <a:bodyPr/>
        <a:lstStyle/>
        <a:p>
          <a:endParaRPr lang="ru-RU" sz="1100" b="1"/>
        </a:p>
      </dgm:t>
    </dgm:pt>
    <dgm:pt modelId="{2BF8A7FD-5B45-414F-8537-22861CA0057A}" type="parTrans" cxnId="{605000A8-E9A8-4E12-A1C8-8FA726E7C9AE}">
      <dgm:prSet/>
      <dgm:spPr/>
      <dgm:t>
        <a:bodyPr/>
        <a:lstStyle/>
        <a:p>
          <a:endParaRPr lang="ru-RU" sz="1100" b="1"/>
        </a:p>
      </dgm:t>
    </dgm:pt>
    <dgm:pt modelId="{A57325F4-ED51-4632-8210-EB7BB1A937E3}">
      <dgm:prSet phldrT="[Текст]"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69,7%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72CAC59-F6F2-42E5-B76B-89BAE641EF02}" type="sibTrans" cxnId="{E4F2792D-07C5-4C94-A5E2-650B4BA37CD8}">
      <dgm:prSet/>
      <dgm:spPr/>
      <dgm:t>
        <a:bodyPr/>
        <a:lstStyle/>
        <a:p>
          <a:endParaRPr lang="ru-RU" sz="1100" b="1"/>
        </a:p>
      </dgm:t>
    </dgm:pt>
    <dgm:pt modelId="{6150F581-7907-438C-A5FF-D5610DEF132F}" type="parTrans" cxnId="{E4F2792D-07C5-4C94-A5E2-650B4BA37CD8}">
      <dgm:prSet/>
      <dgm:spPr/>
      <dgm:t>
        <a:bodyPr/>
        <a:lstStyle/>
        <a:p>
          <a:endParaRPr lang="ru-RU" sz="1100" b="1"/>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pt>
    <dgm:pt modelId="{9DF12F5D-797B-4C71-93F7-7C835BFF7982}" type="pres">
      <dgm:prSet presAssocID="{946393D2-3BB5-4D19-BAF6-84B7339845C4}" presName="txOne" presStyleLbl="node0" presStyleIdx="0" presStyleCnt="1" custScaleY="83139">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pt>
    <dgm:pt modelId="{B74154C5-AFFE-498C-8E4C-911D7456AC97}" type="pres">
      <dgm:prSet presAssocID="{946393D2-3BB5-4D19-BAF6-84B7339845C4}" presName="horzOne" presStyleCnt="0"/>
      <dgm:spPr/>
    </dgm:pt>
    <dgm:pt modelId="{AA6E5317-C9D5-49D6-9218-04A9A8CDF9E8}" type="pres">
      <dgm:prSet presAssocID="{5A6BA2F8-AB86-4FEA-9FCE-F9FA52A7F9A0}" presName="vertTwo" presStyleCnt="0"/>
      <dgm:spPr/>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pt>
    <dgm:pt modelId="{ED986375-36F5-4143-A5F0-85653599471E}" type="pres">
      <dgm:prSet presAssocID="{5A6BA2F8-AB86-4FEA-9FCE-F9FA52A7F9A0}" presName="horzTwo" presStyleCnt="0"/>
      <dgm:spPr/>
    </dgm:pt>
    <dgm:pt modelId="{1E0AE069-C729-439A-8631-C94BAFEF68BF}" type="pres">
      <dgm:prSet presAssocID="{6B08672F-E0FF-490A-8A6A-EE15E9A347DB}" presName="vertThree" presStyleCnt="0"/>
      <dgm:spPr/>
    </dgm:pt>
    <dgm:pt modelId="{DF4FD48B-EDD5-45C2-A52E-3B036E7928B4}" type="pres">
      <dgm:prSet presAssocID="{6B08672F-E0FF-490A-8A6A-EE15E9A347DB}" presName="txThree" presStyleLbl="node3" presStyleIdx="0" presStyleCnt="5">
        <dgm:presLayoutVars>
          <dgm:chPref val="3"/>
        </dgm:presLayoutVars>
      </dgm:prSet>
      <dgm:spPr/>
      <dgm:t>
        <a:bodyPr/>
        <a:lstStyle/>
        <a:p>
          <a:endParaRPr lang="ru-RU"/>
        </a:p>
      </dgm:t>
    </dgm:pt>
    <dgm:pt modelId="{5AA9854F-A073-4482-8049-3F810CB0FA35}" type="pres">
      <dgm:prSet presAssocID="{6B08672F-E0FF-490A-8A6A-EE15E9A347DB}" presName="parTransThree" presStyleCnt="0"/>
      <dgm:spPr/>
    </dgm:pt>
    <dgm:pt modelId="{4B4ADDED-BE5B-4553-9A1E-15588D98987A}" type="pres">
      <dgm:prSet presAssocID="{6B08672F-E0FF-490A-8A6A-EE15E9A347DB}" presName="horzThree" presStyleCnt="0"/>
      <dgm:spPr/>
    </dgm:pt>
    <dgm:pt modelId="{67CE9756-A8D0-45D9-86D8-03109F5CBCE9}" type="pres">
      <dgm:prSet presAssocID="{38339FB0-E72C-41C6-B50E-F0AC88B19FB8}" presName="vertFour" presStyleCnt="0">
        <dgm:presLayoutVars>
          <dgm:chPref val="3"/>
        </dgm:presLayoutVars>
      </dgm:prSet>
      <dgm:spPr/>
    </dgm:pt>
    <dgm:pt modelId="{B0232F34-051D-481D-9CC7-7CFB0339C454}" type="pres">
      <dgm:prSet presAssocID="{38339FB0-E72C-41C6-B50E-F0AC88B19FB8}" presName="txFour" presStyleLbl="node4" presStyleIdx="0" presStyleCnt="15" custScaleY="100000">
        <dgm:presLayoutVars>
          <dgm:chPref val="3"/>
        </dgm:presLayoutVars>
      </dgm:prSet>
      <dgm:spPr/>
      <dgm:t>
        <a:bodyPr/>
        <a:lstStyle/>
        <a:p>
          <a:endParaRPr lang="ru-RU"/>
        </a:p>
      </dgm:t>
    </dgm:pt>
    <dgm:pt modelId="{571A3C60-BC49-49D1-BCCE-B160FCDBC262}" type="pres">
      <dgm:prSet presAssocID="{38339FB0-E72C-41C6-B50E-F0AC88B19FB8}" presName="parTransFour" presStyleCnt="0"/>
      <dgm:spPr/>
    </dgm:pt>
    <dgm:pt modelId="{03D9FDDF-6FEE-4AC3-8403-A2D130230B08}" type="pres">
      <dgm:prSet presAssocID="{38339FB0-E72C-41C6-B50E-F0AC88B19FB8}" presName="horzFour" presStyleCnt="0"/>
      <dgm:spPr/>
    </dgm:pt>
    <dgm:pt modelId="{A97F1489-052C-4C38-86B7-BC4BB90AC75E}" type="pres">
      <dgm:prSet presAssocID="{A0EE0816-71FE-4855-B1E0-02990AF78A21}" presName="vertFour" presStyleCnt="0">
        <dgm:presLayoutVars>
          <dgm:chPref val="3"/>
        </dgm:presLayoutVars>
      </dgm:prSet>
      <dgm:spPr/>
    </dgm:pt>
    <dgm:pt modelId="{4DC6FEF6-AA8E-4A28-95B0-4EA11C79CD95}" type="pres">
      <dgm:prSet presAssocID="{A0EE0816-71FE-4855-B1E0-02990AF78A21}" presName="txFour" presStyleLbl="node4" presStyleIdx="1" presStyleCnt="15">
        <dgm:presLayoutVars>
          <dgm:chPref val="3"/>
        </dgm:presLayoutVars>
      </dgm:prSet>
      <dgm:spPr/>
      <dgm:t>
        <a:bodyPr/>
        <a:lstStyle/>
        <a:p>
          <a:endParaRPr lang="ru-RU"/>
        </a:p>
      </dgm:t>
    </dgm:pt>
    <dgm:pt modelId="{A86EFF89-E9BD-466E-8956-F5C947F3F307}" type="pres">
      <dgm:prSet presAssocID="{A0EE0816-71FE-4855-B1E0-02990AF78A21}" presName="parTransFour" presStyleCnt="0"/>
      <dgm:spPr/>
    </dgm:pt>
    <dgm:pt modelId="{63BC19EF-6235-4CE4-A4BA-F52EF090EA43}" type="pres">
      <dgm:prSet presAssocID="{A0EE0816-71FE-4855-B1E0-02990AF78A21}" presName="horzFour" presStyleCnt="0"/>
      <dgm:spPr/>
    </dgm:pt>
    <dgm:pt modelId="{73293728-592E-4338-AB87-2AC4FCED647C}" type="pres">
      <dgm:prSet presAssocID="{791EFB96-2A48-4A9C-BE1D-F031EA878AFE}" presName="vertFour" presStyleCnt="0">
        <dgm:presLayoutVars>
          <dgm:chPref val="3"/>
        </dgm:presLayoutVars>
      </dgm:prSet>
      <dgm:spPr/>
    </dgm:pt>
    <dgm:pt modelId="{615F75F9-6DBD-4ECA-9FA4-52847E4C9098}" type="pres">
      <dgm:prSet presAssocID="{791EFB96-2A48-4A9C-BE1D-F031EA878AFE}" presName="txFour" presStyleLbl="node4" presStyleIdx="2" presStyleCnt="15">
        <dgm:presLayoutVars>
          <dgm:chPref val="3"/>
        </dgm:presLayoutVars>
      </dgm:prSet>
      <dgm:spPr/>
      <dgm:t>
        <a:bodyPr/>
        <a:lstStyle/>
        <a:p>
          <a:endParaRPr lang="ru-RU"/>
        </a:p>
      </dgm:t>
    </dgm:pt>
    <dgm:pt modelId="{C877937E-BF6D-4EE3-A84E-C485A4A82125}" type="pres">
      <dgm:prSet presAssocID="{791EFB96-2A48-4A9C-BE1D-F031EA878AFE}" presName="horzFour" presStyleCnt="0"/>
      <dgm:spPr/>
    </dgm:pt>
    <dgm:pt modelId="{694C6A3E-E1B4-4940-ABED-A0BE47161CCE}" type="pres">
      <dgm:prSet presAssocID="{C6F24F42-97B0-4B65-A4C6-FEB3AD0E1596}" presName="sibSpaceTwo" presStyleCnt="0"/>
      <dgm:spPr/>
    </dgm:pt>
    <dgm:pt modelId="{CCF4CAB0-B314-45C6-BA0F-FA42D6099C32}" type="pres">
      <dgm:prSet presAssocID="{65ACF673-E3A4-46B9-93D4-6BD4D1FB2308}" presName="vertTwo" presStyleCnt="0"/>
      <dgm:spPr/>
    </dgm:pt>
    <dgm:pt modelId="{323CC5F8-DD9A-4CA9-9489-17C1C65C5E48}" type="pres">
      <dgm:prSet presAssocID="{65ACF673-E3A4-46B9-93D4-6BD4D1FB2308}" presName="txTwo" presStyleLbl="node2" presStyleIdx="1" presStyleCnt="5">
        <dgm:presLayoutVars>
          <dgm:chPref val="3"/>
        </dgm:presLayoutVars>
      </dgm:prSet>
      <dgm:spPr/>
      <dgm:t>
        <a:bodyPr/>
        <a:lstStyle/>
        <a:p>
          <a:endParaRPr lang="ru-RU"/>
        </a:p>
      </dgm:t>
    </dgm:pt>
    <dgm:pt modelId="{73ADC3A7-735D-4031-99F5-C8ED1F2AFEFE}" type="pres">
      <dgm:prSet presAssocID="{65ACF673-E3A4-46B9-93D4-6BD4D1FB2308}" presName="parTransTwo" presStyleCnt="0"/>
      <dgm:spPr/>
    </dgm:pt>
    <dgm:pt modelId="{8738429F-BC0B-419F-B392-CBC141738275}" type="pres">
      <dgm:prSet presAssocID="{65ACF673-E3A4-46B9-93D4-6BD4D1FB2308}" presName="horzTwo" presStyleCnt="0"/>
      <dgm:spPr/>
    </dgm:pt>
    <dgm:pt modelId="{9FD29ADD-C264-41EA-83BB-39044C59A999}" type="pres">
      <dgm:prSet presAssocID="{95E88481-CC85-45C3-AE06-969451321412}" presName="vertThree" presStyleCnt="0"/>
      <dgm:spPr/>
    </dgm:pt>
    <dgm:pt modelId="{D16AEDF1-8DC8-4754-8E28-3C779D33FF32}" type="pres">
      <dgm:prSet presAssocID="{95E88481-CC85-45C3-AE06-969451321412}" presName="txThree" presStyleLbl="node3" presStyleIdx="1" presStyleCnt="5">
        <dgm:presLayoutVars>
          <dgm:chPref val="3"/>
        </dgm:presLayoutVars>
      </dgm:prSet>
      <dgm:spPr/>
      <dgm:t>
        <a:bodyPr/>
        <a:lstStyle/>
        <a:p>
          <a:endParaRPr lang="ru-RU"/>
        </a:p>
      </dgm:t>
    </dgm:pt>
    <dgm:pt modelId="{B237C3CF-44FA-439D-BF80-EB83B4B80930}" type="pres">
      <dgm:prSet presAssocID="{95E88481-CC85-45C3-AE06-969451321412}" presName="parTransThree" presStyleCnt="0"/>
      <dgm:spPr/>
    </dgm:pt>
    <dgm:pt modelId="{66CCB52F-4F26-41EB-9B9F-7320DEC87F6A}" type="pres">
      <dgm:prSet presAssocID="{95E88481-CC85-45C3-AE06-969451321412}" presName="horzThree" presStyleCnt="0"/>
      <dgm:spPr/>
    </dgm:pt>
    <dgm:pt modelId="{FDDE1BF6-990F-47F4-8210-8C9D7681D038}" type="pres">
      <dgm:prSet presAssocID="{95025BF1-94DF-4519-8CBB-73D4693B310A}" presName="vertFour" presStyleCnt="0">
        <dgm:presLayoutVars>
          <dgm:chPref val="3"/>
        </dgm:presLayoutVars>
      </dgm:prSet>
      <dgm:spPr/>
    </dgm:pt>
    <dgm:pt modelId="{9F4F743B-0A49-4591-B454-1388471C090F}" type="pres">
      <dgm:prSet presAssocID="{95025BF1-94DF-4519-8CBB-73D4693B310A}" presName="txFour" presStyleLbl="node4" presStyleIdx="3" presStyleCnt="15">
        <dgm:presLayoutVars>
          <dgm:chPref val="3"/>
        </dgm:presLayoutVars>
      </dgm:prSet>
      <dgm:spPr/>
      <dgm:t>
        <a:bodyPr/>
        <a:lstStyle/>
        <a:p>
          <a:endParaRPr lang="ru-RU"/>
        </a:p>
      </dgm:t>
    </dgm:pt>
    <dgm:pt modelId="{2905A11F-B082-43CC-9610-AC63AB150F75}" type="pres">
      <dgm:prSet presAssocID="{95025BF1-94DF-4519-8CBB-73D4693B310A}" presName="parTransFour" presStyleCnt="0"/>
      <dgm:spPr/>
    </dgm:pt>
    <dgm:pt modelId="{AC1F6187-65A1-49ED-8F08-D80B3943A512}" type="pres">
      <dgm:prSet presAssocID="{95025BF1-94DF-4519-8CBB-73D4693B310A}" presName="horzFour" presStyleCnt="0"/>
      <dgm:spPr/>
    </dgm:pt>
    <dgm:pt modelId="{368C54EA-F6EF-49F2-A3E2-2BEDF8F30CD2}" type="pres">
      <dgm:prSet presAssocID="{25FF8FC8-B16B-4B7E-B907-E43319EB522D}" presName="vertFour" presStyleCnt="0">
        <dgm:presLayoutVars>
          <dgm:chPref val="3"/>
        </dgm:presLayoutVars>
      </dgm:prSet>
      <dgm:spPr/>
    </dgm:pt>
    <dgm:pt modelId="{D5B6352D-FF92-41CE-9AE9-791A0A1318AC}" type="pres">
      <dgm:prSet presAssocID="{25FF8FC8-B16B-4B7E-B907-E43319EB522D}" presName="txFour" presStyleLbl="node4" presStyleIdx="4" presStyleCnt="15">
        <dgm:presLayoutVars>
          <dgm:chPref val="3"/>
        </dgm:presLayoutVars>
      </dgm:prSet>
      <dgm:spPr/>
      <dgm:t>
        <a:bodyPr/>
        <a:lstStyle/>
        <a:p>
          <a:endParaRPr lang="ru-RU"/>
        </a:p>
      </dgm:t>
    </dgm:pt>
    <dgm:pt modelId="{E34037C1-889E-42BD-A442-8E4CC638BCE9}" type="pres">
      <dgm:prSet presAssocID="{25FF8FC8-B16B-4B7E-B907-E43319EB522D}" presName="parTransFour" presStyleCnt="0"/>
      <dgm:spPr/>
    </dgm:pt>
    <dgm:pt modelId="{48A9AF47-B978-441C-BFD6-5F3546DDF9EC}" type="pres">
      <dgm:prSet presAssocID="{25FF8FC8-B16B-4B7E-B907-E43319EB522D}" presName="horzFour" presStyleCnt="0"/>
      <dgm:spPr/>
    </dgm:pt>
    <dgm:pt modelId="{38C3B029-8004-4C0E-894E-A479769F14F7}" type="pres">
      <dgm:prSet presAssocID="{6BF0F0D5-126A-459A-8178-7E7968BA7962}" presName="vertFour" presStyleCnt="0">
        <dgm:presLayoutVars>
          <dgm:chPref val="3"/>
        </dgm:presLayoutVars>
      </dgm:prSet>
      <dgm:spPr/>
    </dgm:pt>
    <dgm:pt modelId="{B95FD06E-3459-4C8E-9DAD-747A06456BC3}" type="pres">
      <dgm:prSet presAssocID="{6BF0F0D5-126A-459A-8178-7E7968BA7962}" presName="txFour" presStyleLbl="node4" presStyleIdx="5" presStyleCnt="15">
        <dgm:presLayoutVars>
          <dgm:chPref val="3"/>
        </dgm:presLayoutVars>
      </dgm:prSet>
      <dgm:spPr/>
      <dgm:t>
        <a:bodyPr/>
        <a:lstStyle/>
        <a:p>
          <a:endParaRPr lang="ru-RU"/>
        </a:p>
      </dgm:t>
    </dgm:pt>
    <dgm:pt modelId="{CBA88C0B-0969-4643-900C-518935FD5712}" type="pres">
      <dgm:prSet presAssocID="{6BF0F0D5-126A-459A-8178-7E7968BA7962}" presName="horzFour" presStyleCnt="0"/>
      <dgm:spPr/>
    </dgm:pt>
    <dgm:pt modelId="{7B6F7E36-0CE6-4414-B149-8E503A61AE8B}" type="pres">
      <dgm:prSet presAssocID="{3563FB44-A3C3-4784-A602-7C6DE214B08F}" presName="sibSpaceTwo" presStyleCnt="0"/>
      <dgm:spPr/>
    </dgm:pt>
    <dgm:pt modelId="{CED5A6B3-02EB-4107-8090-C416E62CE690}" type="pres">
      <dgm:prSet presAssocID="{3ABED5D1-1D4C-4969-969B-8C80E3125CED}" presName="vertTwo" presStyleCnt="0"/>
      <dgm:spPr/>
    </dgm:pt>
    <dgm:pt modelId="{17BEF634-B062-4224-A339-6B9FE60DABC1}" type="pres">
      <dgm:prSet presAssocID="{3ABED5D1-1D4C-4969-969B-8C80E3125CED}" presName="txTwo" presStyleLbl="node2" presStyleIdx="2" presStyleCnt="5">
        <dgm:presLayoutVars>
          <dgm:chPref val="3"/>
        </dgm:presLayoutVars>
      </dgm:prSet>
      <dgm:spPr/>
      <dgm:t>
        <a:bodyPr/>
        <a:lstStyle/>
        <a:p>
          <a:endParaRPr lang="ru-RU"/>
        </a:p>
      </dgm:t>
    </dgm:pt>
    <dgm:pt modelId="{0AE0F936-9DAB-4D2E-B304-BD9B51590CFF}" type="pres">
      <dgm:prSet presAssocID="{3ABED5D1-1D4C-4969-969B-8C80E3125CED}" presName="parTransTwo" presStyleCnt="0"/>
      <dgm:spPr/>
    </dgm:pt>
    <dgm:pt modelId="{BBFC455E-02D2-46BD-AB66-CD8DE75BE6E5}" type="pres">
      <dgm:prSet presAssocID="{3ABED5D1-1D4C-4969-969B-8C80E3125CED}" presName="horzTwo" presStyleCnt="0"/>
      <dgm:spPr/>
    </dgm:pt>
    <dgm:pt modelId="{113415A5-E91F-4FE8-9BF8-30244626B0BF}" type="pres">
      <dgm:prSet presAssocID="{A57325F4-ED51-4632-8210-EB7BB1A937E3}" presName="vertThree" presStyleCnt="0"/>
      <dgm:spPr/>
    </dgm:pt>
    <dgm:pt modelId="{98728C6C-700D-4AF5-919D-571D1B1C73D6}" type="pres">
      <dgm:prSet presAssocID="{A57325F4-ED51-4632-8210-EB7BB1A937E3}" presName="txThree" presStyleLbl="node3" presStyleIdx="2" presStyleCnt="5">
        <dgm:presLayoutVars>
          <dgm:chPref val="3"/>
        </dgm:presLayoutVars>
      </dgm:prSet>
      <dgm:spPr/>
      <dgm:t>
        <a:bodyPr/>
        <a:lstStyle/>
        <a:p>
          <a:endParaRPr lang="ru-RU"/>
        </a:p>
      </dgm:t>
    </dgm:pt>
    <dgm:pt modelId="{7DA4393A-B616-4187-9FD5-5855AF709139}" type="pres">
      <dgm:prSet presAssocID="{A57325F4-ED51-4632-8210-EB7BB1A937E3}" presName="parTransThree" presStyleCnt="0"/>
      <dgm:spPr/>
    </dgm:pt>
    <dgm:pt modelId="{5DBF41F9-76A7-4B1D-8947-AD1CA93918D7}" type="pres">
      <dgm:prSet presAssocID="{A57325F4-ED51-4632-8210-EB7BB1A937E3}" presName="horzThree" presStyleCnt="0"/>
      <dgm:spPr/>
    </dgm:pt>
    <dgm:pt modelId="{AE066C26-0F89-4F74-8EEE-568A145904EB}" type="pres">
      <dgm:prSet presAssocID="{F6F97186-B344-4193-9FE9-6DFB5403A289}" presName="vertFour" presStyleCnt="0">
        <dgm:presLayoutVars>
          <dgm:chPref val="3"/>
        </dgm:presLayoutVars>
      </dgm:prSet>
      <dgm:spPr/>
    </dgm:pt>
    <dgm:pt modelId="{8A4A9CFA-AEA9-4F05-83EE-AD7DC19C36EB}" type="pres">
      <dgm:prSet presAssocID="{F6F97186-B344-4193-9FE9-6DFB5403A289}" presName="txFour" presStyleLbl="node4" presStyleIdx="6" presStyleCnt="15">
        <dgm:presLayoutVars>
          <dgm:chPref val="3"/>
        </dgm:presLayoutVars>
      </dgm:prSet>
      <dgm:spPr/>
      <dgm:t>
        <a:bodyPr/>
        <a:lstStyle/>
        <a:p>
          <a:endParaRPr lang="ru-RU"/>
        </a:p>
      </dgm:t>
    </dgm:pt>
    <dgm:pt modelId="{895BD70D-9B23-4D1F-955D-1C23DF0F0579}" type="pres">
      <dgm:prSet presAssocID="{F6F97186-B344-4193-9FE9-6DFB5403A289}" presName="parTransFour" presStyleCnt="0"/>
      <dgm:spPr/>
    </dgm:pt>
    <dgm:pt modelId="{74FFA38C-DB40-401A-8BBA-313CB5741F28}" type="pres">
      <dgm:prSet presAssocID="{F6F97186-B344-4193-9FE9-6DFB5403A289}" presName="horzFour" presStyleCnt="0"/>
      <dgm:spPr/>
    </dgm:pt>
    <dgm:pt modelId="{0149EBE6-AA59-4F78-AF18-137F8047AB47}" type="pres">
      <dgm:prSet presAssocID="{CD119780-6575-4106-AE5B-2CC6B48E5482}" presName="vertFour" presStyleCnt="0">
        <dgm:presLayoutVars>
          <dgm:chPref val="3"/>
        </dgm:presLayoutVars>
      </dgm:prSet>
      <dgm:spPr/>
    </dgm:pt>
    <dgm:pt modelId="{14BABD28-5047-47A3-A701-B7AFBBE28819}" type="pres">
      <dgm:prSet presAssocID="{CD119780-6575-4106-AE5B-2CC6B48E5482}" presName="txFour" presStyleLbl="node4" presStyleIdx="7" presStyleCnt="15">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pt>
    <dgm:pt modelId="{D0D594F6-8533-4A50-8AE7-20755C3BFFA9}" type="pres">
      <dgm:prSet presAssocID="{CD119780-6575-4106-AE5B-2CC6B48E5482}" presName="horzFour" presStyleCnt="0"/>
      <dgm:spPr/>
    </dgm:pt>
    <dgm:pt modelId="{25C7D557-F0AE-4C4E-8B80-BC2468777DC6}" type="pres">
      <dgm:prSet presAssocID="{93520637-36B3-4AB9-B949-92D55141E733}" presName="vertFour" presStyleCnt="0">
        <dgm:presLayoutVars>
          <dgm:chPref val="3"/>
        </dgm:presLayoutVars>
      </dgm:prSet>
      <dgm:spPr/>
    </dgm:pt>
    <dgm:pt modelId="{8E7E2D4A-62E6-4A23-A5DD-552A63903B64}" type="pres">
      <dgm:prSet presAssocID="{93520637-36B3-4AB9-B949-92D55141E733}" presName="txFour" presStyleLbl="node4" presStyleIdx="8" presStyleCnt="15">
        <dgm:presLayoutVars>
          <dgm:chPref val="3"/>
        </dgm:presLayoutVars>
      </dgm:prSet>
      <dgm:spPr/>
      <dgm:t>
        <a:bodyPr/>
        <a:lstStyle/>
        <a:p>
          <a:endParaRPr lang="ru-RU"/>
        </a:p>
      </dgm:t>
    </dgm:pt>
    <dgm:pt modelId="{B338BAF6-59FE-4215-B697-18ED9B1E550D}" type="pres">
      <dgm:prSet presAssocID="{93520637-36B3-4AB9-B949-92D55141E733}" presName="horzFour" presStyleCnt="0"/>
      <dgm:spPr/>
    </dgm:pt>
    <dgm:pt modelId="{D6DE1B68-BA27-4C5F-BA2F-04D24F9110D5}" type="pres">
      <dgm:prSet presAssocID="{DBDE80F5-A547-4AA5-9882-11225CDB0499}" presName="sibSpaceTwo" presStyleCnt="0"/>
      <dgm:spPr/>
    </dgm:pt>
    <dgm:pt modelId="{22BDFE06-8D1B-4C76-8FF0-2DABD4B35522}" type="pres">
      <dgm:prSet presAssocID="{7711325B-E859-44FE-8B41-57F9AFDCA54B}" presName="vertTwo" presStyleCnt="0"/>
      <dgm:spPr/>
    </dgm:pt>
    <dgm:pt modelId="{576C6983-4618-426C-8177-DEA9FE3AC4EB}" type="pres">
      <dgm:prSet presAssocID="{7711325B-E859-44FE-8B41-57F9AFDCA54B}" presName="txTwo" presStyleLbl="node2" presStyleIdx="3"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pt>
    <dgm:pt modelId="{508A389B-C0F5-43D4-BD46-7C9F058EB2F7}" type="pres">
      <dgm:prSet presAssocID="{7711325B-E859-44FE-8B41-57F9AFDCA54B}" presName="horzTwo" presStyleCnt="0"/>
      <dgm:spPr/>
    </dgm:pt>
    <dgm:pt modelId="{4BE30B0A-6BC4-4384-8F26-09633F1C2F67}" type="pres">
      <dgm:prSet presAssocID="{B27758F7-CCC5-4853-943C-C625AC5B9618}" presName="vertThree" presStyleCnt="0"/>
      <dgm:spPr/>
    </dgm:pt>
    <dgm:pt modelId="{C1736FFF-D3A9-461C-843A-75D86022B9DC}" type="pres">
      <dgm:prSet presAssocID="{B27758F7-CCC5-4853-943C-C625AC5B9618}" presName="txThree" presStyleLbl="node3" presStyleIdx="3" presStyleCnt="5">
        <dgm:presLayoutVars>
          <dgm:chPref val="3"/>
        </dgm:presLayoutVars>
      </dgm:prSet>
      <dgm:spPr/>
      <dgm:t>
        <a:bodyPr/>
        <a:lstStyle/>
        <a:p>
          <a:endParaRPr lang="ru-RU"/>
        </a:p>
      </dgm:t>
    </dgm:pt>
    <dgm:pt modelId="{45FD02FA-D649-4107-81C7-BA7596601166}" type="pres">
      <dgm:prSet presAssocID="{B27758F7-CCC5-4853-943C-C625AC5B9618}" presName="parTransThree" presStyleCnt="0"/>
      <dgm:spPr/>
    </dgm:pt>
    <dgm:pt modelId="{62BDDD9A-D02D-4EC9-9A51-1238D67179B7}" type="pres">
      <dgm:prSet presAssocID="{B27758F7-CCC5-4853-943C-C625AC5B9618}" presName="horzThree" presStyleCnt="0"/>
      <dgm:spPr/>
    </dgm:pt>
    <dgm:pt modelId="{244A4C12-9192-4253-93E3-A0FF0E338196}" type="pres">
      <dgm:prSet presAssocID="{A1BB5A2E-A45D-4F6A-B329-CD4782193917}" presName="vertFour" presStyleCnt="0">
        <dgm:presLayoutVars>
          <dgm:chPref val="3"/>
        </dgm:presLayoutVars>
      </dgm:prSet>
      <dgm:spPr/>
    </dgm:pt>
    <dgm:pt modelId="{33D6FFE4-E349-423D-A7F1-8E1A49A29AC4}" type="pres">
      <dgm:prSet presAssocID="{A1BB5A2E-A45D-4F6A-B329-CD4782193917}" presName="txFour" presStyleLbl="node4" presStyleIdx="9" presStyleCnt="15">
        <dgm:presLayoutVars>
          <dgm:chPref val="3"/>
        </dgm:presLayoutVars>
      </dgm:prSet>
      <dgm:spPr/>
      <dgm:t>
        <a:bodyPr/>
        <a:lstStyle/>
        <a:p>
          <a:endParaRPr lang="ru-RU"/>
        </a:p>
      </dgm:t>
    </dgm:pt>
    <dgm:pt modelId="{43C3D53A-843E-4C4F-9A60-8FB58F11DD4E}" type="pres">
      <dgm:prSet presAssocID="{A1BB5A2E-A45D-4F6A-B329-CD4782193917}" presName="parTransFour" presStyleCnt="0"/>
      <dgm:spPr/>
    </dgm:pt>
    <dgm:pt modelId="{6E5BFFB0-6E2B-4011-9640-F6BAB03B9ADF}" type="pres">
      <dgm:prSet presAssocID="{A1BB5A2E-A45D-4F6A-B329-CD4782193917}" presName="horzFour" presStyleCnt="0"/>
      <dgm:spPr/>
    </dgm:pt>
    <dgm:pt modelId="{FF422C5A-2F9A-4C9D-854E-BFC785439DEC}" type="pres">
      <dgm:prSet presAssocID="{B34B6A16-5EF9-4B63-A5E4-12B190B34880}" presName="vertFour" presStyleCnt="0">
        <dgm:presLayoutVars>
          <dgm:chPref val="3"/>
        </dgm:presLayoutVars>
      </dgm:prSet>
      <dgm:spPr/>
    </dgm:pt>
    <dgm:pt modelId="{C586111C-58B6-40AF-8D8A-60EE680572BA}" type="pres">
      <dgm:prSet presAssocID="{B34B6A16-5EF9-4B63-A5E4-12B190B34880}" presName="txFour" presStyleLbl="node4" presStyleIdx="10" presStyleCnt="15">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pt>
    <dgm:pt modelId="{FFF447F9-BACE-4B19-B5DF-5D71FE61C4DC}" type="pres">
      <dgm:prSet presAssocID="{B34B6A16-5EF9-4B63-A5E4-12B190B34880}" presName="horzFour" presStyleCnt="0"/>
      <dgm:spPr/>
    </dgm:pt>
    <dgm:pt modelId="{5106FDE3-AC3E-4615-8C4F-829EABC2C26C}" type="pres">
      <dgm:prSet presAssocID="{9A0A1B48-08CE-44F2-8C66-5814C06EE4CC}" presName="vertFour" presStyleCnt="0">
        <dgm:presLayoutVars>
          <dgm:chPref val="3"/>
        </dgm:presLayoutVars>
      </dgm:prSet>
      <dgm:spPr/>
    </dgm:pt>
    <dgm:pt modelId="{41590EE3-70B4-4E0E-8D44-18EF1FD97F2E}" type="pres">
      <dgm:prSet presAssocID="{9A0A1B48-08CE-44F2-8C66-5814C06EE4CC}" presName="txFour" presStyleLbl="node4" presStyleIdx="11" presStyleCnt="15">
        <dgm:presLayoutVars>
          <dgm:chPref val="3"/>
        </dgm:presLayoutVars>
      </dgm:prSet>
      <dgm:spPr/>
      <dgm:t>
        <a:bodyPr/>
        <a:lstStyle/>
        <a:p>
          <a:endParaRPr lang="ru-RU"/>
        </a:p>
      </dgm:t>
    </dgm:pt>
    <dgm:pt modelId="{D1A4E4BA-FB74-44DD-88E4-672303AAC4FA}" type="pres">
      <dgm:prSet presAssocID="{9A0A1B48-08CE-44F2-8C66-5814C06EE4CC}" presName="horzFour" presStyleCnt="0"/>
      <dgm:spPr/>
    </dgm:pt>
    <dgm:pt modelId="{6CD99F49-4894-4355-9651-6C148EE7C226}" type="pres">
      <dgm:prSet presAssocID="{A670FA7C-7403-44C0-BA19-83B2BA693E61}" presName="sibSpaceTwo" presStyleCnt="0"/>
      <dgm:spPr/>
    </dgm:pt>
    <dgm:pt modelId="{4F48FE77-27F3-4033-8C5B-AC8E373FD387}" type="pres">
      <dgm:prSet presAssocID="{4B53D93B-17C3-4401-AE32-54E3895D9A95}" presName="vertTwo" presStyleCnt="0"/>
      <dgm:spPr/>
    </dgm:pt>
    <dgm:pt modelId="{193AF1A0-23ED-404D-B43B-80D15E65A410}" type="pres">
      <dgm:prSet presAssocID="{4B53D93B-17C3-4401-AE32-54E3895D9A95}" presName="txTwo" presStyleLbl="node2" presStyleIdx="4" presStyleCnt="5">
        <dgm:presLayoutVars>
          <dgm:chPref val="3"/>
        </dgm:presLayoutVars>
      </dgm:prSet>
      <dgm:spPr/>
      <dgm:t>
        <a:bodyPr/>
        <a:lstStyle/>
        <a:p>
          <a:endParaRPr lang="ru-RU"/>
        </a:p>
      </dgm:t>
    </dgm:pt>
    <dgm:pt modelId="{CDC2BB3E-C155-4E6C-AD50-0A7809C9DABD}" type="pres">
      <dgm:prSet presAssocID="{4B53D93B-17C3-4401-AE32-54E3895D9A95}" presName="parTransTwo" presStyleCnt="0"/>
      <dgm:spPr/>
    </dgm:pt>
    <dgm:pt modelId="{D576AA7A-3F47-4F3E-BA90-501C10DD0C1A}" type="pres">
      <dgm:prSet presAssocID="{4B53D93B-17C3-4401-AE32-54E3895D9A95}" presName="horzTwo" presStyleCnt="0"/>
      <dgm:spPr/>
    </dgm:pt>
    <dgm:pt modelId="{17F37E67-7655-43EF-93BC-C9C3C7172D65}" type="pres">
      <dgm:prSet presAssocID="{50D8E53E-A089-4899-A2D0-FA0D1C75BAE1}" presName="vertThree" presStyleCnt="0"/>
      <dgm:spPr/>
    </dgm:pt>
    <dgm:pt modelId="{F3B5322E-94F3-4466-80D5-D358770C0DF6}" type="pres">
      <dgm:prSet presAssocID="{50D8E53E-A089-4899-A2D0-FA0D1C75BAE1}" presName="txThree" presStyleLbl="node3" presStyleIdx="4" presStyleCnt="5">
        <dgm:presLayoutVars>
          <dgm:chPref val="3"/>
        </dgm:presLayoutVars>
      </dgm:prSet>
      <dgm:spPr/>
      <dgm:t>
        <a:bodyPr/>
        <a:lstStyle/>
        <a:p>
          <a:endParaRPr lang="ru-RU"/>
        </a:p>
      </dgm:t>
    </dgm:pt>
    <dgm:pt modelId="{159E3035-A62E-40EF-80DF-B7126C16745E}" type="pres">
      <dgm:prSet presAssocID="{50D8E53E-A089-4899-A2D0-FA0D1C75BAE1}" presName="parTransThree" presStyleCnt="0"/>
      <dgm:spPr/>
    </dgm:pt>
    <dgm:pt modelId="{14571BD4-F072-46BA-8E3C-906CCCBE25E6}" type="pres">
      <dgm:prSet presAssocID="{50D8E53E-A089-4899-A2D0-FA0D1C75BAE1}" presName="horzThree" presStyleCnt="0"/>
      <dgm:spPr/>
    </dgm:pt>
    <dgm:pt modelId="{6DA4B553-21D8-4BFB-85CA-4C9CD02E256D}" type="pres">
      <dgm:prSet presAssocID="{6198A401-C931-4E09-8842-B1D09F79C4CD}" presName="vertFour" presStyleCnt="0">
        <dgm:presLayoutVars>
          <dgm:chPref val="3"/>
        </dgm:presLayoutVars>
      </dgm:prSet>
      <dgm:spPr/>
    </dgm:pt>
    <dgm:pt modelId="{1471F0D5-1CEF-4861-B1DB-670006490346}" type="pres">
      <dgm:prSet presAssocID="{6198A401-C931-4E09-8842-B1D09F79C4CD}" presName="txFour" presStyleLbl="node4" presStyleIdx="12" presStyleCnt="15">
        <dgm:presLayoutVars>
          <dgm:chPref val="3"/>
        </dgm:presLayoutVars>
      </dgm:prSet>
      <dgm:spPr/>
      <dgm:t>
        <a:bodyPr/>
        <a:lstStyle/>
        <a:p>
          <a:endParaRPr lang="ru-RU"/>
        </a:p>
      </dgm:t>
    </dgm:pt>
    <dgm:pt modelId="{3821A5C8-7A3F-4553-8F31-7CCCF6F088D2}" type="pres">
      <dgm:prSet presAssocID="{6198A401-C931-4E09-8842-B1D09F79C4CD}" presName="parTransFour" presStyleCnt="0"/>
      <dgm:spPr/>
    </dgm:pt>
    <dgm:pt modelId="{6AAAE4B5-51BB-482B-82A8-6BE839C7D213}" type="pres">
      <dgm:prSet presAssocID="{6198A401-C931-4E09-8842-B1D09F79C4CD}" presName="horzFour" presStyleCnt="0"/>
      <dgm:spPr/>
    </dgm:pt>
    <dgm:pt modelId="{C3CA8236-66C4-4F60-A09B-A74265991709}" type="pres">
      <dgm:prSet presAssocID="{BB3F3E2C-C8ED-4CAC-BBCB-B9F10FD53D9B}" presName="vertFour" presStyleCnt="0">
        <dgm:presLayoutVars>
          <dgm:chPref val="3"/>
        </dgm:presLayoutVars>
      </dgm:prSet>
      <dgm:spPr/>
    </dgm:pt>
    <dgm:pt modelId="{9C976C3E-C117-449A-9F5E-BBA1CAD42735}" type="pres">
      <dgm:prSet presAssocID="{BB3F3E2C-C8ED-4CAC-BBCB-B9F10FD53D9B}" presName="txFour" presStyleLbl="node4" presStyleIdx="13" presStyleCnt="15">
        <dgm:presLayoutVars>
          <dgm:chPref val="3"/>
        </dgm:presLayoutVars>
      </dgm:prSet>
      <dgm:spPr/>
      <dgm:t>
        <a:bodyPr/>
        <a:lstStyle/>
        <a:p>
          <a:endParaRPr lang="ru-RU"/>
        </a:p>
      </dgm:t>
    </dgm:pt>
    <dgm:pt modelId="{D9279483-B747-477E-9977-246A3A8F0516}" type="pres">
      <dgm:prSet presAssocID="{BB3F3E2C-C8ED-4CAC-BBCB-B9F10FD53D9B}" presName="parTransFour" presStyleCnt="0"/>
      <dgm:spPr/>
    </dgm:pt>
    <dgm:pt modelId="{7C7A83D4-CACE-4C9C-AE94-D45F42C26A10}" type="pres">
      <dgm:prSet presAssocID="{BB3F3E2C-C8ED-4CAC-BBCB-B9F10FD53D9B}" presName="horzFour" presStyleCnt="0"/>
      <dgm:spPr/>
    </dgm:pt>
    <dgm:pt modelId="{F867E05A-772E-4414-9EA9-F23D7F7D5DA6}" type="pres">
      <dgm:prSet presAssocID="{B2290308-6F06-4C63-80B3-4623F42AA17F}" presName="vertFour" presStyleCnt="0">
        <dgm:presLayoutVars>
          <dgm:chPref val="3"/>
        </dgm:presLayoutVars>
      </dgm:prSet>
      <dgm:spPr/>
    </dgm:pt>
    <dgm:pt modelId="{C47C4C9C-EC31-4858-BCB3-BF288E46C270}" type="pres">
      <dgm:prSet presAssocID="{B2290308-6F06-4C63-80B3-4623F42AA17F}" presName="txFour" presStyleLbl="node4" presStyleIdx="14" presStyleCnt="15" custLinFactNeighborY="-1757">
        <dgm:presLayoutVars>
          <dgm:chPref val="3"/>
        </dgm:presLayoutVars>
      </dgm:prSet>
      <dgm:spPr/>
      <dgm:t>
        <a:bodyPr/>
        <a:lstStyle/>
        <a:p>
          <a:endParaRPr lang="ru-RU"/>
        </a:p>
      </dgm:t>
    </dgm:pt>
    <dgm:pt modelId="{3F2D7F1A-F12B-4816-A15A-2FF1287EFA10}" type="pres">
      <dgm:prSet presAssocID="{B2290308-6F06-4C63-80B3-4623F42AA17F}" presName="horzFour" presStyleCnt="0"/>
      <dgm:spPr/>
    </dgm:pt>
  </dgm:ptLst>
  <dgm:cxnLst>
    <dgm:cxn modelId="{FD0B4AA9-BC48-4557-8309-723E52DF4E6F}" srcId="{38339FB0-E72C-41C6-B50E-F0AC88B19FB8}" destId="{A0EE0816-71FE-4855-B1E0-02990AF78A21}" srcOrd="0" destOrd="0" parTransId="{75674904-C66D-4634-9B49-059D96BD5483}" sibTransId="{A2DE86E6-72CD-4DC8-9624-4DD62F96EFAF}"/>
    <dgm:cxn modelId="{BDF758DB-E8D7-46C1-9BB0-94EB8B0861BB}" type="presOf" srcId="{A0EE0816-71FE-4855-B1E0-02990AF78A21}" destId="{4DC6FEF6-AA8E-4A28-95B0-4EA11C79CD95}" srcOrd="0" destOrd="0" presId="urn:microsoft.com/office/officeart/2005/8/layout/hierarchy4"/>
    <dgm:cxn modelId="{605000A8-E9A8-4E12-A1C8-8FA726E7C9AE}" srcId="{946393D2-3BB5-4D19-BAF6-84B7339845C4}" destId="{7711325B-E859-44FE-8B41-57F9AFDCA54B}" srcOrd="3" destOrd="0" parTransId="{2BF8A7FD-5B45-414F-8537-22861CA0057A}" sibTransId="{A670FA7C-7403-44C0-BA19-83B2BA693E61}"/>
    <dgm:cxn modelId="{27C04008-F4B9-4F14-8B90-BB70ED221FBE}" srcId="{95E88481-CC85-45C3-AE06-969451321412}" destId="{95025BF1-94DF-4519-8CBB-73D4693B310A}" srcOrd="0" destOrd="0" parTransId="{069C1751-5980-4F7D-BF10-1F7CC68B424B}" sibTransId="{DBD9F8D7-05F1-4A72-AAD8-2B50946DE8AB}"/>
    <dgm:cxn modelId="{8F1F720A-D988-4739-9FFF-05E5C9E9A372}" srcId="{A1BB5A2E-A45D-4F6A-B329-CD4782193917}" destId="{B34B6A16-5EF9-4B63-A5E4-12B190B34880}" srcOrd="0" destOrd="0" parTransId="{3047CE4C-FF19-4B45-8312-79C9A6EA38F8}" sibTransId="{844E05AD-2AB6-4319-9130-67827496C360}"/>
    <dgm:cxn modelId="{70834B2D-7A4D-4EB4-9605-1CC7368B9C02}" type="presOf" srcId="{791EFB96-2A48-4A9C-BE1D-F031EA878AFE}" destId="{615F75F9-6DBD-4ECA-9FA4-52847E4C9098}" srcOrd="0" destOrd="0" presId="urn:microsoft.com/office/officeart/2005/8/layout/hierarchy4"/>
    <dgm:cxn modelId="{07408BD0-47F8-4292-B8F2-CC2C3AFE0BE8}" type="presOf" srcId="{946393D2-3BB5-4D19-BAF6-84B7339845C4}" destId="{9DF12F5D-797B-4C71-93F7-7C835BFF7982}" srcOrd="0" destOrd="0" presId="urn:microsoft.com/office/officeart/2005/8/layout/hierarchy4"/>
    <dgm:cxn modelId="{E00AB2B0-7E42-4254-869B-6E3B9E90C2F1}" srcId="{65ACF673-E3A4-46B9-93D4-6BD4D1FB2308}" destId="{95E88481-CC85-45C3-AE06-969451321412}" srcOrd="0" destOrd="0" parTransId="{B595A684-C696-4414-8C15-4C1EC7423F66}" sibTransId="{7992A027-445A-43FC-8347-ECD75A7DA431}"/>
    <dgm:cxn modelId="{85E56FFB-E071-40C7-BFC1-E9508A75A379}" srcId="{946393D2-3BB5-4D19-BAF6-84B7339845C4}" destId="{5A6BA2F8-AB86-4FEA-9FCE-F9FA52A7F9A0}" srcOrd="0" destOrd="0" parTransId="{6CA8BE2D-8B63-444F-91FB-8F9AAFFFD516}" sibTransId="{C6F24F42-97B0-4B65-A4C6-FEB3AD0E1596}"/>
    <dgm:cxn modelId="{FD0804CC-3BE3-4359-9E5B-9E2599466F2E}" type="presOf" srcId="{50D8E53E-A089-4899-A2D0-FA0D1C75BAE1}" destId="{F3B5322E-94F3-4466-80D5-D358770C0DF6}" srcOrd="0" destOrd="0" presId="urn:microsoft.com/office/officeart/2005/8/layout/hierarchy4"/>
    <dgm:cxn modelId="{341369CF-A0D1-46FD-8ACA-624D3E2B2F70}" type="presOf" srcId="{3ABED5D1-1D4C-4969-969B-8C80E3125CED}" destId="{17BEF634-B062-4224-A339-6B9FE60DABC1}" srcOrd="0" destOrd="0" presId="urn:microsoft.com/office/officeart/2005/8/layout/hierarchy4"/>
    <dgm:cxn modelId="{C28CBCF7-3139-40F7-B426-1830BB2434D9}" srcId="{A57325F4-ED51-4632-8210-EB7BB1A937E3}" destId="{F6F97186-B344-4193-9FE9-6DFB5403A289}" srcOrd="0" destOrd="0" parTransId="{F22CCE59-9B42-4DA2-949C-34E1E0586A20}" sibTransId="{01E5FF1C-8ED4-4ED1-A0DD-0AA37640AF28}"/>
    <dgm:cxn modelId="{E6A3ED0D-C3B0-41FC-9C46-16149EFFEB25}" type="presOf" srcId="{5A6BA2F8-AB86-4FEA-9FCE-F9FA52A7F9A0}" destId="{EFD09625-1EEB-463A-9D51-52F09A5E039B}" srcOrd="0" destOrd="0" presId="urn:microsoft.com/office/officeart/2005/8/layout/hierarchy4"/>
    <dgm:cxn modelId="{8DF1167B-CAC9-4BDD-AFC5-5C33A82D058E}" type="presOf" srcId="{93520637-36B3-4AB9-B949-92D55141E733}" destId="{8E7E2D4A-62E6-4A23-A5DD-552A63903B64}" srcOrd="0" destOrd="0" presId="urn:microsoft.com/office/officeart/2005/8/layout/hierarchy4"/>
    <dgm:cxn modelId="{4DEFD695-9E4A-4F4A-A9E5-A6E08705400C}" srcId="{946393D2-3BB5-4D19-BAF6-84B7339845C4}" destId="{65ACF673-E3A4-46B9-93D4-6BD4D1FB2308}" srcOrd="1" destOrd="0" parTransId="{72E4B7E4-8FE4-4D79-9D58-4A412F4D6D7D}" sibTransId="{3563FB44-A3C3-4784-A602-7C6DE214B08F}"/>
    <dgm:cxn modelId="{63612CDA-BBAA-48D8-BF07-558BDAD747A0}" srcId="{CD119780-6575-4106-AE5B-2CC6B48E5482}" destId="{93520637-36B3-4AB9-B949-92D55141E733}" srcOrd="0" destOrd="0" parTransId="{15E02305-DAD8-4809-8067-42DAD00486AD}" sibTransId="{59CBCFDE-87C7-4CA0-895C-10567390C816}"/>
    <dgm:cxn modelId="{70F6E34E-FB18-46C5-A699-F76A10348BA5}" srcId="{946393D2-3BB5-4D19-BAF6-84B7339845C4}" destId="{3ABED5D1-1D4C-4969-969B-8C80E3125CED}" srcOrd="2" destOrd="0" parTransId="{0E71F8B0-BC5D-4510-B871-3246A6431E67}" sibTransId="{DBDE80F5-A547-4AA5-9882-11225CDB0499}"/>
    <dgm:cxn modelId="{CA4D4C42-9B9E-42D1-833F-38244A13261D}" type="presOf" srcId="{9A0A1B48-08CE-44F2-8C66-5814C06EE4CC}" destId="{41590EE3-70B4-4E0E-8D44-18EF1FD97F2E}" srcOrd="0" destOrd="0" presId="urn:microsoft.com/office/officeart/2005/8/layout/hierarchy4"/>
    <dgm:cxn modelId="{7C2E5991-6D03-4679-BB46-318B01A66142}" srcId="{F6F97186-B344-4193-9FE9-6DFB5403A289}" destId="{CD119780-6575-4106-AE5B-2CC6B48E5482}" srcOrd="0" destOrd="0" parTransId="{A99EC59D-97F4-424A-A28E-01E77005439E}" sibTransId="{3BBBAA4F-305C-4E5F-BBCB-DE1B8ED5978A}"/>
    <dgm:cxn modelId="{607BA591-99A4-4E35-9D51-04CAFD31CBC1}" type="presOf" srcId="{A57325F4-ED51-4632-8210-EB7BB1A937E3}" destId="{98728C6C-700D-4AF5-919D-571D1B1C73D6}" srcOrd="0" destOrd="0" presId="urn:microsoft.com/office/officeart/2005/8/layout/hierarchy4"/>
    <dgm:cxn modelId="{E0DF1897-468D-4542-891F-7E1197111D69}" srcId="{25FF8FC8-B16B-4B7E-B907-E43319EB522D}" destId="{6BF0F0D5-126A-459A-8178-7E7968BA7962}" srcOrd="0" destOrd="0" parTransId="{F0F72B09-0A85-425D-9591-04016EADD5FB}" sibTransId="{7FF4E700-05F0-46FE-8FE6-1502B468C7FC}"/>
    <dgm:cxn modelId="{971EC301-5E96-47D7-BBB8-85BB92F22341}" srcId="{4B53D93B-17C3-4401-AE32-54E3895D9A95}" destId="{50D8E53E-A089-4899-A2D0-FA0D1C75BAE1}" srcOrd="0" destOrd="0" parTransId="{8002B907-632C-4949-BC64-0D414B38E8BA}" sibTransId="{DCC80539-3FCF-429E-BCCF-76BA48CC02A2}"/>
    <dgm:cxn modelId="{89682442-7F37-4BF2-A332-4A322D393AFB}" type="presOf" srcId="{38339FB0-E72C-41C6-B50E-F0AC88B19FB8}" destId="{B0232F34-051D-481D-9CC7-7CFB0339C454}" srcOrd="0" destOrd="0" presId="urn:microsoft.com/office/officeart/2005/8/layout/hierarchy4"/>
    <dgm:cxn modelId="{89AC031B-8EDF-4E6B-B51A-AB2BD8C3A126}" srcId="{6198A401-C931-4E09-8842-B1D09F79C4CD}" destId="{BB3F3E2C-C8ED-4CAC-BBCB-B9F10FD53D9B}" srcOrd="0" destOrd="0" parTransId="{720AC574-CC46-4BFC-BD0F-8A4EDD39B521}" sibTransId="{29D9AF23-228E-402D-951F-37BC37466C34}"/>
    <dgm:cxn modelId="{E9C4C665-C763-48E9-B31F-E343A63D8D23}" type="presOf" srcId="{B27758F7-CCC5-4853-943C-C625AC5B9618}" destId="{C1736FFF-D3A9-461C-843A-75D86022B9DC}" srcOrd="0" destOrd="0" presId="urn:microsoft.com/office/officeart/2005/8/layout/hierarchy4"/>
    <dgm:cxn modelId="{763E12E1-1B4F-4441-B9BA-6520C8491062}" type="presOf" srcId="{7711325B-E859-44FE-8B41-57F9AFDCA54B}" destId="{576C6983-4618-426C-8177-DEA9FE3AC4EB}" srcOrd="0" destOrd="0" presId="urn:microsoft.com/office/officeart/2005/8/layout/hierarchy4"/>
    <dgm:cxn modelId="{177B1604-DECB-437F-BD0A-A555EEF6E09F}" srcId="{CE075476-E9CA-4A59-A127-31223E8D37A1}" destId="{946393D2-3BB5-4D19-BAF6-84B7339845C4}" srcOrd="0" destOrd="0" parTransId="{6D4C3ED2-39E1-4137-9A50-9D8AF25F37D5}" sibTransId="{E900975D-4121-430B-8FA3-BEFE3EC45817}"/>
    <dgm:cxn modelId="{FD247AE4-8F03-4CDF-AB54-863B3B811D4E}" type="presOf" srcId="{F6F97186-B344-4193-9FE9-6DFB5403A289}" destId="{8A4A9CFA-AEA9-4F05-83EE-AD7DC19C36EB}" srcOrd="0" destOrd="0" presId="urn:microsoft.com/office/officeart/2005/8/layout/hierarchy4"/>
    <dgm:cxn modelId="{EFA08DB9-2A00-43D3-B718-DCFAD41C9E5B}" srcId="{B27758F7-CCC5-4853-943C-C625AC5B9618}" destId="{A1BB5A2E-A45D-4F6A-B329-CD4782193917}" srcOrd="0" destOrd="0" parTransId="{64F31578-307B-4AF8-9DDD-FA0365BF46F7}" sibTransId="{EE696C4B-FDDD-492E-99F0-85F84DCD2C36}"/>
    <dgm:cxn modelId="{08991341-BC67-4AB9-9640-C7B806E64F9B}" type="presOf" srcId="{BB3F3E2C-C8ED-4CAC-BBCB-B9F10FD53D9B}" destId="{9C976C3E-C117-449A-9F5E-BBA1CAD42735}" srcOrd="0" destOrd="0" presId="urn:microsoft.com/office/officeart/2005/8/layout/hierarchy4"/>
    <dgm:cxn modelId="{B7EC6DDD-6433-44EC-9FD5-BD8BA88E6613}" srcId="{B34B6A16-5EF9-4B63-A5E4-12B190B34880}" destId="{9A0A1B48-08CE-44F2-8C66-5814C06EE4CC}" srcOrd="0" destOrd="0" parTransId="{29FE6CB6-1907-439D-BB9A-57865C4A7A77}" sibTransId="{26501B87-1556-4F1B-A703-D81F2BA2DB5B}"/>
    <dgm:cxn modelId="{7B71E434-7608-4721-98A5-BCBAAC81B141}" type="presOf" srcId="{B34B6A16-5EF9-4B63-A5E4-12B190B34880}" destId="{C586111C-58B6-40AF-8D8A-60EE680572BA}" srcOrd="0" destOrd="0" presId="urn:microsoft.com/office/officeart/2005/8/layout/hierarchy4"/>
    <dgm:cxn modelId="{A8EB012C-99C8-40D0-8760-6AC92FE5F67D}" srcId="{BB3F3E2C-C8ED-4CAC-BBCB-B9F10FD53D9B}" destId="{B2290308-6F06-4C63-80B3-4623F42AA17F}" srcOrd="0" destOrd="0" parTransId="{63E2C8F2-5644-4E8B-96B1-619694BE00C9}" sibTransId="{82918D2F-F2A1-45D0-A452-4E8DCD6EAABB}"/>
    <dgm:cxn modelId="{EEAF04F6-4FCE-4C82-AC07-F269BCB39F48}" type="presOf" srcId="{95E88481-CC85-45C3-AE06-969451321412}" destId="{D16AEDF1-8DC8-4754-8E28-3C779D33FF32}" srcOrd="0" destOrd="0" presId="urn:microsoft.com/office/officeart/2005/8/layout/hierarchy4"/>
    <dgm:cxn modelId="{5BA4828B-CA0A-4DD7-BA23-AF56465333D3}" srcId="{6B08672F-E0FF-490A-8A6A-EE15E9A347DB}" destId="{38339FB0-E72C-41C6-B50E-F0AC88B19FB8}" srcOrd="0" destOrd="0" parTransId="{BCD2EDD9-D801-4E03-BB4B-D967153748FB}" sibTransId="{8F96F08A-9CC7-4FB6-A9E1-3EDCD9F33FD8}"/>
    <dgm:cxn modelId="{8D061BB9-5AF3-45A3-9012-67F1182E6876}" type="presOf" srcId="{25FF8FC8-B16B-4B7E-B907-E43319EB522D}" destId="{D5B6352D-FF92-41CE-9AE9-791A0A1318AC}" srcOrd="0" destOrd="0" presId="urn:microsoft.com/office/officeart/2005/8/layout/hierarchy4"/>
    <dgm:cxn modelId="{1DC3AC73-527F-4E72-99EF-4249D5C9BAE7}" type="presOf" srcId="{6198A401-C931-4E09-8842-B1D09F79C4CD}" destId="{1471F0D5-1CEF-4861-B1DB-670006490346}" srcOrd="0" destOrd="0" presId="urn:microsoft.com/office/officeart/2005/8/layout/hierarchy4"/>
    <dgm:cxn modelId="{E4F2792D-07C5-4C94-A5E2-650B4BA37CD8}" srcId="{3ABED5D1-1D4C-4969-969B-8C80E3125CED}" destId="{A57325F4-ED51-4632-8210-EB7BB1A937E3}" srcOrd="0" destOrd="0" parTransId="{6150F581-7907-438C-A5FF-D5610DEF132F}" sibTransId="{E72CAC59-F6F2-42E5-B76B-89BAE641EF02}"/>
    <dgm:cxn modelId="{EF1BE72A-1144-4AA8-89FC-A60C88225C6F}" type="presOf" srcId="{B2290308-6F06-4C63-80B3-4623F42AA17F}" destId="{C47C4C9C-EC31-4858-BCB3-BF288E46C270}" srcOrd="0" destOrd="0" presId="urn:microsoft.com/office/officeart/2005/8/layout/hierarchy4"/>
    <dgm:cxn modelId="{16B6FFB5-217D-400B-A998-0DB1F1711C08}" srcId="{95025BF1-94DF-4519-8CBB-73D4693B310A}" destId="{25FF8FC8-B16B-4B7E-B907-E43319EB522D}" srcOrd="0" destOrd="0" parTransId="{2F54C8FD-3EED-4F02-89A1-F059CFDCC3D4}" sibTransId="{AB41C161-F1C0-4623-8BD3-32342EC14CDD}"/>
    <dgm:cxn modelId="{EC3EA2D6-32C1-44B0-B4CE-21D8EEBAF6EE}" type="presOf" srcId="{95025BF1-94DF-4519-8CBB-73D4693B310A}" destId="{9F4F743B-0A49-4591-B454-1388471C090F}" srcOrd="0" destOrd="0" presId="urn:microsoft.com/office/officeart/2005/8/layout/hierarchy4"/>
    <dgm:cxn modelId="{5D620B4C-AE3C-4A17-88F6-C8725CE9CB2D}" type="presOf" srcId="{65ACF673-E3A4-46B9-93D4-6BD4D1FB2308}" destId="{323CC5F8-DD9A-4CA9-9489-17C1C65C5E48}" srcOrd="0" destOrd="0" presId="urn:microsoft.com/office/officeart/2005/8/layout/hierarchy4"/>
    <dgm:cxn modelId="{E675D401-C9C7-4B62-ABB3-427C777F2B18}" srcId="{50D8E53E-A089-4899-A2D0-FA0D1C75BAE1}" destId="{6198A401-C931-4E09-8842-B1D09F79C4CD}" srcOrd="0" destOrd="0" parTransId="{432627EC-9C8F-4686-BF5F-C1CE99713897}" sibTransId="{F74EDF65-D2AF-4CC8-A257-825F295238BD}"/>
    <dgm:cxn modelId="{9539A1CB-E881-476F-A965-3D71008F4F53}" type="presOf" srcId="{CD119780-6575-4106-AE5B-2CC6B48E5482}" destId="{14BABD28-5047-47A3-A701-B7AFBBE28819}" srcOrd="0" destOrd="0" presId="urn:microsoft.com/office/officeart/2005/8/layout/hierarchy4"/>
    <dgm:cxn modelId="{C38E8795-CB70-4D9A-9446-1192A76BFB91}" srcId="{7711325B-E859-44FE-8B41-57F9AFDCA54B}" destId="{B27758F7-CCC5-4853-943C-C625AC5B9618}" srcOrd="0" destOrd="0" parTransId="{9938749E-0144-426C-8499-F0A7FBDF416A}" sibTransId="{34700083-B36F-462F-B323-1D0EB181521B}"/>
    <dgm:cxn modelId="{81491584-AF29-4A41-A880-E8728934FEF0}" srcId="{5A6BA2F8-AB86-4FEA-9FCE-F9FA52A7F9A0}" destId="{6B08672F-E0FF-490A-8A6A-EE15E9A347DB}" srcOrd="0" destOrd="0" parTransId="{C79FC32D-21F6-44D8-BB85-40E56683B653}" sibTransId="{1D61555D-5C35-4B12-BFFF-483B302CB699}"/>
    <dgm:cxn modelId="{93C49B55-130D-4286-A66F-5FF322224BC6}" type="presOf" srcId="{6BF0F0D5-126A-459A-8178-7E7968BA7962}" destId="{B95FD06E-3459-4C8E-9DAD-747A06456BC3}" srcOrd="0" destOrd="0" presId="urn:microsoft.com/office/officeart/2005/8/layout/hierarchy4"/>
    <dgm:cxn modelId="{7EC83600-FB67-46E5-989A-1C7B1F4582E0}" srcId="{946393D2-3BB5-4D19-BAF6-84B7339845C4}" destId="{4B53D93B-17C3-4401-AE32-54E3895D9A95}" srcOrd="4" destOrd="0" parTransId="{04297C08-BA57-4635-9246-78BF7303E5FA}" sibTransId="{8803EE82-CDF7-4D4C-9016-532BAAF3D3ED}"/>
    <dgm:cxn modelId="{3EE603B8-0E0D-49AF-9873-CF144C0D5BDC}" type="presOf" srcId="{A1BB5A2E-A45D-4F6A-B329-CD4782193917}" destId="{33D6FFE4-E349-423D-A7F1-8E1A49A29AC4}" srcOrd="0" destOrd="0" presId="urn:microsoft.com/office/officeart/2005/8/layout/hierarchy4"/>
    <dgm:cxn modelId="{6738166E-1452-4A75-8F33-77A0EBB476DE}" srcId="{A0EE0816-71FE-4855-B1E0-02990AF78A21}" destId="{791EFB96-2A48-4A9C-BE1D-F031EA878AFE}" srcOrd="0" destOrd="0" parTransId="{1E8A2730-A5BA-46E9-A335-CB83EFC33D2E}" sibTransId="{13658E9D-3F3D-4273-992A-0B3786DB1FA2}"/>
    <dgm:cxn modelId="{A48FB775-D425-4FA0-A87C-4A36BF243208}" type="presOf" srcId="{CE075476-E9CA-4A59-A127-31223E8D37A1}" destId="{25DDEEC2-9BA5-4367-BB24-33CAA47BBC09}" srcOrd="0" destOrd="0" presId="urn:microsoft.com/office/officeart/2005/8/layout/hierarchy4"/>
    <dgm:cxn modelId="{F5D8BA36-1E80-4F72-AB56-80670BE83575}" type="presOf" srcId="{4B53D93B-17C3-4401-AE32-54E3895D9A95}" destId="{193AF1A0-23ED-404D-B43B-80D15E65A410}" srcOrd="0" destOrd="0" presId="urn:microsoft.com/office/officeart/2005/8/layout/hierarchy4"/>
    <dgm:cxn modelId="{93EEE2BA-2FF7-4DEF-A89B-5408597293C7}" type="presOf" srcId="{6B08672F-E0FF-490A-8A6A-EE15E9A347DB}" destId="{DF4FD48B-EDD5-45C2-A52E-3B036E7928B4}" srcOrd="0" destOrd="0" presId="urn:microsoft.com/office/officeart/2005/8/layout/hierarchy4"/>
    <dgm:cxn modelId="{22486FB7-3D06-40CB-8012-79754BBE9BBD}" type="presParOf" srcId="{25DDEEC2-9BA5-4367-BB24-33CAA47BBC09}" destId="{87933F1B-038B-4A5D-83E8-61DBF60EC4B3}" srcOrd="0" destOrd="0" presId="urn:microsoft.com/office/officeart/2005/8/layout/hierarchy4"/>
    <dgm:cxn modelId="{AFA6E519-75D2-4C01-B2F2-D110A03CEEA9}" type="presParOf" srcId="{87933F1B-038B-4A5D-83E8-61DBF60EC4B3}" destId="{9DF12F5D-797B-4C71-93F7-7C835BFF7982}" srcOrd="0" destOrd="0" presId="urn:microsoft.com/office/officeart/2005/8/layout/hierarchy4"/>
    <dgm:cxn modelId="{4E79E17E-5340-4996-996E-F9D7D1AD8478}" type="presParOf" srcId="{87933F1B-038B-4A5D-83E8-61DBF60EC4B3}" destId="{BB51C614-670C-40C7-BCBD-B3150FB090FB}" srcOrd="1" destOrd="0" presId="urn:microsoft.com/office/officeart/2005/8/layout/hierarchy4"/>
    <dgm:cxn modelId="{330FB343-DD7E-4430-B8CE-D07AEBA17DF0}" type="presParOf" srcId="{87933F1B-038B-4A5D-83E8-61DBF60EC4B3}" destId="{B74154C5-AFFE-498C-8E4C-911D7456AC97}" srcOrd="2" destOrd="0" presId="urn:microsoft.com/office/officeart/2005/8/layout/hierarchy4"/>
    <dgm:cxn modelId="{38B466BA-F502-4E65-AE47-551853B4FA2B}" type="presParOf" srcId="{B74154C5-AFFE-498C-8E4C-911D7456AC97}" destId="{AA6E5317-C9D5-49D6-9218-04A9A8CDF9E8}" srcOrd="0" destOrd="0" presId="urn:microsoft.com/office/officeart/2005/8/layout/hierarchy4"/>
    <dgm:cxn modelId="{681F8649-B653-4F8B-B7FA-F975A6F0FBB5}" type="presParOf" srcId="{AA6E5317-C9D5-49D6-9218-04A9A8CDF9E8}" destId="{EFD09625-1EEB-463A-9D51-52F09A5E039B}" srcOrd="0" destOrd="0" presId="urn:microsoft.com/office/officeart/2005/8/layout/hierarchy4"/>
    <dgm:cxn modelId="{CB457D2D-22BD-4711-907A-9E67025DD132}" type="presParOf" srcId="{AA6E5317-C9D5-49D6-9218-04A9A8CDF9E8}" destId="{D65A41FF-7035-4133-9240-517AEBC67369}" srcOrd="1" destOrd="0" presId="urn:microsoft.com/office/officeart/2005/8/layout/hierarchy4"/>
    <dgm:cxn modelId="{D9E9F18E-B6D1-4C3D-98E7-0811999EDE8F}" type="presParOf" srcId="{AA6E5317-C9D5-49D6-9218-04A9A8CDF9E8}" destId="{ED986375-36F5-4143-A5F0-85653599471E}" srcOrd="2" destOrd="0" presId="urn:microsoft.com/office/officeart/2005/8/layout/hierarchy4"/>
    <dgm:cxn modelId="{54729A79-1586-4CDF-A6FC-CD0F97832D4E}" type="presParOf" srcId="{ED986375-36F5-4143-A5F0-85653599471E}" destId="{1E0AE069-C729-439A-8631-C94BAFEF68BF}" srcOrd="0" destOrd="0" presId="urn:microsoft.com/office/officeart/2005/8/layout/hierarchy4"/>
    <dgm:cxn modelId="{0B489E76-DC1C-428F-B07D-E77FF59B9DF4}" type="presParOf" srcId="{1E0AE069-C729-439A-8631-C94BAFEF68BF}" destId="{DF4FD48B-EDD5-45C2-A52E-3B036E7928B4}" srcOrd="0" destOrd="0" presId="urn:microsoft.com/office/officeart/2005/8/layout/hierarchy4"/>
    <dgm:cxn modelId="{E31729F9-D0CF-4088-97FD-FAB52F5A1BB4}" type="presParOf" srcId="{1E0AE069-C729-439A-8631-C94BAFEF68BF}" destId="{5AA9854F-A073-4482-8049-3F810CB0FA35}" srcOrd="1" destOrd="0" presId="urn:microsoft.com/office/officeart/2005/8/layout/hierarchy4"/>
    <dgm:cxn modelId="{1C786246-67FF-48F2-9CFC-A0A1DA6B7943}" type="presParOf" srcId="{1E0AE069-C729-439A-8631-C94BAFEF68BF}" destId="{4B4ADDED-BE5B-4553-9A1E-15588D98987A}" srcOrd="2" destOrd="0" presId="urn:microsoft.com/office/officeart/2005/8/layout/hierarchy4"/>
    <dgm:cxn modelId="{FA238259-5E23-441B-9F70-AFC64627EAF9}" type="presParOf" srcId="{4B4ADDED-BE5B-4553-9A1E-15588D98987A}" destId="{67CE9756-A8D0-45D9-86D8-03109F5CBCE9}" srcOrd="0" destOrd="0" presId="urn:microsoft.com/office/officeart/2005/8/layout/hierarchy4"/>
    <dgm:cxn modelId="{ECC1AEDB-7E13-4D8C-BA24-AED19C31E0D2}" type="presParOf" srcId="{67CE9756-A8D0-45D9-86D8-03109F5CBCE9}" destId="{B0232F34-051D-481D-9CC7-7CFB0339C454}" srcOrd="0" destOrd="0" presId="urn:microsoft.com/office/officeart/2005/8/layout/hierarchy4"/>
    <dgm:cxn modelId="{D53CF53A-C351-4203-B0D3-FECDC8E751CC}" type="presParOf" srcId="{67CE9756-A8D0-45D9-86D8-03109F5CBCE9}" destId="{571A3C60-BC49-49D1-BCCE-B160FCDBC262}" srcOrd="1" destOrd="0" presId="urn:microsoft.com/office/officeart/2005/8/layout/hierarchy4"/>
    <dgm:cxn modelId="{6C26053D-3741-4A06-A08D-56B9DE43C93C}" type="presParOf" srcId="{67CE9756-A8D0-45D9-86D8-03109F5CBCE9}" destId="{03D9FDDF-6FEE-4AC3-8403-A2D130230B08}" srcOrd="2" destOrd="0" presId="urn:microsoft.com/office/officeart/2005/8/layout/hierarchy4"/>
    <dgm:cxn modelId="{027DB48C-8D42-4AC4-AB95-0B6DFF870DF9}" type="presParOf" srcId="{03D9FDDF-6FEE-4AC3-8403-A2D130230B08}" destId="{A97F1489-052C-4C38-86B7-BC4BB90AC75E}" srcOrd="0" destOrd="0" presId="urn:microsoft.com/office/officeart/2005/8/layout/hierarchy4"/>
    <dgm:cxn modelId="{C25931DD-2CFA-44F5-B8CE-851140054605}" type="presParOf" srcId="{A97F1489-052C-4C38-86B7-BC4BB90AC75E}" destId="{4DC6FEF6-AA8E-4A28-95B0-4EA11C79CD95}" srcOrd="0" destOrd="0" presId="urn:microsoft.com/office/officeart/2005/8/layout/hierarchy4"/>
    <dgm:cxn modelId="{DE488C89-DCCE-4F4C-A541-36B47F7F639F}" type="presParOf" srcId="{A97F1489-052C-4C38-86B7-BC4BB90AC75E}" destId="{A86EFF89-E9BD-466E-8956-F5C947F3F307}" srcOrd="1" destOrd="0" presId="urn:microsoft.com/office/officeart/2005/8/layout/hierarchy4"/>
    <dgm:cxn modelId="{F4C95733-5938-4502-A180-B5C523AB2DE6}" type="presParOf" srcId="{A97F1489-052C-4C38-86B7-BC4BB90AC75E}" destId="{63BC19EF-6235-4CE4-A4BA-F52EF090EA43}" srcOrd="2" destOrd="0" presId="urn:microsoft.com/office/officeart/2005/8/layout/hierarchy4"/>
    <dgm:cxn modelId="{53F20A91-F9A7-4D59-9952-B2CF069A1B85}" type="presParOf" srcId="{63BC19EF-6235-4CE4-A4BA-F52EF090EA43}" destId="{73293728-592E-4338-AB87-2AC4FCED647C}" srcOrd="0" destOrd="0" presId="urn:microsoft.com/office/officeart/2005/8/layout/hierarchy4"/>
    <dgm:cxn modelId="{55E597DF-2721-4AA1-8077-B32E5AF81FB2}" type="presParOf" srcId="{73293728-592E-4338-AB87-2AC4FCED647C}" destId="{615F75F9-6DBD-4ECA-9FA4-52847E4C9098}" srcOrd="0" destOrd="0" presId="urn:microsoft.com/office/officeart/2005/8/layout/hierarchy4"/>
    <dgm:cxn modelId="{D7E7B261-1305-4B05-9BA4-6A82D880CF09}" type="presParOf" srcId="{73293728-592E-4338-AB87-2AC4FCED647C}" destId="{C877937E-BF6D-4EE3-A84E-C485A4A82125}" srcOrd="1" destOrd="0" presId="urn:microsoft.com/office/officeart/2005/8/layout/hierarchy4"/>
    <dgm:cxn modelId="{DA81BE90-6E33-48D7-9F66-441E909114E1}" type="presParOf" srcId="{B74154C5-AFFE-498C-8E4C-911D7456AC97}" destId="{694C6A3E-E1B4-4940-ABED-A0BE47161CCE}" srcOrd="1" destOrd="0" presId="urn:microsoft.com/office/officeart/2005/8/layout/hierarchy4"/>
    <dgm:cxn modelId="{0561E60D-D33E-4B26-A9A6-14949E2E295F}" type="presParOf" srcId="{B74154C5-AFFE-498C-8E4C-911D7456AC97}" destId="{CCF4CAB0-B314-45C6-BA0F-FA42D6099C32}" srcOrd="2" destOrd="0" presId="urn:microsoft.com/office/officeart/2005/8/layout/hierarchy4"/>
    <dgm:cxn modelId="{EAEB94A6-13ED-4FA8-A184-E1040E15DB44}" type="presParOf" srcId="{CCF4CAB0-B314-45C6-BA0F-FA42D6099C32}" destId="{323CC5F8-DD9A-4CA9-9489-17C1C65C5E48}" srcOrd="0" destOrd="0" presId="urn:microsoft.com/office/officeart/2005/8/layout/hierarchy4"/>
    <dgm:cxn modelId="{9291459B-E208-47BA-A00D-3CD8FF4CDEB5}" type="presParOf" srcId="{CCF4CAB0-B314-45C6-BA0F-FA42D6099C32}" destId="{73ADC3A7-735D-4031-99F5-C8ED1F2AFEFE}" srcOrd="1" destOrd="0" presId="urn:microsoft.com/office/officeart/2005/8/layout/hierarchy4"/>
    <dgm:cxn modelId="{CFFEADAE-CA58-4152-9A4A-FC163CF1E22D}" type="presParOf" srcId="{CCF4CAB0-B314-45C6-BA0F-FA42D6099C32}" destId="{8738429F-BC0B-419F-B392-CBC141738275}" srcOrd="2" destOrd="0" presId="urn:microsoft.com/office/officeart/2005/8/layout/hierarchy4"/>
    <dgm:cxn modelId="{9458B487-1EF0-4A7D-A446-EA8232A37521}" type="presParOf" srcId="{8738429F-BC0B-419F-B392-CBC141738275}" destId="{9FD29ADD-C264-41EA-83BB-39044C59A999}" srcOrd="0" destOrd="0" presId="urn:microsoft.com/office/officeart/2005/8/layout/hierarchy4"/>
    <dgm:cxn modelId="{9CC52A50-DBFB-489D-B0B1-733D58CFF558}" type="presParOf" srcId="{9FD29ADD-C264-41EA-83BB-39044C59A999}" destId="{D16AEDF1-8DC8-4754-8E28-3C779D33FF32}" srcOrd="0" destOrd="0" presId="urn:microsoft.com/office/officeart/2005/8/layout/hierarchy4"/>
    <dgm:cxn modelId="{18F2D382-861A-48BA-A5F0-3DC50CAAA609}" type="presParOf" srcId="{9FD29ADD-C264-41EA-83BB-39044C59A999}" destId="{B237C3CF-44FA-439D-BF80-EB83B4B80930}" srcOrd="1" destOrd="0" presId="urn:microsoft.com/office/officeart/2005/8/layout/hierarchy4"/>
    <dgm:cxn modelId="{6DBC433D-F97F-4862-A0D8-16E3571B509E}" type="presParOf" srcId="{9FD29ADD-C264-41EA-83BB-39044C59A999}" destId="{66CCB52F-4F26-41EB-9B9F-7320DEC87F6A}" srcOrd="2" destOrd="0" presId="urn:microsoft.com/office/officeart/2005/8/layout/hierarchy4"/>
    <dgm:cxn modelId="{A2B7DBE2-74E7-4626-B892-CA4D1BAC2ABD}" type="presParOf" srcId="{66CCB52F-4F26-41EB-9B9F-7320DEC87F6A}" destId="{FDDE1BF6-990F-47F4-8210-8C9D7681D038}" srcOrd="0" destOrd="0" presId="urn:microsoft.com/office/officeart/2005/8/layout/hierarchy4"/>
    <dgm:cxn modelId="{86A0CC8D-D44A-4996-8F88-C6A2B9B711D8}" type="presParOf" srcId="{FDDE1BF6-990F-47F4-8210-8C9D7681D038}" destId="{9F4F743B-0A49-4591-B454-1388471C090F}" srcOrd="0" destOrd="0" presId="urn:microsoft.com/office/officeart/2005/8/layout/hierarchy4"/>
    <dgm:cxn modelId="{22F03351-B38F-4E67-A6BA-BEAF7ECA31A4}" type="presParOf" srcId="{FDDE1BF6-990F-47F4-8210-8C9D7681D038}" destId="{2905A11F-B082-43CC-9610-AC63AB150F75}" srcOrd="1" destOrd="0" presId="urn:microsoft.com/office/officeart/2005/8/layout/hierarchy4"/>
    <dgm:cxn modelId="{1EA425CF-1784-4E6F-AB5D-2EAE3B1A5309}" type="presParOf" srcId="{FDDE1BF6-990F-47F4-8210-8C9D7681D038}" destId="{AC1F6187-65A1-49ED-8F08-D80B3943A512}" srcOrd="2" destOrd="0" presId="urn:microsoft.com/office/officeart/2005/8/layout/hierarchy4"/>
    <dgm:cxn modelId="{78CD0C00-6836-42B1-8023-CDC511DEBEB4}" type="presParOf" srcId="{AC1F6187-65A1-49ED-8F08-D80B3943A512}" destId="{368C54EA-F6EF-49F2-A3E2-2BEDF8F30CD2}" srcOrd="0" destOrd="0" presId="urn:microsoft.com/office/officeart/2005/8/layout/hierarchy4"/>
    <dgm:cxn modelId="{44CB59F6-EAC1-41D9-AB68-3CB8A18AC61F}" type="presParOf" srcId="{368C54EA-F6EF-49F2-A3E2-2BEDF8F30CD2}" destId="{D5B6352D-FF92-41CE-9AE9-791A0A1318AC}" srcOrd="0" destOrd="0" presId="urn:microsoft.com/office/officeart/2005/8/layout/hierarchy4"/>
    <dgm:cxn modelId="{E97660DA-542C-40B5-BC14-CEA9B514AB16}" type="presParOf" srcId="{368C54EA-F6EF-49F2-A3E2-2BEDF8F30CD2}" destId="{E34037C1-889E-42BD-A442-8E4CC638BCE9}" srcOrd="1" destOrd="0" presId="urn:microsoft.com/office/officeart/2005/8/layout/hierarchy4"/>
    <dgm:cxn modelId="{7137852E-4877-49CF-9731-658E3B5CA0CA}" type="presParOf" srcId="{368C54EA-F6EF-49F2-A3E2-2BEDF8F30CD2}" destId="{48A9AF47-B978-441C-BFD6-5F3546DDF9EC}" srcOrd="2" destOrd="0" presId="urn:microsoft.com/office/officeart/2005/8/layout/hierarchy4"/>
    <dgm:cxn modelId="{482C68D6-FDC6-4099-9045-A8E6F0E81DF8}" type="presParOf" srcId="{48A9AF47-B978-441C-BFD6-5F3546DDF9EC}" destId="{38C3B029-8004-4C0E-894E-A479769F14F7}" srcOrd="0" destOrd="0" presId="urn:microsoft.com/office/officeart/2005/8/layout/hierarchy4"/>
    <dgm:cxn modelId="{863D2C8A-8604-4F81-87AE-43D453E22F2D}" type="presParOf" srcId="{38C3B029-8004-4C0E-894E-A479769F14F7}" destId="{B95FD06E-3459-4C8E-9DAD-747A06456BC3}" srcOrd="0" destOrd="0" presId="urn:microsoft.com/office/officeart/2005/8/layout/hierarchy4"/>
    <dgm:cxn modelId="{B8423EC1-7647-4DFA-98E0-2A2DDD706DE5}" type="presParOf" srcId="{38C3B029-8004-4C0E-894E-A479769F14F7}" destId="{CBA88C0B-0969-4643-900C-518935FD5712}" srcOrd="1" destOrd="0" presId="urn:microsoft.com/office/officeart/2005/8/layout/hierarchy4"/>
    <dgm:cxn modelId="{681A7091-1A68-4B0D-8E6F-73E88DDC11EC}" type="presParOf" srcId="{B74154C5-AFFE-498C-8E4C-911D7456AC97}" destId="{7B6F7E36-0CE6-4414-B149-8E503A61AE8B}" srcOrd="3" destOrd="0" presId="urn:microsoft.com/office/officeart/2005/8/layout/hierarchy4"/>
    <dgm:cxn modelId="{EDB34E08-4687-45E7-9646-721569E6667D}" type="presParOf" srcId="{B74154C5-AFFE-498C-8E4C-911D7456AC97}" destId="{CED5A6B3-02EB-4107-8090-C416E62CE690}" srcOrd="4" destOrd="0" presId="urn:microsoft.com/office/officeart/2005/8/layout/hierarchy4"/>
    <dgm:cxn modelId="{EBA438A0-6F01-4067-A21F-4B9CCA97DDBD}" type="presParOf" srcId="{CED5A6B3-02EB-4107-8090-C416E62CE690}" destId="{17BEF634-B062-4224-A339-6B9FE60DABC1}" srcOrd="0" destOrd="0" presId="urn:microsoft.com/office/officeart/2005/8/layout/hierarchy4"/>
    <dgm:cxn modelId="{05756274-4DA9-40B9-912C-AE5CAC92ABF6}" type="presParOf" srcId="{CED5A6B3-02EB-4107-8090-C416E62CE690}" destId="{0AE0F936-9DAB-4D2E-B304-BD9B51590CFF}" srcOrd="1" destOrd="0" presId="urn:microsoft.com/office/officeart/2005/8/layout/hierarchy4"/>
    <dgm:cxn modelId="{5640DBC7-71BE-4E35-A66C-71D1585C15CA}" type="presParOf" srcId="{CED5A6B3-02EB-4107-8090-C416E62CE690}" destId="{BBFC455E-02D2-46BD-AB66-CD8DE75BE6E5}" srcOrd="2" destOrd="0" presId="urn:microsoft.com/office/officeart/2005/8/layout/hierarchy4"/>
    <dgm:cxn modelId="{BE81B98C-2462-47C7-BF22-D427216AD91D}" type="presParOf" srcId="{BBFC455E-02D2-46BD-AB66-CD8DE75BE6E5}" destId="{113415A5-E91F-4FE8-9BF8-30244626B0BF}" srcOrd="0" destOrd="0" presId="urn:microsoft.com/office/officeart/2005/8/layout/hierarchy4"/>
    <dgm:cxn modelId="{3FC2B5AF-A31F-4515-9F85-095A2D4C22F0}" type="presParOf" srcId="{113415A5-E91F-4FE8-9BF8-30244626B0BF}" destId="{98728C6C-700D-4AF5-919D-571D1B1C73D6}" srcOrd="0" destOrd="0" presId="urn:microsoft.com/office/officeart/2005/8/layout/hierarchy4"/>
    <dgm:cxn modelId="{25CEB592-1043-4230-8D1B-A7B04FD58563}" type="presParOf" srcId="{113415A5-E91F-4FE8-9BF8-30244626B0BF}" destId="{7DA4393A-B616-4187-9FD5-5855AF709139}" srcOrd="1" destOrd="0" presId="urn:microsoft.com/office/officeart/2005/8/layout/hierarchy4"/>
    <dgm:cxn modelId="{7E020F61-319B-4764-B4C2-31E8E3FCFE61}" type="presParOf" srcId="{113415A5-E91F-4FE8-9BF8-30244626B0BF}" destId="{5DBF41F9-76A7-4B1D-8947-AD1CA93918D7}" srcOrd="2" destOrd="0" presId="urn:microsoft.com/office/officeart/2005/8/layout/hierarchy4"/>
    <dgm:cxn modelId="{00013B60-538F-4792-BD79-1BEEA3ED7E95}" type="presParOf" srcId="{5DBF41F9-76A7-4B1D-8947-AD1CA93918D7}" destId="{AE066C26-0F89-4F74-8EEE-568A145904EB}" srcOrd="0" destOrd="0" presId="urn:microsoft.com/office/officeart/2005/8/layout/hierarchy4"/>
    <dgm:cxn modelId="{9BE9BF28-5D6E-4827-81D4-9F89FB533D62}" type="presParOf" srcId="{AE066C26-0F89-4F74-8EEE-568A145904EB}" destId="{8A4A9CFA-AEA9-4F05-83EE-AD7DC19C36EB}" srcOrd="0" destOrd="0" presId="urn:microsoft.com/office/officeart/2005/8/layout/hierarchy4"/>
    <dgm:cxn modelId="{63421AE5-CDFF-47C6-B104-3BCA9501F0AC}" type="presParOf" srcId="{AE066C26-0F89-4F74-8EEE-568A145904EB}" destId="{895BD70D-9B23-4D1F-955D-1C23DF0F0579}" srcOrd="1" destOrd="0" presId="urn:microsoft.com/office/officeart/2005/8/layout/hierarchy4"/>
    <dgm:cxn modelId="{B822ACC7-22F8-4140-BC50-DF205A8FDE96}" type="presParOf" srcId="{AE066C26-0F89-4F74-8EEE-568A145904EB}" destId="{74FFA38C-DB40-401A-8BBA-313CB5741F28}" srcOrd="2" destOrd="0" presId="urn:microsoft.com/office/officeart/2005/8/layout/hierarchy4"/>
    <dgm:cxn modelId="{2CDB6454-C734-410F-B6AA-76C78DDBD888}" type="presParOf" srcId="{74FFA38C-DB40-401A-8BBA-313CB5741F28}" destId="{0149EBE6-AA59-4F78-AF18-137F8047AB47}" srcOrd="0" destOrd="0" presId="urn:microsoft.com/office/officeart/2005/8/layout/hierarchy4"/>
    <dgm:cxn modelId="{15D9BF7C-7BC7-4D2F-88E4-BB17867283C9}" type="presParOf" srcId="{0149EBE6-AA59-4F78-AF18-137F8047AB47}" destId="{14BABD28-5047-47A3-A701-B7AFBBE28819}" srcOrd="0" destOrd="0" presId="urn:microsoft.com/office/officeart/2005/8/layout/hierarchy4"/>
    <dgm:cxn modelId="{E1A74A46-8D6D-4C12-88E4-372BDE492EAA}" type="presParOf" srcId="{0149EBE6-AA59-4F78-AF18-137F8047AB47}" destId="{3F489D25-51FA-4C91-9DDF-6BA1DB51256D}" srcOrd="1" destOrd="0" presId="urn:microsoft.com/office/officeart/2005/8/layout/hierarchy4"/>
    <dgm:cxn modelId="{A8E948FA-CBC4-4A48-90F3-7731BEB8075E}" type="presParOf" srcId="{0149EBE6-AA59-4F78-AF18-137F8047AB47}" destId="{D0D594F6-8533-4A50-8AE7-20755C3BFFA9}" srcOrd="2" destOrd="0" presId="urn:microsoft.com/office/officeart/2005/8/layout/hierarchy4"/>
    <dgm:cxn modelId="{4FEC73F9-81E5-43B9-823A-68BDEFBF9F15}" type="presParOf" srcId="{D0D594F6-8533-4A50-8AE7-20755C3BFFA9}" destId="{25C7D557-F0AE-4C4E-8B80-BC2468777DC6}" srcOrd="0" destOrd="0" presId="urn:microsoft.com/office/officeart/2005/8/layout/hierarchy4"/>
    <dgm:cxn modelId="{4BCA4522-AA02-4753-8D7E-017F00531EB4}" type="presParOf" srcId="{25C7D557-F0AE-4C4E-8B80-BC2468777DC6}" destId="{8E7E2D4A-62E6-4A23-A5DD-552A63903B64}" srcOrd="0" destOrd="0" presId="urn:microsoft.com/office/officeart/2005/8/layout/hierarchy4"/>
    <dgm:cxn modelId="{1A92B536-255E-4BC1-8600-3D2787192CDA}" type="presParOf" srcId="{25C7D557-F0AE-4C4E-8B80-BC2468777DC6}" destId="{B338BAF6-59FE-4215-B697-18ED9B1E550D}" srcOrd="1" destOrd="0" presId="urn:microsoft.com/office/officeart/2005/8/layout/hierarchy4"/>
    <dgm:cxn modelId="{8CA6CEAE-CF4B-488F-B6A9-8E997F3D6F35}" type="presParOf" srcId="{B74154C5-AFFE-498C-8E4C-911D7456AC97}" destId="{D6DE1B68-BA27-4C5F-BA2F-04D24F9110D5}" srcOrd="5" destOrd="0" presId="urn:microsoft.com/office/officeart/2005/8/layout/hierarchy4"/>
    <dgm:cxn modelId="{D0BDB4F2-D9B3-469D-90E7-9531FD5935A2}" type="presParOf" srcId="{B74154C5-AFFE-498C-8E4C-911D7456AC97}" destId="{22BDFE06-8D1B-4C76-8FF0-2DABD4B35522}" srcOrd="6" destOrd="0" presId="urn:microsoft.com/office/officeart/2005/8/layout/hierarchy4"/>
    <dgm:cxn modelId="{490934BD-2B20-4AC8-8790-4ED806C4DD0E}" type="presParOf" srcId="{22BDFE06-8D1B-4C76-8FF0-2DABD4B35522}" destId="{576C6983-4618-426C-8177-DEA9FE3AC4EB}" srcOrd="0" destOrd="0" presId="urn:microsoft.com/office/officeart/2005/8/layout/hierarchy4"/>
    <dgm:cxn modelId="{AA96ECED-2EA8-4E0F-835C-5732D780DB2F}" type="presParOf" srcId="{22BDFE06-8D1B-4C76-8FF0-2DABD4B35522}" destId="{498D5BED-6816-45E0-A418-8DCFF49902AF}" srcOrd="1" destOrd="0" presId="urn:microsoft.com/office/officeart/2005/8/layout/hierarchy4"/>
    <dgm:cxn modelId="{84C92309-F9BE-4A76-8533-9E8615B25F85}" type="presParOf" srcId="{22BDFE06-8D1B-4C76-8FF0-2DABD4B35522}" destId="{508A389B-C0F5-43D4-BD46-7C9F058EB2F7}" srcOrd="2" destOrd="0" presId="urn:microsoft.com/office/officeart/2005/8/layout/hierarchy4"/>
    <dgm:cxn modelId="{E1DDA656-7A02-4C84-B333-E44BC8E0757E}" type="presParOf" srcId="{508A389B-C0F5-43D4-BD46-7C9F058EB2F7}" destId="{4BE30B0A-6BC4-4384-8F26-09633F1C2F67}" srcOrd="0" destOrd="0" presId="urn:microsoft.com/office/officeart/2005/8/layout/hierarchy4"/>
    <dgm:cxn modelId="{0A990B64-B1BD-4C4D-9902-AC3A345CF14C}" type="presParOf" srcId="{4BE30B0A-6BC4-4384-8F26-09633F1C2F67}" destId="{C1736FFF-D3A9-461C-843A-75D86022B9DC}" srcOrd="0" destOrd="0" presId="urn:microsoft.com/office/officeart/2005/8/layout/hierarchy4"/>
    <dgm:cxn modelId="{AB10A845-D724-48F9-9063-67ECF9963587}" type="presParOf" srcId="{4BE30B0A-6BC4-4384-8F26-09633F1C2F67}" destId="{45FD02FA-D649-4107-81C7-BA7596601166}" srcOrd="1" destOrd="0" presId="urn:microsoft.com/office/officeart/2005/8/layout/hierarchy4"/>
    <dgm:cxn modelId="{AE9AECD6-457C-422C-AB4C-29F65EF74DAC}" type="presParOf" srcId="{4BE30B0A-6BC4-4384-8F26-09633F1C2F67}" destId="{62BDDD9A-D02D-4EC9-9A51-1238D67179B7}" srcOrd="2" destOrd="0" presId="urn:microsoft.com/office/officeart/2005/8/layout/hierarchy4"/>
    <dgm:cxn modelId="{8C248706-56C9-4FB6-99FE-CF9DA3E4BABC}" type="presParOf" srcId="{62BDDD9A-D02D-4EC9-9A51-1238D67179B7}" destId="{244A4C12-9192-4253-93E3-A0FF0E338196}" srcOrd="0" destOrd="0" presId="urn:microsoft.com/office/officeart/2005/8/layout/hierarchy4"/>
    <dgm:cxn modelId="{079DF85C-FB95-4EFF-993E-4754559B2A06}" type="presParOf" srcId="{244A4C12-9192-4253-93E3-A0FF0E338196}" destId="{33D6FFE4-E349-423D-A7F1-8E1A49A29AC4}" srcOrd="0" destOrd="0" presId="urn:microsoft.com/office/officeart/2005/8/layout/hierarchy4"/>
    <dgm:cxn modelId="{450F3415-DE97-4CB7-8C23-45C3910D35AE}" type="presParOf" srcId="{244A4C12-9192-4253-93E3-A0FF0E338196}" destId="{43C3D53A-843E-4C4F-9A60-8FB58F11DD4E}" srcOrd="1" destOrd="0" presId="urn:microsoft.com/office/officeart/2005/8/layout/hierarchy4"/>
    <dgm:cxn modelId="{76BA6D9C-379E-48E0-AE3B-D8550B67C0FB}" type="presParOf" srcId="{244A4C12-9192-4253-93E3-A0FF0E338196}" destId="{6E5BFFB0-6E2B-4011-9640-F6BAB03B9ADF}" srcOrd="2" destOrd="0" presId="urn:microsoft.com/office/officeart/2005/8/layout/hierarchy4"/>
    <dgm:cxn modelId="{4EB78BBC-2DDC-4ACA-9D00-CF7792E7323D}" type="presParOf" srcId="{6E5BFFB0-6E2B-4011-9640-F6BAB03B9ADF}" destId="{FF422C5A-2F9A-4C9D-854E-BFC785439DEC}" srcOrd="0" destOrd="0" presId="urn:microsoft.com/office/officeart/2005/8/layout/hierarchy4"/>
    <dgm:cxn modelId="{CA9E5D92-FA75-4760-9F46-0EA238D8B117}" type="presParOf" srcId="{FF422C5A-2F9A-4C9D-854E-BFC785439DEC}" destId="{C586111C-58B6-40AF-8D8A-60EE680572BA}" srcOrd="0" destOrd="0" presId="urn:microsoft.com/office/officeart/2005/8/layout/hierarchy4"/>
    <dgm:cxn modelId="{0B282FC8-3DCF-41CE-8E83-DA46BD9D77F2}" type="presParOf" srcId="{FF422C5A-2F9A-4C9D-854E-BFC785439DEC}" destId="{A0E0AB26-1DEA-4D08-AD62-8A7E0816A59C}" srcOrd="1" destOrd="0" presId="urn:microsoft.com/office/officeart/2005/8/layout/hierarchy4"/>
    <dgm:cxn modelId="{EDA27B3B-021E-407D-B67C-99D27A1FF692}" type="presParOf" srcId="{FF422C5A-2F9A-4C9D-854E-BFC785439DEC}" destId="{FFF447F9-BACE-4B19-B5DF-5D71FE61C4DC}" srcOrd="2" destOrd="0" presId="urn:microsoft.com/office/officeart/2005/8/layout/hierarchy4"/>
    <dgm:cxn modelId="{E348E162-134E-4CD9-8ED0-5F3FE1BCFD6D}" type="presParOf" srcId="{FFF447F9-BACE-4B19-B5DF-5D71FE61C4DC}" destId="{5106FDE3-AC3E-4615-8C4F-829EABC2C26C}" srcOrd="0" destOrd="0" presId="urn:microsoft.com/office/officeart/2005/8/layout/hierarchy4"/>
    <dgm:cxn modelId="{E1E4CDA9-1F51-4AD7-9FBF-23AAAFF8ADB1}" type="presParOf" srcId="{5106FDE3-AC3E-4615-8C4F-829EABC2C26C}" destId="{41590EE3-70B4-4E0E-8D44-18EF1FD97F2E}" srcOrd="0" destOrd="0" presId="urn:microsoft.com/office/officeart/2005/8/layout/hierarchy4"/>
    <dgm:cxn modelId="{71CE117A-75EC-4390-A1A2-8622AE2DBE69}" type="presParOf" srcId="{5106FDE3-AC3E-4615-8C4F-829EABC2C26C}" destId="{D1A4E4BA-FB74-44DD-88E4-672303AAC4FA}" srcOrd="1" destOrd="0" presId="urn:microsoft.com/office/officeart/2005/8/layout/hierarchy4"/>
    <dgm:cxn modelId="{21530E38-8B12-41C4-B2A2-53C10836112F}" type="presParOf" srcId="{B74154C5-AFFE-498C-8E4C-911D7456AC97}" destId="{6CD99F49-4894-4355-9651-6C148EE7C226}" srcOrd="7" destOrd="0" presId="urn:microsoft.com/office/officeart/2005/8/layout/hierarchy4"/>
    <dgm:cxn modelId="{5C0C74E3-4F58-4767-9248-FE8A5727F1F7}" type="presParOf" srcId="{B74154C5-AFFE-498C-8E4C-911D7456AC97}" destId="{4F48FE77-27F3-4033-8C5B-AC8E373FD387}" srcOrd="8" destOrd="0" presId="urn:microsoft.com/office/officeart/2005/8/layout/hierarchy4"/>
    <dgm:cxn modelId="{BD8F7800-98AF-4AA3-97D2-41F535D083E7}" type="presParOf" srcId="{4F48FE77-27F3-4033-8C5B-AC8E373FD387}" destId="{193AF1A0-23ED-404D-B43B-80D15E65A410}" srcOrd="0" destOrd="0" presId="urn:microsoft.com/office/officeart/2005/8/layout/hierarchy4"/>
    <dgm:cxn modelId="{1390FAAA-8F98-44E8-BF61-7AAD5BC0CF00}" type="presParOf" srcId="{4F48FE77-27F3-4033-8C5B-AC8E373FD387}" destId="{CDC2BB3E-C155-4E6C-AD50-0A7809C9DABD}" srcOrd="1" destOrd="0" presId="urn:microsoft.com/office/officeart/2005/8/layout/hierarchy4"/>
    <dgm:cxn modelId="{E4D213EA-27E9-42FA-B70A-AD4A1BE3990C}" type="presParOf" srcId="{4F48FE77-27F3-4033-8C5B-AC8E373FD387}" destId="{D576AA7A-3F47-4F3E-BA90-501C10DD0C1A}" srcOrd="2" destOrd="0" presId="urn:microsoft.com/office/officeart/2005/8/layout/hierarchy4"/>
    <dgm:cxn modelId="{C0A8C073-77A8-4563-824E-429E6FC351A9}" type="presParOf" srcId="{D576AA7A-3F47-4F3E-BA90-501C10DD0C1A}" destId="{17F37E67-7655-43EF-93BC-C9C3C7172D65}" srcOrd="0" destOrd="0" presId="urn:microsoft.com/office/officeart/2005/8/layout/hierarchy4"/>
    <dgm:cxn modelId="{44CE02CA-3ACD-4734-B1B0-77F45BD949AD}" type="presParOf" srcId="{17F37E67-7655-43EF-93BC-C9C3C7172D65}" destId="{F3B5322E-94F3-4466-80D5-D358770C0DF6}" srcOrd="0" destOrd="0" presId="urn:microsoft.com/office/officeart/2005/8/layout/hierarchy4"/>
    <dgm:cxn modelId="{C53E74D1-0E80-40A2-9D84-F7CFEEE35BD1}" type="presParOf" srcId="{17F37E67-7655-43EF-93BC-C9C3C7172D65}" destId="{159E3035-A62E-40EF-80DF-B7126C16745E}" srcOrd="1" destOrd="0" presId="urn:microsoft.com/office/officeart/2005/8/layout/hierarchy4"/>
    <dgm:cxn modelId="{45A3FE89-49E0-420D-9464-7C0BAC2BBF11}" type="presParOf" srcId="{17F37E67-7655-43EF-93BC-C9C3C7172D65}" destId="{14571BD4-F072-46BA-8E3C-906CCCBE25E6}" srcOrd="2" destOrd="0" presId="urn:microsoft.com/office/officeart/2005/8/layout/hierarchy4"/>
    <dgm:cxn modelId="{0E7130C1-DE14-46EE-A1D0-4A16E84BE778}" type="presParOf" srcId="{14571BD4-F072-46BA-8E3C-906CCCBE25E6}" destId="{6DA4B553-21D8-4BFB-85CA-4C9CD02E256D}" srcOrd="0" destOrd="0" presId="urn:microsoft.com/office/officeart/2005/8/layout/hierarchy4"/>
    <dgm:cxn modelId="{8FC5C9D4-B047-436B-ABD5-44414BA11AAC}" type="presParOf" srcId="{6DA4B553-21D8-4BFB-85CA-4C9CD02E256D}" destId="{1471F0D5-1CEF-4861-B1DB-670006490346}" srcOrd="0" destOrd="0" presId="urn:microsoft.com/office/officeart/2005/8/layout/hierarchy4"/>
    <dgm:cxn modelId="{F071D3D6-B126-4CEC-BC8B-E7541EB14B13}" type="presParOf" srcId="{6DA4B553-21D8-4BFB-85CA-4C9CD02E256D}" destId="{3821A5C8-7A3F-4553-8F31-7CCCF6F088D2}" srcOrd="1" destOrd="0" presId="urn:microsoft.com/office/officeart/2005/8/layout/hierarchy4"/>
    <dgm:cxn modelId="{B3808F4D-58B7-4B7B-9615-98429AC73737}" type="presParOf" srcId="{6DA4B553-21D8-4BFB-85CA-4C9CD02E256D}" destId="{6AAAE4B5-51BB-482B-82A8-6BE839C7D213}" srcOrd="2" destOrd="0" presId="urn:microsoft.com/office/officeart/2005/8/layout/hierarchy4"/>
    <dgm:cxn modelId="{60C7EBD9-886A-4153-BD5B-4939F70A07F4}" type="presParOf" srcId="{6AAAE4B5-51BB-482B-82A8-6BE839C7D213}" destId="{C3CA8236-66C4-4F60-A09B-A74265991709}" srcOrd="0" destOrd="0" presId="urn:microsoft.com/office/officeart/2005/8/layout/hierarchy4"/>
    <dgm:cxn modelId="{99C98B13-FB92-49B5-BF60-1FC769D9D3D1}" type="presParOf" srcId="{C3CA8236-66C4-4F60-A09B-A74265991709}" destId="{9C976C3E-C117-449A-9F5E-BBA1CAD42735}" srcOrd="0" destOrd="0" presId="urn:microsoft.com/office/officeart/2005/8/layout/hierarchy4"/>
    <dgm:cxn modelId="{52136D6D-6CB8-4A42-A593-5B7A02F079AE}" type="presParOf" srcId="{C3CA8236-66C4-4F60-A09B-A74265991709}" destId="{D9279483-B747-477E-9977-246A3A8F0516}" srcOrd="1" destOrd="0" presId="urn:microsoft.com/office/officeart/2005/8/layout/hierarchy4"/>
    <dgm:cxn modelId="{FBDAAEED-03E0-4582-A120-EFDC5D2785C8}" type="presParOf" srcId="{C3CA8236-66C4-4F60-A09B-A74265991709}" destId="{7C7A83D4-CACE-4C9C-AE94-D45F42C26A10}" srcOrd="2" destOrd="0" presId="urn:microsoft.com/office/officeart/2005/8/layout/hierarchy4"/>
    <dgm:cxn modelId="{A52784C9-6972-4C78-BDB0-00AFBCFFBCE1}" type="presParOf" srcId="{7C7A83D4-CACE-4C9C-AE94-D45F42C26A10}" destId="{F867E05A-772E-4414-9EA9-F23D7F7D5DA6}" srcOrd="0" destOrd="0" presId="urn:microsoft.com/office/officeart/2005/8/layout/hierarchy4"/>
    <dgm:cxn modelId="{66DFE30E-ECD4-4A9A-A6BB-47201C24234E}" type="presParOf" srcId="{F867E05A-772E-4414-9EA9-F23D7F7D5DA6}" destId="{C47C4C9C-EC31-4858-BCB3-BF288E46C270}" srcOrd="0" destOrd="0" presId="urn:microsoft.com/office/officeart/2005/8/layout/hierarchy4"/>
    <dgm:cxn modelId="{C02D851C-8245-49D8-9251-1ABC20298B36}" type="presParOf" srcId="{F867E05A-772E-4414-9EA9-F23D7F7D5DA6}" destId="{3F2D7F1A-F12B-4816-A15A-2FF1287EFA10}"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D351FCBF-967B-4557-978E-7A3222124EA5}">
      <dgm:prSet phldrT="[Текст]"/>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b="1" i="1"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 году, млн. руб.</a:t>
          </a:r>
        </a:p>
      </dgm:t>
    </dgm:pt>
    <dgm:pt modelId="{02F7ECAF-3554-4DF9-89FC-164034A7045E}" type="par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7DEB0C03-D1E4-4C2F-9788-195499245F22}" type="sib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6E4BDF23-D055-4600-B225-7ECA009E7556}">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pPr algn="ctr"/>
          <a:r>
            <a:rPr lang="ru-RU" sz="12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4D02B540-D793-425D-B00D-FED0E450A17E}" type="par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44280126-ADC5-4899-80CA-477D12FABF98}" type="sib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3D89C345-4A0D-4FDC-B5A8-B2FCB828DDAB}">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Факт</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E6354887-5BD7-498D-B65E-5BB3879A76B2}" type="par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EA880DA5-92D7-4193-8FA5-39C6170E4C3C}" type="sib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512DE50A-C5CC-4902-9E40-2F658F91C541}">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0,3</a:t>
          </a:r>
          <a:endParaRPr lang="ru-RU" sz="1300" dirty="0">
            <a:solidFill>
              <a:schemeClr val="tx1"/>
            </a:solidFill>
            <a:latin typeface="Times New Roman" panose="02020603050405020304" pitchFamily="18" charset="0"/>
            <a:cs typeface="Times New Roman" panose="02020603050405020304" pitchFamily="18" charset="0"/>
          </a:endParaRPr>
        </a:p>
      </dgm:t>
    </dgm:pt>
    <dgm:pt modelId="{B4F8CCDA-03A5-404C-8D3C-DB13D614312F}" type="par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DA45B9E8-F93B-44F7-95AA-7CC22F6CBAFD}" type="sib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DC8ABE38-9E0B-457A-A24A-B3482434ACA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000" dirty="0" smtClean="0">
              <a:solidFill>
                <a:schemeClr val="tx1"/>
              </a:solidFill>
              <a:latin typeface="Times New Roman" panose="02020603050405020304" pitchFamily="18" charset="0"/>
              <a:cs typeface="Times New Roman" panose="02020603050405020304" pitchFamily="18" charset="0"/>
            </a:rPr>
            <a:t>Использование минерально-сырьевых ресурсов и оценка их состояния</a:t>
          </a:r>
          <a:endParaRPr lang="ru-RU" sz="1000" dirty="0">
            <a:solidFill>
              <a:schemeClr val="tx1"/>
            </a:solidFill>
            <a:latin typeface="Times New Roman" panose="02020603050405020304" pitchFamily="18" charset="0"/>
            <a:cs typeface="Times New Roman" panose="02020603050405020304" pitchFamily="18" charset="0"/>
          </a:endParaRPr>
        </a:p>
      </dgm:t>
    </dgm:pt>
    <dgm:pt modelId="{66A143F5-070B-4EB2-98E1-744739FD25A0}" type="par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571AE004-CF7E-444E-8136-BDA562AA7234}" type="sib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E321591B-EF22-4B70-A997-F920ADD424A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000" dirty="0" smtClean="0">
              <a:solidFill>
                <a:schemeClr val="tx1"/>
              </a:solidFill>
              <a:latin typeface="Times New Roman" panose="02020603050405020304" pitchFamily="18" charset="0"/>
              <a:cs typeface="Times New Roman" panose="02020603050405020304" pitchFamily="18" charset="0"/>
            </a:rPr>
            <a:t>Обеспечение экологической безопасности на территории Чувашской Республики</a:t>
          </a:r>
          <a:endParaRPr lang="ru-RU" sz="1000" dirty="0">
            <a:solidFill>
              <a:schemeClr val="tx1"/>
            </a:solidFill>
            <a:latin typeface="Times New Roman" panose="02020603050405020304" pitchFamily="18" charset="0"/>
            <a:cs typeface="Times New Roman" panose="02020603050405020304" pitchFamily="18" charset="0"/>
          </a:endParaRPr>
        </a:p>
      </dgm:t>
    </dgm:pt>
    <dgm:pt modelId="{C74C1044-46DE-469D-906F-4BF972356DB2}" type="par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6C66FFD2-E801-49D4-9517-86F537270F66}" type="sib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11F9C3DB-3694-4C6F-9480-413338C10FB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000" dirty="0" smtClean="0">
              <a:solidFill>
                <a:schemeClr val="tx1"/>
              </a:solidFill>
              <a:latin typeface="Times New Roman" panose="02020603050405020304" pitchFamily="18" charset="0"/>
              <a:cs typeface="Times New Roman" panose="02020603050405020304" pitchFamily="18" charset="0"/>
            </a:rPr>
            <a:t>Охрана и воспроизводство объектов животного мира и среды их обитания</a:t>
          </a:r>
          <a:endParaRPr lang="ru-RU" sz="1000" dirty="0">
            <a:solidFill>
              <a:schemeClr val="tx1"/>
            </a:solidFill>
            <a:latin typeface="Times New Roman" panose="02020603050405020304" pitchFamily="18" charset="0"/>
            <a:cs typeface="Times New Roman" panose="02020603050405020304" pitchFamily="18" charset="0"/>
          </a:endParaRPr>
        </a:p>
      </dgm:t>
    </dgm:pt>
    <dgm:pt modelId="{82AF0889-00EE-4A2D-80F8-9E69973D9BB1}" type="par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959BAB1B-4ED2-49C7-A434-265946C911A4}" type="sib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B6569DD0-5CAF-4EBD-812F-CAA384C5D95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000" dirty="0" smtClean="0">
              <a:solidFill>
                <a:schemeClr val="tx1"/>
              </a:solidFill>
              <a:latin typeface="Times New Roman" panose="02020603050405020304" pitchFamily="18" charset="0"/>
              <a:cs typeface="Times New Roman" panose="02020603050405020304" pitchFamily="18" charset="0"/>
            </a:rPr>
            <a:t>Развитие водохозяйственного комплекса</a:t>
          </a:r>
          <a:endParaRPr lang="ru-RU" sz="1000" dirty="0">
            <a:solidFill>
              <a:schemeClr val="tx1"/>
            </a:solidFill>
            <a:latin typeface="Times New Roman" panose="02020603050405020304" pitchFamily="18" charset="0"/>
            <a:cs typeface="Times New Roman" panose="02020603050405020304" pitchFamily="18" charset="0"/>
          </a:endParaRPr>
        </a:p>
      </dgm:t>
    </dgm:pt>
    <dgm:pt modelId="{A90F804D-9F9A-414F-8363-9F071A1BCA86}" type="parTrans" cxnId="{4261F136-DE99-446C-BCB6-DA60F64402AD}">
      <dgm:prSet/>
      <dgm:spPr/>
      <dgm:t>
        <a:bodyPr/>
        <a:lstStyle/>
        <a:p>
          <a:endParaRPr lang="ru-RU">
            <a:latin typeface="Times New Roman" panose="02020603050405020304" pitchFamily="18" charset="0"/>
            <a:cs typeface="Times New Roman" panose="02020603050405020304" pitchFamily="18" charset="0"/>
          </a:endParaRPr>
        </a:p>
      </dgm:t>
    </dgm:pt>
    <dgm:pt modelId="{6BFBC289-7E47-481C-93FB-38C6FF93EE5A}" type="sibTrans" cxnId="{4261F136-DE99-446C-BCB6-DA60F64402AD}">
      <dgm:prSet/>
      <dgm:spPr/>
      <dgm:t>
        <a:bodyPr/>
        <a:lstStyle/>
        <a:p>
          <a:endParaRPr lang="ru-RU">
            <a:latin typeface="Times New Roman" panose="02020603050405020304" pitchFamily="18" charset="0"/>
            <a:cs typeface="Times New Roman" panose="02020603050405020304" pitchFamily="18" charset="0"/>
          </a:endParaRPr>
        </a:p>
      </dgm:t>
    </dgm:pt>
    <dgm:pt modelId="{4CFA4027-B689-4D18-B13F-E2AD64253F7E}">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000" dirty="0" smtClean="0">
              <a:solidFill>
                <a:schemeClr val="tx1"/>
              </a:solidFill>
              <a:latin typeface="Times New Roman" panose="02020603050405020304" pitchFamily="18" charset="0"/>
              <a:cs typeface="Times New Roman" panose="02020603050405020304" pitchFamily="18" charset="0"/>
            </a:rPr>
            <a:t>Обращение с отходами, в том числе с твердыми коммунальными отходами</a:t>
          </a:r>
          <a:endParaRPr lang="ru-RU" sz="1000" dirty="0">
            <a:solidFill>
              <a:schemeClr val="tx1"/>
            </a:solidFill>
            <a:latin typeface="Times New Roman" panose="02020603050405020304" pitchFamily="18" charset="0"/>
            <a:cs typeface="Times New Roman" panose="02020603050405020304" pitchFamily="18" charset="0"/>
          </a:endParaRPr>
        </a:p>
      </dgm:t>
    </dgm:pt>
    <dgm:pt modelId="{548858CD-30AE-44E9-86E2-96A0BDEB5322}" type="parTrans" cxnId="{60E599C8-95A6-44C9-900D-3497063C8FC5}">
      <dgm:prSet/>
      <dgm:spPr/>
      <dgm:t>
        <a:bodyPr/>
        <a:lstStyle/>
        <a:p>
          <a:endParaRPr lang="ru-RU">
            <a:latin typeface="Times New Roman" panose="02020603050405020304" pitchFamily="18" charset="0"/>
            <a:cs typeface="Times New Roman" panose="02020603050405020304" pitchFamily="18" charset="0"/>
          </a:endParaRPr>
        </a:p>
      </dgm:t>
    </dgm:pt>
    <dgm:pt modelId="{C61585E8-388A-4EC4-B091-1E513E88F045}" type="sibTrans" cxnId="{60E599C8-95A6-44C9-900D-3497063C8FC5}">
      <dgm:prSet/>
      <dgm:spPr/>
      <dgm:t>
        <a:bodyPr/>
        <a:lstStyle/>
        <a:p>
          <a:endParaRPr lang="ru-RU">
            <a:latin typeface="Times New Roman" panose="02020603050405020304" pitchFamily="18" charset="0"/>
            <a:cs typeface="Times New Roman" panose="02020603050405020304" pitchFamily="18" charset="0"/>
          </a:endParaRPr>
        </a:p>
      </dgm:t>
    </dgm:pt>
    <dgm:pt modelId="{2D4CF4D0-B6E1-4A60-9375-38C89B9A9028}">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12,1</a:t>
          </a:r>
          <a:endParaRPr lang="ru-RU" dirty="0">
            <a:solidFill>
              <a:schemeClr val="tx1"/>
            </a:solidFill>
            <a:latin typeface="Times New Roman" panose="02020603050405020304" pitchFamily="18" charset="0"/>
            <a:cs typeface="Times New Roman" panose="02020603050405020304" pitchFamily="18" charset="0"/>
          </a:endParaRPr>
        </a:p>
      </dgm:t>
    </dgm:pt>
    <dgm:pt modelId="{EBAAD010-037F-4C11-B7B6-C136F417FF69}" type="par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27BB5197-EF04-47D3-9FE2-9DD1B2FFD241}" type="sib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5D59B49C-8193-4B9D-A524-24260E5DC43A}">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9,7</a:t>
          </a:r>
          <a:endParaRPr lang="ru-RU" dirty="0">
            <a:solidFill>
              <a:schemeClr val="tx1"/>
            </a:solidFill>
            <a:latin typeface="Times New Roman" panose="02020603050405020304" pitchFamily="18" charset="0"/>
            <a:cs typeface="Times New Roman" panose="02020603050405020304" pitchFamily="18" charset="0"/>
          </a:endParaRPr>
        </a:p>
      </dgm:t>
    </dgm:pt>
    <dgm:pt modelId="{5F514B5F-7E9E-4D86-87E2-615FDF271CE8}" type="par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B2212DC2-0DC6-4C79-AF8C-D2E0529EEE4F}" type="sib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185ECEAA-E9EC-4803-BDA2-150F3705D74B}">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41,9</a:t>
          </a:r>
          <a:endParaRPr lang="ru-RU" dirty="0">
            <a:solidFill>
              <a:schemeClr val="tx1"/>
            </a:solidFill>
            <a:latin typeface="Times New Roman" panose="02020603050405020304" pitchFamily="18" charset="0"/>
            <a:cs typeface="Times New Roman" panose="02020603050405020304" pitchFamily="18" charset="0"/>
          </a:endParaRPr>
        </a:p>
      </dgm:t>
    </dgm:pt>
    <dgm:pt modelId="{51F421F0-2C98-4F6D-BF71-C5BF8C5D3CE4}" type="parTrans" cxnId="{1B2D7BCC-8BE9-42D3-A5C7-9032F83D87E1}">
      <dgm:prSet/>
      <dgm:spPr/>
      <dgm:t>
        <a:bodyPr/>
        <a:lstStyle/>
        <a:p>
          <a:endParaRPr lang="ru-RU">
            <a:latin typeface="Times New Roman" panose="02020603050405020304" pitchFamily="18" charset="0"/>
            <a:cs typeface="Times New Roman" panose="02020603050405020304" pitchFamily="18" charset="0"/>
          </a:endParaRPr>
        </a:p>
      </dgm:t>
    </dgm:pt>
    <dgm:pt modelId="{B6172A86-0ED0-4857-B188-95714E8AB943}" type="sibTrans" cxnId="{1B2D7BCC-8BE9-42D3-A5C7-9032F83D87E1}">
      <dgm:prSet/>
      <dgm:spPr/>
      <dgm:t>
        <a:bodyPr/>
        <a:lstStyle/>
        <a:p>
          <a:endParaRPr lang="ru-RU">
            <a:latin typeface="Times New Roman" panose="02020603050405020304" pitchFamily="18" charset="0"/>
            <a:cs typeface="Times New Roman" panose="02020603050405020304" pitchFamily="18" charset="0"/>
          </a:endParaRPr>
        </a:p>
      </dgm:t>
    </dgm:pt>
    <dgm:pt modelId="{F6B46C7E-0BD2-4198-B92C-D4AFB39D0DF3}">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1,8</a:t>
          </a:r>
          <a:endParaRPr lang="ru-RU" dirty="0">
            <a:solidFill>
              <a:schemeClr val="tx1"/>
            </a:solidFill>
            <a:latin typeface="Times New Roman" panose="02020603050405020304" pitchFamily="18" charset="0"/>
            <a:cs typeface="Times New Roman" panose="02020603050405020304" pitchFamily="18" charset="0"/>
          </a:endParaRPr>
        </a:p>
      </dgm:t>
    </dgm:pt>
    <dgm:pt modelId="{F2680510-1257-4C3D-BD09-6E8407B9CBE8}" type="parTrans" cxnId="{879B88E9-9F70-44E2-9D0A-67D5BED1F617}">
      <dgm:prSet/>
      <dgm:spPr/>
      <dgm:t>
        <a:bodyPr/>
        <a:lstStyle/>
        <a:p>
          <a:endParaRPr lang="ru-RU">
            <a:latin typeface="Times New Roman" panose="02020603050405020304" pitchFamily="18" charset="0"/>
            <a:cs typeface="Times New Roman" panose="02020603050405020304" pitchFamily="18" charset="0"/>
          </a:endParaRPr>
        </a:p>
      </dgm:t>
    </dgm:pt>
    <dgm:pt modelId="{8CC147D3-902C-4079-A67E-49FBAC3A7EB1}" type="sibTrans" cxnId="{879B88E9-9F70-44E2-9D0A-67D5BED1F617}">
      <dgm:prSet/>
      <dgm:spPr/>
      <dgm:t>
        <a:bodyPr/>
        <a:lstStyle/>
        <a:p>
          <a:endParaRPr lang="ru-RU">
            <a:latin typeface="Times New Roman" panose="02020603050405020304" pitchFamily="18" charset="0"/>
            <a:cs typeface="Times New Roman" panose="02020603050405020304" pitchFamily="18" charset="0"/>
          </a:endParaRPr>
        </a:p>
      </dgm:t>
    </dgm:pt>
    <dgm:pt modelId="{88DF974B-B270-4D3B-A9B4-7E9145FE5B54}">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000" dirty="0" smtClean="0">
              <a:solidFill>
                <a:schemeClr val="tx1"/>
              </a:solidFill>
              <a:latin typeface="Times New Roman" panose="02020603050405020304" pitchFamily="18" charset="0"/>
              <a:cs typeface="Times New Roman" panose="02020603050405020304" pitchFamily="18" charset="0"/>
            </a:rPr>
            <a:t>Развитие лесного хозяйства</a:t>
          </a:r>
          <a:endParaRPr lang="ru-RU" sz="1000" dirty="0">
            <a:solidFill>
              <a:schemeClr val="tx1"/>
            </a:solidFill>
            <a:latin typeface="Times New Roman" panose="02020603050405020304" pitchFamily="18" charset="0"/>
            <a:cs typeface="Times New Roman" panose="02020603050405020304" pitchFamily="18" charset="0"/>
          </a:endParaRPr>
        </a:p>
      </dgm:t>
    </dgm:pt>
    <dgm:pt modelId="{4E9679B1-A62A-4C72-8370-C34133ADC0D1}" type="parTrans" cxnId="{9FEA75D5-FF99-4EED-B29D-DC121EC79BB1}">
      <dgm:prSet/>
      <dgm:spPr/>
      <dgm:t>
        <a:bodyPr/>
        <a:lstStyle/>
        <a:p>
          <a:endParaRPr lang="ru-RU">
            <a:latin typeface="Times New Roman" panose="02020603050405020304" pitchFamily="18" charset="0"/>
            <a:cs typeface="Times New Roman" panose="02020603050405020304" pitchFamily="18" charset="0"/>
          </a:endParaRPr>
        </a:p>
      </dgm:t>
    </dgm:pt>
    <dgm:pt modelId="{C9DBB2B2-FB18-48A7-972B-A7955468218B}" type="sibTrans" cxnId="{9FEA75D5-FF99-4EED-B29D-DC121EC79BB1}">
      <dgm:prSet/>
      <dgm:spPr/>
      <dgm:t>
        <a:bodyPr/>
        <a:lstStyle/>
        <a:p>
          <a:endParaRPr lang="ru-RU">
            <a:latin typeface="Times New Roman" panose="02020603050405020304" pitchFamily="18" charset="0"/>
            <a:cs typeface="Times New Roman" panose="02020603050405020304" pitchFamily="18" charset="0"/>
          </a:endParaRPr>
        </a:p>
      </dgm:t>
    </dgm:pt>
    <dgm:pt modelId="{082EC1CC-CD0D-43DE-A613-150E1A8DBE60}">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143,4</a:t>
          </a:r>
          <a:endParaRPr lang="ru-RU" dirty="0">
            <a:solidFill>
              <a:schemeClr val="tx1"/>
            </a:solidFill>
            <a:latin typeface="Times New Roman" panose="02020603050405020304" pitchFamily="18" charset="0"/>
            <a:cs typeface="Times New Roman" panose="02020603050405020304" pitchFamily="18" charset="0"/>
          </a:endParaRPr>
        </a:p>
      </dgm:t>
    </dgm:pt>
    <dgm:pt modelId="{7C55675F-CABC-4758-8574-80AB776D85A6}" type="parTrans" cxnId="{02D1B5F0-5194-4C6A-A604-3AAE159768A3}">
      <dgm:prSet/>
      <dgm:spPr/>
      <dgm:t>
        <a:bodyPr/>
        <a:lstStyle/>
        <a:p>
          <a:endParaRPr lang="ru-RU">
            <a:latin typeface="Times New Roman" panose="02020603050405020304" pitchFamily="18" charset="0"/>
            <a:cs typeface="Times New Roman" panose="02020603050405020304" pitchFamily="18" charset="0"/>
          </a:endParaRPr>
        </a:p>
      </dgm:t>
    </dgm:pt>
    <dgm:pt modelId="{833B821C-191A-4E73-B688-E558D18292A6}" type="sibTrans" cxnId="{02D1B5F0-5194-4C6A-A604-3AAE159768A3}">
      <dgm:prSet/>
      <dgm:spPr/>
      <dgm:t>
        <a:bodyPr/>
        <a:lstStyle/>
        <a:p>
          <a:endParaRPr lang="ru-RU">
            <a:latin typeface="Times New Roman" panose="02020603050405020304" pitchFamily="18" charset="0"/>
            <a:cs typeface="Times New Roman" panose="02020603050405020304" pitchFamily="18" charset="0"/>
          </a:endParaRPr>
        </a:p>
      </dgm:t>
    </dgm:pt>
    <dgm:pt modelId="{3C29B1D9-6988-406E-95F7-EF69C8F76D7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План</a:t>
          </a:r>
          <a:endParaRPr lang="ru-RU" sz="1200" b="1" dirty="0">
            <a:solidFill>
              <a:schemeClr val="tx1"/>
            </a:solidFill>
            <a:latin typeface="Times New Roman" panose="02020603050405020304" pitchFamily="18" charset="0"/>
            <a:cs typeface="Times New Roman" panose="02020603050405020304" pitchFamily="18" charset="0"/>
          </a:endParaRPr>
        </a:p>
      </dgm:t>
    </dgm:pt>
    <dgm:pt modelId="{558D3808-AC69-4E98-BD3B-02B1F718295F}" type="parTrans" cxnId="{3AE2BA07-569C-4DB8-90A6-0643D9A5BE29}">
      <dgm:prSet/>
      <dgm:spPr/>
      <dgm:t>
        <a:bodyPr/>
        <a:lstStyle/>
        <a:p>
          <a:endParaRPr lang="ru-RU">
            <a:latin typeface="Times New Roman" panose="02020603050405020304" pitchFamily="18" charset="0"/>
            <a:cs typeface="Times New Roman" panose="02020603050405020304" pitchFamily="18" charset="0"/>
          </a:endParaRPr>
        </a:p>
      </dgm:t>
    </dgm:pt>
    <dgm:pt modelId="{782FD463-80CD-462F-9A8F-A95E5800F9A6}" type="sibTrans" cxnId="{3AE2BA07-569C-4DB8-90A6-0643D9A5BE29}">
      <dgm:prSet/>
      <dgm:spPr/>
      <dgm:t>
        <a:bodyPr/>
        <a:lstStyle/>
        <a:p>
          <a:endParaRPr lang="ru-RU">
            <a:latin typeface="Times New Roman" panose="02020603050405020304" pitchFamily="18" charset="0"/>
            <a:cs typeface="Times New Roman" panose="02020603050405020304" pitchFamily="18" charset="0"/>
          </a:endParaRPr>
        </a:p>
      </dgm:t>
    </dgm:pt>
    <dgm:pt modelId="{2333D6CA-4988-4510-AFA4-58ADFA1A8522}">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300" dirty="0" smtClean="0">
              <a:solidFill>
                <a:schemeClr val="tx1"/>
              </a:solidFill>
              <a:latin typeface="Times New Roman" panose="02020603050405020304" pitchFamily="18" charset="0"/>
              <a:cs typeface="Times New Roman" panose="02020603050405020304" pitchFamily="18" charset="0"/>
            </a:rPr>
            <a:t>0,3</a:t>
          </a:r>
          <a:endParaRPr lang="ru-RU" sz="1300" dirty="0">
            <a:solidFill>
              <a:schemeClr val="tx1"/>
            </a:solidFill>
            <a:latin typeface="Times New Roman" panose="02020603050405020304" pitchFamily="18" charset="0"/>
            <a:cs typeface="Times New Roman" panose="02020603050405020304" pitchFamily="18" charset="0"/>
          </a:endParaRPr>
        </a:p>
      </dgm:t>
    </dgm:pt>
    <dgm:pt modelId="{38E669F4-5E71-478B-8F4F-775AC4D54D94}" type="parTrans" cxnId="{1D649314-B3D2-4AD3-A53F-49B4F392F4C8}">
      <dgm:prSet/>
      <dgm:spPr/>
      <dgm:t>
        <a:bodyPr/>
        <a:lstStyle/>
        <a:p>
          <a:endParaRPr lang="ru-RU">
            <a:latin typeface="Times New Roman" panose="02020603050405020304" pitchFamily="18" charset="0"/>
            <a:cs typeface="Times New Roman" panose="02020603050405020304" pitchFamily="18" charset="0"/>
          </a:endParaRPr>
        </a:p>
      </dgm:t>
    </dgm:pt>
    <dgm:pt modelId="{594A0392-12CF-4BEC-A9F9-D4AEFF1EAC96}" type="sibTrans" cxnId="{1D649314-B3D2-4AD3-A53F-49B4F392F4C8}">
      <dgm:prSet/>
      <dgm:spPr/>
      <dgm:t>
        <a:bodyPr/>
        <a:lstStyle/>
        <a:p>
          <a:endParaRPr lang="ru-RU">
            <a:latin typeface="Times New Roman" panose="02020603050405020304" pitchFamily="18" charset="0"/>
            <a:cs typeface="Times New Roman" panose="02020603050405020304" pitchFamily="18" charset="0"/>
          </a:endParaRPr>
        </a:p>
      </dgm:t>
    </dgm:pt>
    <dgm:pt modelId="{A0B9D35E-BBEF-43A9-A987-54A0F4924FEC}">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12,4</a:t>
          </a:r>
          <a:endParaRPr lang="ru-RU" dirty="0">
            <a:solidFill>
              <a:schemeClr val="tx1"/>
            </a:solidFill>
            <a:latin typeface="Times New Roman" panose="02020603050405020304" pitchFamily="18" charset="0"/>
            <a:cs typeface="Times New Roman" panose="02020603050405020304" pitchFamily="18" charset="0"/>
          </a:endParaRPr>
        </a:p>
      </dgm:t>
    </dgm:pt>
    <dgm:pt modelId="{321D3909-0C0D-456E-A4DF-D22CFB08BF32}" type="parTrans" cxnId="{B35FB5B5-CB85-4C4B-BE45-00B5768FB17B}">
      <dgm:prSet/>
      <dgm:spPr/>
      <dgm:t>
        <a:bodyPr/>
        <a:lstStyle/>
        <a:p>
          <a:endParaRPr lang="ru-RU">
            <a:latin typeface="Times New Roman" panose="02020603050405020304" pitchFamily="18" charset="0"/>
            <a:cs typeface="Times New Roman" panose="02020603050405020304" pitchFamily="18" charset="0"/>
          </a:endParaRPr>
        </a:p>
      </dgm:t>
    </dgm:pt>
    <dgm:pt modelId="{E4E00050-8396-403D-958E-B453A4BBD06F}" type="sibTrans" cxnId="{B35FB5B5-CB85-4C4B-BE45-00B5768FB17B}">
      <dgm:prSet/>
      <dgm:spPr/>
      <dgm:t>
        <a:bodyPr/>
        <a:lstStyle/>
        <a:p>
          <a:endParaRPr lang="ru-RU">
            <a:latin typeface="Times New Roman" panose="02020603050405020304" pitchFamily="18" charset="0"/>
            <a:cs typeface="Times New Roman" panose="02020603050405020304" pitchFamily="18" charset="0"/>
          </a:endParaRPr>
        </a:p>
      </dgm:t>
    </dgm:pt>
    <dgm:pt modelId="{C22A3A9D-8896-42B1-A9E1-137AB6F19CBC}">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9,7</a:t>
          </a:r>
          <a:endParaRPr lang="ru-RU" dirty="0">
            <a:solidFill>
              <a:schemeClr val="tx1"/>
            </a:solidFill>
            <a:latin typeface="Times New Roman" panose="02020603050405020304" pitchFamily="18" charset="0"/>
            <a:cs typeface="Times New Roman" panose="02020603050405020304" pitchFamily="18" charset="0"/>
          </a:endParaRPr>
        </a:p>
      </dgm:t>
    </dgm:pt>
    <dgm:pt modelId="{AE5A436E-DB2F-440E-A31A-C892D8833ECC}" type="parTrans" cxnId="{25A2EF7A-855B-4920-81C8-B3E40729E063}">
      <dgm:prSet/>
      <dgm:spPr/>
      <dgm:t>
        <a:bodyPr/>
        <a:lstStyle/>
        <a:p>
          <a:endParaRPr lang="ru-RU">
            <a:latin typeface="Times New Roman" panose="02020603050405020304" pitchFamily="18" charset="0"/>
            <a:cs typeface="Times New Roman" panose="02020603050405020304" pitchFamily="18" charset="0"/>
          </a:endParaRPr>
        </a:p>
      </dgm:t>
    </dgm:pt>
    <dgm:pt modelId="{AA5B28FA-9734-4A88-BFA9-F41F52E647C0}" type="sibTrans" cxnId="{25A2EF7A-855B-4920-81C8-B3E40729E063}">
      <dgm:prSet/>
      <dgm:spPr/>
      <dgm:t>
        <a:bodyPr/>
        <a:lstStyle/>
        <a:p>
          <a:endParaRPr lang="ru-RU">
            <a:latin typeface="Times New Roman" panose="02020603050405020304" pitchFamily="18" charset="0"/>
            <a:cs typeface="Times New Roman" panose="02020603050405020304" pitchFamily="18" charset="0"/>
          </a:endParaRPr>
        </a:p>
      </dgm:t>
    </dgm:pt>
    <dgm:pt modelId="{AA953905-5511-4BBE-84DD-052FA386F710}">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47,2</a:t>
          </a:r>
          <a:endParaRPr lang="ru-RU" dirty="0">
            <a:solidFill>
              <a:schemeClr val="tx1"/>
            </a:solidFill>
            <a:latin typeface="Times New Roman" panose="02020603050405020304" pitchFamily="18" charset="0"/>
            <a:cs typeface="Times New Roman" panose="02020603050405020304" pitchFamily="18" charset="0"/>
          </a:endParaRPr>
        </a:p>
      </dgm:t>
    </dgm:pt>
    <dgm:pt modelId="{817F387D-4C42-4758-9D34-7219BC16C280}" type="parTrans" cxnId="{D87456FF-BCC5-44D1-85B1-54EBB26CE52E}">
      <dgm:prSet/>
      <dgm:spPr/>
      <dgm:t>
        <a:bodyPr/>
        <a:lstStyle/>
        <a:p>
          <a:endParaRPr lang="ru-RU">
            <a:latin typeface="Times New Roman" panose="02020603050405020304" pitchFamily="18" charset="0"/>
            <a:cs typeface="Times New Roman" panose="02020603050405020304" pitchFamily="18" charset="0"/>
          </a:endParaRPr>
        </a:p>
      </dgm:t>
    </dgm:pt>
    <dgm:pt modelId="{761CBA81-EE40-40CF-BA8F-7FDDA9A9886A}" type="sibTrans" cxnId="{D87456FF-BCC5-44D1-85B1-54EBB26CE52E}">
      <dgm:prSet/>
      <dgm:spPr/>
      <dgm:t>
        <a:bodyPr/>
        <a:lstStyle/>
        <a:p>
          <a:endParaRPr lang="ru-RU">
            <a:latin typeface="Times New Roman" panose="02020603050405020304" pitchFamily="18" charset="0"/>
            <a:cs typeface="Times New Roman" panose="02020603050405020304" pitchFamily="18" charset="0"/>
          </a:endParaRPr>
        </a:p>
      </dgm:t>
    </dgm:pt>
    <dgm:pt modelId="{63F578CE-A7F9-43DF-9897-317DECBDFE75}">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143,6</a:t>
          </a:r>
          <a:endParaRPr lang="ru-RU" dirty="0">
            <a:solidFill>
              <a:schemeClr val="tx1"/>
            </a:solidFill>
            <a:latin typeface="Times New Roman" panose="02020603050405020304" pitchFamily="18" charset="0"/>
            <a:cs typeface="Times New Roman" panose="02020603050405020304" pitchFamily="18" charset="0"/>
          </a:endParaRPr>
        </a:p>
      </dgm:t>
    </dgm:pt>
    <dgm:pt modelId="{C4C4E399-7CFA-4FB6-8B88-411CF958837E}" type="parTrans" cxnId="{C01024E1-E059-431B-A7AD-3E181A9EED69}">
      <dgm:prSet/>
      <dgm:spPr/>
      <dgm:t>
        <a:bodyPr/>
        <a:lstStyle/>
        <a:p>
          <a:endParaRPr lang="ru-RU">
            <a:latin typeface="Times New Roman" panose="02020603050405020304" pitchFamily="18" charset="0"/>
            <a:cs typeface="Times New Roman" panose="02020603050405020304" pitchFamily="18" charset="0"/>
          </a:endParaRPr>
        </a:p>
      </dgm:t>
    </dgm:pt>
    <dgm:pt modelId="{A0703C8F-6192-4443-A2CD-917212FFA414}" type="sibTrans" cxnId="{C01024E1-E059-431B-A7AD-3E181A9EED69}">
      <dgm:prSet/>
      <dgm:spPr/>
      <dgm:t>
        <a:bodyPr/>
        <a:lstStyle/>
        <a:p>
          <a:endParaRPr lang="ru-RU">
            <a:latin typeface="Times New Roman" panose="02020603050405020304" pitchFamily="18" charset="0"/>
            <a:cs typeface="Times New Roman" panose="02020603050405020304" pitchFamily="18" charset="0"/>
          </a:endParaRPr>
        </a:p>
      </dgm:t>
    </dgm:pt>
    <dgm:pt modelId="{26CDDBB0-53B7-4D3C-AF4D-24683CDF4E8D}">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15,5</a:t>
          </a:r>
          <a:endParaRPr lang="ru-RU" dirty="0">
            <a:solidFill>
              <a:schemeClr val="tx1"/>
            </a:solidFill>
            <a:latin typeface="Times New Roman" panose="02020603050405020304" pitchFamily="18" charset="0"/>
            <a:cs typeface="Times New Roman" panose="02020603050405020304" pitchFamily="18" charset="0"/>
          </a:endParaRPr>
        </a:p>
      </dgm:t>
    </dgm:pt>
    <dgm:pt modelId="{581B809D-D9C1-4188-8317-C2E7CDF60D60}" type="parTrans" cxnId="{E5CCD3A8-8E7C-4EFB-86EB-98EE06F70C3C}">
      <dgm:prSet/>
      <dgm:spPr/>
      <dgm:t>
        <a:bodyPr/>
        <a:lstStyle/>
        <a:p>
          <a:endParaRPr lang="ru-RU">
            <a:latin typeface="Times New Roman" panose="02020603050405020304" pitchFamily="18" charset="0"/>
            <a:cs typeface="Times New Roman" panose="02020603050405020304" pitchFamily="18" charset="0"/>
          </a:endParaRPr>
        </a:p>
      </dgm:t>
    </dgm:pt>
    <dgm:pt modelId="{DA7286F5-35A6-49CD-971E-1ABD0B6F3A56}" type="sibTrans" cxnId="{E5CCD3A8-8E7C-4EFB-86EB-98EE06F70C3C}">
      <dgm:prSet/>
      <dgm:spPr/>
      <dgm:t>
        <a:bodyPr/>
        <a:lstStyle/>
        <a:p>
          <a:endParaRPr lang="ru-RU">
            <a:latin typeface="Times New Roman" panose="02020603050405020304" pitchFamily="18" charset="0"/>
            <a:cs typeface="Times New Roman" panose="02020603050405020304" pitchFamily="18" charset="0"/>
          </a:endParaRPr>
        </a:p>
      </dgm:t>
    </dgm:pt>
    <dgm:pt modelId="{E3D80B77-31B5-4DFF-8FE1-FAA26C288FE0}">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0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000" dirty="0">
            <a:solidFill>
              <a:schemeClr val="tx1"/>
            </a:solidFill>
            <a:latin typeface="Times New Roman" panose="02020603050405020304" pitchFamily="18" charset="0"/>
            <a:cs typeface="Times New Roman" panose="02020603050405020304" pitchFamily="18" charset="0"/>
          </a:endParaRPr>
        </a:p>
      </dgm:t>
    </dgm:pt>
    <dgm:pt modelId="{E78DBF50-9289-4971-A0FE-F15CE31D7B33}" type="parTrans" cxnId="{2EFA06C7-FFBF-4A71-9497-8CD2D53E0F90}">
      <dgm:prSet/>
      <dgm:spPr/>
      <dgm:t>
        <a:bodyPr/>
        <a:lstStyle/>
        <a:p>
          <a:endParaRPr lang="ru-RU">
            <a:latin typeface="Times New Roman" panose="02020603050405020304" pitchFamily="18" charset="0"/>
            <a:cs typeface="Times New Roman" panose="02020603050405020304" pitchFamily="18" charset="0"/>
          </a:endParaRPr>
        </a:p>
      </dgm:t>
    </dgm:pt>
    <dgm:pt modelId="{C04BC880-4C18-4042-B395-9592849193CB}" type="sibTrans" cxnId="{2EFA06C7-FFBF-4A71-9497-8CD2D53E0F90}">
      <dgm:prSet/>
      <dgm:spPr/>
      <dgm:t>
        <a:bodyPr/>
        <a:lstStyle/>
        <a:p>
          <a:endParaRPr lang="ru-RU">
            <a:latin typeface="Times New Roman" panose="02020603050405020304" pitchFamily="18" charset="0"/>
            <a:cs typeface="Times New Roman" panose="02020603050405020304" pitchFamily="18" charset="0"/>
          </a:endParaRPr>
        </a:p>
      </dgm:t>
    </dgm:pt>
    <dgm:pt modelId="{106A0643-5723-4779-9CF8-832519081DFB}">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1,8</a:t>
          </a:r>
          <a:endParaRPr lang="ru-RU" dirty="0">
            <a:solidFill>
              <a:schemeClr val="tx1"/>
            </a:solidFill>
            <a:latin typeface="Times New Roman" panose="02020603050405020304" pitchFamily="18" charset="0"/>
            <a:cs typeface="Times New Roman" panose="02020603050405020304" pitchFamily="18" charset="0"/>
          </a:endParaRPr>
        </a:p>
      </dgm:t>
    </dgm:pt>
    <dgm:pt modelId="{98CDF667-AFD7-45A7-830E-DBC57D119B48}" type="parTrans" cxnId="{2FE51A48-5FB1-47DB-B1D2-53F70114CC93}">
      <dgm:prSet/>
      <dgm:spPr/>
      <dgm:t>
        <a:bodyPr/>
        <a:lstStyle/>
        <a:p>
          <a:endParaRPr lang="ru-RU">
            <a:latin typeface="Times New Roman" panose="02020603050405020304" pitchFamily="18" charset="0"/>
            <a:cs typeface="Times New Roman" panose="02020603050405020304" pitchFamily="18" charset="0"/>
          </a:endParaRPr>
        </a:p>
      </dgm:t>
    </dgm:pt>
    <dgm:pt modelId="{AAC5046D-5D48-4BE8-BD1C-EFD43A10777C}" type="sibTrans" cxnId="{2FE51A48-5FB1-47DB-B1D2-53F70114CC93}">
      <dgm:prSet/>
      <dgm:spPr/>
      <dgm:t>
        <a:bodyPr/>
        <a:lstStyle/>
        <a:p>
          <a:endParaRPr lang="ru-RU">
            <a:latin typeface="Times New Roman" panose="02020603050405020304" pitchFamily="18" charset="0"/>
            <a:cs typeface="Times New Roman" panose="02020603050405020304" pitchFamily="18" charset="0"/>
          </a:endParaRPr>
        </a:p>
      </dgm:t>
    </dgm:pt>
    <dgm:pt modelId="{145C9317-5800-4A65-B343-F91DE63C2D96}">
      <dgm:prSet/>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dirty="0" smtClean="0">
              <a:solidFill>
                <a:schemeClr val="tx1"/>
              </a:solidFill>
              <a:latin typeface="Times New Roman" panose="02020603050405020304" pitchFamily="18" charset="0"/>
              <a:cs typeface="Times New Roman" panose="02020603050405020304" pitchFamily="18" charset="0"/>
            </a:rPr>
            <a:t>15,4</a:t>
          </a:r>
          <a:endParaRPr lang="ru-RU" dirty="0">
            <a:solidFill>
              <a:schemeClr val="tx1"/>
            </a:solidFill>
            <a:latin typeface="Times New Roman" panose="02020603050405020304" pitchFamily="18" charset="0"/>
            <a:cs typeface="Times New Roman" panose="02020603050405020304" pitchFamily="18" charset="0"/>
          </a:endParaRPr>
        </a:p>
      </dgm:t>
    </dgm:pt>
    <dgm:pt modelId="{112BF25C-B667-4003-AEAB-20B403C77E84}" type="parTrans" cxnId="{6A1CBDFF-87C2-4B06-BF78-6198A6CC3091}">
      <dgm:prSet/>
      <dgm:spPr/>
      <dgm:t>
        <a:bodyPr/>
        <a:lstStyle/>
        <a:p>
          <a:endParaRPr lang="ru-RU">
            <a:latin typeface="Times New Roman" panose="02020603050405020304" pitchFamily="18" charset="0"/>
            <a:cs typeface="Times New Roman" panose="02020603050405020304" pitchFamily="18" charset="0"/>
          </a:endParaRPr>
        </a:p>
      </dgm:t>
    </dgm:pt>
    <dgm:pt modelId="{EB277C22-4DB1-4488-857C-38BEC7EEAE09}" type="sibTrans" cxnId="{6A1CBDFF-87C2-4B06-BF78-6198A6CC3091}">
      <dgm:prSet/>
      <dgm:spPr/>
      <dgm:t>
        <a:bodyPr/>
        <a:lstStyle/>
        <a:p>
          <a:endParaRPr lang="ru-RU">
            <a:latin typeface="Times New Roman" panose="02020603050405020304" pitchFamily="18" charset="0"/>
            <a:cs typeface="Times New Roman" panose="02020603050405020304" pitchFamily="18" charset="0"/>
          </a:endParaRPr>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 modelId="{0C39856A-F539-4A0A-9A68-83637FEBAC0B}" type="pres">
      <dgm:prSet presAssocID="{D351FCBF-967B-4557-978E-7A3222124EA5}" presName="vertOne" presStyleCnt="0"/>
      <dgm:spPr/>
    </dgm:pt>
    <dgm:pt modelId="{8CCC63E9-78E3-42CF-8177-76D5E588906A}" type="pres">
      <dgm:prSet presAssocID="{D351FCBF-967B-4557-978E-7A3222124EA5}" presName="txOne" presStyleLbl="node0" presStyleIdx="0" presStyleCnt="1" custScaleX="89513" custLinFactNeighborX="-33" custLinFactNeighborY="-13585">
        <dgm:presLayoutVars>
          <dgm:chPref val="3"/>
        </dgm:presLayoutVars>
      </dgm:prSet>
      <dgm:spPr/>
      <dgm:t>
        <a:bodyPr/>
        <a:lstStyle/>
        <a:p>
          <a:endParaRPr lang="ru-RU"/>
        </a:p>
      </dgm:t>
    </dgm:pt>
    <dgm:pt modelId="{B9A4D6C6-8648-453E-93F2-931661CD5112}" type="pres">
      <dgm:prSet presAssocID="{D351FCBF-967B-4557-978E-7A3222124EA5}" presName="parTransOne" presStyleCnt="0"/>
      <dgm:spPr/>
    </dgm:pt>
    <dgm:pt modelId="{BE32FA8B-7078-4ADB-B5C0-7CD6AA1E3302}" type="pres">
      <dgm:prSet presAssocID="{D351FCBF-967B-4557-978E-7A3222124EA5}" presName="horzOne" presStyleCnt="0"/>
      <dgm:spPr/>
    </dgm:pt>
    <dgm:pt modelId="{3CAF2A95-9A8D-4AE2-99BD-4633CCE03CCD}" type="pres">
      <dgm:prSet presAssocID="{6E4BDF23-D055-4600-B225-7ECA009E7556}" presName="vertTwo" presStyleCnt="0"/>
      <dgm:spPr/>
    </dgm:pt>
    <dgm:pt modelId="{B5E642CB-E027-4891-9890-4C997D088B55}" type="pres">
      <dgm:prSet presAssocID="{6E4BDF23-D055-4600-B225-7ECA009E7556}" presName="txTwo" presStyleLbl="node2" presStyleIdx="0" presStyleCnt="3" custLinFactNeighborX="73">
        <dgm:presLayoutVars>
          <dgm:chPref val="3"/>
        </dgm:presLayoutVars>
      </dgm:prSet>
      <dgm:spPr/>
      <dgm:t>
        <a:bodyPr/>
        <a:lstStyle/>
        <a:p>
          <a:endParaRPr lang="ru-RU"/>
        </a:p>
      </dgm:t>
    </dgm:pt>
    <dgm:pt modelId="{ACBCB08E-F0CD-439D-99D4-1112527E7B34}" type="pres">
      <dgm:prSet presAssocID="{6E4BDF23-D055-4600-B225-7ECA009E7556}" presName="parTransTwo" presStyleCnt="0"/>
      <dgm:spPr/>
    </dgm:pt>
    <dgm:pt modelId="{F7887B5A-E7EB-4C68-BB12-843A559EAFDD}" type="pres">
      <dgm:prSet presAssocID="{6E4BDF23-D055-4600-B225-7ECA009E7556}" presName="horzTwo" presStyleCnt="0"/>
      <dgm:spPr/>
    </dgm:pt>
    <dgm:pt modelId="{24ED2BF5-5E6A-4D66-B1B8-DD534C42396D}" type="pres">
      <dgm:prSet presAssocID="{DC8ABE38-9E0B-457A-A24A-B3482434ACAB}" presName="vertThree" presStyleCnt="0"/>
      <dgm:spPr/>
    </dgm:pt>
    <dgm:pt modelId="{90F499B4-F115-41CD-8117-278BB7C1079C}" type="pres">
      <dgm:prSet presAssocID="{DC8ABE38-9E0B-457A-A24A-B3482434ACAB}" presName="txThree" presStyleLbl="node3" presStyleIdx="0" presStyleCnt="3" custLinFactNeighborX="73">
        <dgm:presLayoutVars>
          <dgm:chPref val="3"/>
        </dgm:presLayoutVars>
      </dgm:prSet>
      <dgm:spPr/>
      <dgm:t>
        <a:bodyPr/>
        <a:lstStyle/>
        <a:p>
          <a:endParaRPr lang="ru-RU"/>
        </a:p>
      </dgm:t>
    </dgm:pt>
    <dgm:pt modelId="{A4D47851-8E7F-4F47-B9E6-947B6D0E1522}" type="pres">
      <dgm:prSet presAssocID="{DC8ABE38-9E0B-457A-A24A-B3482434ACAB}" presName="parTransThree" presStyleCnt="0"/>
      <dgm:spPr/>
    </dgm:pt>
    <dgm:pt modelId="{232726A3-132F-4309-8384-C87BE68D1A7D}" type="pres">
      <dgm:prSet presAssocID="{DC8ABE38-9E0B-457A-A24A-B3482434ACAB}" presName="horzThree" presStyleCnt="0"/>
      <dgm:spPr/>
    </dgm:pt>
    <dgm:pt modelId="{92F27F9C-FC65-4FA6-95B7-88DA3A778C96}" type="pres">
      <dgm:prSet presAssocID="{E321591B-EF22-4B70-A997-F920ADD424A6}" presName="vertFour" presStyleCnt="0">
        <dgm:presLayoutVars>
          <dgm:chPref val="3"/>
        </dgm:presLayoutVars>
      </dgm:prSet>
      <dgm:spPr/>
    </dgm:pt>
    <dgm:pt modelId="{90BD3D43-1A3B-485E-AFA6-70323627E9FE}" type="pres">
      <dgm:prSet presAssocID="{E321591B-EF22-4B70-A997-F920ADD424A6}" presName="txFour" presStyleLbl="node4" presStyleIdx="0" presStyleCnt="18" custLinFactNeighborX="73" custLinFactNeighborY="1072">
        <dgm:presLayoutVars>
          <dgm:chPref val="3"/>
        </dgm:presLayoutVars>
      </dgm:prSet>
      <dgm:spPr/>
      <dgm:t>
        <a:bodyPr/>
        <a:lstStyle/>
        <a:p>
          <a:endParaRPr lang="ru-RU"/>
        </a:p>
      </dgm:t>
    </dgm:pt>
    <dgm:pt modelId="{8B39B552-1478-4372-B458-763D7F5D1FFF}" type="pres">
      <dgm:prSet presAssocID="{E321591B-EF22-4B70-A997-F920ADD424A6}" presName="parTransFour" presStyleCnt="0"/>
      <dgm:spPr/>
    </dgm:pt>
    <dgm:pt modelId="{0DA08D53-8029-4837-B719-F3B3638477EE}" type="pres">
      <dgm:prSet presAssocID="{E321591B-EF22-4B70-A997-F920ADD424A6}" presName="horzFour" presStyleCnt="0"/>
      <dgm:spPr/>
    </dgm:pt>
    <dgm:pt modelId="{507CAB7A-9F39-457C-BEC3-5B3BFB169094}" type="pres">
      <dgm:prSet presAssocID="{11F9C3DB-3694-4C6F-9480-413338C10FBB}" presName="vertFour" presStyleCnt="0">
        <dgm:presLayoutVars>
          <dgm:chPref val="3"/>
        </dgm:presLayoutVars>
      </dgm:prSet>
      <dgm:spPr/>
    </dgm:pt>
    <dgm:pt modelId="{E46628DA-DFCB-494E-9EDB-9DEB3E961771}" type="pres">
      <dgm:prSet presAssocID="{11F9C3DB-3694-4C6F-9480-413338C10FBB}" presName="txFour" presStyleLbl="node4" presStyleIdx="1" presStyleCnt="18" custLinFactNeighborX="73">
        <dgm:presLayoutVars>
          <dgm:chPref val="3"/>
        </dgm:presLayoutVars>
      </dgm:prSet>
      <dgm:spPr/>
      <dgm:t>
        <a:bodyPr/>
        <a:lstStyle/>
        <a:p>
          <a:endParaRPr lang="ru-RU"/>
        </a:p>
      </dgm:t>
    </dgm:pt>
    <dgm:pt modelId="{1B95A24A-02CF-475E-ACB6-B20FB895244B}" type="pres">
      <dgm:prSet presAssocID="{11F9C3DB-3694-4C6F-9480-413338C10FBB}" presName="parTransFour" presStyleCnt="0"/>
      <dgm:spPr/>
    </dgm:pt>
    <dgm:pt modelId="{E8E4A673-71C9-45AE-9B5F-AE8A221A53FE}" type="pres">
      <dgm:prSet presAssocID="{11F9C3DB-3694-4C6F-9480-413338C10FBB}" presName="horzFour" presStyleCnt="0"/>
      <dgm:spPr/>
    </dgm:pt>
    <dgm:pt modelId="{F21DC648-3513-4AF5-A8C4-E58B02684BB0}" type="pres">
      <dgm:prSet presAssocID="{B6569DD0-5CAF-4EBD-812F-CAA384C5D95A}" presName="vertFour" presStyleCnt="0">
        <dgm:presLayoutVars>
          <dgm:chPref val="3"/>
        </dgm:presLayoutVars>
      </dgm:prSet>
      <dgm:spPr/>
    </dgm:pt>
    <dgm:pt modelId="{0AC65D80-99D6-40C0-8E49-2EECF2BCE3A9}" type="pres">
      <dgm:prSet presAssocID="{B6569DD0-5CAF-4EBD-812F-CAA384C5D95A}" presName="txFour" presStyleLbl="node4" presStyleIdx="2" presStyleCnt="18">
        <dgm:presLayoutVars>
          <dgm:chPref val="3"/>
        </dgm:presLayoutVars>
      </dgm:prSet>
      <dgm:spPr/>
      <dgm:t>
        <a:bodyPr/>
        <a:lstStyle/>
        <a:p>
          <a:endParaRPr lang="ru-RU"/>
        </a:p>
      </dgm:t>
    </dgm:pt>
    <dgm:pt modelId="{1C625336-5F9E-4C1E-8CBB-82208AE6B470}" type="pres">
      <dgm:prSet presAssocID="{B6569DD0-5CAF-4EBD-812F-CAA384C5D95A}" presName="parTransFour" presStyleCnt="0"/>
      <dgm:spPr/>
    </dgm:pt>
    <dgm:pt modelId="{979289AA-7FC3-4CB3-8C21-27E1F1EAD018}" type="pres">
      <dgm:prSet presAssocID="{B6569DD0-5CAF-4EBD-812F-CAA384C5D95A}" presName="horzFour" presStyleCnt="0"/>
      <dgm:spPr/>
    </dgm:pt>
    <dgm:pt modelId="{4615F3C8-9335-490B-B503-4FBB78B73EC4}" type="pres">
      <dgm:prSet presAssocID="{88DF974B-B270-4D3B-A9B4-7E9145FE5B54}" presName="vertFour" presStyleCnt="0">
        <dgm:presLayoutVars>
          <dgm:chPref val="3"/>
        </dgm:presLayoutVars>
      </dgm:prSet>
      <dgm:spPr/>
    </dgm:pt>
    <dgm:pt modelId="{C2A5106F-03A4-46E1-8897-B6F86B1EB211}" type="pres">
      <dgm:prSet presAssocID="{88DF974B-B270-4D3B-A9B4-7E9145FE5B54}" presName="txFour" presStyleLbl="node4" presStyleIdx="3" presStyleCnt="18">
        <dgm:presLayoutVars>
          <dgm:chPref val="3"/>
        </dgm:presLayoutVars>
      </dgm:prSet>
      <dgm:spPr/>
      <dgm:t>
        <a:bodyPr/>
        <a:lstStyle/>
        <a:p>
          <a:endParaRPr lang="ru-RU"/>
        </a:p>
      </dgm:t>
    </dgm:pt>
    <dgm:pt modelId="{35D8ECC3-E270-4826-BFE6-09E54329EA4B}" type="pres">
      <dgm:prSet presAssocID="{88DF974B-B270-4D3B-A9B4-7E9145FE5B54}" presName="parTransFour" presStyleCnt="0"/>
      <dgm:spPr/>
    </dgm:pt>
    <dgm:pt modelId="{DDA9E0B0-1AFC-449C-A6AD-55DA549E0F32}" type="pres">
      <dgm:prSet presAssocID="{88DF974B-B270-4D3B-A9B4-7E9145FE5B54}" presName="horzFour" presStyleCnt="0"/>
      <dgm:spPr/>
    </dgm:pt>
    <dgm:pt modelId="{CC463024-A47C-4314-94CD-09CDB099A1AE}" type="pres">
      <dgm:prSet presAssocID="{4CFA4027-B689-4D18-B13F-E2AD64253F7E}" presName="vertFour" presStyleCnt="0">
        <dgm:presLayoutVars>
          <dgm:chPref val="3"/>
        </dgm:presLayoutVars>
      </dgm:prSet>
      <dgm:spPr/>
    </dgm:pt>
    <dgm:pt modelId="{C4145823-F6A6-4FD0-91E7-96466CB8D1F1}" type="pres">
      <dgm:prSet presAssocID="{4CFA4027-B689-4D18-B13F-E2AD64253F7E}" presName="txFour" presStyleLbl="node4" presStyleIdx="4" presStyleCnt="18">
        <dgm:presLayoutVars>
          <dgm:chPref val="3"/>
        </dgm:presLayoutVars>
      </dgm:prSet>
      <dgm:spPr/>
      <dgm:t>
        <a:bodyPr/>
        <a:lstStyle/>
        <a:p>
          <a:endParaRPr lang="ru-RU"/>
        </a:p>
      </dgm:t>
    </dgm:pt>
    <dgm:pt modelId="{3C5F5345-F3DE-42FC-8015-C71D4333DBD6}" type="pres">
      <dgm:prSet presAssocID="{4CFA4027-B689-4D18-B13F-E2AD64253F7E}" presName="parTransFour" presStyleCnt="0"/>
      <dgm:spPr/>
    </dgm:pt>
    <dgm:pt modelId="{4E319265-067E-491A-ACFC-54832C34D152}" type="pres">
      <dgm:prSet presAssocID="{4CFA4027-B689-4D18-B13F-E2AD64253F7E}" presName="horzFour" presStyleCnt="0"/>
      <dgm:spPr/>
    </dgm:pt>
    <dgm:pt modelId="{7F39BAF2-6256-4CB8-B072-657D54D295BF}" type="pres">
      <dgm:prSet presAssocID="{E3D80B77-31B5-4DFF-8FE1-FAA26C288FE0}" presName="vertFour" presStyleCnt="0">
        <dgm:presLayoutVars>
          <dgm:chPref val="3"/>
        </dgm:presLayoutVars>
      </dgm:prSet>
      <dgm:spPr/>
    </dgm:pt>
    <dgm:pt modelId="{EEB2D4C0-44EF-4409-AA48-84DEFA84FBF0}" type="pres">
      <dgm:prSet presAssocID="{E3D80B77-31B5-4DFF-8FE1-FAA26C288FE0}" presName="txFour" presStyleLbl="node4" presStyleIdx="5" presStyleCnt="18">
        <dgm:presLayoutVars>
          <dgm:chPref val="3"/>
        </dgm:presLayoutVars>
      </dgm:prSet>
      <dgm:spPr/>
      <dgm:t>
        <a:bodyPr/>
        <a:lstStyle/>
        <a:p>
          <a:endParaRPr lang="ru-RU"/>
        </a:p>
      </dgm:t>
    </dgm:pt>
    <dgm:pt modelId="{04AE33EC-CB7C-4C1E-83A9-9551901104F8}" type="pres">
      <dgm:prSet presAssocID="{E3D80B77-31B5-4DFF-8FE1-FAA26C288FE0}" presName="horzFour" presStyleCnt="0"/>
      <dgm:spPr/>
    </dgm:pt>
    <dgm:pt modelId="{4EACF355-C96D-44A7-8246-9A46B0C1B2CB}" type="pres">
      <dgm:prSet presAssocID="{44280126-ADC5-4899-80CA-477D12FABF98}" presName="sibSpaceTwo" presStyleCnt="0"/>
      <dgm:spPr/>
    </dgm:pt>
    <dgm:pt modelId="{6A5B9F64-58E7-49BB-ABA2-B17C0AC42AD0}" type="pres">
      <dgm:prSet presAssocID="{3C29B1D9-6988-406E-95F7-EF69C8F76D7B}" presName="vertTwo" presStyleCnt="0"/>
      <dgm:spPr/>
    </dgm:pt>
    <dgm:pt modelId="{9692E4E5-EA87-4891-A501-26C7961EF45B}" type="pres">
      <dgm:prSet presAssocID="{3C29B1D9-6988-406E-95F7-EF69C8F76D7B}" presName="txTwo" presStyleLbl="node2" presStyleIdx="1" presStyleCnt="3" custScaleX="27084" custScaleY="109521">
        <dgm:presLayoutVars>
          <dgm:chPref val="3"/>
        </dgm:presLayoutVars>
      </dgm:prSet>
      <dgm:spPr/>
      <dgm:t>
        <a:bodyPr/>
        <a:lstStyle/>
        <a:p>
          <a:endParaRPr lang="ru-RU"/>
        </a:p>
      </dgm:t>
    </dgm:pt>
    <dgm:pt modelId="{C93E6095-31CB-43E3-B47B-66E13F536D5F}" type="pres">
      <dgm:prSet presAssocID="{3C29B1D9-6988-406E-95F7-EF69C8F76D7B}" presName="parTransTwo" presStyleCnt="0"/>
      <dgm:spPr/>
    </dgm:pt>
    <dgm:pt modelId="{EE2630E2-D198-4205-AB30-E9BBA265EC62}" type="pres">
      <dgm:prSet presAssocID="{3C29B1D9-6988-406E-95F7-EF69C8F76D7B}" presName="horzTwo" presStyleCnt="0"/>
      <dgm:spPr/>
    </dgm:pt>
    <dgm:pt modelId="{A2311944-8A12-481A-A769-FE6EA63658DC}" type="pres">
      <dgm:prSet presAssocID="{2333D6CA-4988-4510-AFA4-58ADFA1A8522}" presName="vertThree" presStyleCnt="0"/>
      <dgm:spPr/>
    </dgm:pt>
    <dgm:pt modelId="{54CEBF21-A4A2-4FAA-84C4-B03ADB329E3A}" type="pres">
      <dgm:prSet presAssocID="{2333D6CA-4988-4510-AFA4-58ADFA1A8522}" presName="txThree" presStyleLbl="node3" presStyleIdx="1" presStyleCnt="3" custScaleX="27243" custScaleY="90342">
        <dgm:presLayoutVars>
          <dgm:chPref val="3"/>
        </dgm:presLayoutVars>
      </dgm:prSet>
      <dgm:spPr/>
      <dgm:t>
        <a:bodyPr/>
        <a:lstStyle/>
        <a:p>
          <a:endParaRPr lang="ru-RU"/>
        </a:p>
      </dgm:t>
    </dgm:pt>
    <dgm:pt modelId="{093AEF13-FEB3-4F32-A91C-059B24C49C2E}" type="pres">
      <dgm:prSet presAssocID="{2333D6CA-4988-4510-AFA4-58ADFA1A8522}" presName="parTransThree" presStyleCnt="0"/>
      <dgm:spPr/>
    </dgm:pt>
    <dgm:pt modelId="{AA68E7D5-DE50-4429-9146-6F720F954D2D}" type="pres">
      <dgm:prSet presAssocID="{2333D6CA-4988-4510-AFA4-58ADFA1A8522}" presName="horzThree" presStyleCnt="0"/>
      <dgm:spPr/>
    </dgm:pt>
    <dgm:pt modelId="{5EF5670C-EF8D-484D-B3EF-EDCD31821607}" type="pres">
      <dgm:prSet presAssocID="{A0B9D35E-BBEF-43A9-A987-54A0F4924FEC}" presName="vertFour" presStyleCnt="0">
        <dgm:presLayoutVars>
          <dgm:chPref val="3"/>
        </dgm:presLayoutVars>
      </dgm:prSet>
      <dgm:spPr/>
    </dgm:pt>
    <dgm:pt modelId="{43512D5F-60E3-4A3D-A813-B95806C65BFB}" type="pres">
      <dgm:prSet presAssocID="{A0B9D35E-BBEF-43A9-A987-54A0F4924FEC}" presName="txFour" presStyleLbl="node4" presStyleIdx="6" presStyleCnt="18" custScaleX="27645" custScaleY="108832">
        <dgm:presLayoutVars>
          <dgm:chPref val="3"/>
        </dgm:presLayoutVars>
      </dgm:prSet>
      <dgm:spPr/>
      <dgm:t>
        <a:bodyPr/>
        <a:lstStyle/>
        <a:p>
          <a:endParaRPr lang="ru-RU"/>
        </a:p>
      </dgm:t>
    </dgm:pt>
    <dgm:pt modelId="{E3833EEC-9963-4007-A67B-C6498B7506D9}" type="pres">
      <dgm:prSet presAssocID="{A0B9D35E-BBEF-43A9-A987-54A0F4924FEC}" presName="parTransFour" presStyleCnt="0"/>
      <dgm:spPr/>
    </dgm:pt>
    <dgm:pt modelId="{C4831DD6-CD76-4EB1-8BA4-ECC0F033B59B}" type="pres">
      <dgm:prSet presAssocID="{A0B9D35E-BBEF-43A9-A987-54A0F4924FEC}" presName="horzFour" presStyleCnt="0"/>
      <dgm:spPr/>
    </dgm:pt>
    <dgm:pt modelId="{D7B4056B-4136-4B6F-86C9-B93A3C4BDCA4}" type="pres">
      <dgm:prSet presAssocID="{C22A3A9D-8896-42B1-A9E1-137AB6F19CBC}" presName="vertFour" presStyleCnt="0">
        <dgm:presLayoutVars>
          <dgm:chPref val="3"/>
        </dgm:presLayoutVars>
      </dgm:prSet>
      <dgm:spPr/>
    </dgm:pt>
    <dgm:pt modelId="{ECF86931-3BE5-4A0F-A00E-45591BCD5079}" type="pres">
      <dgm:prSet presAssocID="{C22A3A9D-8896-42B1-A9E1-137AB6F19CBC}" presName="txFour" presStyleLbl="node4" presStyleIdx="7" presStyleCnt="18" custScaleX="28412" custScaleY="102044">
        <dgm:presLayoutVars>
          <dgm:chPref val="3"/>
        </dgm:presLayoutVars>
      </dgm:prSet>
      <dgm:spPr/>
      <dgm:t>
        <a:bodyPr/>
        <a:lstStyle/>
        <a:p>
          <a:endParaRPr lang="ru-RU"/>
        </a:p>
      </dgm:t>
    </dgm:pt>
    <dgm:pt modelId="{FF584B75-BF45-4000-873A-F8FCED7AF95C}" type="pres">
      <dgm:prSet presAssocID="{C22A3A9D-8896-42B1-A9E1-137AB6F19CBC}" presName="parTransFour" presStyleCnt="0"/>
      <dgm:spPr/>
    </dgm:pt>
    <dgm:pt modelId="{1BC953D3-6716-4D67-9522-B7CFBE851720}" type="pres">
      <dgm:prSet presAssocID="{C22A3A9D-8896-42B1-A9E1-137AB6F19CBC}" presName="horzFour" presStyleCnt="0"/>
      <dgm:spPr/>
    </dgm:pt>
    <dgm:pt modelId="{BDFE0175-310B-4061-82D5-91AB86CC177B}" type="pres">
      <dgm:prSet presAssocID="{AA953905-5511-4BBE-84DD-052FA386F710}" presName="vertFour" presStyleCnt="0">
        <dgm:presLayoutVars>
          <dgm:chPref val="3"/>
        </dgm:presLayoutVars>
      </dgm:prSet>
      <dgm:spPr/>
    </dgm:pt>
    <dgm:pt modelId="{F528A6ED-D95E-412F-BAC4-1D31F098E4CC}" type="pres">
      <dgm:prSet presAssocID="{AA953905-5511-4BBE-84DD-052FA386F710}" presName="txFour" presStyleLbl="node4" presStyleIdx="8" presStyleCnt="18" custScaleX="30010" custScaleY="86678" custLinFactY="5054" custLinFactNeighborX="227" custLinFactNeighborY="100000">
        <dgm:presLayoutVars>
          <dgm:chPref val="3"/>
        </dgm:presLayoutVars>
      </dgm:prSet>
      <dgm:spPr/>
      <dgm:t>
        <a:bodyPr/>
        <a:lstStyle/>
        <a:p>
          <a:endParaRPr lang="ru-RU"/>
        </a:p>
      </dgm:t>
    </dgm:pt>
    <dgm:pt modelId="{A10DEDEA-A835-458B-B42C-6ADA8E0B4F43}" type="pres">
      <dgm:prSet presAssocID="{AA953905-5511-4BBE-84DD-052FA386F710}" presName="parTransFour" presStyleCnt="0"/>
      <dgm:spPr/>
    </dgm:pt>
    <dgm:pt modelId="{F5A0C93F-A96C-4D6D-999C-92EA1539AD31}" type="pres">
      <dgm:prSet presAssocID="{AA953905-5511-4BBE-84DD-052FA386F710}" presName="horzFour" presStyleCnt="0"/>
      <dgm:spPr/>
    </dgm:pt>
    <dgm:pt modelId="{E1E07EB3-4029-49DD-8836-ED6C3D40496F}" type="pres">
      <dgm:prSet presAssocID="{63F578CE-A7F9-43DF-9897-317DECBDFE75}" presName="vertFour" presStyleCnt="0">
        <dgm:presLayoutVars>
          <dgm:chPref val="3"/>
        </dgm:presLayoutVars>
      </dgm:prSet>
      <dgm:spPr/>
    </dgm:pt>
    <dgm:pt modelId="{E0925483-046E-4B1C-B61F-678079386B38}" type="pres">
      <dgm:prSet presAssocID="{63F578CE-A7F9-43DF-9897-317DECBDFE75}" presName="txFour" presStyleLbl="node4" presStyleIdx="9" presStyleCnt="18" custScaleX="32741" custScaleY="94274" custLinFactY="8859" custLinFactNeighborX="-116" custLinFactNeighborY="100000">
        <dgm:presLayoutVars>
          <dgm:chPref val="3"/>
        </dgm:presLayoutVars>
      </dgm:prSet>
      <dgm:spPr/>
      <dgm:t>
        <a:bodyPr/>
        <a:lstStyle/>
        <a:p>
          <a:endParaRPr lang="ru-RU"/>
        </a:p>
      </dgm:t>
    </dgm:pt>
    <dgm:pt modelId="{ACE40A29-F9C9-416D-9C04-ED4C9B58AFF0}" type="pres">
      <dgm:prSet presAssocID="{63F578CE-A7F9-43DF-9897-317DECBDFE75}" presName="parTransFour" presStyleCnt="0"/>
      <dgm:spPr/>
    </dgm:pt>
    <dgm:pt modelId="{E7B23ED8-3E60-46D5-A854-BBCB95EC85AD}" type="pres">
      <dgm:prSet presAssocID="{63F578CE-A7F9-43DF-9897-317DECBDFE75}" presName="horzFour" presStyleCnt="0"/>
      <dgm:spPr/>
    </dgm:pt>
    <dgm:pt modelId="{0F616997-070F-40F9-B39D-F7E89FC0E584}" type="pres">
      <dgm:prSet presAssocID="{106A0643-5723-4779-9CF8-832519081DFB}" presName="vertFour" presStyleCnt="0">
        <dgm:presLayoutVars>
          <dgm:chPref val="3"/>
        </dgm:presLayoutVars>
      </dgm:prSet>
      <dgm:spPr/>
    </dgm:pt>
    <dgm:pt modelId="{0A211D61-E96B-4C12-A8C8-D8D1EEFFBC58}" type="pres">
      <dgm:prSet presAssocID="{106A0643-5723-4779-9CF8-832519081DFB}" presName="txFour" presStyleLbl="node4" presStyleIdx="10" presStyleCnt="18" custScaleX="39952" custScaleY="91950" custLinFactY="545" custLinFactNeighborX="20" custLinFactNeighborY="100000">
        <dgm:presLayoutVars>
          <dgm:chPref val="3"/>
        </dgm:presLayoutVars>
      </dgm:prSet>
      <dgm:spPr/>
      <dgm:t>
        <a:bodyPr/>
        <a:lstStyle/>
        <a:p>
          <a:endParaRPr lang="ru-RU"/>
        </a:p>
      </dgm:t>
    </dgm:pt>
    <dgm:pt modelId="{D1FCFAB8-B831-4956-B902-B6DE817CCF98}" type="pres">
      <dgm:prSet presAssocID="{106A0643-5723-4779-9CF8-832519081DFB}" presName="parTransFour" presStyleCnt="0"/>
      <dgm:spPr/>
    </dgm:pt>
    <dgm:pt modelId="{F1CAC0B5-76BE-4AAD-9D6B-1EF7B8F33E00}" type="pres">
      <dgm:prSet presAssocID="{106A0643-5723-4779-9CF8-832519081DFB}" presName="horzFour" presStyleCnt="0"/>
      <dgm:spPr/>
    </dgm:pt>
    <dgm:pt modelId="{D7A5C03F-8A16-4D69-A504-68AA697D7D8A}" type="pres">
      <dgm:prSet presAssocID="{26CDDBB0-53B7-4D3C-AF4D-24683CDF4E8D}" presName="vertFour" presStyleCnt="0">
        <dgm:presLayoutVars>
          <dgm:chPref val="3"/>
        </dgm:presLayoutVars>
      </dgm:prSet>
      <dgm:spPr/>
    </dgm:pt>
    <dgm:pt modelId="{DD7F8CC8-677B-4412-A165-E035788EF0F0}" type="pres">
      <dgm:prSet presAssocID="{26CDDBB0-53B7-4D3C-AF4D-24683CDF4E8D}" presName="txFour" presStyleLbl="node4" presStyleIdx="11" presStyleCnt="18" custScaleX="67928" custScaleY="105223" custLinFactNeighborX="1055" custLinFactNeighborY="27357">
        <dgm:presLayoutVars>
          <dgm:chPref val="3"/>
        </dgm:presLayoutVars>
      </dgm:prSet>
      <dgm:spPr/>
      <dgm:t>
        <a:bodyPr/>
        <a:lstStyle/>
        <a:p>
          <a:endParaRPr lang="ru-RU"/>
        </a:p>
      </dgm:t>
    </dgm:pt>
    <dgm:pt modelId="{3ECD1922-6F53-4A58-803B-8ECDCF0A3B72}" type="pres">
      <dgm:prSet presAssocID="{26CDDBB0-53B7-4D3C-AF4D-24683CDF4E8D}" presName="horzFour" presStyleCnt="0"/>
      <dgm:spPr/>
    </dgm:pt>
    <dgm:pt modelId="{FC96FA8F-6E54-478A-A8ED-640F52F476A0}" type="pres">
      <dgm:prSet presAssocID="{782FD463-80CD-462F-9A8F-A95E5800F9A6}" presName="sibSpaceTwo" presStyleCnt="0"/>
      <dgm:spPr/>
    </dgm:pt>
    <dgm:pt modelId="{383CB128-A4AA-4452-9004-E8AD7002E2A1}" type="pres">
      <dgm:prSet presAssocID="{3D89C345-4A0D-4FDC-B5A8-B2FCB828DDAB}" presName="vertTwo" presStyleCnt="0"/>
      <dgm:spPr/>
    </dgm:pt>
    <dgm:pt modelId="{C3D65556-9B34-4346-A99C-73E3FE9EE9C6}" type="pres">
      <dgm:prSet presAssocID="{3D89C345-4A0D-4FDC-B5A8-B2FCB828DDAB}" presName="txTwo" presStyleLbl="node2" presStyleIdx="2" presStyleCnt="3" custScaleX="25169" custScaleY="113890">
        <dgm:presLayoutVars>
          <dgm:chPref val="3"/>
        </dgm:presLayoutVars>
      </dgm:prSet>
      <dgm:spPr/>
      <dgm:t>
        <a:bodyPr/>
        <a:lstStyle/>
        <a:p>
          <a:endParaRPr lang="ru-RU"/>
        </a:p>
      </dgm:t>
    </dgm:pt>
    <dgm:pt modelId="{9433F4D2-AFBC-4A07-A979-2EFBE3618D9C}" type="pres">
      <dgm:prSet presAssocID="{3D89C345-4A0D-4FDC-B5A8-B2FCB828DDAB}" presName="parTransTwo" presStyleCnt="0"/>
      <dgm:spPr/>
    </dgm:pt>
    <dgm:pt modelId="{BDED661D-16A8-437A-A61F-D108A88156E8}" type="pres">
      <dgm:prSet presAssocID="{3D89C345-4A0D-4FDC-B5A8-B2FCB828DDAB}" presName="horzTwo" presStyleCnt="0"/>
      <dgm:spPr/>
    </dgm:pt>
    <dgm:pt modelId="{A8237010-8D21-4C40-9D7B-4F8AE372C35B}" type="pres">
      <dgm:prSet presAssocID="{512DE50A-C5CC-4902-9E40-2F658F91C541}" presName="vertThree" presStyleCnt="0"/>
      <dgm:spPr/>
    </dgm:pt>
    <dgm:pt modelId="{83C0364A-A82B-41BD-93C7-EFFDB0175838}" type="pres">
      <dgm:prSet presAssocID="{512DE50A-C5CC-4902-9E40-2F658F91C541}" presName="txThree" presStyleLbl="node3" presStyleIdx="2" presStyleCnt="3" custScaleX="24708" custScaleY="91262">
        <dgm:presLayoutVars>
          <dgm:chPref val="3"/>
        </dgm:presLayoutVars>
      </dgm:prSet>
      <dgm:spPr/>
      <dgm:t>
        <a:bodyPr/>
        <a:lstStyle/>
        <a:p>
          <a:endParaRPr lang="ru-RU"/>
        </a:p>
      </dgm:t>
    </dgm:pt>
    <dgm:pt modelId="{26A5D7BF-655D-4842-8872-01D4FDFAE034}" type="pres">
      <dgm:prSet presAssocID="{512DE50A-C5CC-4902-9E40-2F658F91C541}" presName="parTransThree" presStyleCnt="0"/>
      <dgm:spPr/>
    </dgm:pt>
    <dgm:pt modelId="{509CE196-0D8C-49A8-B3D7-9BB29169618F}" type="pres">
      <dgm:prSet presAssocID="{512DE50A-C5CC-4902-9E40-2F658F91C541}" presName="horzThree" presStyleCnt="0"/>
      <dgm:spPr/>
    </dgm:pt>
    <dgm:pt modelId="{433655AD-A900-41AD-8F0F-3CD31838D7EE}" type="pres">
      <dgm:prSet presAssocID="{2D4CF4D0-B6E1-4A60-9375-38C89B9A9028}" presName="vertFour" presStyleCnt="0">
        <dgm:presLayoutVars>
          <dgm:chPref val="3"/>
        </dgm:presLayoutVars>
      </dgm:prSet>
      <dgm:spPr/>
    </dgm:pt>
    <dgm:pt modelId="{E4327505-0C43-4871-8757-A50453A0C067}" type="pres">
      <dgm:prSet presAssocID="{2D4CF4D0-B6E1-4A60-9375-38C89B9A9028}" presName="txFour" presStyleLbl="node4" presStyleIdx="12" presStyleCnt="18" custScaleX="24902" custScaleY="103356">
        <dgm:presLayoutVars>
          <dgm:chPref val="3"/>
        </dgm:presLayoutVars>
      </dgm:prSet>
      <dgm:spPr/>
      <dgm:t>
        <a:bodyPr/>
        <a:lstStyle/>
        <a:p>
          <a:endParaRPr lang="ru-RU"/>
        </a:p>
      </dgm:t>
    </dgm:pt>
    <dgm:pt modelId="{FA240637-8708-425C-AE8B-749787D27E7F}" type="pres">
      <dgm:prSet presAssocID="{2D4CF4D0-B6E1-4A60-9375-38C89B9A9028}" presName="parTransFour" presStyleCnt="0"/>
      <dgm:spPr/>
    </dgm:pt>
    <dgm:pt modelId="{66E87F13-839F-4F13-92F9-25D1DE1DBE89}" type="pres">
      <dgm:prSet presAssocID="{2D4CF4D0-B6E1-4A60-9375-38C89B9A9028}" presName="horzFour" presStyleCnt="0"/>
      <dgm:spPr/>
    </dgm:pt>
    <dgm:pt modelId="{59E9A1C9-BF43-46B0-BA12-280660F3E0B5}" type="pres">
      <dgm:prSet presAssocID="{5D59B49C-8193-4B9D-A524-24260E5DC43A}" presName="vertFour" presStyleCnt="0">
        <dgm:presLayoutVars>
          <dgm:chPref val="3"/>
        </dgm:presLayoutVars>
      </dgm:prSet>
      <dgm:spPr/>
    </dgm:pt>
    <dgm:pt modelId="{26A96B2E-8431-4887-87F9-A88D05F1F01E}" type="pres">
      <dgm:prSet presAssocID="{5D59B49C-8193-4B9D-A524-24260E5DC43A}" presName="txFour" presStyleLbl="node4" presStyleIdx="13" presStyleCnt="18" custScaleX="25295" custScaleY="99853">
        <dgm:presLayoutVars>
          <dgm:chPref val="3"/>
        </dgm:presLayoutVars>
      </dgm:prSet>
      <dgm:spPr/>
      <dgm:t>
        <a:bodyPr/>
        <a:lstStyle/>
        <a:p>
          <a:endParaRPr lang="ru-RU"/>
        </a:p>
      </dgm:t>
    </dgm:pt>
    <dgm:pt modelId="{44BE5888-BFB2-42F3-8CFB-F35EA527E485}" type="pres">
      <dgm:prSet presAssocID="{5D59B49C-8193-4B9D-A524-24260E5DC43A}" presName="parTransFour" presStyleCnt="0"/>
      <dgm:spPr/>
    </dgm:pt>
    <dgm:pt modelId="{8C91A089-9E02-46C5-B968-BACB80AECC4C}" type="pres">
      <dgm:prSet presAssocID="{5D59B49C-8193-4B9D-A524-24260E5DC43A}" presName="horzFour" presStyleCnt="0"/>
      <dgm:spPr/>
    </dgm:pt>
    <dgm:pt modelId="{4CCC690B-26B3-47CA-AEB9-46CDA2E15A25}" type="pres">
      <dgm:prSet presAssocID="{185ECEAA-E9EC-4803-BDA2-150F3705D74B}" presName="vertFour" presStyleCnt="0">
        <dgm:presLayoutVars>
          <dgm:chPref val="3"/>
        </dgm:presLayoutVars>
      </dgm:prSet>
      <dgm:spPr/>
    </dgm:pt>
    <dgm:pt modelId="{8E8AC1E9-FB6F-42A5-9474-FD92A989D567}" type="pres">
      <dgm:prSet presAssocID="{185ECEAA-E9EC-4803-BDA2-150F3705D74B}" presName="txFour" presStyleLbl="node4" presStyleIdx="14" presStyleCnt="18" custScaleX="26098" custScaleY="100237">
        <dgm:presLayoutVars>
          <dgm:chPref val="3"/>
        </dgm:presLayoutVars>
      </dgm:prSet>
      <dgm:spPr/>
      <dgm:t>
        <a:bodyPr/>
        <a:lstStyle/>
        <a:p>
          <a:endParaRPr lang="ru-RU"/>
        </a:p>
      </dgm:t>
    </dgm:pt>
    <dgm:pt modelId="{0A410C9B-3DF5-4E41-8896-D54FC96A86A9}" type="pres">
      <dgm:prSet presAssocID="{185ECEAA-E9EC-4803-BDA2-150F3705D74B}" presName="parTransFour" presStyleCnt="0"/>
      <dgm:spPr/>
    </dgm:pt>
    <dgm:pt modelId="{244BCC4F-DF14-434C-801F-C854F38E0855}" type="pres">
      <dgm:prSet presAssocID="{185ECEAA-E9EC-4803-BDA2-150F3705D74B}" presName="horzFour" presStyleCnt="0"/>
      <dgm:spPr/>
    </dgm:pt>
    <dgm:pt modelId="{52333AC2-4451-4B24-A3B1-C092ADC59525}" type="pres">
      <dgm:prSet presAssocID="{082EC1CC-CD0D-43DE-A613-150E1A8DBE60}" presName="vertFour" presStyleCnt="0">
        <dgm:presLayoutVars>
          <dgm:chPref val="3"/>
        </dgm:presLayoutVars>
      </dgm:prSet>
      <dgm:spPr/>
    </dgm:pt>
    <dgm:pt modelId="{E540DE68-EB53-4C30-AC40-243EE7A10C17}" type="pres">
      <dgm:prSet presAssocID="{082EC1CC-CD0D-43DE-A613-150E1A8DBE60}" presName="txFour" presStyleLbl="node4" presStyleIdx="15" presStyleCnt="18" custScaleX="27769" custLinFactNeighborX="-426" custLinFactNeighborY="-77933">
        <dgm:presLayoutVars>
          <dgm:chPref val="3"/>
        </dgm:presLayoutVars>
      </dgm:prSet>
      <dgm:spPr/>
      <dgm:t>
        <a:bodyPr/>
        <a:lstStyle/>
        <a:p>
          <a:endParaRPr lang="ru-RU"/>
        </a:p>
      </dgm:t>
    </dgm:pt>
    <dgm:pt modelId="{5A6494E5-4937-4C73-AA74-07766BF905B9}" type="pres">
      <dgm:prSet presAssocID="{082EC1CC-CD0D-43DE-A613-150E1A8DBE60}" presName="parTransFour" presStyleCnt="0"/>
      <dgm:spPr/>
    </dgm:pt>
    <dgm:pt modelId="{08935F06-7E86-4669-8A72-0BB000B4CAA3}" type="pres">
      <dgm:prSet presAssocID="{082EC1CC-CD0D-43DE-A613-150E1A8DBE60}" presName="horzFour" presStyleCnt="0"/>
      <dgm:spPr/>
    </dgm:pt>
    <dgm:pt modelId="{66AE5943-CD57-4B0A-B8A1-D1F6E298E33B}" type="pres">
      <dgm:prSet presAssocID="{F6B46C7E-0BD2-4198-B92C-D4AFB39D0DF3}" presName="vertFour" presStyleCnt="0">
        <dgm:presLayoutVars>
          <dgm:chPref val="3"/>
        </dgm:presLayoutVars>
      </dgm:prSet>
      <dgm:spPr/>
    </dgm:pt>
    <dgm:pt modelId="{E4A8A91F-C72F-42C4-9F11-3F9AA5B7D093}" type="pres">
      <dgm:prSet presAssocID="{F6B46C7E-0BD2-4198-B92C-D4AFB39D0DF3}" presName="txFour" presStyleLbl="node4" presStyleIdx="16" presStyleCnt="18" custScaleX="30405" custLinFactNeighborX="-1464" custLinFactNeighborY="-84272">
        <dgm:presLayoutVars>
          <dgm:chPref val="3"/>
        </dgm:presLayoutVars>
      </dgm:prSet>
      <dgm:spPr/>
      <dgm:t>
        <a:bodyPr/>
        <a:lstStyle/>
        <a:p>
          <a:endParaRPr lang="ru-RU"/>
        </a:p>
      </dgm:t>
    </dgm:pt>
    <dgm:pt modelId="{A5A9D21F-9268-498B-A7BA-8D709BF597BB}" type="pres">
      <dgm:prSet presAssocID="{F6B46C7E-0BD2-4198-B92C-D4AFB39D0DF3}" presName="parTransFour" presStyleCnt="0"/>
      <dgm:spPr/>
    </dgm:pt>
    <dgm:pt modelId="{BDB035FB-6BDA-4635-83F3-59ED0841BC23}" type="pres">
      <dgm:prSet presAssocID="{F6B46C7E-0BD2-4198-B92C-D4AFB39D0DF3}" presName="horzFour" presStyleCnt="0"/>
      <dgm:spPr/>
    </dgm:pt>
    <dgm:pt modelId="{621141FB-C765-40CA-806F-67314F3A357E}" type="pres">
      <dgm:prSet presAssocID="{145C9317-5800-4A65-B343-F91DE63C2D96}" presName="vertFour" presStyleCnt="0">
        <dgm:presLayoutVars>
          <dgm:chPref val="3"/>
        </dgm:presLayoutVars>
      </dgm:prSet>
      <dgm:spPr/>
    </dgm:pt>
    <dgm:pt modelId="{207320A6-728B-41D5-8868-13C3E8015EF9}" type="pres">
      <dgm:prSet presAssocID="{145C9317-5800-4A65-B343-F91DE63C2D96}" presName="txFour" presStyleLbl="node4" presStyleIdx="17" presStyleCnt="18" custScaleX="30296" custLinFactNeighborX="-1443">
        <dgm:presLayoutVars>
          <dgm:chPref val="3"/>
        </dgm:presLayoutVars>
      </dgm:prSet>
      <dgm:spPr/>
      <dgm:t>
        <a:bodyPr/>
        <a:lstStyle/>
        <a:p>
          <a:endParaRPr lang="ru-RU"/>
        </a:p>
      </dgm:t>
    </dgm:pt>
    <dgm:pt modelId="{C1949580-DC47-4846-A723-70F567C693B6}" type="pres">
      <dgm:prSet presAssocID="{145C9317-5800-4A65-B343-F91DE63C2D96}" presName="horzFour" presStyleCnt="0"/>
      <dgm:spPr/>
    </dgm:pt>
  </dgm:ptLst>
  <dgm:cxnLst>
    <dgm:cxn modelId="{6A1CBDFF-87C2-4B06-BF78-6198A6CC3091}" srcId="{F6B46C7E-0BD2-4198-B92C-D4AFB39D0DF3}" destId="{145C9317-5800-4A65-B343-F91DE63C2D96}" srcOrd="0" destOrd="0" parTransId="{112BF25C-B667-4003-AEAB-20B403C77E84}" sibTransId="{EB277C22-4DB1-4488-857C-38BEC7EEAE09}"/>
    <dgm:cxn modelId="{FB5AB8E4-215E-4CB5-954A-ED5414BA8842}" srcId="{512DE50A-C5CC-4902-9E40-2F658F91C541}" destId="{2D4CF4D0-B6E1-4A60-9375-38C89B9A9028}" srcOrd="0" destOrd="0" parTransId="{EBAAD010-037F-4C11-B7B6-C136F417FF69}" sibTransId="{27BB5197-EF04-47D3-9FE2-9DD1B2FFD241}"/>
    <dgm:cxn modelId="{D4F5E715-8A9C-4394-B1A7-27E0708936FE}" srcId="{2D4CF4D0-B6E1-4A60-9375-38C89B9A9028}" destId="{5D59B49C-8193-4B9D-A524-24260E5DC43A}" srcOrd="0" destOrd="0" parTransId="{5F514B5F-7E9E-4D86-87E2-615FDF271CE8}" sibTransId="{B2212DC2-0DC6-4C79-AF8C-D2E0529EEE4F}"/>
    <dgm:cxn modelId="{B260E7CC-2DF6-4815-9AED-855A69A67F07}" type="presOf" srcId="{B6569DD0-5CAF-4EBD-812F-CAA384C5D95A}" destId="{0AC65D80-99D6-40C0-8E49-2EECF2BCE3A9}" srcOrd="0" destOrd="0" presId="urn:microsoft.com/office/officeart/2005/8/layout/hierarchy4"/>
    <dgm:cxn modelId="{3AE2BA07-569C-4DB8-90A6-0643D9A5BE29}" srcId="{D351FCBF-967B-4557-978E-7A3222124EA5}" destId="{3C29B1D9-6988-406E-95F7-EF69C8F76D7B}" srcOrd="1" destOrd="0" parTransId="{558D3808-AC69-4E98-BD3B-02B1F718295F}" sibTransId="{782FD463-80CD-462F-9A8F-A95E5800F9A6}"/>
    <dgm:cxn modelId="{17F0798E-BBBB-4399-863F-7EEAE0BE2C39}" type="presOf" srcId="{2333D6CA-4988-4510-AFA4-58ADFA1A8522}" destId="{54CEBF21-A4A2-4FAA-84C4-B03ADB329E3A}" srcOrd="0" destOrd="0" presId="urn:microsoft.com/office/officeart/2005/8/layout/hierarchy4"/>
    <dgm:cxn modelId="{CF556B83-D864-4B9F-8A1E-03D44A5E132F}" srcId="{3D89C345-4A0D-4FDC-B5A8-B2FCB828DDAB}" destId="{512DE50A-C5CC-4902-9E40-2F658F91C541}" srcOrd="0" destOrd="0" parTransId="{B4F8CCDA-03A5-404C-8D3C-DB13D614312F}" sibTransId="{DA45B9E8-F93B-44F7-95AA-7CC22F6CBAFD}"/>
    <dgm:cxn modelId="{E5CCD3A8-8E7C-4EFB-86EB-98EE06F70C3C}" srcId="{106A0643-5723-4779-9CF8-832519081DFB}" destId="{26CDDBB0-53B7-4D3C-AF4D-24683CDF4E8D}" srcOrd="0" destOrd="0" parTransId="{581B809D-D9C1-4188-8317-C2E7CDF60D60}" sibTransId="{DA7286F5-35A6-49CD-971E-1ABD0B6F3A56}"/>
    <dgm:cxn modelId="{F607C2AB-2ED6-4BB6-B570-D430FCF24D1F}" type="presOf" srcId="{4CFA4027-B689-4D18-B13F-E2AD64253F7E}" destId="{C4145823-F6A6-4FD0-91E7-96466CB8D1F1}" srcOrd="0" destOrd="0" presId="urn:microsoft.com/office/officeart/2005/8/layout/hierarchy4"/>
    <dgm:cxn modelId="{9FEA75D5-FF99-4EED-B29D-DC121EC79BB1}" srcId="{B6569DD0-5CAF-4EBD-812F-CAA384C5D95A}" destId="{88DF974B-B270-4D3B-A9B4-7E9145FE5B54}" srcOrd="0" destOrd="0" parTransId="{4E9679B1-A62A-4C72-8370-C34133ADC0D1}" sibTransId="{C9DBB2B2-FB18-48A7-972B-A7955468218B}"/>
    <dgm:cxn modelId="{FF11293E-7F2D-442E-8285-84C7D09EB7CE}" type="presOf" srcId="{A0B9D35E-BBEF-43A9-A987-54A0F4924FEC}" destId="{43512D5F-60E3-4A3D-A813-B95806C65BFB}" srcOrd="0" destOrd="0" presId="urn:microsoft.com/office/officeart/2005/8/layout/hierarchy4"/>
    <dgm:cxn modelId="{91E9AE80-D2AE-4CF5-AD28-672A32AC0B48}" type="presOf" srcId="{082EC1CC-CD0D-43DE-A613-150E1A8DBE60}" destId="{E540DE68-EB53-4C30-AC40-243EE7A10C17}" srcOrd="0" destOrd="0" presId="urn:microsoft.com/office/officeart/2005/8/layout/hierarchy4"/>
    <dgm:cxn modelId="{D87456FF-BCC5-44D1-85B1-54EBB26CE52E}" srcId="{C22A3A9D-8896-42B1-A9E1-137AB6F19CBC}" destId="{AA953905-5511-4BBE-84DD-052FA386F710}" srcOrd="0" destOrd="0" parTransId="{817F387D-4C42-4758-9D34-7219BC16C280}" sibTransId="{761CBA81-EE40-40CF-BA8F-7FDDA9A9886A}"/>
    <dgm:cxn modelId="{C217C298-E8A8-465B-A552-9353BF7D4A66}" type="presOf" srcId="{145C9317-5800-4A65-B343-F91DE63C2D96}" destId="{207320A6-728B-41D5-8868-13C3E8015EF9}" srcOrd="0" destOrd="0" presId="urn:microsoft.com/office/officeart/2005/8/layout/hierarchy4"/>
    <dgm:cxn modelId="{6AA65B03-6106-4325-A5D7-131513D99922}" type="presOf" srcId="{AA953905-5511-4BBE-84DD-052FA386F710}" destId="{F528A6ED-D95E-412F-BAC4-1D31F098E4CC}" srcOrd="0" destOrd="0" presId="urn:microsoft.com/office/officeart/2005/8/layout/hierarchy4"/>
    <dgm:cxn modelId="{D90F8FB9-D557-4D36-AC3B-ECE863623E55}" type="presOf" srcId="{DC8ABE38-9E0B-457A-A24A-B3482434ACAB}" destId="{90F499B4-F115-41CD-8117-278BB7C1079C}" srcOrd="0" destOrd="0" presId="urn:microsoft.com/office/officeart/2005/8/layout/hierarchy4"/>
    <dgm:cxn modelId="{47085E78-F323-461C-ABA0-3C00F129E846}" srcId="{E321591B-EF22-4B70-A997-F920ADD424A6}" destId="{11F9C3DB-3694-4C6F-9480-413338C10FBB}" srcOrd="0" destOrd="0" parTransId="{82AF0889-00EE-4A2D-80F8-9E69973D9BB1}" sibTransId="{959BAB1B-4ED2-49C7-A434-265946C911A4}"/>
    <dgm:cxn modelId="{341621F6-22BA-42DE-8ED3-956509AFDD4D}" type="presOf" srcId="{185ECEAA-E9EC-4803-BDA2-150F3705D74B}" destId="{8E8AC1E9-FB6F-42A5-9474-FD92A989D567}" srcOrd="0" destOrd="0" presId="urn:microsoft.com/office/officeart/2005/8/layout/hierarchy4"/>
    <dgm:cxn modelId="{4E252EDA-960B-4657-BF63-F78354FB2D36}" type="presOf" srcId="{1A37C2D0-E311-480D-BE74-4A10698CA5CA}" destId="{864DD87F-0B0C-4621-942E-8CB6627B1031}" srcOrd="0" destOrd="0" presId="urn:microsoft.com/office/officeart/2005/8/layout/hierarchy4"/>
    <dgm:cxn modelId="{2B2D75A7-E2D6-4CE2-8EED-FD081A0EBA11}" type="presOf" srcId="{E321591B-EF22-4B70-A997-F920ADD424A6}" destId="{90BD3D43-1A3B-485E-AFA6-70323627E9FE}" srcOrd="0" destOrd="0" presId="urn:microsoft.com/office/officeart/2005/8/layout/hierarchy4"/>
    <dgm:cxn modelId="{0EC2FFFF-3B8A-4396-A103-CD84B8E53C3D}" srcId="{6E4BDF23-D055-4600-B225-7ECA009E7556}" destId="{DC8ABE38-9E0B-457A-A24A-B3482434ACAB}" srcOrd="0" destOrd="0" parTransId="{66A143F5-070B-4EB2-98E1-744739FD25A0}" sibTransId="{571AE004-CF7E-444E-8136-BDA562AA7234}"/>
    <dgm:cxn modelId="{54EC16C4-94F1-4DA1-8192-10A416F0D1CD}" srcId="{D351FCBF-967B-4557-978E-7A3222124EA5}" destId="{6E4BDF23-D055-4600-B225-7ECA009E7556}" srcOrd="0" destOrd="0" parTransId="{4D02B540-D793-425D-B00D-FED0E450A17E}" sibTransId="{44280126-ADC5-4899-80CA-477D12FABF98}"/>
    <dgm:cxn modelId="{65407EC4-A36F-4467-AE59-FC8B2548AD02}" srcId="{DC8ABE38-9E0B-457A-A24A-B3482434ACAB}" destId="{E321591B-EF22-4B70-A997-F920ADD424A6}" srcOrd="0" destOrd="0" parTransId="{C74C1044-46DE-469D-906F-4BF972356DB2}" sibTransId="{6C66FFD2-E801-49D4-9517-86F537270F66}"/>
    <dgm:cxn modelId="{60E599C8-95A6-44C9-900D-3497063C8FC5}" srcId="{88DF974B-B270-4D3B-A9B4-7E9145FE5B54}" destId="{4CFA4027-B689-4D18-B13F-E2AD64253F7E}" srcOrd="0" destOrd="0" parTransId="{548858CD-30AE-44E9-86E2-96A0BDEB5322}" sibTransId="{C61585E8-388A-4EC4-B091-1E513E88F045}"/>
    <dgm:cxn modelId="{D2A81E8A-5660-4576-A975-F35B5FBF3DCA}" type="presOf" srcId="{C22A3A9D-8896-42B1-A9E1-137AB6F19CBC}" destId="{ECF86931-3BE5-4A0F-A00E-45591BCD5079}" srcOrd="0" destOrd="0" presId="urn:microsoft.com/office/officeart/2005/8/layout/hierarchy4"/>
    <dgm:cxn modelId="{24C3BA3A-5F4A-46B6-8E9B-CD7A750B9E81}" type="presOf" srcId="{F6B46C7E-0BD2-4198-B92C-D4AFB39D0DF3}" destId="{E4A8A91F-C72F-42C4-9F11-3F9AA5B7D093}" srcOrd="0" destOrd="0" presId="urn:microsoft.com/office/officeart/2005/8/layout/hierarchy4"/>
    <dgm:cxn modelId="{1D649314-B3D2-4AD3-A53F-49B4F392F4C8}" srcId="{3C29B1D9-6988-406E-95F7-EF69C8F76D7B}" destId="{2333D6CA-4988-4510-AFA4-58ADFA1A8522}" srcOrd="0" destOrd="0" parTransId="{38E669F4-5E71-478B-8F4F-775AC4D54D94}" sibTransId="{594A0392-12CF-4BEC-A9F9-D4AEFF1EAC96}"/>
    <dgm:cxn modelId="{B10E96EB-2F96-4698-8D71-DB7247649A73}" type="presOf" srcId="{3D89C345-4A0D-4FDC-B5A8-B2FCB828DDAB}" destId="{C3D65556-9B34-4346-A99C-73E3FE9EE9C6}" srcOrd="0" destOrd="0" presId="urn:microsoft.com/office/officeart/2005/8/layout/hierarchy4"/>
    <dgm:cxn modelId="{D0DCE674-BB4F-4EF3-9185-072CD6F65013}" type="presOf" srcId="{E3D80B77-31B5-4DFF-8FE1-FAA26C288FE0}" destId="{EEB2D4C0-44EF-4409-AA48-84DEFA84FBF0}" srcOrd="0" destOrd="0" presId="urn:microsoft.com/office/officeart/2005/8/layout/hierarchy4"/>
    <dgm:cxn modelId="{1D7C1FF2-C45C-416C-9B54-242D520DE5BD}" type="presOf" srcId="{3C29B1D9-6988-406E-95F7-EF69C8F76D7B}" destId="{9692E4E5-EA87-4891-A501-26C7961EF45B}" srcOrd="0" destOrd="0" presId="urn:microsoft.com/office/officeart/2005/8/layout/hierarchy4"/>
    <dgm:cxn modelId="{2FE51A48-5FB1-47DB-B1D2-53F70114CC93}" srcId="{63F578CE-A7F9-43DF-9897-317DECBDFE75}" destId="{106A0643-5723-4779-9CF8-832519081DFB}" srcOrd="0" destOrd="0" parTransId="{98CDF667-AFD7-45A7-830E-DBC57D119B48}" sibTransId="{AAC5046D-5D48-4BE8-BD1C-EFD43A10777C}"/>
    <dgm:cxn modelId="{0CB4C82E-8961-443E-92E7-3DDA91213EE8}" type="presOf" srcId="{2D4CF4D0-B6E1-4A60-9375-38C89B9A9028}" destId="{E4327505-0C43-4871-8757-A50453A0C067}" srcOrd="0" destOrd="0" presId="urn:microsoft.com/office/officeart/2005/8/layout/hierarchy4"/>
    <dgm:cxn modelId="{2EFA06C7-FFBF-4A71-9497-8CD2D53E0F90}" srcId="{4CFA4027-B689-4D18-B13F-E2AD64253F7E}" destId="{E3D80B77-31B5-4DFF-8FE1-FAA26C288FE0}" srcOrd="0" destOrd="0" parTransId="{E78DBF50-9289-4971-A0FE-F15CE31D7B33}" sibTransId="{C04BC880-4C18-4042-B395-9592849193CB}"/>
    <dgm:cxn modelId="{4261F136-DE99-446C-BCB6-DA60F64402AD}" srcId="{11F9C3DB-3694-4C6F-9480-413338C10FBB}" destId="{B6569DD0-5CAF-4EBD-812F-CAA384C5D95A}" srcOrd="0" destOrd="0" parTransId="{A90F804D-9F9A-414F-8363-9F071A1BCA86}" sibTransId="{6BFBC289-7E47-481C-93FB-38C6FF93EE5A}"/>
    <dgm:cxn modelId="{25A2EF7A-855B-4920-81C8-B3E40729E063}" srcId="{A0B9D35E-BBEF-43A9-A987-54A0F4924FEC}" destId="{C22A3A9D-8896-42B1-A9E1-137AB6F19CBC}" srcOrd="0" destOrd="0" parTransId="{AE5A436E-DB2F-440E-A31A-C892D8833ECC}" sibTransId="{AA5B28FA-9734-4A88-BFA9-F41F52E647C0}"/>
    <dgm:cxn modelId="{EF113C4A-37C5-49DC-99CE-4DB590966171}" type="presOf" srcId="{11F9C3DB-3694-4C6F-9480-413338C10FBB}" destId="{E46628DA-DFCB-494E-9EDB-9DEB3E961771}" srcOrd="0" destOrd="0" presId="urn:microsoft.com/office/officeart/2005/8/layout/hierarchy4"/>
    <dgm:cxn modelId="{E2E60461-5992-4AA5-A3A2-574A752DCE92}" srcId="{D351FCBF-967B-4557-978E-7A3222124EA5}" destId="{3D89C345-4A0D-4FDC-B5A8-B2FCB828DDAB}" srcOrd="2" destOrd="0" parTransId="{E6354887-5BD7-498D-B65E-5BB3879A76B2}" sibTransId="{EA880DA5-92D7-4193-8FA5-39C6170E4C3C}"/>
    <dgm:cxn modelId="{0560B00F-139E-4A75-BDB3-7684D3123DBE}" type="presOf" srcId="{26CDDBB0-53B7-4D3C-AF4D-24683CDF4E8D}" destId="{DD7F8CC8-677B-4412-A165-E035788EF0F0}" srcOrd="0" destOrd="0" presId="urn:microsoft.com/office/officeart/2005/8/layout/hierarchy4"/>
    <dgm:cxn modelId="{879B88E9-9F70-44E2-9D0A-67D5BED1F617}" srcId="{082EC1CC-CD0D-43DE-A613-150E1A8DBE60}" destId="{F6B46C7E-0BD2-4198-B92C-D4AFB39D0DF3}" srcOrd="0" destOrd="0" parTransId="{F2680510-1257-4C3D-BD09-6E8407B9CBE8}" sibTransId="{8CC147D3-902C-4079-A67E-49FBAC3A7EB1}"/>
    <dgm:cxn modelId="{AFDA77B8-2F12-403C-989F-B6DD72548724}" type="presOf" srcId="{5D59B49C-8193-4B9D-A524-24260E5DC43A}" destId="{26A96B2E-8431-4887-87F9-A88D05F1F01E}" srcOrd="0" destOrd="0" presId="urn:microsoft.com/office/officeart/2005/8/layout/hierarchy4"/>
    <dgm:cxn modelId="{EE12DCD5-C440-4D22-8BEA-217C5B56AA9F}" type="presOf" srcId="{106A0643-5723-4779-9CF8-832519081DFB}" destId="{0A211D61-E96B-4C12-A8C8-D8D1EEFFBC58}" srcOrd="0" destOrd="0" presId="urn:microsoft.com/office/officeart/2005/8/layout/hierarchy4"/>
    <dgm:cxn modelId="{20170314-B3AD-44E5-BF28-003FBF3E9A25}" type="presOf" srcId="{D351FCBF-967B-4557-978E-7A3222124EA5}" destId="{8CCC63E9-78E3-42CF-8177-76D5E588906A}" srcOrd="0" destOrd="0" presId="urn:microsoft.com/office/officeart/2005/8/layout/hierarchy4"/>
    <dgm:cxn modelId="{C01024E1-E059-431B-A7AD-3E181A9EED69}" srcId="{AA953905-5511-4BBE-84DD-052FA386F710}" destId="{63F578CE-A7F9-43DF-9897-317DECBDFE75}" srcOrd="0" destOrd="0" parTransId="{C4C4E399-7CFA-4FB6-8B88-411CF958837E}" sibTransId="{A0703C8F-6192-4443-A2CD-917212FFA414}"/>
    <dgm:cxn modelId="{588961D7-0E55-4B29-86C1-BE6EF8F89151}" type="presOf" srcId="{88DF974B-B270-4D3B-A9B4-7E9145FE5B54}" destId="{C2A5106F-03A4-46E1-8897-B6F86B1EB211}" srcOrd="0" destOrd="0" presId="urn:microsoft.com/office/officeart/2005/8/layout/hierarchy4"/>
    <dgm:cxn modelId="{02D1B5F0-5194-4C6A-A604-3AAE159768A3}" srcId="{185ECEAA-E9EC-4803-BDA2-150F3705D74B}" destId="{082EC1CC-CD0D-43DE-A613-150E1A8DBE60}" srcOrd="0" destOrd="0" parTransId="{7C55675F-CABC-4758-8574-80AB776D85A6}" sibTransId="{833B821C-191A-4E73-B688-E558D18292A6}"/>
    <dgm:cxn modelId="{B35FB5B5-CB85-4C4B-BE45-00B5768FB17B}" srcId="{2333D6CA-4988-4510-AFA4-58ADFA1A8522}" destId="{A0B9D35E-BBEF-43A9-A987-54A0F4924FEC}" srcOrd="0" destOrd="0" parTransId="{321D3909-0C0D-456E-A4DF-D22CFB08BF32}" sibTransId="{E4E00050-8396-403D-958E-B453A4BBD06F}"/>
    <dgm:cxn modelId="{E9E6A145-997E-4373-A14B-097A3028AE7C}" type="presOf" srcId="{63F578CE-A7F9-43DF-9897-317DECBDFE75}" destId="{E0925483-046E-4B1C-B61F-678079386B38}" srcOrd="0" destOrd="0" presId="urn:microsoft.com/office/officeart/2005/8/layout/hierarchy4"/>
    <dgm:cxn modelId="{82C18BDC-1060-47F3-8A49-89E3356C88E0}" type="presOf" srcId="{6E4BDF23-D055-4600-B225-7ECA009E7556}" destId="{B5E642CB-E027-4891-9890-4C997D088B55}" srcOrd="0" destOrd="0" presId="urn:microsoft.com/office/officeart/2005/8/layout/hierarchy4"/>
    <dgm:cxn modelId="{B7CA3AD6-E043-4F1E-8FBE-0E76C7E7A2B8}" type="presOf" srcId="{512DE50A-C5CC-4902-9E40-2F658F91C541}" destId="{83C0364A-A82B-41BD-93C7-EFFDB0175838}" srcOrd="0" destOrd="0" presId="urn:microsoft.com/office/officeart/2005/8/layout/hierarchy4"/>
    <dgm:cxn modelId="{1B2D7BCC-8BE9-42D3-A5C7-9032F83D87E1}" srcId="{5D59B49C-8193-4B9D-A524-24260E5DC43A}" destId="{185ECEAA-E9EC-4803-BDA2-150F3705D74B}" srcOrd="0" destOrd="0" parTransId="{51F421F0-2C98-4F6D-BF71-C5BF8C5D3CE4}" sibTransId="{B6172A86-0ED0-4857-B188-95714E8AB943}"/>
    <dgm:cxn modelId="{06734997-BB3F-464B-BD88-0FF9251C0472}" srcId="{1A37C2D0-E311-480D-BE74-4A10698CA5CA}" destId="{D351FCBF-967B-4557-978E-7A3222124EA5}" srcOrd="0" destOrd="0" parTransId="{02F7ECAF-3554-4DF9-89FC-164034A7045E}" sibTransId="{7DEB0C03-D1E4-4C2F-9788-195499245F22}"/>
    <dgm:cxn modelId="{F5726359-9561-4F82-8ECB-68835CA581CD}" type="presParOf" srcId="{864DD87F-0B0C-4621-942E-8CB6627B1031}" destId="{0C39856A-F539-4A0A-9A68-83637FEBAC0B}" srcOrd="0" destOrd="0" presId="urn:microsoft.com/office/officeart/2005/8/layout/hierarchy4"/>
    <dgm:cxn modelId="{1C14EA7A-4111-4823-B515-E1D8A8D39C6B}" type="presParOf" srcId="{0C39856A-F539-4A0A-9A68-83637FEBAC0B}" destId="{8CCC63E9-78E3-42CF-8177-76D5E588906A}" srcOrd="0" destOrd="0" presId="urn:microsoft.com/office/officeart/2005/8/layout/hierarchy4"/>
    <dgm:cxn modelId="{6800B68E-3675-414E-A233-8C0D9C56C1EE}" type="presParOf" srcId="{0C39856A-F539-4A0A-9A68-83637FEBAC0B}" destId="{B9A4D6C6-8648-453E-93F2-931661CD5112}" srcOrd="1" destOrd="0" presId="urn:microsoft.com/office/officeart/2005/8/layout/hierarchy4"/>
    <dgm:cxn modelId="{74A5F920-9DF9-4A96-B450-9613FA9B4ADC}" type="presParOf" srcId="{0C39856A-F539-4A0A-9A68-83637FEBAC0B}" destId="{BE32FA8B-7078-4ADB-B5C0-7CD6AA1E3302}" srcOrd="2" destOrd="0" presId="urn:microsoft.com/office/officeart/2005/8/layout/hierarchy4"/>
    <dgm:cxn modelId="{4EEE3427-6AE7-4998-8F88-CB8D63AA742B}" type="presParOf" srcId="{BE32FA8B-7078-4ADB-B5C0-7CD6AA1E3302}" destId="{3CAF2A95-9A8D-4AE2-99BD-4633CCE03CCD}" srcOrd="0" destOrd="0" presId="urn:microsoft.com/office/officeart/2005/8/layout/hierarchy4"/>
    <dgm:cxn modelId="{5EB671E2-7696-4382-9AFB-C6B2A4B0A78A}" type="presParOf" srcId="{3CAF2A95-9A8D-4AE2-99BD-4633CCE03CCD}" destId="{B5E642CB-E027-4891-9890-4C997D088B55}" srcOrd="0" destOrd="0" presId="urn:microsoft.com/office/officeart/2005/8/layout/hierarchy4"/>
    <dgm:cxn modelId="{647501FB-603A-4BA3-BC2C-4243007E21AF}" type="presParOf" srcId="{3CAF2A95-9A8D-4AE2-99BD-4633CCE03CCD}" destId="{ACBCB08E-F0CD-439D-99D4-1112527E7B34}" srcOrd="1" destOrd="0" presId="urn:microsoft.com/office/officeart/2005/8/layout/hierarchy4"/>
    <dgm:cxn modelId="{F045415A-1C36-4D68-B2BB-42F37DB91BE1}" type="presParOf" srcId="{3CAF2A95-9A8D-4AE2-99BD-4633CCE03CCD}" destId="{F7887B5A-E7EB-4C68-BB12-843A559EAFDD}" srcOrd="2" destOrd="0" presId="urn:microsoft.com/office/officeart/2005/8/layout/hierarchy4"/>
    <dgm:cxn modelId="{718352CB-891A-46D7-9C08-1720374F5C2D}" type="presParOf" srcId="{F7887B5A-E7EB-4C68-BB12-843A559EAFDD}" destId="{24ED2BF5-5E6A-4D66-B1B8-DD534C42396D}" srcOrd="0" destOrd="0" presId="urn:microsoft.com/office/officeart/2005/8/layout/hierarchy4"/>
    <dgm:cxn modelId="{5D4318DB-A71A-4AED-9689-34ACB46D237D}" type="presParOf" srcId="{24ED2BF5-5E6A-4D66-B1B8-DD534C42396D}" destId="{90F499B4-F115-41CD-8117-278BB7C1079C}" srcOrd="0" destOrd="0" presId="urn:microsoft.com/office/officeart/2005/8/layout/hierarchy4"/>
    <dgm:cxn modelId="{C73A260D-1D68-424A-B39A-85FDB48E5C9A}" type="presParOf" srcId="{24ED2BF5-5E6A-4D66-B1B8-DD534C42396D}" destId="{A4D47851-8E7F-4F47-B9E6-947B6D0E1522}" srcOrd="1" destOrd="0" presId="urn:microsoft.com/office/officeart/2005/8/layout/hierarchy4"/>
    <dgm:cxn modelId="{FB7E58BE-C3E4-4790-B3A8-E7D511B08BC7}" type="presParOf" srcId="{24ED2BF5-5E6A-4D66-B1B8-DD534C42396D}" destId="{232726A3-132F-4309-8384-C87BE68D1A7D}" srcOrd="2" destOrd="0" presId="urn:microsoft.com/office/officeart/2005/8/layout/hierarchy4"/>
    <dgm:cxn modelId="{1E5E5D86-C17B-4FC8-A796-7758629D47D9}" type="presParOf" srcId="{232726A3-132F-4309-8384-C87BE68D1A7D}" destId="{92F27F9C-FC65-4FA6-95B7-88DA3A778C96}" srcOrd="0" destOrd="0" presId="urn:microsoft.com/office/officeart/2005/8/layout/hierarchy4"/>
    <dgm:cxn modelId="{698188E1-5591-41DF-8490-60C56530BAD5}" type="presParOf" srcId="{92F27F9C-FC65-4FA6-95B7-88DA3A778C96}" destId="{90BD3D43-1A3B-485E-AFA6-70323627E9FE}" srcOrd="0" destOrd="0" presId="urn:microsoft.com/office/officeart/2005/8/layout/hierarchy4"/>
    <dgm:cxn modelId="{3634ABC2-BA75-4A68-AA7F-EB0CD05BE5E2}" type="presParOf" srcId="{92F27F9C-FC65-4FA6-95B7-88DA3A778C96}" destId="{8B39B552-1478-4372-B458-763D7F5D1FFF}" srcOrd="1" destOrd="0" presId="urn:microsoft.com/office/officeart/2005/8/layout/hierarchy4"/>
    <dgm:cxn modelId="{D97197E6-6D75-404F-8FAB-9766E820132D}" type="presParOf" srcId="{92F27F9C-FC65-4FA6-95B7-88DA3A778C96}" destId="{0DA08D53-8029-4837-B719-F3B3638477EE}" srcOrd="2" destOrd="0" presId="urn:microsoft.com/office/officeart/2005/8/layout/hierarchy4"/>
    <dgm:cxn modelId="{162477F5-E251-4641-886E-868C7050ED11}" type="presParOf" srcId="{0DA08D53-8029-4837-B719-F3B3638477EE}" destId="{507CAB7A-9F39-457C-BEC3-5B3BFB169094}" srcOrd="0" destOrd="0" presId="urn:microsoft.com/office/officeart/2005/8/layout/hierarchy4"/>
    <dgm:cxn modelId="{928905FF-9CF9-4EE4-B758-238B29BDCDD1}" type="presParOf" srcId="{507CAB7A-9F39-457C-BEC3-5B3BFB169094}" destId="{E46628DA-DFCB-494E-9EDB-9DEB3E961771}" srcOrd="0" destOrd="0" presId="urn:microsoft.com/office/officeart/2005/8/layout/hierarchy4"/>
    <dgm:cxn modelId="{E78B5300-045D-4820-9A11-AF8B04872C8E}" type="presParOf" srcId="{507CAB7A-9F39-457C-BEC3-5B3BFB169094}" destId="{1B95A24A-02CF-475E-ACB6-B20FB895244B}" srcOrd="1" destOrd="0" presId="urn:microsoft.com/office/officeart/2005/8/layout/hierarchy4"/>
    <dgm:cxn modelId="{B40A510B-AD25-4416-8E31-2B2462ED43C2}" type="presParOf" srcId="{507CAB7A-9F39-457C-BEC3-5B3BFB169094}" destId="{E8E4A673-71C9-45AE-9B5F-AE8A221A53FE}" srcOrd="2" destOrd="0" presId="urn:microsoft.com/office/officeart/2005/8/layout/hierarchy4"/>
    <dgm:cxn modelId="{BBF7A577-B47C-420F-AB1B-F6631056048E}" type="presParOf" srcId="{E8E4A673-71C9-45AE-9B5F-AE8A221A53FE}" destId="{F21DC648-3513-4AF5-A8C4-E58B02684BB0}" srcOrd="0" destOrd="0" presId="urn:microsoft.com/office/officeart/2005/8/layout/hierarchy4"/>
    <dgm:cxn modelId="{44BBA5CA-5F70-469F-8424-76757B38C1E0}" type="presParOf" srcId="{F21DC648-3513-4AF5-A8C4-E58B02684BB0}" destId="{0AC65D80-99D6-40C0-8E49-2EECF2BCE3A9}" srcOrd="0" destOrd="0" presId="urn:microsoft.com/office/officeart/2005/8/layout/hierarchy4"/>
    <dgm:cxn modelId="{0D75D8D3-B066-4EEA-BE11-351607058403}" type="presParOf" srcId="{F21DC648-3513-4AF5-A8C4-E58B02684BB0}" destId="{1C625336-5F9E-4C1E-8CBB-82208AE6B470}" srcOrd="1" destOrd="0" presId="urn:microsoft.com/office/officeart/2005/8/layout/hierarchy4"/>
    <dgm:cxn modelId="{D274B376-2257-43FF-A795-DB60616C691D}" type="presParOf" srcId="{F21DC648-3513-4AF5-A8C4-E58B02684BB0}" destId="{979289AA-7FC3-4CB3-8C21-27E1F1EAD018}" srcOrd="2" destOrd="0" presId="urn:microsoft.com/office/officeart/2005/8/layout/hierarchy4"/>
    <dgm:cxn modelId="{131CC330-29E7-4395-96A9-116467238747}" type="presParOf" srcId="{979289AA-7FC3-4CB3-8C21-27E1F1EAD018}" destId="{4615F3C8-9335-490B-B503-4FBB78B73EC4}" srcOrd="0" destOrd="0" presId="urn:microsoft.com/office/officeart/2005/8/layout/hierarchy4"/>
    <dgm:cxn modelId="{39736C37-1F5F-4607-A294-7BE620158678}" type="presParOf" srcId="{4615F3C8-9335-490B-B503-4FBB78B73EC4}" destId="{C2A5106F-03A4-46E1-8897-B6F86B1EB211}" srcOrd="0" destOrd="0" presId="urn:microsoft.com/office/officeart/2005/8/layout/hierarchy4"/>
    <dgm:cxn modelId="{B6EDF15E-902F-4765-BF32-FD4976DA8B5F}" type="presParOf" srcId="{4615F3C8-9335-490B-B503-4FBB78B73EC4}" destId="{35D8ECC3-E270-4826-BFE6-09E54329EA4B}" srcOrd="1" destOrd="0" presId="urn:microsoft.com/office/officeart/2005/8/layout/hierarchy4"/>
    <dgm:cxn modelId="{3D4BD1E3-7B92-48E4-9863-393C609750E0}" type="presParOf" srcId="{4615F3C8-9335-490B-B503-4FBB78B73EC4}" destId="{DDA9E0B0-1AFC-449C-A6AD-55DA549E0F32}" srcOrd="2" destOrd="0" presId="urn:microsoft.com/office/officeart/2005/8/layout/hierarchy4"/>
    <dgm:cxn modelId="{DDE826F8-702D-4FA1-9612-0E3D5EE494C1}" type="presParOf" srcId="{DDA9E0B0-1AFC-449C-A6AD-55DA549E0F32}" destId="{CC463024-A47C-4314-94CD-09CDB099A1AE}" srcOrd="0" destOrd="0" presId="urn:microsoft.com/office/officeart/2005/8/layout/hierarchy4"/>
    <dgm:cxn modelId="{9941F780-5AC8-447F-93A9-5940EB361ED2}" type="presParOf" srcId="{CC463024-A47C-4314-94CD-09CDB099A1AE}" destId="{C4145823-F6A6-4FD0-91E7-96466CB8D1F1}" srcOrd="0" destOrd="0" presId="urn:microsoft.com/office/officeart/2005/8/layout/hierarchy4"/>
    <dgm:cxn modelId="{2A8AB979-1DCE-4B16-B34C-5176912C52D3}" type="presParOf" srcId="{CC463024-A47C-4314-94CD-09CDB099A1AE}" destId="{3C5F5345-F3DE-42FC-8015-C71D4333DBD6}" srcOrd="1" destOrd="0" presId="urn:microsoft.com/office/officeart/2005/8/layout/hierarchy4"/>
    <dgm:cxn modelId="{1A64B965-BEF5-4A0E-BF57-17B546D495B5}" type="presParOf" srcId="{CC463024-A47C-4314-94CD-09CDB099A1AE}" destId="{4E319265-067E-491A-ACFC-54832C34D152}" srcOrd="2" destOrd="0" presId="urn:microsoft.com/office/officeart/2005/8/layout/hierarchy4"/>
    <dgm:cxn modelId="{2FE11FCA-8179-46B5-A7CE-44869CEC88F5}" type="presParOf" srcId="{4E319265-067E-491A-ACFC-54832C34D152}" destId="{7F39BAF2-6256-4CB8-B072-657D54D295BF}" srcOrd="0" destOrd="0" presId="urn:microsoft.com/office/officeart/2005/8/layout/hierarchy4"/>
    <dgm:cxn modelId="{7182D9ED-33E9-455E-872F-A9048A658C87}" type="presParOf" srcId="{7F39BAF2-6256-4CB8-B072-657D54D295BF}" destId="{EEB2D4C0-44EF-4409-AA48-84DEFA84FBF0}" srcOrd="0" destOrd="0" presId="urn:microsoft.com/office/officeart/2005/8/layout/hierarchy4"/>
    <dgm:cxn modelId="{21303422-EBEE-43E9-ADE5-0FAB4683D626}" type="presParOf" srcId="{7F39BAF2-6256-4CB8-B072-657D54D295BF}" destId="{04AE33EC-CB7C-4C1E-83A9-9551901104F8}" srcOrd="1" destOrd="0" presId="urn:microsoft.com/office/officeart/2005/8/layout/hierarchy4"/>
    <dgm:cxn modelId="{746057FF-CDFA-4F44-83C2-1971067BB32C}" type="presParOf" srcId="{BE32FA8B-7078-4ADB-B5C0-7CD6AA1E3302}" destId="{4EACF355-C96D-44A7-8246-9A46B0C1B2CB}" srcOrd="1" destOrd="0" presId="urn:microsoft.com/office/officeart/2005/8/layout/hierarchy4"/>
    <dgm:cxn modelId="{C1582FBD-E6F4-46E5-8618-22E862A747A4}" type="presParOf" srcId="{BE32FA8B-7078-4ADB-B5C0-7CD6AA1E3302}" destId="{6A5B9F64-58E7-49BB-ABA2-B17C0AC42AD0}" srcOrd="2" destOrd="0" presId="urn:microsoft.com/office/officeart/2005/8/layout/hierarchy4"/>
    <dgm:cxn modelId="{D2F68C7F-E632-4119-823B-3EFEB52BC30A}" type="presParOf" srcId="{6A5B9F64-58E7-49BB-ABA2-B17C0AC42AD0}" destId="{9692E4E5-EA87-4891-A501-26C7961EF45B}" srcOrd="0" destOrd="0" presId="urn:microsoft.com/office/officeart/2005/8/layout/hierarchy4"/>
    <dgm:cxn modelId="{314F169D-9B4E-4ADC-AF7E-D48F81CC36B0}" type="presParOf" srcId="{6A5B9F64-58E7-49BB-ABA2-B17C0AC42AD0}" destId="{C93E6095-31CB-43E3-B47B-66E13F536D5F}" srcOrd="1" destOrd="0" presId="urn:microsoft.com/office/officeart/2005/8/layout/hierarchy4"/>
    <dgm:cxn modelId="{BC1C3F7B-6FEB-4465-8F31-308EC9E98CAB}" type="presParOf" srcId="{6A5B9F64-58E7-49BB-ABA2-B17C0AC42AD0}" destId="{EE2630E2-D198-4205-AB30-E9BBA265EC62}" srcOrd="2" destOrd="0" presId="urn:microsoft.com/office/officeart/2005/8/layout/hierarchy4"/>
    <dgm:cxn modelId="{5B5ECD59-1C55-4975-AB9B-C253A3B4BD54}" type="presParOf" srcId="{EE2630E2-D198-4205-AB30-E9BBA265EC62}" destId="{A2311944-8A12-481A-A769-FE6EA63658DC}" srcOrd="0" destOrd="0" presId="urn:microsoft.com/office/officeart/2005/8/layout/hierarchy4"/>
    <dgm:cxn modelId="{3C88F781-515F-4671-B5EE-FBAAF447A663}" type="presParOf" srcId="{A2311944-8A12-481A-A769-FE6EA63658DC}" destId="{54CEBF21-A4A2-4FAA-84C4-B03ADB329E3A}" srcOrd="0" destOrd="0" presId="urn:microsoft.com/office/officeart/2005/8/layout/hierarchy4"/>
    <dgm:cxn modelId="{4C1531E9-3A8F-4FB9-8C89-05C740E7BDAD}" type="presParOf" srcId="{A2311944-8A12-481A-A769-FE6EA63658DC}" destId="{093AEF13-FEB3-4F32-A91C-059B24C49C2E}" srcOrd="1" destOrd="0" presId="urn:microsoft.com/office/officeart/2005/8/layout/hierarchy4"/>
    <dgm:cxn modelId="{8CF040FA-32EA-4B6E-9787-57BDAA72B828}" type="presParOf" srcId="{A2311944-8A12-481A-A769-FE6EA63658DC}" destId="{AA68E7D5-DE50-4429-9146-6F720F954D2D}" srcOrd="2" destOrd="0" presId="urn:microsoft.com/office/officeart/2005/8/layout/hierarchy4"/>
    <dgm:cxn modelId="{08449AA3-DA18-4D6E-9460-037E8098047D}" type="presParOf" srcId="{AA68E7D5-DE50-4429-9146-6F720F954D2D}" destId="{5EF5670C-EF8D-484D-B3EF-EDCD31821607}" srcOrd="0" destOrd="0" presId="urn:microsoft.com/office/officeart/2005/8/layout/hierarchy4"/>
    <dgm:cxn modelId="{98C901E6-9B7C-49A7-B936-46C4F5619B11}" type="presParOf" srcId="{5EF5670C-EF8D-484D-B3EF-EDCD31821607}" destId="{43512D5F-60E3-4A3D-A813-B95806C65BFB}" srcOrd="0" destOrd="0" presId="urn:microsoft.com/office/officeart/2005/8/layout/hierarchy4"/>
    <dgm:cxn modelId="{AB3DB954-A048-4650-AD7D-5069990EDD14}" type="presParOf" srcId="{5EF5670C-EF8D-484D-B3EF-EDCD31821607}" destId="{E3833EEC-9963-4007-A67B-C6498B7506D9}" srcOrd="1" destOrd="0" presId="urn:microsoft.com/office/officeart/2005/8/layout/hierarchy4"/>
    <dgm:cxn modelId="{1A368BEF-0B77-401C-BB75-46F7076A34CA}" type="presParOf" srcId="{5EF5670C-EF8D-484D-B3EF-EDCD31821607}" destId="{C4831DD6-CD76-4EB1-8BA4-ECC0F033B59B}" srcOrd="2" destOrd="0" presId="urn:microsoft.com/office/officeart/2005/8/layout/hierarchy4"/>
    <dgm:cxn modelId="{BA735EBA-79B0-4D52-8F97-D8871C6FE256}" type="presParOf" srcId="{C4831DD6-CD76-4EB1-8BA4-ECC0F033B59B}" destId="{D7B4056B-4136-4B6F-86C9-B93A3C4BDCA4}" srcOrd="0" destOrd="0" presId="urn:microsoft.com/office/officeart/2005/8/layout/hierarchy4"/>
    <dgm:cxn modelId="{3967BD0D-6A0F-4EBE-B60E-E44C20650100}" type="presParOf" srcId="{D7B4056B-4136-4B6F-86C9-B93A3C4BDCA4}" destId="{ECF86931-3BE5-4A0F-A00E-45591BCD5079}" srcOrd="0" destOrd="0" presId="urn:microsoft.com/office/officeart/2005/8/layout/hierarchy4"/>
    <dgm:cxn modelId="{6372DB11-5E04-4DA0-9BA2-99CA4223B938}" type="presParOf" srcId="{D7B4056B-4136-4B6F-86C9-B93A3C4BDCA4}" destId="{FF584B75-BF45-4000-873A-F8FCED7AF95C}" srcOrd="1" destOrd="0" presId="urn:microsoft.com/office/officeart/2005/8/layout/hierarchy4"/>
    <dgm:cxn modelId="{E6410D47-3723-4CAE-A131-1AA5BAC56092}" type="presParOf" srcId="{D7B4056B-4136-4B6F-86C9-B93A3C4BDCA4}" destId="{1BC953D3-6716-4D67-9522-B7CFBE851720}" srcOrd="2" destOrd="0" presId="urn:microsoft.com/office/officeart/2005/8/layout/hierarchy4"/>
    <dgm:cxn modelId="{97B6B845-3494-4844-82B3-921A667BD5A0}" type="presParOf" srcId="{1BC953D3-6716-4D67-9522-B7CFBE851720}" destId="{BDFE0175-310B-4061-82D5-91AB86CC177B}" srcOrd="0" destOrd="0" presId="urn:microsoft.com/office/officeart/2005/8/layout/hierarchy4"/>
    <dgm:cxn modelId="{2287D644-A1E7-4118-B47C-9A3F13662490}" type="presParOf" srcId="{BDFE0175-310B-4061-82D5-91AB86CC177B}" destId="{F528A6ED-D95E-412F-BAC4-1D31F098E4CC}" srcOrd="0" destOrd="0" presId="urn:microsoft.com/office/officeart/2005/8/layout/hierarchy4"/>
    <dgm:cxn modelId="{0F4E9C72-5B07-4289-B1FA-5623CA9FDE55}" type="presParOf" srcId="{BDFE0175-310B-4061-82D5-91AB86CC177B}" destId="{A10DEDEA-A835-458B-B42C-6ADA8E0B4F43}" srcOrd="1" destOrd="0" presId="urn:microsoft.com/office/officeart/2005/8/layout/hierarchy4"/>
    <dgm:cxn modelId="{1DC17EB7-FB3B-4A75-99AB-30E11A789B6D}" type="presParOf" srcId="{BDFE0175-310B-4061-82D5-91AB86CC177B}" destId="{F5A0C93F-A96C-4D6D-999C-92EA1539AD31}" srcOrd="2" destOrd="0" presId="urn:microsoft.com/office/officeart/2005/8/layout/hierarchy4"/>
    <dgm:cxn modelId="{34665824-BA72-4425-B56A-46A98BB370E8}" type="presParOf" srcId="{F5A0C93F-A96C-4D6D-999C-92EA1539AD31}" destId="{E1E07EB3-4029-49DD-8836-ED6C3D40496F}" srcOrd="0" destOrd="0" presId="urn:microsoft.com/office/officeart/2005/8/layout/hierarchy4"/>
    <dgm:cxn modelId="{0CBF962A-E6DC-445E-AF52-2272C1926D09}" type="presParOf" srcId="{E1E07EB3-4029-49DD-8836-ED6C3D40496F}" destId="{E0925483-046E-4B1C-B61F-678079386B38}" srcOrd="0" destOrd="0" presId="urn:microsoft.com/office/officeart/2005/8/layout/hierarchy4"/>
    <dgm:cxn modelId="{D4803AEE-5DE6-4F95-A0E9-37943A6E18C7}" type="presParOf" srcId="{E1E07EB3-4029-49DD-8836-ED6C3D40496F}" destId="{ACE40A29-F9C9-416D-9C04-ED4C9B58AFF0}" srcOrd="1" destOrd="0" presId="urn:microsoft.com/office/officeart/2005/8/layout/hierarchy4"/>
    <dgm:cxn modelId="{0B1C4F22-0349-442A-BF54-57C8910C4ADE}" type="presParOf" srcId="{E1E07EB3-4029-49DD-8836-ED6C3D40496F}" destId="{E7B23ED8-3E60-46D5-A854-BBCB95EC85AD}" srcOrd="2" destOrd="0" presId="urn:microsoft.com/office/officeart/2005/8/layout/hierarchy4"/>
    <dgm:cxn modelId="{477039B6-6FB5-480C-944E-D498CB793FD1}" type="presParOf" srcId="{E7B23ED8-3E60-46D5-A854-BBCB95EC85AD}" destId="{0F616997-070F-40F9-B39D-F7E89FC0E584}" srcOrd="0" destOrd="0" presId="urn:microsoft.com/office/officeart/2005/8/layout/hierarchy4"/>
    <dgm:cxn modelId="{10DA96E3-32B2-4918-AEAB-47DAD0319739}" type="presParOf" srcId="{0F616997-070F-40F9-B39D-F7E89FC0E584}" destId="{0A211D61-E96B-4C12-A8C8-D8D1EEFFBC58}" srcOrd="0" destOrd="0" presId="urn:microsoft.com/office/officeart/2005/8/layout/hierarchy4"/>
    <dgm:cxn modelId="{B686DF7E-2BD0-4311-BE71-8C116972BFD6}" type="presParOf" srcId="{0F616997-070F-40F9-B39D-F7E89FC0E584}" destId="{D1FCFAB8-B831-4956-B902-B6DE817CCF98}" srcOrd="1" destOrd="0" presId="urn:microsoft.com/office/officeart/2005/8/layout/hierarchy4"/>
    <dgm:cxn modelId="{2F93C515-F9D8-48C2-A1DA-E76B17A8F1C5}" type="presParOf" srcId="{0F616997-070F-40F9-B39D-F7E89FC0E584}" destId="{F1CAC0B5-76BE-4AAD-9D6B-1EF7B8F33E00}" srcOrd="2" destOrd="0" presId="urn:microsoft.com/office/officeart/2005/8/layout/hierarchy4"/>
    <dgm:cxn modelId="{6E47C81D-0ACC-4CBD-BE3E-6A5FB3A5F44F}" type="presParOf" srcId="{F1CAC0B5-76BE-4AAD-9D6B-1EF7B8F33E00}" destId="{D7A5C03F-8A16-4D69-A504-68AA697D7D8A}" srcOrd="0" destOrd="0" presId="urn:microsoft.com/office/officeart/2005/8/layout/hierarchy4"/>
    <dgm:cxn modelId="{AF030BE5-B986-4C08-ABC8-0C1031B82263}" type="presParOf" srcId="{D7A5C03F-8A16-4D69-A504-68AA697D7D8A}" destId="{DD7F8CC8-677B-4412-A165-E035788EF0F0}" srcOrd="0" destOrd="0" presId="urn:microsoft.com/office/officeart/2005/8/layout/hierarchy4"/>
    <dgm:cxn modelId="{7D20C0EF-AA47-4855-9F42-A70E64BD1F79}" type="presParOf" srcId="{D7A5C03F-8A16-4D69-A504-68AA697D7D8A}" destId="{3ECD1922-6F53-4A58-803B-8ECDCF0A3B72}" srcOrd="1" destOrd="0" presId="urn:microsoft.com/office/officeart/2005/8/layout/hierarchy4"/>
    <dgm:cxn modelId="{4412903D-E1E9-43C6-A2F6-356700EAF31C}" type="presParOf" srcId="{BE32FA8B-7078-4ADB-B5C0-7CD6AA1E3302}" destId="{FC96FA8F-6E54-478A-A8ED-640F52F476A0}" srcOrd="3" destOrd="0" presId="urn:microsoft.com/office/officeart/2005/8/layout/hierarchy4"/>
    <dgm:cxn modelId="{9D6BD8C2-6E8E-4B76-B63B-506A69F177DD}" type="presParOf" srcId="{BE32FA8B-7078-4ADB-B5C0-7CD6AA1E3302}" destId="{383CB128-A4AA-4452-9004-E8AD7002E2A1}" srcOrd="4" destOrd="0" presId="urn:microsoft.com/office/officeart/2005/8/layout/hierarchy4"/>
    <dgm:cxn modelId="{D6320105-4484-4895-B44B-2931CB124665}" type="presParOf" srcId="{383CB128-A4AA-4452-9004-E8AD7002E2A1}" destId="{C3D65556-9B34-4346-A99C-73E3FE9EE9C6}" srcOrd="0" destOrd="0" presId="urn:microsoft.com/office/officeart/2005/8/layout/hierarchy4"/>
    <dgm:cxn modelId="{AA78D2D3-E112-470B-9570-A59F351DC55A}" type="presParOf" srcId="{383CB128-A4AA-4452-9004-E8AD7002E2A1}" destId="{9433F4D2-AFBC-4A07-A979-2EFBE3618D9C}" srcOrd="1" destOrd="0" presId="urn:microsoft.com/office/officeart/2005/8/layout/hierarchy4"/>
    <dgm:cxn modelId="{D3D03699-530F-40BB-B625-640E7F0A486A}" type="presParOf" srcId="{383CB128-A4AA-4452-9004-E8AD7002E2A1}" destId="{BDED661D-16A8-437A-A61F-D108A88156E8}" srcOrd="2" destOrd="0" presId="urn:microsoft.com/office/officeart/2005/8/layout/hierarchy4"/>
    <dgm:cxn modelId="{0EDEB870-36C8-4154-8764-4E963E75DC3E}" type="presParOf" srcId="{BDED661D-16A8-437A-A61F-D108A88156E8}" destId="{A8237010-8D21-4C40-9D7B-4F8AE372C35B}" srcOrd="0" destOrd="0" presId="urn:microsoft.com/office/officeart/2005/8/layout/hierarchy4"/>
    <dgm:cxn modelId="{6039D611-E0C0-4092-962B-667E83E7A460}" type="presParOf" srcId="{A8237010-8D21-4C40-9D7B-4F8AE372C35B}" destId="{83C0364A-A82B-41BD-93C7-EFFDB0175838}" srcOrd="0" destOrd="0" presId="urn:microsoft.com/office/officeart/2005/8/layout/hierarchy4"/>
    <dgm:cxn modelId="{CDF991B6-085D-4166-8DD7-155755142CD8}" type="presParOf" srcId="{A8237010-8D21-4C40-9D7B-4F8AE372C35B}" destId="{26A5D7BF-655D-4842-8872-01D4FDFAE034}" srcOrd="1" destOrd="0" presId="urn:microsoft.com/office/officeart/2005/8/layout/hierarchy4"/>
    <dgm:cxn modelId="{417D6ABF-0853-44B4-B2DB-613FE4215D50}" type="presParOf" srcId="{A8237010-8D21-4C40-9D7B-4F8AE372C35B}" destId="{509CE196-0D8C-49A8-B3D7-9BB29169618F}" srcOrd="2" destOrd="0" presId="urn:microsoft.com/office/officeart/2005/8/layout/hierarchy4"/>
    <dgm:cxn modelId="{75B496A5-5F04-4BC3-952C-CD1A71D5883B}" type="presParOf" srcId="{509CE196-0D8C-49A8-B3D7-9BB29169618F}" destId="{433655AD-A900-41AD-8F0F-3CD31838D7EE}" srcOrd="0" destOrd="0" presId="urn:microsoft.com/office/officeart/2005/8/layout/hierarchy4"/>
    <dgm:cxn modelId="{A16C5C4B-5897-4D83-80A8-88B635D63B2C}" type="presParOf" srcId="{433655AD-A900-41AD-8F0F-3CD31838D7EE}" destId="{E4327505-0C43-4871-8757-A50453A0C067}" srcOrd="0" destOrd="0" presId="urn:microsoft.com/office/officeart/2005/8/layout/hierarchy4"/>
    <dgm:cxn modelId="{C0F90953-EEAE-4D2E-ABCE-5AE5F703CAF2}" type="presParOf" srcId="{433655AD-A900-41AD-8F0F-3CD31838D7EE}" destId="{FA240637-8708-425C-AE8B-749787D27E7F}" srcOrd="1" destOrd="0" presId="urn:microsoft.com/office/officeart/2005/8/layout/hierarchy4"/>
    <dgm:cxn modelId="{70BF4F03-B2F5-4567-AC3C-BB1FB9E4E54D}" type="presParOf" srcId="{433655AD-A900-41AD-8F0F-3CD31838D7EE}" destId="{66E87F13-839F-4F13-92F9-25D1DE1DBE89}" srcOrd="2" destOrd="0" presId="urn:microsoft.com/office/officeart/2005/8/layout/hierarchy4"/>
    <dgm:cxn modelId="{0B71FD7E-1D68-4496-AEBE-3D821D78A2B9}" type="presParOf" srcId="{66E87F13-839F-4F13-92F9-25D1DE1DBE89}" destId="{59E9A1C9-BF43-46B0-BA12-280660F3E0B5}" srcOrd="0" destOrd="0" presId="urn:microsoft.com/office/officeart/2005/8/layout/hierarchy4"/>
    <dgm:cxn modelId="{0DD9BB78-D506-41F8-B76E-43D5AFB8213B}" type="presParOf" srcId="{59E9A1C9-BF43-46B0-BA12-280660F3E0B5}" destId="{26A96B2E-8431-4887-87F9-A88D05F1F01E}" srcOrd="0" destOrd="0" presId="urn:microsoft.com/office/officeart/2005/8/layout/hierarchy4"/>
    <dgm:cxn modelId="{18F5AA77-A69F-42D8-B83E-5C835515F9AB}" type="presParOf" srcId="{59E9A1C9-BF43-46B0-BA12-280660F3E0B5}" destId="{44BE5888-BFB2-42F3-8CFB-F35EA527E485}" srcOrd="1" destOrd="0" presId="urn:microsoft.com/office/officeart/2005/8/layout/hierarchy4"/>
    <dgm:cxn modelId="{84B0BBCC-845E-4562-B3F2-C4EA406A2C55}" type="presParOf" srcId="{59E9A1C9-BF43-46B0-BA12-280660F3E0B5}" destId="{8C91A089-9E02-46C5-B968-BACB80AECC4C}" srcOrd="2" destOrd="0" presId="urn:microsoft.com/office/officeart/2005/8/layout/hierarchy4"/>
    <dgm:cxn modelId="{0693E876-CDA9-4D69-ABC9-C8CCD7D66440}" type="presParOf" srcId="{8C91A089-9E02-46C5-B968-BACB80AECC4C}" destId="{4CCC690B-26B3-47CA-AEB9-46CDA2E15A25}" srcOrd="0" destOrd="0" presId="urn:microsoft.com/office/officeart/2005/8/layout/hierarchy4"/>
    <dgm:cxn modelId="{49077E8F-30B5-4089-8E79-6DFBD505AF63}" type="presParOf" srcId="{4CCC690B-26B3-47CA-AEB9-46CDA2E15A25}" destId="{8E8AC1E9-FB6F-42A5-9474-FD92A989D567}" srcOrd="0" destOrd="0" presId="urn:microsoft.com/office/officeart/2005/8/layout/hierarchy4"/>
    <dgm:cxn modelId="{279290BA-7DF6-4087-8EF7-73D582FD8AEE}" type="presParOf" srcId="{4CCC690B-26B3-47CA-AEB9-46CDA2E15A25}" destId="{0A410C9B-3DF5-4E41-8896-D54FC96A86A9}" srcOrd="1" destOrd="0" presId="urn:microsoft.com/office/officeart/2005/8/layout/hierarchy4"/>
    <dgm:cxn modelId="{DD003D36-5EED-406D-B39F-852D23CB4D0A}" type="presParOf" srcId="{4CCC690B-26B3-47CA-AEB9-46CDA2E15A25}" destId="{244BCC4F-DF14-434C-801F-C854F38E0855}" srcOrd="2" destOrd="0" presId="urn:microsoft.com/office/officeart/2005/8/layout/hierarchy4"/>
    <dgm:cxn modelId="{D465D58F-0169-4459-875B-DC1BB5E067AA}" type="presParOf" srcId="{244BCC4F-DF14-434C-801F-C854F38E0855}" destId="{52333AC2-4451-4B24-A3B1-C092ADC59525}" srcOrd="0" destOrd="0" presId="urn:microsoft.com/office/officeart/2005/8/layout/hierarchy4"/>
    <dgm:cxn modelId="{212EB6AC-B2F5-4714-AFF7-BDC57C691F52}" type="presParOf" srcId="{52333AC2-4451-4B24-A3B1-C092ADC59525}" destId="{E540DE68-EB53-4C30-AC40-243EE7A10C17}" srcOrd="0" destOrd="0" presId="urn:microsoft.com/office/officeart/2005/8/layout/hierarchy4"/>
    <dgm:cxn modelId="{882E1F93-F85B-4C2B-A549-EBB15CCCE360}" type="presParOf" srcId="{52333AC2-4451-4B24-A3B1-C092ADC59525}" destId="{5A6494E5-4937-4C73-AA74-07766BF905B9}" srcOrd="1" destOrd="0" presId="urn:microsoft.com/office/officeart/2005/8/layout/hierarchy4"/>
    <dgm:cxn modelId="{F560F9C7-2BCF-45B3-902D-E0827289D83C}" type="presParOf" srcId="{52333AC2-4451-4B24-A3B1-C092ADC59525}" destId="{08935F06-7E86-4669-8A72-0BB000B4CAA3}" srcOrd="2" destOrd="0" presId="urn:microsoft.com/office/officeart/2005/8/layout/hierarchy4"/>
    <dgm:cxn modelId="{6C606B6F-C61E-4F3B-88B6-3F84ACDA47D0}" type="presParOf" srcId="{08935F06-7E86-4669-8A72-0BB000B4CAA3}" destId="{66AE5943-CD57-4B0A-B8A1-D1F6E298E33B}" srcOrd="0" destOrd="0" presId="urn:microsoft.com/office/officeart/2005/8/layout/hierarchy4"/>
    <dgm:cxn modelId="{397F6CE3-B850-4121-8A62-B79009DCBCE0}" type="presParOf" srcId="{66AE5943-CD57-4B0A-B8A1-D1F6E298E33B}" destId="{E4A8A91F-C72F-42C4-9F11-3F9AA5B7D093}" srcOrd="0" destOrd="0" presId="urn:microsoft.com/office/officeart/2005/8/layout/hierarchy4"/>
    <dgm:cxn modelId="{CBFEE6A4-0764-4B74-A967-C74E0559A44C}" type="presParOf" srcId="{66AE5943-CD57-4B0A-B8A1-D1F6E298E33B}" destId="{A5A9D21F-9268-498B-A7BA-8D709BF597BB}" srcOrd="1" destOrd="0" presId="urn:microsoft.com/office/officeart/2005/8/layout/hierarchy4"/>
    <dgm:cxn modelId="{93504560-7F88-447B-AB57-23D29593252B}" type="presParOf" srcId="{66AE5943-CD57-4B0A-B8A1-D1F6E298E33B}" destId="{BDB035FB-6BDA-4635-83F3-59ED0841BC23}" srcOrd="2" destOrd="0" presId="urn:microsoft.com/office/officeart/2005/8/layout/hierarchy4"/>
    <dgm:cxn modelId="{EE0A3E74-AA78-48FD-A991-B82CC8E1D370}" type="presParOf" srcId="{BDB035FB-6BDA-4635-83F3-59ED0841BC23}" destId="{621141FB-C765-40CA-806F-67314F3A357E}" srcOrd="0" destOrd="0" presId="urn:microsoft.com/office/officeart/2005/8/layout/hierarchy4"/>
    <dgm:cxn modelId="{30E75A80-578B-4E25-811F-AA61FB558AFE}" type="presParOf" srcId="{621141FB-C765-40CA-806F-67314F3A357E}" destId="{207320A6-728B-41D5-8868-13C3E8015EF9}" srcOrd="0" destOrd="0" presId="urn:microsoft.com/office/officeart/2005/8/layout/hierarchy4"/>
    <dgm:cxn modelId="{D9E5B40D-FF39-44F2-AC64-6F0FF0E3DA72}" type="presParOf" srcId="{621141FB-C765-40CA-806F-67314F3A357E}" destId="{C1949580-DC47-4846-A723-70F567C693B6}" srcOrd="1" destOrd="0" presId="urn:microsoft.com/office/officeart/2005/8/layout/hierarchy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tyle>
          <a:lnRef idx="3">
            <a:schemeClr val="lt1"/>
          </a:lnRef>
          <a:fillRef idx="1">
            <a:schemeClr val="accent2"/>
          </a:fillRef>
          <a:effectRef idx="1">
            <a:schemeClr val="accent2"/>
          </a:effectRef>
          <a:fontRef idx="minor">
            <a:schemeClr val="lt1"/>
          </a:fontRef>
        </dgm:style>
      </dgm:prSet>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E900975D-4121-430B-8FA3-BEFE3EC45817}" type="sib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C6F24F42-97B0-4B65-A4C6-FEB3AD0E1596}" type="sib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A670FA7C-7403-44C0-BA19-83B2BA693E61}" type="sib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F6F97186-B344-4193-9FE9-6DFB5403A289}">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3600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22CCE59-9B42-4DA2-949C-34E1E0586A20}" type="par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01E5FF1C-8ED4-4ED1-A0DD-0AA37640AF28}" type="sib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2453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4F31578-307B-4AF8-9DDD-FA0365BF46F7}" type="par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EE696C4B-FDDD-492E-99F0-85F84DCD2C36}" type="sib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CD119780-6575-4106-AE5B-2CC6B48E548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99EC59D-97F4-424A-A28E-01E77005439E}" type="par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3BBBAA4F-305C-4E5F-BBCB-DE1B8ED5978A}" type="sib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3047CE4C-FF19-4B45-8312-79C9A6EA38F8}" type="par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844E05AD-2AB6-4319-9130-67827496C360}" type="sib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93520637-36B3-4AB9-B949-92D55141E73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59CBCFDE-87C7-4CA0-895C-10567390C816}" type="sib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48,4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26501B87-1556-4F1B-A703-D81F2BA2DB5B}" type="sib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44367D81-039C-4579-8E09-66CAF90F504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7B6E404-88D1-4D88-A32E-7761881B20C7}" type="par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F7E1C861-8795-4EA1-A76A-EE2CB6232346}" type="sibTrans" cxnId="{0DC76281-AE6D-4D6E-81A2-1B2B3B2AF0AA}">
      <dgm:prSet/>
      <dgm:spPr/>
      <dgm:t>
        <a:bodyPr/>
        <a:lstStyle/>
        <a:p>
          <a:endParaRPr lang="ru-RU" sz="1100" b="1">
            <a:latin typeface="Times New Roman" panose="02020603050405020304" pitchFamily="18" charset="0"/>
            <a:cs typeface="Times New Roman" panose="02020603050405020304" pitchFamily="18" charset="0"/>
          </a:endParaRPr>
        </a:p>
      </dgm:t>
    </dgm:pt>
    <dgm:pt modelId="{614AF9F2-E1A1-4D10-882A-EB6B0D669FC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25,5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B0591E8-42AF-40BA-A11A-3996F9B13E48}" type="par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A52C1518-95AA-4EDF-99FF-93D999EDDD4A}" type="sibTrans" cxnId="{F1D9D270-AECF-4F03-87DB-1FE8BCAFEC8D}">
      <dgm:prSet/>
      <dgm:spPr/>
      <dgm:t>
        <a:bodyPr/>
        <a:lstStyle/>
        <a:p>
          <a:endParaRPr lang="ru-RU" sz="1100" b="1">
            <a:latin typeface="Times New Roman" panose="02020603050405020304" pitchFamily="18" charset="0"/>
            <a:cs typeface="Times New Roman" panose="02020603050405020304" pitchFamily="18" charset="0"/>
          </a:endParaRPr>
        </a:p>
      </dgm:t>
    </dgm:pt>
    <dgm:pt modelId="{9C715FE5-31CA-4541-A958-D2C730C134E0}">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13,5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36A8C1B-37CE-4FCD-A098-830552423D53}" type="par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132F376-D606-4DE2-9BBB-04499697516A}" type="sibTrans" cxnId="{3309F21D-4431-4903-BB3C-90427A73504C}">
      <dgm:prSet/>
      <dgm:spPr/>
      <dgm:t>
        <a:bodyPr/>
        <a:lstStyle/>
        <a:p>
          <a:endParaRPr lang="ru-RU" sz="1100" b="1">
            <a:latin typeface="Times New Roman" panose="02020603050405020304" pitchFamily="18" charset="0"/>
            <a:cs typeface="Times New Roman" panose="02020603050405020304" pitchFamily="18" charset="0"/>
          </a:endParaRPr>
        </a:p>
      </dgm:t>
    </dgm:pt>
    <dgm:pt modelId="{BE98D1AB-A280-4D0B-A815-73E57FD87EC3}">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43,1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DDECA34-9841-4A92-959B-4DB892243F64}" type="par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2FD537BC-8C4D-4BAF-9555-CDCB9FCAC8F1}" type="sibTrans" cxnId="{15B242EC-11A3-40F7-B2A4-A7E917E37951}">
      <dgm:prSet/>
      <dgm:spPr/>
      <dgm:t>
        <a:bodyPr/>
        <a:lstStyle/>
        <a:p>
          <a:endParaRPr lang="ru-RU" sz="1100" b="1">
            <a:latin typeface="Times New Roman" panose="02020603050405020304" pitchFamily="18" charset="0"/>
            <a:cs typeface="Times New Roman" panose="02020603050405020304" pitchFamily="18" charset="0"/>
          </a:endParaRPr>
        </a:p>
      </dgm:t>
    </dgm:pt>
    <dgm:pt modelId="{8536FD6B-8AD2-4A43-B337-6FD60B3FD4B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58,9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E96D71A-01B8-4654-A8DF-88EC5108171C}" type="par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60DD4894-6B75-4AA7-A724-54B5BA9C59B6}" type="sibTrans" cxnId="{9C500218-733C-43E7-BB06-892635C0F7E2}">
      <dgm:prSet/>
      <dgm:spPr/>
      <dgm:t>
        <a:bodyPr/>
        <a:lstStyle/>
        <a:p>
          <a:endParaRPr lang="ru-RU" sz="1100" b="1">
            <a:latin typeface="Times New Roman" panose="02020603050405020304" pitchFamily="18" charset="0"/>
            <a:cs typeface="Times New Roman" panose="02020603050405020304" pitchFamily="18" charset="0"/>
          </a:endParaRPr>
        </a:p>
      </dgm:t>
    </dgm:pt>
    <dgm:pt modelId="{4D9EF634-1BF2-4A35-90CA-8A6D73717D8F}">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58,9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6488317-C95D-43C5-9B8A-714D8EF3A555}" type="par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0BFC9299-BE1F-43E4-88A9-E9437E2FDE3A}" type="sibTrans" cxnId="{EE08F3E1-4048-489C-B5CE-A9EE78DAE2A6}">
      <dgm:prSet/>
      <dgm:spPr/>
      <dgm:t>
        <a:bodyPr/>
        <a:lstStyle/>
        <a:p>
          <a:endParaRPr lang="ru-RU" sz="1100" b="1">
            <a:latin typeface="Times New Roman" panose="02020603050405020304" pitchFamily="18" charset="0"/>
            <a:cs typeface="Times New Roman" panose="02020603050405020304" pitchFamily="18" charset="0"/>
          </a:endParaRPr>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35694793-DDF3-4ECC-9AA3-AC178B8D026F}" type="sib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FA1CF671-CE5A-43BE-A489-E153F0F8811C}" type="sib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7097F666-B696-4074-BF8E-24ADA840ED3B}" type="sib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3700</a:t>
          </a:r>
          <a:endParaRPr lang="ru-RU" sz="1100" dirty="0">
            <a:solidFill>
              <a:schemeClr val="tx1"/>
            </a:solidFill>
            <a:latin typeface="Times New Roman" panose="02020603050405020304" pitchFamily="18" charset="0"/>
            <a:cs typeface="Times New Roman" panose="02020603050405020304" pitchFamily="18" charset="0"/>
          </a:endParaRPr>
        </a:p>
      </dgm:t>
    </dgm:pt>
    <dgm:pt modelId="{14028F24-BEA5-47F9-87C0-7BDFCA43F3CF}" type="parTrans" cxnId="{6097BCC7-A1B5-404F-B699-13105664B528}">
      <dgm:prSet/>
      <dgm:spPr/>
      <dgm:t>
        <a:bodyPr/>
        <a:lstStyle/>
        <a:p>
          <a:endParaRPr lang="ru-RU">
            <a:latin typeface="Times New Roman" panose="02020603050405020304" pitchFamily="18" charset="0"/>
            <a:cs typeface="Times New Roman" panose="02020603050405020304" pitchFamily="18" charset="0"/>
          </a:endParaRPr>
        </a:p>
      </dgm:t>
    </dgm:pt>
    <dgm:pt modelId="{42D8C6A1-5C03-413A-99EF-223F18F536EB}" type="sibTrans" cxnId="{6097BCC7-A1B5-404F-B699-13105664B528}">
      <dgm:prSet/>
      <dgm:spPr/>
      <dgm:t>
        <a:bodyPr/>
        <a:lstStyle/>
        <a:p>
          <a:endParaRPr lang="ru-RU">
            <a:latin typeface="Times New Roman" panose="02020603050405020304" pitchFamily="18" charset="0"/>
            <a:cs typeface="Times New Roman" panose="02020603050405020304" pitchFamily="18" charset="0"/>
          </a:endParaRPr>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a:t>
          </a:r>
          <a:endParaRPr lang="ru-RU" sz="1100" dirty="0">
            <a:solidFill>
              <a:schemeClr val="tx1"/>
            </a:solidFill>
            <a:latin typeface="Times New Roman" panose="02020603050405020304" pitchFamily="18" charset="0"/>
            <a:cs typeface="Times New Roman" panose="02020603050405020304" pitchFamily="18" charset="0"/>
          </a:endParaRPr>
        </a:p>
      </dgm:t>
    </dgm:pt>
    <dgm:pt modelId="{609CD11E-CAF4-4D39-A7D8-415A69AFCAA7}" type="par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4CC6C1EC-DF57-4C81-9B03-3A17304C52E6}" type="sib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58</a:t>
          </a:r>
          <a:endParaRPr lang="ru-RU" sz="1100" dirty="0">
            <a:solidFill>
              <a:schemeClr val="tx1"/>
            </a:solidFill>
            <a:latin typeface="Times New Roman" panose="02020603050405020304" pitchFamily="18" charset="0"/>
            <a:cs typeface="Times New Roman" panose="02020603050405020304" pitchFamily="18" charset="0"/>
          </a:endParaRPr>
        </a:p>
      </dgm:t>
    </dgm:pt>
    <dgm:pt modelId="{A530724B-D4A2-46C1-8717-7F7FB05E23A3}" type="par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7319F631-09B1-48CB-BAF7-8445C5AC1618}" type="sib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4E5A1869-57DF-4BD2-89F2-0FF412DDC03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5,25</a:t>
          </a:r>
          <a:endParaRPr lang="ru-RU" sz="1100" dirty="0">
            <a:solidFill>
              <a:schemeClr val="tx1"/>
            </a:solidFill>
            <a:latin typeface="Times New Roman" panose="02020603050405020304" pitchFamily="18" charset="0"/>
            <a:cs typeface="Times New Roman" panose="02020603050405020304" pitchFamily="18" charset="0"/>
          </a:endParaRPr>
        </a:p>
      </dgm:t>
    </dgm:pt>
    <dgm:pt modelId="{2DD1E431-BE19-4798-89F6-2A2AA8604FD1}" type="parTrans" cxnId="{563B7135-C296-437E-86BC-71C9BF75CBD3}">
      <dgm:prSet/>
      <dgm:spPr/>
      <dgm:t>
        <a:bodyPr/>
        <a:lstStyle/>
        <a:p>
          <a:endParaRPr lang="ru-RU">
            <a:latin typeface="Times New Roman" panose="02020603050405020304" pitchFamily="18" charset="0"/>
            <a:cs typeface="Times New Roman" panose="02020603050405020304" pitchFamily="18" charset="0"/>
          </a:endParaRPr>
        </a:p>
      </dgm:t>
    </dgm:pt>
    <dgm:pt modelId="{1FD46F6E-8EE6-451E-A6B4-3FA6056BD416}" type="sibTrans" cxnId="{563B7135-C296-437E-86BC-71C9BF75CBD3}">
      <dgm:prSet/>
      <dgm:spPr/>
      <dgm:t>
        <a:bodyPr/>
        <a:lstStyle/>
        <a:p>
          <a:endParaRPr lang="ru-RU">
            <a:latin typeface="Times New Roman" panose="02020603050405020304" pitchFamily="18" charset="0"/>
            <a:cs typeface="Times New Roman" panose="02020603050405020304" pitchFamily="18" charset="0"/>
          </a:endParaRPr>
        </a:p>
      </dgm:t>
    </dgm:pt>
    <dgm:pt modelId="{F0AF63A1-E6C3-48D7-BA15-2982A4DC912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16,5</a:t>
          </a:r>
          <a:endParaRPr lang="ru-RU" sz="1100" dirty="0">
            <a:solidFill>
              <a:schemeClr val="tx1"/>
            </a:solidFill>
            <a:latin typeface="Times New Roman" panose="02020603050405020304" pitchFamily="18" charset="0"/>
            <a:cs typeface="Times New Roman" panose="02020603050405020304" pitchFamily="18" charset="0"/>
          </a:endParaRPr>
        </a:p>
      </dgm:t>
    </dgm:pt>
    <dgm:pt modelId="{DFC5A12C-CC91-4A63-8252-41799CA3AEAA}" type="parTrans" cxnId="{2E3A4B0A-C6F1-498B-A616-AF6C3935B080}">
      <dgm:prSet/>
      <dgm:spPr/>
      <dgm:t>
        <a:bodyPr/>
        <a:lstStyle/>
        <a:p>
          <a:endParaRPr lang="ru-RU">
            <a:latin typeface="Times New Roman" panose="02020603050405020304" pitchFamily="18" charset="0"/>
            <a:cs typeface="Times New Roman" panose="02020603050405020304" pitchFamily="18" charset="0"/>
          </a:endParaRPr>
        </a:p>
      </dgm:t>
    </dgm:pt>
    <dgm:pt modelId="{EA539CAD-DFF5-47A4-8411-B337C730B6B2}" type="sibTrans" cxnId="{2E3A4B0A-C6F1-498B-A616-AF6C3935B080}">
      <dgm:prSet/>
      <dgm:spPr/>
      <dgm:t>
        <a:bodyPr/>
        <a:lstStyle/>
        <a:p>
          <a:endParaRPr lang="ru-RU">
            <a:latin typeface="Times New Roman" panose="02020603050405020304" pitchFamily="18" charset="0"/>
            <a:cs typeface="Times New Roman" panose="02020603050405020304" pitchFamily="18" charset="0"/>
          </a:endParaRPr>
        </a:p>
      </dgm:t>
    </dgm:pt>
    <dgm:pt modelId="{8EC1F942-64B7-4407-8F49-B1183D54A88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59,5</a:t>
          </a:r>
          <a:endParaRPr lang="ru-RU" sz="1100" dirty="0">
            <a:solidFill>
              <a:schemeClr val="tx1"/>
            </a:solidFill>
            <a:latin typeface="Times New Roman" panose="02020603050405020304" pitchFamily="18" charset="0"/>
            <a:cs typeface="Times New Roman" panose="02020603050405020304" pitchFamily="18" charset="0"/>
          </a:endParaRPr>
        </a:p>
      </dgm:t>
    </dgm:pt>
    <dgm:pt modelId="{E04DD0A5-B7E8-4C3D-BB6D-64003A10B98C}" type="parTrans" cxnId="{8A336B02-824A-4870-A5AB-F675FD21E054}">
      <dgm:prSet/>
      <dgm:spPr/>
      <dgm:t>
        <a:bodyPr/>
        <a:lstStyle/>
        <a:p>
          <a:endParaRPr lang="ru-RU">
            <a:latin typeface="Times New Roman" panose="02020603050405020304" pitchFamily="18" charset="0"/>
            <a:cs typeface="Times New Roman" panose="02020603050405020304" pitchFamily="18" charset="0"/>
          </a:endParaRPr>
        </a:p>
      </dgm:t>
    </dgm:pt>
    <dgm:pt modelId="{20EF07A7-0904-4C91-B9DD-C227E82D20B1}" type="sibTrans" cxnId="{8A336B02-824A-4870-A5AB-F675FD21E054}">
      <dgm:prSet/>
      <dgm:spPr/>
      <dgm:t>
        <a:bodyPr/>
        <a:lstStyle/>
        <a:p>
          <a:endParaRPr lang="ru-RU">
            <a:latin typeface="Times New Roman" panose="02020603050405020304" pitchFamily="18" charset="0"/>
            <a:cs typeface="Times New Roman" panose="02020603050405020304" pitchFamily="18" charset="0"/>
          </a:endParaRPr>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3800</a:t>
          </a:r>
          <a:endParaRPr lang="ru-RU" sz="1100" dirty="0" smtClean="0">
            <a:solidFill>
              <a:schemeClr val="tx1"/>
            </a:solidFill>
            <a:latin typeface="Times New Roman" panose="02020603050405020304" pitchFamily="18" charset="0"/>
            <a:cs typeface="Times New Roman" panose="02020603050405020304" pitchFamily="18" charset="0"/>
          </a:endParaRPr>
        </a:p>
      </dgm:t>
    </dgm:pt>
    <dgm:pt modelId="{8DBEE901-4D78-4181-A6DB-04DBE5AFC449}" type="parTrans" cxnId="{D0FADE0F-F15B-45EB-BE1E-1190009A8ABD}">
      <dgm:prSet/>
      <dgm:spPr/>
      <dgm:t>
        <a:bodyPr/>
        <a:lstStyle/>
        <a:p>
          <a:endParaRPr lang="ru-RU">
            <a:latin typeface="Times New Roman" panose="02020603050405020304" pitchFamily="18" charset="0"/>
            <a:cs typeface="Times New Roman" panose="02020603050405020304" pitchFamily="18" charset="0"/>
          </a:endParaRPr>
        </a:p>
      </dgm:t>
    </dgm:pt>
    <dgm:pt modelId="{571AFEDE-AA12-4634-A6F3-33BC4E236E19}" type="sibTrans" cxnId="{D0FADE0F-F15B-45EB-BE1E-1190009A8ABD}">
      <dgm:prSet/>
      <dgm:spPr/>
      <dgm:t>
        <a:bodyPr/>
        <a:lstStyle/>
        <a:p>
          <a:endParaRPr lang="ru-RU">
            <a:latin typeface="Times New Roman" panose="02020603050405020304" pitchFamily="18" charset="0"/>
            <a:cs typeface="Times New Roman" panose="02020603050405020304" pitchFamily="18" charset="0"/>
          </a:endParaRPr>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a:t>
          </a:r>
          <a:endParaRPr lang="ru-RU" sz="1100" dirty="0">
            <a:solidFill>
              <a:schemeClr val="tx1"/>
            </a:solidFill>
            <a:latin typeface="Times New Roman" panose="02020603050405020304" pitchFamily="18" charset="0"/>
            <a:cs typeface="Times New Roman" panose="02020603050405020304" pitchFamily="18" charset="0"/>
          </a:endParaRPr>
        </a:p>
      </dgm:t>
    </dgm:pt>
    <dgm:pt modelId="{BED13ABC-6FE3-4A0F-B363-3797DF01D994}" type="par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D6C0D10C-0A55-4B4C-95CA-342CC713B4EA}" type="sib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60</a:t>
          </a:r>
          <a:endParaRPr lang="ru-RU" sz="1100"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FA166069-510E-430D-ABBE-E1A2B09558CE}" type="sib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593C7C55-813E-4059-B734-EC61CD9C5CB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a:t>
          </a:r>
          <a:endParaRPr lang="ru-RU" sz="1100" dirty="0">
            <a:solidFill>
              <a:schemeClr val="tx1"/>
            </a:solidFill>
            <a:latin typeface="Times New Roman" panose="02020603050405020304" pitchFamily="18" charset="0"/>
            <a:cs typeface="Times New Roman" panose="02020603050405020304" pitchFamily="18" charset="0"/>
          </a:endParaRPr>
        </a:p>
      </dgm:t>
    </dgm:pt>
    <dgm:pt modelId="{17E9BED5-376D-4206-BC0B-A2BF002C0A67}" type="parTrans" cxnId="{08064794-7D33-4B3D-98EC-4C2F3CAB8822}">
      <dgm:prSet/>
      <dgm:spPr/>
      <dgm:t>
        <a:bodyPr/>
        <a:lstStyle/>
        <a:p>
          <a:endParaRPr lang="ru-RU">
            <a:latin typeface="Times New Roman" panose="02020603050405020304" pitchFamily="18" charset="0"/>
            <a:cs typeface="Times New Roman" panose="02020603050405020304" pitchFamily="18" charset="0"/>
          </a:endParaRPr>
        </a:p>
      </dgm:t>
    </dgm:pt>
    <dgm:pt modelId="{0D884A66-EF39-4789-A63B-3A3CBEB15D6A}" type="sibTrans" cxnId="{08064794-7D33-4B3D-98EC-4C2F3CAB8822}">
      <dgm:prSet/>
      <dgm:spPr/>
      <dgm:t>
        <a:bodyPr/>
        <a:lstStyle/>
        <a:p>
          <a:endParaRPr lang="ru-RU">
            <a:latin typeface="Times New Roman" panose="02020603050405020304" pitchFamily="18" charset="0"/>
            <a:cs typeface="Times New Roman" panose="02020603050405020304" pitchFamily="18" charset="0"/>
          </a:endParaRPr>
        </a:p>
      </dgm:t>
    </dgm:pt>
    <dgm:pt modelId="{9E15771F-F540-4F32-ACD6-56CFD707E80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19,5</a:t>
          </a:r>
          <a:endParaRPr lang="ru-RU" sz="1100" dirty="0">
            <a:solidFill>
              <a:schemeClr val="tx1"/>
            </a:solidFill>
            <a:latin typeface="Times New Roman" panose="02020603050405020304" pitchFamily="18" charset="0"/>
            <a:cs typeface="Times New Roman" panose="02020603050405020304" pitchFamily="18" charset="0"/>
          </a:endParaRPr>
        </a:p>
      </dgm:t>
    </dgm:pt>
    <dgm:pt modelId="{E70BBB04-FC5B-4B12-959F-7F02FDB52BBE}" type="parTrans" cxnId="{9A5E90C4-6511-4923-BB87-9C452263074C}">
      <dgm:prSet/>
      <dgm:spPr/>
      <dgm:t>
        <a:bodyPr/>
        <a:lstStyle/>
        <a:p>
          <a:endParaRPr lang="ru-RU">
            <a:latin typeface="Times New Roman" panose="02020603050405020304" pitchFamily="18" charset="0"/>
            <a:cs typeface="Times New Roman" panose="02020603050405020304" pitchFamily="18" charset="0"/>
          </a:endParaRPr>
        </a:p>
      </dgm:t>
    </dgm:pt>
    <dgm:pt modelId="{EC763716-B14D-403A-A4A7-216861E00C47}" type="sibTrans" cxnId="{9A5E90C4-6511-4923-BB87-9C452263074C}">
      <dgm:prSet/>
      <dgm:spPr/>
      <dgm:t>
        <a:bodyPr/>
        <a:lstStyle/>
        <a:p>
          <a:endParaRPr lang="ru-RU">
            <a:latin typeface="Times New Roman" panose="02020603050405020304" pitchFamily="18" charset="0"/>
            <a:cs typeface="Times New Roman" panose="02020603050405020304" pitchFamily="18" charset="0"/>
          </a:endParaRPr>
        </a:p>
      </dgm:t>
    </dgm:pt>
    <dgm:pt modelId="{20671797-DAB3-483D-81A6-EB33F8E5D32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60,1</a:t>
          </a:r>
          <a:endParaRPr lang="ru-RU" sz="1100" dirty="0">
            <a:solidFill>
              <a:schemeClr val="tx1"/>
            </a:solidFill>
            <a:latin typeface="Times New Roman" panose="02020603050405020304" pitchFamily="18" charset="0"/>
            <a:cs typeface="Times New Roman" panose="02020603050405020304" pitchFamily="18" charset="0"/>
          </a:endParaRPr>
        </a:p>
      </dgm:t>
    </dgm:pt>
    <dgm:pt modelId="{1917A2FC-0EC7-4FB8-B415-CD8FE3AAD307}" type="parTrans" cxnId="{90D57730-3A4C-47CA-BBD0-42D8464C56FD}">
      <dgm:prSet/>
      <dgm:spPr/>
      <dgm:t>
        <a:bodyPr/>
        <a:lstStyle/>
        <a:p>
          <a:endParaRPr lang="ru-RU">
            <a:latin typeface="Times New Roman" panose="02020603050405020304" pitchFamily="18" charset="0"/>
            <a:cs typeface="Times New Roman" panose="02020603050405020304" pitchFamily="18" charset="0"/>
          </a:endParaRPr>
        </a:p>
      </dgm:t>
    </dgm:pt>
    <dgm:pt modelId="{9DA74383-E61F-415F-8262-DF5C37B5A3CC}" type="sibTrans" cxnId="{90D57730-3A4C-47CA-BBD0-42D8464C56FD}">
      <dgm:prSet/>
      <dgm:spPr/>
      <dgm:t>
        <a:bodyPr/>
        <a:lstStyle/>
        <a:p>
          <a:endParaRPr lang="ru-RU">
            <a:latin typeface="Times New Roman" panose="02020603050405020304" pitchFamily="18" charset="0"/>
            <a:cs typeface="Times New Roman" panose="02020603050405020304" pitchFamily="18" charset="0"/>
          </a:endParaRPr>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3900</a:t>
          </a:r>
          <a:endParaRPr lang="ru-RU" sz="1100" dirty="0">
            <a:solidFill>
              <a:schemeClr val="tx1"/>
            </a:solidFill>
            <a:latin typeface="Times New Roman" panose="02020603050405020304" pitchFamily="18" charset="0"/>
            <a:cs typeface="Times New Roman" panose="02020603050405020304" pitchFamily="18" charset="0"/>
          </a:endParaRPr>
        </a:p>
      </dgm:t>
    </dgm:pt>
    <dgm:pt modelId="{28799DE6-79A2-4C3E-B141-55C8FB729A4A}" type="parTrans" cxnId="{7EAEC371-553E-4E9D-A4CC-83A632C1A866}">
      <dgm:prSet/>
      <dgm:spPr/>
      <dgm:t>
        <a:bodyPr/>
        <a:lstStyle/>
        <a:p>
          <a:endParaRPr lang="ru-RU">
            <a:latin typeface="Times New Roman" panose="02020603050405020304" pitchFamily="18" charset="0"/>
            <a:cs typeface="Times New Roman" panose="02020603050405020304" pitchFamily="18" charset="0"/>
          </a:endParaRPr>
        </a:p>
      </dgm:t>
    </dgm:pt>
    <dgm:pt modelId="{41B933A1-9AB0-4413-9012-F89B9C70741E}" type="sibTrans" cxnId="{7EAEC371-553E-4E9D-A4CC-83A632C1A866}">
      <dgm:prSet/>
      <dgm:spPr/>
      <dgm:t>
        <a:bodyPr/>
        <a:lstStyle/>
        <a:p>
          <a:endParaRPr lang="ru-RU">
            <a:latin typeface="Times New Roman" panose="02020603050405020304" pitchFamily="18" charset="0"/>
            <a:cs typeface="Times New Roman" panose="02020603050405020304" pitchFamily="18" charset="0"/>
          </a:endParaRPr>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15</a:t>
          </a:r>
          <a:endParaRPr lang="ru-RU" sz="1100" dirty="0">
            <a:solidFill>
              <a:schemeClr val="tx1"/>
            </a:solidFill>
            <a:latin typeface="Times New Roman" panose="02020603050405020304" pitchFamily="18" charset="0"/>
            <a:cs typeface="Times New Roman" panose="02020603050405020304" pitchFamily="18" charset="0"/>
          </a:endParaRPr>
        </a:p>
      </dgm:t>
    </dgm:pt>
    <dgm:pt modelId="{B756F4C0-E80B-4D51-98DD-9ED456BC9850}" type="par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A8539F8F-5449-4F69-9D5B-CD73E9384FB2}" type="sib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62</a:t>
          </a:r>
          <a:endParaRPr lang="ru-RU" sz="1100"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1F3B44A3-41F0-4FE2-8FE9-2EEC4DC3DA9C}" type="sib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DF86BB99-07F8-490F-B6E9-4F22F5A8A95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6,75</a:t>
          </a:r>
          <a:endParaRPr lang="ru-RU" sz="1100" dirty="0">
            <a:solidFill>
              <a:schemeClr val="tx1"/>
            </a:solidFill>
            <a:latin typeface="Times New Roman" panose="02020603050405020304" pitchFamily="18" charset="0"/>
            <a:cs typeface="Times New Roman" panose="02020603050405020304" pitchFamily="18" charset="0"/>
          </a:endParaRPr>
        </a:p>
      </dgm:t>
    </dgm:pt>
    <dgm:pt modelId="{C985FE44-C5E5-4D58-805E-13170B646D27}" type="parTrans" cxnId="{E90B9AD5-6B9D-460A-B8D4-0169929EE8C4}">
      <dgm:prSet/>
      <dgm:spPr/>
      <dgm:t>
        <a:bodyPr/>
        <a:lstStyle/>
        <a:p>
          <a:endParaRPr lang="ru-RU">
            <a:latin typeface="Times New Roman" panose="02020603050405020304" pitchFamily="18" charset="0"/>
            <a:cs typeface="Times New Roman" panose="02020603050405020304" pitchFamily="18" charset="0"/>
          </a:endParaRPr>
        </a:p>
      </dgm:t>
    </dgm:pt>
    <dgm:pt modelId="{38C2B751-10AB-424B-8533-370958D28C0F}" type="sibTrans" cxnId="{E90B9AD5-6B9D-460A-B8D4-0169929EE8C4}">
      <dgm:prSet/>
      <dgm:spPr/>
      <dgm:t>
        <a:bodyPr/>
        <a:lstStyle/>
        <a:p>
          <a:endParaRPr lang="ru-RU">
            <a:latin typeface="Times New Roman" panose="02020603050405020304" pitchFamily="18" charset="0"/>
            <a:cs typeface="Times New Roman" panose="02020603050405020304" pitchFamily="18" charset="0"/>
          </a:endParaRPr>
        </a:p>
      </dgm:t>
    </dgm:pt>
    <dgm:pt modelId="{04C3AC0E-965B-48C1-827A-5D93B22D205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22,5</a:t>
          </a:r>
          <a:endParaRPr lang="ru-RU" sz="1100" dirty="0">
            <a:solidFill>
              <a:schemeClr val="tx1"/>
            </a:solidFill>
            <a:latin typeface="Times New Roman" panose="02020603050405020304" pitchFamily="18" charset="0"/>
            <a:cs typeface="Times New Roman" panose="02020603050405020304" pitchFamily="18" charset="0"/>
          </a:endParaRPr>
        </a:p>
      </dgm:t>
    </dgm:pt>
    <dgm:pt modelId="{0CE8D822-733A-4BA8-B539-C3F84FDFC933}" type="parTrans" cxnId="{F48F33E0-C1C5-4342-8DCC-7C57E3E3B48C}">
      <dgm:prSet/>
      <dgm:spPr/>
      <dgm:t>
        <a:bodyPr/>
        <a:lstStyle/>
        <a:p>
          <a:endParaRPr lang="ru-RU">
            <a:latin typeface="Times New Roman" panose="02020603050405020304" pitchFamily="18" charset="0"/>
            <a:cs typeface="Times New Roman" panose="02020603050405020304" pitchFamily="18" charset="0"/>
          </a:endParaRPr>
        </a:p>
      </dgm:t>
    </dgm:pt>
    <dgm:pt modelId="{1AF301AF-4DFB-4C78-9067-8B4C4FDC04D9}" type="sibTrans" cxnId="{F48F33E0-C1C5-4342-8DCC-7C57E3E3B48C}">
      <dgm:prSet/>
      <dgm:spPr/>
      <dgm:t>
        <a:bodyPr/>
        <a:lstStyle/>
        <a:p>
          <a:endParaRPr lang="ru-RU">
            <a:latin typeface="Times New Roman" panose="02020603050405020304" pitchFamily="18" charset="0"/>
            <a:cs typeface="Times New Roman" panose="02020603050405020304" pitchFamily="18" charset="0"/>
          </a:endParaRPr>
        </a:p>
      </dgm:t>
    </dgm:pt>
    <dgm:pt modelId="{FD657B6D-8ACE-4CCE-A7E1-4A6249E6146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60,7</a:t>
          </a:r>
          <a:endParaRPr lang="ru-RU" sz="1100" dirty="0">
            <a:solidFill>
              <a:schemeClr val="tx1"/>
            </a:solidFill>
            <a:latin typeface="Times New Roman" panose="02020603050405020304" pitchFamily="18" charset="0"/>
            <a:cs typeface="Times New Roman" panose="02020603050405020304" pitchFamily="18" charset="0"/>
          </a:endParaRPr>
        </a:p>
      </dgm:t>
    </dgm:pt>
    <dgm:pt modelId="{900F6249-A425-4874-AD40-878D59EB5E1E}" type="parTrans" cxnId="{369C14D0-D141-47E5-B8C5-F9D42F2C1451}">
      <dgm:prSet/>
      <dgm:spPr/>
      <dgm:t>
        <a:bodyPr/>
        <a:lstStyle/>
        <a:p>
          <a:endParaRPr lang="ru-RU">
            <a:latin typeface="Times New Roman" panose="02020603050405020304" pitchFamily="18" charset="0"/>
            <a:cs typeface="Times New Roman" panose="02020603050405020304" pitchFamily="18" charset="0"/>
          </a:endParaRPr>
        </a:p>
      </dgm:t>
    </dgm:pt>
    <dgm:pt modelId="{7EAD3F99-24A3-44B5-8758-2E6EAE874C53}" type="sibTrans" cxnId="{369C14D0-D141-47E5-B8C5-F9D42F2C1451}">
      <dgm:prSet/>
      <dgm:spPr/>
      <dgm:t>
        <a:bodyPr/>
        <a:lstStyle/>
        <a:p>
          <a:endParaRPr lang="ru-RU">
            <a:latin typeface="Times New Roman" panose="02020603050405020304" pitchFamily="18" charset="0"/>
            <a:cs typeface="Times New Roman" panose="02020603050405020304" pitchFamily="18" charset="0"/>
          </a:endParaRPr>
        </a:p>
      </dgm:t>
    </dgm:pt>
    <dgm:pt modelId="{B0C58C76-3334-44F2-A7BC-AF33D7E57D0C}">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39,9</a:t>
          </a:r>
          <a:endParaRPr lang="ru-RU" sz="1100" dirty="0">
            <a:solidFill>
              <a:schemeClr val="tx1"/>
            </a:solidFill>
            <a:latin typeface="Times New Roman" panose="02020603050405020304" pitchFamily="18" charset="0"/>
            <a:cs typeface="Times New Roman" panose="02020603050405020304" pitchFamily="18" charset="0"/>
          </a:endParaRPr>
        </a:p>
      </dgm:t>
    </dgm:pt>
    <dgm:pt modelId="{7F20FAB3-7B79-44CC-BB9F-6DAD7C9D4F81}" type="parTrans" cxnId="{2266538B-0BAB-4BA2-82C2-D43F5442AAB0}">
      <dgm:prSet/>
      <dgm:spPr/>
      <dgm:t>
        <a:bodyPr/>
        <a:lstStyle/>
        <a:p>
          <a:endParaRPr lang="ru-RU">
            <a:latin typeface="Times New Roman" panose="02020603050405020304" pitchFamily="18" charset="0"/>
            <a:cs typeface="Times New Roman" panose="02020603050405020304" pitchFamily="18" charset="0"/>
          </a:endParaRPr>
        </a:p>
      </dgm:t>
    </dgm:pt>
    <dgm:pt modelId="{B1AEE3B0-E088-431B-890C-1F60D5BF7A2C}" type="sibTrans" cxnId="{2266538B-0BAB-4BA2-82C2-D43F5442AAB0}">
      <dgm:prSet/>
      <dgm:spPr/>
      <dgm:t>
        <a:bodyPr/>
        <a:lstStyle/>
        <a:p>
          <a:endParaRPr lang="ru-RU">
            <a:latin typeface="Times New Roman" panose="02020603050405020304" pitchFamily="18" charset="0"/>
            <a:cs typeface="Times New Roman" panose="02020603050405020304" pitchFamily="18" charset="0"/>
          </a:endParaRPr>
        </a:p>
      </dgm:t>
    </dgm:pt>
    <dgm:pt modelId="{D87D88DC-89E1-4A2E-B73B-2DDCF52A77FF}">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39,9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48CDB92F-8654-463F-B933-09E3D3BA2F5B}" type="parTrans" cxnId="{5ED50E4A-09A6-4A15-9676-2DA142804779}">
      <dgm:prSet/>
      <dgm:spPr/>
      <dgm:t>
        <a:bodyPr/>
        <a:lstStyle/>
        <a:p>
          <a:endParaRPr lang="ru-RU">
            <a:latin typeface="Times New Roman" panose="02020603050405020304" pitchFamily="18" charset="0"/>
            <a:cs typeface="Times New Roman" panose="02020603050405020304" pitchFamily="18" charset="0"/>
          </a:endParaRPr>
        </a:p>
      </dgm:t>
    </dgm:pt>
    <dgm:pt modelId="{F7BB7D28-CAD0-424D-9CC0-11EFEA741B96}" type="sibTrans" cxnId="{5ED50E4A-09A6-4A15-9676-2DA142804779}">
      <dgm:prSet/>
      <dgm:spPr/>
      <dgm:t>
        <a:bodyPr/>
        <a:lstStyle/>
        <a:p>
          <a:endParaRPr lang="ru-RU">
            <a:latin typeface="Times New Roman" panose="02020603050405020304" pitchFamily="18" charset="0"/>
            <a:cs typeface="Times New Roman" panose="02020603050405020304" pitchFamily="18" charset="0"/>
          </a:endParaRPr>
        </a:p>
      </dgm:t>
    </dgm:pt>
    <dgm:pt modelId="{3C09CBBB-2BBF-4F09-B3FB-2E08B6349CA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40,1</a:t>
          </a:r>
          <a:endParaRPr lang="ru-RU" sz="1100" dirty="0">
            <a:solidFill>
              <a:schemeClr val="tx1"/>
            </a:solidFill>
            <a:latin typeface="Times New Roman" panose="02020603050405020304" pitchFamily="18" charset="0"/>
            <a:cs typeface="Times New Roman" panose="02020603050405020304" pitchFamily="18" charset="0"/>
          </a:endParaRPr>
        </a:p>
      </dgm:t>
    </dgm:pt>
    <dgm:pt modelId="{09E04083-787E-4895-80F1-96FD266FDA7A}" type="parTrans" cxnId="{73161FAC-109E-4BD7-9D06-8BF731EF21AE}">
      <dgm:prSet/>
      <dgm:spPr/>
      <dgm:t>
        <a:bodyPr/>
        <a:lstStyle/>
        <a:p>
          <a:endParaRPr lang="ru-RU">
            <a:latin typeface="Times New Roman" panose="02020603050405020304" pitchFamily="18" charset="0"/>
            <a:cs typeface="Times New Roman" panose="02020603050405020304" pitchFamily="18" charset="0"/>
          </a:endParaRPr>
        </a:p>
      </dgm:t>
    </dgm:pt>
    <dgm:pt modelId="{E7B51CE9-45E1-47D8-89A0-1C27A57A6517}" type="sibTrans" cxnId="{73161FAC-109E-4BD7-9D06-8BF731EF21AE}">
      <dgm:prSet/>
      <dgm:spPr/>
      <dgm:t>
        <a:bodyPr/>
        <a:lstStyle/>
        <a:p>
          <a:endParaRPr lang="ru-RU">
            <a:latin typeface="Times New Roman" panose="02020603050405020304" pitchFamily="18" charset="0"/>
            <a:cs typeface="Times New Roman" panose="02020603050405020304" pitchFamily="18" charset="0"/>
          </a:endParaRPr>
        </a:p>
      </dgm:t>
    </dgm:pt>
    <dgm:pt modelId="{510FB267-D8DF-41DF-98BC-2B1BA7CB894F}">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40,5</a:t>
          </a:r>
          <a:endParaRPr lang="ru-RU" sz="1100" dirty="0">
            <a:solidFill>
              <a:schemeClr val="tx1"/>
            </a:solidFill>
            <a:latin typeface="Times New Roman" panose="02020603050405020304" pitchFamily="18" charset="0"/>
            <a:cs typeface="Times New Roman" panose="02020603050405020304" pitchFamily="18" charset="0"/>
          </a:endParaRPr>
        </a:p>
      </dgm:t>
    </dgm:pt>
    <dgm:pt modelId="{BF338676-E54D-41B6-9E87-EB99A4B9AB5A}" type="parTrans" cxnId="{A33BF564-C10B-4EA7-B24C-1A1C60BFC174}">
      <dgm:prSet/>
      <dgm:spPr/>
      <dgm:t>
        <a:bodyPr/>
        <a:lstStyle/>
        <a:p>
          <a:endParaRPr lang="ru-RU">
            <a:latin typeface="Times New Roman" panose="02020603050405020304" pitchFamily="18" charset="0"/>
            <a:cs typeface="Times New Roman" panose="02020603050405020304" pitchFamily="18" charset="0"/>
          </a:endParaRPr>
        </a:p>
      </dgm:t>
    </dgm:pt>
    <dgm:pt modelId="{4CBC58AC-E6E0-4170-8D7C-70BCE2EFF8A8}" type="sibTrans" cxnId="{A33BF564-C10B-4EA7-B24C-1A1C60BFC174}">
      <dgm:prSet/>
      <dgm:spPr/>
      <dgm:t>
        <a:bodyPr/>
        <a:lstStyle/>
        <a:p>
          <a:endParaRPr lang="ru-RU">
            <a:latin typeface="Times New Roman" panose="02020603050405020304" pitchFamily="18" charset="0"/>
            <a:cs typeface="Times New Roman" panose="02020603050405020304" pitchFamily="18" charset="0"/>
          </a:endParaRPr>
        </a:p>
      </dgm:t>
    </dgm:pt>
    <dgm:pt modelId="{44D6622D-A959-494D-B326-744663B42E4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64,2</a:t>
          </a:r>
          <a:endParaRPr lang="ru-RU" sz="1100" dirty="0">
            <a:solidFill>
              <a:schemeClr val="tx1"/>
            </a:solidFill>
            <a:latin typeface="Times New Roman" panose="02020603050405020304" pitchFamily="18" charset="0"/>
            <a:cs typeface="Times New Roman" panose="02020603050405020304" pitchFamily="18" charset="0"/>
          </a:endParaRPr>
        </a:p>
      </dgm:t>
    </dgm:pt>
    <dgm:pt modelId="{5550CC4F-875F-44F1-86EE-5493365EA475}" type="parTrans" cxnId="{6941A8D7-8E02-46C5-87E9-5770A870C0CF}">
      <dgm:prSet/>
      <dgm:spPr/>
      <dgm:t>
        <a:bodyPr/>
        <a:lstStyle/>
        <a:p>
          <a:endParaRPr lang="ru-RU">
            <a:latin typeface="Times New Roman" panose="02020603050405020304" pitchFamily="18" charset="0"/>
            <a:cs typeface="Times New Roman" panose="02020603050405020304" pitchFamily="18" charset="0"/>
          </a:endParaRPr>
        </a:p>
      </dgm:t>
    </dgm:pt>
    <dgm:pt modelId="{511F8561-5B97-4940-AD93-ABAFFD81779C}" type="sibTrans" cxnId="{6941A8D7-8E02-46C5-87E9-5770A870C0CF}">
      <dgm:prSet/>
      <dgm:spPr/>
      <dgm:t>
        <a:bodyPr/>
        <a:lstStyle/>
        <a:p>
          <a:endParaRPr lang="ru-RU">
            <a:latin typeface="Times New Roman" panose="02020603050405020304" pitchFamily="18" charset="0"/>
            <a:cs typeface="Times New Roman" panose="02020603050405020304" pitchFamily="18" charset="0"/>
          </a:endParaRPr>
        </a:p>
      </dgm:t>
    </dgm:pt>
    <dgm:pt modelId="{B41BE6EF-37E3-4EDE-9CEC-DDCB7A0F462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40,6</a:t>
          </a:r>
          <a:endParaRPr lang="ru-RU" sz="1100" dirty="0">
            <a:solidFill>
              <a:schemeClr val="tx1"/>
            </a:solidFill>
            <a:latin typeface="Times New Roman" panose="02020603050405020304" pitchFamily="18" charset="0"/>
            <a:cs typeface="Times New Roman" panose="02020603050405020304" pitchFamily="18" charset="0"/>
          </a:endParaRPr>
        </a:p>
      </dgm:t>
    </dgm:pt>
    <dgm:pt modelId="{E2127B85-50B6-4B9D-B950-263D9E672907}" type="parTrans" cxnId="{E1026D39-4F2B-4943-9D50-558C6D3080A0}">
      <dgm:prSet/>
      <dgm:spPr/>
      <dgm:t>
        <a:bodyPr/>
        <a:lstStyle/>
        <a:p>
          <a:endParaRPr lang="ru-RU">
            <a:latin typeface="Times New Roman" panose="02020603050405020304" pitchFamily="18" charset="0"/>
            <a:cs typeface="Times New Roman" panose="02020603050405020304" pitchFamily="18" charset="0"/>
          </a:endParaRPr>
        </a:p>
      </dgm:t>
    </dgm:pt>
    <dgm:pt modelId="{69745AD0-21C1-4DEE-9A24-A835CDB7021B}" type="sibTrans" cxnId="{E1026D39-4F2B-4943-9D50-558C6D3080A0}">
      <dgm:prSet/>
      <dgm:spPr/>
      <dgm:t>
        <a:bodyPr/>
        <a:lstStyle/>
        <a:p>
          <a:endParaRPr lang="ru-RU">
            <a:latin typeface="Times New Roman" panose="02020603050405020304" pitchFamily="18" charset="0"/>
            <a:cs typeface="Times New Roman" panose="02020603050405020304" pitchFamily="18" charset="0"/>
          </a:endParaRPr>
        </a:p>
      </dgm:t>
    </dgm:pt>
    <dgm:pt modelId="{A95EF8BE-757C-4312-AD66-D7C4A2248A5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64,5</a:t>
          </a:r>
          <a:endParaRPr lang="ru-RU" sz="1100" dirty="0">
            <a:solidFill>
              <a:schemeClr val="tx1"/>
            </a:solidFill>
            <a:latin typeface="Times New Roman" panose="02020603050405020304" pitchFamily="18" charset="0"/>
            <a:cs typeface="Times New Roman" panose="02020603050405020304" pitchFamily="18" charset="0"/>
          </a:endParaRPr>
        </a:p>
      </dgm:t>
    </dgm:pt>
    <dgm:pt modelId="{681F4083-01F5-493E-9C5F-58733AFB74A8}" type="parTrans" cxnId="{E856A9DC-DC68-4EB1-AB4C-6EBA4F03B835}">
      <dgm:prSet/>
      <dgm:spPr/>
      <dgm:t>
        <a:bodyPr/>
        <a:lstStyle/>
        <a:p>
          <a:endParaRPr lang="ru-RU">
            <a:latin typeface="Times New Roman" panose="02020603050405020304" pitchFamily="18" charset="0"/>
            <a:cs typeface="Times New Roman" panose="02020603050405020304" pitchFamily="18" charset="0"/>
          </a:endParaRPr>
        </a:p>
      </dgm:t>
    </dgm:pt>
    <dgm:pt modelId="{8EBD4553-4865-4328-B882-F45C1570B9B0}" type="sibTrans" cxnId="{E856A9DC-DC68-4EB1-AB4C-6EBA4F03B835}">
      <dgm:prSet/>
      <dgm:spPr/>
      <dgm:t>
        <a:bodyPr/>
        <a:lstStyle/>
        <a:p>
          <a:endParaRPr lang="ru-RU">
            <a:latin typeface="Times New Roman" panose="02020603050405020304" pitchFamily="18" charset="0"/>
            <a:cs typeface="Times New Roman" panose="02020603050405020304" pitchFamily="18" charset="0"/>
          </a:endParaRPr>
        </a:p>
      </dgm:t>
    </dgm:pt>
    <dgm:pt modelId="{01B83A56-3908-455C-B2D9-2D462A50F6C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63,9</a:t>
          </a:r>
          <a:endParaRPr lang="ru-RU" sz="1100" dirty="0">
            <a:solidFill>
              <a:schemeClr val="tx1"/>
            </a:solidFill>
            <a:latin typeface="Times New Roman" panose="02020603050405020304" pitchFamily="18" charset="0"/>
            <a:cs typeface="Times New Roman" panose="02020603050405020304" pitchFamily="18" charset="0"/>
          </a:endParaRPr>
        </a:p>
      </dgm:t>
    </dgm:pt>
    <dgm:pt modelId="{E137FDFE-E4E6-48D7-A39D-1376DF8226B9}" type="parTrans" cxnId="{43253D37-BF48-471E-851C-231573E1E15B}">
      <dgm:prSet/>
      <dgm:spPr/>
      <dgm:t>
        <a:bodyPr/>
        <a:lstStyle/>
        <a:p>
          <a:endParaRPr lang="ru-RU">
            <a:latin typeface="Times New Roman" panose="02020603050405020304" pitchFamily="18" charset="0"/>
            <a:cs typeface="Times New Roman" panose="02020603050405020304" pitchFamily="18" charset="0"/>
          </a:endParaRPr>
        </a:p>
      </dgm:t>
    </dgm:pt>
    <dgm:pt modelId="{2BEB2F58-8FC1-4804-B66F-C0C908EDE0CB}" type="sibTrans" cxnId="{43253D37-BF48-471E-851C-231573E1E15B}">
      <dgm:prSet/>
      <dgm:spPr/>
      <dgm:t>
        <a:bodyPr/>
        <a:lstStyle/>
        <a:p>
          <a:endParaRPr lang="ru-RU">
            <a:latin typeface="Times New Roman" panose="02020603050405020304" pitchFamily="18" charset="0"/>
            <a:cs typeface="Times New Roman" panose="02020603050405020304" pitchFamily="18" charset="0"/>
          </a:endParaRPr>
        </a:p>
      </dgm:t>
    </dgm:pt>
    <dgm:pt modelId="{956789E8-D62D-44A2-8F84-54F32C61414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63,6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1E57473-ED4F-44BC-817F-231EEE4287CC}" type="parTrans" cxnId="{83538480-E4B8-42D6-9B41-AD5D64489DFF}">
      <dgm:prSet/>
      <dgm:spPr/>
      <dgm:t>
        <a:bodyPr/>
        <a:lstStyle/>
        <a:p>
          <a:endParaRPr lang="ru-RU">
            <a:latin typeface="Times New Roman" panose="02020603050405020304" pitchFamily="18" charset="0"/>
            <a:cs typeface="Times New Roman" panose="02020603050405020304" pitchFamily="18" charset="0"/>
          </a:endParaRPr>
        </a:p>
      </dgm:t>
    </dgm:pt>
    <dgm:pt modelId="{C92D73F3-A3E0-4A64-BEE5-C0A8A231438A}" type="sibTrans" cxnId="{83538480-E4B8-42D6-9B41-AD5D64489DFF}">
      <dgm:prSet/>
      <dgm:spPr/>
      <dgm:t>
        <a:bodyPr/>
        <a:lstStyle/>
        <a:p>
          <a:endParaRPr lang="ru-RU">
            <a:latin typeface="Times New Roman" panose="02020603050405020304" pitchFamily="18" charset="0"/>
            <a:cs typeface="Times New Roman" panose="02020603050405020304" pitchFamily="18" charset="0"/>
          </a:endParaRPr>
        </a:p>
      </dgm:t>
    </dgm:pt>
    <dgm:pt modelId="{380B7261-7F88-4089-9088-812F4405634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63,6</a:t>
          </a:r>
          <a:endParaRPr lang="ru-RU" sz="1100" dirty="0">
            <a:solidFill>
              <a:schemeClr val="tx1"/>
            </a:solidFill>
            <a:latin typeface="Times New Roman" panose="02020603050405020304" pitchFamily="18" charset="0"/>
            <a:cs typeface="Times New Roman" panose="02020603050405020304" pitchFamily="18" charset="0"/>
          </a:endParaRPr>
        </a:p>
      </dgm:t>
    </dgm:pt>
    <dgm:pt modelId="{61A9880D-24B9-41E8-9BA7-0148C0FA21F1}" type="parTrans" cxnId="{A632AF7A-60A4-40D6-BF02-B2E307929DB6}">
      <dgm:prSet/>
      <dgm:spPr/>
      <dgm:t>
        <a:bodyPr/>
        <a:lstStyle/>
        <a:p>
          <a:endParaRPr lang="ru-RU">
            <a:latin typeface="Times New Roman" panose="02020603050405020304" pitchFamily="18" charset="0"/>
            <a:cs typeface="Times New Roman" panose="02020603050405020304" pitchFamily="18" charset="0"/>
          </a:endParaRPr>
        </a:p>
      </dgm:t>
    </dgm:pt>
    <dgm:pt modelId="{12880620-8BB3-427D-AE89-8139871C21F5}" type="sibTrans" cxnId="{A632AF7A-60A4-40D6-BF02-B2E307929DB6}">
      <dgm:prSet/>
      <dgm:spPr/>
      <dgm:t>
        <a:bodyPr/>
        <a:lstStyle/>
        <a:p>
          <a:endParaRPr lang="ru-RU">
            <a:latin typeface="Times New Roman" panose="02020603050405020304" pitchFamily="18" charset="0"/>
            <a:cs typeface="Times New Roman" panose="02020603050405020304" pitchFamily="18" charset="0"/>
          </a:endParaRPr>
        </a:p>
      </dgm:t>
    </dgm:pt>
    <dgm:pt modelId="{03138010-0FD8-469A-B6F6-F606CEC1E03C}">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101,7</a:t>
          </a:r>
          <a:endParaRPr lang="ru-RU" sz="1100" dirty="0">
            <a:solidFill>
              <a:schemeClr val="tx1"/>
            </a:solidFill>
            <a:latin typeface="Times New Roman" panose="02020603050405020304" pitchFamily="18" charset="0"/>
            <a:cs typeface="Times New Roman" panose="02020603050405020304" pitchFamily="18" charset="0"/>
          </a:endParaRPr>
        </a:p>
      </dgm:t>
    </dgm:pt>
    <dgm:pt modelId="{339A1818-A25F-49F1-8901-8941324E9286}" type="parTrans" cxnId="{4A765A20-231C-43CB-B0E4-4EC8CABF343A}">
      <dgm:prSet/>
      <dgm:spPr/>
      <dgm:t>
        <a:bodyPr/>
        <a:lstStyle/>
        <a:p>
          <a:endParaRPr lang="ru-RU">
            <a:latin typeface="Times New Roman" panose="02020603050405020304" pitchFamily="18" charset="0"/>
            <a:cs typeface="Times New Roman" panose="02020603050405020304" pitchFamily="18" charset="0"/>
          </a:endParaRPr>
        </a:p>
      </dgm:t>
    </dgm:pt>
    <dgm:pt modelId="{37E2B562-471B-4991-AB18-88FAEB63BD20}" type="sibTrans" cxnId="{4A765A20-231C-43CB-B0E4-4EC8CABF343A}">
      <dgm:prSet/>
      <dgm:spPr/>
      <dgm:t>
        <a:bodyPr/>
        <a:lstStyle/>
        <a:p>
          <a:endParaRPr lang="ru-RU">
            <a:latin typeface="Times New Roman" panose="02020603050405020304" pitchFamily="18" charset="0"/>
            <a:cs typeface="Times New Roman" panose="02020603050405020304" pitchFamily="18" charset="0"/>
          </a:endParaRPr>
        </a:p>
      </dgm:t>
    </dgm:pt>
    <dgm:pt modelId="{EB5B86C7-48A3-40BE-9310-17CE39A41F7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3F0D8EB5-9446-4910-99C3-EDEAE0CF9BAF}" type="parTrans" cxnId="{AB577EA9-E0C0-46B5-A8FD-79C5D7D6501E}">
      <dgm:prSet/>
      <dgm:spPr/>
      <dgm:t>
        <a:bodyPr/>
        <a:lstStyle/>
        <a:p>
          <a:endParaRPr lang="ru-RU">
            <a:latin typeface="Times New Roman" panose="02020603050405020304" pitchFamily="18" charset="0"/>
            <a:cs typeface="Times New Roman" panose="02020603050405020304" pitchFamily="18" charset="0"/>
          </a:endParaRPr>
        </a:p>
      </dgm:t>
    </dgm:pt>
    <dgm:pt modelId="{CFBC2C59-C636-421C-847C-92C8A36EA5DD}" type="sibTrans" cxnId="{AB577EA9-E0C0-46B5-A8FD-79C5D7D6501E}">
      <dgm:prSet/>
      <dgm:spPr/>
      <dgm:t>
        <a:bodyPr/>
        <a:lstStyle/>
        <a:p>
          <a:endParaRPr lang="ru-RU">
            <a:latin typeface="Times New Roman" panose="02020603050405020304" pitchFamily="18" charset="0"/>
            <a:cs typeface="Times New Roman" panose="02020603050405020304" pitchFamily="18" charset="0"/>
          </a:endParaRPr>
        </a:p>
      </dgm:t>
    </dgm:pt>
    <dgm:pt modelId="{FFD5EE1E-6674-4433-8B8D-F2407E8162C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101,6</a:t>
          </a:r>
          <a:endParaRPr lang="ru-RU" sz="1100" dirty="0">
            <a:solidFill>
              <a:schemeClr val="tx1"/>
            </a:solidFill>
            <a:latin typeface="Times New Roman" panose="02020603050405020304" pitchFamily="18" charset="0"/>
            <a:cs typeface="Times New Roman" panose="02020603050405020304" pitchFamily="18" charset="0"/>
          </a:endParaRPr>
        </a:p>
      </dgm:t>
    </dgm:pt>
    <dgm:pt modelId="{923CD593-8582-449C-8B18-75B56880717F}" type="parTrans" cxnId="{630D4044-E921-42F6-969B-D22F536111EB}">
      <dgm:prSet/>
      <dgm:spPr/>
      <dgm:t>
        <a:bodyPr/>
        <a:lstStyle/>
        <a:p>
          <a:endParaRPr lang="ru-RU">
            <a:latin typeface="Times New Roman" panose="02020603050405020304" pitchFamily="18" charset="0"/>
            <a:cs typeface="Times New Roman" panose="02020603050405020304" pitchFamily="18" charset="0"/>
          </a:endParaRPr>
        </a:p>
      </dgm:t>
    </dgm:pt>
    <dgm:pt modelId="{3E878A50-31E0-42EF-87E4-F47674394431}" type="sibTrans" cxnId="{630D4044-E921-42F6-969B-D22F536111EB}">
      <dgm:prSet/>
      <dgm:spPr/>
      <dgm:t>
        <a:bodyPr/>
        <a:lstStyle/>
        <a:p>
          <a:endParaRPr lang="ru-RU">
            <a:latin typeface="Times New Roman" panose="02020603050405020304" pitchFamily="18" charset="0"/>
            <a:cs typeface="Times New Roman" panose="02020603050405020304" pitchFamily="18" charset="0"/>
          </a:endParaRPr>
        </a:p>
      </dgm:t>
    </dgm:pt>
    <dgm:pt modelId="{57005CAC-F81F-4775-B3D4-6F4D1CFD4A9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101,5</a:t>
          </a:r>
          <a:endParaRPr lang="ru-RU" sz="1100" dirty="0">
            <a:solidFill>
              <a:schemeClr val="tx1"/>
            </a:solidFill>
            <a:latin typeface="Times New Roman" panose="02020603050405020304" pitchFamily="18" charset="0"/>
            <a:cs typeface="Times New Roman" panose="02020603050405020304" pitchFamily="18" charset="0"/>
          </a:endParaRPr>
        </a:p>
      </dgm:t>
    </dgm:pt>
    <dgm:pt modelId="{09544266-2A5A-4E7F-8D05-AE0463DB785F}" type="parTrans" cxnId="{D15D42A7-9644-4F11-AA57-BCE04152782B}">
      <dgm:prSet/>
      <dgm:spPr/>
      <dgm:t>
        <a:bodyPr/>
        <a:lstStyle/>
        <a:p>
          <a:endParaRPr lang="ru-RU">
            <a:latin typeface="Times New Roman" panose="02020603050405020304" pitchFamily="18" charset="0"/>
            <a:cs typeface="Times New Roman" panose="02020603050405020304" pitchFamily="18" charset="0"/>
          </a:endParaRPr>
        </a:p>
      </dgm:t>
    </dgm:pt>
    <dgm:pt modelId="{5A99692C-74AE-4523-A709-6F111107C91D}" type="sibTrans" cxnId="{D15D42A7-9644-4F11-AA57-BCE04152782B}">
      <dgm:prSet/>
      <dgm:spPr/>
      <dgm:t>
        <a:bodyPr/>
        <a:lstStyle/>
        <a:p>
          <a:endParaRPr lang="ru-RU">
            <a:latin typeface="Times New Roman" panose="02020603050405020304" pitchFamily="18" charset="0"/>
            <a:cs typeface="Times New Roman" panose="02020603050405020304" pitchFamily="18" charset="0"/>
          </a:endParaRPr>
        </a:p>
      </dgm:t>
    </dgm:pt>
    <dgm:pt modelId="{46915E2D-1290-4FB9-9B01-1EDF696A46B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101,4</a:t>
          </a:r>
          <a:endParaRPr lang="ru-RU" sz="1100" dirty="0">
            <a:solidFill>
              <a:schemeClr val="tx1"/>
            </a:solidFill>
            <a:latin typeface="Times New Roman" panose="02020603050405020304" pitchFamily="18" charset="0"/>
            <a:cs typeface="Times New Roman" panose="02020603050405020304" pitchFamily="18" charset="0"/>
          </a:endParaRPr>
        </a:p>
      </dgm:t>
    </dgm:pt>
    <dgm:pt modelId="{298F200A-5119-4D19-ADCC-411B3762AC16}" type="parTrans" cxnId="{F4ED1A8B-476C-4971-9D06-B0265A391615}">
      <dgm:prSet/>
      <dgm:spPr/>
      <dgm:t>
        <a:bodyPr/>
        <a:lstStyle/>
        <a:p>
          <a:endParaRPr lang="ru-RU">
            <a:latin typeface="Times New Roman" panose="02020603050405020304" pitchFamily="18" charset="0"/>
            <a:cs typeface="Times New Roman" panose="02020603050405020304" pitchFamily="18" charset="0"/>
          </a:endParaRPr>
        </a:p>
      </dgm:t>
    </dgm:pt>
    <dgm:pt modelId="{25BE1EB3-E995-4ED7-B34B-F05604EEA01F}" type="sibTrans" cxnId="{F4ED1A8B-476C-4971-9D06-B0265A391615}">
      <dgm:prSet/>
      <dgm:spPr/>
      <dgm:t>
        <a:bodyPr/>
        <a:lstStyle/>
        <a:p>
          <a:endParaRPr lang="ru-RU">
            <a:latin typeface="Times New Roman" panose="02020603050405020304" pitchFamily="18" charset="0"/>
            <a:cs typeface="Times New Roman" panose="02020603050405020304" pitchFamily="18" charset="0"/>
          </a:endParaRPr>
        </a:p>
      </dgm:t>
    </dgm:pt>
    <dgm:pt modelId="{091B3B0C-AE63-4556-B283-DDE13B0BD28A}">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smtClean="0">
              <a:solidFill>
                <a:schemeClr val="tx1"/>
              </a:solidFill>
              <a:latin typeface="Times New Roman" panose="02020603050405020304" pitchFamily="18" charset="0"/>
              <a:cs typeface="Times New Roman" panose="02020603050405020304" pitchFamily="18" charset="0"/>
            </a:rPr>
            <a:t>53,3</a:t>
          </a:r>
          <a:endParaRPr lang="ru-RU" sz="1100" dirty="0">
            <a:solidFill>
              <a:schemeClr val="tx1"/>
            </a:solidFill>
            <a:latin typeface="Times New Roman" panose="02020603050405020304" pitchFamily="18" charset="0"/>
            <a:cs typeface="Times New Roman" panose="02020603050405020304" pitchFamily="18" charset="0"/>
          </a:endParaRPr>
        </a:p>
      </dgm:t>
    </dgm:pt>
    <dgm:pt modelId="{7D46B732-CE58-49E5-93BC-64D6F710B241}" type="parTrans" cxnId="{55B6B471-6D40-45BA-8235-E9054D108E50}">
      <dgm:prSet/>
      <dgm:spPr/>
      <dgm:t>
        <a:bodyPr/>
        <a:lstStyle/>
        <a:p>
          <a:endParaRPr lang="ru-RU">
            <a:latin typeface="Times New Roman" panose="02020603050405020304" pitchFamily="18" charset="0"/>
            <a:cs typeface="Times New Roman" panose="02020603050405020304" pitchFamily="18" charset="0"/>
          </a:endParaRPr>
        </a:p>
      </dgm:t>
    </dgm:pt>
    <dgm:pt modelId="{3D47E3A7-9645-470D-92F4-898AE90831C8}" type="sibTrans" cxnId="{55B6B471-6D40-45BA-8235-E9054D108E50}">
      <dgm:prSet/>
      <dgm:spPr/>
      <dgm:t>
        <a:bodyPr/>
        <a:lstStyle/>
        <a:p>
          <a:endParaRPr lang="ru-RU">
            <a:latin typeface="Times New Roman" panose="02020603050405020304" pitchFamily="18" charset="0"/>
            <a:cs typeface="Times New Roman" panose="02020603050405020304" pitchFamily="18" charset="0"/>
          </a:endParaRPr>
        </a:p>
      </dgm:t>
    </dgm:pt>
    <dgm:pt modelId="{04C1D32B-60AB-477E-943F-FA7F35C8F82E}">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90</a:t>
          </a:r>
          <a:endParaRPr lang="ru-RU" sz="1100" dirty="0">
            <a:solidFill>
              <a:schemeClr val="tx1"/>
            </a:solidFill>
            <a:latin typeface="Times New Roman" panose="02020603050405020304" pitchFamily="18" charset="0"/>
            <a:cs typeface="Times New Roman" panose="02020603050405020304" pitchFamily="18" charset="0"/>
          </a:endParaRPr>
        </a:p>
      </dgm:t>
    </dgm:pt>
    <dgm:pt modelId="{F9D6ED2A-BA78-472B-AECC-F78FCB0FEDBA}" type="parTrans" cxnId="{35D2A9FD-3A0C-4FBA-B184-7F214BDCD9B8}">
      <dgm:prSet/>
      <dgm:spPr/>
      <dgm:t>
        <a:bodyPr/>
        <a:lstStyle/>
        <a:p>
          <a:endParaRPr lang="ru-RU">
            <a:latin typeface="Times New Roman" panose="02020603050405020304" pitchFamily="18" charset="0"/>
            <a:cs typeface="Times New Roman" panose="02020603050405020304" pitchFamily="18" charset="0"/>
          </a:endParaRPr>
        </a:p>
      </dgm:t>
    </dgm:pt>
    <dgm:pt modelId="{08CC84F4-951D-47DF-BB6F-56A1E104BD70}" type="sibTrans" cxnId="{35D2A9FD-3A0C-4FBA-B184-7F214BDCD9B8}">
      <dgm:prSet/>
      <dgm:spPr/>
      <dgm:t>
        <a:bodyPr/>
        <a:lstStyle/>
        <a:p>
          <a:endParaRPr lang="ru-RU">
            <a:latin typeface="Times New Roman" panose="02020603050405020304" pitchFamily="18" charset="0"/>
            <a:cs typeface="Times New Roman" panose="02020603050405020304" pitchFamily="18" charset="0"/>
          </a:endParaRPr>
        </a:p>
      </dgm:t>
    </dgm:pt>
    <dgm:pt modelId="{95F1E737-152E-420A-8FB8-0932263CBF5F}">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53,6</a:t>
          </a:r>
          <a:endParaRPr lang="ru-RU" sz="1100" dirty="0">
            <a:solidFill>
              <a:schemeClr val="tx1"/>
            </a:solidFill>
            <a:latin typeface="Times New Roman" panose="02020603050405020304" pitchFamily="18" charset="0"/>
            <a:cs typeface="Times New Roman" panose="02020603050405020304" pitchFamily="18" charset="0"/>
          </a:endParaRPr>
        </a:p>
      </dgm:t>
    </dgm:pt>
    <dgm:pt modelId="{5CE3CB53-FCF3-4F8A-BE45-C6C4FA9C940B}" type="parTrans" cxnId="{D8790537-8C4F-4221-BE80-E391A3365D48}">
      <dgm:prSet/>
      <dgm:spPr/>
      <dgm:t>
        <a:bodyPr/>
        <a:lstStyle/>
        <a:p>
          <a:endParaRPr lang="ru-RU">
            <a:latin typeface="Times New Roman" panose="02020603050405020304" pitchFamily="18" charset="0"/>
            <a:cs typeface="Times New Roman" panose="02020603050405020304" pitchFamily="18" charset="0"/>
          </a:endParaRPr>
        </a:p>
      </dgm:t>
    </dgm:pt>
    <dgm:pt modelId="{876302DA-76D5-4F68-AD50-03D3FDEE5751}" type="sibTrans" cxnId="{D8790537-8C4F-4221-BE80-E391A3365D48}">
      <dgm:prSet/>
      <dgm:spPr/>
      <dgm:t>
        <a:bodyPr/>
        <a:lstStyle/>
        <a:p>
          <a:endParaRPr lang="ru-RU">
            <a:latin typeface="Times New Roman" panose="02020603050405020304" pitchFamily="18" charset="0"/>
            <a:cs typeface="Times New Roman" panose="02020603050405020304" pitchFamily="18" charset="0"/>
          </a:endParaRPr>
        </a:p>
      </dgm:t>
    </dgm:pt>
    <dgm:pt modelId="{53135FD7-1627-42BA-8CC4-AD6741493D4A}">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20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676DA2C-A788-4D11-84E0-997C2F78EE10}" type="parTrans" cxnId="{592CCC5F-295B-4BF4-B0DD-4016E6CE1445}">
      <dgm:prSet/>
      <dgm:spPr/>
      <dgm:t>
        <a:bodyPr/>
        <a:lstStyle/>
        <a:p>
          <a:endParaRPr lang="ru-RU">
            <a:latin typeface="Times New Roman" panose="02020603050405020304" pitchFamily="18" charset="0"/>
            <a:cs typeface="Times New Roman" panose="02020603050405020304" pitchFamily="18" charset="0"/>
          </a:endParaRPr>
        </a:p>
      </dgm:t>
    </dgm:pt>
    <dgm:pt modelId="{95DF61E5-014F-4A72-825A-284788F063D9}" type="sibTrans" cxnId="{592CCC5F-295B-4BF4-B0DD-4016E6CE1445}">
      <dgm:prSet/>
      <dgm:spPr/>
      <dgm:t>
        <a:bodyPr/>
        <a:lstStyle/>
        <a:p>
          <a:endParaRPr lang="ru-RU">
            <a:latin typeface="Times New Roman" panose="02020603050405020304" pitchFamily="18" charset="0"/>
            <a:cs typeface="Times New Roman" panose="02020603050405020304" pitchFamily="18" charset="0"/>
          </a:endParaRPr>
        </a:p>
      </dgm:t>
    </dgm:pt>
    <dgm:pt modelId="{35296387-E039-44BC-8EB2-DC6BC7E85232}">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53,6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DAFFC9B-9EA8-4F45-B8EC-86399E32114C}" type="parTrans" cxnId="{48D07158-D0B3-4407-8193-721CEF1C8744}">
      <dgm:prSet/>
      <dgm:spPr/>
      <dgm:t>
        <a:bodyPr/>
        <a:lstStyle/>
        <a:p>
          <a:endParaRPr lang="ru-RU">
            <a:latin typeface="Times New Roman" panose="02020603050405020304" pitchFamily="18" charset="0"/>
            <a:cs typeface="Times New Roman" panose="02020603050405020304" pitchFamily="18" charset="0"/>
          </a:endParaRPr>
        </a:p>
      </dgm:t>
    </dgm:pt>
    <dgm:pt modelId="{087C7DB6-E5AD-463D-880E-037D8B9B1BF9}" type="sibTrans" cxnId="{48D07158-D0B3-4407-8193-721CEF1C8744}">
      <dgm:prSet/>
      <dgm:spPr/>
      <dgm:t>
        <a:bodyPr/>
        <a:lstStyle/>
        <a:p>
          <a:endParaRPr lang="ru-RU">
            <a:latin typeface="Times New Roman" panose="02020603050405020304" pitchFamily="18" charset="0"/>
            <a:cs typeface="Times New Roman" panose="02020603050405020304" pitchFamily="18" charset="0"/>
          </a:endParaRPr>
        </a:p>
      </dgm:t>
    </dgm:pt>
    <dgm:pt modelId="{4BA8B0D5-CD8C-4DC1-AD8E-53808DD972EB}">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86,2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FBF4CA7-56C2-4A00-A229-B0E0A2EEE3DB}" type="parTrans" cxnId="{4080E88B-30DE-4D81-AD9E-320BAA87967C}">
      <dgm:prSet/>
      <dgm:spPr/>
      <dgm:t>
        <a:bodyPr/>
        <a:lstStyle/>
        <a:p>
          <a:endParaRPr lang="ru-RU">
            <a:latin typeface="Times New Roman" panose="02020603050405020304" pitchFamily="18" charset="0"/>
            <a:cs typeface="Times New Roman" panose="02020603050405020304" pitchFamily="18" charset="0"/>
          </a:endParaRPr>
        </a:p>
      </dgm:t>
    </dgm:pt>
    <dgm:pt modelId="{347A7B1A-C115-4EA9-ABE5-3C980ED0C462}" type="sibTrans" cxnId="{4080E88B-30DE-4D81-AD9E-320BAA87967C}">
      <dgm:prSet/>
      <dgm:spPr/>
      <dgm:t>
        <a:bodyPr/>
        <a:lstStyle/>
        <a:p>
          <a:endParaRPr lang="ru-RU">
            <a:latin typeface="Times New Roman" panose="02020603050405020304" pitchFamily="18" charset="0"/>
            <a:cs typeface="Times New Roman" panose="02020603050405020304" pitchFamily="18" charset="0"/>
          </a:endParaRPr>
        </a:p>
      </dgm:t>
    </dgm:pt>
    <dgm:pt modelId="{A93579BC-17F3-49AE-9E25-7EC9E33C716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53,5</a:t>
          </a:r>
          <a:endParaRPr lang="ru-RU" sz="1100" dirty="0">
            <a:solidFill>
              <a:schemeClr val="tx1"/>
            </a:solidFill>
            <a:latin typeface="Times New Roman" panose="02020603050405020304" pitchFamily="18" charset="0"/>
            <a:cs typeface="Times New Roman" panose="02020603050405020304" pitchFamily="18" charset="0"/>
          </a:endParaRPr>
        </a:p>
      </dgm:t>
    </dgm:pt>
    <dgm:pt modelId="{BB39C9C7-CBE4-416B-8446-C08D96F30BC5}" type="parTrans" cxnId="{A915B0D4-B952-4C82-8770-E122723A4241}">
      <dgm:prSet/>
      <dgm:spPr/>
      <dgm:t>
        <a:bodyPr/>
        <a:lstStyle/>
        <a:p>
          <a:endParaRPr lang="ru-RU">
            <a:latin typeface="Times New Roman" panose="02020603050405020304" pitchFamily="18" charset="0"/>
            <a:cs typeface="Times New Roman" panose="02020603050405020304" pitchFamily="18" charset="0"/>
          </a:endParaRPr>
        </a:p>
      </dgm:t>
    </dgm:pt>
    <dgm:pt modelId="{9E0E1454-7081-4E37-B41B-CB49D8A67305}" type="sibTrans" cxnId="{A915B0D4-B952-4C82-8770-E122723A4241}">
      <dgm:prSet/>
      <dgm:spPr/>
      <dgm:t>
        <a:bodyPr/>
        <a:lstStyle/>
        <a:p>
          <a:endParaRPr lang="ru-RU">
            <a:latin typeface="Times New Roman" panose="02020603050405020304" pitchFamily="18" charset="0"/>
            <a:cs typeface="Times New Roman" panose="02020603050405020304" pitchFamily="18" charset="0"/>
          </a:endParaRPr>
        </a:p>
      </dgm:t>
    </dgm:pt>
    <dgm:pt modelId="{CC0D81AC-A600-4C73-BB9F-65D0E203874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70</a:t>
          </a:r>
          <a:endParaRPr lang="ru-RU" sz="1100" dirty="0">
            <a:solidFill>
              <a:schemeClr val="tx1"/>
            </a:solidFill>
            <a:latin typeface="Times New Roman" panose="02020603050405020304" pitchFamily="18" charset="0"/>
            <a:cs typeface="Times New Roman" panose="02020603050405020304" pitchFamily="18" charset="0"/>
          </a:endParaRPr>
        </a:p>
      </dgm:t>
    </dgm:pt>
    <dgm:pt modelId="{AE7CE6A1-A446-4EDF-AF04-77988B2CCF63}" type="parTrans" cxnId="{59772841-05A3-4061-AD9F-00E2AD277EAD}">
      <dgm:prSet/>
      <dgm:spPr/>
      <dgm:t>
        <a:bodyPr/>
        <a:lstStyle/>
        <a:p>
          <a:endParaRPr lang="ru-RU">
            <a:latin typeface="Times New Roman" panose="02020603050405020304" pitchFamily="18" charset="0"/>
            <a:cs typeface="Times New Roman" panose="02020603050405020304" pitchFamily="18" charset="0"/>
          </a:endParaRPr>
        </a:p>
      </dgm:t>
    </dgm:pt>
    <dgm:pt modelId="{471460F4-C788-4E3B-860A-503C5CDBF9AE}" type="sibTrans" cxnId="{59772841-05A3-4061-AD9F-00E2AD277EAD}">
      <dgm:prSet/>
      <dgm:spPr/>
      <dgm:t>
        <a:bodyPr/>
        <a:lstStyle/>
        <a:p>
          <a:endParaRPr lang="ru-RU">
            <a:latin typeface="Times New Roman" panose="02020603050405020304" pitchFamily="18" charset="0"/>
            <a:cs typeface="Times New Roman" panose="02020603050405020304" pitchFamily="18" charset="0"/>
          </a:endParaRPr>
        </a:p>
      </dgm:t>
    </dgm:pt>
    <dgm:pt modelId="{7C16FA55-4076-4505-8878-AB46FB185D1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53,4</a:t>
          </a:r>
          <a:endParaRPr lang="ru-RU" sz="1100" dirty="0">
            <a:solidFill>
              <a:schemeClr val="tx1"/>
            </a:solidFill>
            <a:latin typeface="Times New Roman" panose="02020603050405020304" pitchFamily="18" charset="0"/>
            <a:cs typeface="Times New Roman" panose="02020603050405020304" pitchFamily="18" charset="0"/>
          </a:endParaRPr>
        </a:p>
      </dgm:t>
    </dgm:pt>
    <dgm:pt modelId="{8CA23D45-E54D-40D8-A123-6B72CBB524B5}" type="parTrans" cxnId="{B4E884A3-4997-4058-A267-B84A13B0A112}">
      <dgm:prSet/>
      <dgm:spPr/>
      <dgm:t>
        <a:bodyPr/>
        <a:lstStyle/>
        <a:p>
          <a:endParaRPr lang="ru-RU">
            <a:latin typeface="Times New Roman" panose="02020603050405020304" pitchFamily="18" charset="0"/>
            <a:cs typeface="Times New Roman" panose="02020603050405020304" pitchFamily="18" charset="0"/>
          </a:endParaRPr>
        </a:p>
      </dgm:t>
    </dgm:pt>
    <dgm:pt modelId="{99357CF2-C77A-4A97-8406-928D647C0433}" type="sibTrans" cxnId="{B4E884A3-4997-4058-A267-B84A13B0A112}">
      <dgm:prSet/>
      <dgm:spPr/>
      <dgm:t>
        <a:bodyPr/>
        <a:lstStyle/>
        <a:p>
          <a:endParaRPr lang="ru-RU">
            <a:latin typeface="Times New Roman" panose="02020603050405020304" pitchFamily="18" charset="0"/>
            <a:cs typeface="Times New Roman" panose="02020603050405020304" pitchFamily="18" charset="0"/>
          </a:endParaRPr>
        </a:p>
      </dgm:t>
    </dgm:pt>
    <dgm:pt modelId="{DF788440-6CFB-46F2-AF83-CCACBC63DFDF}">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80</a:t>
          </a:r>
          <a:endParaRPr lang="ru-RU" sz="1100" dirty="0">
            <a:solidFill>
              <a:schemeClr val="tx1"/>
            </a:solidFill>
            <a:latin typeface="Times New Roman" panose="02020603050405020304" pitchFamily="18" charset="0"/>
            <a:cs typeface="Times New Roman" panose="02020603050405020304" pitchFamily="18" charset="0"/>
          </a:endParaRPr>
        </a:p>
      </dgm:t>
    </dgm:pt>
    <dgm:pt modelId="{6D5D287F-E8EC-40EF-BB64-14BD502B7220}" type="parTrans" cxnId="{A71867E3-8566-41C5-92C8-D2F5D0E56D83}">
      <dgm:prSet/>
      <dgm:spPr/>
      <dgm:t>
        <a:bodyPr/>
        <a:lstStyle/>
        <a:p>
          <a:endParaRPr lang="ru-RU">
            <a:latin typeface="Times New Roman" panose="02020603050405020304" pitchFamily="18" charset="0"/>
            <a:cs typeface="Times New Roman" panose="02020603050405020304" pitchFamily="18" charset="0"/>
          </a:endParaRPr>
        </a:p>
      </dgm:t>
    </dgm:pt>
    <dgm:pt modelId="{42A693C7-B9BB-4DF7-905A-9D02E78F9C2C}" type="sibTrans" cxnId="{A71867E3-8566-41C5-92C8-D2F5D0E56D83}">
      <dgm:prSet/>
      <dgm:spPr/>
      <dgm:t>
        <a:bodyPr/>
        <a:lstStyle/>
        <a:p>
          <a:endParaRPr lang="ru-RU">
            <a:latin typeface="Times New Roman" panose="02020603050405020304" pitchFamily="18" charset="0"/>
            <a:cs typeface="Times New Roman" panose="02020603050405020304" pitchFamily="18" charset="0"/>
          </a:endParaRPr>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0149EBE6-AA59-4F78-AF18-137F8047AB47}" type="pres">
      <dgm:prSet presAssocID="{CD119780-6575-4106-AE5B-2CC6B48E5482}" presName="vertFour" presStyleCnt="0">
        <dgm:presLayoutVars>
          <dgm:chPref val="3"/>
        </dgm:presLayoutVars>
      </dgm:prSet>
      <dgm:spPr/>
      <dgm:t>
        <a:bodyPr/>
        <a:lstStyle/>
        <a:p>
          <a:endParaRPr lang="ru-RU"/>
        </a:p>
      </dgm:t>
    </dgm:pt>
    <dgm:pt modelId="{14BABD28-5047-47A3-A701-B7AFBBE28819}" type="pres">
      <dgm:prSet presAssocID="{CD119780-6575-4106-AE5B-2CC6B48E5482}" presName="txFour" presStyleLbl="node4" presStyleIdx="0" presStyleCnt="50">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t>
        <a:bodyPr/>
        <a:lstStyle/>
        <a:p>
          <a:endParaRPr lang="ru-RU"/>
        </a:p>
      </dgm:t>
    </dgm:pt>
    <dgm:pt modelId="{D0D594F6-8533-4A50-8AE7-20755C3BFFA9}" type="pres">
      <dgm:prSet presAssocID="{CD119780-6575-4106-AE5B-2CC6B48E5482}" presName="horzFour" presStyleCnt="0"/>
      <dgm:spPr/>
      <dgm:t>
        <a:bodyPr/>
        <a:lstStyle/>
        <a:p>
          <a:endParaRPr lang="ru-RU"/>
        </a:p>
      </dgm:t>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1" presStyleCnt="50">
        <dgm:presLayoutVars>
          <dgm:chPref val="3"/>
        </dgm:presLayoutVars>
      </dgm:prSet>
      <dgm:spPr/>
      <dgm:t>
        <a:bodyPr/>
        <a:lstStyle/>
        <a:p>
          <a:endParaRPr lang="ru-RU"/>
        </a:p>
      </dgm:t>
    </dgm:pt>
    <dgm:pt modelId="{9B983630-5D09-45D7-92AD-109BAA43CF48}" type="pres">
      <dgm:prSet presAssocID="{93520637-36B3-4AB9-B949-92D55141E733}" presName="parTransFour" presStyleCnt="0"/>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C2D8D153-FBF9-44C5-B447-F4BF501D8FA1}" type="pres">
      <dgm:prSet presAssocID="{44367D81-039C-4579-8E09-66CAF90F5041}" presName="vertFour" presStyleCnt="0">
        <dgm:presLayoutVars>
          <dgm:chPref val="3"/>
        </dgm:presLayoutVars>
      </dgm:prSet>
      <dgm:spPr/>
      <dgm:t>
        <a:bodyPr/>
        <a:lstStyle/>
        <a:p>
          <a:endParaRPr lang="ru-RU"/>
        </a:p>
      </dgm:t>
    </dgm:pt>
    <dgm:pt modelId="{085136A3-D02F-461C-B31C-FD1D69D16759}" type="pres">
      <dgm:prSet presAssocID="{44367D81-039C-4579-8E09-66CAF90F5041}" presName="txFour" presStyleLbl="node4" presStyleIdx="2" presStyleCnt="50">
        <dgm:presLayoutVars>
          <dgm:chPref val="3"/>
        </dgm:presLayoutVars>
      </dgm:prSet>
      <dgm:spPr/>
      <dgm:t>
        <a:bodyPr/>
        <a:lstStyle/>
        <a:p>
          <a:endParaRPr lang="ru-RU"/>
        </a:p>
      </dgm:t>
    </dgm:pt>
    <dgm:pt modelId="{DCA6CF81-D743-4AD3-A3A1-3DF9D9BFBC77}" type="pres">
      <dgm:prSet presAssocID="{44367D81-039C-4579-8E09-66CAF90F5041}" presName="parTransFour" presStyleCnt="0"/>
      <dgm:spPr/>
      <dgm:t>
        <a:bodyPr/>
        <a:lstStyle/>
        <a:p>
          <a:endParaRPr lang="ru-RU"/>
        </a:p>
      </dgm:t>
    </dgm:pt>
    <dgm:pt modelId="{8A9FECDA-0971-4926-9F35-6C36E65B14A9}" type="pres">
      <dgm:prSet presAssocID="{44367D81-039C-4579-8E09-66CAF90F5041}" presName="horzFour" presStyleCnt="0"/>
      <dgm:spPr/>
      <dgm:t>
        <a:bodyPr/>
        <a:lstStyle/>
        <a:p>
          <a:endParaRPr lang="ru-RU"/>
        </a:p>
      </dgm:t>
    </dgm:pt>
    <dgm:pt modelId="{4A1D7939-C139-4889-AA8A-C0FC12630CEE}" type="pres">
      <dgm:prSet presAssocID="{9C715FE5-31CA-4541-A958-D2C730C134E0}" presName="vertFour" presStyleCnt="0">
        <dgm:presLayoutVars>
          <dgm:chPref val="3"/>
        </dgm:presLayoutVars>
      </dgm:prSet>
      <dgm:spPr/>
      <dgm:t>
        <a:bodyPr/>
        <a:lstStyle/>
        <a:p>
          <a:endParaRPr lang="ru-RU"/>
        </a:p>
      </dgm:t>
    </dgm:pt>
    <dgm:pt modelId="{2BC9EB28-F68D-4321-836D-A642C2C0DAB1}" type="pres">
      <dgm:prSet presAssocID="{9C715FE5-31CA-4541-A958-D2C730C134E0}" presName="txFour" presStyleLbl="node4" presStyleIdx="3" presStyleCnt="50">
        <dgm:presLayoutVars>
          <dgm:chPref val="3"/>
        </dgm:presLayoutVars>
      </dgm:prSet>
      <dgm:spPr/>
      <dgm:t>
        <a:bodyPr/>
        <a:lstStyle/>
        <a:p>
          <a:endParaRPr lang="ru-RU"/>
        </a:p>
      </dgm:t>
    </dgm:pt>
    <dgm:pt modelId="{27FCCA56-038C-4613-B7B2-16CD590F385E}" type="pres">
      <dgm:prSet presAssocID="{9C715FE5-31CA-4541-A958-D2C730C134E0}" presName="parTransFour" presStyleCnt="0"/>
      <dgm:spPr/>
      <dgm:t>
        <a:bodyPr/>
        <a:lstStyle/>
        <a:p>
          <a:endParaRPr lang="ru-RU"/>
        </a:p>
      </dgm:t>
    </dgm:pt>
    <dgm:pt modelId="{7F93EC46-9C8D-4119-8F52-CCFA2BE3D856}" type="pres">
      <dgm:prSet presAssocID="{9C715FE5-31CA-4541-A958-D2C730C134E0}" presName="horzFour" presStyleCnt="0"/>
      <dgm:spPr/>
      <dgm:t>
        <a:bodyPr/>
        <a:lstStyle/>
        <a:p>
          <a:endParaRPr lang="ru-RU"/>
        </a:p>
      </dgm:t>
    </dgm:pt>
    <dgm:pt modelId="{57E5281D-099B-4146-8847-39F267019B93}" type="pres">
      <dgm:prSet presAssocID="{8536FD6B-8AD2-4A43-B337-6FD60B3FD4B2}" presName="vertFour" presStyleCnt="0">
        <dgm:presLayoutVars>
          <dgm:chPref val="3"/>
        </dgm:presLayoutVars>
      </dgm:prSet>
      <dgm:spPr/>
      <dgm:t>
        <a:bodyPr/>
        <a:lstStyle/>
        <a:p>
          <a:endParaRPr lang="ru-RU"/>
        </a:p>
      </dgm:t>
    </dgm:pt>
    <dgm:pt modelId="{85D767EC-FAE5-4312-B23F-9B41F2C6B7D7}" type="pres">
      <dgm:prSet presAssocID="{8536FD6B-8AD2-4A43-B337-6FD60B3FD4B2}" presName="txFour" presStyleLbl="node4" presStyleIdx="4" presStyleCnt="50">
        <dgm:presLayoutVars>
          <dgm:chPref val="3"/>
        </dgm:presLayoutVars>
      </dgm:prSet>
      <dgm:spPr/>
      <dgm:t>
        <a:bodyPr/>
        <a:lstStyle/>
        <a:p>
          <a:endParaRPr lang="ru-RU"/>
        </a:p>
      </dgm:t>
    </dgm:pt>
    <dgm:pt modelId="{D7D41BC3-7A48-45B0-A05F-6990E182F579}" type="pres">
      <dgm:prSet presAssocID="{8536FD6B-8AD2-4A43-B337-6FD60B3FD4B2}" presName="parTransFour" presStyleCnt="0"/>
      <dgm:spPr/>
    </dgm:pt>
    <dgm:pt modelId="{E795CE46-C816-4100-AC67-9520DA742BDE}" type="pres">
      <dgm:prSet presAssocID="{8536FD6B-8AD2-4A43-B337-6FD60B3FD4B2}" presName="horzFour" presStyleCnt="0"/>
      <dgm:spPr/>
      <dgm:t>
        <a:bodyPr/>
        <a:lstStyle/>
        <a:p>
          <a:endParaRPr lang="ru-RU"/>
        </a:p>
      </dgm:t>
    </dgm:pt>
    <dgm:pt modelId="{4BA28D9D-1E7D-471E-A53F-C305A9E0BBCF}" type="pres">
      <dgm:prSet presAssocID="{B0C58C76-3334-44F2-A7BC-AF33D7E57D0C}" presName="vertFour" presStyleCnt="0">
        <dgm:presLayoutVars>
          <dgm:chPref val="3"/>
        </dgm:presLayoutVars>
      </dgm:prSet>
      <dgm:spPr/>
    </dgm:pt>
    <dgm:pt modelId="{5723D116-E6E9-4E30-8E5E-41AD138E91BC}" type="pres">
      <dgm:prSet presAssocID="{B0C58C76-3334-44F2-A7BC-AF33D7E57D0C}" presName="txFour" presStyleLbl="node4" presStyleIdx="5" presStyleCnt="50">
        <dgm:presLayoutVars>
          <dgm:chPref val="3"/>
        </dgm:presLayoutVars>
      </dgm:prSet>
      <dgm:spPr/>
      <dgm:t>
        <a:bodyPr/>
        <a:lstStyle/>
        <a:p>
          <a:endParaRPr lang="ru-RU"/>
        </a:p>
      </dgm:t>
    </dgm:pt>
    <dgm:pt modelId="{0AF86536-00CE-4F29-BEAA-2368CEBE7EE6}" type="pres">
      <dgm:prSet presAssocID="{B0C58C76-3334-44F2-A7BC-AF33D7E57D0C}" presName="parTransFour" presStyleCnt="0"/>
      <dgm:spPr/>
    </dgm:pt>
    <dgm:pt modelId="{1E34C7E0-A105-4DC4-B56C-7AD239583EBC}" type="pres">
      <dgm:prSet presAssocID="{B0C58C76-3334-44F2-A7BC-AF33D7E57D0C}" presName="horzFour" presStyleCnt="0"/>
      <dgm:spPr/>
    </dgm:pt>
    <dgm:pt modelId="{A5201136-FFA0-4918-8899-096EF8D2697A}" type="pres">
      <dgm:prSet presAssocID="{380B7261-7F88-4089-9088-812F44056341}" presName="vertFour" presStyleCnt="0">
        <dgm:presLayoutVars>
          <dgm:chPref val="3"/>
        </dgm:presLayoutVars>
      </dgm:prSet>
      <dgm:spPr/>
    </dgm:pt>
    <dgm:pt modelId="{3A78BFE4-0937-43B3-95F4-BFC602B975D7}" type="pres">
      <dgm:prSet presAssocID="{380B7261-7F88-4089-9088-812F44056341}" presName="txFour" presStyleLbl="node4" presStyleIdx="6" presStyleCnt="50">
        <dgm:presLayoutVars>
          <dgm:chPref val="3"/>
        </dgm:presLayoutVars>
      </dgm:prSet>
      <dgm:spPr/>
      <dgm:t>
        <a:bodyPr/>
        <a:lstStyle/>
        <a:p>
          <a:endParaRPr lang="ru-RU"/>
        </a:p>
      </dgm:t>
    </dgm:pt>
    <dgm:pt modelId="{4FD768A2-17C4-4A02-BF19-2EE431FC164B}" type="pres">
      <dgm:prSet presAssocID="{380B7261-7F88-4089-9088-812F44056341}" presName="parTransFour" presStyleCnt="0"/>
      <dgm:spPr/>
    </dgm:pt>
    <dgm:pt modelId="{5B9AA447-0660-49B7-910D-E87F5D4E2708}" type="pres">
      <dgm:prSet presAssocID="{380B7261-7F88-4089-9088-812F44056341}" presName="horzFour" presStyleCnt="0"/>
      <dgm:spPr/>
    </dgm:pt>
    <dgm:pt modelId="{865F79F9-D537-42AC-9C28-2F10F0B99162}" type="pres">
      <dgm:prSet presAssocID="{03138010-0FD8-469A-B6F6-F606CEC1E03C}" presName="vertFour" presStyleCnt="0">
        <dgm:presLayoutVars>
          <dgm:chPref val="3"/>
        </dgm:presLayoutVars>
      </dgm:prSet>
      <dgm:spPr/>
    </dgm:pt>
    <dgm:pt modelId="{DAC35B90-9924-435A-A9E4-FDF447F24324}" type="pres">
      <dgm:prSet presAssocID="{03138010-0FD8-469A-B6F6-F606CEC1E03C}" presName="txFour" presStyleLbl="node4" presStyleIdx="7" presStyleCnt="50">
        <dgm:presLayoutVars>
          <dgm:chPref val="3"/>
        </dgm:presLayoutVars>
      </dgm:prSet>
      <dgm:spPr/>
      <dgm:t>
        <a:bodyPr/>
        <a:lstStyle/>
        <a:p>
          <a:endParaRPr lang="ru-RU"/>
        </a:p>
      </dgm:t>
    </dgm:pt>
    <dgm:pt modelId="{CDFEE111-CA3A-47B5-92AB-E0AA9685AC8A}" type="pres">
      <dgm:prSet presAssocID="{03138010-0FD8-469A-B6F6-F606CEC1E03C}" presName="parTransFour" presStyleCnt="0"/>
      <dgm:spPr/>
    </dgm:pt>
    <dgm:pt modelId="{FFE5D777-909D-4733-BDB1-E4E7E5A2C2FD}" type="pres">
      <dgm:prSet presAssocID="{03138010-0FD8-469A-B6F6-F606CEC1E03C}" presName="horzFour" presStyleCnt="0"/>
      <dgm:spPr/>
    </dgm:pt>
    <dgm:pt modelId="{FB742728-2F7F-4098-B21A-0AACDF57FAA8}" type="pres">
      <dgm:prSet presAssocID="{95F1E737-152E-420A-8FB8-0932263CBF5F}" presName="vertFour" presStyleCnt="0">
        <dgm:presLayoutVars>
          <dgm:chPref val="3"/>
        </dgm:presLayoutVars>
      </dgm:prSet>
      <dgm:spPr/>
    </dgm:pt>
    <dgm:pt modelId="{3CD13E3B-1737-4DF7-83C7-396F6D9B8BDB}" type="pres">
      <dgm:prSet presAssocID="{95F1E737-152E-420A-8FB8-0932263CBF5F}" presName="txFour" presStyleLbl="node4" presStyleIdx="8" presStyleCnt="50">
        <dgm:presLayoutVars>
          <dgm:chPref val="3"/>
        </dgm:presLayoutVars>
      </dgm:prSet>
      <dgm:spPr/>
      <dgm:t>
        <a:bodyPr/>
        <a:lstStyle/>
        <a:p>
          <a:endParaRPr lang="ru-RU"/>
        </a:p>
      </dgm:t>
    </dgm:pt>
    <dgm:pt modelId="{00D34300-0AA2-4870-B1C9-886A1B1878BA}" type="pres">
      <dgm:prSet presAssocID="{95F1E737-152E-420A-8FB8-0932263CBF5F}" presName="parTransFour" presStyleCnt="0"/>
      <dgm:spPr/>
    </dgm:pt>
    <dgm:pt modelId="{94A1AE0F-3B77-4DD8-847A-C6A10F1D2B06}" type="pres">
      <dgm:prSet presAssocID="{95F1E737-152E-420A-8FB8-0932263CBF5F}" presName="horzFour" presStyleCnt="0"/>
      <dgm:spPr/>
    </dgm:pt>
    <dgm:pt modelId="{50E76EB0-2E11-494F-8900-1B91C3A3158F}" type="pres">
      <dgm:prSet presAssocID="{53135FD7-1627-42BA-8CC4-AD6741493D4A}" presName="vertFour" presStyleCnt="0">
        <dgm:presLayoutVars>
          <dgm:chPref val="3"/>
        </dgm:presLayoutVars>
      </dgm:prSet>
      <dgm:spPr/>
    </dgm:pt>
    <dgm:pt modelId="{B8BC055A-120C-4F0D-8EC0-5DAFE49250F4}" type="pres">
      <dgm:prSet presAssocID="{53135FD7-1627-42BA-8CC4-AD6741493D4A}" presName="txFour" presStyleLbl="node4" presStyleIdx="9" presStyleCnt="50">
        <dgm:presLayoutVars>
          <dgm:chPref val="3"/>
        </dgm:presLayoutVars>
      </dgm:prSet>
      <dgm:spPr/>
      <dgm:t>
        <a:bodyPr/>
        <a:lstStyle/>
        <a:p>
          <a:endParaRPr lang="ru-RU"/>
        </a:p>
      </dgm:t>
    </dgm:pt>
    <dgm:pt modelId="{BA16C950-BB77-4AAF-AA2E-22D8D46E1EA4}" type="pres">
      <dgm:prSet presAssocID="{53135FD7-1627-42BA-8CC4-AD6741493D4A}" presName="horzFour" presStyleCnt="0"/>
      <dgm:spPr/>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FF422C5A-2F9A-4C9D-854E-BFC785439DEC}" type="pres">
      <dgm:prSet presAssocID="{B34B6A16-5EF9-4B63-A5E4-12B190B34880}" presName="vertFour" presStyleCnt="0">
        <dgm:presLayoutVars>
          <dgm:chPref val="3"/>
        </dgm:presLayoutVars>
      </dgm:prSet>
      <dgm:spPr/>
      <dgm:t>
        <a:bodyPr/>
        <a:lstStyle/>
        <a:p>
          <a:endParaRPr lang="ru-RU"/>
        </a:p>
      </dgm:t>
    </dgm:pt>
    <dgm:pt modelId="{C586111C-58B6-40AF-8D8A-60EE680572BA}" type="pres">
      <dgm:prSet presAssocID="{B34B6A16-5EF9-4B63-A5E4-12B190B34880}" presName="txFour" presStyleLbl="node4" presStyleIdx="10" presStyleCnt="50">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t>
        <a:bodyPr/>
        <a:lstStyle/>
        <a:p>
          <a:endParaRPr lang="ru-RU"/>
        </a:p>
      </dgm:t>
    </dgm:pt>
    <dgm:pt modelId="{FFF447F9-BACE-4B19-B5DF-5D71FE61C4DC}" type="pres">
      <dgm:prSet presAssocID="{B34B6A16-5EF9-4B63-A5E4-12B190B34880}" presName="horzFour" presStyleCnt="0"/>
      <dgm:spPr/>
      <dgm:t>
        <a:bodyPr/>
        <a:lstStyle/>
        <a:p>
          <a:endParaRPr lang="ru-RU"/>
        </a:p>
      </dgm:t>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11" presStyleCnt="50">
        <dgm:presLayoutVars>
          <dgm:chPref val="3"/>
        </dgm:presLayoutVars>
      </dgm:prSet>
      <dgm:spPr/>
      <dgm:t>
        <a:bodyPr/>
        <a:lstStyle/>
        <a:p>
          <a:endParaRPr lang="ru-RU"/>
        </a:p>
      </dgm:t>
    </dgm:pt>
    <dgm:pt modelId="{58DAA9F4-0E18-4F78-BD4F-92D296477D35}" type="pres">
      <dgm:prSet presAssocID="{9A0A1B48-08CE-44F2-8C66-5814C06EE4CC}" presName="parTransFour" presStyleCnt="0"/>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E5B57F09-2B59-4711-A8C9-974EF4149D9A}" type="pres">
      <dgm:prSet presAssocID="{614AF9F2-E1A1-4D10-882A-EB6B0D669FCA}" presName="vertFour" presStyleCnt="0">
        <dgm:presLayoutVars>
          <dgm:chPref val="3"/>
        </dgm:presLayoutVars>
      </dgm:prSet>
      <dgm:spPr/>
      <dgm:t>
        <a:bodyPr/>
        <a:lstStyle/>
        <a:p>
          <a:endParaRPr lang="ru-RU"/>
        </a:p>
      </dgm:t>
    </dgm:pt>
    <dgm:pt modelId="{6CE5FDB4-BFBB-4259-A330-B441199BCE24}" type="pres">
      <dgm:prSet presAssocID="{614AF9F2-E1A1-4D10-882A-EB6B0D669FCA}" presName="txFour" presStyleLbl="node4" presStyleIdx="12" presStyleCnt="50">
        <dgm:presLayoutVars>
          <dgm:chPref val="3"/>
        </dgm:presLayoutVars>
      </dgm:prSet>
      <dgm:spPr/>
      <dgm:t>
        <a:bodyPr/>
        <a:lstStyle/>
        <a:p>
          <a:endParaRPr lang="ru-RU"/>
        </a:p>
      </dgm:t>
    </dgm:pt>
    <dgm:pt modelId="{333F826B-C233-4B5F-A398-764D3F47A1BA}" type="pres">
      <dgm:prSet presAssocID="{614AF9F2-E1A1-4D10-882A-EB6B0D669FCA}" presName="parTransFour" presStyleCnt="0"/>
      <dgm:spPr/>
      <dgm:t>
        <a:bodyPr/>
        <a:lstStyle/>
        <a:p>
          <a:endParaRPr lang="ru-RU"/>
        </a:p>
      </dgm:t>
    </dgm:pt>
    <dgm:pt modelId="{E607D5B5-B0CE-46E0-84C5-F456BAF04EE4}" type="pres">
      <dgm:prSet presAssocID="{614AF9F2-E1A1-4D10-882A-EB6B0D669FCA}" presName="horzFour" presStyleCnt="0"/>
      <dgm:spPr/>
      <dgm:t>
        <a:bodyPr/>
        <a:lstStyle/>
        <a:p>
          <a:endParaRPr lang="ru-RU"/>
        </a:p>
      </dgm:t>
    </dgm:pt>
    <dgm:pt modelId="{F267116D-D0B1-4457-ABA0-2D94424C53E8}" type="pres">
      <dgm:prSet presAssocID="{BE98D1AB-A280-4D0B-A815-73E57FD87EC3}" presName="vertFour" presStyleCnt="0">
        <dgm:presLayoutVars>
          <dgm:chPref val="3"/>
        </dgm:presLayoutVars>
      </dgm:prSet>
      <dgm:spPr/>
      <dgm:t>
        <a:bodyPr/>
        <a:lstStyle/>
        <a:p>
          <a:endParaRPr lang="ru-RU"/>
        </a:p>
      </dgm:t>
    </dgm:pt>
    <dgm:pt modelId="{89DC61A6-3199-4C88-A8D1-98ADCFDD3274}" type="pres">
      <dgm:prSet presAssocID="{BE98D1AB-A280-4D0B-A815-73E57FD87EC3}" presName="txFour" presStyleLbl="node4" presStyleIdx="13" presStyleCnt="50">
        <dgm:presLayoutVars>
          <dgm:chPref val="3"/>
        </dgm:presLayoutVars>
      </dgm:prSet>
      <dgm:spPr/>
      <dgm:t>
        <a:bodyPr/>
        <a:lstStyle/>
        <a:p>
          <a:endParaRPr lang="ru-RU"/>
        </a:p>
      </dgm:t>
    </dgm:pt>
    <dgm:pt modelId="{911FD772-B984-413E-A468-8F0F3007E9F5}" type="pres">
      <dgm:prSet presAssocID="{BE98D1AB-A280-4D0B-A815-73E57FD87EC3}" presName="parTransFour" presStyleCnt="0"/>
      <dgm:spPr/>
      <dgm:t>
        <a:bodyPr/>
        <a:lstStyle/>
        <a:p>
          <a:endParaRPr lang="ru-RU"/>
        </a:p>
      </dgm:t>
    </dgm:pt>
    <dgm:pt modelId="{C7E808E6-5BB0-42AD-9568-7FA84FFA1273}" type="pres">
      <dgm:prSet presAssocID="{BE98D1AB-A280-4D0B-A815-73E57FD87EC3}" presName="horzFour" presStyleCnt="0"/>
      <dgm:spPr/>
      <dgm:t>
        <a:bodyPr/>
        <a:lstStyle/>
        <a:p>
          <a:endParaRPr lang="ru-RU"/>
        </a:p>
      </dgm:t>
    </dgm:pt>
    <dgm:pt modelId="{6143EFE8-4DC9-41D7-A90D-BEF4DD9D6775}" type="pres">
      <dgm:prSet presAssocID="{4D9EF634-1BF2-4A35-90CA-8A6D73717D8F}" presName="vertFour" presStyleCnt="0">
        <dgm:presLayoutVars>
          <dgm:chPref val="3"/>
        </dgm:presLayoutVars>
      </dgm:prSet>
      <dgm:spPr/>
      <dgm:t>
        <a:bodyPr/>
        <a:lstStyle/>
        <a:p>
          <a:endParaRPr lang="ru-RU"/>
        </a:p>
      </dgm:t>
    </dgm:pt>
    <dgm:pt modelId="{B35EEDEE-A63C-4DC0-9860-A34A7BFD903E}" type="pres">
      <dgm:prSet presAssocID="{4D9EF634-1BF2-4A35-90CA-8A6D73717D8F}" presName="txFour" presStyleLbl="node4" presStyleIdx="14" presStyleCnt="50">
        <dgm:presLayoutVars>
          <dgm:chPref val="3"/>
        </dgm:presLayoutVars>
      </dgm:prSet>
      <dgm:spPr/>
      <dgm:t>
        <a:bodyPr/>
        <a:lstStyle/>
        <a:p>
          <a:endParaRPr lang="ru-RU"/>
        </a:p>
      </dgm:t>
    </dgm:pt>
    <dgm:pt modelId="{E387D10E-C6C5-4760-A0E8-A00968C0BABA}" type="pres">
      <dgm:prSet presAssocID="{4D9EF634-1BF2-4A35-90CA-8A6D73717D8F}" presName="parTransFour" presStyleCnt="0"/>
      <dgm:spPr/>
    </dgm:pt>
    <dgm:pt modelId="{2AFD5925-89E6-4CDB-B771-8976E3EAA1E0}" type="pres">
      <dgm:prSet presAssocID="{4D9EF634-1BF2-4A35-90CA-8A6D73717D8F}" presName="horzFour" presStyleCnt="0"/>
      <dgm:spPr/>
      <dgm:t>
        <a:bodyPr/>
        <a:lstStyle/>
        <a:p>
          <a:endParaRPr lang="ru-RU"/>
        </a:p>
      </dgm:t>
    </dgm:pt>
    <dgm:pt modelId="{E052B193-C0EE-492D-A4D8-F609A9142A89}" type="pres">
      <dgm:prSet presAssocID="{D87D88DC-89E1-4A2E-B73B-2DDCF52A77FF}" presName="vertFour" presStyleCnt="0">
        <dgm:presLayoutVars>
          <dgm:chPref val="3"/>
        </dgm:presLayoutVars>
      </dgm:prSet>
      <dgm:spPr/>
    </dgm:pt>
    <dgm:pt modelId="{88014210-1086-4442-92DA-669AEAB25114}" type="pres">
      <dgm:prSet presAssocID="{D87D88DC-89E1-4A2E-B73B-2DDCF52A77FF}" presName="txFour" presStyleLbl="node4" presStyleIdx="15" presStyleCnt="50">
        <dgm:presLayoutVars>
          <dgm:chPref val="3"/>
        </dgm:presLayoutVars>
      </dgm:prSet>
      <dgm:spPr/>
      <dgm:t>
        <a:bodyPr/>
        <a:lstStyle/>
        <a:p>
          <a:endParaRPr lang="ru-RU"/>
        </a:p>
      </dgm:t>
    </dgm:pt>
    <dgm:pt modelId="{7860A170-B55A-45BE-A87D-9B3F5136B630}" type="pres">
      <dgm:prSet presAssocID="{D87D88DC-89E1-4A2E-B73B-2DDCF52A77FF}" presName="parTransFour" presStyleCnt="0"/>
      <dgm:spPr/>
    </dgm:pt>
    <dgm:pt modelId="{8362FE4E-CACE-4674-99AC-A233A4DA2C52}" type="pres">
      <dgm:prSet presAssocID="{D87D88DC-89E1-4A2E-B73B-2DDCF52A77FF}" presName="horzFour" presStyleCnt="0"/>
      <dgm:spPr/>
    </dgm:pt>
    <dgm:pt modelId="{840160DF-DBBC-481C-A157-79E635A3B9C4}" type="pres">
      <dgm:prSet presAssocID="{956789E8-D62D-44A2-8F84-54F32C614147}" presName="vertFour" presStyleCnt="0">
        <dgm:presLayoutVars>
          <dgm:chPref val="3"/>
        </dgm:presLayoutVars>
      </dgm:prSet>
      <dgm:spPr/>
    </dgm:pt>
    <dgm:pt modelId="{5024C7B3-EE12-4411-95EF-FD933CC37083}" type="pres">
      <dgm:prSet presAssocID="{956789E8-D62D-44A2-8F84-54F32C614147}" presName="txFour" presStyleLbl="node4" presStyleIdx="16" presStyleCnt="50">
        <dgm:presLayoutVars>
          <dgm:chPref val="3"/>
        </dgm:presLayoutVars>
      </dgm:prSet>
      <dgm:spPr/>
      <dgm:t>
        <a:bodyPr/>
        <a:lstStyle/>
        <a:p>
          <a:endParaRPr lang="ru-RU"/>
        </a:p>
      </dgm:t>
    </dgm:pt>
    <dgm:pt modelId="{AE6F8549-AC19-45D8-984F-EB69D17F1CBE}" type="pres">
      <dgm:prSet presAssocID="{956789E8-D62D-44A2-8F84-54F32C614147}" presName="parTransFour" presStyleCnt="0"/>
      <dgm:spPr/>
    </dgm:pt>
    <dgm:pt modelId="{3CD4094A-01A6-419B-BDD9-D063FA39BD36}" type="pres">
      <dgm:prSet presAssocID="{956789E8-D62D-44A2-8F84-54F32C614147}" presName="horzFour" presStyleCnt="0"/>
      <dgm:spPr/>
    </dgm:pt>
    <dgm:pt modelId="{7DCFFC97-5336-433C-A854-7F6BA57B8253}" type="pres">
      <dgm:prSet presAssocID="{EB5B86C7-48A3-40BE-9310-17CE39A41F7C}" presName="vertFour" presStyleCnt="0">
        <dgm:presLayoutVars>
          <dgm:chPref val="3"/>
        </dgm:presLayoutVars>
      </dgm:prSet>
      <dgm:spPr/>
    </dgm:pt>
    <dgm:pt modelId="{7C7E1B03-8455-4A3F-A01E-3BA847FF7D73}" type="pres">
      <dgm:prSet presAssocID="{EB5B86C7-48A3-40BE-9310-17CE39A41F7C}" presName="txFour" presStyleLbl="node4" presStyleIdx="17" presStyleCnt="50">
        <dgm:presLayoutVars>
          <dgm:chPref val="3"/>
        </dgm:presLayoutVars>
      </dgm:prSet>
      <dgm:spPr/>
      <dgm:t>
        <a:bodyPr/>
        <a:lstStyle/>
        <a:p>
          <a:endParaRPr lang="ru-RU"/>
        </a:p>
      </dgm:t>
    </dgm:pt>
    <dgm:pt modelId="{0B4E640F-7F64-4838-B289-9386272174EF}" type="pres">
      <dgm:prSet presAssocID="{EB5B86C7-48A3-40BE-9310-17CE39A41F7C}" presName="parTransFour" presStyleCnt="0"/>
      <dgm:spPr/>
    </dgm:pt>
    <dgm:pt modelId="{BF70E850-E42E-444F-B7E0-57DE0B014331}" type="pres">
      <dgm:prSet presAssocID="{EB5B86C7-48A3-40BE-9310-17CE39A41F7C}" presName="horzFour" presStyleCnt="0"/>
      <dgm:spPr/>
    </dgm:pt>
    <dgm:pt modelId="{E9C84629-1B9E-4F9D-BF7B-0B0C19BA659A}" type="pres">
      <dgm:prSet presAssocID="{35296387-E039-44BC-8EB2-DC6BC7E85232}" presName="vertFour" presStyleCnt="0">
        <dgm:presLayoutVars>
          <dgm:chPref val="3"/>
        </dgm:presLayoutVars>
      </dgm:prSet>
      <dgm:spPr/>
    </dgm:pt>
    <dgm:pt modelId="{0D930089-2293-4DA0-A2AD-C603A34B68F8}" type="pres">
      <dgm:prSet presAssocID="{35296387-E039-44BC-8EB2-DC6BC7E85232}" presName="txFour" presStyleLbl="node4" presStyleIdx="18" presStyleCnt="50">
        <dgm:presLayoutVars>
          <dgm:chPref val="3"/>
        </dgm:presLayoutVars>
      </dgm:prSet>
      <dgm:spPr/>
      <dgm:t>
        <a:bodyPr/>
        <a:lstStyle/>
        <a:p>
          <a:endParaRPr lang="ru-RU"/>
        </a:p>
      </dgm:t>
    </dgm:pt>
    <dgm:pt modelId="{08F7928D-2D7B-4C16-9134-AA58DD9A01E8}" type="pres">
      <dgm:prSet presAssocID="{35296387-E039-44BC-8EB2-DC6BC7E85232}" presName="parTransFour" presStyleCnt="0"/>
      <dgm:spPr/>
    </dgm:pt>
    <dgm:pt modelId="{EF9EEA46-1475-4C8D-A78C-B8B56682D595}" type="pres">
      <dgm:prSet presAssocID="{35296387-E039-44BC-8EB2-DC6BC7E85232}" presName="horzFour" presStyleCnt="0"/>
      <dgm:spPr/>
    </dgm:pt>
    <dgm:pt modelId="{779604CB-B318-49AE-BDD3-8E6831CB004F}" type="pres">
      <dgm:prSet presAssocID="{4BA8B0D5-CD8C-4DC1-AD8E-53808DD972EB}" presName="vertFour" presStyleCnt="0">
        <dgm:presLayoutVars>
          <dgm:chPref val="3"/>
        </dgm:presLayoutVars>
      </dgm:prSet>
      <dgm:spPr/>
    </dgm:pt>
    <dgm:pt modelId="{538186FB-B20B-4B74-9FA7-21000508ABB3}" type="pres">
      <dgm:prSet presAssocID="{4BA8B0D5-CD8C-4DC1-AD8E-53808DD972EB}" presName="txFour" presStyleLbl="node4" presStyleIdx="19" presStyleCnt="50">
        <dgm:presLayoutVars>
          <dgm:chPref val="3"/>
        </dgm:presLayoutVars>
      </dgm:prSet>
      <dgm:spPr/>
      <dgm:t>
        <a:bodyPr/>
        <a:lstStyle/>
        <a:p>
          <a:endParaRPr lang="ru-RU"/>
        </a:p>
      </dgm:t>
    </dgm:pt>
    <dgm:pt modelId="{3B2CB22B-BA19-4C05-8160-964DD893F26C}" type="pres">
      <dgm:prSet presAssocID="{4BA8B0D5-CD8C-4DC1-AD8E-53808DD972EB}" presName="horzFour" presStyleCnt="0"/>
      <dgm:spPr/>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BC3780EC-6A8B-44DF-B9EE-2DD1146E7F89}" type="pres">
      <dgm:prSet presAssocID="{66E38241-E965-439E-997F-74C14C213F23}" presName="vertFour" presStyleCnt="0">
        <dgm:presLayoutVars>
          <dgm:chPref val="3"/>
        </dgm:presLayoutVars>
      </dgm:prSet>
      <dgm:spPr/>
    </dgm:pt>
    <dgm:pt modelId="{02D78884-08A2-47FD-874A-FD0B1E1D6A24}" type="pres">
      <dgm:prSet presAssocID="{66E38241-E965-439E-997F-74C14C213F23}" presName="txFour" presStyleLbl="node4" presStyleIdx="20" presStyleCnt="50">
        <dgm:presLayoutVars>
          <dgm:chPref val="3"/>
        </dgm:presLayoutVars>
      </dgm:prSet>
      <dgm:spPr/>
      <dgm:t>
        <a:bodyPr/>
        <a:lstStyle/>
        <a:p>
          <a:endParaRPr lang="ru-RU"/>
        </a:p>
      </dgm:t>
    </dgm:pt>
    <dgm:pt modelId="{BEA800FD-3FF2-44D3-B095-1DA76A25312A}" type="pres">
      <dgm:prSet presAssocID="{66E38241-E965-439E-997F-74C14C213F23}" presName="parTransFour" presStyleCnt="0"/>
      <dgm:spPr/>
    </dgm:pt>
    <dgm:pt modelId="{EE518E9E-1373-401A-B06B-B7F8F1BE37AF}" type="pres">
      <dgm:prSet presAssocID="{66E38241-E965-439E-997F-74C14C213F23}" presName="horzFour"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21" presStyleCnt="50">
        <dgm:presLayoutVars>
          <dgm:chPref val="3"/>
        </dgm:presLayoutVars>
      </dgm:prSet>
      <dgm:spPr/>
      <dgm:t>
        <a:bodyPr/>
        <a:lstStyle/>
        <a:p>
          <a:endParaRPr lang="ru-RU"/>
        </a:p>
      </dgm:t>
    </dgm:pt>
    <dgm:pt modelId="{30B75228-9E45-4192-98FC-463FCFD65011}" type="pres">
      <dgm:prSet presAssocID="{D1936ACF-1E69-4953-BA37-9ADE2EF12E41}" presName="parTransFour" presStyleCnt="0"/>
      <dgm:spPr/>
    </dgm:pt>
    <dgm:pt modelId="{4E7A1119-403E-4C39-BB54-05ED8132FF0C}" type="pres">
      <dgm:prSet presAssocID="{D1936ACF-1E69-4953-BA37-9ADE2EF12E41}" presName="horzFour" presStyleCnt="0"/>
      <dgm:spPr/>
    </dgm:pt>
    <dgm:pt modelId="{F32685DE-10D4-4878-B807-45D477FFEF84}" type="pres">
      <dgm:prSet presAssocID="{4E5A1869-57DF-4BD2-89F2-0FF412DDC036}" presName="vertFour" presStyleCnt="0">
        <dgm:presLayoutVars>
          <dgm:chPref val="3"/>
        </dgm:presLayoutVars>
      </dgm:prSet>
      <dgm:spPr/>
    </dgm:pt>
    <dgm:pt modelId="{BA61E3A6-0BE5-4066-9F94-BB1BFFF8EBBF}" type="pres">
      <dgm:prSet presAssocID="{4E5A1869-57DF-4BD2-89F2-0FF412DDC036}" presName="txFour" presStyleLbl="node4" presStyleIdx="22" presStyleCnt="50">
        <dgm:presLayoutVars>
          <dgm:chPref val="3"/>
        </dgm:presLayoutVars>
      </dgm:prSet>
      <dgm:spPr/>
      <dgm:t>
        <a:bodyPr/>
        <a:lstStyle/>
        <a:p>
          <a:endParaRPr lang="ru-RU"/>
        </a:p>
      </dgm:t>
    </dgm:pt>
    <dgm:pt modelId="{E4A82E23-1C0A-4136-A9EF-782A3309B0A1}" type="pres">
      <dgm:prSet presAssocID="{4E5A1869-57DF-4BD2-89F2-0FF412DDC036}" presName="parTransFour" presStyleCnt="0"/>
      <dgm:spPr/>
    </dgm:pt>
    <dgm:pt modelId="{12969847-F565-4B2C-9631-4E5EF759A09C}" type="pres">
      <dgm:prSet presAssocID="{4E5A1869-57DF-4BD2-89F2-0FF412DDC036}" presName="horzFour" presStyleCnt="0"/>
      <dgm:spPr/>
    </dgm:pt>
    <dgm:pt modelId="{52B80F8A-F071-46D8-883B-7E22B84F7B82}" type="pres">
      <dgm:prSet presAssocID="{F0AF63A1-E6C3-48D7-BA15-2982A4DC912D}" presName="vertFour" presStyleCnt="0">
        <dgm:presLayoutVars>
          <dgm:chPref val="3"/>
        </dgm:presLayoutVars>
      </dgm:prSet>
      <dgm:spPr/>
    </dgm:pt>
    <dgm:pt modelId="{8C5A4ABB-F609-4CF2-8CFC-5593BE697C3C}" type="pres">
      <dgm:prSet presAssocID="{F0AF63A1-E6C3-48D7-BA15-2982A4DC912D}" presName="txFour" presStyleLbl="node4" presStyleIdx="23" presStyleCnt="50">
        <dgm:presLayoutVars>
          <dgm:chPref val="3"/>
        </dgm:presLayoutVars>
      </dgm:prSet>
      <dgm:spPr/>
      <dgm:t>
        <a:bodyPr/>
        <a:lstStyle/>
        <a:p>
          <a:endParaRPr lang="ru-RU"/>
        </a:p>
      </dgm:t>
    </dgm:pt>
    <dgm:pt modelId="{628ECAEA-B4E2-4B8B-803B-B806DDFF1BEA}" type="pres">
      <dgm:prSet presAssocID="{F0AF63A1-E6C3-48D7-BA15-2982A4DC912D}" presName="parTransFour" presStyleCnt="0"/>
      <dgm:spPr/>
    </dgm:pt>
    <dgm:pt modelId="{363B422D-50FA-4623-87DE-F2646C7B8FA8}" type="pres">
      <dgm:prSet presAssocID="{F0AF63A1-E6C3-48D7-BA15-2982A4DC912D}" presName="horzFour" presStyleCnt="0"/>
      <dgm:spPr/>
    </dgm:pt>
    <dgm:pt modelId="{C6A45010-9352-4A1A-8B01-AEC7EFC8D6CE}" type="pres">
      <dgm:prSet presAssocID="{8EC1F942-64B7-4407-8F49-B1183D54A886}" presName="vertFour" presStyleCnt="0">
        <dgm:presLayoutVars>
          <dgm:chPref val="3"/>
        </dgm:presLayoutVars>
      </dgm:prSet>
      <dgm:spPr/>
    </dgm:pt>
    <dgm:pt modelId="{5CA92D6E-6985-440B-92AD-5A876699A5A4}" type="pres">
      <dgm:prSet presAssocID="{8EC1F942-64B7-4407-8F49-B1183D54A886}" presName="txFour" presStyleLbl="node4" presStyleIdx="24" presStyleCnt="50">
        <dgm:presLayoutVars>
          <dgm:chPref val="3"/>
        </dgm:presLayoutVars>
      </dgm:prSet>
      <dgm:spPr/>
      <dgm:t>
        <a:bodyPr/>
        <a:lstStyle/>
        <a:p>
          <a:endParaRPr lang="ru-RU"/>
        </a:p>
      </dgm:t>
    </dgm:pt>
    <dgm:pt modelId="{430C4A06-58D1-4B14-BBC2-188501595898}" type="pres">
      <dgm:prSet presAssocID="{8EC1F942-64B7-4407-8F49-B1183D54A886}" presName="parTransFour" presStyleCnt="0"/>
      <dgm:spPr/>
    </dgm:pt>
    <dgm:pt modelId="{DC7AF065-3F82-4CA6-A7AA-3C6E8866FA3D}" type="pres">
      <dgm:prSet presAssocID="{8EC1F942-64B7-4407-8F49-B1183D54A886}" presName="horzFour" presStyleCnt="0"/>
      <dgm:spPr/>
    </dgm:pt>
    <dgm:pt modelId="{DAF21887-616D-4C81-A046-DD5971F24499}" type="pres">
      <dgm:prSet presAssocID="{3C09CBBB-2BBF-4F09-B3FB-2E08B6349CAD}" presName="vertFour" presStyleCnt="0">
        <dgm:presLayoutVars>
          <dgm:chPref val="3"/>
        </dgm:presLayoutVars>
      </dgm:prSet>
      <dgm:spPr/>
    </dgm:pt>
    <dgm:pt modelId="{87969A2D-5692-4CC9-884E-666C5AEEEFF4}" type="pres">
      <dgm:prSet presAssocID="{3C09CBBB-2BBF-4F09-B3FB-2E08B6349CAD}" presName="txFour" presStyleLbl="node4" presStyleIdx="25" presStyleCnt="50">
        <dgm:presLayoutVars>
          <dgm:chPref val="3"/>
        </dgm:presLayoutVars>
      </dgm:prSet>
      <dgm:spPr/>
      <dgm:t>
        <a:bodyPr/>
        <a:lstStyle/>
        <a:p>
          <a:endParaRPr lang="ru-RU"/>
        </a:p>
      </dgm:t>
    </dgm:pt>
    <dgm:pt modelId="{4CCA00F0-E357-4FDF-B8CC-73B900C54AC1}" type="pres">
      <dgm:prSet presAssocID="{3C09CBBB-2BBF-4F09-B3FB-2E08B6349CAD}" presName="parTransFour" presStyleCnt="0"/>
      <dgm:spPr/>
    </dgm:pt>
    <dgm:pt modelId="{DBD3C1EC-25E2-41EF-9251-9E92768EE040}" type="pres">
      <dgm:prSet presAssocID="{3C09CBBB-2BBF-4F09-B3FB-2E08B6349CAD}" presName="horzFour" presStyleCnt="0"/>
      <dgm:spPr/>
    </dgm:pt>
    <dgm:pt modelId="{77F6A10A-C549-411E-BF18-6DFA6F2D2B62}" type="pres">
      <dgm:prSet presAssocID="{01B83A56-3908-455C-B2D9-2D462A50F6C8}" presName="vertFour" presStyleCnt="0">
        <dgm:presLayoutVars>
          <dgm:chPref val="3"/>
        </dgm:presLayoutVars>
      </dgm:prSet>
      <dgm:spPr/>
    </dgm:pt>
    <dgm:pt modelId="{1AD84C0F-8AFE-43C0-9868-CF819B520AFB}" type="pres">
      <dgm:prSet presAssocID="{01B83A56-3908-455C-B2D9-2D462A50F6C8}" presName="txFour" presStyleLbl="node4" presStyleIdx="26" presStyleCnt="50">
        <dgm:presLayoutVars>
          <dgm:chPref val="3"/>
        </dgm:presLayoutVars>
      </dgm:prSet>
      <dgm:spPr/>
      <dgm:t>
        <a:bodyPr/>
        <a:lstStyle/>
        <a:p>
          <a:endParaRPr lang="ru-RU"/>
        </a:p>
      </dgm:t>
    </dgm:pt>
    <dgm:pt modelId="{62F81B39-8FF9-45A2-BD87-46364FA265E0}" type="pres">
      <dgm:prSet presAssocID="{01B83A56-3908-455C-B2D9-2D462A50F6C8}" presName="parTransFour" presStyleCnt="0"/>
      <dgm:spPr/>
    </dgm:pt>
    <dgm:pt modelId="{A13F99D9-5C82-4C63-BE17-8B720467D0CF}" type="pres">
      <dgm:prSet presAssocID="{01B83A56-3908-455C-B2D9-2D462A50F6C8}" presName="horzFour" presStyleCnt="0"/>
      <dgm:spPr/>
    </dgm:pt>
    <dgm:pt modelId="{35FC682C-8269-42A8-AA46-B784154E14EF}" type="pres">
      <dgm:prSet presAssocID="{FFD5EE1E-6674-4433-8B8D-F2407E8162C6}" presName="vertFour" presStyleCnt="0">
        <dgm:presLayoutVars>
          <dgm:chPref val="3"/>
        </dgm:presLayoutVars>
      </dgm:prSet>
      <dgm:spPr/>
    </dgm:pt>
    <dgm:pt modelId="{D9DB4073-BDFF-4C59-8442-57C4C416C439}" type="pres">
      <dgm:prSet presAssocID="{FFD5EE1E-6674-4433-8B8D-F2407E8162C6}" presName="txFour" presStyleLbl="node4" presStyleIdx="27" presStyleCnt="50">
        <dgm:presLayoutVars>
          <dgm:chPref val="3"/>
        </dgm:presLayoutVars>
      </dgm:prSet>
      <dgm:spPr/>
      <dgm:t>
        <a:bodyPr/>
        <a:lstStyle/>
        <a:p>
          <a:endParaRPr lang="ru-RU"/>
        </a:p>
      </dgm:t>
    </dgm:pt>
    <dgm:pt modelId="{DA74319B-C7C6-4D38-8C6D-EE03134CDA0D}" type="pres">
      <dgm:prSet presAssocID="{FFD5EE1E-6674-4433-8B8D-F2407E8162C6}" presName="parTransFour" presStyleCnt="0"/>
      <dgm:spPr/>
    </dgm:pt>
    <dgm:pt modelId="{9B5AEEC2-1E3F-4BA1-BB22-3182931027B6}" type="pres">
      <dgm:prSet presAssocID="{FFD5EE1E-6674-4433-8B8D-F2407E8162C6}" presName="horzFour" presStyleCnt="0"/>
      <dgm:spPr/>
    </dgm:pt>
    <dgm:pt modelId="{5E776F1A-585D-42B7-B4E8-B8203EF97C57}" type="pres">
      <dgm:prSet presAssocID="{A93579BC-17F3-49AE-9E25-7EC9E33C7168}" presName="vertFour" presStyleCnt="0">
        <dgm:presLayoutVars>
          <dgm:chPref val="3"/>
        </dgm:presLayoutVars>
      </dgm:prSet>
      <dgm:spPr/>
    </dgm:pt>
    <dgm:pt modelId="{7875EF03-4483-4118-9FF3-1ED10A0A5A9F}" type="pres">
      <dgm:prSet presAssocID="{A93579BC-17F3-49AE-9E25-7EC9E33C7168}" presName="txFour" presStyleLbl="node4" presStyleIdx="28" presStyleCnt="50">
        <dgm:presLayoutVars>
          <dgm:chPref val="3"/>
        </dgm:presLayoutVars>
      </dgm:prSet>
      <dgm:spPr/>
      <dgm:t>
        <a:bodyPr/>
        <a:lstStyle/>
        <a:p>
          <a:endParaRPr lang="ru-RU"/>
        </a:p>
      </dgm:t>
    </dgm:pt>
    <dgm:pt modelId="{79512F85-F110-4785-9B13-4C99BAB29EA8}" type="pres">
      <dgm:prSet presAssocID="{A93579BC-17F3-49AE-9E25-7EC9E33C7168}" presName="parTransFour" presStyleCnt="0"/>
      <dgm:spPr/>
    </dgm:pt>
    <dgm:pt modelId="{30F6C6BC-162D-4417-8945-848A158EEDE4}" type="pres">
      <dgm:prSet presAssocID="{A93579BC-17F3-49AE-9E25-7EC9E33C7168}" presName="horzFour" presStyleCnt="0"/>
      <dgm:spPr/>
    </dgm:pt>
    <dgm:pt modelId="{7531824F-6DBD-48D2-AAEA-4E254070D082}" type="pres">
      <dgm:prSet presAssocID="{CC0D81AC-A600-4C73-BB9F-65D0E2038743}" presName="vertFour" presStyleCnt="0">
        <dgm:presLayoutVars>
          <dgm:chPref val="3"/>
        </dgm:presLayoutVars>
      </dgm:prSet>
      <dgm:spPr/>
    </dgm:pt>
    <dgm:pt modelId="{DC6C973C-C6D3-4FB9-AF43-35160F043C23}" type="pres">
      <dgm:prSet presAssocID="{CC0D81AC-A600-4C73-BB9F-65D0E2038743}" presName="txFour" presStyleLbl="node4" presStyleIdx="29" presStyleCnt="50">
        <dgm:presLayoutVars>
          <dgm:chPref val="3"/>
        </dgm:presLayoutVars>
      </dgm:prSet>
      <dgm:spPr/>
      <dgm:t>
        <a:bodyPr/>
        <a:lstStyle/>
        <a:p>
          <a:endParaRPr lang="ru-RU"/>
        </a:p>
      </dgm:t>
    </dgm:pt>
    <dgm:pt modelId="{012C0203-F202-4A2E-B6F7-B9AF67CB43A3}" type="pres">
      <dgm:prSet presAssocID="{CC0D81AC-A600-4C73-BB9F-65D0E2038743}"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3EAD5394-E4AB-45B2-BE09-F998533ECF40}" type="pres">
      <dgm:prSet presAssocID="{D5544F4D-4FD2-41EE-A356-ABCAA534BCB5}" presName="vertFour" presStyleCnt="0">
        <dgm:presLayoutVars>
          <dgm:chPref val="3"/>
        </dgm:presLayoutVars>
      </dgm:prSet>
      <dgm:spPr/>
    </dgm:pt>
    <dgm:pt modelId="{A7AF9B85-BF68-40A8-954B-A40EDB5CAF9F}" type="pres">
      <dgm:prSet presAssocID="{D5544F4D-4FD2-41EE-A356-ABCAA534BCB5}" presName="txFour" presStyleLbl="node4" presStyleIdx="30" presStyleCnt="50">
        <dgm:presLayoutVars>
          <dgm:chPref val="3"/>
        </dgm:presLayoutVars>
      </dgm:prSet>
      <dgm:spPr/>
      <dgm:t>
        <a:bodyPr/>
        <a:lstStyle/>
        <a:p>
          <a:endParaRPr lang="ru-RU"/>
        </a:p>
      </dgm:t>
    </dgm:pt>
    <dgm:pt modelId="{C764A47D-7314-411D-8EF1-5B8F29829B1A}" type="pres">
      <dgm:prSet presAssocID="{D5544F4D-4FD2-41EE-A356-ABCAA534BCB5}" presName="parTransFour" presStyleCnt="0"/>
      <dgm:spPr/>
    </dgm:pt>
    <dgm:pt modelId="{D5C7FEFF-BE20-4D98-A72C-52B1B8B3F4F7}" type="pres">
      <dgm:prSet presAssocID="{D5544F4D-4FD2-41EE-A356-ABCAA534BCB5}" presName="horzFour"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31" presStyleCnt="50">
        <dgm:presLayoutVars>
          <dgm:chPref val="3"/>
        </dgm:presLayoutVars>
      </dgm:prSet>
      <dgm:spPr/>
      <dgm:t>
        <a:bodyPr/>
        <a:lstStyle/>
        <a:p>
          <a:endParaRPr lang="ru-RU"/>
        </a:p>
      </dgm:t>
    </dgm:pt>
    <dgm:pt modelId="{82BA7D97-E2A8-4C59-838B-E0906E156677}" type="pres">
      <dgm:prSet presAssocID="{187C542A-BCFC-4BBB-8DCA-67690BE3FD29}" presName="parTransFour" presStyleCnt="0"/>
      <dgm:spPr/>
    </dgm:pt>
    <dgm:pt modelId="{F73E662C-F722-4B4F-9DF8-BE21B2C2C700}" type="pres">
      <dgm:prSet presAssocID="{187C542A-BCFC-4BBB-8DCA-67690BE3FD29}" presName="horzFour" presStyleCnt="0"/>
      <dgm:spPr/>
    </dgm:pt>
    <dgm:pt modelId="{566AACE7-A2F1-4E7A-BECC-43348B95352C}" type="pres">
      <dgm:prSet presAssocID="{593C7C55-813E-4059-B734-EC61CD9C5CBC}" presName="vertFour" presStyleCnt="0">
        <dgm:presLayoutVars>
          <dgm:chPref val="3"/>
        </dgm:presLayoutVars>
      </dgm:prSet>
      <dgm:spPr/>
    </dgm:pt>
    <dgm:pt modelId="{7653A429-0E18-4BE3-A07C-F1A5A9D672E3}" type="pres">
      <dgm:prSet presAssocID="{593C7C55-813E-4059-B734-EC61CD9C5CBC}" presName="txFour" presStyleLbl="node4" presStyleIdx="32" presStyleCnt="50">
        <dgm:presLayoutVars>
          <dgm:chPref val="3"/>
        </dgm:presLayoutVars>
      </dgm:prSet>
      <dgm:spPr/>
      <dgm:t>
        <a:bodyPr/>
        <a:lstStyle/>
        <a:p>
          <a:endParaRPr lang="ru-RU"/>
        </a:p>
      </dgm:t>
    </dgm:pt>
    <dgm:pt modelId="{BED59DE9-3C29-48CB-8A25-B7F991619843}" type="pres">
      <dgm:prSet presAssocID="{593C7C55-813E-4059-B734-EC61CD9C5CBC}" presName="parTransFour" presStyleCnt="0"/>
      <dgm:spPr/>
    </dgm:pt>
    <dgm:pt modelId="{3A3A01C6-B3AA-4C89-92D4-EA308C8E23E1}" type="pres">
      <dgm:prSet presAssocID="{593C7C55-813E-4059-B734-EC61CD9C5CBC}" presName="horzFour" presStyleCnt="0"/>
      <dgm:spPr/>
    </dgm:pt>
    <dgm:pt modelId="{B8B89817-F07F-4DA9-AEBF-C4EDAD3E897E}" type="pres">
      <dgm:prSet presAssocID="{9E15771F-F540-4F32-ACD6-56CFD707E80B}" presName="vertFour" presStyleCnt="0">
        <dgm:presLayoutVars>
          <dgm:chPref val="3"/>
        </dgm:presLayoutVars>
      </dgm:prSet>
      <dgm:spPr/>
    </dgm:pt>
    <dgm:pt modelId="{35DF38A4-C109-469A-81F6-242705CF6432}" type="pres">
      <dgm:prSet presAssocID="{9E15771F-F540-4F32-ACD6-56CFD707E80B}" presName="txFour" presStyleLbl="node4" presStyleIdx="33" presStyleCnt="50">
        <dgm:presLayoutVars>
          <dgm:chPref val="3"/>
        </dgm:presLayoutVars>
      </dgm:prSet>
      <dgm:spPr/>
      <dgm:t>
        <a:bodyPr/>
        <a:lstStyle/>
        <a:p>
          <a:endParaRPr lang="ru-RU"/>
        </a:p>
      </dgm:t>
    </dgm:pt>
    <dgm:pt modelId="{316284DC-AD60-4799-9C6D-BBAE00D72CFA}" type="pres">
      <dgm:prSet presAssocID="{9E15771F-F540-4F32-ACD6-56CFD707E80B}" presName="parTransFour" presStyleCnt="0"/>
      <dgm:spPr/>
    </dgm:pt>
    <dgm:pt modelId="{FF9D5968-2625-4FA7-B798-123DE0850F01}" type="pres">
      <dgm:prSet presAssocID="{9E15771F-F540-4F32-ACD6-56CFD707E80B}" presName="horzFour" presStyleCnt="0"/>
      <dgm:spPr/>
    </dgm:pt>
    <dgm:pt modelId="{0ACE6D06-B44A-4123-806C-A6DF04AE4987}" type="pres">
      <dgm:prSet presAssocID="{20671797-DAB3-483D-81A6-EB33F8E5D325}" presName="vertFour" presStyleCnt="0">
        <dgm:presLayoutVars>
          <dgm:chPref val="3"/>
        </dgm:presLayoutVars>
      </dgm:prSet>
      <dgm:spPr/>
    </dgm:pt>
    <dgm:pt modelId="{72D34432-C31A-4895-8C4B-497C4DC5EA4F}" type="pres">
      <dgm:prSet presAssocID="{20671797-DAB3-483D-81A6-EB33F8E5D325}" presName="txFour" presStyleLbl="node4" presStyleIdx="34" presStyleCnt="50">
        <dgm:presLayoutVars>
          <dgm:chPref val="3"/>
        </dgm:presLayoutVars>
      </dgm:prSet>
      <dgm:spPr/>
      <dgm:t>
        <a:bodyPr/>
        <a:lstStyle/>
        <a:p>
          <a:endParaRPr lang="ru-RU"/>
        </a:p>
      </dgm:t>
    </dgm:pt>
    <dgm:pt modelId="{2C5345C5-0E7B-4D3C-A101-6429FC0E9741}" type="pres">
      <dgm:prSet presAssocID="{20671797-DAB3-483D-81A6-EB33F8E5D325}" presName="parTransFour" presStyleCnt="0"/>
      <dgm:spPr/>
    </dgm:pt>
    <dgm:pt modelId="{68423DB6-6E38-46B7-BEBB-F85082740DD1}" type="pres">
      <dgm:prSet presAssocID="{20671797-DAB3-483D-81A6-EB33F8E5D325}" presName="horzFour" presStyleCnt="0"/>
      <dgm:spPr/>
    </dgm:pt>
    <dgm:pt modelId="{D112905B-82D3-471E-9A3E-1549B037C4F2}" type="pres">
      <dgm:prSet presAssocID="{510FB267-D8DF-41DF-98BC-2B1BA7CB894F}" presName="vertFour" presStyleCnt="0">
        <dgm:presLayoutVars>
          <dgm:chPref val="3"/>
        </dgm:presLayoutVars>
      </dgm:prSet>
      <dgm:spPr/>
    </dgm:pt>
    <dgm:pt modelId="{045D0221-8BD3-4C96-BFC2-9785CD8963A7}" type="pres">
      <dgm:prSet presAssocID="{510FB267-D8DF-41DF-98BC-2B1BA7CB894F}" presName="txFour" presStyleLbl="node4" presStyleIdx="35" presStyleCnt="50">
        <dgm:presLayoutVars>
          <dgm:chPref val="3"/>
        </dgm:presLayoutVars>
      </dgm:prSet>
      <dgm:spPr/>
      <dgm:t>
        <a:bodyPr/>
        <a:lstStyle/>
        <a:p>
          <a:endParaRPr lang="ru-RU"/>
        </a:p>
      </dgm:t>
    </dgm:pt>
    <dgm:pt modelId="{C2B6CCBE-8317-4CBE-94F3-0BEA51CE3148}" type="pres">
      <dgm:prSet presAssocID="{510FB267-D8DF-41DF-98BC-2B1BA7CB894F}" presName="parTransFour" presStyleCnt="0"/>
      <dgm:spPr/>
    </dgm:pt>
    <dgm:pt modelId="{3A81494E-8DFD-4756-BD90-23F975BC0B49}" type="pres">
      <dgm:prSet presAssocID="{510FB267-D8DF-41DF-98BC-2B1BA7CB894F}" presName="horzFour" presStyleCnt="0"/>
      <dgm:spPr/>
    </dgm:pt>
    <dgm:pt modelId="{7EEFA233-EBB6-46EA-9330-F9303C457E7C}" type="pres">
      <dgm:prSet presAssocID="{44D6622D-A959-494D-B326-744663B42E4C}" presName="vertFour" presStyleCnt="0">
        <dgm:presLayoutVars>
          <dgm:chPref val="3"/>
        </dgm:presLayoutVars>
      </dgm:prSet>
      <dgm:spPr/>
    </dgm:pt>
    <dgm:pt modelId="{B32920AD-CA25-4F00-99B3-FE0C85B281E2}" type="pres">
      <dgm:prSet presAssocID="{44D6622D-A959-494D-B326-744663B42E4C}" presName="txFour" presStyleLbl="node4" presStyleIdx="36" presStyleCnt="50">
        <dgm:presLayoutVars>
          <dgm:chPref val="3"/>
        </dgm:presLayoutVars>
      </dgm:prSet>
      <dgm:spPr/>
      <dgm:t>
        <a:bodyPr/>
        <a:lstStyle/>
        <a:p>
          <a:endParaRPr lang="ru-RU"/>
        </a:p>
      </dgm:t>
    </dgm:pt>
    <dgm:pt modelId="{A2269731-D1D4-4F55-B42E-7EDBC782B1ED}" type="pres">
      <dgm:prSet presAssocID="{44D6622D-A959-494D-B326-744663B42E4C}" presName="parTransFour" presStyleCnt="0"/>
      <dgm:spPr/>
    </dgm:pt>
    <dgm:pt modelId="{A7E07104-8E5C-4FAA-AF8B-3D53E5D8C2C9}" type="pres">
      <dgm:prSet presAssocID="{44D6622D-A959-494D-B326-744663B42E4C}" presName="horzFour" presStyleCnt="0"/>
      <dgm:spPr/>
    </dgm:pt>
    <dgm:pt modelId="{29E888FB-5F29-45BE-8EEA-EF16D9CECBF6}" type="pres">
      <dgm:prSet presAssocID="{57005CAC-F81F-4775-B3D4-6F4D1CFD4A97}" presName="vertFour" presStyleCnt="0">
        <dgm:presLayoutVars>
          <dgm:chPref val="3"/>
        </dgm:presLayoutVars>
      </dgm:prSet>
      <dgm:spPr/>
    </dgm:pt>
    <dgm:pt modelId="{1DC44EE5-BB20-4855-9487-686EF587A66B}" type="pres">
      <dgm:prSet presAssocID="{57005CAC-F81F-4775-B3D4-6F4D1CFD4A97}" presName="txFour" presStyleLbl="node4" presStyleIdx="37" presStyleCnt="50">
        <dgm:presLayoutVars>
          <dgm:chPref val="3"/>
        </dgm:presLayoutVars>
      </dgm:prSet>
      <dgm:spPr/>
      <dgm:t>
        <a:bodyPr/>
        <a:lstStyle/>
        <a:p>
          <a:endParaRPr lang="ru-RU"/>
        </a:p>
      </dgm:t>
    </dgm:pt>
    <dgm:pt modelId="{B14361D0-D6BB-485C-AD04-90AEF54E6982}" type="pres">
      <dgm:prSet presAssocID="{57005CAC-F81F-4775-B3D4-6F4D1CFD4A97}" presName="parTransFour" presStyleCnt="0"/>
      <dgm:spPr/>
    </dgm:pt>
    <dgm:pt modelId="{EA21BA38-2642-46A6-922F-8F532E0C91AF}" type="pres">
      <dgm:prSet presAssocID="{57005CAC-F81F-4775-B3D4-6F4D1CFD4A97}" presName="horzFour" presStyleCnt="0"/>
      <dgm:spPr/>
    </dgm:pt>
    <dgm:pt modelId="{886A44ED-F509-4CBF-82CF-820D4B8BDDDF}" type="pres">
      <dgm:prSet presAssocID="{7C16FA55-4076-4505-8878-AB46FB185D1D}" presName="vertFour" presStyleCnt="0">
        <dgm:presLayoutVars>
          <dgm:chPref val="3"/>
        </dgm:presLayoutVars>
      </dgm:prSet>
      <dgm:spPr/>
    </dgm:pt>
    <dgm:pt modelId="{628AF6C3-31B6-4D83-8E6E-4C6B426E9132}" type="pres">
      <dgm:prSet presAssocID="{7C16FA55-4076-4505-8878-AB46FB185D1D}" presName="txFour" presStyleLbl="node4" presStyleIdx="38" presStyleCnt="50">
        <dgm:presLayoutVars>
          <dgm:chPref val="3"/>
        </dgm:presLayoutVars>
      </dgm:prSet>
      <dgm:spPr/>
      <dgm:t>
        <a:bodyPr/>
        <a:lstStyle/>
        <a:p>
          <a:endParaRPr lang="ru-RU"/>
        </a:p>
      </dgm:t>
    </dgm:pt>
    <dgm:pt modelId="{01ADBB26-DB25-490F-95ED-02E57A7462DC}" type="pres">
      <dgm:prSet presAssocID="{7C16FA55-4076-4505-8878-AB46FB185D1D}" presName="parTransFour" presStyleCnt="0"/>
      <dgm:spPr/>
    </dgm:pt>
    <dgm:pt modelId="{13864044-C497-4434-B9C8-2E54D1DDB670}" type="pres">
      <dgm:prSet presAssocID="{7C16FA55-4076-4505-8878-AB46FB185D1D}" presName="horzFour" presStyleCnt="0"/>
      <dgm:spPr/>
    </dgm:pt>
    <dgm:pt modelId="{191DAE87-52A6-4A61-B227-5139B89570AA}" type="pres">
      <dgm:prSet presAssocID="{DF788440-6CFB-46F2-AF83-CCACBC63DFDF}" presName="vertFour" presStyleCnt="0">
        <dgm:presLayoutVars>
          <dgm:chPref val="3"/>
        </dgm:presLayoutVars>
      </dgm:prSet>
      <dgm:spPr/>
    </dgm:pt>
    <dgm:pt modelId="{00FB6936-01F5-4D69-AF36-37F715DAE13B}" type="pres">
      <dgm:prSet presAssocID="{DF788440-6CFB-46F2-AF83-CCACBC63DFDF}" presName="txFour" presStyleLbl="node4" presStyleIdx="39" presStyleCnt="50">
        <dgm:presLayoutVars>
          <dgm:chPref val="3"/>
        </dgm:presLayoutVars>
      </dgm:prSet>
      <dgm:spPr/>
      <dgm:t>
        <a:bodyPr/>
        <a:lstStyle/>
        <a:p>
          <a:endParaRPr lang="ru-RU"/>
        </a:p>
      </dgm:t>
    </dgm:pt>
    <dgm:pt modelId="{E6B0196E-A8A4-43A5-93D1-2F78D5FBB03E}" type="pres">
      <dgm:prSet presAssocID="{DF788440-6CFB-46F2-AF83-CCACBC63DFDF}"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22447473-48A4-4C0C-8BEC-2558DB533AA4}" type="pres">
      <dgm:prSet presAssocID="{BDDF592B-1C58-40EE-9108-0DC798BB2F08}" presName="vertFour" presStyleCnt="0">
        <dgm:presLayoutVars>
          <dgm:chPref val="3"/>
        </dgm:presLayoutVars>
      </dgm:prSet>
      <dgm:spPr/>
    </dgm:pt>
    <dgm:pt modelId="{4CD2A706-78CC-47E3-A8F8-D778F944372A}" type="pres">
      <dgm:prSet presAssocID="{BDDF592B-1C58-40EE-9108-0DC798BB2F08}" presName="txFour" presStyleLbl="node4" presStyleIdx="40" presStyleCnt="50">
        <dgm:presLayoutVars>
          <dgm:chPref val="3"/>
        </dgm:presLayoutVars>
      </dgm:prSet>
      <dgm:spPr/>
      <dgm:t>
        <a:bodyPr/>
        <a:lstStyle/>
        <a:p>
          <a:endParaRPr lang="ru-RU"/>
        </a:p>
      </dgm:t>
    </dgm:pt>
    <dgm:pt modelId="{4C177EB7-865B-4153-871C-6C5CF7DBC8C3}" type="pres">
      <dgm:prSet presAssocID="{BDDF592B-1C58-40EE-9108-0DC798BB2F08}" presName="parTransFour" presStyleCnt="0"/>
      <dgm:spPr/>
    </dgm:pt>
    <dgm:pt modelId="{20DB843D-8E62-4574-AB26-BE48E34E41C8}" type="pres">
      <dgm:prSet presAssocID="{BDDF592B-1C58-40EE-9108-0DC798BB2F08}" presName="horzFour"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41" presStyleCnt="50">
        <dgm:presLayoutVars>
          <dgm:chPref val="3"/>
        </dgm:presLayoutVars>
      </dgm:prSet>
      <dgm:spPr/>
      <dgm:t>
        <a:bodyPr/>
        <a:lstStyle/>
        <a:p>
          <a:endParaRPr lang="ru-RU"/>
        </a:p>
      </dgm:t>
    </dgm:pt>
    <dgm:pt modelId="{FE4B595F-B001-4933-98CC-F9415F4FE45A}" type="pres">
      <dgm:prSet presAssocID="{1B20A584-E8E7-451F-84AF-E95BD5B40EA1}" presName="parTransFour" presStyleCnt="0"/>
      <dgm:spPr/>
    </dgm:pt>
    <dgm:pt modelId="{19CEB4E4-DAEB-4DAC-B74F-6A90F95E40F6}" type="pres">
      <dgm:prSet presAssocID="{1B20A584-E8E7-451F-84AF-E95BD5B40EA1}" presName="horzFour" presStyleCnt="0"/>
      <dgm:spPr/>
    </dgm:pt>
    <dgm:pt modelId="{4B090C7C-91FA-46FA-862C-86DC2555E033}" type="pres">
      <dgm:prSet presAssocID="{DF86BB99-07F8-490F-B6E9-4F22F5A8A955}" presName="vertFour" presStyleCnt="0">
        <dgm:presLayoutVars>
          <dgm:chPref val="3"/>
        </dgm:presLayoutVars>
      </dgm:prSet>
      <dgm:spPr/>
    </dgm:pt>
    <dgm:pt modelId="{874CF4BC-44A5-455D-A60A-EB599B596188}" type="pres">
      <dgm:prSet presAssocID="{DF86BB99-07F8-490F-B6E9-4F22F5A8A955}" presName="txFour" presStyleLbl="node4" presStyleIdx="42" presStyleCnt="50">
        <dgm:presLayoutVars>
          <dgm:chPref val="3"/>
        </dgm:presLayoutVars>
      </dgm:prSet>
      <dgm:spPr/>
      <dgm:t>
        <a:bodyPr/>
        <a:lstStyle/>
        <a:p>
          <a:endParaRPr lang="ru-RU"/>
        </a:p>
      </dgm:t>
    </dgm:pt>
    <dgm:pt modelId="{7879E5A0-7B91-4ECE-AF79-8798634D07D0}" type="pres">
      <dgm:prSet presAssocID="{DF86BB99-07F8-490F-B6E9-4F22F5A8A955}" presName="parTransFour" presStyleCnt="0"/>
      <dgm:spPr/>
    </dgm:pt>
    <dgm:pt modelId="{97FFE9E6-CE88-44D7-A8E9-5F178F964167}" type="pres">
      <dgm:prSet presAssocID="{DF86BB99-07F8-490F-B6E9-4F22F5A8A955}" presName="horzFour" presStyleCnt="0"/>
      <dgm:spPr/>
    </dgm:pt>
    <dgm:pt modelId="{B45A538C-DC99-43D4-9C5E-FD6136650525}" type="pres">
      <dgm:prSet presAssocID="{04C3AC0E-965B-48C1-827A-5D93B22D2057}" presName="vertFour" presStyleCnt="0">
        <dgm:presLayoutVars>
          <dgm:chPref val="3"/>
        </dgm:presLayoutVars>
      </dgm:prSet>
      <dgm:spPr/>
    </dgm:pt>
    <dgm:pt modelId="{D2D81AF8-4EA8-45A6-A84D-9694EF1BCFE7}" type="pres">
      <dgm:prSet presAssocID="{04C3AC0E-965B-48C1-827A-5D93B22D2057}" presName="txFour" presStyleLbl="node4" presStyleIdx="43" presStyleCnt="50">
        <dgm:presLayoutVars>
          <dgm:chPref val="3"/>
        </dgm:presLayoutVars>
      </dgm:prSet>
      <dgm:spPr/>
      <dgm:t>
        <a:bodyPr/>
        <a:lstStyle/>
        <a:p>
          <a:endParaRPr lang="ru-RU"/>
        </a:p>
      </dgm:t>
    </dgm:pt>
    <dgm:pt modelId="{31DD6202-DBD1-44BF-A1E0-17D7DF207347}" type="pres">
      <dgm:prSet presAssocID="{04C3AC0E-965B-48C1-827A-5D93B22D2057}" presName="parTransFour" presStyleCnt="0"/>
      <dgm:spPr/>
    </dgm:pt>
    <dgm:pt modelId="{78FA1C88-01CB-45D0-B8B1-93ED28DC0515}" type="pres">
      <dgm:prSet presAssocID="{04C3AC0E-965B-48C1-827A-5D93B22D2057}" presName="horzFour" presStyleCnt="0"/>
      <dgm:spPr/>
    </dgm:pt>
    <dgm:pt modelId="{C388ABCD-EF97-4C36-B582-B368BFAF3A98}" type="pres">
      <dgm:prSet presAssocID="{FD657B6D-8ACE-4CCE-A7E1-4A6249E61467}" presName="vertFour" presStyleCnt="0">
        <dgm:presLayoutVars>
          <dgm:chPref val="3"/>
        </dgm:presLayoutVars>
      </dgm:prSet>
      <dgm:spPr/>
    </dgm:pt>
    <dgm:pt modelId="{B05C0A3E-A45E-4E74-81F8-BADC3EA7BC7D}" type="pres">
      <dgm:prSet presAssocID="{FD657B6D-8ACE-4CCE-A7E1-4A6249E61467}" presName="txFour" presStyleLbl="node4" presStyleIdx="44" presStyleCnt="50">
        <dgm:presLayoutVars>
          <dgm:chPref val="3"/>
        </dgm:presLayoutVars>
      </dgm:prSet>
      <dgm:spPr/>
      <dgm:t>
        <a:bodyPr/>
        <a:lstStyle/>
        <a:p>
          <a:endParaRPr lang="ru-RU"/>
        </a:p>
      </dgm:t>
    </dgm:pt>
    <dgm:pt modelId="{A42C98DD-3AFC-497C-9F54-91B3E0272B26}" type="pres">
      <dgm:prSet presAssocID="{FD657B6D-8ACE-4CCE-A7E1-4A6249E61467}" presName="parTransFour" presStyleCnt="0"/>
      <dgm:spPr/>
    </dgm:pt>
    <dgm:pt modelId="{3CF494E9-8292-4011-9D6D-8524C148D964}" type="pres">
      <dgm:prSet presAssocID="{FD657B6D-8ACE-4CCE-A7E1-4A6249E61467}" presName="horzFour" presStyleCnt="0"/>
      <dgm:spPr/>
    </dgm:pt>
    <dgm:pt modelId="{1A85E779-8FFB-44A4-9717-51B8E92977B3}" type="pres">
      <dgm:prSet presAssocID="{B41BE6EF-37E3-4EDE-9CEC-DDCB7A0F4624}" presName="vertFour" presStyleCnt="0">
        <dgm:presLayoutVars>
          <dgm:chPref val="3"/>
        </dgm:presLayoutVars>
      </dgm:prSet>
      <dgm:spPr/>
    </dgm:pt>
    <dgm:pt modelId="{BCCEAE2D-9CDB-4932-BA94-8ED94F1B37EB}" type="pres">
      <dgm:prSet presAssocID="{B41BE6EF-37E3-4EDE-9CEC-DDCB7A0F4624}" presName="txFour" presStyleLbl="node4" presStyleIdx="45" presStyleCnt="50">
        <dgm:presLayoutVars>
          <dgm:chPref val="3"/>
        </dgm:presLayoutVars>
      </dgm:prSet>
      <dgm:spPr/>
      <dgm:t>
        <a:bodyPr/>
        <a:lstStyle/>
        <a:p>
          <a:endParaRPr lang="ru-RU"/>
        </a:p>
      </dgm:t>
    </dgm:pt>
    <dgm:pt modelId="{068B0D77-C7CE-4B04-8A0E-AA42DED7B80A}" type="pres">
      <dgm:prSet presAssocID="{B41BE6EF-37E3-4EDE-9CEC-DDCB7A0F4624}" presName="parTransFour" presStyleCnt="0"/>
      <dgm:spPr/>
    </dgm:pt>
    <dgm:pt modelId="{AE03C183-A187-492D-8100-C00BFA21C0B9}" type="pres">
      <dgm:prSet presAssocID="{B41BE6EF-37E3-4EDE-9CEC-DDCB7A0F4624}" presName="horzFour" presStyleCnt="0"/>
      <dgm:spPr/>
    </dgm:pt>
    <dgm:pt modelId="{DA23F892-1A22-498E-BE98-6441C67C5529}" type="pres">
      <dgm:prSet presAssocID="{A95EF8BE-757C-4312-AD66-D7C4A2248A5B}" presName="vertFour" presStyleCnt="0">
        <dgm:presLayoutVars>
          <dgm:chPref val="3"/>
        </dgm:presLayoutVars>
      </dgm:prSet>
      <dgm:spPr/>
    </dgm:pt>
    <dgm:pt modelId="{BFFADC69-15E2-46D7-A0AA-F422C3EC12BE}" type="pres">
      <dgm:prSet presAssocID="{A95EF8BE-757C-4312-AD66-D7C4A2248A5B}" presName="txFour" presStyleLbl="node4" presStyleIdx="46" presStyleCnt="50">
        <dgm:presLayoutVars>
          <dgm:chPref val="3"/>
        </dgm:presLayoutVars>
      </dgm:prSet>
      <dgm:spPr/>
      <dgm:t>
        <a:bodyPr/>
        <a:lstStyle/>
        <a:p>
          <a:endParaRPr lang="ru-RU"/>
        </a:p>
      </dgm:t>
    </dgm:pt>
    <dgm:pt modelId="{CA934923-3C1C-4CFE-BCE1-54D7EC51E28D}" type="pres">
      <dgm:prSet presAssocID="{A95EF8BE-757C-4312-AD66-D7C4A2248A5B}" presName="parTransFour" presStyleCnt="0"/>
      <dgm:spPr/>
    </dgm:pt>
    <dgm:pt modelId="{9C65A5FF-EDE1-451D-B0C9-DFE5B0EC4848}" type="pres">
      <dgm:prSet presAssocID="{A95EF8BE-757C-4312-AD66-D7C4A2248A5B}" presName="horzFour" presStyleCnt="0"/>
      <dgm:spPr/>
    </dgm:pt>
    <dgm:pt modelId="{4C261C14-366F-4F59-B65E-95D2F932A224}" type="pres">
      <dgm:prSet presAssocID="{46915E2D-1290-4FB9-9B01-1EDF696A46B9}" presName="vertFour" presStyleCnt="0">
        <dgm:presLayoutVars>
          <dgm:chPref val="3"/>
        </dgm:presLayoutVars>
      </dgm:prSet>
      <dgm:spPr/>
    </dgm:pt>
    <dgm:pt modelId="{F16C6A01-17E0-44A4-B227-5BD9A26C1192}" type="pres">
      <dgm:prSet presAssocID="{46915E2D-1290-4FB9-9B01-1EDF696A46B9}" presName="txFour" presStyleLbl="node4" presStyleIdx="47" presStyleCnt="50">
        <dgm:presLayoutVars>
          <dgm:chPref val="3"/>
        </dgm:presLayoutVars>
      </dgm:prSet>
      <dgm:spPr/>
      <dgm:t>
        <a:bodyPr/>
        <a:lstStyle/>
        <a:p>
          <a:endParaRPr lang="ru-RU"/>
        </a:p>
      </dgm:t>
    </dgm:pt>
    <dgm:pt modelId="{2BFB4CA9-8263-4026-A5D7-2E745069D971}" type="pres">
      <dgm:prSet presAssocID="{46915E2D-1290-4FB9-9B01-1EDF696A46B9}" presName="parTransFour" presStyleCnt="0"/>
      <dgm:spPr/>
    </dgm:pt>
    <dgm:pt modelId="{DB5FAA59-CC88-4239-90C5-0176680CDAC4}" type="pres">
      <dgm:prSet presAssocID="{46915E2D-1290-4FB9-9B01-1EDF696A46B9}" presName="horzFour" presStyleCnt="0"/>
      <dgm:spPr/>
    </dgm:pt>
    <dgm:pt modelId="{3A906B70-B15A-47BC-B65C-81490C40BF91}" type="pres">
      <dgm:prSet presAssocID="{091B3B0C-AE63-4556-B283-DDE13B0BD28A}" presName="vertFour" presStyleCnt="0">
        <dgm:presLayoutVars>
          <dgm:chPref val="3"/>
        </dgm:presLayoutVars>
      </dgm:prSet>
      <dgm:spPr/>
    </dgm:pt>
    <dgm:pt modelId="{969F2946-C23A-4579-B0D4-9061F075A0E2}" type="pres">
      <dgm:prSet presAssocID="{091B3B0C-AE63-4556-B283-DDE13B0BD28A}" presName="txFour" presStyleLbl="node4" presStyleIdx="48" presStyleCnt="50">
        <dgm:presLayoutVars>
          <dgm:chPref val="3"/>
        </dgm:presLayoutVars>
      </dgm:prSet>
      <dgm:spPr/>
      <dgm:t>
        <a:bodyPr/>
        <a:lstStyle/>
        <a:p>
          <a:endParaRPr lang="ru-RU"/>
        </a:p>
      </dgm:t>
    </dgm:pt>
    <dgm:pt modelId="{82B6C85B-70BE-4DF9-A791-DE6E7BDBA58A}" type="pres">
      <dgm:prSet presAssocID="{091B3B0C-AE63-4556-B283-DDE13B0BD28A}" presName="parTransFour" presStyleCnt="0"/>
      <dgm:spPr/>
    </dgm:pt>
    <dgm:pt modelId="{2D446878-DF69-49DE-A3FF-3A0377CBF062}" type="pres">
      <dgm:prSet presAssocID="{091B3B0C-AE63-4556-B283-DDE13B0BD28A}" presName="horzFour" presStyleCnt="0"/>
      <dgm:spPr/>
    </dgm:pt>
    <dgm:pt modelId="{A13CA68F-CD7D-4256-AD1B-13D034D1FE30}" type="pres">
      <dgm:prSet presAssocID="{04C1D32B-60AB-477E-943F-FA7F35C8F82E}" presName="vertFour" presStyleCnt="0">
        <dgm:presLayoutVars>
          <dgm:chPref val="3"/>
        </dgm:presLayoutVars>
      </dgm:prSet>
      <dgm:spPr/>
    </dgm:pt>
    <dgm:pt modelId="{23B1EF05-E0CC-41F4-B462-189D827372C2}" type="pres">
      <dgm:prSet presAssocID="{04C1D32B-60AB-477E-943F-FA7F35C8F82E}" presName="txFour" presStyleLbl="node4" presStyleIdx="49" presStyleCnt="50">
        <dgm:presLayoutVars>
          <dgm:chPref val="3"/>
        </dgm:presLayoutVars>
      </dgm:prSet>
      <dgm:spPr/>
      <dgm:t>
        <a:bodyPr/>
        <a:lstStyle/>
        <a:p>
          <a:endParaRPr lang="ru-RU"/>
        </a:p>
      </dgm:t>
    </dgm:pt>
    <dgm:pt modelId="{CE20A98D-FF2D-44EF-9B63-B05099C5E2A6}" type="pres">
      <dgm:prSet presAssocID="{04C1D32B-60AB-477E-943F-FA7F35C8F82E}" presName="horzFour" presStyleCnt="0"/>
      <dgm:spPr/>
    </dgm:pt>
  </dgm:ptLst>
  <dgm:cxnLst>
    <dgm:cxn modelId="{E90B9AD5-6B9D-460A-B8D4-0169929EE8C4}" srcId="{1B20A584-E8E7-451F-84AF-E95BD5B40EA1}" destId="{DF86BB99-07F8-490F-B6E9-4F22F5A8A955}" srcOrd="0" destOrd="0" parTransId="{C985FE44-C5E5-4D58-805E-13170B646D27}" sibTransId="{38C2B751-10AB-424B-8533-370958D28C0F}"/>
    <dgm:cxn modelId="{E27FD1CE-ABD8-4D72-A0FB-F00498EC08A9}" type="presOf" srcId="{BDDF592B-1C58-40EE-9108-0DC798BB2F08}" destId="{4CD2A706-78CC-47E3-A8F8-D778F944372A}" srcOrd="0" destOrd="0" presId="urn:microsoft.com/office/officeart/2005/8/layout/hierarchy4"/>
    <dgm:cxn modelId="{C6FEAE20-8BA5-48CC-BD38-7150DFBE6AEC}" srcId="{946393D2-3BB5-4D19-BAF6-84B7339845C4}" destId="{62031802-0EE5-47DF-BB1F-2C84A19F6746}" srcOrd="2" destOrd="0" parTransId="{43DD85C8-BF2E-4808-BFA8-3211ED494E6D}" sibTransId="{35694793-DDF3-4ECC-9AA3-AC178B8D026F}"/>
    <dgm:cxn modelId="{E218B88E-BE5B-4EBD-92BF-50FF580380A6}" type="presOf" srcId="{091B3B0C-AE63-4556-B283-DDE13B0BD28A}" destId="{969F2946-C23A-4579-B0D4-9061F075A0E2}" srcOrd="0" destOrd="0" presId="urn:microsoft.com/office/officeart/2005/8/layout/hierarchy4"/>
    <dgm:cxn modelId="{6097BCC7-A1B5-404F-B699-13105664B528}" srcId="{62031802-0EE5-47DF-BB1F-2C84A19F6746}" destId="{C9C8B06B-C833-4D4A-8595-4BF5AEB204E9}" srcOrd="0" destOrd="0" parTransId="{14028F24-BEA5-47F9-87C0-7BDFCA43F3CF}" sibTransId="{42D8C6A1-5C03-413A-99EF-223F18F536EB}"/>
    <dgm:cxn modelId="{A5244805-DCF7-456A-AB5D-D508E0E231F3}" type="presOf" srcId="{62031802-0EE5-47DF-BB1F-2C84A19F6746}" destId="{A25BE625-018B-46BA-BE7F-ED875B975F26}" srcOrd="0" destOrd="0" presId="urn:microsoft.com/office/officeart/2005/8/layout/hierarchy4"/>
    <dgm:cxn modelId="{A323AA2E-E63E-4DC1-8000-BC2AD8C01EA5}" type="presOf" srcId="{F6F97186-B344-4193-9FE9-6DFB5403A289}" destId="{B7B68934-E179-4D36-8AD9-7637EF3F0019}" srcOrd="0" destOrd="0" presId="urn:microsoft.com/office/officeart/2005/8/layout/hierarchy4"/>
    <dgm:cxn modelId="{592CCC5F-295B-4BF4-B0DD-4016E6CE1445}" srcId="{95F1E737-152E-420A-8FB8-0932263CBF5F}" destId="{53135FD7-1627-42BA-8CC4-AD6741493D4A}" srcOrd="0" destOrd="0" parTransId="{F676DA2C-A788-4D11-84E0-997C2F78EE10}" sibTransId="{95DF61E5-014F-4A72-825A-284788F063D9}"/>
    <dgm:cxn modelId="{8A336B02-824A-4870-A5AB-F675FD21E054}" srcId="{F0AF63A1-E6C3-48D7-BA15-2982A4DC912D}" destId="{8EC1F942-64B7-4407-8F49-B1183D54A886}" srcOrd="0" destOrd="0" parTransId="{E04DD0A5-B7E8-4C3D-BB6D-64003A10B98C}" sibTransId="{20EF07A7-0904-4C91-B9DD-C227E82D20B1}"/>
    <dgm:cxn modelId="{48D07158-D0B3-4407-8193-721CEF1C8744}" srcId="{EB5B86C7-48A3-40BE-9310-17CE39A41F7C}" destId="{35296387-E039-44BC-8EB2-DC6BC7E85232}" srcOrd="0" destOrd="0" parTransId="{6DAFFC9B-9EA8-4F45-B8EC-86399E32114C}" sibTransId="{087C7DB6-E5AD-463D-880E-037D8B9B1BF9}"/>
    <dgm:cxn modelId="{73161FAC-109E-4BD7-9D06-8BF731EF21AE}" srcId="{8EC1F942-64B7-4407-8F49-B1183D54A886}" destId="{3C09CBBB-2BBF-4F09-B3FB-2E08B6349CAD}" srcOrd="0" destOrd="0" parTransId="{09E04083-787E-4895-80F1-96FD266FDA7A}" sibTransId="{E7B51CE9-45E1-47D8-89A0-1C27A57A6517}"/>
    <dgm:cxn modelId="{55B6B471-6D40-45BA-8235-E9054D108E50}" srcId="{46915E2D-1290-4FB9-9B01-1EDF696A46B9}" destId="{091B3B0C-AE63-4556-B283-DDE13B0BD28A}" srcOrd="0" destOrd="0" parTransId="{7D46B732-CE58-49E5-93BC-64D6F710B241}" sibTransId="{3D47E3A7-9645-470D-92F4-898AE90831C8}"/>
    <dgm:cxn modelId="{3309F21D-4431-4903-BB3C-90427A73504C}" srcId="{44367D81-039C-4579-8E09-66CAF90F5041}" destId="{9C715FE5-31CA-4541-A958-D2C730C134E0}" srcOrd="0" destOrd="0" parTransId="{536A8C1B-37CE-4FCD-A098-830552423D53}" sibTransId="{B132F376-D606-4DE2-9BBB-04499697516A}"/>
    <dgm:cxn modelId="{42D41F52-25DE-4935-8305-408DDA020E2B}" type="presOf" srcId="{9A0A1B48-08CE-44F2-8C66-5814C06EE4CC}" destId="{41590EE3-70B4-4E0E-8D44-18EF1FD97F2E}" srcOrd="0" destOrd="0" presId="urn:microsoft.com/office/officeart/2005/8/layout/hierarchy4"/>
    <dgm:cxn modelId="{6941A8D7-8E02-46C5-87E9-5770A870C0CF}" srcId="{510FB267-D8DF-41DF-98BC-2B1BA7CB894F}" destId="{44D6622D-A959-494D-B326-744663B42E4C}" srcOrd="0" destOrd="0" parTransId="{5550CC4F-875F-44F1-86EE-5493365EA475}" sibTransId="{511F8561-5B97-4940-AD93-ABAFFD81779C}"/>
    <dgm:cxn modelId="{A632AF7A-60A4-40D6-BF02-B2E307929DB6}" srcId="{B0C58C76-3334-44F2-A7BC-AF33D7E57D0C}" destId="{380B7261-7F88-4089-9088-812F44056341}" srcOrd="0" destOrd="0" parTransId="{61A9880D-24B9-41E8-9BA7-0148C0FA21F1}" sibTransId="{12880620-8BB3-427D-AE89-8139871C21F5}"/>
    <dgm:cxn modelId="{A6502474-EDC8-4072-8F33-7830E92B9CE5}" type="presOf" srcId="{DF788440-6CFB-46F2-AF83-CCACBC63DFDF}" destId="{00FB6936-01F5-4D69-AF36-37F715DAE13B}" srcOrd="0" destOrd="0" presId="urn:microsoft.com/office/officeart/2005/8/layout/hierarchy4"/>
    <dgm:cxn modelId="{5ED50E4A-09A6-4A15-9676-2DA142804779}" srcId="{4D9EF634-1BF2-4A35-90CA-8A6D73717D8F}" destId="{D87D88DC-89E1-4A2E-B73B-2DDCF52A77FF}" srcOrd="0" destOrd="0" parTransId="{48CDB92F-8654-463F-B933-09E3D3BA2F5B}" sibTransId="{F7BB7D28-CAD0-424D-9CC0-11EFEA741B96}"/>
    <dgm:cxn modelId="{C28CBCF7-3139-40F7-B426-1830BB2434D9}" srcId="{5A6BA2F8-AB86-4FEA-9FCE-F9FA52A7F9A0}" destId="{F6F97186-B344-4193-9FE9-6DFB5403A289}" srcOrd="0" destOrd="0" parTransId="{F22CCE59-9B42-4DA2-949C-34E1E0586A20}" sibTransId="{01E5FF1C-8ED4-4ED1-A0DD-0AA37640AF28}"/>
    <dgm:cxn modelId="{2266538B-0BAB-4BA2-82C2-D43F5442AAB0}" srcId="{8536FD6B-8AD2-4A43-B337-6FD60B3FD4B2}" destId="{B0C58C76-3334-44F2-A7BC-AF33D7E57D0C}" srcOrd="0" destOrd="0" parTransId="{7F20FAB3-7B79-44CC-BB9F-6DAD7C9D4F81}" sibTransId="{B1AEE3B0-E088-431B-890C-1F60D5BF7A2C}"/>
    <dgm:cxn modelId="{9A5E90C4-6511-4923-BB87-9C452263074C}" srcId="{593C7C55-813E-4059-B734-EC61CD9C5CBC}" destId="{9E15771F-F540-4F32-ACD6-56CFD707E80B}" srcOrd="0" destOrd="0" parTransId="{E70BBB04-FC5B-4B12-959F-7F02FDB52BBE}" sibTransId="{EC763716-B14D-403A-A4A7-216861E00C47}"/>
    <dgm:cxn modelId="{4080E88B-30DE-4D81-AD9E-320BAA87967C}" srcId="{35296387-E039-44BC-8EB2-DC6BC7E85232}" destId="{4BA8B0D5-CD8C-4DC1-AD8E-53808DD972EB}" srcOrd="0" destOrd="0" parTransId="{0FBF4CA7-56C2-4A00-A229-B0E0A2EEE3DB}" sibTransId="{347A7B1A-C115-4EA9-ABE5-3C980ED0C462}"/>
    <dgm:cxn modelId="{AB11B9A2-1D85-4E73-86D2-491F5F080F1D}" type="presOf" srcId="{01B83A56-3908-455C-B2D9-2D462A50F6C8}" destId="{1AD84C0F-8AFE-43C0-9868-CF819B520AFB}" srcOrd="0" destOrd="0" presId="urn:microsoft.com/office/officeart/2005/8/layout/hierarchy4"/>
    <dgm:cxn modelId="{9838277E-E917-48BC-9B6A-5E1C29DFC878}" type="presOf" srcId="{4BA8B0D5-CD8C-4DC1-AD8E-53808DD972EB}" destId="{538186FB-B20B-4B74-9FA7-21000508ABB3}" srcOrd="0" destOrd="0" presId="urn:microsoft.com/office/officeart/2005/8/layout/hierarchy4"/>
    <dgm:cxn modelId="{FD239DC8-577C-4D72-BBEF-7883B1E30111}" type="presOf" srcId="{F0AF63A1-E6C3-48D7-BA15-2982A4DC912D}" destId="{8C5A4ABB-F609-4CF2-8CFC-5593BE697C3C}" srcOrd="0" destOrd="0" presId="urn:microsoft.com/office/officeart/2005/8/layout/hierarchy4"/>
    <dgm:cxn modelId="{8F1F720A-D988-4739-9FFF-05E5C9E9A372}" srcId="{A1BB5A2E-A45D-4F6A-B329-CD4782193917}" destId="{B34B6A16-5EF9-4B63-A5E4-12B190B34880}" srcOrd="0" destOrd="0" parTransId="{3047CE4C-FF19-4B45-8312-79C9A6EA38F8}" sibTransId="{844E05AD-2AB6-4319-9130-67827496C360}"/>
    <dgm:cxn modelId="{B043EAE6-6F19-45E7-800B-57FEEFC929F9}" type="presOf" srcId="{44D6622D-A959-494D-B326-744663B42E4C}" destId="{B32920AD-CA25-4F00-99B3-FE0C85B281E2}" srcOrd="0" destOrd="0" presId="urn:microsoft.com/office/officeart/2005/8/layout/hierarchy4"/>
    <dgm:cxn modelId="{1F0F5646-98D1-45A0-BA7B-34BEC837F3D0}" type="presOf" srcId="{B34B6A16-5EF9-4B63-A5E4-12B190B34880}" destId="{C586111C-58B6-40AF-8D8A-60EE680572BA}" srcOrd="0" destOrd="0" presId="urn:microsoft.com/office/officeart/2005/8/layout/hierarchy4"/>
    <dgm:cxn modelId="{B383F273-C9BD-4187-B9CB-D80A2C34D4C1}" type="presOf" srcId="{4E5A1869-57DF-4BD2-89F2-0FF412DDC036}" destId="{BA61E3A6-0BE5-4066-9F94-BB1BFFF8EBBF}" srcOrd="0" destOrd="0" presId="urn:microsoft.com/office/officeart/2005/8/layout/hierarchy4"/>
    <dgm:cxn modelId="{CAB61C5F-A3FF-435E-94D8-92D5AEE7D4DC}" type="presOf" srcId="{D87D88DC-89E1-4A2E-B73B-2DDCF52A77FF}" destId="{88014210-1086-4442-92DA-669AEAB25114}" srcOrd="0" destOrd="0" presId="urn:microsoft.com/office/officeart/2005/8/layout/hierarchy4"/>
    <dgm:cxn modelId="{BED1357D-2A03-4DBB-AF19-4EA3D0997E32}" srcId="{C60BD95D-8BE5-42EC-AF9D-D22E07852892}" destId="{D5544F4D-4FD2-41EE-A356-ABCAA534BCB5}" srcOrd="0" destOrd="0" parTransId="{BED13ABC-6FE3-4A0F-B363-3797DF01D994}" sibTransId="{D6C0D10C-0A55-4B4C-95CA-342CC713B4EA}"/>
    <dgm:cxn modelId="{7EAEC371-553E-4E9D-A4CC-83A632C1A866}" srcId="{9E496AFB-5861-4A0B-A059-7AF344913280}" destId="{25C69CC8-098D-44A3-878A-5E3FEF1E9C10}" srcOrd="0" destOrd="0" parTransId="{28799DE6-79A2-4C3E-B141-55C8FB729A4A}" sibTransId="{41B933A1-9AB0-4413-9012-F89B9C70741E}"/>
    <dgm:cxn modelId="{B7EC6DDD-6433-44EC-9FD5-BD8BA88E6613}" srcId="{B34B6A16-5EF9-4B63-A5E4-12B190B34880}" destId="{9A0A1B48-08CE-44F2-8C66-5814C06EE4CC}" srcOrd="0" destOrd="0" parTransId="{29FE6CB6-1907-439D-BB9A-57865C4A7A77}" sibTransId="{26501B87-1556-4F1B-A703-D81F2BA2DB5B}"/>
    <dgm:cxn modelId="{90D57730-3A4C-47CA-BBD0-42D8464C56FD}" srcId="{9E15771F-F540-4F32-ACD6-56CFD707E80B}" destId="{20671797-DAB3-483D-81A6-EB33F8E5D325}" srcOrd="0" destOrd="0" parTransId="{1917A2FC-0EC7-4FB8-B415-CD8FE3AAD307}" sibTransId="{9DA74383-E61F-415F-8262-DF5C37B5A3CC}"/>
    <dgm:cxn modelId="{563B7135-C296-437E-86BC-71C9BF75CBD3}" srcId="{D1936ACF-1E69-4953-BA37-9ADE2EF12E41}" destId="{4E5A1869-57DF-4BD2-89F2-0FF412DDC036}" srcOrd="0" destOrd="0" parTransId="{2DD1E431-BE19-4798-89F6-2A2AA8604FD1}" sibTransId="{1FD46F6E-8EE6-451E-A6B4-3FA6056BD416}"/>
    <dgm:cxn modelId="{274FFB51-B504-44B7-88EE-EC0780BDF85E}" type="presOf" srcId="{3C09CBBB-2BBF-4F09-B3FB-2E08B6349CAD}" destId="{87969A2D-5692-4CC9-884E-666C5AEEEFF4}" srcOrd="0" destOrd="0" presId="urn:microsoft.com/office/officeart/2005/8/layout/hierarchy4"/>
    <dgm:cxn modelId="{A87D5022-47CD-4FFB-9BAD-37B8F3D26BB3}" srcId="{946393D2-3BB5-4D19-BAF6-84B7339845C4}" destId="{89E09F27-5F73-400B-AE18-4421B9895F64}" srcOrd="3" destOrd="0" parTransId="{16B02458-69C3-4316-A805-FC6C92C26552}" sibTransId="{FA1CF671-CE5A-43BE-A489-E153F0F8811C}"/>
    <dgm:cxn modelId="{EFA08DB9-2A00-43D3-B718-DCFAD41C9E5B}" srcId="{7711325B-E859-44FE-8B41-57F9AFDCA54B}" destId="{A1BB5A2E-A45D-4F6A-B329-CD4782193917}" srcOrd="0" destOrd="0" parTransId="{64F31578-307B-4AF8-9DDD-FA0365BF46F7}" sibTransId="{EE696C4B-FDDD-492E-99F0-85F84DCD2C36}"/>
    <dgm:cxn modelId="{EB48012C-98B7-4961-B891-50223474E40A}" type="presOf" srcId="{4D9EF634-1BF2-4A35-90CA-8A6D73717D8F}" destId="{B35EEDEE-A63C-4DC0-9860-A34A7BFD903E}" srcOrd="0" destOrd="0" presId="urn:microsoft.com/office/officeart/2005/8/layout/hierarchy4"/>
    <dgm:cxn modelId="{B4E884A3-4997-4058-A267-B84A13B0A112}" srcId="{57005CAC-F81F-4775-B3D4-6F4D1CFD4A97}" destId="{7C16FA55-4076-4505-8878-AB46FB185D1D}" srcOrd="0" destOrd="0" parTransId="{8CA23D45-E54D-40D8-A123-6B72CBB524B5}" sibTransId="{99357CF2-C77A-4A97-8406-928D647C0433}"/>
    <dgm:cxn modelId="{68128AE9-0153-4DB4-8739-7F2A5A09CD80}" type="presOf" srcId="{35296387-E039-44BC-8EB2-DC6BC7E85232}" destId="{0D930089-2293-4DA0-A2AD-C603A34B68F8}" srcOrd="0" destOrd="0" presId="urn:microsoft.com/office/officeart/2005/8/layout/hierarchy4"/>
    <dgm:cxn modelId="{C0084262-3BF9-4212-A90C-F84CBFCD7687}" type="presOf" srcId="{A1BB5A2E-A45D-4F6A-B329-CD4782193917}" destId="{672DFC88-43F4-433B-9B7F-D5CE282279E3}" srcOrd="0" destOrd="0" presId="urn:microsoft.com/office/officeart/2005/8/layout/hierarchy4"/>
    <dgm:cxn modelId="{CEF837E5-5ABA-430F-B86E-C77B63CD2C1E}" type="presOf" srcId="{1B20A584-E8E7-451F-84AF-E95BD5B40EA1}" destId="{374E99F0-AE84-4383-93E4-780F78CE6D13}" srcOrd="0" destOrd="0" presId="urn:microsoft.com/office/officeart/2005/8/layout/hierarchy4"/>
    <dgm:cxn modelId="{23F6EEDF-EAF0-4694-92C2-2A1BDAB4ADA8}" type="presOf" srcId="{187C542A-BCFC-4BBB-8DCA-67690BE3FD29}" destId="{EFF40216-5B58-45C6-B485-1C9C4561DF2F}" srcOrd="0" destOrd="0" presId="urn:microsoft.com/office/officeart/2005/8/layout/hierarchy4"/>
    <dgm:cxn modelId="{DF667443-0DAC-4B0C-935A-F0465B69CBFB}" srcId="{BDDF592B-1C58-40EE-9108-0DC798BB2F08}" destId="{1B20A584-E8E7-451F-84AF-E95BD5B40EA1}" srcOrd="0" destOrd="0" parTransId="{7E48482B-E88A-45F7-BC59-A70F71B3034D}" sibTransId="{1F3B44A3-41F0-4FE2-8FE9-2EEC4DC3DA9C}"/>
    <dgm:cxn modelId="{B0605EC7-BA32-47BB-88DB-D815595C1B76}" type="presOf" srcId="{380B7261-7F88-4089-9088-812F44056341}" destId="{3A78BFE4-0937-43B3-95F4-BFC602B975D7}" srcOrd="0" destOrd="0" presId="urn:microsoft.com/office/officeart/2005/8/layout/hierarchy4"/>
    <dgm:cxn modelId="{35D2A9FD-3A0C-4FBA-B184-7F214BDCD9B8}" srcId="{091B3B0C-AE63-4556-B283-DDE13B0BD28A}" destId="{04C1D32B-60AB-477E-943F-FA7F35C8F82E}" srcOrd="0" destOrd="0" parTransId="{F9D6ED2A-BA78-472B-AECC-F78FCB0FEDBA}" sibTransId="{08CC84F4-951D-47DF-BB6F-56A1E104BD70}"/>
    <dgm:cxn modelId="{A71867E3-8566-41C5-92C8-D2F5D0E56D83}" srcId="{7C16FA55-4076-4505-8878-AB46FB185D1D}" destId="{DF788440-6CFB-46F2-AF83-CCACBC63DFDF}" srcOrd="0" destOrd="0" parTransId="{6D5D287F-E8EC-40EF-BB64-14BD502B7220}" sibTransId="{42A693C7-B9BB-4DF7-905A-9D02E78F9C2C}"/>
    <dgm:cxn modelId="{36F3BBE4-65B3-4EB6-AB3B-788DFFBE0CA7}" type="presOf" srcId="{D5544F4D-4FD2-41EE-A356-ABCAA534BCB5}" destId="{A7AF9B85-BF68-40A8-954B-A40EDB5CAF9F}" srcOrd="0" destOrd="0" presId="urn:microsoft.com/office/officeart/2005/8/layout/hierarchy4"/>
    <dgm:cxn modelId="{369C14D0-D141-47E5-B8C5-F9D42F2C1451}" srcId="{04C3AC0E-965B-48C1-827A-5D93B22D2057}" destId="{FD657B6D-8ACE-4CCE-A7E1-4A6249E61467}" srcOrd="0" destOrd="0" parTransId="{900F6249-A425-4874-AD40-878D59EB5E1E}" sibTransId="{7EAD3F99-24A3-44B5-8758-2E6EAE874C53}"/>
    <dgm:cxn modelId="{4F9CEA94-2DC0-4CEB-8E3C-B6C8DB10DDFD}" type="presOf" srcId="{44367D81-039C-4579-8E09-66CAF90F5041}" destId="{085136A3-D02F-461C-B31C-FD1D69D16759}" srcOrd="0" destOrd="0" presId="urn:microsoft.com/office/officeart/2005/8/layout/hierarchy4"/>
    <dgm:cxn modelId="{0412F42B-A6D8-4741-B47A-C65BE84E56F1}" type="presOf" srcId="{25C69CC8-098D-44A3-878A-5E3FEF1E9C10}" destId="{24CEF574-2765-4D7C-A195-C900E925FBE6}" srcOrd="0" destOrd="0" presId="urn:microsoft.com/office/officeart/2005/8/layout/hierarchy4"/>
    <dgm:cxn modelId="{0A4B7FB7-3EFB-4A48-A7BD-A82E2231C4AC}" type="presOf" srcId="{04C1D32B-60AB-477E-943F-FA7F35C8F82E}" destId="{23B1EF05-E0CC-41F4-B462-189D827372C2}" srcOrd="0" destOrd="0" presId="urn:microsoft.com/office/officeart/2005/8/layout/hierarchy4"/>
    <dgm:cxn modelId="{0582058B-2F6E-497B-BA4F-4D89D5F9554C}" type="presOf" srcId="{7711325B-E859-44FE-8B41-57F9AFDCA54B}" destId="{576C6983-4618-426C-8177-DEA9FE3AC4EB}" srcOrd="0" destOrd="0" presId="urn:microsoft.com/office/officeart/2005/8/layout/hierarchy4"/>
    <dgm:cxn modelId="{9D786EF0-2F4F-40F5-8C60-398E9181FD35}" srcId="{66E38241-E965-439E-997F-74C14C213F23}" destId="{D1936ACF-1E69-4953-BA37-9ADE2EF12E41}" srcOrd="0" destOrd="0" parTransId="{A530724B-D4A2-46C1-8717-7F7FB05E23A3}" sibTransId="{7319F631-09B1-48CB-BAF7-8445C5AC1618}"/>
    <dgm:cxn modelId="{A519D15A-36AC-4999-BCA9-62D527ABFBCE}" type="presOf" srcId="{CC0D81AC-A600-4C73-BB9F-65D0E2038743}" destId="{DC6C973C-C6D3-4FB9-AF43-35160F043C23}" srcOrd="0" destOrd="0" presId="urn:microsoft.com/office/officeart/2005/8/layout/hierarchy4"/>
    <dgm:cxn modelId="{00C6FF8D-3561-403D-B950-2875335C2BDE}" type="presOf" srcId="{9E15771F-F540-4F32-ACD6-56CFD707E80B}" destId="{35DF38A4-C109-469A-81F6-242705CF6432}" srcOrd="0" destOrd="0" presId="urn:microsoft.com/office/officeart/2005/8/layout/hierarchy4"/>
    <dgm:cxn modelId="{D3530700-B052-4835-90EC-18641816912E}" type="presOf" srcId="{B41BE6EF-37E3-4EDE-9CEC-DDCB7A0F4624}" destId="{BCCEAE2D-9CDB-4932-BA94-8ED94F1B37EB}" srcOrd="0" destOrd="0" presId="urn:microsoft.com/office/officeart/2005/8/layout/hierarchy4"/>
    <dgm:cxn modelId="{75C11492-A2B8-4F69-8249-4E564AAB2238}" type="presOf" srcId="{C9C8B06B-C833-4D4A-8595-4BF5AEB204E9}" destId="{CB2AF246-A0C3-4F64-A578-D38165C39147}" srcOrd="0" destOrd="0" presId="urn:microsoft.com/office/officeart/2005/8/layout/hierarchy4"/>
    <dgm:cxn modelId="{EE08F3E1-4048-489C-B5CE-A9EE78DAE2A6}" srcId="{BE98D1AB-A280-4D0B-A815-73E57FD87EC3}" destId="{4D9EF634-1BF2-4A35-90CA-8A6D73717D8F}" srcOrd="0" destOrd="0" parTransId="{D6488317-C95D-43C5-9B8A-714D8EF3A555}" sibTransId="{0BFC9299-BE1F-43E4-88A9-E9437E2FDE3A}"/>
    <dgm:cxn modelId="{A7625AB6-5CA8-4543-AFDF-3445626B95A7}" srcId="{D5544F4D-4FD2-41EE-A356-ABCAA534BCB5}" destId="{187C542A-BCFC-4BBB-8DCA-67690BE3FD29}" srcOrd="0" destOrd="0" parTransId="{1DE6EB8F-E86E-468D-9E31-3BEF22539EFA}" sibTransId="{FA166069-510E-430D-ABBE-E1A2B09558CE}"/>
    <dgm:cxn modelId="{A915B0D4-B952-4C82-8770-E122723A4241}" srcId="{FFD5EE1E-6674-4433-8B8D-F2407E8162C6}" destId="{A93579BC-17F3-49AE-9E25-7EC9E33C7168}" srcOrd="0" destOrd="0" parTransId="{BB39C9C7-CBE4-416B-8446-C08D96F30BC5}" sibTransId="{9E0E1454-7081-4E37-B41B-CB49D8A67305}"/>
    <dgm:cxn modelId="{DB7E80D7-CEDD-4339-8A45-070D7C8B1C07}" type="presOf" srcId="{57005CAC-F81F-4775-B3D4-6F4D1CFD4A97}" destId="{1DC44EE5-BB20-4855-9487-686EF587A66B}" srcOrd="0" destOrd="0" presId="urn:microsoft.com/office/officeart/2005/8/layout/hierarchy4"/>
    <dgm:cxn modelId="{0DC76281-AE6D-4D6E-81A2-1B2B3B2AF0AA}" srcId="{93520637-36B3-4AB9-B949-92D55141E733}" destId="{44367D81-039C-4579-8E09-66CAF90F5041}" srcOrd="0" destOrd="0" parTransId="{67B6E404-88D1-4D88-A32E-7761881B20C7}" sibTransId="{F7E1C861-8795-4EA1-A76A-EE2CB6232346}"/>
    <dgm:cxn modelId="{F48F33E0-C1C5-4342-8DCC-7C57E3E3B48C}" srcId="{DF86BB99-07F8-490F-B6E9-4F22F5A8A955}" destId="{04C3AC0E-965B-48C1-827A-5D93B22D2057}" srcOrd="0" destOrd="0" parTransId="{0CE8D822-733A-4BA8-B539-C3F84FDFC933}" sibTransId="{1AF301AF-4DFB-4C78-9067-8B4C4FDC04D9}"/>
    <dgm:cxn modelId="{E9E20320-2138-4F88-889A-03D75F5D7AF7}" type="presOf" srcId="{946393D2-3BB5-4D19-BAF6-84B7339845C4}" destId="{9DF12F5D-797B-4C71-93F7-7C835BFF7982}" srcOrd="0" destOrd="0" presId="urn:microsoft.com/office/officeart/2005/8/layout/hierarchy4"/>
    <dgm:cxn modelId="{15B242EC-11A3-40F7-B2A4-A7E917E37951}" srcId="{614AF9F2-E1A1-4D10-882A-EB6B0D669FCA}" destId="{BE98D1AB-A280-4D0B-A815-73E57FD87EC3}" srcOrd="0" destOrd="0" parTransId="{CDDECA34-9841-4A92-959B-4DB892243F64}" sibTransId="{2FD537BC-8C4D-4BAF-9555-CDCB9FCAC8F1}"/>
    <dgm:cxn modelId="{23044D7B-7184-4077-9554-9305FEDD03E9}" srcId="{946393D2-3BB5-4D19-BAF6-84B7339845C4}" destId="{9E496AFB-5861-4A0B-A059-7AF344913280}" srcOrd="4" destOrd="0" parTransId="{6435703E-03C2-4EC2-8B8A-0AC2F1B8426B}" sibTransId="{7097F666-B696-4074-BF8E-24ADA840ED3B}"/>
    <dgm:cxn modelId="{AD8954E6-5BD1-4F2C-B367-E44FE6CFCD19}" type="presOf" srcId="{9E496AFB-5861-4A0B-A059-7AF344913280}" destId="{F8905714-088D-483C-AC16-D43BF2F0BF16}" srcOrd="0" destOrd="0" presId="urn:microsoft.com/office/officeart/2005/8/layout/hierarchy4"/>
    <dgm:cxn modelId="{85EF477A-723C-442B-8F04-0B9715F5A7C7}" type="presOf" srcId="{7C16FA55-4076-4505-8878-AB46FB185D1D}" destId="{628AF6C3-31B6-4D83-8E6E-4C6B426E9132}" srcOrd="0" destOrd="0" presId="urn:microsoft.com/office/officeart/2005/8/layout/hierarchy4"/>
    <dgm:cxn modelId="{AF025DBC-44E6-4B96-B4C1-397E56F88E74}" type="presOf" srcId="{5A6BA2F8-AB86-4FEA-9FCE-F9FA52A7F9A0}" destId="{EFD09625-1EEB-463A-9D51-52F09A5E039B}" srcOrd="0" destOrd="0" presId="urn:microsoft.com/office/officeart/2005/8/layout/hierarchy4"/>
    <dgm:cxn modelId="{85E56FFB-E071-40C7-BFC1-E9508A75A379}" srcId="{946393D2-3BB5-4D19-BAF6-84B7339845C4}" destId="{5A6BA2F8-AB86-4FEA-9FCE-F9FA52A7F9A0}" srcOrd="0" destOrd="0" parTransId="{6CA8BE2D-8B63-444F-91FB-8F9AAFFFD516}" sibTransId="{C6F24F42-97B0-4B65-A4C6-FEB3AD0E1596}"/>
    <dgm:cxn modelId="{25544F36-B62A-464B-BD5A-ED249DA09131}" type="presOf" srcId="{FFD5EE1E-6674-4433-8B8D-F2407E8162C6}" destId="{D9DB4073-BDFF-4C59-8442-57C4C416C439}" srcOrd="0" destOrd="0" presId="urn:microsoft.com/office/officeart/2005/8/layout/hierarchy4"/>
    <dgm:cxn modelId="{63612CDA-BBAA-48D8-BF07-558BDAD747A0}" srcId="{CD119780-6575-4106-AE5B-2CC6B48E5482}" destId="{93520637-36B3-4AB9-B949-92D55141E733}" srcOrd="0" destOrd="0" parTransId="{15E02305-DAD8-4809-8067-42DAD00486AD}" sibTransId="{59CBCFDE-87C7-4CA0-895C-10567390C816}"/>
    <dgm:cxn modelId="{417EB4F9-2424-4DF2-A5B9-DDE380D62E2D}" type="presOf" srcId="{EB5B86C7-48A3-40BE-9310-17CE39A41F7C}" destId="{7C7E1B03-8455-4A3F-A01E-3BA847FF7D73}" srcOrd="0" destOrd="0" presId="urn:microsoft.com/office/officeart/2005/8/layout/hierarchy4"/>
    <dgm:cxn modelId="{CC1B5393-6859-493C-A858-5C6E03A205F0}" type="presOf" srcId="{593C7C55-813E-4059-B734-EC61CD9C5CBC}" destId="{7653A429-0E18-4BE3-A07C-F1A5A9D672E3}" srcOrd="0" destOrd="0" presId="urn:microsoft.com/office/officeart/2005/8/layout/hierarchy4"/>
    <dgm:cxn modelId="{4A765A20-231C-43CB-B0E4-4EC8CABF343A}" srcId="{380B7261-7F88-4089-9088-812F44056341}" destId="{03138010-0FD8-469A-B6F6-F606CEC1E03C}" srcOrd="0" destOrd="0" parTransId="{339A1818-A25F-49F1-8901-8941324E9286}" sibTransId="{37E2B562-471B-4991-AB18-88FAEB63BD20}"/>
    <dgm:cxn modelId="{2E3A4B0A-C6F1-498B-A616-AF6C3935B080}" srcId="{4E5A1869-57DF-4BD2-89F2-0FF412DDC036}" destId="{F0AF63A1-E6C3-48D7-BA15-2982A4DC912D}" srcOrd="0" destOrd="0" parTransId="{DFC5A12C-CC91-4A63-8252-41799CA3AEAA}" sibTransId="{EA539CAD-DFF5-47A4-8411-B337C730B6B2}"/>
    <dgm:cxn modelId="{E1026D39-4F2B-4943-9D50-558C6D3080A0}" srcId="{FD657B6D-8ACE-4CCE-A7E1-4A6249E61467}" destId="{B41BE6EF-37E3-4EDE-9CEC-DDCB7A0F4624}" srcOrd="0" destOrd="0" parTransId="{E2127B85-50B6-4B9D-B950-263D9E672907}" sibTransId="{69745AD0-21C1-4DEE-9A24-A835CDB7021B}"/>
    <dgm:cxn modelId="{D05AFCC2-27A4-46B9-9044-F1AA5C612C17}" type="presOf" srcId="{FD657B6D-8ACE-4CCE-A7E1-4A6249E61467}" destId="{B05C0A3E-A45E-4E74-81F8-BADC3EA7BC7D}" srcOrd="0" destOrd="0" presId="urn:microsoft.com/office/officeart/2005/8/layout/hierarchy4"/>
    <dgm:cxn modelId="{605000A8-E9A8-4E12-A1C8-8FA726E7C9AE}" srcId="{946393D2-3BB5-4D19-BAF6-84B7339845C4}" destId="{7711325B-E859-44FE-8B41-57F9AFDCA54B}" srcOrd="1" destOrd="0" parTransId="{2BF8A7FD-5B45-414F-8537-22861CA0057A}" sibTransId="{A670FA7C-7403-44C0-BA19-83B2BA693E61}"/>
    <dgm:cxn modelId="{177B1604-DECB-437F-BD0A-A555EEF6E09F}" srcId="{CE075476-E9CA-4A59-A127-31223E8D37A1}" destId="{946393D2-3BB5-4D19-BAF6-84B7339845C4}" srcOrd="0" destOrd="0" parTransId="{6D4C3ED2-39E1-4137-9A50-9D8AF25F37D5}" sibTransId="{E900975D-4121-430B-8FA3-BEFE3EC45817}"/>
    <dgm:cxn modelId="{D8790537-8C4F-4221-BE80-E391A3365D48}" srcId="{03138010-0FD8-469A-B6F6-F606CEC1E03C}" destId="{95F1E737-152E-420A-8FB8-0932263CBF5F}" srcOrd="0" destOrd="0" parTransId="{5CE3CB53-FCF3-4F8A-BE45-C6C4FA9C940B}" sibTransId="{876302DA-76D5-4F68-AD50-03D3FDEE5751}"/>
    <dgm:cxn modelId="{F0078FAB-70DB-4458-A118-BA72753A9728}" type="presOf" srcId="{CE075476-E9CA-4A59-A127-31223E8D37A1}" destId="{25DDEEC2-9BA5-4367-BB24-33CAA47BBC09}" srcOrd="0" destOrd="0" presId="urn:microsoft.com/office/officeart/2005/8/layout/hierarchy4"/>
    <dgm:cxn modelId="{44D2D85A-6F4C-4ABC-8C2D-B28977898080}" srcId="{C9C8B06B-C833-4D4A-8595-4BF5AEB204E9}" destId="{66E38241-E965-439E-997F-74C14C213F23}" srcOrd="0" destOrd="0" parTransId="{609CD11E-CAF4-4D39-A7D8-415A69AFCAA7}" sibTransId="{4CC6C1EC-DF57-4C81-9B03-3A17304C52E6}"/>
    <dgm:cxn modelId="{DD0B442D-F5D7-4471-B584-DF5E1CB264C7}" type="presOf" srcId="{B0C58C76-3334-44F2-A7BC-AF33D7E57D0C}" destId="{5723D116-E6E9-4E30-8E5E-41AD138E91BC}" srcOrd="0" destOrd="0" presId="urn:microsoft.com/office/officeart/2005/8/layout/hierarchy4"/>
    <dgm:cxn modelId="{F4ED1A8B-476C-4971-9D06-B0265A391615}" srcId="{A95EF8BE-757C-4312-AD66-D7C4A2248A5B}" destId="{46915E2D-1290-4FB9-9B01-1EDF696A46B9}" srcOrd="0" destOrd="0" parTransId="{298F200A-5119-4D19-ADCC-411B3762AC16}" sibTransId="{25BE1EB3-E995-4ED7-B34B-F05604EEA01F}"/>
    <dgm:cxn modelId="{37B2AB1E-3B5E-430C-AFA8-107DE86F4E93}" type="presOf" srcId="{04C3AC0E-965B-48C1-827A-5D93B22D2057}" destId="{D2D81AF8-4EA8-45A6-A84D-9694EF1BCFE7}" srcOrd="0" destOrd="0" presId="urn:microsoft.com/office/officeart/2005/8/layout/hierarchy4"/>
    <dgm:cxn modelId="{E922A35C-97E5-492A-96AA-50E3E653A688}" type="presOf" srcId="{66E38241-E965-439E-997F-74C14C213F23}" destId="{02D78884-08A2-47FD-874A-FD0B1E1D6A24}" srcOrd="0" destOrd="0" presId="urn:microsoft.com/office/officeart/2005/8/layout/hierarchy4"/>
    <dgm:cxn modelId="{18B59E69-B54B-4882-B170-C71E90FB3000}" type="presOf" srcId="{03138010-0FD8-469A-B6F6-F606CEC1E03C}" destId="{DAC35B90-9924-435A-A9E4-FDF447F24324}" srcOrd="0" destOrd="0" presId="urn:microsoft.com/office/officeart/2005/8/layout/hierarchy4"/>
    <dgm:cxn modelId="{ED2C73ED-493F-476A-ADF8-69861EE6CF02}" type="presOf" srcId="{95F1E737-152E-420A-8FB8-0932263CBF5F}" destId="{3CD13E3B-1737-4DF7-83C7-396F6D9B8BDB}" srcOrd="0" destOrd="0" presId="urn:microsoft.com/office/officeart/2005/8/layout/hierarchy4"/>
    <dgm:cxn modelId="{AB577EA9-E0C0-46B5-A8FD-79C5D7D6501E}" srcId="{956789E8-D62D-44A2-8F84-54F32C614147}" destId="{EB5B86C7-48A3-40BE-9310-17CE39A41F7C}" srcOrd="0" destOrd="0" parTransId="{3F0D8EB5-9446-4910-99C3-EDEAE0CF9BAF}" sibTransId="{CFBC2C59-C636-421C-847C-92C8A36EA5DD}"/>
    <dgm:cxn modelId="{7C2E5991-6D03-4679-BB46-318B01A66142}" srcId="{F6F97186-B344-4193-9FE9-6DFB5403A289}" destId="{CD119780-6575-4106-AE5B-2CC6B48E5482}" srcOrd="0" destOrd="0" parTransId="{A99EC59D-97F4-424A-A28E-01E77005439E}" sibTransId="{3BBBAA4F-305C-4E5F-BBCB-DE1B8ED5978A}"/>
    <dgm:cxn modelId="{079DB1DA-50AD-40AD-AC03-82F8370FC322}" type="presOf" srcId="{53135FD7-1627-42BA-8CC4-AD6741493D4A}" destId="{B8BC055A-120C-4F0D-8EC0-5DAFE49250F4}" srcOrd="0" destOrd="0" presId="urn:microsoft.com/office/officeart/2005/8/layout/hierarchy4"/>
    <dgm:cxn modelId="{A33BF564-C10B-4EA7-B24C-1A1C60BFC174}" srcId="{20671797-DAB3-483D-81A6-EB33F8E5D325}" destId="{510FB267-D8DF-41DF-98BC-2B1BA7CB894F}" srcOrd="0" destOrd="0" parTransId="{BF338676-E54D-41B6-9E87-EB99A4B9AB5A}" sibTransId="{4CBC58AC-E6E0-4170-8D7C-70BCE2EFF8A8}"/>
    <dgm:cxn modelId="{3CF90E7E-9786-456C-BF0D-219B6CAC5C8F}" type="presOf" srcId="{956789E8-D62D-44A2-8F84-54F32C614147}" destId="{5024C7B3-EE12-4411-95EF-FD933CC37083}" srcOrd="0" destOrd="0" presId="urn:microsoft.com/office/officeart/2005/8/layout/hierarchy4"/>
    <dgm:cxn modelId="{4185CAAF-D123-488B-82CE-7B9B9B4EED5D}" type="presOf" srcId="{510FB267-D8DF-41DF-98BC-2B1BA7CB894F}" destId="{045D0221-8BD3-4C96-BFC2-9785CD8963A7}" srcOrd="0" destOrd="0" presId="urn:microsoft.com/office/officeart/2005/8/layout/hierarchy4"/>
    <dgm:cxn modelId="{9C500218-733C-43E7-BB06-892635C0F7E2}" srcId="{9C715FE5-31CA-4541-A958-D2C730C134E0}" destId="{8536FD6B-8AD2-4A43-B337-6FD60B3FD4B2}" srcOrd="0" destOrd="0" parTransId="{AE96D71A-01B8-4654-A8DF-88EC5108171C}" sibTransId="{60DD4894-6B75-4AA7-A724-54B5BA9C59B6}"/>
    <dgm:cxn modelId="{93CAAA20-14D6-4124-941A-4F665F8F74F9}" type="presOf" srcId="{A95EF8BE-757C-4312-AD66-D7C4A2248A5B}" destId="{BFFADC69-15E2-46D7-A0AA-F422C3EC12BE}" srcOrd="0" destOrd="0" presId="urn:microsoft.com/office/officeart/2005/8/layout/hierarchy4"/>
    <dgm:cxn modelId="{B3F96418-762C-421A-A862-7BFB02DE63C6}" type="presOf" srcId="{DF86BB99-07F8-490F-B6E9-4F22F5A8A955}" destId="{874CF4BC-44A5-455D-A60A-EB599B596188}" srcOrd="0" destOrd="0" presId="urn:microsoft.com/office/officeart/2005/8/layout/hierarchy4"/>
    <dgm:cxn modelId="{A1D24885-EA72-4FE4-9916-49D9E51B7DC2}" type="presOf" srcId="{8EC1F942-64B7-4407-8F49-B1183D54A886}" destId="{5CA92D6E-6985-440B-92AD-5A876699A5A4}" srcOrd="0" destOrd="0" presId="urn:microsoft.com/office/officeart/2005/8/layout/hierarchy4"/>
    <dgm:cxn modelId="{F1D9D270-AECF-4F03-87DB-1FE8BCAFEC8D}" srcId="{9A0A1B48-08CE-44F2-8C66-5814C06EE4CC}" destId="{614AF9F2-E1A1-4D10-882A-EB6B0D669FCA}" srcOrd="0" destOrd="0" parTransId="{5B0591E8-42AF-40BA-A11A-3996F9B13E48}" sibTransId="{A52C1518-95AA-4EDF-99FF-93D999EDDD4A}"/>
    <dgm:cxn modelId="{0B2EEE37-A90B-4A9A-97D8-4E4FC618507F}" type="presOf" srcId="{9C715FE5-31CA-4541-A958-D2C730C134E0}" destId="{2BC9EB28-F68D-4321-836D-A642C2C0DAB1}" srcOrd="0" destOrd="0" presId="urn:microsoft.com/office/officeart/2005/8/layout/hierarchy4"/>
    <dgm:cxn modelId="{5D505AEC-0199-4B08-8955-4664DC4E9E40}" type="presOf" srcId="{D1936ACF-1E69-4953-BA37-9ADE2EF12E41}" destId="{59176932-D6D5-4C36-BF7A-69A1297C4BAD}" srcOrd="0" destOrd="0" presId="urn:microsoft.com/office/officeart/2005/8/layout/hierarchy4"/>
    <dgm:cxn modelId="{F1050593-DC6D-406A-9379-E30928B75A06}" type="presOf" srcId="{93520637-36B3-4AB9-B949-92D55141E733}" destId="{8E7E2D4A-62E6-4A23-A5DD-552A63903B64}" srcOrd="0" destOrd="0" presId="urn:microsoft.com/office/officeart/2005/8/layout/hierarchy4"/>
    <dgm:cxn modelId="{89C0112F-5623-43CF-8718-EF7E5F4BEC66}" type="presOf" srcId="{C60BD95D-8BE5-42EC-AF9D-D22E07852892}" destId="{2965B01E-C0DE-4302-ADA0-732BD580C7B1}" srcOrd="0" destOrd="0" presId="urn:microsoft.com/office/officeart/2005/8/layout/hierarchy4"/>
    <dgm:cxn modelId="{43253D37-BF48-471E-851C-231573E1E15B}" srcId="{3C09CBBB-2BBF-4F09-B3FB-2E08B6349CAD}" destId="{01B83A56-3908-455C-B2D9-2D462A50F6C8}" srcOrd="0" destOrd="0" parTransId="{E137FDFE-E4E6-48D7-A39D-1376DF8226B9}" sibTransId="{2BEB2F58-8FC1-4804-B66F-C0C908EDE0CB}"/>
    <dgm:cxn modelId="{4062CE89-58B8-45D3-BD07-73F96044ADD1}" type="presOf" srcId="{20671797-DAB3-483D-81A6-EB33F8E5D325}" destId="{72D34432-C31A-4895-8C4B-497C4DC5EA4F}" srcOrd="0" destOrd="0" presId="urn:microsoft.com/office/officeart/2005/8/layout/hierarchy4"/>
    <dgm:cxn modelId="{D85C3D33-6E5A-48E4-AE16-DB85CE7EFF25}" type="presOf" srcId="{CD119780-6575-4106-AE5B-2CC6B48E5482}" destId="{14BABD28-5047-47A3-A701-B7AFBBE28819}" srcOrd="0" destOrd="0" presId="urn:microsoft.com/office/officeart/2005/8/layout/hierarchy4"/>
    <dgm:cxn modelId="{08064794-7D33-4B3D-98EC-4C2F3CAB8822}" srcId="{187C542A-BCFC-4BBB-8DCA-67690BE3FD29}" destId="{593C7C55-813E-4059-B734-EC61CD9C5CBC}" srcOrd="0" destOrd="0" parTransId="{17E9BED5-376D-4206-BC0B-A2BF002C0A67}" sibTransId="{0D884A66-EF39-4789-A63B-3A3CBEB15D6A}"/>
    <dgm:cxn modelId="{E856A9DC-DC68-4EB1-AB4C-6EBA4F03B835}" srcId="{B41BE6EF-37E3-4EDE-9CEC-DDCB7A0F4624}" destId="{A95EF8BE-757C-4312-AD66-D7C4A2248A5B}" srcOrd="0" destOrd="0" parTransId="{681F4083-01F5-493E-9C5F-58733AFB74A8}" sibTransId="{8EBD4553-4865-4328-B882-F45C1570B9B0}"/>
    <dgm:cxn modelId="{9092563F-6387-4C7E-A8F0-7D40A7E83F91}" type="presOf" srcId="{89E09F27-5F73-400B-AE18-4421B9895F64}" destId="{9E5D5161-23D7-41B4-A187-BE6D7C6483D0}" srcOrd="0" destOrd="0" presId="urn:microsoft.com/office/officeart/2005/8/layout/hierarchy4"/>
    <dgm:cxn modelId="{A2303561-DDE1-4B32-B94C-FA09EE803237}" type="presOf" srcId="{8536FD6B-8AD2-4A43-B337-6FD60B3FD4B2}" destId="{85D767EC-FAE5-4312-B23F-9B41F2C6B7D7}" srcOrd="0" destOrd="0" presId="urn:microsoft.com/office/officeart/2005/8/layout/hierarchy4"/>
    <dgm:cxn modelId="{D15D42A7-9644-4F11-AA57-BCE04152782B}" srcId="{44D6622D-A959-494D-B326-744663B42E4C}" destId="{57005CAC-F81F-4775-B3D4-6F4D1CFD4A97}" srcOrd="0" destOrd="0" parTransId="{09544266-2A5A-4E7F-8D05-AE0463DB785F}" sibTransId="{5A99692C-74AE-4523-A709-6F111107C91D}"/>
    <dgm:cxn modelId="{83538480-E4B8-42D6-9B41-AD5D64489DFF}" srcId="{D87D88DC-89E1-4A2E-B73B-2DDCF52A77FF}" destId="{956789E8-D62D-44A2-8F84-54F32C614147}" srcOrd="0" destOrd="0" parTransId="{F1E57473-ED4F-44BC-817F-231EEE4287CC}" sibTransId="{C92D73F3-A3E0-4A64-BEE5-C0A8A231438A}"/>
    <dgm:cxn modelId="{BCC1FE31-0246-43DC-9367-3E68D1580877}" srcId="{25C69CC8-098D-44A3-878A-5E3FEF1E9C10}" destId="{BDDF592B-1C58-40EE-9108-0DC798BB2F08}" srcOrd="0" destOrd="0" parTransId="{B756F4C0-E80B-4D51-98DD-9ED456BC9850}" sibTransId="{A8539F8F-5449-4F69-9D5B-CD73E9384FB2}"/>
    <dgm:cxn modelId="{4E0F6590-3250-4A44-9D7D-6D0A71EBF909}" type="presOf" srcId="{A93579BC-17F3-49AE-9E25-7EC9E33C7168}" destId="{7875EF03-4483-4118-9FF3-1ED10A0A5A9F}" srcOrd="0" destOrd="0" presId="urn:microsoft.com/office/officeart/2005/8/layout/hierarchy4"/>
    <dgm:cxn modelId="{6B1CA2E9-EF3C-4E1E-A405-4B8E7171E21D}" type="presOf" srcId="{46915E2D-1290-4FB9-9B01-1EDF696A46B9}" destId="{F16C6A01-17E0-44A4-B227-5BD9A26C1192}" srcOrd="0" destOrd="0" presId="urn:microsoft.com/office/officeart/2005/8/layout/hierarchy4"/>
    <dgm:cxn modelId="{59772841-05A3-4061-AD9F-00E2AD277EAD}" srcId="{A93579BC-17F3-49AE-9E25-7EC9E33C7168}" destId="{CC0D81AC-A600-4C73-BB9F-65D0E2038743}" srcOrd="0" destOrd="0" parTransId="{AE7CE6A1-A446-4EDF-AF04-77988B2CCF63}" sibTransId="{471460F4-C788-4E3B-860A-503C5CDBF9AE}"/>
    <dgm:cxn modelId="{524950E0-73CA-4B0B-9121-3C69E6DF1625}" type="presOf" srcId="{614AF9F2-E1A1-4D10-882A-EB6B0D669FCA}" destId="{6CE5FDB4-BFBB-4259-A330-B441199BCE24}" srcOrd="0" destOrd="0" presId="urn:microsoft.com/office/officeart/2005/8/layout/hierarchy4"/>
    <dgm:cxn modelId="{1C0966E4-D83C-4C70-8060-29D0C0A384B4}" type="presOf" srcId="{BE98D1AB-A280-4D0B-A815-73E57FD87EC3}" destId="{89DC61A6-3199-4C88-A8D1-98ADCFDD3274}" srcOrd="0" destOrd="0" presId="urn:microsoft.com/office/officeart/2005/8/layout/hierarchy4"/>
    <dgm:cxn modelId="{D0FADE0F-F15B-45EB-BE1E-1190009A8ABD}" srcId="{89E09F27-5F73-400B-AE18-4421B9895F64}" destId="{C60BD95D-8BE5-42EC-AF9D-D22E07852892}" srcOrd="0" destOrd="0" parTransId="{8DBEE901-4D78-4181-A6DB-04DBE5AFC449}" sibTransId="{571AFEDE-AA12-4634-A6F3-33BC4E236E19}"/>
    <dgm:cxn modelId="{630D4044-E921-42F6-969B-D22F536111EB}" srcId="{01B83A56-3908-455C-B2D9-2D462A50F6C8}" destId="{FFD5EE1E-6674-4433-8B8D-F2407E8162C6}" srcOrd="0" destOrd="0" parTransId="{923CD593-8582-449C-8B18-75B56880717F}" sibTransId="{3E878A50-31E0-42EF-87E4-F47674394431}"/>
    <dgm:cxn modelId="{A74D4FB8-42D7-48B6-A561-D335533ABD03}" type="presParOf" srcId="{25DDEEC2-9BA5-4367-BB24-33CAA47BBC09}" destId="{87933F1B-038B-4A5D-83E8-61DBF60EC4B3}" srcOrd="0" destOrd="0" presId="urn:microsoft.com/office/officeart/2005/8/layout/hierarchy4"/>
    <dgm:cxn modelId="{82742347-4286-496C-9658-2D14B5EF6513}" type="presParOf" srcId="{87933F1B-038B-4A5D-83E8-61DBF60EC4B3}" destId="{9DF12F5D-797B-4C71-93F7-7C835BFF7982}" srcOrd="0" destOrd="0" presId="urn:microsoft.com/office/officeart/2005/8/layout/hierarchy4"/>
    <dgm:cxn modelId="{F90B1C6A-054C-408F-A4C0-4306DFFA4A61}" type="presParOf" srcId="{87933F1B-038B-4A5D-83E8-61DBF60EC4B3}" destId="{BB51C614-670C-40C7-BCBD-B3150FB090FB}" srcOrd="1" destOrd="0" presId="urn:microsoft.com/office/officeart/2005/8/layout/hierarchy4"/>
    <dgm:cxn modelId="{53B24FB0-0DDF-4616-9792-FE95E075C80F}" type="presParOf" srcId="{87933F1B-038B-4A5D-83E8-61DBF60EC4B3}" destId="{B74154C5-AFFE-498C-8E4C-911D7456AC97}" srcOrd="2" destOrd="0" presId="urn:microsoft.com/office/officeart/2005/8/layout/hierarchy4"/>
    <dgm:cxn modelId="{8F378486-8AF5-4969-ADCB-CB912CABE6FF}" type="presParOf" srcId="{B74154C5-AFFE-498C-8E4C-911D7456AC97}" destId="{AA6E5317-C9D5-49D6-9218-04A9A8CDF9E8}" srcOrd="0" destOrd="0" presId="urn:microsoft.com/office/officeart/2005/8/layout/hierarchy4"/>
    <dgm:cxn modelId="{78CD591A-5181-45BA-A085-AD17D87F0558}" type="presParOf" srcId="{AA6E5317-C9D5-49D6-9218-04A9A8CDF9E8}" destId="{EFD09625-1EEB-463A-9D51-52F09A5E039B}" srcOrd="0" destOrd="0" presId="urn:microsoft.com/office/officeart/2005/8/layout/hierarchy4"/>
    <dgm:cxn modelId="{0AE79C51-A84A-4664-891A-A301740EA59C}" type="presParOf" srcId="{AA6E5317-C9D5-49D6-9218-04A9A8CDF9E8}" destId="{D65A41FF-7035-4133-9240-517AEBC67369}" srcOrd="1" destOrd="0" presId="urn:microsoft.com/office/officeart/2005/8/layout/hierarchy4"/>
    <dgm:cxn modelId="{91C73425-C3D7-4862-AE5C-E7C0EE4C0B68}" type="presParOf" srcId="{AA6E5317-C9D5-49D6-9218-04A9A8CDF9E8}" destId="{ED986375-36F5-4143-A5F0-85653599471E}" srcOrd="2" destOrd="0" presId="urn:microsoft.com/office/officeart/2005/8/layout/hierarchy4"/>
    <dgm:cxn modelId="{E43DD6F5-EE36-487E-81CC-BAD5DBE7B050}" type="presParOf" srcId="{ED986375-36F5-4143-A5F0-85653599471E}" destId="{72DE6149-9A73-4029-9C01-1DA1EF77D264}" srcOrd="0" destOrd="0" presId="urn:microsoft.com/office/officeart/2005/8/layout/hierarchy4"/>
    <dgm:cxn modelId="{1842D307-1713-476F-8569-B40EEF7CD6CD}" type="presParOf" srcId="{72DE6149-9A73-4029-9C01-1DA1EF77D264}" destId="{B7B68934-E179-4D36-8AD9-7637EF3F0019}" srcOrd="0" destOrd="0" presId="urn:microsoft.com/office/officeart/2005/8/layout/hierarchy4"/>
    <dgm:cxn modelId="{DE885E3E-D803-4F91-AC8E-A313C893C9DD}" type="presParOf" srcId="{72DE6149-9A73-4029-9C01-1DA1EF77D264}" destId="{7E986455-5145-43D1-AB19-A5C822796874}" srcOrd="1" destOrd="0" presId="urn:microsoft.com/office/officeart/2005/8/layout/hierarchy4"/>
    <dgm:cxn modelId="{A0FE33AD-CC4E-4579-80C7-15D50DFE468D}" type="presParOf" srcId="{72DE6149-9A73-4029-9C01-1DA1EF77D264}" destId="{E4CD0B37-6C75-4A8F-946C-21E075E1E2CF}" srcOrd="2" destOrd="0" presId="urn:microsoft.com/office/officeart/2005/8/layout/hierarchy4"/>
    <dgm:cxn modelId="{C26796CF-4069-400C-947E-2A775CFFE3FC}" type="presParOf" srcId="{E4CD0B37-6C75-4A8F-946C-21E075E1E2CF}" destId="{0149EBE6-AA59-4F78-AF18-137F8047AB47}" srcOrd="0" destOrd="0" presId="urn:microsoft.com/office/officeart/2005/8/layout/hierarchy4"/>
    <dgm:cxn modelId="{9F94977C-F515-4BAA-882E-35193C832D10}" type="presParOf" srcId="{0149EBE6-AA59-4F78-AF18-137F8047AB47}" destId="{14BABD28-5047-47A3-A701-B7AFBBE28819}" srcOrd="0" destOrd="0" presId="urn:microsoft.com/office/officeart/2005/8/layout/hierarchy4"/>
    <dgm:cxn modelId="{EF217B6D-F042-4175-B757-1E32580F68F6}" type="presParOf" srcId="{0149EBE6-AA59-4F78-AF18-137F8047AB47}" destId="{3F489D25-51FA-4C91-9DDF-6BA1DB51256D}" srcOrd="1" destOrd="0" presId="urn:microsoft.com/office/officeart/2005/8/layout/hierarchy4"/>
    <dgm:cxn modelId="{B3E2D924-7B4C-4422-8C55-89EFAE8FDE0E}" type="presParOf" srcId="{0149EBE6-AA59-4F78-AF18-137F8047AB47}" destId="{D0D594F6-8533-4A50-8AE7-20755C3BFFA9}" srcOrd="2" destOrd="0" presId="urn:microsoft.com/office/officeart/2005/8/layout/hierarchy4"/>
    <dgm:cxn modelId="{F2B1495A-96A4-4677-95ED-139FFCC77725}" type="presParOf" srcId="{D0D594F6-8533-4A50-8AE7-20755C3BFFA9}" destId="{25C7D557-F0AE-4C4E-8B80-BC2468777DC6}" srcOrd="0" destOrd="0" presId="urn:microsoft.com/office/officeart/2005/8/layout/hierarchy4"/>
    <dgm:cxn modelId="{3C057CF2-0E59-40D5-9F1C-45198A72EDAC}" type="presParOf" srcId="{25C7D557-F0AE-4C4E-8B80-BC2468777DC6}" destId="{8E7E2D4A-62E6-4A23-A5DD-552A63903B64}" srcOrd="0" destOrd="0" presId="urn:microsoft.com/office/officeart/2005/8/layout/hierarchy4"/>
    <dgm:cxn modelId="{4FF304B9-8BDA-48FD-B688-6526B122D4A4}" type="presParOf" srcId="{25C7D557-F0AE-4C4E-8B80-BC2468777DC6}" destId="{9B983630-5D09-45D7-92AD-109BAA43CF48}" srcOrd="1" destOrd="0" presId="urn:microsoft.com/office/officeart/2005/8/layout/hierarchy4"/>
    <dgm:cxn modelId="{5123663A-BCE1-4E46-A74D-5CE3BF5B5361}" type="presParOf" srcId="{25C7D557-F0AE-4C4E-8B80-BC2468777DC6}" destId="{B338BAF6-59FE-4215-B697-18ED9B1E550D}" srcOrd="2" destOrd="0" presId="urn:microsoft.com/office/officeart/2005/8/layout/hierarchy4"/>
    <dgm:cxn modelId="{048FCDDF-A3B8-490E-B535-4D3B972782A1}" type="presParOf" srcId="{B338BAF6-59FE-4215-B697-18ED9B1E550D}" destId="{C2D8D153-FBF9-44C5-B447-F4BF501D8FA1}" srcOrd="0" destOrd="0" presId="urn:microsoft.com/office/officeart/2005/8/layout/hierarchy4"/>
    <dgm:cxn modelId="{8451BA60-DD50-4AD6-948F-0A24FA5A6CB7}" type="presParOf" srcId="{C2D8D153-FBF9-44C5-B447-F4BF501D8FA1}" destId="{085136A3-D02F-461C-B31C-FD1D69D16759}" srcOrd="0" destOrd="0" presId="urn:microsoft.com/office/officeart/2005/8/layout/hierarchy4"/>
    <dgm:cxn modelId="{C195BFBE-8B24-42D6-887F-FDAE66467CB0}" type="presParOf" srcId="{C2D8D153-FBF9-44C5-B447-F4BF501D8FA1}" destId="{DCA6CF81-D743-4AD3-A3A1-3DF9D9BFBC77}" srcOrd="1" destOrd="0" presId="urn:microsoft.com/office/officeart/2005/8/layout/hierarchy4"/>
    <dgm:cxn modelId="{68324E67-8212-4BB6-8A2E-0616A8465275}" type="presParOf" srcId="{C2D8D153-FBF9-44C5-B447-F4BF501D8FA1}" destId="{8A9FECDA-0971-4926-9F35-6C36E65B14A9}" srcOrd="2" destOrd="0" presId="urn:microsoft.com/office/officeart/2005/8/layout/hierarchy4"/>
    <dgm:cxn modelId="{12D1C9F5-FE80-4E4E-906B-DCB5A77B1154}" type="presParOf" srcId="{8A9FECDA-0971-4926-9F35-6C36E65B14A9}" destId="{4A1D7939-C139-4889-AA8A-C0FC12630CEE}" srcOrd="0" destOrd="0" presId="urn:microsoft.com/office/officeart/2005/8/layout/hierarchy4"/>
    <dgm:cxn modelId="{117E40C4-E344-4905-BCF7-C5BE5E8A1333}" type="presParOf" srcId="{4A1D7939-C139-4889-AA8A-C0FC12630CEE}" destId="{2BC9EB28-F68D-4321-836D-A642C2C0DAB1}" srcOrd="0" destOrd="0" presId="urn:microsoft.com/office/officeart/2005/8/layout/hierarchy4"/>
    <dgm:cxn modelId="{97FDFFBB-4FF5-4DF0-AD99-1F6A85D46B9F}" type="presParOf" srcId="{4A1D7939-C139-4889-AA8A-C0FC12630CEE}" destId="{27FCCA56-038C-4613-B7B2-16CD590F385E}" srcOrd="1" destOrd="0" presId="urn:microsoft.com/office/officeart/2005/8/layout/hierarchy4"/>
    <dgm:cxn modelId="{CC21CA81-0B4C-470D-964C-49ECF313A63B}" type="presParOf" srcId="{4A1D7939-C139-4889-AA8A-C0FC12630CEE}" destId="{7F93EC46-9C8D-4119-8F52-CCFA2BE3D856}" srcOrd="2" destOrd="0" presId="urn:microsoft.com/office/officeart/2005/8/layout/hierarchy4"/>
    <dgm:cxn modelId="{3FF5B952-3A40-470A-9BE5-06F8C1159155}" type="presParOf" srcId="{7F93EC46-9C8D-4119-8F52-CCFA2BE3D856}" destId="{57E5281D-099B-4146-8847-39F267019B93}" srcOrd="0" destOrd="0" presId="urn:microsoft.com/office/officeart/2005/8/layout/hierarchy4"/>
    <dgm:cxn modelId="{472D1FBF-BACF-4004-A041-3CD22528E913}" type="presParOf" srcId="{57E5281D-099B-4146-8847-39F267019B93}" destId="{85D767EC-FAE5-4312-B23F-9B41F2C6B7D7}" srcOrd="0" destOrd="0" presId="urn:microsoft.com/office/officeart/2005/8/layout/hierarchy4"/>
    <dgm:cxn modelId="{A2240EB0-C583-4E57-8B0F-EF1D78944709}" type="presParOf" srcId="{57E5281D-099B-4146-8847-39F267019B93}" destId="{D7D41BC3-7A48-45B0-A05F-6990E182F579}" srcOrd="1" destOrd="0" presId="urn:microsoft.com/office/officeart/2005/8/layout/hierarchy4"/>
    <dgm:cxn modelId="{04014878-9184-4C2E-A4CF-0ED3078D62C3}" type="presParOf" srcId="{57E5281D-099B-4146-8847-39F267019B93}" destId="{E795CE46-C816-4100-AC67-9520DA742BDE}" srcOrd="2" destOrd="0" presId="urn:microsoft.com/office/officeart/2005/8/layout/hierarchy4"/>
    <dgm:cxn modelId="{A5ABAE2E-8858-412E-A5E4-1E0379FF721E}" type="presParOf" srcId="{E795CE46-C816-4100-AC67-9520DA742BDE}" destId="{4BA28D9D-1E7D-471E-A53F-C305A9E0BBCF}" srcOrd="0" destOrd="0" presId="urn:microsoft.com/office/officeart/2005/8/layout/hierarchy4"/>
    <dgm:cxn modelId="{D4AFDEC0-538A-4F9D-A841-5389D1F2F8D9}" type="presParOf" srcId="{4BA28D9D-1E7D-471E-A53F-C305A9E0BBCF}" destId="{5723D116-E6E9-4E30-8E5E-41AD138E91BC}" srcOrd="0" destOrd="0" presId="urn:microsoft.com/office/officeart/2005/8/layout/hierarchy4"/>
    <dgm:cxn modelId="{10690D5F-10BA-48B7-9E3D-2D4469E7D35A}" type="presParOf" srcId="{4BA28D9D-1E7D-471E-A53F-C305A9E0BBCF}" destId="{0AF86536-00CE-4F29-BEAA-2368CEBE7EE6}" srcOrd="1" destOrd="0" presId="urn:microsoft.com/office/officeart/2005/8/layout/hierarchy4"/>
    <dgm:cxn modelId="{4BC1334A-BC02-4775-AB13-79B1FEBA6DDF}" type="presParOf" srcId="{4BA28D9D-1E7D-471E-A53F-C305A9E0BBCF}" destId="{1E34C7E0-A105-4DC4-B56C-7AD239583EBC}" srcOrd="2" destOrd="0" presId="urn:microsoft.com/office/officeart/2005/8/layout/hierarchy4"/>
    <dgm:cxn modelId="{17CC88B5-71B8-4420-B0C5-C5992305B81D}" type="presParOf" srcId="{1E34C7E0-A105-4DC4-B56C-7AD239583EBC}" destId="{A5201136-FFA0-4918-8899-096EF8D2697A}" srcOrd="0" destOrd="0" presId="urn:microsoft.com/office/officeart/2005/8/layout/hierarchy4"/>
    <dgm:cxn modelId="{CA60CE5F-A6F8-4E05-94B8-2E6D5FD00790}" type="presParOf" srcId="{A5201136-FFA0-4918-8899-096EF8D2697A}" destId="{3A78BFE4-0937-43B3-95F4-BFC602B975D7}" srcOrd="0" destOrd="0" presId="urn:microsoft.com/office/officeart/2005/8/layout/hierarchy4"/>
    <dgm:cxn modelId="{E2F99E1D-0A03-4FB6-81B6-7C2E7F8DDD3E}" type="presParOf" srcId="{A5201136-FFA0-4918-8899-096EF8D2697A}" destId="{4FD768A2-17C4-4A02-BF19-2EE431FC164B}" srcOrd="1" destOrd="0" presId="urn:microsoft.com/office/officeart/2005/8/layout/hierarchy4"/>
    <dgm:cxn modelId="{1EBF2F80-37E7-4CC3-993C-37A9FE5EFD03}" type="presParOf" srcId="{A5201136-FFA0-4918-8899-096EF8D2697A}" destId="{5B9AA447-0660-49B7-910D-E87F5D4E2708}" srcOrd="2" destOrd="0" presId="urn:microsoft.com/office/officeart/2005/8/layout/hierarchy4"/>
    <dgm:cxn modelId="{EF964758-D291-4A07-8678-4F7B605ABFF2}" type="presParOf" srcId="{5B9AA447-0660-49B7-910D-E87F5D4E2708}" destId="{865F79F9-D537-42AC-9C28-2F10F0B99162}" srcOrd="0" destOrd="0" presId="urn:microsoft.com/office/officeart/2005/8/layout/hierarchy4"/>
    <dgm:cxn modelId="{50145300-04C3-41D8-A143-F4F054C06BBA}" type="presParOf" srcId="{865F79F9-D537-42AC-9C28-2F10F0B99162}" destId="{DAC35B90-9924-435A-A9E4-FDF447F24324}" srcOrd="0" destOrd="0" presId="urn:microsoft.com/office/officeart/2005/8/layout/hierarchy4"/>
    <dgm:cxn modelId="{EECE4031-4DD3-4ADA-A686-F04595C6D912}" type="presParOf" srcId="{865F79F9-D537-42AC-9C28-2F10F0B99162}" destId="{CDFEE111-CA3A-47B5-92AB-E0AA9685AC8A}" srcOrd="1" destOrd="0" presId="urn:microsoft.com/office/officeart/2005/8/layout/hierarchy4"/>
    <dgm:cxn modelId="{8CF75809-25F4-4619-B718-3200D3F82042}" type="presParOf" srcId="{865F79F9-D537-42AC-9C28-2F10F0B99162}" destId="{FFE5D777-909D-4733-BDB1-E4E7E5A2C2FD}" srcOrd="2" destOrd="0" presId="urn:microsoft.com/office/officeart/2005/8/layout/hierarchy4"/>
    <dgm:cxn modelId="{6C03E1CD-CBBB-4C54-B554-106D4EDE9C27}" type="presParOf" srcId="{FFE5D777-909D-4733-BDB1-E4E7E5A2C2FD}" destId="{FB742728-2F7F-4098-B21A-0AACDF57FAA8}" srcOrd="0" destOrd="0" presId="urn:microsoft.com/office/officeart/2005/8/layout/hierarchy4"/>
    <dgm:cxn modelId="{C2688110-E1A3-4FB0-9118-F1F7CCF911A6}" type="presParOf" srcId="{FB742728-2F7F-4098-B21A-0AACDF57FAA8}" destId="{3CD13E3B-1737-4DF7-83C7-396F6D9B8BDB}" srcOrd="0" destOrd="0" presId="urn:microsoft.com/office/officeart/2005/8/layout/hierarchy4"/>
    <dgm:cxn modelId="{8154AE95-746E-402A-B725-CEB199900A41}" type="presParOf" srcId="{FB742728-2F7F-4098-B21A-0AACDF57FAA8}" destId="{00D34300-0AA2-4870-B1C9-886A1B1878BA}" srcOrd="1" destOrd="0" presId="urn:microsoft.com/office/officeart/2005/8/layout/hierarchy4"/>
    <dgm:cxn modelId="{64FB48FF-1653-411A-AD47-27DCE9CF4B0F}" type="presParOf" srcId="{FB742728-2F7F-4098-B21A-0AACDF57FAA8}" destId="{94A1AE0F-3B77-4DD8-847A-C6A10F1D2B06}" srcOrd="2" destOrd="0" presId="urn:microsoft.com/office/officeart/2005/8/layout/hierarchy4"/>
    <dgm:cxn modelId="{FAF99E8C-0227-407B-A178-5D112DC1709E}" type="presParOf" srcId="{94A1AE0F-3B77-4DD8-847A-C6A10F1D2B06}" destId="{50E76EB0-2E11-494F-8900-1B91C3A3158F}" srcOrd="0" destOrd="0" presId="urn:microsoft.com/office/officeart/2005/8/layout/hierarchy4"/>
    <dgm:cxn modelId="{21756C00-3E6E-416E-B5C8-BEA9709D704C}" type="presParOf" srcId="{50E76EB0-2E11-494F-8900-1B91C3A3158F}" destId="{B8BC055A-120C-4F0D-8EC0-5DAFE49250F4}" srcOrd="0" destOrd="0" presId="urn:microsoft.com/office/officeart/2005/8/layout/hierarchy4"/>
    <dgm:cxn modelId="{F00EFC11-3187-4656-A8BA-1938F8C483E2}" type="presParOf" srcId="{50E76EB0-2E11-494F-8900-1B91C3A3158F}" destId="{BA16C950-BB77-4AAF-AA2E-22D8D46E1EA4}" srcOrd="1" destOrd="0" presId="urn:microsoft.com/office/officeart/2005/8/layout/hierarchy4"/>
    <dgm:cxn modelId="{865332C5-4C71-4032-99C3-FF6995249667}" type="presParOf" srcId="{B74154C5-AFFE-498C-8E4C-911D7456AC97}" destId="{694C6A3E-E1B4-4940-ABED-A0BE47161CCE}" srcOrd="1" destOrd="0" presId="urn:microsoft.com/office/officeart/2005/8/layout/hierarchy4"/>
    <dgm:cxn modelId="{1F6868F3-D8DA-47D6-96E3-893E4134782B}" type="presParOf" srcId="{B74154C5-AFFE-498C-8E4C-911D7456AC97}" destId="{22BDFE06-8D1B-4C76-8FF0-2DABD4B35522}" srcOrd="2" destOrd="0" presId="urn:microsoft.com/office/officeart/2005/8/layout/hierarchy4"/>
    <dgm:cxn modelId="{F3D65831-1471-4B3B-AB16-B7C808AFBBA2}" type="presParOf" srcId="{22BDFE06-8D1B-4C76-8FF0-2DABD4B35522}" destId="{576C6983-4618-426C-8177-DEA9FE3AC4EB}" srcOrd="0" destOrd="0" presId="urn:microsoft.com/office/officeart/2005/8/layout/hierarchy4"/>
    <dgm:cxn modelId="{8C33302F-1A8E-482C-90AE-DE945A240262}" type="presParOf" srcId="{22BDFE06-8D1B-4C76-8FF0-2DABD4B35522}" destId="{498D5BED-6816-45E0-A418-8DCFF49902AF}" srcOrd="1" destOrd="0" presId="urn:microsoft.com/office/officeart/2005/8/layout/hierarchy4"/>
    <dgm:cxn modelId="{7BEBAF8E-6FB2-470F-8500-455E43303DC2}" type="presParOf" srcId="{22BDFE06-8D1B-4C76-8FF0-2DABD4B35522}" destId="{508A389B-C0F5-43D4-BD46-7C9F058EB2F7}" srcOrd="2" destOrd="0" presId="urn:microsoft.com/office/officeart/2005/8/layout/hierarchy4"/>
    <dgm:cxn modelId="{74BD8DF4-A8B5-4C8F-9B1C-68F1FB418758}" type="presParOf" srcId="{508A389B-C0F5-43D4-BD46-7C9F058EB2F7}" destId="{2E9427EC-521F-45BD-95BD-C2EA62236516}" srcOrd="0" destOrd="0" presId="urn:microsoft.com/office/officeart/2005/8/layout/hierarchy4"/>
    <dgm:cxn modelId="{B454DD43-46C2-436F-BE71-B56B1D68A904}" type="presParOf" srcId="{2E9427EC-521F-45BD-95BD-C2EA62236516}" destId="{672DFC88-43F4-433B-9B7F-D5CE282279E3}" srcOrd="0" destOrd="0" presId="urn:microsoft.com/office/officeart/2005/8/layout/hierarchy4"/>
    <dgm:cxn modelId="{C9C861DC-2F48-431F-921A-3ABD4D1389E5}" type="presParOf" srcId="{2E9427EC-521F-45BD-95BD-C2EA62236516}" destId="{BCC873B0-A9FE-4F45-AD2E-ED28CA5DFD9A}" srcOrd="1" destOrd="0" presId="urn:microsoft.com/office/officeart/2005/8/layout/hierarchy4"/>
    <dgm:cxn modelId="{075140A7-F8AA-4BD3-B9CF-84B3DBE49700}" type="presParOf" srcId="{2E9427EC-521F-45BD-95BD-C2EA62236516}" destId="{68FB6F70-C047-4E46-9E82-A09946504644}" srcOrd="2" destOrd="0" presId="urn:microsoft.com/office/officeart/2005/8/layout/hierarchy4"/>
    <dgm:cxn modelId="{E8B2D688-E684-4AFA-942E-2DFE0A40A79D}" type="presParOf" srcId="{68FB6F70-C047-4E46-9E82-A09946504644}" destId="{FF422C5A-2F9A-4C9D-854E-BFC785439DEC}" srcOrd="0" destOrd="0" presId="urn:microsoft.com/office/officeart/2005/8/layout/hierarchy4"/>
    <dgm:cxn modelId="{27D8A4BD-EF35-4D66-8E62-F29B24C341D5}" type="presParOf" srcId="{FF422C5A-2F9A-4C9D-854E-BFC785439DEC}" destId="{C586111C-58B6-40AF-8D8A-60EE680572BA}" srcOrd="0" destOrd="0" presId="urn:microsoft.com/office/officeart/2005/8/layout/hierarchy4"/>
    <dgm:cxn modelId="{A4F16CB5-9DAD-409F-8209-460C29E41589}" type="presParOf" srcId="{FF422C5A-2F9A-4C9D-854E-BFC785439DEC}" destId="{A0E0AB26-1DEA-4D08-AD62-8A7E0816A59C}" srcOrd="1" destOrd="0" presId="urn:microsoft.com/office/officeart/2005/8/layout/hierarchy4"/>
    <dgm:cxn modelId="{F2EF2FD9-11B9-4C73-8074-35668D34FC4D}" type="presParOf" srcId="{FF422C5A-2F9A-4C9D-854E-BFC785439DEC}" destId="{FFF447F9-BACE-4B19-B5DF-5D71FE61C4DC}" srcOrd="2" destOrd="0" presId="urn:microsoft.com/office/officeart/2005/8/layout/hierarchy4"/>
    <dgm:cxn modelId="{BB594125-6D10-49E1-B3FD-2D82F84EB205}" type="presParOf" srcId="{FFF447F9-BACE-4B19-B5DF-5D71FE61C4DC}" destId="{5106FDE3-AC3E-4615-8C4F-829EABC2C26C}" srcOrd="0" destOrd="0" presId="urn:microsoft.com/office/officeart/2005/8/layout/hierarchy4"/>
    <dgm:cxn modelId="{BEFD3240-76E9-4097-BEA6-622FA7B1DBAE}" type="presParOf" srcId="{5106FDE3-AC3E-4615-8C4F-829EABC2C26C}" destId="{41590EE3-70B4-4E0E-8D44-18EF1FD97F2E}" srcOrd="0" destOrd="0" presId="urn:microsoft.com/office/officeart/2005/8/layout/hierarchy4"/>
    <dgm:cxn modelId="{2BFDA5AF-1170-4017-8426-827F4A5EFE28}" type="presParOf" srcId="{5106FDE3-AC3E-4615-8C4F-829EABC2C26C}" destId="{58DAA9F4-0E18-4F78-BD4F-92D296477D35}" srcOrd="1" destOrd="0" presId="urn:microsoft.com/office/officeart/2005/8/layout/hierarchy4"/>
    <dgm:cxn modelId="{0F97E11E-840E-49CF-8313-18A7684DD2CF}" type="presParOf" srcId="{5106FDE3-AC3E-4615-8C4F-829EABC2C26C}" destId="{D1A4E4BA-FB74-44DD-88E4-672303AAC4FA}" srcOrd="2" destOrd="0" presId="urn:microsoft.com/office/officeart/2005/8/layout/hierarchy4"/>
    <dgm:cxn modelId="{2573CA35-01DD-47DE-8396-04DAC0C13BCD}" type="presParOf" srcId="{D1A4E4BA-FB74-44DD-88E4-672303AAC4FA}" destId="{E5B57F09-2B59-4711-A8C9-974EF4149D9A}" srcOrd="0" destOrd="0" presId="urn:microsoft.com/office/officeart/2005/8/layout/hierarchy4"/>
    <dgm:cxn modelId="{2CDFEBFF-4265-4BC6-9261-C6447389D70F}" type="presParOf" srcId="{E5B57F09-2B59-4711-A8C9-974EF4149D9A}" destId="{6CE5FDB4-BFBB-4259-A330-B441199BCE24}" srcOrd="0" destOrd="0" presId="urn:microsoft.com/office/officeart/2005/8/layout/hierarchy4"/>
    <dgm:cxn modelId="{A9E9ECFD-31C0-4BA4-9D74-B9D4C492868F}" type="presParOf" srcId="{E5B57F09-2B59-4711-A8C9-974EF4149D9A}" destId="{333F826B-C233-4B5F-A398-764D3F47A1BA}" srcOrd="1" destOrd="0" presId="urn:microsoft.com/office/officeart/2005/8/layout/hierarchy4"/>
    <dgm:cxn modelId="{09BC82DF-01E7-445D-BC4C-81D0CC827E85}" type="presParOf" srcId="{E5B57F09-2B59-4711-A8C9-974EF4149D9A}" destId="{E607D5B5-B0CE-46E0-84C5-F456BAF04EE4}" srcOrd="2" destOrd="0" presId="urn:microsoft.com/office/officeart/2005/8/layout/hierarchy4"/>
    <dgm:cxn modelId="{8E7332CF-F297-45DE-8545-C05D97626396}" type="presParOf" srcId="{E607D5B5-B0CE-46E0-84C5-F456BAF04EE4}" destId="{F267116D-D0B1-4457-ABA0-2D94424C53E8}" srcOrd="0" destOrd="0" presId="urn:microsoft.com/office/officeart/2005/8/layout/hierarchy4"/>
    <dgm:cxn modelId="{F5040E88-9263-4187-9329-211586893F47}" type="presParOf" srcId="{F267116D-D0B1-4457-ABA0-2D94424C53E8}" destId="{89DC61A6-3199-4C88-A8D1-98ADCFDD3274}" srcOrd="0" destOrd="0" presId="urn:microsoft.com/office/officeart/2005/8/layout/hierarchy4"/>
    <dgm:cxn modelId="{6E94D097-F512-40AC-B2DD-E26771904754}" type="presParOf" srcId="{F267116D-D0B1-4457-ABA0-2D94424C53E8}" destId="{911FD772-B984-413E-A468-8F0F3007E9F5}" srcOrd="1" destOrd="0" presId="urn:microsoft.com/office/officeart/2005/8/layout/hierarchy4"/>
    <dgm:cxn modelId="{DD48A6D1-9EE5-4CEA-BF7F-12A132717BEF}" type="presParOf" srcId="{F267116D-D0B1-4457-ABA0-2D94424C53E8}" destId="{C7E808E6-5BB0-42AD-9568-7FA84FFA1273}" srcOrd="2" destOrd="0" presId="urn:microsoft.com/office/officeart/2005/8/layout/hierarchy4"/>
    <dgm:cxn modelId="{56CB6AEC-CDE4-4E02-9937-1EE7BCC4F156}" type="presParOf" srcId="{C7E808E6-5BB0-42AD-9568-7FA84FFA1273}" destId="{6143EFE8-4DC9-41D7-A90D-BEF4DD9D6775}" srcOrd="0" destOrd="0" presId="urn:microsoft.com/office/officeart/2005/8/layout/hierarchy4"/>
    <dgm:cxn modelId="{EE7BF117-2E7F-47A0-A225-4270A0ACBDE4}" type="presParOf" srcId="{6143EFE8-4DC9-41D7-A90D-BEF4DD9D6775}" destId="{B35EEDEE-A63C-4DC0-9860-A34A7BFD903E}" srcOrd="0" destOrd="0" presId="urn:microsoft.com/office/officeart/2005/8/layout/hierarchy4"/>
    <dgm:cxn modelId="{BA754F50-643C-4AF2-BAC5-588D51D16C82}" type="presParOf" srcId="{6143EFE8-4DC9-41D7-A90D-BEF4DD9D6775}" destId="{E387D10E-C6C5-4760-A0E8-A00968C0BABA}" srcOrd="1" destOrd="0" presId="urn:microsoft.com/office/officeart/2005/8/layout/hierarchy4"/>
    <dgm:cxn modelId="{D12A69FA-BBF4-4C49-B835-2F336F9C122F}" type="presParOf" srcId="{6143EFE8-4DC9-41D7-A90D-BEF4DD9D6775}" destId="{2AFD5925-89E6-4CDB-B771-8976E3EAA1E0}" srcOrd="2" destOrd="0" presId="urn:microsoft.com/office/officeart/2005/8/layout/hierarchy4"/>
    <dgm:cxn modelId="{14BE0E98-DDB4-48A4-A9CC-87E70F3374D8}" type="presParOf" srcId="{2AFD5925-89E6-4CDB-B771-8976E3EAA1E0}" destId="{E052B193-C0EE-492D-A4D8-F609A9142A89}" srcOrd="0" destOrd="0" presId="urn:microsoft.com/office/officeart/2005/8/layout/hierarchy4"/>
    <dgm:cxn modelId="{C22AD8F2-3B81-4954-96EC-0F6A2FB2E6D4}" type="presParOf" srcId="{E052B193-C0EE-492D-A4D8-F609A9142A89}" destId="{88014210-1086-4442-92DA-669AEAB25114}" srcOrd="0" destOrd="0" presId="urn:microsoft.com/office/officeart/2005/8/layout/hierarchy4"/>
    <dgm:cxn modelId="{ED67A30B-F36B-4318-8972-30FBE4D7976B}" type="presParOf" srcId="{E052B193-C0EE-492D-A4D8-F609A9142A89}" destId="{7860A170-B55A-45BE-A87D-9B3F5136B630}" srcOrd="1" destOrd="0" presId="urn:microsoft.com/office/officeart/2005/8/layout/hierarchy4"/>
    <dgm:cxn modelId="{B017073A-A579-46EC-907D-D3B524709700}" type="presParOf" srcId="{E052B193-C0EE-492D-A4D8-F609A9142A89}" destId="{8362FE4E-CACE-4674-99AC-A233A4DA2C52}" srcOrd="2" destOrd="0" presId="urn:microsoft.com/office/officeart/2005/8/layout/hierarchy4"/>
    <dgm:cxn modelId="{607F22D3-8ADE-49AA-BA94-F34320F9BD81}" type="presParOf" srcId="{8362FE4E-CACE-4674-99AC-A233A4DA2C52}" destId="{840160DF-DBBC-481C-A157-79E635A3B9C4}" srcOrd="0" destOrd="0" presId="urn:microsoft.com/office/officeart/2005/8/layout/hierarchy4"/>
    <dgm:cxn modelId="{FE593E7B-4E69-4147-BD48-08A02BDA729B}" type="presParOf" srcId="{840160DF-DBBC-481C-A157-79E635A3B9C4}" destId="{5024C7B3-EE12-4411-95EF-FD933CC37083}" srcOrd="0" destOrd="0" presId="urn:microsoft.com/office/officeart/2005/8/layout/hierarchy4"/>
    <dgm:cxn modelId="{C338417E-620A-4550-9451-B6B742CE8599}" type="presParOf" srcId="{840160DF-DBBC-481C-A157-79E635A3B9C4}" destId="{AE6F8549-AC19-45D8-984F-EB69D17F1CBE}" srcOrd="1" destOrd="0" presId="urn:microsoft.com/office/officeart/2005/8/layout/hierarchy4"/>
    <dgm:cxn modelId="{8D148886-2344-4895-8B41-09CAD8381E54}" type="presParOf" srcId="{840160DF-DBBC-481C-A157-79E635A3B9C4}" destId="{3CD4094A-01A6-419B-BDD9-D063FA39BD36}" srcOrd="2" destOrd="0" presId="urn:microsoft.com/office/officeart/2005/8/layout/hierarchy4"/>
    <dgm:cxn modelId="{300B1D1D-5C5F-4D1F-AD5A-BDEF652C1636}" type="presParOf" srcId="{3CD4094A-01A6-419B-BDD9-D063FA39BD36}" destId="{7DCFFC97-5336-433C-A854-7F6BA57B8253}" srcOrd="0" destOrd="0" presId="urn:microsoft.com/office/officeart/2005/8/layout/hierarchy4"/>
    <dgm:cxn modelId="{31E450ED-1198-4855-BBC1-98A8BCFE0B87}" type="presParOf" srcId="{7DCFFC97-5336-433C-A854-7F6BA57B8253}" destId="{7C7E1B03-8455-4A3F-A01E-3BA847FF7D73}" srcOrd="0" destOrd="0" presId="urn:microsoft.com/office/officeart/2005/8/layout/hierarchy4"/>
    <dgm:cxn modelId="{35652D04-24F5-4C1C-AB77-9C9D09827566}" type="presParOf" srcId="{7DCFFC97-5336-433C-A854-7F6BA57B8253}" destId="{0B4E640F-7F64-4838-B289-9386272174EF}" srcOrd="1" destOrd="0" presId="urn:microsoft.com/office/officeart/2005/8/layout/hierarchy4"/>
    <dgm:cxn modelId="{B8CD8068-7EFB-4CC2-A789-3A1D7882C3DB}" type="presParOf" srcId="{7DCFFC97-5336-433C-A854-7F6BA57B8253}" destId="{BF70E850-E42E-444F-B7E0-57DE0B014331}" srcOrd="2" destOrd="0" presId="urn:microsoft.com/office/officeart/2005/8/layout/hierarchy4"/>
    <dgm:cxn modelId="{79108E26-49CD-41CB-87BD-C461E4E7DF9E}" type="presParOf" srcId="{BF70E850-E42E-444F-B7E0-57DE0B014331}" destId="{E9C84629-1B9E-4F9D-BF7B-0B0C19BA659A}" srcOrd="0" destOrd="0" presId="urn:microsoft.com/office/officeart/2005/8/layout/hierarchy4"/>
    <dgm:cxn modelId="{A0186EF4-D9EB-4B2E-84C6-4F0AED7189EA}" type="presParOf" srcId="{E9C84629-1B9E-4F9D-BF7B-0B0C19BA659A}" destId="{0D930089-2293-4DA0-A2AD-C603A34B68F8}" srcOrd="0" destOrd="0" presId="urn:microsoft.com/office/officeart/2005/8/layout/hierarchy4"/>
    <dgm:cxn modelId="{ADF52C3F-4151-4BF6-8A44-70C042A6A38C}" type="presParOf" srcId="{E9C84629-1B9E-4F9D-BF7B-0B0C19BA659A}" destId="{08F7928D-2D7B-4C16-9134-AA58DD9A01E8}" srcOrd="1" destOrd="0" presId="urn:microsoft.com/office/officeart/2005/8/layout/hierarchy4"/>
    <dgm:cxn modelId="{52FC7901-9356-463D-9BE8-75BD3ED1551F}" type="presParOf" srcId="{E9C84629-1B9E-4F9D-BF7B-0B0C19BA659A}" destId="{EF9EEA46-1475-4C8D-A78C-B8B56682D595}" srcOrd="2" destOrd="0" presId="urn:microsoft.com/office/officeart/2005/8/layout/hierarchy4"/>
    <dgm:cxn modelId="{753AEDCB-599C-4114-9019-939816D02077}" type="presParOf" srcId="{EF9EEA46-1475-4C8D-A78C-B8B56682D595}" destId="{779604CB-B318-49AE-BDD3-8E6831CB004F}" srcOrd="0" destOrd="0" presId="urn:microsoft.com/office/officeart/2005/8/layout/hierarchy4"/>
    <dgm:cxn modelId="{636404DA-4C94-499C-9C6A-8605D5E3A240}" type="presParOf" srcId="{779604CB-B318-49AE-BDD3-8E6831CB004F}" destId="{538186FB-B20B-4B74-9FA7-21000508ABB3}" srcOrd="0" destOrd="0" presId="urn:microsoft.com/office/officeart/2005/8/layout/hierarchy4"/>
    <dgm:cxn modelId="{D69AD232-3D3D-484C-91D2-DA36D5C6BE5C}" type="presParOf" srcId="{779604CB-B318-49AE-BDD3-8E6831CB004F}" destId="{3B2CB22B-BA19-4C05-8160-964DD893F26C}" srcOrd="1" destOrd="0" presId="urn:microsoft.com/office/officeart/2005/8/layout/hierarchy4"/>
    <dgm:cxn modelId="{08341A74-DAB2-459A-B0B4-8473FA4C6463}" type="presParOf" srcId="{B74154C5-AFFE-498C-8E4C-911D7456AC97}" destId="{8A94FD29-AE36-4272-B8B7-FF847200D7A2}" srcOrd="3" destOrd="0" presId="urn:microsoft.com/office/officeart/2005/8/layout/hierarchy4"/>
    <dgm:cxn modelId="{AF0858C7-320A-400D-8811-9426E2337D45}" type="presParOf" srcId="{B74154C5-AFFE-498C-8E4C-911D7456AC97}" destId="{AF93020A-9780-4776-85B8-7147747F36CC}" srcOrd="4" destOrd="0" presId="urn:microsoft.com/office/officeart/2005/8/layout/hierarchy4"/>
    <dgm:cxn modelId="{8DABAF9B-324C-4390-BBE0-C80399BD611A}" type="presParOf" srcId="{AF93020A-9780-4776-85B8-7147747F36CC}" destId="{A25BE625-018B-46BA-BE7F-ED875B975F26}" srcOrd="0" destOrd="0" presId="urn:microsoft.com/office/officeart/2005/8/layout/hierarchy4"/>
    <dgm:cxn modelId="{A31F3208-9A27-499E-B4BB-3D8F55CC004C}" type="presParOf" srcId="{AF93020A-9780-4776-85B8-7147747F36CC}" destId="{1A223B6C-87F7-4855-A691-FD4F8FB278AD}" srcOrd="1" destOrd="0" presId="urn:microsoft.com/office/officeart/2005/8/layout/hierarchy4"/>
    <dgm:cxn modelId="{F42EBDB4-67A0-495A-A82F-44DF4362A222}" type="presParOf" srcId="{AF93020A-9780-4776-85B8-7147747F36CC}" destId="{DACF82F6-95A6-4B59-9D37-F46699815612}" srcOrd="2" destOrd="0" presId="urn:microsoft.com/office/officeart/2005/8/layout/hierarchy4"/>
    <dgm:cxn modelId="{249ACB4E-BF2C-4FD3-9BDC-7195255AE939}" type="presParOf" srcId="{DACF82F6-95A6-4B59-9D37-F46699815612}" destId="{72E6673E-523D-4E62-80E5-5062FE589301}" srcOrd="0" destOrd="0" presId="urn:microsoft.com/office/officeart/2005/8/layout/hierarchy4"/>
    <dgm:cxn modelId="{E7CF1BDA-B61C-4FEA-819A-C84F338A9A1B}" type="presParOf" srcId="{72E6673E-523D-4E62-80E5-5062FE589301}" destId="{CB2AF246-A0C3-4F64-A578-D38165C39147}" srcOrd="0" destOrd="0" presId="urn:microsoft.com/office/officeart/2005/8/layout/hierarchy4"/>
    <dgm:cxn modelId="{7AC8B1FD-3CD9-442F-BC06-29F76D37F816}" type="presParOf" srcId="{72E6673E-523D-4E62-80E5-5062FE589301}" destId="{819FC9E5-E3D6-4C1A-9A2E-5E9E87CE7A56}" srcOrd="1" destOrd="0" presId="urn:microsoft.com/office/officeart/2005/8/layout/hierarchy4"/>
    <dgm:cxn modelId="{C8B4C046-7367-4B70-950A-A0626ED7BA1B}" type="presParOf" srcId="{72E6673E-523D-4E62-80E5-5062FE589301}" destId="{F0336813-9E34-44C5-93FA-F6459A965D24}" srcOrd="2" destOrd="0" presId="urn:microsoft.com/office/officeart/2005/8/layout/hierarchy4"/>
    <dgm:cxn modelId="{2B4DCD03-6AC4-476F-9A9E-A2B1B45EACE0}" type="presParOf" srcId="{F0336813-9E34-44C5-93FA-F6459A965D24}" destId="{BC3780EC-6A8B-44DF-B9EE-2DD1146E7F89}" srcOrd="0" destOrd="0" presId="urn:microsoft.com/office/officeart/2005/8/layout/hierarchy4"/>
    <dgm:cxn modelId="{9D2FD693-58BA-4B58-90A5-246784BBD0FF}" type="presParOf" srcId="{BC3780EC-6A8B-44DF-B9EE-2DD1146E7F89}" destId="{02D78884-08A2-47FD-874A-FD0B1E1D6A24}" srcOrd="0" destOrd="0" presId="urn:microsoft.com/office/officeart/2005/8/layout/hierarchy4"/>
    <dgm:cxn modelId="{B4109BC2-C381-42F4-B33A-1F7B651C3D05}" type="presParOf" srcId="{BC3780EC-6A8B-44DF-B9EE-2DD1146E7F89}" destId="{BEA800FD-3FF2-44D3-B095-1DA76A25312A}" srcOrd="1" destOrd="0" presId="urn:microsoft.com/office/officeart/2005/8/layout/hierarchy4"/>
    <dgm:cxn modelId="{A21EB3DA-1491-4B32-A90E-AA92EA9BEE32}" type="presParOf" srcId="{BC3780EC-6A8B-44DF-B9EE-2DD1146E7F89}" destId="{EE518E9E-1373-401A-B06B-B7F8F1BE37AF}" srcOrd="2" destOrd="0" presId="urn:microsoft.com/office/officeart/2005/8/layout/hierarchy4"/>
    <dgm:cxn modelId="{50589E9C-0707-4417-A7CA-D866DF8AD53F}" type="presParOf" srcId="{EE518E9E-1373-401A-B06B-B7F8F1BE37AF}" destId="{4A08C748-3ACE-47B8-ABA4-F56495914AD8}" srcOrd="0" destOrd="0" presId="urn:microsoft.com/office/officeart/2005/8/layout/hierarchy4"/>
    <dgm:cxn modelId="{67EFF613-AB95-4BB7-98A8-2B95352097A0}" type="presParOf" srcId="{4A08C748-3ACE-47B8-ABA4-F56495914AD8}" destId="{59176932-D6D5-4C36-BF7A-69A1297C4BAD}" srcOrd="0" destOrd="0" presId="urn:microsoft.com/office/officeart/2005/8/layout/hierarchy4"/>
    <dgm:cxn modelId="{95B4A6CA-C121-4D61-AFF0-0F68AABF5407}" type="presParOf" srcId="{4A08C748-3ACE-47B8-ABA4-F56495914AD8}" destId="{30B75228-9E45-4192-98FC-463FCFD65011}" srcOrd="1" destOrd="0" presId="urn:microsoft.com/office/officeart/2005/8/layout/hierarchy4"/>
    <dgm:cxn modelId="{E69048A0-8020-4080-9404-3FD3646C8F83}" type="presParOf" srcId="{4A08C748-3ACE-47B8-ABA4-F56495914AD8}" destId="{4E7A1119-403E-4C39-BB54-05ED8132FF0C}" srcOrd="2" destOrd="0" presId="urn:microsoft.com/office/officeart/2005/8/layout/hierarchy4"/>
    <dgm:cxn modelId="{5F760DA0-6EBA-4D13-9375-AC4177FF6855}" type="presParOf" srcId="{4E7A1119-403E-4C39-BB54-05ED8132FF0C}" destId="{F32685DE-10D4-4878-B807-45D477FFEF84}" srcOrd="0" destOrd="0" presId="urn:microsoft.com/office/officeart/2005/8/layout/hierarchy4"/>
    <dgm:cxn modelId="{DEE0778B-F921-430A-BF2C-AF7FE82B237F}" type="presParOf" srcId="{F32685DE-10D4-4878-B807-45D477FFEF84}" destId="{BA61E3A6-0BE5-4066-9F94-BB1BFFF8EBBF}" srcOrd="0" destOrd="0" presId="urn:microsoft.com/office/officeart/2005/8/layout/hierarchy4"/>
    <dgm:cxn modelId="{7315EE9E-FAD9-4C5E-80BA-8D5801CF324E}" type="presParOf" srcId="{F32685DE-10D4-4878-B807-45D477FFEF84}" destId="{E4A82E23-1C0A-4136-A9EF-782A3309B0A1}" srcOrd="1" destOrd="0" presId="urn:microsoft.com/office/officeart/2005/8/layout/hierarchy4"/>
    <dgm:cxn modelId="{DF655A1A-BC6B-4910-83BD-BDD7271A9D73}" type="presParOf" srcId="{F32685DE-10D4-4878-B807-45D477FFEF84}" destId="{12969847-F565-4B2C-9631-4E5EF759A09C}" srcOrd="2" destOrd="0" presId="urn:microsoft.com/office/officeart/2005/8/layout/hierarchy4"/>
    <dgm:cxn modelId="{93D316DE-FFFA-42FB-BEA2-834A61A9C581}" type="presParOf" srcId="{12969847-F565-4B2C-9631-4E5EF759A09C}" destId="{52B80F8A-F071-46D8-883B-7E22B84F7B82}" srcOrd="0" destOrd="0" presId="urn:microsoft.com/office/officeart/2005/8/layout/hierarchy4"/>
    <dgm:cxn modelId="{F3441950-5775-4297-AF78-6FD5770670BF}" type="presParOf" srcId="{52B80F8A-F071-46D8-883B-7E22B84F7B82}" destId="{8C5A4ABB-F609-4CF2-8CFC-5593BE697C3C}" srcOrd="0" destOrd="0" presId="urn:microsoft.com/office/officeart/2005/8/layout/hierarchy4"/>
    <dgm:cxn modelId="{E3924F86-14F4-4BF7-8D90-52BB626DBE83}" type="presParOf" srcId="{52B80F8A-F071-46D8-883B-7E22B84F7B82}" destId="{628ECAEA-B4E2-4B8B-803B-B806DDFF1BEA}" srcOrd="1" destOrd="0" presId="urn:microsoft.com/office/officeart/2005/8/layout/hierarchy4"/>
    <dgm:cxn modelId="{1D409BEE-46CE-4A8F-851B-2275775D9421}" type="presParOf" srcId="{52B80F8A-F071-46D8-883B-7E22B84F7B82}" destId="{363B422D-50FA-4623-87DE-F2646C7B8FA8}" srcOrd="2" destOrd="0" presId="urn:microsoft.com/office/officeart/2005/8/layout/hierarchy4"/>
    <dgm:cxn modelId="{9E0B4B85-A994-4523-8D84-74B0A3D3A044}" type="presParOf" srcId="{363B422D-50FA-4623-87DE-F2646C7B8FA8}" destId="{C6A45010-9352-4A1A-8B01-AEC7EFC8D6CE}" srcOrd="0" destOrd="0" presId="urn:microsoft.com/office/officeart/2005/8/layout/hierarchy4"/>
    <dgm:cxn modelId="{9843DC73-A835-4D52-B556-4CAD75562B5A}" type="presParOf" srcId="{C6A45010-9352-4A1A-8B01-AEC7EFC8D6CE}" destId="{5CA92D6E-6985-440B-92AD-5A876699A5A4}" srcOrd="0" destOrd="0" presId="urn:microsoft.com/office/officeart/2005/8/layout/hierarchy4"/>
    <dgm:cxn modelId="{13EF68A8-2D9E-4A96-B646-967BF4A5A655}" type="presParOf" srcId="{C6A45010-9352-4A1A-8B01-AEC7EFC8D6CE}" destId="{430C4A06-58D1-4B14-BBC2-188501595898}" srcOrd="1" destOrd="0" presId="urn:microsoft.com/office/officeart/2005/8/layout/hierarchy4"/>
    <dgm:cxn modelId="{6EB765AA-871D-4176-8660-6A5E33E50665}" type="presParOf" srcId="{C6A45010-9352-4A1A-8B01-AEC7EFC8D6CE}" destId="{DC7AF065-3F82-4CA6-A7AA-3C6E8866FA3D}" srcOrd="2" destOrd="0" presId="urn:microsoft.com/office/officeart/2005/8/layout/hierarchy4"/>
    <dgm:cxn modelId="{7A4D54DA-4AF1-432D-81D0-E8A45CC165B6}" type="presParOf" srcId="{DC7AF065-3F82-4CA6-A7AA-3C6E8866FA3D}" destId="{DAF21887-616D-4C81-A046-DD5971F24499}" srcOrd="0" destOrd="0" presId="urn:microsoft.com/office/officeart/2005/8/layout/hierarchy4"/>
    <dgm:cxn modelId="{22DD6A13-D127-4B9F-9A1E-D445B2CFD4EC}" type="presParOf" srcId="{DAF21887-616D-4C81-A046-DD5971F24499}" destId="{87969A2D-5692-4CC9-884E-666C5AEEEFF4}" srcOrd="0" destOrd="0" presId="urn:microsoft.com/office/officeart/2005/8/layout/hierarchy4"/>
    <dgm:cxn modelId="{0355BC9E-C58C-4ED1-AADB-1FEAC916C171}" type="presParOf" srcId="{DAF21887-616D-4C81-A046-DD5971F24499}" destId="{4CCA00F0-E357-4FDF-B8CC-73B900C54AC1}" srcOrd="1" destOrd="0" presId="urn:microsoft.com/office/officeart/2005/8/layout/hierarchy4"/>
    <dgm:cxn modelId="{549B1663-2861-4BC5-8B39-38125BB27DD8}" type="presParOf" srcId="{DAF21887-616D-4C81-A046-DD5971F24499}" destId="{DBD3C1EC-25E2-41EF-9251-9E92768EE040}" srcOrd="2" destOrd="0" presId="urn:microsoft.com/office/officeart/2005/8/layout/hierarchy4"/>
    <dgm:cxn modelId="{8589B9AE-2500-4DD0-8D76-22BA0B5C3C2D}" type="presParOf" srcId="{DBD3C1EC-25E2-41EF-9251-9E92768EE040}" destId="{77F6A10A-C549-411E-BF18-6DFA6F2D2B62}" srcOrd="0" destOrd="0" presId="urn:microsoft.com/office/officeart/2005/8/layout/hierarchy4"/>
    <dgm:cxn modelId="{35FD5513-18C3-4962-9020-A001FDFB8345}" type="presParOf" srcId="{77F6A10A-C549-411E-BF18-6DFA6F2D2B62}" destId="{1AD84C0F-8AFE-43C0-9868-CF819B520AFB}" srcOrd="0" destOrd="0" presId="urn:microsoft.com/office/officeart/2005/8/layout/hierarchy4"/>
    <dgm:cxn modelId="{C2B0BA62-C42F-423B-9CC8-19CE9907BE09}" type="presParOf" srcId="{77F6A10A-C549-411E-BF18-6DFA6F2D2B62}" destId="{62F81B39-8FF9-45A2-BD87-46364FA265E0}" srcOrd="1" destOrd="0" presId="urn:microsoft.com/office/officeart/2005/8/layout/hierarchy4"/>
    <dgm:cxn modelId="{84F62FFC-D7A9-4F16-9246-EC75E08183FC}" type="presParOf" srcId="{77F6A10A-C549-411E-BF18-6DFA6F2D2B62}" destId="{A13F99D9-5C82-4C63-BE17-8B720467D0CF}" srcOrd="2" destOrd="0" presId="urn:microsoft.com/office/officeart/2005/8/layout/hierarchy4"/>
    <dgm:cxn modelId="{AED1F9B7-FA4D-4CCB-BBE9-B46D2C117BDA}" type="presParOf" srcId="{A13F99D9-5C82-4C63-BE17-8B720467D0CF}" destId="{35FC682C-8269-42A8-AA46-B784154E14EF}" srcOrd="0" destOrd="0" presId="urn:microsoft.com/office/officeart/2005/8/layout/hierarchy4"/>
    <dgm:cxn modelId="{EA943D4E-2BCA-4E54-8166-30DAC762C76C}" type="presParOf" srcId="{35FC682C-8269-42A8-AA46-B784154E14EF}" destId="{D9DB4073-BDFF-4C59-8442-57C4C416C439}" srcOrd="0" destOrd="0" presId="urn:microsoft.com/office/officeart/2005/8/layout/hierarchy4"/>
    <dgm:cxn modelId="{7D572817-BD4D-4DD4-94BC-32A882E955E9}" type="presParOf" srcId="{35FC682C-8269-42A8-AA46-B784154E14EF}" destId="{DA74319B-C7C6-4D38-8C6D-EE03134CDA0D}" srcOrd="1" destOrd="0" presId="urn:microsoft.com/office/officeart/2005/8/layout/hierarchy4"/>
    <dgm:cxn modelId="{CC26D381-5412-41CE-ACE3-F20C35C09141}" type="presParOf" srcId="{35FC682C-8269-42A8-AA46-B784154E14EF}" destId="{9B5AEEC2-1E3F-4BA1-BB22-3182931027B6}" srcOrd="2" destOrd="0" presId="urn:microsoft.com/office/officeart/2005/8/layout/hierarchy4"/>
    <dgm:cxn modelId="{1F69A7FD-C69B-4EB6-BE11-5197B90477C9}" type="presParOf" srcId="{9B5AEEC2-1E3F-4BA1-BB22-3182931027B6}" destId="{5E776F1A-585D-42B7-B4E8-B8203EF97C57}" srcOrd="0" destOrd="0" presId="urn:microsoft.com/office/officeart/2005/8/layout/hierarchy4"/>
    <dgm:cxn modelId="{DC9C73C0-5E01-419B-9333-3AFCC491801A}" type="presParOf" srcId="{5E776F1A-585D-42B7-B4E8-B8203EF97C57}" destId="{7875EF03-4483-4118-9FF3-1ED10A0A5A9F}" srcOrd="0" destOrd="0" presId="urn:microsoft.com/office/officeart/2005/8/layout/hierarchy4"/>
    <dgm:cxn modelId="{ECC10D61-088F-4900-9C20-CCF58A5D6E2E}" type="presParOf" srcId="{5E776F1A-585D-42B7-B4E8-B8203EF97C57}" destId="{79512F85-F110-4785-9B13-4C99BAB29EA8}" srcOrd="1" destOrd="0" presId="urn:microsoft.com/office/officeart/2005/8/layout/hierarchy4"/>
    <dgm:cxn modelId="{B963EECE-FAD6-4AA5-874E-3F6CEE50B8E9}" type="presParOf" srcId="{5E776F1A-585D-42B7-B4E8-B8203EF97C57}" destId="{30F6C6BC-162D-4417-8945-848A158EEDE4}" srcOrd="2" destOrd="0" presId="urn:microsoft.com/office/officeart/2005/8/layout/hierarchy4"/>
    <dgm:cxn modelId="{EF995B59-5300-444F-A1BD-82C280E27AF0}" type="presParOf" srcId="{30F6C6BC-162D-4417-8945-848A158EEDE4}" destId="{7531824F-6DBD-48D2-AAEA-4E254070D082}" srcOrd="0" destOrd="0" presId="urn:microsoft.com/office/officeart/2005/8/layout/hierarchy4"/>
    <dgm:cxn modelId="{408EE4F9-4C8D-40F0-915B-27F07B0F08B8}" type="presParOf" srcId="{7531824F-6DBD-48D2-AAEA-4E254070D082}" destId="{DC6C973C-C6D3-4FB9-AF43-35160F043C23}" srcOrd="0" destOrd="0" presId="urn:microsoft.com/office/officeart/2005/8/layout/hierarchy4"/>
    <dgm:cxn modelId="{50BD2F0C-B8DC-4A0B-8C63-B366112F9FAA}" type="presParOf" srcId="{7531824F-6DBD-48D2-AAEA-4E254070D082}" destId="{012C0203-F202-4A2E-B6F7-B9AF67CB43A3}" srcOrd="1" destOrd="0" presId="urn:microsoft.com/office/officeart/2005/8/layout/hierarchy4"/>
    <dgm:cxn modelId="{3A6648F4-42D0-4810-B900-A5670FAC645E}" type="presParOf" srcId="{B74154C5-AFFE-498C-8E4C-911D7456AC97}" destId="{DF99D3E9-B7CE-4F56-A161-7C0465341531}" srcOrd="5" destOrd="0" presId="urn:microsoft.com/office/officeart/2005/8/layout/hierarchy4"/>
    <dgm:cxn modelId="{C322220B-5B47-47F5-94A6-68295F215CBE}" type="presParOf" srcId="{B74154C5-AFFE-498C-8E4C-911D7456AC97}" destId="{CFBC63A5-42B0-460D-9C89-B64E9E9E2922}" srcOrd="6" destOrd="0" presId="urn:microsoft.com/office/officeart/2005/8/layout/hierarchy4"/>
    <dgm:cxn modelId="{F1328184-2B4B-47BD-9CEE-CD0BF37A0ECD}" type="presParOf" srcId="{CFBC63A5-42B0-460D-9C89-B64E9E9E2922}" destId="{9E5D5161-23D7-41B4-A187-BE6D7C6483D0}" srcOrd="0" destOrd="0" presId="urn:microsoft.com/office/officeart/2005/8/layout/hierarchy4"/>
    <dgm:cxn modelId="{080FE1EB-77BD-4769-8ECE-1F5246AE2886}" type="presParOf" srcId="{CFBC63A5-42B0-460D-9C89-B64E9E9E2922}" destId="{8BC6FDF3-3E6D-414C-B5BC-6C5B61465391}" srcOrd="1" destOrd="0" presId="urn:microsoft.com/office/officeart/2005/8/layout/hierarchy4"/>
    <dgm:cxn modelId="{7EAC74C7-D53B-4A9A-9E90-CD11677E1198}" type="presParOf" srcId="{CFBC63A5-42B0-460D-9C89-B64E9E9E2922}" destId="{CEF18E39-1C73-42B9-BDF1-5DD3EC85EA0D}" srcOrd="2" destOrd="0" presId="urn:microsoft.com/office/officeart/2005/8/layout/hierarchy4"/>
    <dgm:cxn modelId="{6E608C0A-484D-45F2-9E86-CE06993CCA2E}" type="presParOf" srcId="{CEF18E39-1C73-42B9-BDF1-5DD3EC85EA0D}" destId="{D6936C6D-17F5-4369-B1C3-901E9E722DCF}" srcOrd="0" destOrd="0" presId="urn:microsoft.com/office/officeart/2005/8/layout/hierarchy4"/>
    <dgm:cxn modelId="{101C7FFD-A636-48EA-AD66-39E20ADD103A}" type="presParOf" srcId="{D6936C6D-17F5-4369-B1C3-901E9E722DCF}" destId="{2965B01E-C0DE-4302-ADA0-732BD580C7B1}" srcOrd="0" destOrd="0" presId="urn:microsoft.com/office/officeart/2005/8/layout/hierarchy4"/>
    <dgm:cxn modelId="{2A3F60DC-A1C9-471C-A1AA-F12E2D11DC8C}" type="presParOf" srcId="{D6936C6D-17F5-4369-B1C3-901E9E722DCF}" destId="{DC8AC8CB-3F6F-4460-AB01-5CBE0F14A486}" srcOrd="1" destOrd="0" presId="urn:microsoft.com/office/officeart/2005/8/layout/hierarchy4"/>
    <dgm:cxn modelId="{94AC3B37-4408-41B8-B77F-24824BF02374}" type="presParOf" srcId="{D6936C6D-17F5-4369-B1C3-901E9E722DCF}" destId="{73994466-6310-40D7-8792-BD7FD56E6AF4}" srcOrd="2" destOrd="0" presId="urn:microsoft.com/office/officeart/2005/8/layout/hierarchy4"/>
    <dgm:cxn modelId="{5B59DCA7-2F49-45B0-AE8E-5FBB6D6D632A}" type="presParOf" srcId="{73994466-6310-40D7-8792-BD7FD56E6AF4}" destId="{3EAD5394-E4AB-45B2-BE09-F998533ECF40}" srcOrd="0" destOrd="0" presId="urn:microsoft.com/office/officeart/2005/8/layout/hierarchy4"/>
    <dgm:cxn modelId="{042ADCEA-0664-496C-8C21-262366FC582C}" type="presParOf" srcId="{3EAD5394-E4AB-45B2-BE09-F998533ECF40}" destId="{A7AF9B85-BF68-40A8-954B-A40EDB5CAF9F}" srcOrd="0" destOrd="0" presId="urn:microsoft.com/office/officeart/2005/8/layout/hierarchy4"/>
    <dgm:cxn modelId="{77316CA9-92D3-4DE6-8161-1913737AD928}" type="presParOf" srcId="{3EAD5394-E4AB-45B2-BE09-F998533ECF40}" destId="{C764A47D-7314-411D-8EF1-5B8F29829B1A}" srcOrd="1" destOrd="0" presId="urn:microsoft.com/office/officeart/2005/8/layout/hierarchy4"/>
    <dgm:cxn modelId="{083FA4E9-A099-4286-9D50-0F0625CC5FF1}" type="presParOf" srcId="{3EAD5394-E4AB-45B2-BE09-F998533ECF40}" destId="{D5C7FEFF-BE20-4D98-A72C-52B1B8B3F4F7}" srcOrd="2" destOrd="0" presId="urn:microsoft.com/office/officeart/2005/8/layout/hierarchy4"/>
    <dgm:cxn modelId="{37A35004-73C3-44B7-9C6A-172753A14AB6}" type="presParOf" srcId="{D5C7FEFF-BE20-4D98-A72C-52B1B8B3F4F7}" destId="{CA81CD2D-7A1B-4CCA-952B-6AE89CE8AAB7}" srcOrd="0" destOrd="0" presId="urn:microsoft.com/office/officeart/2005/8/layout/hierarchy4"/>
    <dgm:cxn modelId="{127DDFCA-C885-4C1F-B536-64F0FFF8D633}" type="presParOf" srcId="{CA81CD2D-7A1B-4CCA-952B-6AE89CE8AAB7}" destId="{EFF40216-5B58-45C6-B485-1C9C4561DF2F}" srcOrd="0" destOrd="0" presId="urn:microsoft.com/office/officeart/2005/8/layout/hierarchy4"/>
    <dgm:cxn modelId="{EB5E9673-4E0E-4D99-B75E-A223CD265538}" type="presParOf" srcId="{CA81CD2D-7A1B-4CCA-952B-6AE89CE8AAB7}" destId="{82BA7D97-E2A8-4C59-838B-E0906E156677}" srcOrd="1" destOrd="0" presId="urn:microsoft.com/office/officeart/2005/8/layout/hierarchy4"/>
    <dgm:cxn modelId="{17E4AA7A-8FAF-4C9B-A553-738B6158D05F}" type="presParOf" srcId="{CA81CD2D-7A1B-4CCA-952B-6AE89CE8AAB7}" destId="{F73E662C-F722-4B4F-9DF8-BE21B2C2C700}" srcOrd="2" destOrd="0" presId="urn:microsoft.com/office/officeart/2005/8/layout/hierarchy4"/>
    <dgm:cxn modelId="{A8F3B2A6-7B83-4C2E-9930-409BFCF8EDA2}" type="presParOf" srcId="{F73E662C-F722-4B4F-9DF8-BE21B2C2C700}" destId="{566AACE7-A2F1-4E7A-BECC-43348B95352C}" srcOrd="0" destOrd="0" presId="urn:microsoft.com/office/officeart/2005/8/layout/hierarchy4"/>
    <dgm:cxn modelId="{7379E53C-4D32-44A1-9936-88F641820989}" type="presParOf" srcId="{566AACE7-A2F1-4E7A-BECC-43348B95352C}" destId="{7653A429-0E18-4BE3-A07C-F1A5A9D672E3}" srcOrd="0" destOrd="0" presId="urn:microsoft.com/office/officeart/2005/8/layout/hierarchy4"/>
    <dgm:cxn modelId="{C5016C8A-C7B7-4EBD-B490-B282C0805983}" type="presParOf" srcId="{566AACE7-A2F1-4E7A-BECC-43348B95352C}" destId="{BED59DE9-3C29-48CB-8A25-B7F991619843}" srcOrd="1" destOrd="0" presId="urn:microsoft.com/office/officeart/2005/8/layout/hierarchy4"/>
    <dgm:cxn modelId="{2916A2D5-1743-40E8-8A98-41526476525D}" type="presParOf" srcId="{566AACE7-A2F1-4E7A-BECC-43348B95352C}" destId="{3A3A01C6-B3AA-4C89-92D4-EA308C8E23E1}" srcOrd="2" destOrd="0" presId="urn:microsoft.com/office/officeart/2005/8/layout/hierarchy4"/>
    <dgm:cxn modelId="{760AC688-63F0-4A72-B866-45AD6D6EAAE4}" type="presParOf" srcId="{3A3A01C6-B3AA-4C89-92D4-EA308C8E23E1}" destId="{B8B89817-F07F-4DA9-AEBF-C4EDAD3E897E}" srcOrd="0" destOrd="0" presId="urn:microsoft.com/office/officeart/2005/8/layout/hierarchy4"/>
    <dgm:cxn modelId="{5D842FF5-9049-489D-882F-C5E3521EC528}" type="presParOf" srcId="{B8B89817-F07F-4DA9-AEBF-C4EDAD3E897E}" destId="{35DF38A4-C109-469A-81F6-242705CF6432}" srcOrd="0" destOrd="0" presId="urn:microsoft.com/office/officeart/2005/8/layout/hierarchy4"/>
    <dgm:cxn modelId="{164EEF3D-7587-4983-B8C9-9291E238ABFB}" type="presParOf" srcId="{B8B89817-F07F-4DA9-AEBF-C4EDAD3E897E}" destId="{316284DC-AD60-4799-9C6D-BBAE00D72CFA}" srcOrd="1" destOrd="0" presId="urn:microsoft.com/office/officeart/2005/8/layout/hierarchy4"/>
    <dgm:cxn modelId="{23B14224-40E5-48DB-8E94-DF767198DAAD}" type="presParOf" srcId="{B8B89817-F07F-4DA9-AEBF-C4EDAD3E897E}" destId="{FF9D5968-2625-4FA7-B798-123DE0850F01}" srcOrd="2" destOrd="0" presId="urn:microsoft.com/office/officeart/2005/8/layout/hierarchy4"/>
    <dgm:cxn modelId="{B17E5F4D-4E2E-48D2-A57E-B8C1F754F144}" type="presParOf" srcId="{FF9D5968-2625-4FA7-B798-123DE0850F01}" destId="{0ACE6D06-B44A-4123-806C-A6DF04AE4987}" srcOrd="0" destOrd="0" presId="urn:microsoft.com/office/officeart/2005/8/layout/hierarchy4"/>
    <dgm:cxn modelId="{8F4F4B51-D4FC-4054-86B1-1949A9A8625F}" type="presParOf" srcId="{0ACE6D06-B44A-4123-806C-A6DF04AE4987}" destId="{72D34432-C31A-4895-8C4B-497C4DC5EA4F}" srcOrd="0" destOrd="0" presId="urn:microsoft.com/office/officeart/2005/8/layout/hierarchy4"/>
    <dgm:cxn modelId="{F79D2BC7-0665-4ABD-90D0-1EB4A4FC5195}" type="presParOf" srcId="{0ACE6D06-B44A-4123-806C-A6DF04AE4987}" destId="{2C5345C5-0E7B-4D3C-A101-6429FC0E9741}" srcOrd="1" destOrd="0" presId="urn:microsoft.com/office/officeart/2005/8/layout/hierarchy4"/>
    <dgm:cxn modelId="{7AC487A9-3F12-4D78-9EE7-B5D20C70A6BA}" type="presParOf" srcId="{0ACE6D06-B44A-4123-806C-A6DF04AE4987}" destId="{68423DB6-6E38-46B7-BEBB-F85082740DD1}" srcOrd="2" destOrd="0" presId="urn:microsoft.com/office/officeart/2005/8/layout/hierarchy4"/>
    <dgm:cxn modelId="{5D0BCD13-5EB5-46DA-9758-1CEAE772AEC5}" type="presParOf" srcId="{68423DB6-6E38-46B7-BEBB-F85082740DD1}" destId="{D112905B-82D3-471E-9A3E-1549B037C4F2}" srcOrd="0" destOrd="0" presId="urn:microsoft.com/office/officeart/2005/8/layout/hierarchy4"/>
    <dgm:cxn modelId="{72C387D8-FFD6-43E7-91BF-7D699D2AFB21}" type="presParOf" srcId="{D112905B-82D3-471E-9A3E-1549B037C4F2}" destId="{045D0221-8BD3-4C96-BFC2-9785CD8963A7}" srcOrd="0" destOrd="0" presId="urn:microsoft.com/office/officeart/2005/8/layout/hierarchy4"/>
    <dgm:cxn modelId="{542B24BC-8CD9-4544-A53A-1B3092A7C17F}" type="presParOf" srcId="{D112905B-82D3-471E-9A3E-1549B037C4F2}" destId="{C2B6CCBE-8317-4CBE-94F3-0BEA51CE3148}" srcOrd="1" destOrd="0" presId="urn:microsoft.com/office/officeart/2005/8/layout/hierarchy4"/>
    <dgm:cxn modelId="{E81EF4B9-6960-4491-809E-71F5ED66D9C4}" type="presParOf" srcId="{D112905B-82D3-471E-9A3E-1549B037C4F2}" destId="{3A81494E-8DFD-4756-BD90-23F975BC0B49}" srcOrd="2" destOrd="0" presId="urn:microsoft.com/office/officeart/2005/8/layout/hierarchy4"/>
    <dgm:cxn modelId="{B5E84252-0B29-4373-AA72-98DD8E941E3C}" type="presParOf" srcId="{3A81494E-8DFD-4756-BD90-23F975BC0B49}" destId="{7EEFA233-EBB6-46EA-9330-F9303C457E7C}" srcOrd="0" destOrd="0" presId="urn:microsoft.com/office/officeart/2005/8/layout/hierarchy4"/>
    <dgm:cxn modelId="{8C8072E8-6884-4479-9BC0-8B40687C926D}" type="presParOf" srcId="{7EEFA233-EBB6-46EA-9330-F9303C457E7C}" destId="{B32920AD-CA25-4F00-99B3-FE0C85B281E2}" srcOrd="0" destOrd="0" presId="urn:microsoft.com/office/officeart/2005/8/layout/hierarchy4"/>
    <dgm:cxn modelId="{4524954F-2A3D-4A6A-B17E-C642B2D467CA}" type="presParOf" srcId="{7EEFA233-EBB6-46EA-9330-F9303C457E7C}" destId="{A2269731-D1D4-4F55-B42E-7EDBC782B1ED}" srcOrd="1" destOrd="0" presId="urn:microsoft.com/office/officeart/2005/8/layout/hierarchy4"/>
    <dgm:cxn modelId="{557889F9-1414-4B8E-BCC7-341579ED8EA7}" type="presParOf" srcId="{7EEFA233-EBB6-46EA-9330-F9303C457E7C}" destId="{A7E07104-8E5C-4FAA-AF8B-3D53E5D8C2C9}" srcOrd="2" destOrd="0" presId="urn:microsoft.com/office/officeart/2005/8/layout/hierarchy4"/>
    <dgm:cxn modelId="{FF46489B-DBA2-4F69-9EA3-EAF462725B1D}" type="presParOf" srcId="{A7E07104-8E5C-4FAA-AF8B-3D53E5D8C2C9}" destId="{29E888FB-5F29-45BE-8EEA-EF16D9CECBF6}" srcOrd="0" destOrd="0" presId="urn:microsoft.com/office/officeart/2005/8/layout/hierarchy4"/>
    <dgm:cxn modelId="{A7963163-D85A-4586-AA0C-0F37E69A0553}" type="presParOf" srcId="{29E888FB-5F29-45BE-8EEA-EF16D9CECBF6}" destId="{1DC44EE5-BB20-4855-9487-686EF587A66B}" srcOrd="0" destOrd="0" presId="urn:microsoft.com/office/officeart/2005/8/layout/hierarchy4"/>
    <dgm:cxn modelId="{E4A752D8-AFB5-405F-802C-C05C0183BE2F}" type="presParOf" srcId="{29E888FB-5F29-45BE-8EEA-EF16D9CECBF6}" destId="{B14361D0-D6BB-485C-AD04-90AEF54E6982}" srcOrd="1" destOrd="0" presId="urn:microsoft.com/office/officeart/2005/8/layout/hierarchy4"/>
    <dgm:cxn modelId="{7F9292D0-5D65-4B14-A421-ED5C770B9BD3}" type="presParOf" srcId="{29E888FB-5F29-45BE-8EEA-EF16D9CECBF6}" destId="{EA21BA38-2642-46A6-922F-8F532E0C91AF}" srcOrd="2" destOrd="0" presId="urn:microsoft.com/office/officeart/2005/8/layout/hierarchy4"/>
    <dgm:cxn modelId="{0E644B01-C2CA-407B-9FF9-F968EA44A4E2}" type="presParOf" srcId="{EA21BA38-2642-46A6-922F-8F532E0C91AF}" destId="{886A44ED-F509-4CBF-82CF-820D4B8BDDDF}" srcOrd="0" destOrd="0" presId="urn:microsoft.com/office/officeart/2005/8/layout/hierarchy4"/>
    <dgm:cxn modelId="{4AD259E1-1E78-4730-B698-9FFDCB214940}" type="presParOf" srcId="{886A44ED-F509-4CBF-82CF-820D4B8BDDDF}" destId="{628AF6C3-31B6-4D83-8E6E-4C6B426E9132}" srcOrd="0" destOrd="0" presId="urn:microsoft.com/office/officeart/2005/8/layout/hierarchy4"/>
    <dgm:cxn modelId="{90E71479-CFBB-47E2-91C1-1C321813D2CA}" type="presParOf" srcId="{886A44ED-F509-4CBF-82CF-820D4B8BDDDF}" destId="{01ADBB26-DB25-490F-95ED-02E57A7462DC}" srcOrd="1" destOrd="0" presId="urn:microsoft.com/office/officeart/2005/8/layout/hierarchy4"/>
    <dgm:cxn modelId="{2566B1B0-CFDB-4174-ACF2-12F4E2BFFFAC}" type="presParOf" srcId="{886A44ED-F509-4CBF-82CF-820D4B8BDDDF}" destId="{13864044-C497-4434-B9C8-2E54D1DDB670}" srcOrd="2" destOrd="0" presId="urn:microsoft.com/office/officeart/2005/8/layout/hierarchy4"/>
    <dgm:cxn modelId="{1C36AFE8-5B4B-4D24-BFEC-08BD924F9DF3}" type="presParOf" srcId="{13864044-C497-4434-B9C8-2E54D1DDB670}" destId="{191DAE87-52A6-4A61-B227-5139B89570AA}" srcOrd="0" destOrd="0" presId="urn:microsoft.com/office/officeart/2005/8/layout/hierarchy4"/>
    <dgm:cxn modelId="{B23F235F-DC66-4B97-83AA-D8745A3DFFE8}" type="presParOf" srcId="{191DAE87-52A6-4A61-B227-5139B89570AA}" destId="{00FB6936-01F5-4D69-AF36-37F715DAE13B}" srcOrd="0" destOrd="0" presId="urn:microsoft.com/office/officeart/2005/8/layout/hierarchy4"/>
    <dgm:cxn modelId="{7EA65530-B929-4E95-8820-A149BA424518}" type="presParOf" srcId="{191DAE87-52A6-4A61-B227-5139B89570AA}" destId="{E6B0196E-A8A4-43A5-93D1-2F78D5FBB03E}" srcOrd="1" destOrd="0" presId="urn:microsoft.com/office/officeart/2005/8/layout/hierarchy4"/>
    <dgm:cxn modelId="{24BF193A-2B68-43D2-B61E-526F27EA7B7C}" type="presParOf" srcId="{B74154C5-AFFE-498C-8E4C-911D7456AC97}" destId="{62C0B193-30A4-4691-AF46-D5B94E7FC561}" srcOrd="7" destOrd="0" presId="urn:microsoft.com/office/officeart/2005/8/layout/hierarchy4"/>
    <dgm:cxn modelId="{6C6C1D8A-09CA-413B-8718-B2B5A44C1675}" type="presParOf" srcId="{B74154C5-AFFE-498C-8E4C-911D7456AC97}" destId="{E8090E1D-4DD8-46E0-BA1E-C3890CF14D47}" srcOrd="8" destOrd="0" presId="urn:microsoft.com/office/officeart/2005/8/layout/hierarchy4"/>
    <dgm:cxn modelId="{DC57B545-81C4-4C0F-A3F2-AAA8B1015C52}" type="presParOf" srcId="{E8090E1D-4DD8-46E0-BA1E-C3890CF14D47}" destId="{F8905714-088D-483C-AC16-D43BF2F0BF16}" srcOrd="0" destOrd="0" presId="urn:microsoft.com/office/officeart/2005/8/layout/hierarchy4"/>
    <dgm:cxn modelId="{ACA8A6B2-22C4-4934-94F2-D8F3DBCF14F9}" type="presParOf" srcId="{E8090E1D-4DD8-46E0-BA1E-C3890CF14D47}" destId="{8825E9BC-9772-4579-B80A-08C02E6F5841}" srcOrd="1" destOrd="0" presId="urn:microsoft.com/office/officeart/2005/8/layout/hierarchy4"/>
    <dgm:cxn modelId="{2B1F6E33-EAEE-4D80-9E21-D99E014938E7}" type="presParOf" srcId="{E8090E1D-4DD8-46E0-BA1E-C3890CF14D47}" destId="{4101F8DA-93D9-46DF-B37A-B90529D7C907}" srcOrd="2" destOrd="0" presId="urn:microsoft.com/office/officeart/2005/8/layout/hierarchy4"/>
    <dgm:cxn modelId="{D91E84A7-F6BB-4027-B90A-DE8F5B58C283}" type="presParOf" srcId="{4101F8DA-93D9-46DF-B37A-B90529D7C907}" destId="{95872D8F-BB28-4072-9DAD-3FCDEEA4A51B}" srcOrd="0" destOrd="0" presId="urn:microsoft.com/office/officeart/2005/8/layout/hierarchy4"/>
    <dgm:cxn modelId="{BF88E8AF-7966-44EB-BEE3-56F711C93C46}" type="presParOf" srcId="{95872D8F-BB28-4072-9DAD-3FCDEEA4A51B}" destId="{24CEF574-2765-4D7C-A195-C900E925FBE6}" srcOrd="0" destOrd="0" presId="urn:microsoft.com/office/officeart/2005/8/layout/hierarchy4"/>
    <dgm:cxn modelId="{0F4690B2-9E8D-4687-89B3-22E9665D297A}" type="presParOf" srcId="{95872D8F-BB28-4072-9DAD-3FCDEEA4A51B}" destId="{9ED7436C-1536-41D8-A0EE-0E39E8864FDD}" srcOrd="1" destOrd="0" presId="urn:microsoft.com/office/officeart/2005/8/layout/hierarchy4"/>
    <dgm:cxn modelId="{9E5FB8CD-10D6-4DB2-A363-33C14F080830}" type="presParOf" srcId="{95872D8F-BB28-4072-9DAD-3FCDEEA4A51B}" destId="{4139EE0B-9D40-4076-B516-60260BCFF8F9}" srcOrd="2" destOrd="0" presId="urn:microsoft.com/office/officeart/2005/8/layout/hierarchy4"/>
    <dgm:cxn modelId="{196439A5-B192-423A-BE29-FF874EFAC292}" type="presParOf" srcId="{4139EE0B-9D40-4076-B516-60260BCFF8F9}" destId="{22447473-48A4-4C0C-8BEC-2558DB533AA4}" srcOrd="0" destOrd="0" presId="urn:microsoft.com/office/officeart/2005/8/layout/hierarchy4"/>
    <dgm:cxn modelId="{131BE9F8-0002-4CFB-B509-CC4FF137062D}" type="presParOf" srcId="{22447473-48A4-4C0C-8BEC-2558DB533AA4}" destId="{4CD2A706-78CC-47E3-A8F8-D778F944372A}" srcOrd="0" destOrd="0" presId="urn:microsoft.com/office/officeart/2005/8/layout/hierarchy4"/>
    <dgm:cxn modelId="{8D2EC83F-64E8-4CEF-A91F-841F7B9A1CF6}" type="presParOf" srcId="{22447473-48A4-4C0C-8BEC-2558DB533AA4}" destId="{4C177EB7-865B-4153-871C-6C5CF7DBC8C3}" srcOrd="1" destOrd="0" presId="urn:microsoft.com/office/officeart/2005/8/layout/hierarchy4"/>
    <dgm:cxn modelId="{36075891-76AD-4FF3-8591-25ECA71DB538}" type="presParOf" srcId="{22447473-48A4-4C0C-8BEC-2558DB533AA4}" destId="{20DB843D-8E62-4574-AB26-BE48E34E41C8}" srcOrd="2" destOrd="0" presId="urn:microsoft.com/office/officeart/2005/8/layout/hierarchy4"/>
    <dgm:cxn modelId="{3B0C6DD5-A09D-46B7-B896-F82BE91C53E6}" type="presParOf" srcId="{20DB843D-8E62-4574-AB26-BE48E34E41C8}" destId="{F36349D9-AAD1-4D05-8BCB-F865ABA18533}" srcOrd="0" destOrd="0" presId="urn:microsoft.com/office/officeart/2005/8/layout/hierarchy4"/>
    <dgm:cxn modelId="{CA4E93CE-76C6-4776-916C-20F6DB2E29A6}" type="presParOf" srcId="{F36349D9-AAD1-4D05-8BCB-F865ABA18533}" destId="{374E99F0-AE84-4383-93E4-780F78CE6D13}" srcOrd="0" destOrd="0" presId="urn:microsoft.com/office/officeart/2005/8/layout/hierarchy4"/>
    <dgm:cxn modelId="{89A6E477-2DE2-4849-86D4-9FC8D0596791}" type="presParOf" srcId="{F36349D9-AAD1-4D05-8BCB-F865ABA18533}" destId="{FE4B595F-B001-4933-98CC-F9415F4FE45A}" srcOrd="1" destOrd="0" presId="urn:microsoft.com/office/officeart/2005/8/layout/hierarchy4"/>
    <dgm:cxn modelId="{5177C359-CD95-4F8D-B850-D20281B3A89C}" type="presParOf" srcId="{F36349D9-AAD1-4D05-8BCB-F865ABA18533}" destId="{19CEB4E4-DAEB-4DAC-B74F-6A90F95E40F6}" srcOrd="2" destOrd="0" presId="urn:microsoft.com/office/officeart/2005/8/layout/hierarchy4"/>
    <dgm:cxn modelId="{E19421EC-2F4D-4791-8506-9CC157DE07FB}" type="presParOf" srcId="{19CEB4E4-DAEB-4DAC-B74F-6A90F95E40F6}" destId="{4B090C7C-91FA-46FA-862C-86DC2555E033}" srcOrd="0" destOrd="0" presId="urn:microsoft.com/office/officeart/2005/8/layout/hierarchy4"/>
    <dgm:cxn modelId="{36EF2809-869D-4803-A858-4ABE579B2BFE}" type="presParOf" srcId="{4B090C7C-91FA-46FA-862C-86DC2555E033}" destId="{874CF4BC-44A5-455D-A60A-EB599B596188}" srcOrd="0" destOrd="0" presId="urn:microsoft.com/office/officeart/2005/8/layout/hierarchy4"/>
    <dgm:cxn modelId="{7EE64B4B-DEAB-4045-879B-2CA6CB89C941}" type="presParOf" srcId="{4B090C7C-91FA-46FA-862C-86DC2555E033}" destId="{7879E5A0-7B91-4ECE-AF79-8798634D07D0}" srcOrd="1" destOrd="0" presId="urn:microsoft.com/office/officeart/2005/8/layout/hierarchy4"/>
    <dgm:cxn modelId="{8E6CE7E8-859C-4A1E-A49B-073C1DDB22E7}" type="presParOf" srcId="{4B090C7C-91FA-46FA-862C-86DC2555E033}" destId="{97FFE9E6-CE88-44D7-A8E9-5F178F964167}" srcOrd="2" destOrd="0" presId="urn:microsoft.com/office/officeart/2005/8/layout/hierarchy4"/>
    <dgm:cxn modelId="{71DEC820-9784-4E72-8F20-8BEC5E108138}" type="presParOf" srcId="{97FFE9E6-CE88-44D7-A8E9-5F178F964167}" destId="{B45A538C-DC99-43D4-9C5E-FD6136650525}" srcOrd="0" destOrd="0" presId="urn:microsoft.com/office/officeart/2005/8/layout/hierarchy4"/>
    <dgm:cxn modelId="{740167FA-E6AC-4D18-82D2-7354FB86E605}" type="presParOf" srcId="{B45A538C-DC99-43D4-9C5E-FD6136650525}" destId="{D2D81AF8-4EA8-45A6-A84D-9694EF1BCFE7}" srcOrd="0" destOrd="0" presId="urn:microsoft.com/office/officeart/2005/8/layout/hierarchy4"/>
    <dgm:cxn modelId="{BEAFCE50-56FB-4C4A-8C0C-9CB069E11097}" type="presParOf" srcId="{B45A538C-DC99-43D4-9C5E-FD6136650525}" destId="{31DD6202-DBD1-44BF-A1E0-17D7DF207347}" srcOrd="1" destOrd="0" presId="urn:microsoft.com/office/officeart/2005/8/layout/hierarchy4"/>
    <dgm:cxn modelId="{CC613DBF-EA77-4562-A686-620330C504A9}" type="presParOf" srcId="{B45A538C-DC99-43D4-9C5E-FD6136650525}" destId="{78FA1C88-01CB-45D0-B8B1-93ED28DC0515}" srcOrd="2" destOrd="0" presId="urn:microsoft.com/office/officeart/2005/8/layout/hierarchy4"/>
    <dgm:cxn modelId="{7C22D532-27B7-453C-890B-4C1D8E19DAFD}" type="presParOf" srcId="{78FA1C88-01CB-45D0-B8B1-93ED28DC0515}" destId="{C388ABCD-EF97-4C36-B582-B368BFAF3A98}" srcOrd="0" destOrd="0" presId="urn:microsoft.com/office/officeart/2005/8/layout/hierarchy4"/>
    <dgm:cxn modelId="{BB34B0F6-24E4-4486-93C0-A0C4DA9B3709}" type="presParOf" srcId="{C388ABCD-EF97-4C36-B582-B368BFAF3A98}" destId="{B05C0A3E-A45E-4E74-81F8-BADC3EA7BC7D}" srcOrd="0" destOrd="0" presId="urn:microsoft.com/office/officeart/2005/8/layout/hierarchy4"/>
    <dgm:cxn modelId="{B4C3FC13-288A-4D31-82B0-418ECDFB1B9C}" type="presParOf" srcId="{C388ABCD-EF97-4C36-B582-B368BFAF3A98}" destId="{A42C98DD-3AFC-497C-9F54-91B3E0272B26}" srcOrd="1" destOrd="0" presId="urn:microsoft.com/office/officeart/2005/8/layout/hierarchy4"/>
    <dgm:cxn modelId="{F91E4889-D882-4DDC-9CB5-F627928CCCD1}" type="presParOf" srcId="{C388ABCD-EF97-4C36-B582-B368BFAF3A98}" destId="{3CF494E9-8292-4011-9D6D-8524C148D964}" srcOrd="2" destOrd="0" presId="urn:microsoft.com/office/officeart/2005/8/layout/hierarchy4"/>
    <dgm:cxn modelId="{61AEBC80-6FB0-48B2-B2C0-68C41D17027A}" type="presParOf" srcId="{3CF494E9-8292-4011-9D6D-8524C148D964}" destId="{1A85E779-8FFB-44A4-9717-51B8E92977B3}" srcOrd="0" destOrd="0" presId="urn:microsoft.com/office/officeart/2005/8/layout/hierarchy4"/>
    <dgm:cxn modelId="{628D7DB3-787F-400B-B605-98DB5A81DB93}" type="presParOf" srcId="{1A85E779-8FFB-44A4-9717-51B8E92977B3}" destId="{BCCEAE2D-9CDB-4932-BA94-8ED94F1B37EB}" srcOrd="0" destOrd="0" presId="urn:microsoft.com/office/officeart/2005/8/layout/hierarchy4"/>
    <dgm:cxn modelId="{A22DD3C1-3D62-4A2D-8D75-20BD1D74F373}" type="presParOf" srcId="{1A85E779-8FFB-44A4-9717-51B8E92977B3}" destId="{068B0D77-C7CE-4B04-8A0E-AA42DED7B80A}" srcOrd="1" destOrd="0" presId="urn:microsoft.com/office/officeart/2005/8/layout/hierarchy4"/>
    <dgm:cxn modelId="{95B85D2D-0D05-4827-BEDA-3D7490659447}" type="presParOf" srcId="{1A85E779-8FFB-44A4-9717-51B8E92977B3}" destId="{AE03C183-A187-492D-8100-C00BFA21C0B9}" srcOrd="2" destOrd="0" presId="urn:microsoft.com/office/officeart/2005/8/layout/hierarchy4"/>
    <dgm:cxn modelId="{32D5F966-6145-4D1A-8E5C-801D4C01C603}" type="presParOf" srcId="{AE03C183-A187-492D-8100-C00BFA21C0B9}" destId="{DA23F892-1A22-498E-BE98-6441C67C5529}" srcOrd="0" destOrd="0" presId="urn:microsoft.com/office/officeart/2005/8/layout/hierarchy4"/>
    <dgm:cxn modelId="{BD6C8360-5EB3-4EA0-98E1-FDBB62219195}" type="presParOf" srcId="{DA23F892-1A22-498E-BE98-6441C67C5529}" destId="{BFFADC69-15E2-46D7-A0AA-F422C3EC12BE}" srcOrd="0" destOrd="0" presId="urn:microsoft.com/office/officeart/2005/8/layout/hierarchy4"/>
    <dgm:cxn modelId="{26A703EB-DF76-4EBB-B405-360CDDE17F3E}" type="presParOf" srcId="{DA23F892-1A22-498E-BE98-6441C67C5529}" destId="{CA934923-3C1C-4CFE-BCE1-54D7EC51E28D}" srcOrd="1" destOrd="0" presId="urn:microsoft.com/office/officeart/2005/8/layout/hierarchy4"/>
    <dgm:cxn modelId="{97274120-C39A-440A-947F-F98D70D6F262}" type="presParOf" srcId="{DA23F892-1A22-498E-BE98-6441C67C5529}" destId="{9C65A5FF-EDE1-451D-B0C9-DFE5B0EC4848}" srcOrd="2" destOrd="0" presId="urn:microsoft.com/office/officeart/2005/8/layout/hierarchy4"/>
    <dgm:cxn modelId="{7ECF02F5-E4C4-4C69-A887-E9D44D02BB02}" type="presParOf" srcId="{9C65A5FF-EDE1-451D-B0C9-DFE5B0EC4848}" destId="{4C261C14-366F-4F59-B65E-95D2F932A224}" srcOrd="0" destOrd="0" presId="urn:microsoft.com/office/officeart/2005/8/layout/hierarchy4"/>
    <dgm:cxn modelId="{43E55E4E-6DF3-447D-885D-A8D7FDD7F02C}" type="presParOf" srcId="{4C261C14-366F-4F59-B65E-95D2F932A224}" destId="{F16C6A01-17E0-44A4-B227-5BD9A26C1192}" srcOrd="0" destOrd="0" presId="urn:microsoft.com/office/officeart/2005/8/layout/hierarchy4"/>
    <dgm:cxn modelId="{595C0401-C0F8-446F-B708-8C5841AB327A}" type="presParOf" srcId="{4C261C14-366F-4F59-B65E-95D2F932A224}" destId="{2BFB4CA9-8263-4026-A5D7-2E745069D971}" srcOrd="1" destOrd="0" presId="urn:microsoft.com/office/officeart/2005/8/layout/hierarchy4"/>
    <dgm:cxn modelId="{30281AD6-9BC8-45C7-82D8-529FACFB1A6D}" type="presParOf" srcId="{4C261C14-366F-4F59-B65E-95D2F932A224}" destId="{DB5FAA59-CC88-4239-90C5-0176680CDAC4}" srcOrd="2" destOrd="0" presId="urn:microsoft.com/office/officeart/2005/8/layout/hierarchy4"/>
    <dgm:cxn modelId="{17083C98-1285-46F6-AF8B-A5E5CAF06DB7}" type="presParOf" srcId="{DB5FAA59-CC88-4239-90C5-0176680CDAC4}" destId="{3A906B70-B15A-47BC-B65C-81490C40BF91}" srcOrd="0" destOrd="0" presId="urn:microsoft.com/office/officeart/2005/8/layout/hierarchy4"/>
    <dgm:cxn modelId="{462B5B42-3823-4DFA-B3DC-5AA887D651EE}" type="presParOf" srcId="{3A906B70-B15A-47BC-B65C-81490C40BF91}" destId="{969F2946-C23A-4579-B0D4-9061F075A0E2}" srcOrd="0" destOrd="0" presId="urn:microsoft.com/office/officeart/2005/8/layout/hierarchy4"/>
    <dgm:cxn modelId="{38163F81-3B88-4D67-8680-AD968DCCB6D6}" type="presParOf" srcId="{3A906B70-B15A-47BC-B65C-81490C40BF91}" destId="{82B6C85B-70BE-4DF9-A791-DE6E7BDBA58A}" srcOrd="1" destOrd="0" presId="urn:microsoft.com/office/officeart/2005/8/layout/hierarchy4"/>
    <dgm:cxn modelId="{72E264A5-80FD-4E69-8D62-91FFAD7C9EA2}" type="presParOf" srcId="{3A906B70-B15A-47BC-B65C-81490C40BF91}" destId="{2D446878-DF69-49DE-A3FF-3A0377CBF062}" srcOrd="2" destOrd="0" presId="urn:microsoft.com/office/officeart/2005/8/layout/hierarchy4"/>
    <dgm:cxn modelId="{2DD2FA85-E039-4D1D-B2F8-692CBD72862C}" type="presParOf" srcId="{2D446878-DF69-49DE-A3FF-3A0377CBF062}" destId="{A13CA68F-CD7D-4256-AD1B-13D034D1FE30}" srcOrd="0" destOrd="0" presId="urn:microsoft.com/office/officeart/2005/8/layout/hierarchy4"/>
    <dgm:cxn modelId="{79875CCE-D67C-41EE-8D2C-15B238CCC7DA}" type="presParOf" srcId="{A13CA68F-CD7D-4256-AD1B-13D034D1FE30}" destId="{23B1EF05-E0CC-41F4-B462-189D827372C2}" srcOrd="0" destOrd="0" presId="urn:microsoft.com/office/officeart/2005/8/layout/hierarchy4"/>
    <dgm:cxn modelId="{D2192C0A-3005-49E2-9A0F-1B80F7CA688A}" type="presParOf" srcId="{A13CA68F-CD7D-4256-AD1B-13D034D1FE30}" destId="{CE20A98D-FF2D-44EF-9B63-B05099C5E2A6}"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tyle>
          <a:lnRef idx="3">
            <a:schemeClr val="lt1"/>
          </a:lnRef>
          <a:fillRef idx="1">
            <a:schemeClr val="accent2"/>
          </a:fillRef>
          <a:effectRef idx="1">
            <a:schemeClr val="accent2"/>
          </a:effectRef>
          <a:fontRef idx="minor">
            <a:schemeClr val="lt1"/>
          </a:fontRef>
        </dgm:style>
      </dgm:prSet>
      <dgm:spPr/>
      <dgm:t>
        <a:bodyPr/>
        <a:lstStyle/>
        <a:p>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p>
      </dgm:t>
    </dgm:pt>
    <dgm:pt modelId="{E900975D-4121-430B-8FA3-BEFE3EC45817}" type="sibTrans" cxnId="{177B1604-DECB-437F-BD0A-A555EEF6E09F}">
      <dgm:prSet/>
      <dgm:spPr/>
      <dgm:t>
        <a:bodyPr/>
        <a:lstStyle/>
        <a:p>
          <a:endParaRPr lang="ru-RU" sz="1100" b="1"/>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p>
      </dgm:t>
    </dgm:pt>
    <dgm:pt modelId="{C6F24F42-97B0-4B65-A4C6-FEB3AD0E1596}" type="sibTrans" cxnId="{85E56FFB-E071-40C7-BFC1-E9508A75A379}">
      <dgm:prSet/>
      <dgm:spPr/>
      <dgm:t>
        <a:bodyPr/>
        <a:lstStyle/>
        <a:p>
          <a:endParaRPr lang="ru-RU" sz="1100" b="1"/>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p>
      </dgm:t>
    </dgm:pt>
    <dgm:pt modelId="{A670FA7C-7403-44C0-BA19-83B2BA693E61}" type="sibTrans" cxnId="{605000A8-E9A8-4E12-A1C8-8FA726E7C9AE}">
      <dgm:prSet/>
      <dgm:spPr/>
      <dgm:t>
        <a:bodyPr/>
        <a:lstStyle/>
        <a:p>
          <a:endParaRPr lang="ru-RU" sz="1100" b="1"/>
        </a:p>
      </dgm:t>
    </dgm:pt>
    <dgm:pt modelId="{F6F97186-B344-4193-9FE9-6DFB5403A289}">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22CCE59-9B42-4DA2-949C-34E1E0586A20}" type="parTrans" cxnId="{C28CBCF7-3139-40F7-B426-1830BB2434D9}">
      <dgm:prSet/>
      <dgm:spPr/>
      <dgm:t>
        <a:bodyPr/>
        <a:lstStyle/>
        <a:p>
          <a:endParaRPr lang="ru-RU" sz="1100" b="1"/>
        </a:p>
      </dgm:t>
    </dgm:pt>
    <dgm:pt modelId="{01E5FF1C-8ED4-4ED1-A0DD-0AA37640AF28}" type="sibTrans" cxnId="{C28CBCF7-3139-40F7-B426-1830BB2434D9}">
      <dgm:prSet/>
      <dgm:spPr/>
      <dgm:t>
        <a:bodyPr/>
        <a:lstStyle/>
        <a:p>
          <a:endParaRPr lang="ru-RU" sz="1100" b="1"/>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4F31578-307B-4AF8-9DDD-FA0365BF46F7}" type="parTrans" cxnId="{EFA08DB9-2A00-43D3-B718-DCFAD41C9E5B}">
      <dgm:prSet/>
      <dgm:spPr/>
      <dgm:t>
        <a:bodyPr/>
        <a:lstStyle/>
        <a:p>
          <a:endParaRPr lang="ru-RU" sz="1100" b="1"/>
        </a:p>
      </dgm:t>
    </dgm:pt>
    <dgm:pt modelId="{EE696C4B-FDDD-492E-99F0-85F84DCD2C36}" type="sibTrans" cxnId="{EFA08DB9-2A00-43D3-B718-DCFAD41C9E5B}">
      <dgm:prSet/>
      <dgm:spPr/>
      <dgm:t>
        <a:bodyPr/>
        <a:lstStyle/>
        <a:p>
          <a:endParaRPr lang="ru-RU" sz="1100" b="1"/>
        </a:p>
      </dgm:t>
    </dgm:pt>
    <dgm:pt modelId="{CD119780-6575-4106-AE5B-2CC6B48E548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99EC59D-97F4-424A-A28E-01E77005439E}" type="parTrans" cxnId="{7C2E5991-6D03-4679-BB46-318B01A66142}">
      <dgm:prSet/>
      <dgm:spPr/>
      <dgm:t>
        <a:bodyPr/>
        <a:lstStyle/>
        <a:p>
          <a:endParaRPr lang="ru-RU" sz="1100" b="1"/>
        </a:p>
      </dgm:t>
    </dgm:pt>
    <dgm:pt modelId="{3BBBAA4F-305C-4E5F-BBCB-DE1B8ED5978A}" type="sibTrans" cxnId="{7C2E5991-6D03-4679-BB46-318B01A66142}">
      <dgm:prSet/>
      <dgm:spPr/>
      <dgm:t>
        <a:bodyPr/>
        <a:lstStyle/>
        <a:p>
          <a:endParaRPr lang="ru-RU" sz="1100" b="1"/>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3047CE4C-FF19-4B45-8312-79C9A6EA38F8}" type="parTrans" cxnId="{8F1F720A-D988-4739-9FFF-05E5C9E9A372}">
      <dgm:prSet/>
      <dgm:spPr/>
      <dgm:t>
        <a:bodyPr/>
        <a:lstStyle/>
        <a:p>
          <a:endParaRPr lang="ru-RU" sz="1100" b="1"/>
        </a:p>
      </dgm:t>
    </dgm:pt>
    <dgm:pt modelId="{844E05AD-2AB6-4319-9130-67827496C360}" type="sibTrans" cxnId="{8F1F720A-D988-4739-9FFF-05E5C9E9A372}">
      <dgm:prSet/>
      <dgm:spPr/>
      <dgm:t>
        <a:bodyPr/>
        <a:lstStyle/>
        <a:p>
          <a:endParaRPr lang="ru-RU" sz="1100" b="1"/>
        </a:p>
      </dgm:t>
    </dgm:pt>
    <dgm:pt modelId="{93520637-36B3-4AB9-B949-92D55141E73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5E02305-DAD8-4809-8067-42DAD00486AD}" type="parTrans" cxnId="{63612CDA-BBAA-48D8-BF07-558BDAD747A0}">
      <dgm:prSet/>
      <dgm:spPr/>
      <dgm:t>
        <a:bodyPr/>
        <a:lstStyle/>
        <a:p>
          <a:endParaRPr lang="ru-RU" sz="1100" b="1"/>
        </a:p>
      </dgm:t>
    </dgm:pt>
    <dgm:pt modelId="{59CBCFDE-87C7-4CA0-895C-10567390C816}" type="sibTrans" cxnId="{63612CDA-BBAA-48D8-BF07-558BDAD747A0}">
      <dgm:prSet/>
      <dgm:spPr/>
      <dgm:t>
        <a:bodyPr/>
        <a:lstStyle/>
        <a:p>
          <a:endParaRPr lang="ru-RU" sz="1100" b="1"/>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9FE6CB6-1907-439D-BB9A-57865C4A7A77}" type="parTrans" cxnId="{B7EC6DDD-6433-44EC-9FD5-BD8BA88E6613}">
      <dgm:prSet/>
      <dgm:spPr/>
      <dgm:t>
        <a:bodyPr/>
        <a:lstStyle/>
        <a:p>
          <a:endParaRPr lang="ru-RU" sz="1100" b="1"/>
        </a:p>
      </dgm:t>
    </dgm:pt>
    <dgm:pt modelId="{26501B87-1556-4F1B-A703-D81F2BA2DB5B}" type="sibTrans" cxnId="{B7EC6DDD-6433-44EC-9FD5-BD8BA88E6613}">
      <dgm:prSet/>
      <dgm:spPr/>
      <dgm:t>
        <a:bodyPr/>
        <a:lstStyle/>
        <a:p>
          <a:endParaRPr lang="ru-RU" sz="1100" b="1"/>
        </a:p>
      </dgm:t>
    </dgm:pt>
    <dgm:pt modelId="{44367D81-039C-4579-8E09-66CAF90F5041}">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7B6E404-88D1-4D88-A32E-7761881B20C7}" type="parTrans" cxnId="{0DC76281-AE6D-4D6E-81A2-1B2B3B2AF0AA}">
      <dgm:prSet/>
      <dgm:spPr/>
      <dgm:t>
        <a:bodyPr/>
        <a:lstStyle/>
        <a:p>
          <a:endParaRPr lang="ru-RU" sz="1100" b="1"/>
        </a:p>
      </dgm:t>
    </dgm:pt>
    <dgm:pt modelId="{F7E1C861-8795-4EA1-A76A-EE2CB6232346}" type="sibTrans" cxnId="{0DC76281-AE6D-4D6E-81A2-1B2B3B2AF0AA}">
      <dgm:prSet/>
      <dgm:spPr/>
      <dgm:t>
        <a:bodyPr/>
        <a:lstStyle/>
        <a:p>
          <a:endParaRPr lang="ru-RU" sz="1100" b="1"/>
        </a:p>
      </dgm:t>
    </dgm:pt>
    <dgm:pt modelId="{614AF9F2-E1A1-4D10-882A-EB6B0D669FC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B0591E8-42AF-40BA-A11A-3996F9B13E48}" type="parTrans" cxnId="{F1D9D270-AECF-4F03-87DB-1FE8BCAFEC8D}">
      <dgm:prSet/>
      <dgm:spPr/>
      <dgm:t>
        <a:bodyPr/>
        <a:lstStyle/>
        <a:p>
          <a:endParaRPr lang="ru-RU" sz="1100" b="1"/>
        </a:p>
      </dgm:t>
    </dgm:pt>
    <dgm:pt modelId="{A52C1518-95AA-4EDF-99FF-93D999EDDD4A}" type="sibTrans" cxnId="{F1D9D270-AECF-4F03-87DB-1FE8BCAFEC8D}">
      <dgm:prSet/>
      <dgm:spPr/>
      <dgm:t>
        <a:bodyPr/>
        <a:lstStyle/>
        <a:p>
          <a:endParaRPr lang="ru-RU" sz="1100" b="1"/>
        </a:p>
      </dgm:t>
    </dgm:pt>
    <dgm:pt modelId="{9C715FE5-31CA-4541-A958-D2C730C134E0}">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36A8C1B-37CE-4FCD-A098-830552423D53}" type="parTrans" cxnId="{3309F21D-4431-4903-BB3C-90427A73504C}">
      <dgm:prSet/>
      <dgm:spPr/>
      <dgm:t>
        <a:bodyPr/>
        <a:lstStyle/>
        <a:p>
          <a:endParaRPr lang="ru-RU" sz="1100" b="1"/>
        </a:p>
      </dgm:t>
    </dgm:pt>
    <dgm:pt modelId="{B132F376-D606-4DE2-9BBB-04499697516A}" type="sibTrans" cxnId="{3309F21D-4431-4903-BB3C-90427A73504C}">
      <dgm:prSet/>
      <dgm:spPr/>
      <dgm:t>
        <a:bodyPr/>
        <a:lstStyle/>
        <a:p>
          <a:endParaRPr lang="ru-RU" sz="1100" b="1"/>
        </a:p>
      </dgm:t>
    </dgm:pt>
    <dgm:pt modelId="{BE98D1AB-A280-4D0B-A815-73E57FD87EC3}">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40,0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DDECA34-9841-4A92-959B-4DB892243F64}" type="parTrans" cxnId="{15B242EC-11A3-40F7-B2A4-A7E917E37951}">
      <dgm:prSet/>
      <dgm:spPr/>
      <dgm:t>
        <a:bodyPr/>
        <a:lstStyle/>
        <a:p>
          <a:endParaRPr lang="ru-RU" sz="1100" b="1"/>
        </a:p>
      </dgm:t>
    </dgm:pt>
    <dgm:pt modelId="{2FD537BC-8C4D-4BAF-9555-CDCB9FCAC8F1}" type="sibTrans" cxnId="{15B242EC-11A3-40F7-B2A4-A7E917E37951}">
      <dgm:prSet/>
      <dgm:spPr/>
      <dgm:t>
        <a:bodyPr/>
        <a:lstStyle/>
        <a:p>
          <a:endParaRPr lang="ru-RU" sz="1100" b="1"/>
        </a:p>
      </dgm:t>
    </dgm:pt>
    <dgm:pt modelId="{8536FD6B-8AD2-4A43-B337-6FD60B3FD4B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18,6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E96D71A-01B8-4654-A8DF-88EC5108171C}" type="parTrans" cxnId="{9C500218-733C-43E7-BB06-892635C0F7E2}">
      <dgm:prSet/>
      <dgm:spPr/>
      <dgm:t>
        <a:bodyPr/>
        <a:lstStyle/>
        <a:p>
          <a:endParaRPr lang="ru-RU" sz="1100" b="1"/>
        </a:p>
      </dgm:t>
    </dgm:pt>
    <dgm:pt modelId="{60DD4894-6B75-4AA7-A724-54B5BA9C59B6}" type="sibTrans" cxnId="{9C500218-733C-43E7-BB06-892635C0F7E2}">
      <dgm:prSet/>
      <dgm:spPr/>
      <dgm:t>
        <a:bodyPr/>
        <a:lstStyle/>
        <a:p>
          <a:endParaRPr lang="ru-RU" sz="1100" b="1"/>
        </a:p>
      </dgm:t>
    </dgm:pt>
    <dgm:pt modelId="{4D9EF634-1BF2-4A35-90CA-8A6D73717D8F}">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18,3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6488317-C95D-43C5-9B8A-714D8EF3A555}" type="parTrans" cxnId="{EE08F3E1-4048-489C-B5CE-A9EE78DAE2A6}">
      <dgm:prSet/>
      <dgm:spPr/>
      <dgm:t>
        <a:bodyPr/>
        <a:lstStyle/>
        <a:p>
          <a:endParaRPr lang="ru-RU" sz="1100" b="1"/>
        </a:p>
      </dgm:t>
    </dgm:pt>
    <dgm:pt modelId="{0BFC9299-BE1F-43E4-88A9-E9437E2FDE3A}" type="sibTrans" cxnId="{EE08F3E1-4048-489C-B5CE-A9EE78DAE2A6}">
      <dgm:prSet/>
      <dgm:spPr/>
      <dgm:t>
        <a:bodyPr/>
        <a:lstStyle/>
        <a:p>
          <a:endParaRPr lang="ru-RU" sz="1100" b="1"/>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a:p>
      </dgm:t>
    </dgm:pt>
    <dgm:pt modelId="{35694793-DDF3-4ECC-9AA3-AC178B8D026F}" type="sibTrans" cxnId="{C6FEAE20-8BA5-48CC-BD38-7150DFBE6AEC}">
      <dgm:prSet/>
      <dgm:spPr/>
      <dgm:t>
        <a:bodyPr/>
        <a:lstStyle/>
        <a:p>
          <a:endParaRPr lang="ru-RU"/>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a:p>
      </dgm:t>
    </dgm:pt>
    <dgm:pt modelId="{FA1CF671-CE5A-43BE-A489-E153F0F8811C}" type="sibTrans" cxnId="{A87D5022-47CD-4FFB-9BAD-37B8F3D26BB3}">
      <dgm:prSet/>
      <dgm:spPr/>
      <dgm:t>
        <a:bodyPr/>
        <a:lstStyle/>
        <a:p>
          <a:endParaRPr lang="ru-RU"/>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a:p>
      </dgm:t>
    </dgm:pt>
    <dgm:pt modelId="{7097F666-B696-4074-BF8E-24ADA840ED3B}" type="sibTrans" cxnId="{23044D7B-7184-4077-9554-9305FEDD03E9}">
      <dgm:prSet/>
      <dgm:spPr/>
      <dgm:t>
        <a:bodyPr/>
        <a:lstStyle/>
        <a:p>
          <a:endParaRPr lang="ru-RU"/>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4028F24-BEA5-47F9-87C0-7BDFCA43F3CF}" type="parTrans" cxnId="{6097BCC7-A1B5-404F-B699-13105664B528}">
      <dgm:prSet/>
      <dgm:spPr/>
      <dgm:t>
        <a:bodyPr/>
        <a:lstStyle/>
        <a:p>
          <a:endParaRPr lang="ru-RU"/>
        </a:p>
      </dgm:t>
    </dgm:pt>
    <dgm:pt modelId="{42D8C6A1-5C03-413A-99EF-223F18F536EB}" type="sibTrans" cxnId="{6097BCC7-A1B5-404F-B699-13105664B528}">
      <dgm:prSet/>
      <dgm:spPr/>
      <dgm:t>
        <a:bodyPr/>
        <a:lstStyle/>
        <a:p>
          <a:endParaRPr lang="ru-RU"/>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09CD11E-CAF4-4D39-A7D8-415A69AFCAA7}" type="parTrans" cxnId="{44D2D85A-6F4C-4ABC-8C2D-B28977898080}">
      <dgm:prSet/>
      <dgm:spPr/>
      <dgm:t>
        <a:bodyPr/>
        <a:lstStyle/>
        <a:p>
          <a:endParaRPr lang="ru-RU"/>
        </a:p>
      </dgm:t>
    </dgm:pt>
    <dgm:pt modelId="{4CC6C1EC-DF57-4C81-9B03-3A17304C52E6}" type="sibTrans" cxnId="{44D2D85A-6F4C-4ABC-8C2D-B28977898080}">
      <dgm:prSet/>
      <dgm:spPr/>
      <dgm:t>
        <a:bodyPr/>
        <a:lstStyle/>
        <a:p>
          <a:endParaRPr lang="ru-RU"/>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101,4</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530724B-D4A2-46C1-8717-7F7FB05E23A3}" type="parTrans" cxnId="{9D786EF0-2F4F-40F5-8C60-398E9181FD35}">
      <dgm:prSet/>
      <dgm:spPr/>
      <dgm:t>
        <a:bodyPr/>
        <a:lstStyle/>
        <a:p>
          <a:endParaRPr lang="ru-RU"/>
        </a:p>
      </dgm:t>
    </dgm:pt>
    <dgm:pt modelId="{7319F631-09B1-48CB-BAF7-8445C5AC1618}" type="sibTrans" cxnId="{9D786EF0-2F4F-40F5-8C60-398E9181FD35}">
      <dgm:prSet/>
      <dgm:spPr/>
      <dgm:t>
        <a:bodyPr/>
        <a:lstStyle/>
        <a:p>
          <a:endParaRPr lang="ru-RU"/>
        </a:p>
      </dgm:t>
    </dgm:pt>
    <dgm:pt modelId="{4E5A1869-57DF-4BD2-89F2-0FF412DDC03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DD1E431-BE19-4798-89F6-2A2AA8604FD1}" type="parTrans" cxnId="{563B7135-C296-437E-86BC-71C9BF75CBD3}">
      <dgm:prSet/>
      <dgm:spPr/>
      <dgm:t>
        <a:bodyPr/>
        <a:lstStyle/>
        <a:p>
          <a:endParaRPr lang="ru-RU"/>
        </a:p>
      </dgm:t>
    </dgm:pt>
    <dgm:pt modelId="{1FD46F6E-8EE6-451E-A6B4-3FA6056BD416}" type="sibTrans" cxnId="{563B7135-C296-437E-86BC-71C9BF75CBD3}">
      <dgm:prSet/>
      <dgm:spPr/>
      <dgm:t>
        <a:bodyPr/>
        <a:lstStyle/>
        <a:p>
          <a:endParaRPr lang="ru-RU"/>
        </a:p>
      </dgm:t>
    </dgm:pt>
    <dgm:pt modelId="{F0AF63A1-E6C3-48D7-BA15-2982A4DC912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FC5A12C-CC91-4A63-8252-41799CA3AEAA}" type="parTrans" cxnId="{2E3A4B0A-C6F1-498B-A616-AF6C3935B080}">
      <dgm:prSet/>
      <dgm:spPr/>
      <dgm:t>
        <a:bodyPr/>
        <a:lstStyle/>
        <a:p>
          <a:endParaRPr lang="ru-RU"/>
        </a:p>
      </dgm:t>
    </dgm:pt>
    <dgm:pt modelId="{EA539CAD-DFF5-47A4-8411-B337C730B6B2}" type="sibTrans" cxnId="{2E3A4B0A-C6F1-498B-A616-AF6C3935B080}">
      <dgm:prSet/>
      <dgm:spPr/>
      <dgm:t>
        <a:bodyPr/>
        <a:lstStyle/>
        <a:p>
          <a:endParaRPr lang="ru-RU"/>
        </a:p>
      </dgm:t>
    </dgm:pt>
    <dgm:pt modelId="{8EC1F942-64B7-4407-8F49-B1183D54A88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13,0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04DD0A5-B7E8-4C3D-BB6D-64003A10B98C}" type="parTrans" cxnId="{8A336B02-824A-4870-A5AB-F675FD21E054}">
      <dgm:prSet/>
      <dgm:spPr/>
      <dgm:t>
        <a:bodyPr/>
        <a:lstStyle/>
        <a:p>
          <a:endParaRPr lang="ru-RU"/>
        </a:p>
      </dgm:t>
    </dgm:pt>
    <dgm:pt modelId="{20EF07A7-0904-4C91-B9DD-C227E82D20B1}" type="sibTrans" cxnId="{8A336B02-824A-4870-A5AB-F675FD21E054}">
      <dgm:prSet/>
      <dgm:spPr/>
      <dgm:t>
        <a:bodyPr/>
        <a:lstStyle/>
        <a:p>
          <a:endParaRPr lang="ru-RU"/>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101,2</a:t>
          </a:r>
        </a:p>
      </dgm:t>
    </dgm:pt>
    <dgm:pt modelId="{8DBEE901-4D78-4181-A6DB-04DBE5AFC449}" type="parTrans" cxnId="{D0FADE0F-F15B-45EB-BE1E-1190009A8ABD}">
      <dgm:prSet/>
      <dgm:spPr/>
      <dgm:t>
        <a:bodyPr/>
        <a:lstStyle/>
        <a:p>
          <a:endParaRPr lang="ru-RU"/>
        </a:p>
      </dgm:t>
    </dgm:pt>
    <dgm:pt modelId="{571AFEDE-AA12-4634-A6F3-33BC4E236E19}" type="sibTrans" cxnId="{D0FADE0F-F15B-45EB-BE1E-1190009A8ABD}">
      <dgm:prSet/>
      <dgm:spPr/>
      <dgm:t>
        <a:bodyPr/>
        <a:lstStyle/>
        <a:p>
          <a:endParaRPr lang="ru-RU"/>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ED13ABC-6FE3-4A0F-B363-3797DF01D994}" type="parTrans" cxnId="{BED1357D-2A03-4DBB-AF19-4EA3D0997E32}">
      <dgm:prSet/>
      <dgm:spPr/>
      <dgm:t>
        <a:bodyPr/>
        <a:lstStyle/>
        <a:p>
          <a:endParaRPr lang="ru-RU"/>
        </a:p>
      </dgm:t>
    </dgm:pt>
    <dgm:pt modelId="{D6C0D10C-0A55-4B4C-95CA-342CC713B4EA}" type="sibTrans" cxnId="{BED1357D-2A03-4DBB-AF19-4EA3D0997E32}">
      <dgm:prSet/>
      <dgm:spPr/>
      <dgm:t>
        <a:bodyPr/>
        <a:lstStyle/>
        <a:p>
          <a:endParaRPr lang="ru-RU"/>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DE6EB8F-E86E-468D-9E31-3BEF22539EFA}" type="parTrans" cxnId="{A7625AB6-5CA8-4543-AFDF-3445626B95A7}">
      <dgm:prSet/>
      <dgm:spPr/>
      <dgm:t>
        <a:bodyPr/>
        <a:lstStyle/>
        <a:p>
          <a:endParaRPr lang="ru-RU"/>
        </a:p>
      </dgm:t>
    </dgm:pt>
    <dgm:pt modelId="{FA166069-510E-430D-ABBE-E1A2B09558CE}" type="sibTrans" cxnId="{A7625AB6-5CA8-4543-AFDF-3445626B95A7}">
      <dgm:prSet/>
      <dgm:spPr/>
      <dgm:t>
        <a:bodyPr/>
        <a:lstStyle/>
        <a:p>
          <a:endParaRPr lang="ru-RU"/>
        </a:p>
      </dgm:t>
    </dgm:pt>
    <dgm:pt modelId="{593C7C55-813E-4059-B734-EC61CD9C5CBC}">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7E9BED5-376D-4206-BC0B-A2BF002C0A67}" type="parTrans" cxnId="{08064794-7D33-4B3D-98EC-4C2F3CAB8822}">
      <dgm:prSet/>
      <dgm:spPr/>
      <dgm:t>
        <a:bodyPr/>
        <a:lstStyle/>
        <a:p>
          <a:endParaRPr lang="ru-RU"/>
        </a:p>
      </dgm:t>
    </dgm:pt>
    <dgm:pt modelId="{0D884A66-EF39-4789-A63B-3A3CBEB15D6A}" type="sibTrans" cxnId="{08064794-7D33-4B3D-98EC-4C2F3CAB8822}">
      <dgm:prSet/>
      <dgm:spPr/>
      <dgm:t>
        <a:bodyPr/>
        <a:lstStyle/>
        <a:p>
          <a:endParaRPr lang="ru-RU"/>
        </a:p>
      </dgm:t>
    </dgm:pt>
    <dgm:pt modelId="{9E15771F-F540-4F32-ACD6-56CFD707E80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101,1</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70BBB04-FC5B-4B12-959F-7F02FDB52BBE}" type="parTrans" cxnId="{9A5E90C4-6511-4923-BB87-9C452263074C}">
      <dgm:prSet/>
      <dgm:spPr/>
      <dgm:t>
        <a:bodyPr/>
        <a:lstStyle/>
        <a:p>
          <a:endParaRPr lang="ru-RU"/>
        </a:p>
      </dgm:t>
    </dgm:pt>
    <dgm:pt modelId="{EC763716-B14D-403A-A4A7-216861E00C47}" type="sibTrans" cxnId="{9A5E90C4-6511-4923-BB87-9C452263074C}">
      <dgm:prSet/>
      <dgm:spPr/>
      <dgm:t>
        <a:bodyPr/>
        <a:lstStyle/>
        <a:p>
          <a:endParaRPr lang="ru-RU"/>
        </a:p>
      </dgm:t>
    </dgm:pt>
    <dgm:pt modelId="{20671797-DAB3-483D-81A6-EB33F8E5D32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14,0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917A2FC-0EC7-4FB8-B415-CD8FE3AAD307}" type="parTrans" cxnId="{90D57730-3A4C-47CA-BBD0-42D8464C56FD}">
      <dgm:prSet/>
      <dgm:spPr/>
      <dgm:t>
        <a:bodyPr/>
        <a:lstStyle/>
        <a:p>
          <a:endParaRPr lang="ru-RU"/>
        </a:p>
      </dgm:t>
    </dgm:pt>
    <dgm:pt modelId="{9DA74383-E61F-415F-8262-DF5C37B5A3CC}" type="sibTrans" cxnId="{90D57730-3A4C-47CA-BBD0-42D8464C56FD}">
      <dgm:prSet/>
      <dgm:spPr/>
      <dgm:t>
        <a:bodyPr/>
        <a:lstStyle/>
        <a:p>
          <a:endParaRPr lang="ru-RU"/>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8799DE6-79A2-4C3E-B141-55C8FB729A4A}" type="parTrans" cxnId="{7EAEC371-553E-4E9D-A4CC-83A632C1A866}">
      <dgm:prSet/>
      <dgm:spPr/>
      <dgm:t>
        <a:bodyPr/>
        <a:lstStyle/>
        <a:p>
          <a:endParaRPr lang="ru-RU"/>
        </a:p>
      </dgm:t>
    </dgm:pt>
    <dgm:pt modelId="{41B933A1-9AB0-4413-9012-F89B9C70741E}" type="sibTrans" cxnId="{7EAEC371-553E-4E9D-A4CC-83A632C1A866}">
      <dgm:prSet/>
      <dgm:spPr/>
      <dgm:t>
        <a:bodyPr/>
        <a:lstStyle/>
        <a:p>
          <a:endParaRPr lang="ru-RU"/>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100,8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756F4C0-E80B-4D51-98DD-9ED456BC9850}" type="parTrans" cxnId="{BCC1FE31-0246-43DC-9367-3E68D1580877}">
      <dgm:prSet/>
      <dgm:spPr/>
      <dgm:t>
        <a:bodyPr/>
        <a:lstStyle/>
        <a:p>
          <a:endParaRPr lang="ru-RU"/>
        </a:p>
      </dgm:t>
    </dgm:pt>
    <dgm:pt modelId="{A8539F8F-5449-4F69-9D5B-CD73E9384FB2}" type="sibTrans" cxnId="{BCC1FE31-0246-43DC-9367-3E68D1580877}">
      <dgm:prSet/>
      <dgm:spPr/>
      <dgm:t>
        <a:bodyPr/>
        <a:lstStyle/>
        <a:p>
          <a:endParaRPr lang="ru-RU"/>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E48482B-E88A-45F7-BC59-A70F71B3034D}" type="parTrans" cxnId="{DF667443-0DAC-4B0C-935A-F0465B69CBFB}">
      <dgm:prSet/>
      <dgm:spPr/>
      <dgm:t>
        <a:bodyPr/>
        <a:lstStyle/>
        <a:p>
          <a:endParaRPr lang="ru-RU"/>
        </a:p>
      </dgm:t>
    </dgm:pt>
    <dgm:pt modelId="{1F3B44A3-41F0-4FE2-8FE9-2EEC4DC3DA9C}" type="sibTrans" cxnId="{DF667443-0DAC-4B0C-935A-F0465B69CBFB}">
      <dgm:prSet/>
      <dgm:spPr/>
      <dgm:t>
        <a:bodyPr/>
        <a:lstStyle/>
        <a:p>
          <a:endParaRPr lang="ru-RU"/>
        </a:p>
      </dgm:t>
    </dgm:pt>
    <dgm:pt modelId="{DF86BB99-07F8-490F-B6E9-4F22F5A8A95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C985FE44-C5E5-4D58-805E-13170B646D27}" type="parTrans" cxnId="{E90B9AD5-6B9D-460A-B8D4-0169929EE8C4}">
      <dgm:prSet/>
      <dgm:spPr/>
      <dgm:t>
        <a:bodyPr/>
        <a:lstStyle/>
        <a:p>
          <a:endParaRPr lang="ru-RU"/>
        </a:p>
      </dgm:t>
    </dgm:pt>
    <dgm:pt modelId="{38C2B751-10AB-424B-8533-370958D28C0F}" type="sibTrans" cxnId="{E90B9AD5-6B9D-460A-B8D4-0169929EE8C4}">
      <dgm:prSet/>
      <dgm:spPr/>
      <dgm:t>
        <a:bodyPr/>
        <a:lstStyle/>
        <a:p>
          <a:endParaRPr lang="ru-RU"/>
        </a:p>
      </dgm:t>
    </dgm:pt>
    <dgm:pt modelId="{04C3AC0E-965B-48C1-827A-5D93B22D205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101,3</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0CE8D822-733A-4BA8-B539-C3F84FDFC933}" type="parTrans" cxnId="{F48F33E0-C1C5-4342-8DCC-7C57E3E3B48C}">
      <dgm:prSet/>
      <dgm:spPr/>
      <dgm:t>
        <a:bodyPr/>
        <a:lstStyle/>
        <a:p>
          <a:endParaRPr lang="ru-RU"/>
        </a:p>
      </dgm:t>
    </dgm:pt>
    <dgm:pt modelId="{1AF301AF-4DFB-4C78-9067-8B4C4FDC04D9}" type="sibTrans" cxnId="{F48F33E0-C1C5-4342-8DCC-7C57E3E3B48C}">
      <dgm:prSet/>
      <dgm:spPr/>
      <dgm:t>
        <a:bodyPr/>
        <a:lstStyle/>
        <a:p>
          <a:endParaRPr lang="ru-RU"/>
        </a:p>
      </dgm:t>
    </dgm:pt>
    <dgm:pt modelId="{FD657B6D-8ACE-4CCE-A7E1-4A6249E61467}">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14,0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900F6249-A425-4874-AD40-878D59EB5E1E}" type="parTrans" cxnId="{369C14D0-D141-47E5-B8C5-F9D42F2C1451}">
      <dgm:prSet/>
      <dgm:spPr/>
      <dgm:t>
        <a:bodyPr/>
        <a:lstStyle/>
        <a:p>
          <a:endParaRPr lang="ru-RU"/>
        </a:p>
      </dgm:t>
    </dgm:pt>
    <dgm:pt modelId="{7EAD3F99-24A3-44B5-8758-2E6EAE874C53}" type="sibTrans" cxnId="{369C14D0-D141-47E5-B8C5-F9D42F2C1451}">
      <dgm:prSet/>
      <dgm:spPr/>
      <dgm:t>
        <a:bodyPr/>
        <a:lstStyle/>
        <a:p>
          <a:endParaRPr lang="ru-RU"/>
        </a:p>
      </dgm:t>
    </dgm:pt>
    <dgm:pt modelId="{32221C69-A003-4580-9837-60D9DB81E598}">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15800,0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284838E-4ABA-4F9D-A8C4-F6E80FB9B47B}" type="parTrans" cxnId="{58430DBA-7E00-4B78-8E66-69447EC9F5B4}">
      <dgm:prSet/>
      <dgm:spPr/>
      <dgm:t>
        <a:bodyPr/>
        <a:lstStyle/>
        <a:p>
          <a:endParaRPr lang="ru-RU"/>
        </a:p>
      </dgm:t>
    </dgm:pt>
    <dgm:pt modelId="{F5FB532E-2378-421D-B02D-5AF26F5E328F}" type="sibTrans" cxnId="{58430DBA-7E00-4B78-8E66-69447EC9F5B4}">
      <dgm:prSet/>
      <dgm:spPr/>
      <dgm:t>
        <a:bodyPr/>
        <a:lstStyle/>
        <a:p>
          <a:endParaRPr lang="ru-RU"/>
        </a:p>
      </dgm:t>
    </dgm:pt>
    <dgm:pt modelId="{263B9CB9-52A7-4874-9E91-5BF7E99DDF8B}">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15974,2</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2E3DEB0-DA51-485C-82A7-D1B97BD8E0BE}" type="parTrans" cxnId="{D0BC3710-E883-43E6-93E4-F53876409028}">
      <dgm:prSet/>
      <dgm:spPr/>
      <dgm:t>
        <a:bodyPr/>
        <a:lstStyle/>
        <a:p>
          <a:endParaRPr lang="ru-RU"/>
        </a:p>
      </dgm:t>
    </dgm:pt>
    <dgm:pt modelId="{CDF29342-6A28-401B-BC8A-6B3AE3317B57}" type="sibTrans" cxnId="{D0BC3710-E883-43E6-93E4-F53876409028}">
      <dgm:prSet/>
      <dgm:spPr/>
      <dgm:t>
        <a:bodyPr/>
        <a:lstStyle/>
        <a:p>
          <a:endParaRPr lang="ru-RU"/>
        </a:p>
      </dgm:t>
    </dgm:pt>
    <dgm:pt modelId="{5A4818C3-17C5-4D41-96F8-ECDEE77C52D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17000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B86BEC18-C21C-45DC-A71F-1F5042CDDA0B}" type="parTrans" cxnId="{4E56E0A9-838C-42EE-B15B-EC7DA4B47426}">
      <dgm:prSet/>
      <dgm:spPr/>
      <dgm:t>
        <a:bodyPr/>
        <a:lstStyle/>
        <a:p>
          <a:endParaRPr lang="ru-RU"/>
        </a:p>
      </dgm:t>
    </dgm:pt>
    <dgm:pt modelId="{E3131D9B-1B59-4F50-A722-E5B5BB0FB9E9}" type="sibTrans" cxnId="{4E56E0A9-838C-42EE-B15B-EC7DA4B47426}">
      <dgm:prSet/>
      <dgm:spPr/>
      <dgm:t>
        <a:bodyPr/>
        <a:lstStyle/>
        <a:p>
          <a:endParaRPr lang="ru-RU"/>
        </a:p>
      </dgm:t>
    </dgm:pt>
    <dgm:pt modelId="{16E89ECF-BF0A-4766-82BA-84AED34912A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17240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59EB3F69-D877-4434-9822-E49C14C06553}" type="parTrans" cxnId="{86AE09C1-FD96-4531-9CB5-2B32004C0A26}">
      <dgm:prSet/>
      <dgm:spPr/>
      <dgm:t>
        <a:bodyPr/>
        <a:lstStyle/>
        <a:p>
          <a:endParaRPr lang="ru-RU"/>
        </a:p>
      </dgm:t>
    </dgm:pt>
    <dgm:pt modelId="{2BD7964D-C594-47CC-9725-A5B38DB569F5}" type="sibTrans" cxnId="{86AE09C1-FD96-4531-9CB5-2B32004C0A26}">
      <dgm:prSet/>
      <dgm:spPr/>
      <dgm:t>
        <a:bodyPr/>
        <a:lstStyle/>
        <a:p>
          <a:endParaRPr lang="ru-RU"/>
        </a:p>
      </dgm:t>
    </dgm:pt>
    <dgm:pt modelId="{5C919D87-C507-4A57-8D9E-B3AE1C7A557A}">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17600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92A6606-846F-4738-A3DF-25D1A7B8C82F}" type="parTrans" cxnId="{617E8A87-FE8E-4BE0-9985-DD97C88803CA}">
      <dgm:prSet/>
      <dgm:spPr/>
      <dgm:t>
        <a:bodyPr/>
        <a:lstStyle/>
        <a:p>
          <a:endParaRPr lang="ru-RU"/>
        </a:p>
      </dgm:t>
    </dgm:pt>
    <dgm:pt modelId="{F386328E-E7F9-4BCA-81EB-92CBF14EDB09}" type="sibTrans" cxnId="{617E8A87-FE8E-4BE0-9985-DD97C88803CA}">
      <dgm:prSet/>
      <dgm:spPr/>
      <dgm:t>
        <a:bodyPr/>
        <a:lstStyle/>
        <a:p>
          <a:endParaRPr lang="ru-RU"/>
        </a:p>
      </dgm:t>
    </dgm:pt>
    <dgm:pt modelId="{9A4F9831-D6CF-494E-A13D-C01F1C1296F9}">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112,0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8B309E9-FCFF-4922-B569-B6EC040C1816}" type="parTrans" cxnId="{F9EFE87E-DACA-47C8-9A8F-77FFBAF54E55}">
      <dgm:prSet/>
      <dgm:spPr/>
      <dgm:t>
        <a:bodyPr/>
        <a:lstStyle/>
        <a:p>
          <a:endParaRPr lang="ru-RU"/>
        </a:p>
      </dgm:t>
    </dgm:pt>
    <dgm:pt modelId="{A610DAD3-DA7A-49C1-AD40-0E8445F070BD}" type="sibTrans" cxnId="{F9EFE87E-DACA-47C8-9A8F-77FFBAF54E55}">
      <dgm:prSet/>
      <dgm:spPr/>
      <dgm:t>
        <a:bodyPr/>
        <a:lstStyle/>
        <a:p>
          <a:endParaRPr lang="ru-RU"/>
        </a:p>
      </dgm:t>
    </dgm:pt>
    <dgm:pt modelId="{2AB46285-29A8-42BB-868A-BFDE0FFE572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112,0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7F29D1A2-95A7-4F6F-85F2-C9C531F86A36}" type="parTrans" cxnId="{B9315277-FD18-474E-90EE-12FD58FFF508}">
      <dgm:prSet/>
      <dgm:spPr/>
      <dgm:t>
        <a:bodyPr/>
        <a:lstStyle/>
        <a:p>
          <a:endParaRPr lang="ru-RU"/>
        </a:p>
      </dgm:t>
    </dgm:pt>
    <dgm:pt modelId="{5CFCD3A4-A4C9-41C9-8E6C-7FF8B65E22C1}" type="sibTrans" cxnId="{B9315277-FD18-474E-90EE-12FD58FFF508}">
      <dgm:prSet/>
      <dgm:spPr/>
      <dgm:t>
        <a:bodyPr/>
        <a:lstStyle/>
        <a:p>
          <a:endParaRPr lang="ru-RU"/>
        </a:p>
      </dgm:t>
    </dgm:pt>
    <dgm:pt modelId="{F2B65674-5C97-4957-9520-E325D172DC5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4A380DB8-22E9-45F9-99FA-095D5A478AED}" type="parTrans" cxnId="{4197289B-38BB-42E7-9855-053DCB8A2948}">
      <dgm:prSet/>
      <dgm:spPr/>
      <dgm:t>
        <a:bodyPr/>
        <a:lstStyle/>
        <a:p>
          <a:endParaRPr lang="ru-RU"/>
        </a:p>
      </dgm:t>
    </dgm:pt>
    <dgm:pt modelId="{F67B4686-C991-4857-BEDB-1D3097578463}" type="sibTrans" cxnId="{4197289B-38BB-42E7-9855-053DCB8A2948}">
      <dgm:prSet/>
      <dgm:spPr/>
      <dgm:t>
        <a:bodyPr/>
        <a:lstStyle/>
        <a:p>
          <a:endParaRPr lang="ru-RU"/>
        </a:p>
      </dgm:t>
    </dgm:pt>
    <dgm:pt modelId="{4A17D62D-85FA-450A-86D4-161E798A827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101,7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04FEA69-6ECF-49E6-AEAD-DD2CFCBF463C}" type="parTrans" cxnId="{A717BC1D-CF7E-4D14-9413-B6AA59D2AE16}">
      <dgm:prSet/>
      <dgm:spPr/>
      <dgm:t>
        <a:bodyPr/>
        <a:lstStyle/>
        <a:p>
          <a:endParaRPr lang="ru-RU"/>
        </a:p>
      </dgm:t>
    </dgm:pt>
    <dgm:pt modelId="{AB5BD516-4D93-4260-AA86-E061C6D28167}" type="sibTrans" cxnId="{A717BC1D-CF7E-4D14-9413-B6AA59D2AE16}">
      <dgm:prSet/>
      <dgm:spPr/>
      <dgm:t>
        <a:bodyPr/>
        <a:lstStyle/>
        <a:p>
          <a:endParaRPr lang="ru-RU"/>
        </a:p>
      </dgm:t>
    </dgm:pt>
    <dgm:pt modelId="{0247636D-783D-4249-B6A1-390DC255C8CF}">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102,0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3178C8E-6312-4C33-B3DC-CDEA1428FF63}" type="parTrans" cxnId="{3C303ADF-D682-4008-87BC-6CA4E6FCDB80}">
      <dgm:prSet/>
      <dgm:spPr/>
      <dgm:t>
        <a:bodyPr/>
        <a:lstStyle/>
        <a:p>
          <a:endParaRPr lang="ru-RU"/>
        </a:p>
      </dgm:t>
    </dgm:pt>
    <dgm:pt modelId="{1D19CD88-1909-412C-8948-50469E000AED}" type="sibTrans" cxnId="{3C303ADF-D682-4008-87BC-6CA4E6FCDB80}">
      <dgm:prSet/>
      <dgm:spPr/>
      <dgm:t>
        <a:bodyPr/>
        <a:lstStyle/>
        <a:p>
          <a:endParaRPr lang="ru-RU"/>
        </a:p>
      </dgm:t>
    </dgm:pt>
    <dgm:pt modelId="{D442DBB9-47A5-4802-BD61-420B3248433D}">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758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9DBC24D4-42A7-40BD-A4CC-E9795709FDAB}" type="parTrans" cxnId="{B0A7B39F-C4F7-4D8D-8963-87971AE890C0}">
      <dgm:prSet/>
      <dgm:spPr/>
      <dgm:t>
        <a:bodyPr/>
        <a:lstStyle/>
        <a:p>
          <a:endParaRPr lang="ru-RU"/>
        </a:p>
      </dgm:t>
    </dgm:pt>
    <dgm:pt modelId="{4A72F1FF-F8B9-4D07-AF08-CB2A4C1285D5}" type="sibTrans" cxnId="{B0A7B39F-C4F7-4D8D-8963-87971AE890C0}">
      <dgm:prSet/>
      <dgm:spPr/>
      <dgm:t>
        <a:bodyPr/>
        <a:lstStyle/>
        <a:p>
          <a:endParaRPr lang="ru-RU"/>
        </a:p>
      </dgm:t>
    </dgm:pt>
    <dgm:pt modelId="{B3E02284-B3C4-4492-A618-ACAA20CC702A}">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758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4D5CC293-66C2-4297-97DD-3809C540D029}" type="parTrans" cxnId="{1D9B7425-046F-4008-BC4B-78AC41FACD4A}">
      <dgm:prSet/>
      <dgm:spPr/>
      <dgm:t>
        <a:bodyPr/>
        <a:lstStyle/>
        <a:p>
          <a:endParaRPr lang="ru-RU"/>
        </a:p>
      </dgm:t>
    </dgm:pt>
    <dgm:pt modelId="{394404C6-4AB0-4396-BE0A-0AB6E96698B6}" type="sibTrans" cxnId="{1D9B7425-046F-4008-BC4B-78AC41FACD4A}">
      <dgm:prSet/>
      <dgm:spPr/>
      <dgm:t>
        <a:bodyPr/>
        <a:lstStyle/>
        <a:p>
          <a:endParaRPr lang="ru-RU"/>
        </a:p>
      </dgm:t>
    </dgm:pt>
    <dgm:pt modelId="{9F02D80C-EA69-46A6-BFB4-BA4080CB1F2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750,0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E060003B-58A2-4E7F-88B2-9126A17951FD}" type="parTrans" cxnId="{9434DF74-4FCF-4BBC-A2AC-77ED77D2B1AD}">
      <dgm:prSet/>
      <dgm:spPr/>
      <dgm:t>
        <a:bodyPr/>
        <a:lstStyle/>
        <a:p>
          <a:endParaRPr lang="ru-RU"/>
        </a:p>
      </dgm:t>
    </dgm:pt>
    <dgm:pt modelId="{C8E04D7B-3990-4771-BAF9-6576AE5C8416}" type="sibTrans" cxnId="{9434DF74-4FCF-4BBC-A2AC-77ED77D2B1AD}">
      <dgm:prSet/>
      <dgm:spPr/>
      <dgm:t>
        <a:bodyPr/>
        <a:lstStyle/>
        <a:p>
          <a:endParaRPr lang="ru-RU"/>
        </a:p>
      </dgm:t>
    </dgm:pt>
    <dgm:pt modelId="{DB47BA9A-953D-4300-A53A-35F9C22887CE}">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780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671E65B-539D-43FD-8191-4C95430D8B75}" type="parTrans" cxnId="{5841134B-00A8-4CEA-92A7-0547B19D2ECE}">
      <dgm:prSet/>
      <dgm:spPr/>
      <dgm:t>
        <a:bodyPr/>
        <a:lstStyle/>
        <a:p>
          <a:endParaRPr lang="ru-RU"/>
        </a:p>
      </dgm:t>
    </dgm:pt>
    <dgm:pt modelId="{DFE034D4-B79E-46E8-93DF-E31DD8DF9545}" type="sibTrans" cxnId="{5841134B-00A8-4CEA-92A7-0547B19D2ECE}">
      <dgm:prSet/>
      <dgm:spPr/>
      <dgm:t>
        <a:bodyPr/>
        <a:lstStyle/>
        <a:p>
          <a:endParaRPr lang="ru-RU"/>
        </a:p>
      </dgm:t>
    </dgm:pt>
    <dgm:pt modelId="{D45DAE52-951C-49A4-B152-60B579B0ED7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810</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D9360DC0-6C9D-4789-A072-DCE2F0A81B5C}" type="parTrans" cxnId="{546E2B14-2E2C-4162-AA8D-E55762D91951}">
      <dgm:prSet/>
      <dgm:spPr/>
      <dgm:t>
        <a:bodyPr/>
        <a:lstStyle/>
        <a:p>
          <a:endParaRPr lang="ru-RU"/>
        </a:p>
      </dgm:t>
    </dgm:pt>
    <dgm:pt modelId="{36197802-67B1-4B3E-B917-E44C0EF3AD15}" type="sibTrans" cxnId="{546E2B14-2E2C-4162-AA8D-E55762D91951}">
      <dgm:prSet/>
      <dgm:spPr/>
      <dgm:t>
        <a:bodyPr/>
        <a:lstStyle/>
        <a:p>
          <a:endParaRPr lang="ru-RU"/>
        </a:p>
      </dgm:t>
    </dgm:pt>
    <dgm:pt modelId="{8A9B9F6B-69CA-45EE-AEA8-8F5EF1FB568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9,9</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6AFB6790-5FE9-4389-8E5B-5D2A3F164CB1}" type="parTrans" cxnId="{0E2A41BB-C114-45A9-A672-8ECC1418B9AF}">
      <dgm:prSet/>
      <dgm:spPr/>
      <dgm:t>
        <a:bodyPr/>
        <a:lstStyle/>
        <a:p>
          <a:endParaRPr lang="ru-RU"/>
        </a:p>
      </dgm:t>
    </dgm:pt>
    <dgm:pt modelId="{7FDFCBC6-8952-4A8B-AACE-036267B02CE1}" type="sibTrans" cxnId="{0E2A41BB-C114-45A9-A672-8ECC1418B9AF}">
      <dgm:prSet/>
      <dgm:spPr/>
      <dgm:t>
        <a:bodyPr/>
        <a:lstStyle/>
        <a:p>
          <a:endParaRPr lang="ru-RU"/>
        </a:p>
      </dgm:t>
    </dgm:pt>
    <dgm:pt modelId="{5FAC156D-E4C3-4576-83E0-9E1B55A253FE}">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9,8</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11949E78-5693-41E4-BED8-EA30966B9C00}" type="parTrans" cxnId="{55335CAE-4314-4B9A-9FD6-1200DFF8131B}">
      <dgm:prSet/>
      <dgm:spPr/>
      <dgm:t>
        <a:bodyPr/>
        <a:lstStyle/>
        <a:p>
          <a:endParaRPr lang="ru-RU"/>
        </a:p>
      </dgm:t>
    </dgm:pt>
    <dgm:pt modelId="{FAC81FE0-CB77-4C01-94A3-C659B704CD5B}" type="sibTrans" cxnId="{55335CAE-4314-4B9A-9FD6-1200DFF8131B}">
      <dgm:prSet/>
      <dgm:spPr/>
      <dgm:t>
        <a:bodyPr/>
        <a:lstStyle/>
        <a:p>
          <a:endParaRPr lang="ru-RU"/>
        </a:p>
      </dgm:t>
    </dgm:pt>
    <dgm:pt modelId="{A2438642-730F-43FC-AD03-05B6C4A3D00B}">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9,7</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ABEB61C6-6F26-46DE-8863-413F7DC3B378}" type="parTrans" cxnId="{4E4DFFD4-9C36-4492-AE80-CA974021D2EE}">
      <dgm:prSet/>
      <dgm:spPr/>
      <dgm:t>
        <a:bodyPr/>
        <a:lstStyle/>
        <a:p>
          <a:endParaRPr lang="ru-RU"/>
        </a:p>
      </dgm:t>
    </dgm:pt>
    <dgm:pt modelId="{943261AD-4D15-4ABE-8B24-0352DD925B3A}" type="sibTrans" cxnId="{4E4DFFD4-9C36-4492-AE80-CA974021D2EE}">
      <dgm:prSet/>
      <dgm:spPr/>
      <dgm:t>
        <a:bodyPr/>
        <a:lstStyle/>
        <a:p>
          <a:endParaRPr lang="ru-RU"/>
        </a:p>
      </dgm:t>
    </dgm:pt>
    <dgm:pt modelId="{4E336ED9-532D-4824-98EE-661D7E9A915D}">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9,6</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25E3032D-C7E6-463C-ABE8-D4B67A37A56E}" type="parTrans" cxnId="{9A34F49A-7674-48DA-8058-59DFB9501725}">
      <dgm:prSet/>
      <dgm:spPr/>
      <dgm:t>
        <a:bodyPr/>
        <a:lstStyle/>
        <a:p>
          <a:endParaRPr lang="ru-RU"/>
        </a:p>
      </dgm:t>
    </dgm:pt>
    <dgm:pt modelId="{EC19706C-FA51-4D4B-97C5-1ADECB241922}" type="sibTrans" cxnId="{9A34F49A-7674-48DA-8058-59DFB9501725}">
      <dgm:prSet/>
      <dgm:spPr/>
      <dgm:t>
        <a:bodyPr/>
        <a:lstStyle/>
        <a:p>
          <a:endParaRPr lang="ru-RU"/>
        </a:p>
      </dgm:t>
    </dgm:pt>
    <dgm:pt modelId="{4BF16F7B-0097-4DC7-93A6-2F83D103560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100" b="1" dirty="0" smtClean="0">
              <a:solidFill>
                <a:schemeClr val="tx1"/>
              </a:solidFill>
              <a:latin typeface="Times New Roman" panose="02020603050405020304" pitchFamily="18" charset="0"/>
              <a:cs typeface="Times New Roman" panose="02020603050405020304" pitchFamily="18" charset="0"/>
            </a:rPr>
            <a:t>9,5</a:t>
          </a:r>
          <a:endParaRPr lang="ru-RU" sz="1100" b="1" dirty="0">
            <a:solidFill>
              <a:schemeClr val="tx1"/>
            </a:solidFill>
            <a:latin typeface="Times New Roman" panose="02020603050405020304" pitchFamily="18" charset="0"/>
            <a:cs typeface="Times New Roman" panose="02020603050405020304" pitchFamily="18" charset="0"/>
          </a:endParaRPr>
        </a:p>
      </dgm:t>
    </dgm:pt>
    <dgm:pt modelId="{FCEC8974-EE14-413C-8393-43F029C44B07}" type="parTrans" cxnId="{E5AB24E1-2283-4127-B92D-B9E5739F0410}">
      <dgm:prSet/>
      <dgm:spPr/>
      <dgm:t>
        <a:bodyPr/>
        <a:lstStyle/>
        <a:p>
          <a:endParaRPr lang="ru-RU"/>
        </a:p>
      </dgm:t>
    </dgm:pt>
    <dgm:pt modelId="{AAABF096-2E81-4D35-8678-2CCAD06B9DA4}" type="sibTrans" cxnId="{E5AB24E1-2283-4127-B92D-B9E5739F0410}">
      <dgm:prSet/>
      <dgm:spPr/>
      <dgm:t>
        <a:bodyPr/>
        <a:lstStyle/>
        <a:p>
          <a:endParaRPr lang="ru-RU"/>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0149EBE6-AA59-4F78-AF18-137F8047AB47}" type="pres">
      <dgm:prSet presAssocID="{CD119780-6575-4106-AE5B-2CC6B48E5482}" presName="vertFour" presStyleCnt="0">
        <dgm:presLayoutVars>
          <dgm:chPref val="3"/>
        </dgm:presLayoutVars>
      </dgm:prSet>
      <dgm:spPr/>
      <dgm:t>
        <a:bodyPr/>
        <a:lstStyle/>
        <a:p>
          <a:endParaRPr lang="ru-RU"/>
        </a:p>
      </dgm:t>
    </dgm:pt>
    <dgm:pt modelId="{14BABD28-5047-47A3-A701-B7AFBBE28819}" type="pres">
      <dgm:prSet presAssocID="{CD119780-6575-4106-AE5B-2CC6B48E5482}" presName="txFour" presStyleLbl="node4" presStyleIdx="0" presStyleCnt="45">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t>
        <a:bodyPr/>
        <a:lstStyle/>
        <a:p>
          <a:endParaRPr lang="ru-RU"/>
        </a:p>
      </dgm:t>
    </dgm:pt>
    <dgm:pt modelId="{D0D594F6-8533-4A50-8AE7-20755C3BFFA9}" type="pres">
      <dgm:prSet presAssocID="{CD119780-6575-4106-AE5B-2CC6B48E5482}" presName="horzFour" presStyleCnt="0"/>
      <dgm:spPr/>
      <dgm:t>
        <a:bodyPr/>
        <a:lstStyle/>
        <a:p>
          <a:endParaRPr lang="ru-RU"/>
        </a:p>
      </dgm:t>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1" presStyleCnt="45">
        <dgm:presLayoutVars>
          <dgm:chPref val="3"/>
        </dgm:presLayoutVars>
      </dgm:prSet>
      <dgm:spPr/>
      <dgm:t>
        <a:bodyPr/>
        <a:lstStyle/>
        <a:p>
          <a:endParaRPr lang="ru-RU"/>
        </a:p>
      </dgm:t>
    </dgm:pt>
    <dgm:pt modelId="{9B983630-5D09-45D7-92AD-109BAA43CF48}" type="pres">
      <dgm:prSet presAssocID="{93520637-36B3-4AB9-B949-92D55141E733}" presName="parTransFour" presStyleCnt="0"/>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C2D8D153-FBF9-44C5-B447-F4BF501D8FA1}" type="pres">
      <dgm:prSet presAssocID="{44367D81-039C-4579-8E09-66CAF90F5041}" presName="vertFour" presStyleCnt="0">
        <dgm:presLayoutVars>
          <dgm:chPref val="3"/>
        </dgm:presLayoutVars>
      </dgm:prSet>
      <dgm:spPr/>
      <dgm:t>
        <a:bodyPr/>
        <a:lstStyle/>
        <a:p>
          <a:endParaRPr lang="ru-RU"/>
        </a:p>
      </dgm:t>
    </dgm:pt>
    <dgm:pt modelId="{085136A3-D02F-461C-B31C-FD1D69D16759}" type="pres">
      <dgm:prSet presAssocID="{44367D81-039C-4579-8E09-66CAF90F5041}" presName="txFour" presStyleLbl="node4" presStyleIdx="2" presStyleCnt="45">
        <dgm:presLayoutVars>
          <dgm:chPref val="3"/>
        </dgm:presLayoutVars>
      </dgm:prSet>
      <dgm:spPr/>
      <dgm:t>
        <a:bodyPr/>
        <a:lstStyle/>
        <a:p>
          <a:endParaRPr lang="ru-RU"/>
        </a:p>
      </dgm:t>
    </dgm:pt>
    <dgm:pt modelId="{DCA6CF81-D743-4AD3-A3A1-3DF9D9BFBC77}" type="pres">
      <dgm:prSet presAssocID="{44367D81-039C-4579-8E09-66CAF90F5041}" presName="parTransFour" presStyleCnt="0"/>
      <dgm:spPr/>
      <dgm:t>
        <a:bodyPr/>
        <a:lstStyle/>
        <a:p>
          <a:endParaRPr lang="ru-RU"/>
        </a:p>
      </dgm:t>
    </dgm:pt>
    <dgm:pt modelId="{8A9FECDA-0971-4926-9F35-6C36E65B14A9}" type="pres">
      <dgm:prSet presAssocID="{44367D81-039C-4579-8E09-66CAF90F5041}" presName="horzFour" presStyleCnt="0"/>
      <dgm:spPr/>
      <dgm:t>
        <a:bodyPr/>
        <a:lstStyle/>
        <a:p>
          <a:endParaRPr lang="ru-RU"/>
        </a:p>
      </dgm:t>
    </dgm:pt>
    <dgm:pt modelId="{4A1D7939-C139-4889-AA8A-C0FC12630CEE}" type="pres">
      <dgm:prSet presAssocID="{9C715FE5-31CA-4541-A958-D2C730C134E0}" presName="vertFour" presStyleCnt="0">
        <dgm:presLayoutVars>
          <dgm:chPref val="3"/>
        </dgm:presLayoutVars>
      </dgm:prSet>
      <dgm:spPr/>
      <dgm:t>
        <a:bodyPr/>
        <a:lstStyle/>
        <a:p>
          <a:endParaRPr lang="ru-RU"/>
        </a:p>
      </dgm:t>
    </dgm:pt>
    <dgm:pt modelId="{2BC9EB28-F68D-4321-836D-A642C2C0DAB1}" type="pres">
      <dgm:prSet presAssocID="{9C715FE5-31CA-4541-A958-D2C730C134E0}" presName="txFour" presStyleLbl="node4" presStyleIdx="3" presStyleCnt="45">
        <dgm:presLayoutVars>
          <dgm:chPref val="3"/>
        </dgm:presLayoutVars>
      </dgm:prSet>
      <dgm:spPr/>
      <dgm:t>
        <a:bodyPr/>
        <a:lstStyle/>
        <a:p>
          <a:endParaRPr lang="ru-RU"/>
        </a:p>
      </dgm:t>
    </dgm:pt>
    <dgm:pt modelId="{27FCCA56-038C-4613-B7B2-16CD590F385E}" type="pres">
      <dgm:prSet presAssocID="{9C715FE5-31CA-4541-A958-D2C730C134E0}" presName="parTransFour" presStyleCnt="0"/>
      <dgm:spPr/>
      <dgm:t>
        <a:bodyPr/>
        <a:lstStyle/>
        <a:p>
          <a:endParaRPr lang="ru-RU"/>
        </a:p>
      </dgm:t>
    </dgm:pt>
    <dgm:pt modelId="{7F93EC46-9C8D-4119-8F52-CCFA2BE3D856}" type="pres">
      <dgm:prSet presAssocID="{9C715FE5-31CA-4541-A958-D2C730C134E0}" presName="horzFour" presStyleCnt="0"/>
      <dgm:spPr/>
      <dgm:t>
        <a:bodyPr/>
        <a:lstStyle/>
        <a:p>
          <a:endParaRPr lang="ru-RU"/>
        </a:p>
      </dgm:t>
    </dgm:pt>
    <dgm:pt modelId="{57E5281D-099B-4146-8847-39F267019B93}" type="pres">
      <dgm:prSet presAssocID="{8536FD6B-8AD2-4A43-B337-6FD60B3FD4B2}" presName="vertFour" presStyleCnt="0">
        <dgm:presLayoutVars>
          <dgm:chPref val="3"/>
        </dgm:presLayoutVars>
      </dgm:prSet>
      <dgm:spPr/>
      <dgm:t>
        <a:bodyPr/>
        <a:lstStyle/>
        <a:p>
          <a:endParaRPr lang="ru-RU"/>
        </a:p>
      </dgm:t>
    </dgm:pt>
    <dgm:pt modelId="{85D767EC-FAE5-4312-B23F-9B41F2C6B7D7}" type="pres">
      <dgm:prSet presAssocID="{8536FD6B-8AD2-4A43-B337-6FD60B3FD4B2}" presName="txFour" presStyleLbl="node4" presStyleIdx="4" presStyleCnt="45">
        <dgm:presLayoutVars>
          <dgm:chPref val="3"/>
        </dgm:presLayoutVars>
      </dgm:prSet>
      <dgm:spPr/>
      <dgm:t>
        <a:bodyPr/>
        <a:lstStyle/>
        <a:p>
          <a:endParaRPr lang="ru-RU"/>
        </a:p>
      </dgm:t>
    </dgm:pt>
    <dgm:pt modelId="{5235A571-E7D1-4212-916B-3AF6CE2BD5B1}" type="pres">
      <dgm:prSet presAssocID="{8536FD6B-8AD2-4A43-B337-6FD60B3FD4B2}" presName="parTransFour" presStyleCnt="0"/>
      <dgm:spPr/>
    </dgm:pt>
    <dgm:pt modelId="{E795CE46-C816-4100-AC67-9520DA742BDE}" type="pres">
      <dgm:prSet presAssocID="{8536FD6B-8AD2-4A43-B337-6FD60B3FD4B2}" presName="horzFour" presStyleCnt="0"/>
      <dgm:spPr/>
      <dgm:t>
        <a:bodyPr/>
        <a:lstStyle/>
        <a:p>
          <a:endParaRPr lang="ru-RU"/>
        </a:p>
      </dgm:t>
    </dgm:pt>
    <dgm:pt modelId="{F459F5F6-238C-43D7-9326-885053A3556B}" type="pres">
      <dgm:prSet presAssocID="{32221C69-A003-4580-9837-60D9DB81E598}" presName="vertFour" presStyleCnt="0">
        <dgm:presLayoutVars>
          <dgm:chPref val="3"/>
        </dgm:presLayoutVars>
      </dgm:prSet>
      <dgm:spPr/>
    </dgm:pt>
    <dgm:pt modelId="{DA43826B-0B4B-4920-A285-F98E19D5941D}" type="pres">
      <dgm:prSet presAssocID="{32221C69-A003-4580-9837-60D9DB81E598}" presName="txFour" presStyleLbl="node4" presStyleIdx="5" presStyleCnt="45">
        <dgm:presLayoutVars>
          <dgm:chPref val="3"/>
        </dgm:presLayoutVars>
      </dgm:prSet>
      <dgm:spPr/>
      <dgm:t>
        <a:bodyPr/>
        <a:lstStyle/>
        <a:p>
          <a:endParaRPr lang="ru-RU"/>
        </a:p>
      </dgm:t>
    </dgm:pt>
    <dgm:pt modelId="{9D8117C8-E0A5-4647-AA88-A60119B95A5E}" type="pres">
      <dgm:prSet presAssocID="{32221C69-A003-4580-9837-60D9DB81E598}" presName="parTransFour" presStyleCnt="0"/>
      <dgm:spPr/>
    </dgm:pt>
    <dgm:pt modelId="{342AD675-02AB-4425-A3AB-59DA91C5AA19}" type="pres">
      <dgm:prSet presAssocID="{32221C69-A003-4580-9837-60D9DB81E598}" presName="horzFour" presStyleCnt="0"/>
      <dgm:spPr/>
    </dgm:pt>
    <dgm:pt modelId="{4F4BA98D-31FB-406E-B1A7-3271B5677A6D}" type="pres">
      <dgm:prSet presAssocID="{9A4F9831-D6CF-494E-A13D-C01F1C1296F9}" presName="vertFour" presStyleCnt="0">
        <dgm:presLayoutVars>
          <dgm:chPref val="3"/>
        </dgm:presLayoutVars>
      </dgm:prSet>
      <dgm:spPr/>
    </dgm:pt>
    <dgm:pt modelId="{DFE4F096-5C89-4A55-B599-B9DE90644DC7}" type="pres">
      <dgm:prSet presAssocID="{9A4F9831-D6CF-494E-A13D-C01F1C1296F9}" presName="txFour" presStyleLbl="node4" presStyleIdx="6" presStyleCnt="45">
        <dgm:presLayoutVars>
          <dgm:chPref val="3"/>
        </dgm:presLayoutVars>
      </dgm:prSet>
      <dgm:spPr/>
      <dgm:t>
        <a:bodyPr/>
        <a:lstStyle/>
        <a:p>
          <a:endParaRPr lang="ru-RU"/>
        </a:p>
      </dgm:t>
    </dgm:pt>
    <dgm:pt modelId="{7CD2C0CD-7C22-472C-BB8B-D7E9EB5181C7}" type="pres">
      <dgm:prSet presAssocID="{9A4F9831-D6CF-494E-A13D-C01F1C1296F9}" presName="parTransFour" presStyleCnt="0"/>
      <dgm:spPr/>
    </dgm:pt>
    <dgm:pt modelId="{2A4BA3EB-A05A-48B7-881B-F569E9521F49}" type="pres">
      <dgm:prSet presAssocID="{9A4F9831-D6CF-494E-A13D-C01F1C1296F9}" presName="horzFour" presStyleCnt="0"/>
      <dgm:spPr/>
    </dgm:pt>
    <dgm:pt modelId="{970D4EAA-8D84-4C79-A2F4-C864585A901C}" type="pres">
      <dgm:prSet presAssocID="{D442DBB9-47A5-4802-BD61-420B3248433D}" presName="vertFour" presStyleCnt="0">
        <dgm:presLayoutVars>
          <dgm:chPref val="3"/>
        </dgm:presLayoutVars>
      </dgm:prSet>
      <dgm:spPr/>
    </dgm:pt>
    <dgm:pt modelId="{41BC3A0A-9B3E-48C2-AF7E-4561F1972853}" type="pres">
      <dgm:prSet presAssocID="{D442DBB9-47A5-4802-BD61-420B3248433D}" presName="txFour" presStyleLbl="node4" presStyleIdx="7" presStyleCnt="45">
        <dgm:presLayoutVars>
          <dgm:chPref val="3"/>
        </dgm:presLayoutVars>
      </dgm:prSet>
      <dgm:spPr/>
      <dgm:t>
        <a:bodyPr/>
        <a:lstStyle/>
        <a:p>
          <a:endParaRPr lang="ru-RU"/>
        </a:p>
      </dgm:t>
    </dgm:pt>
    <dgm:pt modelId="{E125B104-8180-4B37-9338-0541545B2C08}" type="pres">
      <dgm:prSet presAssocID="{D442DBB9-47A5-4802-BD61-420B3248433D}" presName="parTransFour" presStyleCnt="0"/>
      <dgm:spPr/>
    </dgm:pt>
    <dgm:pt modelId="{1A2EDCCA-4C4A-4915-BA82-F26A7552469F}" type="pres">
      <dgm:prSet presAssocID="{D442DBB9-47A5-4802-BD61-420B3248433D}" presName="horzFour" presStyleCnt="0"/>
      <dgm:spPr/>
    </dgm:pt>
    <dgm:pt modelId="{B05551F1-1422-4887-BC4A-D0D04B427AFF}" type="pres">
      <dgm:prSet presAssocID="{8A9B9F6B-69CA-45EE-AEA8-8F5EF1FB5683}" presName="vertFour" presStyleCnt="0">
        <dgm:presLayoutVars>
          <dgm:chPref val="3"/>
        </dgm:presLayoutVars>
      </dgm:prSet>
      <dgm:spPr/>
    </dgm:pt>
    <dgm:pt modelId="{4D68AAC1-344C-4817-9DEB-5154E6D78C3B}" type="pres">
      <dgm:prSet presAssocID="{8A9B9F6B-69CA-45EE-AEA8-8F5EF1FB5683}" presName="txFour" presStyleLbl="node4" presStyleIdx="8" presStyleCnt="45">
        <dgm:presLayoutVars>
          <dgm:chPref val="3"/>
        </dgm:presLayoutVars>
      </dgm:prSet>
      <dgm:spPr/>
      <dgm:t>
        <a:bodyPr/>
        <a:lstStyle/>
        <a:p>
          <a:endParaRPr lang="ru-RU"/>
        </a:p>
      </dgm:t>
    </dgm:pt>
    <dgm:pt modelId="{FC90392D-4F9F-4099-B387-F8CC7F554EEF}" type="pres">
      <dgm:prSet presAssocID="{8A9B9F6B-69CA-45EE-AEA8-8F5EF1FB5683}" presName="horzFour" presStyleCnt="0"/>
      <dgm:spPr/>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FF422C5A-2F9A-4C9D-854E-BFC785439DEC}" type="pres">
      <dgm:prSet presAssocID="{B34B6A16-5EF9-4B63-A5E4-12B190B34880}" presName="vertFour" presStyleCnt="0">
        <dgm:presLayoutVars>
          <dgm:chPref val="3"/>
        </dgm:presLayoutVars>
      </dgm:prSet>
      <dgm:spPr/>
      <dgm:t>
        <a:bodyPr/>
        <a:lstStyle/>
        <a:p>
          <a:endParaRPr lang="ru-RU"/>
        </a:p>
      </dgm:t>
    </dgm:pt>
    <dgm:pt modelId="{C586111C-58B6-40AF-8D8A-60EE680572BA}" type="pres">
      <dgm:prSet presAssocID="{B34B6A16-5EF9-4B63-A5E4-12B190B34880}" presName="txFour" presStyleLbl="node4" presStyleIdx="9" presStyleCnt="45">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t>
        <a:bodyPr/>
        <a:lstStyle/>
        <a:p>
          <a:endParaRPr lang="ru-RU"/>
        </a:p>
      </dgm:t>
    </dgm:pt>
    <dgm:pt modelId="{FFF447F9-BACE-4B19-B5DF-5D71FE61C4DC}" type="pres">
      <dgm:prSet presAssocID="{B34B6A16-5EF9-4B63-A5E4-12B190B34880}" presName="horzFour" presStyleCnt="0"/>
      <dgm:spPr/>
      <dgm:t>
        <a:bodyPr/>
        <a:lstStyle/>
        <a:p>
          <a:endParaRPr lang="ru-RU"/>
        </a:p>
      </dgm:t>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10" presStyleCnt="45">
        <dgm:presLayoutVars>
          <dgm:chPref val="3"/>
        </dgm:presLayoutVars>
      </dgm:prSet>
      <dgm:spPr/>
      <dgm:t>
        <a:bodyPr/>
        <a:lstStyle/>
        <a:p>
          <a:endParaRPr lang="ru-RU"/>
        </a:p>
      </dgm:t>
    </dgm:pt>
    <dgm:pt modelId="{58DAA9F4-0E18-4F78-BD4F-92D296477D35}" type="pres">
      <dgm:prSet presAssocID="{9A0A1B48-08CE-44F2-8C66-5814C06EE4CC}" presName="parTransFour" presStyleCnt="0"/>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E5B57F09-2B59-4711-A8C9-974EF4149D9A}" type="pres">
      <dgm:prSet presAssocID="{614AF9F2-E1A1-4D10-882A-EB6B0D669FCA}" presName="vertFour" presStyleCnt="0">
        <dgm:presLayoutVars>
          <dgm:chPref val="3"/>
        </dgm:presLayoutVars>
      </dgm:prSet>
      <dgm:spPr/>
      <dgm:t>
        <a:bodyPr/>
        <a:lstStyle/>
        <a:p>
          <a:endParaRPr lang="ru-RU"/>
        </a:p>
      </dgm:t>
    </dgm:pt>
    <dgm:pt modelId="{6CE5FDB4-BFBB-4259-A330-B441199BCE24}" type="pres">
      <dgm:prSet presAssocID="{614AF9F2-E1A1-4D10-882A-EB6B0D669FCA}" presName="txFour" presStyleLbl="node4" presStyleIdx="11" presStyleCnt="45">
        <dgm:presLayoutVars>
          <dgm:chPref val="3"/>
        </dgm:presLayoutVars>
      </dgm:prSet>
      <dgm:spPr/>
      <dgm:t>
        <a:bodyPr/>
        <a:lstStyle/>
        <a:p>
          <a:endParaRPr lang="ru-RU"/>
        </a:p>
      </dgm:t>
    </dgm:pt>
    <dgm:pt modelId="{333F826B-C233-4B5F-A398-764D3F47A1BA}" type="pres">
      <dgm:prSet presAssocID="{614AF9F2-E1A1-4D10-882A-EB6B0D669FCA}" presName="parTransFour" presStyleCnt="0"/>
      <dgm:spPr/>
      <dgm:t>
        <a:bodyPr/>
        <a:lstStyle/>
        <a:p>
          <a:endParaRPr lang="ru-RU"/>
        </a:p>
      </dgm:t>
    </dgm:pt>
    <dgm:pt modelId="{E607D5B5-B0CE-46E0-84C5-F456BAF04EE4}" type="pres">
      <dgm:prSet presAssocID="{614AF9F2-E1A1-4D10-882A-EB6B0D669FCA}" presName="horzFour" presStyleCnt="0"/>
      <dgm:spPr/>
      <dgm:t>
        <a:bodyPr/>
        <a:lstStyle/>
        <a:p>
          <a:endParaRPr lang="ru-RU"/>
        </a:p>
      </dgm:t>
    </dgm:pt>
    <dgm:pt modelId="{F267116D-D0B1-4457-ABA0-2D94424C53E8}" type="pres">
      <dgm:prSet presAssocID="{BE98D1AB-A280-4D0B-A815-73E57FD87EC3}" presName="vertFour" presStyleCnt="0">
        <dgm:presLayoutVars>
          <dgm:chPref val="3"/>
        </dgm:presLayoutVars>
      </dgm:prSet>
      <dgm:spPr/>
      <dgm:t>
        <a:bodyPr/>
        <a:lstStyle/>
        <a:p>
          <a:endParaRPr lang="ru-RU"/>
        </a:p>
      </dgm:t>
    </dgm:pt>
    <dgm:pt modelId="{89DC61A6-3199-4C88-A8D1-98ADCFDD3274}" type="pres">
      <dgm:prSet presAssocID="{BE98D1AB-A280-4D0B-A815-73E57FD87EC3}" presName="txFour" presStyleLbl="node4" presStyleIdx="12" presStyleCnt="45">
        <dgm:presLayoutVars>
          <dgm:chPref val="3"/>
        </dgm:presLayoutVars>
      </dgm:prSet>
      <dgm:spPr/>
      <dgm:t>
        <a:bodyPr/>
        <a:lstStyle/>
        <a:p>
          <a:endParaRPr lang="ru-RU"/>
        </a:p>
      </dgm:t>
    </dgm:pt>
    <dgm:pt modelId="{911FD772-B984-413E-A468-8F0F3007E9F5}" type="pres">
      <dgm:prSet presAssocID="{BE98D1AB-A280-4D0B-A815-73E57FD87EC3}" presName="parTransFour" presStyleCnt="0"/>
      <dgm:spPr/>
      <dgm:t>
        <a:bodyPr/>
        <a:lstStyle/>
        <a:p>
          <a:endParaRPr lang="ru-RU"/>
        </a:p>
      </dgm:t>
    </dgm:pt>
    <dgm:pt modelId="{C7E808E6-5BB0-42AD-9568-7FA84FFA1273}" type="pres">
      <dgm:prSet presAssocID="{BE98D1AB-A280-4D0B-A815-73E57FD87EC3}" presName="horzFour" presStyleCnt="0"/>
      <dgm:spPr/>
      <dgm:t>
        <a:bodyPr/>
        <a:lstStyle/>
        <a:p>
          <a:endParaRPr lang="ru-RU"/>
        </a:p>
      </dgm:t>
    </dgm:pt>
    <dgm:pt modelId="{6143EFE8-4DC9-41D7-A90D-BEF4DD9D6775}" type="pres">
      <dgm:prSet presAssocID="{4D9EF634-1BF2-4A35-90CA-8A6D73717D8F}" presName="vertFour" presStyleCnt="0">
        <dgm:presLayoutVars>
          <dgm:chPref val="3"/>
        </dgm:presLayoutVars>
      </dgm:prSet>
      <dgm:spPr/>
      <dgm:t>
        <a:bodyPr/>
        <a:lstStyle/>
        <a:p>
          <a:endParaRPr lang="ru-RU"/>
        </a:p>
      </dgm:t>
    </dgm:pt>
    <dgm:pt modelId="{B35EEDEE-A63C-4DC0-9860-A34A7BFD903E}" type="pres">
      <dgm:prSet presAssocID="{4D9EF634-1BF2-4A35-90CA-8A6D73717D8F}" presName="txFour" presStyleLbl="node4" presStyleIdx="13" presStyleCnt="45">
        <dgm:presLayoutVars>
          <dgm:chPref val="3"/>
        </dgm:presLayoutVars>
      </dgm:prSet>
      <dgm:spPr/>
      <dgm:t>
        <a:bodyPr/>
        <a:lstStyle/>
        <a:p>
          <a:endParaRPr lang="ru-RU"/>
        </a:p>
      </dgm:t>
    </dgm:pt>
    <dgm:pt modelId="{7FCBD9CD-B110-42C6-8A12-77938593864B}" type="pres">
      <dgm:prSet presAssocID="{4D9EF634-1BF2-4A35-90CA-8A6D73717D8F}" presName="parTransFour" presStyleCnt="0"/>
      <dgm:spPr/>
    </dgm:pt>
    <dgm:pt modelId="{2AFD5925-89E6-4CDB-B771-8976E3EAA1E0}" type="pres">
      <dgm:prSet presAssocID="{4D9EF634-1BF2-4A35-90CA-8A6D73717D8F}" presName="horzFour" presStyleCnt="0"/>
      <dgm:spPr/>
      <dgm:t>
        <a:bodyPr/>
        <a:lstStyle/>
        <a:p>
          <a:endParaRPr lang="ru-RU"/>
        </a:p>
      </dgm:t>
    </dgm:pt>
    <dgm:pt modelId="{217CF23E-7F38-4259-96F8-E5CAAE02379B}" type="pres">
      <dgm:prSet presAssocID="{263B9CB9-52A7-4874-9E91-5BF7E99DDF8B}" presName="vertFour" presStyleCnt="0">
        <dgm:presLayoutVars>
          <dgm:chPref val="3"/>
        </dgm:presLayoutVars>
      </dgm:prSet>
      <dgm:spPr/>
    </dgm:pt>
    <dgm:pt modelId="{2D6E7E78-D303-4B4D-A63A-55D54230421A}" type="pres">
      <dgm:prSet presAssocID="{263B9CB9-52A7-4874-9E91-5BF7E99DDF8B}" presName="txFour" presStyleLbl="node4" presStyleIdx="14" presStyleCnt="45">
        <dgm:presLayoutVars>
          <dgm:chPref val="3"/>
        </dgm:presLayoutVars>
      </dgm:prSet>
      <dgm:spPr/>
      <dgm:t>
        <a:bodyPr/>
        <a:lstStyle/>
        <a:p>
          <a:endParaRPr lang="ru-RU"/>
        </a:p>
      </dgm:t>
    </dgm:pt>
    <dgm:pt modelId="{72702E03-83E1-45E5-AC33-212451A31002}" type="pres">
      <dgm:prSet presAssocID="{263B9CB9-52A7-4874-9E91-5BF7E99DDF8B}" presName="parTransFour" presStyleCnt="0"/>
      <dgm:spPr/>
    </dgm:pt>
    <dgm:pt modelId="{BAC09310-64C2-4072-B5A6-9D6D534F4B56}" type="pres">
      <dgm:prSet presAssocID="{263B9CB9-52A7-4874-9E91-5BF7E99DDF8B}" presName="horzFour" presStyleCnt="0"/>
      <dgm:spPr/>
    </dgm:pt>
    <dgm:pt modelId="{6B89A1EE-F9B9-40CC-B77B-C3631EA4C4F3}" type="pres">
      <dgm:prSet presAssocID="{2AB46285-29A8-42BB-868A-BFDE0FFE5727}" presName="vertFour" presStyleCnt="0">
        <dgm:presLayoutVars>
          <dgm:chPref val="3"/>
        </dgm:presLayoutVars>
      </dgm:prSet>
      <dgm:spPr/>
    </dgm:pt>
    <dgm:pt modelId="{EFAA2913-A55B-4945-83EE-1B390A45B139}" type="pres">
      <dgm:prSet presAssocID="{2AB46285-29A8-42BB-868A-BFDE0FFE5727}" presName="txFour" presStyleLbl="node4" presStyleIdx="15" presStyleCnt="45">
        <dgm:presLayoutVars>
          <dgm:chPref val="3"/>
        </dgm:presLayoutVars>
      </dgm:prSet>
      <dgm:spPr/>
      <dgm:t>
        <a:bodyPr/>
        <a:lstStyle/>
        <a:p>
          <a:endParaRPr lang="ru-RU"/>
        </a:p>
      </dgm:t>
    </dgm:pt>
    <dgm:pt modelId="{9E56F5B0-232F-4954-BD3F-52C3876F227D}" type="pres">
      <dgm:prSet presAssocID="{2AB46285-29A8-42BB-868A-BFDE0FFE5727}" presName="parTransFour" presStyleCnt="0"/>
      <dgm:spPr/>
    </dgm:pt>
    <dgm:pt modelId="{D80EBF72-1112-436E-9C72-8CEE867647AF}" type="pres">
      <dgm:prSet presAssocID="{2AB46285-29A8-42BB-868A-BFDE0FFE5727}" presName="horzFour" presStyleCnt="0"/>
      <dgm:spPr/>
    </dgm:pt>
    <dgm:pt modelId="{4AA5A3B7-E661-41F2-A1BC-986B6B357F41}" type="pres">
      <dgm:prSet presAssocID="{B3E02284-B3C4-4492-A618-ACAA20CC702A}" presName="vertFour" presStyleCnt="0">
        <dgm:presLayoutVars>
          <dgm:chPref val="3"/>
        </dgm:presLayoutVars>
      </dgm:prSet>
      <dgm:spPr/>
    </dgm:pt>
    <dgm:pt modelId="{BA9BB791-5ED8-4E0A-B0BF-B2BA7DD3E29D}" type="pres">
      <dgm:prSet presAssocID="{B3E02284-B3C4-4492-A618-ACAA20CC702A}" presName="txFour" presStyleLbl="node4" presStyleIdx="16" presStyleCnt="45">
        <dgm:presLayoutVars>
          <dgm:chPref val="3"/>
        </dgm:presLayoutVars>
      </dgm:prSet>
      <dgm:spPr/>
      <dgm:t>
        <a:bodyPr/>
        <a:lstStyle/>
        <a:p>
          <a:endParaRPr lang="ru-RU"/>
        </a:p>
      </dgm:t>
    </dgm:pt>
    <dgm:pt modelId="{5BEE759B-DD56-47E5-A110-4807B96F7035}" type="pres">
      <dgm:prSet presAssocID="{B3E02284-B3C4-4492-A618-ACAA20CC702A}" presName="parTransFour" presStyleCnt="0"/>
      <dgm:spPr/>
    </dgm:pt>
    <dgm:pt modelId="{DC8F6C01-5DB4-4CE2-9A84-D801235E8829}" type="pres">
      <dgm:prSet presAssocID="{B3E02284-B3C4-4492-A618-ACAA20CC702A}" presName="horzFour" presStyleCnt="0"/>
      <dgm:spPr/>
    </dgm:pt>
    <dgm:pt modelId="{8804206F-B57E-4503-A546-6CD7DF3006F0}" type="pres">
      <dgm:prSet presAssocID="{5FAC156D-E4C3-4576-83E0-9E1B55A253FE}" presName="vertFour" presStyleCnt="0">
        <dgm:presLayoutVars>
          <dgm:chPref val="3"/>
        </dgm:presLayoutVars>
      </dgm:prSet>
      <dgm:spPr/>
    </dgm:pt>
    <dgm:pt modelId="{EF877C3E-1AED-4E5C-B9B2-BAE3107D0A00}" type="pres">
      <dgm:prSet presAssocID="{5FAC156D-E4C3-4576-83E0-9E1B55A253FE}" presName="txFour" presStyleLbl="node4" presStyleIdx="17" presStyleCnt="45">
        <dgm:presLayoutVars>
          <dgm:chPref val="3"/>
        </dgm:presLayoutVars>
      </dgm:prSet>
      <dgm:spPr/>
      <dgm:t>
        <a:bodyPr/>
        <a:lstStyle/>
        <a:p>
          <a:endParaRPr lang="ru-RU"/>
        </a:p>
      </dgm:t>
    </dgm:pt>
    <dgm:pt modelId="{107DDC55-3231-4B44-BE32-70A02FAEF6A6}" type="pres">
      <dgm:prSet presAssocID="{5FAC156D-E4C3-4576-83E0-9E1B55A253FE}" presName="horzFour" presStyleCnt="0"/>
      <dgm:spPr/>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BC3780EC-6A8B-44DF-B9EE-2DD1146E7F89}" type="pres">
      <dgm:prSet presAssocID="{66E38241-E965-439E-997F-74C14C213F23}" presName="vertFour" presStyleCnt="0">
        <dgm:presLayoutVars>
          <dgm:chPref val="3"/>
        </dgm:presLayoutVars>
      </dgm:prSet>
      <dgm:spPr/>
    </dgm:pt>
    <dgm:pt modelId="{02D78884-08A2-47FD-874A-FD0B1E1D6A24}" type="pres">
      <dgm:prSet presAssocID="{66E38241-E965-439E-997F-74C14C213F23}" presName="txFour" presStyleLbl="node4" presStyleIdx="18" presStyleCnt="45">
        <dgm:presLayoutVars>
          <dgm:chPref val="3"/>
        </dgm:presLayoutVars>
      </dgm:prSet>
      <dgm:spPr/>
      <dgm:t>
        <a:bodyPr/>
        <a:lstStyle/>
        <a:p>
          <a:endParaRPr lang="ru-RU"/>
        </a:p>
      </dgm:t>
    </dgm:pt>
    <dgm:pt modelId="{BEA800FD-3FF2-44D3-B095-1DA76A25312A}" type="pres">
      <dgm:prSet presAssocID="{66E38241-E965-439E-997F-74C14C213F23}" presName="parTransFour" presStyleCnt="0"/>
      <dgm:spPr/>
    </dgm:pt>
    <dgm:pt modelId="{EE518E9E-1373-401A-B06B-B7F8F1BE37AF}" type="pres">
      <dgm:prSet presAssocID="{66E38241-E965-439E-997F-74C14C213F23}" presName="horzFour"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19" presStyleCnt="45">
        <dgm:presLayoutVars>
          <dgm:chPref val="3"/>
        </dgm:presLayoutVars>
      </dgm:prSet>
      <dgm:spPr/>
      <dgm:t>
        <a:bodyPr/>
        <a:lstStyle/>
        <a:p>
          <a:endParaRPr lang="ru-RU"/>
        </a:p>
      </dgm:t>
    </dgm:pt>
    <dgm:pt modelId="{30B75228-9E45-4192-98FC-463FCFD65011}" type="pres">
      <dgm:prSet presAssocID="{D1936ACF-1E69-4953-BA37-9ADE2EF12E41}" presName="parTransFour" presStyleCnt="0"/>
      <dgm:spPr/>
    </dgm:pt>
    <dgm:pt modelId="{4E7A1119-403E-4C39-BB54-05ED8132FF0C}" type="pres">
      <dgm:prSet presAssocID="{D1936ACF-1E69-4953-BA37-9ADE2EF12E41}" presName="horzFour" presStyleCnt="0"/>
      <dgm:spPr/>
    </dgm:pt>
    <dgm:pt modelId="{F32685DE-10D4-4878-B807-45D477FFEF84}" type="pres">
      <dgm:prSet presAssocID="{4E5A1869-57DF-4BD2-89F2-0FF412DDC036}" presName="vertFour" presStyleCnt="0">
        <dgm:presLayoutVars>
          <dgm:chPref val="3"/>
        </dgm:presLayoutVars>
      </dgm:prSet>
      <dgm:spPr/>
    </dgm:pt>
    <dgm:pt modelId="{BA61E3A6-0BE5-4066-9F94-BB1BFFF8EBBF}" type="pres">
      <dgm:prSet presAssocID="{4E5A1869-57DF-4BD2-89F2-0FF412DDC036}" presName="txFour" presStyleLbl="node4" presStyleIdx="20" presStyleCnt="45">
        <dgm:presLayoutVars>
          <dgm:chPref val="3"/>
        </dgm:presLayoutVars>
      </dgm:prSet>
      <dgm:spPr/>
      <dgm:t>
        <a:bodyPr/>
        <a:lstStyle/>
        <a:p>
          <a:endParaRPr lang="ru-RU"/>
        </a:p>
      </dgm:t>
    </dgm:pt>
    <dgm:pt modelId="{E4A82E23-1C0A-4136-A9EF-782A3309B0A1}" type="pres">
      <dgm:prSet presAssocID="{4E5A1869-57DF-4BD2-89F2-0FF412DDC036}" presName="parTransFour" presStyleCnt="0"/>
      <dgm:spPr/>
    </dgm:pt>
    <dgm:pt modelId="{12969847-F565-4B2C-9631-4E5EF759A09C}" type="pres">
      <dgm:prSet presAssocID="{4E5A1869-57DF-4BD2-89F2-0FF412DDC036}" presName="horzFour" presStyleCnt="0"/>
      <dgm:spPr/>
    </dgm:pt>
    <dgm:pt modelId="{52B80F8A-F071-46D8-883B-7E22B84F7B82}" type="pres">
      <dgm:prSet presAssocID="{F0AF63A1-E6C3-48D7-BA15-2982A4DC912D}" presName="vertFour" presStyleCnt="0">
        <dgm:presLayoutVars>
          <dgm:chPref val="3"/>
        </dgm:presLayoutVars>
      </dgm:prSet>
      <dgm:spPr/>
    </dgm:pt>
    <dgm:pt modelId="{8C5A4ABB-F609-4CF2-8CFC-5593BE697C3C}" type="pres">
      <dgm:prSet presAssocID="{F0AF63A1-E6C3-48D7-BA15-2982A4DC912D}" presName="txFour" presStyleLbl="node4" presStyleIdx="21" presStyleCnt="45">
        <dgm:presLayoutVars>
          <dgm:chPref val="3"/>
        </dgm:presLayoutVars>
      </dgm:prSet>
      <dgm:spPr/>
      <dgm:t>
        <a:bodyPr/>
        <a:lstStyle/>
        <a:p>
          <a:endParaRPr lang="ru-RU"/>
        </a:p>
      </dgm:t>
    </dgm:pt>
    <dgm:pt modelId="{628ECAEA-B4E2-4B8B-803B-B806DDFF1BEA}" type="pres">
      <dgm:prSet presAssocID="{F0AF63A1-E6C3-48D7-BA15-2982A4DC912D}" presName="parTransFour" presStyleCnt="0"/>
      <dgm:spPr/>
    </dgm:pt>
    <dgm:pt modelId="{363B422D-50FA-4623-87DE-F2646C7B8FA8}" type="pres">
      <dgm:prSet presAssocID="{F0AF63A1-E6C3-48D7-BA15-2982A4DC912D}" presName="horzFour" presStyleCnt="0"/>
      <dgm:spPr/>
    </dgm:pt>
    <dgm:pt modelId="{C6A45010-9352-4A1A-8B01-AEC7EFC8D6CE}" type="pres">
      <dgm:prSet presAssocID="{8EC1F942-64B7-4407-8F49-B1183D54A886}" presName="vertFour" presStyleCnt="0">
        <dgm:presLayoutVars>
          <dgm:chPref val="3"/>
        </dgm:presLayoutVars>
      </dgm:prSet>
      <dgm:spPr/>
    </dgm:pt>
    <dgm:pt modelId="{5CA92D6E-6985-440B-92AD-5A876699A5A4}" type="pres">
      <dgm:prSet presAssocID="{8EC1F942-64B7-4407-8F49-B1183D54A886}" presName="txFour" presStyleLbl="node4" presStyleIdx="22" presStyleCnt="45">
        <dgm:presLayoutVars>
          <dgm:chPref val="3"/>
        </dgm:presLayoutVars>
      </dgm:prSet>
      <dgm:spPr/>
      <dgm:t>
        <a:bodyPr/>
        <a:lstStyle/>
        <a:p>
          <a:endParaRPr lang="ru-RU"/>
        </a:p>
      </dgm:t>
    </dgm:pt>
    <dgm:pt modelId="{F9254DA0-656D-4EA7-88BA-E395EC3AF8B9}" type="pres">
      <dgm:prSet presAssocID="{8EC1F942-64B7-4407-8F49-B1183D54A886}" presName="parTransFour" presStyleCnt="0"/>
      <dgm:spPr/>
    </dgm:pt>
    <dgm:pt modelId="{DC7AF065-3F82-4CA6-A7AA-3C6E8866FA3D}" type="pres">
      <dgm:prSet presAssocID="{8EC1F942-64B7-4407-8F49-B1183D54A886}" presName="horzFour" presStyleCnt="0"/>
      <dgm:spPr/>
    </dgm:pt>
    <dgm:pt modelId="{6B58E69A-77C2-4C43-9442-11E57252E831}" type="pres">
      <dgm:prSet presAssocID="{5A4818C3-17C5-4D41-96F8-ECDEE77C52D8}" presName="vertFour" presStyleCnt="0">
        <dgm:presLayoutVars>
          <dgm:chPref val="3"/>
        </dgm:presLayoutVars>
      </dgm:prSet>
      <dgm:spPr/>
    </dgm:pt>
    <dgm:pt modelId="{18AC92DF-083C-4989-8ADA-6707D01CCCF4}" type="pres">
      <dgm:prSet presAssocID="{5A4818C3-17C5-4D41-96F8-ECDEE77C52D8}" presName="txFour" presStyleLbl="node4" presStyleIdx="23" presStyleCnt="45">
        <dgm:presLayoutVars>
          <dgm:chPref val="3"/>
        </dgm:presLayoutVars>
      </dgm:prSet>
      <dgm:spPr/>
      <dgm:t>
        <a:bodyPr/>
        <a:lstStyle/>
        <a:p>
          <a:endParaRPr lang="ru-RU"/>
        </a:p>
      </dgm:t>
    </dgm:pt>
    <dgm:pt modelId="{7B009CC2-58A0-45B8-8CF1-AEBF4BD3909C}" type="pres">
      <dgm:prSet presAssocID="{5A4818C3-17C5-4D41-96F8-ECDEE77C52D8}" presName="parTransFour" presStyleCnt="0"/>
      <dgm:spPr/>
    </dgm:pt>
    <dgm:pt modelId="{3D7CE568-A150-4BE1-B2A1-29D954331A37}" type="pres">
      <dgm:prSet presAssocID="{5A4818C3-17C5-4D41-96F8-ECDEE77C52D8}" presName="horzFour" presStyleCnt="0"/>
      <dgm:spPr/>
    </dgm:pt>
    <dgm:pt modelId="{51163814-E3BC-4FE1-9FA8-C18F72C1B8AC}" type="pres">
      <dgm:prSet presAssocID="{F2B65674-5C97-4957-9520-E325D172DC5B}" presName="vertFour" presStyleCnt="0">
        <dgm:presLayoutVars>
          <dgm:chPref val="3"/>
        </dgm:presLayoutVars>
      </dgm:prSet>
      <dgm:spPr/>
    </dgm:pt>
    <dgm:pt modelId="{A522CAB1-FCC4-443F-8FD3-24E781281F54}" type="pres">
      <dgm:prSet presAssocID="{F2B65674-5C97-4957-9520-E325D172DC5B}" presName="txFour" presStyleLbl="node4" presStyleIdx="24" presStyleCnt="45">
        <dgm:presLayoutVars>
          <dgm:chPref val="3"/>
        </dgm:presLayoutVars>
      </dgm:prSet>
      <dgm:spPr/>
      <dgm:t>
        <a:bodyPr/>
        <a:lstStyle/>
        <a:p>
          <a:endParaRPr lang="ru-RU"/>
        </a:p>
      </dgm:t>
    </dgm:pt>
    <dgm:pt modelId="{7DAB765A-CBD8-42EE-9563-20F5EBF4CBDF}" type="pres">
      <dgm:prSet presAssocID="{F2B65674-5C97-4957-9520-E325D172DC5B}" presName="parTransFour" presStyleCnt="0"/>
      <dgm:spPr/>
    </dgm:pt>
    <dgm:pt modelId="{4919BA61-09ED-4617-9876-3C754E477BEC}" type="pres">
      <dgm:prSet presAssocID="{F2B65674-5C97-4957-9520-E325D172DC5B}" presName="horzFour" presStyleCnt="0"/>
      <dgm:spPr/>
    </dgm:pt>
    <dgm:pt modelId="{B895BBEE-F8D4-484D-9501-928871353F07}" type="pres">
      <dgm:prSet presAssocID="{9F02D80C-EA69-46A6-BFB4-BA4080CB1F28}" presName="vertFour" presStyleCnt="0">
        <dgm:presLayoutVars>
          <dgm:chPref val="3"/>
        </dgm:presLayoutVars>
      </dgm:prSet>
      <dgm:spPr/>
    </dgm:pt>
    <dgm:pt modelId="{D4C72088-8A4D-4CDF-AE61-70BF448279A6}" type="pres">
      <dgm:prSet presAssocID="{9F02D80C-EA69-46A6-BFB4-BA4080CB1F28}" presName="txFour" presStyleLbl="node4" presStyleIdx="25" presStyleCnt="45">
        <dgm:presLayoutVars>
          <dgm:chPref val="3"/>
        </dgm:presLayoutVars>
      </dgm:prSet>
      <dgm:spPr/>
      <dgm:t>
        <a:bodyPr/>
        <a:lstStyle/>
        <a:p>
          <a:endParaRPr lang="ru-RU"/>
        </a:p>
      </dgm:t>
    </dgm:pt>
    <dgm:pt modelId="{F9C1014C-F732-421D-8669-CAB7579B423B}" type="pres">
      <dgm:prSet presAssocID="{9F02D80C-EA69-46A6-BFB4-BA4080CB1F28}" presName="parTransFour" presStyleCnt="0"/>
      <dgm:spPr/>
    </dgm:pt>
    <dgm:pt modelId="{87C6F535-2034-4929-A5E3-905B64ADC50D}" type="pres">
      <dgm:prSet presAssocID="{9F02D80C-EA69-46A6-BFB4-BA4080CB1F28}" presName="horzFour" presStyleCnt="0"/>
      <dgm:spPr/>
    </dgm:pt>
    <dgm:pt modelId="{89264EB9-C267-4BED-BA85-6100B2B34F3F}" type="pres">
      <dgm:prSet presAssocID="{A2438642-730F-43FC-AD03-05B6C4A3D00B}" presName="vertFour" presStyleCnt="0">
        <dgm:presLayoutVars>
          <dgm:chPref val="3"/>
        </dgm:presLayoutVars>
      </dgm:prSet>
      <dgm:spPr/>
    </dgm:pt>
    <dgm:pt modelId="{D52BBB9D-5636-4483-98A8-F562F566C328}" type="pres">
      <dgm:prSet presAssocID="{A2438642-730F-43FC-AD03-05B6C4A3D00B}" presName="txFour" presStyleLbl="node4" presStyleIdx="26" presStyleCnt="45">
        <dgm:presLayoutVars>
          <dgm:chPref val="3"/>
        </dgm:presLayoutVars>
      </dgm:prSet>
      <dgm:spPr/>
      <dgm:t>
        <a:bodyPr/>
        <a:lstStyle/>
        <a:p>
          <a:endParaRPr lang="ru-RU"/>
        </a:p>
      </dgm:t>
    </dgm:pt>
    <dgm:pt modelId="{AC875F50-3B13-41EA-8D8A-274AC9FD9FBF}" type="pres">
      <dgm:prSet presAssocID="{A2438642-730F-43FC-AD03-05B6C4A3D00B}"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3EAD5394-E4AB-45B2-BE09-F998533ECF40}" type="pres">
      <dgm:prSet presAssocID="{D5544F4D-4FD2-41EE-A356-ABCAA534BCB5}" presName="vertFour" presStyleCnt="0">
        <dgm:presLayoutVars>
          <dgm:chPref val="3"/>
        </dgm:presLayoutVars>
      </dgm:prSet>
      <dgm:spPr/>
    </dgm:pt>
    <dgm:pt modelId="{A7AF9B85-BF68-40A8-954B-A40EDB5CAF9F}" type="pres">
      <dgm:prSet presAssocID="{D5544F4D-4FD2-41EE-A356-ABCAA534BCB5}" presName="txFour" presStyleLbl="node4" presStyleIdx="27" presStyleCnt="45">
        <dgm:presLayoutVars>
          <dgm:chPref val="3"/>
        </dgm:presLayoutVars>
      </dgm:prSet>
      <dgm:spPr/>
      <dgm:t>
        <a:bodyPr/>
        <a:lstStyle/>
        <a:p>
          <a:endParaRPr lang="ru-RU"/>
        </a:p>
      </dgm:t>
    </dgm:pt>
    <dgm:pt modelId="{C764A47D-7314-411D-8EF1-5B8F29829B1A}" type="pres">
      <dgm:prSet presAssocID="{D5544F4D-4FD2-41EE-A356-ABCAA534BCB5}" presName="parTransFour" presStyleCnt="0"/>
      <dgm:spPr/>
    </dgm:pt>
    <dgm:pt modelId="{D5C7FEFF-BE20-4D98-A72C-52B1B8B3F4F7}" type="pres">
      <dgm:prSet presAssocID="{D5544F4D-4FD2-41EE-A356-ABCAA534BCB5}" presName="horzFour"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28" presStyleCnt="45">
        <dgm:presLayoutVars>
          <dgm:chPref val="3"/>
        </dgm:presLayoutVars>
      </dgm:prSet>
      <dgm:spPr/>
      <dgm:t>
        <a:bodyPr/>
        <a:lstStyle/>
        <a:p>
          <a:endParaRPr lang="ru-RU"/>
        </a:p>
      </dgm:t>
    </dgm:pt>
    <dgm:pt modelId="{82BA7D97-E2A8-4C59-838B-E0906E156677}" type="pres">
      <dgm:prSet presAssocID="{187C542A-BCFC-4BBB-8DCA-67690BE3FD29}" presName="parTransFour" presStyleCnt="0"/>
      <dgm:spPr/>
    </dgm:pt>
    <dgm:pt modelId="{F73E662C-F722-4B4F-9DF8-BE21B2C2C700}" type="pres">
      <dgm:prSet presAssocID="{187C542A-BCFC-4BBB-8DCA-67690BE3FD29}" presName="horzFour" presStyleCnt="0"/>
      <dgm:spPr/>
    </dgm:pt>
    <dgm:pt modelId="{566AACE7-A2F1-4E7A-BECC-43348B95352C}" type="pres">
      <dgm:prSet presAssocID="{593C7C55-813E-4059-B734-EC61CD9C5CBC}" presName="vertFour" presStyleCnt="0">
        <dgm:presLayoutVars>
          <dgm:chPref val="3"/>
        </dgm:presLayoutVars>
      </dgm:prSet>
      <dgm:spPr/>
    </dgm:pt>
    <dgm:pt modelId="{7653A429-0E18-4BE3-A07C-F1A5A9D672E3}" type="pres">
      <dgm:prSet presAssocID="{593C7C55-813E-4059-B734-EC61CD9C5CBC}" presName="txFour" presStyleLbl="node4" presStyleIdx="29" presStyleCnt="45">
        <dgm:presLayoutVars>
          <dgm:chPref val="3"/>
        </dgm:presLayoutVars>
      </dgm:prSet>
      <dgm:spPr/>
      <dgm:t>
        <a:bodyPr/>
        <a:lstStyle/>
        <a:p>
          <a:endParaRPr lang="ru-RU"/>
        </a:p>
      </dgm:t>
    </dgm:pt>
    <dgm:pt modelId="{BED59DE9-3C29-48CB-8A25-B7F991619843}" type="pres">
      <dgm:prSet presAssocID="{593C7C55-813E-4059-B734-EC61CD9C5CBC}" presName="parTransFour" presStyleCnt="0"/>
      <dgm:spPr/>
    </dgm:pt>
    <dgm:pt modelId="{3A3A01C6-B3AA-4C89-92D4-EA308C8E23E1}" type="pres">
      <dgm:prSet presAssocID="{593C7C55-813E-4059-B734-EC61CD9C5CBC}" presName="horzFour" presStyleCnt="0"/>
      <dgm:spPr/>
    </dgm:pt>
    <dgm:pt modelId="{B8B89817-F07F-4DA9-AEBF-C4EDAD3E897E}" type="pres">
      <dgm:prSet presAssocID="{9E15771F-F540-4F32-ACD6-56CFD707E80B}" presName="vertFour" presStyleCnt="0">
        <dgm:presLayoutVars>
          <dgm:chPref val="3"/>
        </dgm:presLayoutVars>
      </dgm:prSet>
      <dgm:spPr/>
    </dgm:pt>
    <dgm:pt modelId="{35DF38A4-C109-469A-81F6-242705CF6432}" type="pres">
      <dgm:prSet presAssocID="{9E15771F-F540-4F32-ACD6-56CFD707E80B}" presName="txFour" presStyleLbl="node4" presStyleIdx="30" presStyleCnt="45">
        <dgm:presLayoutVars>
          <dgm:chPref val="3"/>
        </dgm:presLayoutVars>
      </dgm:prSet>
      <dgm:spPr/>
      <dgm:t>
        <a:bodyPr/>
        <a:lstStyle/>
        <a:p>
          <a:endParaRPr lang="ru-RU"/>
        </a:p>
      </dgm:t>
    </dgm:pt>
    <dgm:pt modelId="{316284DC-AD60-4799-9C6D-BBAE00D72CFA}" type="pres">
      <dgm:prSet presAssocID="{9E15771F-F540-4F32-ACD6-56CFD707E80B}" presName="parTransFour" presStyleCnt="0"/>
      <dgm:spPr/>
    </dgm:pt>
    <dgm:pt modelId="{FF9D5968-2625-4FA7-B798-123DE0850F01}" type="pres">
      <dgm:prSet presAssocID="{9E15771F-F540-4F32-ACD6-56CFD707E80B}" presName="horzFour" presStyleCnt="0"/>
      <dgm:spPr/>
    </dgm:pt>
    <dgm:pt modelId="{0ACE6D06-B44A-4123-806C-A6DF04AE4987}" type="pres">
      <dgm:prSet presAssocID="{20671797-DAB3-483D-81A6-EB33F8E5D325}" presName="vertFour" presStyleCnt="0">
        <dgm:presLayoutVars>
          <dgm:chPref val="3"/>
        </dgm:presLayoutVars>
      </dgm:prSet>
      <dgm:spPr/>
    </dgm:pt>
    <dgm:pt modelId="{72D34432-C31A-4895-8C4B-497C4DC5EA4F}" type="pres">
      <dgm:prSet presAssocID="{20671797-DAB3-483D-81A6-EB33F8E5D325}" presName="txFour" presStyleLbl="node4" presStyleIdx="31" presStyleCnt="45">
        <dgm:presLayoutVars>
          <dgm:chPref val="3"/>
        </dgm:presLayoutVars>
      </dgm:prSet>
      <dgm:spPr/>
      <dgm:t>
        <a:bodyPr/>
        <a:lstStyle/>
        <a:p>
          <a:endParaRPr lang="ru-RU"/>
        </a:p>
      </dgm:t>
    </dgm:pt>
    <dgm:pt modelId="{B6C8A634-B256-444B-B8DC-59DBBF0124A6}" type="pres">
      <dgm:prSet presAssocID="{20671797-DAB3-483D-81A6-EB33F8E5D325}" presName="parTransFour" presStyleCnt="0"/>
      <dgm:spPr/>
    </dgm:pt>
    <dgm:pt modelId="{68423DB6-6E38-46B7-BEBB-F85082740DD1}" type="pres">
      <dgm:prSet presAssocID="{20671797-DAB3-483D-81A6-EB33F8E5D325}" presName="horzFour" presStyleCnt="0"/>
      <dgm:spPr/>
    </dgm:pt>
    <dgm:pt modelId="{57A0058B-D01D-4FF4-8B60-7C4F82AE0D0A}" type="pres">
      <dgm:prSet presAssocID="{16E89ECF-BF0A-4766-82BA-84AED34912A2}" presName="vertFour" presStyleCnt="0">
        <dgm:presLayoutVars>
          <dgm:chPref val="3"/>
        </dgm:presLayoutVars>
      </dgm:prSet>
      <dgm:spPr/>
    </dgm:pt>
    <dgm:pt modelId="{2D39DC43-C5C2-46F4-8451-9BFA59AC4F62}" type="pres">
      <dgm:prSet presAssocID="{16E89ECF-BF0A-4766-82BA-84AED34912A2}" presName="txFour" presStyleLbl="node4" presStyleIdx="32" presStyleCnt="45">
        <dgm:presLayoutVars>
          <dgm:chPref val="3"/>
        </dgm:presLayoutVars>
      </dgm:prSet>
      <dgm:spPr/>
      <dgm:t>
        <a:bodyPr/>
        <a:lstStyle/>
        <a:p>
          <a:endParaRPr lang="ru-RU"/>
        </a:p>
      </dgm:t>
    </dgm:pt>
    <dgm:pt modelId="{D69C0A4F-D740-4783-9787-414B3EF61B0C}" type="pres">
      <dgm:prSet presAssocID="{16E89ECF-BF0A-4766-82BA-84AED34912A2}" presName="parTransFour" presStyleCnt="0"/>
      <dgm:spPr/>
    </dgm:pt>
    <dgm:pt modelId="{61E51A04-ADBC-4C74-A9A4-693D27C4ED8D}" type="pres">
      <dgm:prSet presAssocID="{16E89ECF-BF0A-4766-82BA-84AED34912A2}" presName="horzFour" presStyleCnt="0"/>
      <dgm:spPr/>
    </dgm:pt>
    <dgm:pt modelId="{647D7595-9FCE-4068-8B8E-83D4167F1BD2}" type="pres">
      <dgm:prSet presAssocID="{4A17D62D-85FA-450A-86D4-161E798A8273}" presName="vertFour" presStyleCnt="0">
        <dgm:presLayoutVars>
          <dgm:chPref val="3"/>
        </dgm:presLayoutVars>
      </dgm:prSet>
      <dgm:spPr/>
    </dgm:pt>
    <dgm:pt modelId="{662E41BF-A214-4B24-87EA-87AF59084007}" type="pres">
      <dgm:prSet presAssocID="{4A17D62D-85FA-450A-86D4-161E798A8273}" presName="txFour" presStyleLbl="node4" presStyleIdx="33" presStyleCnt="45">
        <dgm:presLayoutVars>
          <dgm:chPref val="3"/>
        </dgm:presLayoutVars>
      </dgm:prSet>
      <dgm:spPr/>
      <dgm:t>
        <a:bodyPr/>
        <a:lstStyle/>
        <a:p>
          <a:endParaRPr lang="ru-RU"/>
        </a:p>
      </dgm:t>
    </dgm:pt>
    <dgm:pt modelId="{F004DF3E-4C1B-4D76-B14E-4E24775CD79D}" type="pres">
      <dgm:prSet presAssocID="{4A17D62D-85FA-450A-86D4-161E798A8273}" presName="parTransFour" presStyleCnt="0"/>
      <dgm:spPr/>
    </dgm:pt>
    <dgm:pt modelId="{BC1E32C1-5AED-478B-993A-487C423AF333}" type="pres">
      <dgm:prSet presAssocID="{4A17D62D-85FA-450A-86D4-161E798A8273}" presName="horzFour" presStyleCnt="0"/>
      <dgm:spPr/>
    </dgm:pt>
    <dgm:pt modelId="{98FB80F0-9FF2-484F-960D-F9A590DB736E}" type="pres">
      <dgm:prSet presAssocID="{DB47BA9A-953D-4300-A53A-35F9C22887CE}" presName="vertFour" presStyleCnt="0">
        <dgm:presLayoutVars>
          <dgm:chPref val="3"/>
        </dgm:presLayoutVars>
      </dgm:prSet>
      <dgm:spPr/>
    </dgm:pt>
    <dgm:pt modelId="{F963CB2F-8885-4C02-866A-4DEF44415375}" type="pres">
      <dgm:prSet presAssocID="{DB47BA9A-953D-4300-A53A-35F9C22887CE}" presName="txFour" presStyleLbl="node4" presStyleIdx="34" presStyleCnt="45">
        <dgm:presLayoutVars>
          <dgm:chPref val="3"/>
        </dgm:presLayoutVars>
      </dgm:prSet>
      <dgm:spPr/>
      <dgm:t>
        <a:bodyPr/>
        <a:lstStyle/>
        <a:p>
          <a:endParaRPr lang="ru-RU"/>
        </a:p>
      </dgm:t>
    </dgm:pt>
    <dgm:pt modelId="{8FAF89C8-A61A-4C55-808E-74446FEA2EB3}" type="pres">
      <dgm:prSet presAssocID="{DB47BA9A-953D-4300-A53A-35F9C22887CE}" presName="parTransFour" presStyleCnt="0"/>
      <dgm:spPr/>
    </dgm:pt>
    <dgm:pt modelId="{8D3CC123-D778-4F63-AFD6-CA1656AFBC9B}" type="pres">
      <dgm:prSet presAssocID="{DB47BA9A-953D-4300-A53A-35F9C22887CE}" presName="horzFour" presStyleCnt="0"/>
      <dgm:spPr/>
    </dgm:pt>
    <dgm:pt modelId="{67307F44-F6A6-4122-9A89-827489EC7842}" type="pres">
      <dgm:prSet presAssocID="{4E336ED9-532D-4824-98EE-661D7E9A915D}" presName="vertFour" presStyleCnt="0">
        <dgm:presLayoutVars>
          <dgm:chPref val="3"/>
        </dgm:presLayoutVars>
      </dgm:prSet>
      <dgm:spPr/>
    </dgm:pt>
    <dgm:pt modelId="{409D090D-A802-4A45-B614-1255257FC08B}" type="pres">
      <dgm:prSet presAssocID="{4E336ED9-532D-4824-98EE-661D7E9A915D}" presName="txFour" presStyleLbl="node4" presStyleIdx="35" presStyleCnt="45">
        <dgm:presLayoutVars>
          <dgm:chPref val="3"/>
        </dgm:presLayoutVars>
      </dgm:prSet>
      <dgm:spPr/>
      <dgm:t>
        <a:bodyPr/>
        <a:lstStyle/>
        <a:p>
          <a:endParaRPr lang="ru-RU"/>
        </a:p>
      </dgm:t>
    </dgm:pt>
    <dgm:pt modelId="{72231E15-A221-478D-A8D8-3313004A12B5}" type="pres">
      <dgm:prSet presAssocID="{4E336ED9-532D-4824-98EE-661D7E9A915D}"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22447473-48A4-4C0C-8BEC-2558DB533AA4}" type="pres">
      <dgm:prSet presAssocID="{BDDF592B-1C58-40EE-9108-0DC798BB2F08}" presName="vertFour" presStyleCnt="0">
        <dgm:presLayoutVars>
          <dgm:chPref val="3"/>
        </dgm:presLayoutVars>
      </dgm:prSet>
      <dgm:spPr/>
    </dgm:pt>
    <dgm:pt modelId="{4CD2A706-78CC-47E3-A8F8-D778F944372A}" type="pres">
      <dgm:prSet presAssocID="{BDDF592B-1C58-40EE-9108-0DC798BB2F08}" presName="txFour" presStyleLbl="node4" presStyleIdx="36" presStyleCnt="45">
        <dgm:presLayoutVars>
          <dgm:chPref val="3"/>
        </dgm:presLayoutVars>
      </dgm:prSet>
      <dgm:spPr/>
      <dgm:t>
        <a:bodyPr/>
        <a:lstStyle/>
        <a:p>
          <a:endParaRPr lang="ru-RU"/>
        </a:p>
      </dgm:t>
    </dgm:pt>
    <dgm:pt modelId="{4C177EB7-865B-4153-871C-6C5CF7DBC8C3}" type="pres">
      <dgm:prSet presAssocID="{BDDF592B-1C58-40EE-9108-0DC798BB2F08}" presName="parTransFour" presStyleCnt="0"/>
      <dgm:spPr/>
    </dgm:pt>
    <dgm:pt modelId="{20DB843D-8E62-4574-AB26-BE48E34E41C8}" type="pres">
      <dgm:prSet presAssocID="{BDDF592B-1C58-40EE-9108-0DC798BB2F08}" presName="horzFour"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37" presStyleCnt="45">
        <dgm:presLayoutVars>
          <dgm:chPref val="3"/>
        </dgm:presLayoutVars>
      </dgm:prSet>
      <dgm:spPr/>
      <dgm:t>
        <a:bodyPr/>
        <a:lstStyle/>
        <a:p>
          <a:endParaRPr lang="ru-RU"/>
        </a:p>
      </dgm:t>
    </dgm:pt>
    <dgm:pt modelId="{FE4B595F-B001-4933-98CC-F9415F4FE45A}" type="pres">
      <dgm:prSet presAssocID="{1B20A584-E8E7-451F-84AF-E95BD5B40EA1}" presName="parTransFour" presStyleCnt="0"/>
      <dgm:spPr/>
    </dgm:pt>
    <dgm:pt modelId="{19CEB4E4-DAEB-4DAC-B74F-6A90F95E40F6}" type="pres">
      <dgm:prSet presAssocID="{1B20A584-E8E7-451F-84AF-E95BD5B40EA1}" presName="horzFour" presStyleCnt="0"/>
      <dgm:spPr/>
    </dgm:pt>
    <dgm:pt modelId="{4B090C7C-91FA-46FA-862C-86DC2555E033}" type="pres">
      <dgm:prSet presAssocID="{DF86BB99-07F8-490F-B6E9-4F22F5A8A955}" presName="vertFour" presStyleCnt="0">
        <dgm:presLayoutVars>
          <dgm:chPref val="3"/>
        </dgm:presLayoutVars>
      </dgm:prSet>
      <dgm:spPr/>
    </dgm:pt>
    <dgm:pt modelId="{874CF4BC-44A5-455D-A60A-EB599B596188}" type="pres">
      <dgm:prSet presAssocID="{DF86BB99-07F8-490F-B6E9-4F22F5A8A955}" presName="txFour" presStyleLbl="node4" presStyleIdx="38" presStyleCnt="45">
        <dgm:presLayoutVars>
          <dgm:chPref val="3"/>
        </dgm:presLayoutVars>
      </dgm:prSet>
      <dgm:spPr/>
      <dgm:t>
        <a:bodyPr/>
        <a:lstStyle/>
        <a:p>
          <a:endParaRPr lang="ru-RU"/>
        </a:p>
      </dgm:t>
    </dgm:pt>
    <dgm:pt modelId="{7879E5A0-7B91-4ECE-AF79-8798634D07D0}" type="pres">
      <dgm:prSet presAssocID="{DF86BB99-07F8-490F-B6E9-4F22F5A8A955}" presName="parTransFour" presStyleCnt="0"/>
      <dgm:spPr/>
    </dgm:pt>
    <dgm:pt modelId="{97FFE9E6-CE88-44D7-A8E9-5F178F964167}" type="pres">
      <dgm:prSet presAssocID="{DF86BB99-07F8-490F-B6E9-4F22F5A8A955}" presName="horzFour" presStyleCnt="0"/>
      <dgm:spPr/>
    </dgm:pt>
    <dgm:pt modelId="{B45A538C-DC99-43D4-9C5E-FD6136650525}" type="pres">
      <dgm:prSet presAssocID="{04C3AC0E-965B-48C1-827A-5D93B22D2057}" presName="vertFour" presStyleCnt="0">
        <dgm:presLayoutVars>
          <dgm:chPref val="3"/>
        </dgm:presLayoutVars>
      </dgm:prSet>
      <dgm:spPr/>
    </dgm:pt>
    <dgm:pt modelId="{D2D81AF8-4EA8-45A6-A84D-9694EF1BCFE7}" type="pres">
      <dgm:prSet presAssocID="{04C3AC0E-965B-48C1-827A-5D93B22D2057}" presName="txFour" presStyleLbl="node4" presStyleIdx="39" presStyleCnt="45">
        <dgm:presLayoutVars>
          <dgm:chPref val="3"/>
        </dgm:presLayoutVars>
      </dgm:prSet>
      <dgm:spPr/>
      <dgm:t>
        <a:bodyPr/>
        <a:lstStyle/>
        <a:p>
          <a:endParaRPr lang="ru-RU"/>
        </a:p>
      </dgm:t>
    </dgm:pt>
    <dgm:pt modelId="{31DD6202-DBD1-44BF-A1E0-17D7DF207347}" type="pres">
      <dgm:prSet presAssocID="{04C3AC0E-965B-48C1-827A-5D93B22D2057}" presName="parTransFour" presStyleCnt="0"/>
      <dgm:spPr/>
    </dgm:pt>
    <dgm:pt modelId="{78FA1C88-01CB-45D0-B8B1-93ED28DC0515}" type="pres">
      <dgm:prSet presAssocID="{04C3AC0E-965B-48C1-827A-5D93B22D2057}" presName="horzFour" presStyleCnt="0"/>
      <dgm:spPr/>
    </dgm:pt>
    <dgm:pt modelId="{C388ABCD-EF97-4C36-B582-B368BFAF3A98}" type="pres">
      <dgm:prSet presAssocID="{FD657B6D-8ACE-4CCE-A7E1-4A6249E61467}" presName="vertFour" presStyleCnt="0">
        <dgm:presLayoutVars>
          <dgm:chPref val="3"/>
        </dgm:presLayoutVars>
      </dgm:prSet>
      <dgm:spPr/>
    </dgm:pt>
    <dgm:pt modelId="{B05C0A3E-A45E-4E74-81F8-BADC3EA7BC7D}" type="pres">
      <dgm:prSet presAssocID="{FD657B6D-8ACE-4CCE-A7E1-4A6249E61467}" presName="txFour" presStyleLbl="node4" presStyleIdx="40" presStyleCnt="45">
        <dgm:presLayoutVars>
          <dgm:chPref val="3"/>
        </dgm:presLayoutVars>
      </dgm:prSet>
      <dgm:spPr/>
      <dgm:t>
        <a:bodyPr/>
        <a:lstStyle/>
        <a:p>
          <a:endParaRPr lang="ru-RU"/>
        </a:p>
      </dgm:t>
    </dgm:pt>
    <dgm:pt modelId="{947CB39F-60F2-425A-9F46-5CCF02F1F25F}" type="pres">
      <dgm:prSet presAssocID="{FD657B6D-8ACE-4CCE-A7E1-4A6249E61467}" presName="parTransFour" presStyleCnt="0"/>
      <dgm:spPr/>
    </dgm:pt>
    <dgm:pt modelId="{3CF494E9-8292-4011-9D6D-8524C148D964}" type="pres">
      <dgm:prSet presAssocID="{FD657B6D-8ACE-4CCE-A7E1-4A6249E61467}" presName="horzFour" presStyleCnt="0"/>
      <dgm:spPr/>
    </dgm:pt>
    <dgm:pt modelId="{D41C14FE-B236-4C7C-9F57-E669D582972A}" type="pres">
      <dgm:prSet presAssocID="{5C919D87-C507-4A57-8D9E-B3AE1C7A557A}" presName="vertFour" presStyleCnt="0">
        <dgm:presLayoutVars>
          <dgm:chPref val="3"/>
        </dgm:presLayoutVars>
      </dgm:prSet>
      <dgm:spPr/>
    </dgm:pt>
    <dgm:pt modelId="{881302F4-A2A8-4E4E-874D-A4D74E057708}" type="pres">
      <dgm:prSet presAssocID="{5C919D87-C507-4A57-8D9E-B3AE1C7A557A}" presName="txFour" presStyleLbl="node4" presStyleIdx="41" presStyleCnt="45">
        <dgm:presLayoutVars>
          <dgm:chPref val="3"/>
        </dgm:presLayoutVars>
      </dgm:prSet>
      <dgm:spPr/>
      <dgm:t>
        <a:bodyPr/>
        <a:lstStyle/>
        <a:p>
          <a:endParaRPr lang="ru-RU"/>
        </a:p>
      </dgm:t>
    </dgm:pt>
    <dgm:pt modelId="{0C697388-AD20-4222-B52B-CB3133E141AF}" type="pres">
      <dgm:prSet presAssocID="{5C919D87-C507-4A57-8D9E-B3AE1C7A557A}" presName="parTransFour" presStyleCnt="0"/>
      <dgm:spPr/>
    </dgm:pt>
    <dgm:pt modelId="{6B6437D8-FFBB-4EA9-BD04-D07DCC0DA230}" type="pres">
      <dgm:prSet presAssocID="{5C919D87-C507-4A57-8D9E-B3AE1C7A557A}" presName="horzFour" presStyleCnt="0"/>
      <dgm:spPr/>
    </dgm:pt>
    <dgm:pt modelId="{BCBFF326-02F0-4113-A2C8-E5B201EF1920}" type="pres">
      <dgm:prSet presAssocID="{0247636D-783D-4249-B6A1-390DC255C8CF}" presName="vertFour" presStyleCnt="0">
        <dgm:presLayoutVars>
          <dgm:chPref val="3"/>
        </dgm:presLayoutVars>
      </dgm:prSet>
      <dgm:spPr/>
    </dgm:pt>
    <dgm:pt modelId="{6916EFB4-112E-4CD7-846D-62E9BA3CA65F}" type="pres">
      <dgm:prSet presAssocID="{0247636D-783D-4249-B6A1-390DC255C8CF}" presName="txFour" presStyleLbl="node4" presStyleIdx="42" presStyleCnt="45">
        <dgm:presLayoutVars>
          <dgm:chPref val="3"/>
        </dgm:presLayoutVars>
      </dgm:prSet>
      <dgm:spPr/>
      <dgm:t>
        <a:bodyPr/>
        <a:lstStyle/>
        <a:p>
          <a:endParaRPr lang="ru-RU"/>
        </a:p>
      </dgm:t>
    </dgm:pt>
    <dgm:pt modelId="{F2DBE98C-101C-4F4B-8530-99E537DEC671}" type="pres">
      <dgm:prSet presAssocID="{0247636D-783D-4249-B6A1-390DC255C8CF}" presName="parTransFour" presStyleCnt="0"/>
      <dgm:spPr/>
    </dgm:pt>
    <dgm:pt modelId="{4EC715A7-5B44-4ED1-8AAB-D45F2A26D3C5}" type="pres">
      <dgm:prSet presAssocID="{0247636D-783D-4249-B6A1-390DC255C8CF}" presName="horzFour" presStyleCnt="0"/>
      <dgm:spPr/>
    </dgm:pt>
    <dgm:pt modelId="{AAD0D375-8964-4D6D-9EC3-84A0C8424D73}" type="pres">
      <dgm:prSet presAssocID="{D45DAE52-951C-49A4-B152-60B579B0ED79}" presName="vertFour" presStyleCnt="0">
        <dgm:presLayoutVars>
          <dgm:chPref val="3"/>
        </dgm:presLayoutVars>
      </dgm:prSet>
      <dgm:spPr/>
    </dgm:pt>
    <dgm:pt modelId="{47B15991-EE3A-4331-AA9C-C3637606B886}" type="pres">
      <dgm:prSet presAssocID="{D45DAE52-951C-49A4-B152-60B579B0ED79}" presName="txFour" presStyleLbl="node4" presStyleIdx="43" presStyleCnt="45">
        <dgm:presLayoutVars>
          <dgm:chPref val="3"/>
        </dgm:presLayoutVars>
      </dgm:prSet>
      <dgm:spPr/>
      <dgm:t>
        <a:bodyPr/>
        <a:lstStyle/>
        <a:p>
          <a:endParaRPr lang="ru-RU"/>
        </a:p>
      </dgm:t>
    </dgm:pt>
    <dgm:pt modelId="{8ED46443-45F3-4785-8E34-54B2D98B6323}" type="pres">
      <dgm:prSet presAssocID="{D45DAE52-951C-49A4-B152-60B579B0ED79}" presName="parTransFour" presStyleCnt="0"/>
      <dgm:spPr/>
    </dgm:pt>
    <dgm:pt modelId="{C769BA58-8737-4A7B-9B4C-436F82711285}" type="pres">
      <dgm:prSet presAssocID="{D45DAE52-951C-49A4-B152-60B579B0ED79}" presName="horzFour" presStyleCnt="0"/>
      <dgm:spPr/>
    </dgm:pt>
    <dgm:pt modelId="{82AEA2C4-EF01-4331-A1F1-495EBD36E206}" type="pres">
      <dgm:prSet presAssocID="{4BF16F7B-0097-4DC7-93A6-2F83D1035606}" presName="vertFour" presStyleCnt="0">
        <dgm:presLayoutVars>
          <dgm:chPref val="3"/>
        </dgm:presLayoutVars>
      </dgm:prSet>
      <dgm:spPr/>
    </dgm:pt>
    <dgm:pt modelId="{2E8816E6-9DEF-4A9E-B167-496EA8E49838}" type="pres">
      <dgm:prSet presAssocID="{4BF16F7B-0097-4DC7-93A6-2F83D1035606}" presName="txFour" presStyleLbl="node4" presStyleIdx="44" presStyleCnt="45">
        <dgm:presLayoutVars>
          <dgm:chPref val="3"/>
        </dgm:presLayoutVars>
      </dgm:prSet>
      <dgm:spPr/>
      <dgm:t>
        <a:bodyPr/>
        <a:lstStyle/>
        <a:p>
          <a:endParaRPr lang="ru-RU"/>
        </a:p>
      </dgm:t>
    </dgm:pt>
    <dgm:pt modelId="{DA73DDB7-2B0F-4480-BD86-3AFC4856984D}" type="pres">
      <dgm:prSet presAssocID="{4BF16F7B-0097-4DC7-93A6-2F83D1035606}" presName="horzFour" presStyleCnt="0"/>
      <dgm:spPr/>
    </dgm:pt>
  </dgm:ptLst>
  <dgm:cxnLst>
    <dgm:cxn modelId="{E90B9AD5-6B9D-460A-B8D4-0169929EE8C4}" srcId="{1B20A584-E8E7-451F-84AF-E95BD5B40EA1}" destId="{DF86BB99-07F8-490F-B6E9-4F22F5A8A955}" srcOrd="0" destOrd="0" parTransId="{C985FE44-C5E5-4D58-805E-13170B646D27}" sibTransId="{38C2B751-10AB-424B-8533-370958D28C0F}"/>
    <dgm:cxn modelId="{52296358-0263-4F8A-90A2-EA8DEA03A1A9}" type="presOf" srcId="{8EC1F942-64B7-4407-8F49-B1183D54A886}" destId="{5CA92D6E-6985-440B-92AD-5A876699A5A4}" srcOrd="0" destOrd="0" presId="urn:microsoft.com/office/officeart/2005/8/layout/hierarchy4"/>
    <dgm:cxn modelId="{C6FEAE20-8BA5-48CC-BD38-7150DFBE6AEC}" srcId="{946393D2-3BB5-4D19-BAF6-84B7339845C4}" destId="{62031802-0EE5-47DF-BB1F-2C84A19F6746}" srcOrd="2" destOrd="0" parTransId="{43DD85C8-BF2E-4808-BFA8-3211ED494E6D}" sibTransId="{35694793-DDF3-4ECC-9AA3-AC178B8D026F}"/>
    <dgm:cxn modelId="{6097BCC7-A1B5-404F-B699-13105664B528}" srcId="{62031802-0EE5-47DF-BB1F-2C84A19F6746}" destId="{C9C8B06B-C833-4D4A-8595-4BF5AEB204E9}" srcOrd="0" destOrd="0" parTransId="{14028F24-BEA5-47F9-87C0-7BDFCA43F3CF}" sibTransId="{42D8C6A1-5C03-413A-99EF-223F18F536EB}"/>
    <dgm:cxn modelId="{AA01DAA5-BD7F-4007-B4C3-52964287C2B5}" type="presOf" srcId="{93520637-36B3-4AB9-B949-92D55141E733}" destId="{8E7E2D4A-62E6-4A23-A5DD-552A63903B64}" srcOrd="0" destOrd="0" presId="urn:microsoft.com/office/officeart/2005/8/layout/hierarchy4"/>
    <dgm:cxn modelId="{B3489208-66F0-4590-B81A-D7637301FB3F}" type="presOf" srcId="{BE98D1AB-A280-4D0B-A815-73E57FD87EC3}" destId="{89DC61A6-3199-4C88-A8D1-98ADCFDD3274}" srcOrd="0" destOrd="0" presId="urn:microsoft.com/office/officeart/2005/8/layout/hierarchy4"/>
    <dgm:cxn modelId="{58430DBA-7E00-4B78-8E66-69447EC9F5B4}" srcId="{8536FD6B-8AD2-4A43-B337-6FD60B3FD4B2}" destId="{32221C69-A003-4580-9837-60D9DB81E598}" srcOrd="0" destOrd="0" parTransId="{6284838E-4ABA-4F9D-A8C4-F6E80FB9B47B}" sibTransId="{F5FB532E-2378-421D-B02D-5AF26F5E328F}"/>
    <dgm:cxn modelId="{D4702CEB-867E-421D-AF3C-9C086110099D}" type="presOf" srcId="{0247636D-783D-4249-B6A1-390DC255C8CF}" destId="{6916EFB4-112E-4CD7-846D-62E9BA3CA65F}" srcOrd="0" destOrd="0" presId="urn:microsoft.com/office/officeart/2005/8/layout/hierarchy4"/>
    <dgm:cxn modelId="{4E4DFFD4-9C36-4492-AE80-CA974021D2EE}" srcId="{9F02D80C-EA69-46A6-BFB4-BA4080CB1F28}" destId="{A2438642-730F-43FC-AD03-05B6C4A3D00B}" srcOrd="0" destOrd="0" parTransId="{ABEB61C6-6F26-46DE-8863-413F7DC3B378}" sibTransId="{943261AD-4D15-4ABE-8B24-0352DD925B3A}"/>
    <dgm:cxn modelId="{5841134B-00A8-4CEA-92A7-0547B19D2ECE}" srcId="{4A17D62D-85FA-450A-86D4-161E798A8273}" destId="{DB47BA9A-953D-4300-A53A-35F9C22887CE}" srcOrd="0" destOrd="0" parTransId="{2671E65B-539D-43FD-8191-4C95430D8B75}" sibTransId="{DFE034D4-B79E-46E8-93DF-E31DD8DF9545}"/>
    <dgm:cxn modelId="{A0B68EA8-B4CB-49E3-8761-DDBA5C0EEA91}" type="presOf" srcId="{946393D2-3BB5-4D19-BAF6-84B7339845C4}" destId="{9DF12F5D-797B-4C71-93F7-7C835BFF7982}" srcOrd="0" destOrd="0" presId="urn:microsoft.com/office/officeart/2005/8/layout/hierarchy4"/>
    <dgm:cxn modelId="{8A336B02-824A-4870-A5AB-F675FD21E054}" srcId="{F0AF63A1-E6C3-48D7-BA15-2982A4DC912D}" destId="{8EC1F942-64B7-4407-8F49-B1183D54A886}" srcOrd="0" destOrd="0" parTransId="{E04DD0A5-B7E8-4C3D-BB6D-64003A10B98C}" sibTransId="{20EF07A7-0904-4C91-B9DD-C227E82D20B1}"/>
    <dgm:cxn modelId="{9434DF74-4FCF-4BBC-A2AC-77ED77D2B1AD}" srcId="{F2B65674-5C97-4957-9520-E325D172DC5B}" destId="{9F02D80C-EA69-46A6-BFB4-BA4080CB1F28}" srcOrd="0" destOrd="0" parTransId="{E060003B-58A2-4E7F-88B2-9126A17951FD}" sibTransId="{C8E04D7B-3990-4771-BAF9-6576AE5C8416}"/>
    <dgm:cxn modelId="{0197B70B-37BB-424C-A4BA-6014AE2C57DA}" type="presOf" srcId="{9E496AFB-5861-4A0B-A059-7AF344913280}" destId="{F8905714-088D-483C-AC16-D43BF2F0BF16}" srcOrd="0" destOrd="0" presId="urn:microsoft.com/office/officeart/2005/8/layout/hierarchy4"/>
    <dgm:cxn modelId="{B0A7B39F-C4F7-4D8D-8963-87971AE890C0}" srcId="{9A4F9831-D6CF-494E-A13D-C01F1C1296F9}" destId="{D442DBB9-47A5-4802-BD61-420B3248433D}" srcOrd="0" destOrd="0" parTransId="{9DBC24D4-42A7-40BD-A4CC-E9795709FDAB}" sibTransId="{4A72F1FF-F8B9-4D07-AF08-CB2A4C1285D5}"/>
    <dgm:cxn modelId="{AB88F182-6FEC-4A9E-AB74-070A83D9D11E}" type="presOf" srcId="{F0AF63A1-E6C3-48D7-BA15-2982A4DC912D}" destId="{8C5A4ABB-F609-4CF2-8CFC-5593BE697C3C}" srcOrd="0" destOrd="0" presId="urn:microsoft.com/office/officeart/2005/8/layout/hierarchy4"/>
    <dgm:cxn modelId="{3309F21D-4431-4903-BB3C-90427A73504C}" srcId="{44367D81-039C-4579-8E09-66CAF90F5041}" destId="{9C715FE5-31CA-4541-A958-D2C730C134E0}" srcOrd="0" destOrd="0" parTransId="{536A8C1B-37CE-4FCD-A098-830552423D53}" sibTransId="{B132F376-D606-4DE2-9BBB-04499697516A}"/>
    <dgm:cxn modelId="{2A29D439-2E57-43AD-A6D8-CCC83A507E54}" type="presOf" srcId="{5C919D87-C507-4A57-8D9E-B3AE1C7A557A}" destId="{881302F4-A2A8-4E4E-874D-A4D74E057708}" srcOrd="0" destOrd="0" presId="urn:microsoft.com/office/officeart/2005/8/layout/hierarchy4"/>
    <dgm:cxn modelId="{02153FFE-391D-4686-A6A7-E60CAD6E94F2}" type="presOf" srcId="{16E89ECF-BF0A-4766-82BA-84AED34912A2}" destId="{2D39DC43-C5C2-46F4-8451-9BFA59AC4F62}" srcOrd="0" destOrd="0" presId="urn:microsoft.com/office/officeart/2005/8/layout/hierarchy4"/>
    <dgm:cxn modelId="{546E2B14-2E2C-4162-AA8D-E55762D91951}" srcId="{0247636D-783D-4249-B6A1-390DC255C8CF}" destId="{D45DAE52-951C-49A4-B152-60B579B0ED79}" srcOrd="0" destOrd="0" parTransId="{D9360DC0-6C9D-4789-A072-DCE2F0A81B5C}" sibTransId="{36197802-67B1-4B3E-B917-E44C0EF3AD15}"/>
    <dgm:cxn modelId="{8FB54347-E3D8-4C53-B477-50D5DBFCC9FF}" type="presOf" srcId="{DB47BA9A-953D-4300-A53A-35F9C22887CE}" destId="{F963CB2F-8885-4C02-866A-4DEF44415375}" srcOrd="0" destOrd="0" presId="urn:microsoft.com/office/officeart/2005/8/layout/hierarchy4"/>
    <dgm:cxn modelId="{787AD2DD-CC94-4260-B914-EEDC27EEBA5A}" type="presOf" srcId="{D1936ACF-1E69-4953-BA37-9ADE2EF12E41}" destId="{59176932-D6D5-4C36-BF7A-69A1297C4BAD}" srcOrd="0" destOrd="0" presId="urn:microsoft.com/office/officeart/2005/8/layout/hierarchy4"/>
    <dgm:cxn modelId="{AC714F1D-A1E9-4B71-A456-177B3BFE5D44}" type="presOf" srcId="{89E09F27-5F73-400B-AE18-4421B9895F64}" destId="{9E5D5161-23D7-41B4-A187-BE6D7C6483D0}" srcOrd="0" destOrd="0" presId="urn:microsoft.com/office/officeart/2005/8/layout/hierarchy4"/>
    <dgm:cxn modelId="{6E6582AF-CDC4-49A0-BD30-6D26E88B915A}" type="presOf" srcId="{593C7C55-813E-4059-B734-EC61CD9C5CBC}" destId="{7653A429-0E18-4BE3-A07C-F1A5A9D672E3}" srcOrd="0" destOrd="0" presId="urn:microsoft.com/office/officeart/2005/8/layout/hierarchy4"/>
    <dgm:cxn modelId="{CB3ABF44-EBA8-4035-8F42-02D2F7D0CA39}" type="presOf" srcId="{9A4F9831-D6CF-494E-A13D-C01F1C1296F9}" destId="{DFE4F096-5C89-4A55-B599-B9DE90644DC7}" srcOrd="0" destOrd="0" presId="urn:microsoft.com/office/officeart/2005/8/layout/hierarchy4"/>
    <dgm:cxn modelId="{5B5D9EC2-C0B0-45C4-8520-616C455F53FC}" type="presOf" srcId="{F2B65674-5C97-4957-9520-E325D172DC5B}" destId="{A522CAB1-FCC4-443F-8FD3-24E781281F54}" srcOrd="0" destOrd="0" presId="urn:microsoft.com/office/officeart/2005/8/layout/hierarchy4"/>
    <dgm:cxn modelId="{C28CBCF7-3139-40F7-B426-1830BB2434D9}" srcId="{5A6BA2F8-AB86-4FEA-9FCE-F9FA52A7F9A0}" destId="{F6F97186-B344-4193-9FE9-6DFB5403A289}" srcOrd="0" destOrd="0" parTransId="{F22CCE59-9B42-4DA2-949C-34E1E0586A20}" sibTransId="{01E5FF1C-8ED4-4ED1-A0DD-0AA37640AF28}"/>
    <dgm:cxn modelId="{964B9A0A-3FBE-49CE-A38A-64FD3AB66AF0}" type="presOf" srcId="{CE075476-E9CA-4A59-A127-31223E8D37A1}" destId="{25DDEEC2-9BA5-4367-BB24-33CAA47BBC09}" srcOrd="0" destOrd="0" presId="urn:microsoft.com/office/officeart/2005/8/layout/hierarchy4"/>
    <dgm:cxn modelId="{375C1F9D-6FC0-40C1-8F33-DA11C26FBECC}" type="presOf" srcId="{B34B6A16-5EF9-4B63-A5E4-12B190B34880}" destId="{C586111C-58B6-40AF-8D8A-60EE680572BA}" srcOrd="0" destOrd="0" presId="urn:microsoft.com/office/officeart/2005/8/layout/hierarchy4"/>
    <dgm:cxn modelId="{B1FD5380-876E-4B99-8B87-C54F3E0B7AF8}" type="presOf" srcId="{66E38241-E965-439E-997F-74C14C213F23}" destId="{02D78884-08A2-47FD-874A-FD0B1E1D6A24}" srcOrd="0" destOrd="0" presId="urn:microsoft.com/office/officeart/2005/8/layout/hierarchy4"/>
    <dgm:cxn modelId="{9A5E90C4-6511-4923-BB87-9C452263074C}" srcId="{593C7C55-813E-4059-B734-EC61CD9C5CBC}" destId="{9E15771F-F540-4F32-ACD6-56CFD707E80B}" srcOrd="0" destOrd="0" parTransId="{E70BBB04-FC5B-4B12-959F-7F02FDB52BBE}" sibTransId="{EC763716-B14D-403A-A4A7-216861E00C47}"/>
    <dgm:cxn modelId="{0E2A41BB-C114-45A9-A672-8ECC1418B9AF}" srcId="{D442DBB9-47A5-4802-BD61-420B3248433D}" destId="{8A9B9F6B-69CA-45EE-AEA8-8F5EF1FB5683}" srcOrd="0" destOrd="0" parTransId="{6AFB6790-5FE9-4389-8E5B-5D2A3F164CB1}" sibTransId="{7FDFCBC6-8952-4A8B-AACE-036267B02CE1}"/>
    <dgm:cxn modelId="{2404CFE8-4A40-4E8E-9F48-58AE0C6FB277}" type="presOf" srcId="{62031802-0EE5-47DF-BB1F-2C84A19F6746}" destId="{A25BE625-018B-46BA-BE7F-ED875B975F26}" srcOrd="0" destOrd="0" presId="urn:microsoft.com/office/officeart/2005/8/layout/hierarchy4"/>
    <dgm:cxn modelId="{8F1F720A-D988-4739-9FFF-05E5C9E9A372}" srcId="{A1BB5A2E-A45D-4F6A-B329-CD4782193917}" destId="{B34B6A16-5EF9-4B63-A5E4-12B190B34880}" srcOrd="0" destOrd="0" parTransId="{3047CE4C-FF19-4B45-8312-79C9A6EA38F8}" sibTransId="{844E05AD-2AB6-4319-9130-67827496C360}"/>
    <dgm:cxn modelId="{00A47C38-10FE-464B-94B6-E6904D835BAC}" type="presOf" srcId="{8536FD6B-8AD2-4A43-B337-6FD60B3FD4B2}" destId="{85D767EC-FAE5-4312-B23F-9B41F2C6B7D7}" srcOrd="0" destOrd="0" presId="urn:microsoft.com/office/officeart/2005/8/layout/hierarchy4"/>
    <dgm:cxn modelId="{BED1357D-2A03-4DBB-AF19-4EA3D0997E32}" srcId="{C60BD95D-8BE5-42EC-AF9D-D22E07852892}" destId="{D5544F4D-4FD2-41EE-A356-ABCAA534BCB5}" srcOrd="0" destOrd="0" parTransId="{BED13ABC-6FE3-4A0F-B363-3797DF01D994}" sibTransId="{D6C0D10C-0A55-4B4C-95CA-342CC713B4EA}"/>
    <dgm:cxn modelId="{7EAEC371-553E-4E9D-A4CC-83A632C1A866}" srcId="{9E496AFB-5861-4A0B-A059-7AF344913280}" destId="{25C69CC8-098D-44A3-878A-5E3FEF1E9C10}" srcOrd="0" destOrd="0" parTransId="{28799DE6-79A2-4C3E-B141-55C8FB729A4A}" sibTransId="{41B933A1-9AB0-4413-9012-F89B9C70741E}"/>
    <dgm:cxn modelId="{DEE31F11-997E-491F-ADB9-F82A80CDB7A7}" type="presOf" srcId="{A1BB5A2E-A45D-4F6A-B329-CD4782193917}" destId="{672DFC88-43F4-433B-9B7F-D5CE282279E3}" srcOrd="0" destOrd="0" presId="urn:microsoft.com/office/officeart/2005/8/layout/hierarchy4"/>
    <dgm:cxn modelId="{B7EC6DDD-6433-44EC-9FD5-BD8BA88E6613}" srcId="{B34B6A16-5EF9-4B63-A5E4-12B190B34880}" destId="{9A0A1B48-08CE-44F2-8C66-5814C06EE4CC}" srcOrd="0" destOrd="0" parTransId="{29FE6CB6-1907-439D-BB9A-57865C4A7A77}" sibTransId="{26501B87-1556-4F1B-A703-D81F2BA2DB5B}"/>
    <dgm:cxn modelId="{90D57730-3A4C-47CA-BBD0-42D8464C56FD}" srcId="{9E15771F-F540-4F32-ACD6-56CFD707E80B}" destId="{20671797-DAB3-483D-81A6-EB33F8E5D325}" srcOrd="0" destOrd="0" parTransId="{1917A2FC-0EC7-4FB8-B415-CD8FE3AAD307}" sibTransId="{9DA74383-E61F-415F-8262-DF5C37B5A3CC}"/>
    <dgm:cxn modelId="{563B7135-C296-437E-86BC-71C9BF75CBD3}" srcId="{D1936ACF-1E69-4953-BA37-9ADE2EF12E41}" destId="{4E5A1869-57DF-4BD2-89F2-0FF412DDC036}" srcOrd="0" destOrd="0" parTransId="{2DD1E431-BE19-4798-89F6-2A2AA8604FD1}" sibTransId="{1FD46F6E-8EE6-451E-A6B4-3FA6056BD416}"/>
    <dgm:cxn modelId="{E5D544E6-90CD-4C52-A5E8-1AC0DBD821F2}" type="presOf" srcId="{9E15771F-F540-4F32-ACD6-56CFD707E80B}" destId="{35DF38A4-C109-469A-81F6-242705CF6432}" srcOrd="0" destOrd="0" presId="urn:microsoft.com/office/officeart/2005/8/layout/hierarchy4"/>
    <dgm:cxn modelId="{A87D5022-47CD-4FFB-9BAD-37B8F3D26BB3}" srcId="{946393D2-3BB5-4D19-BAF6-84B7339845C4}" destId="{89E09F27-5F73-400B-AE18-4421B9895F64}" srcOrd="3" destOrd="0" parTransId="{16B02458-69C3-4316-A805-FC6C92C26552}" sibTransId="{FA1CF671-CE5A-43BE-A489-E153F0F8811C}"/>
    <dgm:cxn modelId="{EFA08DB9-2A00-43D3-B718-DCFAD41C9E5B}" srcId="{7711325B-E859-44FE-8B41-57F9AFDCA54B}" destId="{A1BB5A2E-A45D-4F6A-B329-CD4782193917}" srcOrd="0" destOrd="0" parTransId="{64F31578-307B-4AF8-9DDD-FA0365BF46F7}" sibTransId="{EE696C4B-FDDD-492E-99F0-85F84DCD2C36}"/>
    <dgm:cxn modelId="{05921C27-E745-4F56-A293-36A16B53D2FB}" type="presOf" srcId="{5A4818C3-17C5-4D41-96F8-ECDEE77C52D8}" destId="{18AC92DF-083C-4989-8ADA-6707D01CCCF4}" srcOrd="0" destOrd="0" presId="urn:microsoft.com/office/officeart/2005/8/layout/hierarchy4"/>
    <dgm:cxn modelId="{DF667443-0DAC-4B0C-935A-F0465B69CBFB}" srcId="{BDDF592B-1C58-40EE-9108-0DC798BB2F08}" destId="{1B20A584-E8E7-451F-84AF-E95BD5B40EA1}" srcOrd="0" destOrd="0" parTransId="{7E48482B-E88A-45F7-BC59-A70F71B3034D}" sibTransId="{1F3B44A3-41F0-4FE2-8FE9-2EEC4DC3DA9C}"/>
    <dgm:cxn modelId="{9EE1BD8A-5367-4D63-B1C8-7D9E4D2D23EC}" type="presOf" srcId="{8A9B9F6B-69CA-45EE-AEA8-8F5EF1FB5683}" destId="{4D68AAC1-344C-4817-9DEB-5154E6D78C3B}" srcOrd="0" destOrd="0" presId="urn:microsoft.com/office/officeart/2005/8/layout/hierarchy4"/>
    <dgm:cxn modelId="{090CE414-97DB-4427-9821-E98F3BD06DA4}" type="presOf" srcId="{FD657B6D-8ACE-4CCE-A7E1-4A6249E61467}" destId="{B05C0A3E-A45E-4E74-81F8-BADC3EA7BC7D}" srcOrd="0" destOrd="0" presId="urn:microsoft.com/office/officeart/2005/8/layout/hierarchy4"/>
    <dgm:cxn modelId="{ADD856FC-C60E-4732-B7E5-AC22AA5FE87A}" type="presOf" srcId="{2AB46285-29A8-42BB-868A-BFDE0FFE5727}" destId="{EFAA2913-A55B-4945-83EE-1B390A45B139}" srcOrd="0" destOrd="0" presId="urn:microsoft.com/office/officeart/2005/8/layout/hierarchy4"/>
    <dgm:cxn modelId="{E5AB24E1-2283-4127-B92D-B9E5739F0410}" srcId="{D45DAE52-951C-49A4-B152-60B579B0ED79}" destId="{4BF16F7B-0097-4DC7-93A6-2F83D1035606}" srcOrd="0" destOrd="0" parTransId="{FCEC8974-EE14-413C-8393-43F029C44B07}" sibTransId="{AAABF096-2E81-4D35-8678-2CCAD06B9DA4}"/>
    <dgm:cxn modelId="{83AC789A-B66B-4FEB-B9B7-507F1620CF62}" type="presOf" srcId="{25C69CC8-098D-44A3-878A-5E3FEF1E9C10}" destId="{24CEF574-2765-4D7C-A195-C900E925FBE6}" srcOrd="0" destOrd="0" presId="urn:microsoft.com/office/officeart/2005/8/layout/hierarchy4"/>
    <dgm:cxn modelId="{369C14D0-D141-47E5-B8C5-F9D42F2C1451}" srcId="{04C3AC0E-965B-48C1-827A-5D93B22D2057}" destId="{FD657B6D-8ACE-4CCE-A7E1-4A6249E61467}" srcOrd="0" destOrd="0" parTransId="{900F6249-A425-4874-AD40-878D59EB5E1E}" sibTransId="{7EAD3F99-24A3-44B5-8758-2E6EAE874C53}"/>
    <dgm:cxn modelId="{3C303ADF-D682-4008-87BC-6CA4E6FCDB80}" srcId="{5C919D87-C507-4A57-8D9E-B3AE1C7A557A}" destId="{0247636D-783D-4249-B6A1-390DC255C8CF}" srcOrd="0" destOrd="0" parTransId="{A3178C8E-6312-4C33-B3DC-CDEA1428FF63}" sibTransId="{1D19CD88-1909-412C-8948-50469E000AED}"/>
    <dgm:cxn modelId="{B9315277-FD18-474E-90EE-12FD58FFF508}" srcId="{263B9CB9-52A7-4874-9E91-5BF7E99DDF8B}" destId="{2AB46285-29A8-42BB-868A-BFDE0FFE5727}" srcOrd="0" destOrd="0" parTransId="{7F29D1A2-95A7-4F6F-85F2-C9C531F86A36}" sibTransId="{5CFCD3A4-A4C9-41C9-8E6C-7FF8B65E22C1}"/>
    <dgm:cxn modelId="{2CE7585E-595F-408F-86BA-5C9F45240A86}" type="presOf" srcId="{32221C69-A003-4580-9837-60D9DB81E598}" destId="{DA43826B-0B4B-4920-A285-F98E19D5941D}" srcOrd="0" destOrd="0" presId="urn:microsoft.com/office/officeart/2005/8/layout/hierarchy4"/>
    <dgm:cxn modelId="{A51AE752-4BCE-4D52-890B-7C1847C1277E}" type="presOf" srcId="{C9C8B06B-C833-4D4A-8595-4BF5AEB204E9}" destId="{CB2AF246-A0C3-4F64-A578-D38165C39147}" srcOrd="0" destOrd="0" presId="urn:microsoft.com/office/officeart/2005/8/layout/hierarchy4"/>
    <dgm:cxn modelId="{9D786EF0-2F4F-40F5-8C60-398E9181FD35}" srcId="{66E38241-E965-439E-997F-74C14C213F23}" destId="{D1936ACF-1E69-4953-BA37-9ADE2EF12E41}" srcOrd="0" destOrd="0" parTransId="{A530724B-D4A2-46C1-8717-7F7FB05E23A3}" sibTransId="{7319F631-09B1-48CB-BAF7-8445C5AC1618}"/>
    <dgm:cxn modelId="{39176181-9B28-4EB1-B3C3-4F84CACF82E6}" type="presOf" srcId="{44367D81-039C-4579-8E09-66CAF90F5041}" destId="{085136A3-D02F-461C-B31C-FD1D69D16759}" srcOrd="0" destOrd="0" presId="urn:microsoft.com/office/officeart/2005/8/layout/hierarchy4"/>
    <dgm:cxn modelId="{55335CAE-4314-4B9A-9FD6-1200DFF8131B}" srcId="{B3E02284-B3C4-4492-A618-ACAA20CC702A}" destId="{5FAC156D-E4C3-4576-83E0-9E1B55A253FE}" srcOrd="0" destOrd="0" parTransId="{11949E78-5693-41E4-BED8-EA30966B9C00}" sibTransId="{FAC81FE0-CB77-4C01-94A3-C659B704CD5B}"/>
    <dgm:cxn modelId="{42A36EE0-0627-42D2-A384-0A22EC811680}" type="presOf" srcId="{614AF9F2-E1A1-4D10-882A-EB6B0D669FCA}" destId="{6CE5FDB4-BFBB-4259-A330-B441199BCE24}" srcOrd="0" destOrd="0" presId="urn:microsoft.com/office/officeart/2005/8/layout/hierarchy4"/>
    <dgm:cxn modelId="{EE08F3E1-4048-489C-B5CE-A9EE78DAE2A6}" srcId="{BE98D1AB-A280-4D0B-A815-73E57FD87EC3}" destId="{4D9EF634-1BF2-4A35-90CA-8A6D73717D8F}" srcOrd="0" destOrd="0" parTransId="{D6488317-C95D-43C5-9B8A-714D8EF3A555}" sibTransId="{0BFC9299-BE1F-43E4-88A9-E9437E2FDE3A}"/>
    <dgm:cxn modelId="{A7625AB6-5CA8-4543-AFDF-3445626B95A7}" srcId="{D5544F4D-4FD2-41EE-A356-ABCAA534BCB5}" destId="{187C542A-BCFC-4BBB-8DCA-67690BE3FD29}" srcOrd="0" destOrd="0" parTransId="{1DE6EB8F-E86E-468D-9E31-3BEF22539EFA}" sibTransId="{FA166069-510E-430D-ABBE-E1A2B09558CE}"/>
    <dgm:cxn modelId="{F62E3E5D-F037-4206-A64C-A524B76D74E9}" type="presOf" srcId="{A2438642-730F-43FC-AD03-05B6C4A3D00B}" destId="{D52BBB9D-5636-4483-98A8-F562F566C328}" srcOrd="0" destOrd="0" presId="urn:microsoft.com/office/officeart/2005/8/layout/hierarchy4"/>
    <dgm:cxn modelId="{0DC76281-AE6D-4D6E-81A2-1B2B3B2AF0AA}" srcId="{93520637-36B3-4AB9-B949-92D55141E733}" destId="{44367D81-039C-4579-8E09-66CAF90F5041}" srcOrd="0" destOrd="0" parTransId="{67B6E404-88D1-4D88-A32E-7761881B20C7}" sibTransId="{F7E1C861-8795-4EA1-A76A-EE2CB6232346}"/>
    <dgm:cxn modelId="{F48F33E0-C1C5-4342-8DCC-7C57E3E3B48C}" srcId="{DF86BB99-07F8-490F-B6E9-4F22F5A8A955}" destId="{04C3AC0E-965B-48C1-827A-5D93B22D2057}" srcOrd="0" destOrd="0" parTransId="{0CE8D822-733A-4BA8-B539-C3F84FDFC933}" sibTransId="{1AF301AF-4DFB-4C78-9067-8B4C4FDC04D9}"/>
    <dgm:cxn modelId="{9D88C5BE-409D-46CA-9FBD-2D163B5D30EB}" type="presOf" srcId="{B3E02284-B3C4-4492-A618-ACAA20CC702A}" destId="{BA9BB791-5ED8-4E0A-B0BF-B2BA7DD3E29D}" srcOrd="0" destOrd="0" presId="urn:microsoft.com/office/officeart/2005/8/layout/hierarchy4"/>
    <dgm:cxn modelId="{15B242EC-11A3-40F7-B2A4-A7E917E37951}" srcId="{614AF9F2-E1A1-4D10-882A-EB6B0D669FCA}" destId="{BE98D1AB-A280-4D0B-A815-73E57FD87EC3}" srcOrd="0" destOrd="0" parTransId="{CDDECA34-9841-4A92-959B-4DB892243F64}" sibTransId="{2FD537BC-8C4D-4BAF-9555-CDCB9FCAC8F1}"/>
    <dgm:cxn modelId="{23044D7B-7184-4077-9554-9305FEDD03E9}" srcId="{946393D2-3BB5-4D19-BAF6-84B7339845C4}" destId="{9E496AFB-5861-4A0B-A059-7AF344913280}" srcOrd="4" destOrd="0" parTransId="{6435703E-03C2-4EC2-8B8A-0AC2F1B8426B}" sibTransId="{7097F666-B696-4074-BF8E-24ADA840ED3B}"/>
    <dgm:cxn modelId="{A35DBD11-8762-4F4B-8CEC-6A8A6ADD1F27}" type="presOf" srcId="{7711325B-E859-44FE-8B41-57F9AFDCA54B}" destId="{576C6983-4618-426C-8177-DEA9FE3AC4EB}" srcOrd="0" destOrd="0" presId="urn:microsoft.com/office/officeart/2005/8/layout/hierarchy4"/>
    <dgm:cxn modelId="{12AF3618-6B04-442F-B4FD-D4D8BF02AB92}" type="presOf" srcId="{9A0A1B48-08CE-44F2-8C66-5814C06EE4CC}" destId="{41590EE3-70B4-4E0E-8D44-18EF1FD97F2E}" srcOrd="0" destOrd="0" presId="urn:microsoft.com/office/officeart/2005/8/layout/hierarchy4"/>
    <dgm:cxn modelId="{0A7B677C-C636-4677-9705-4B519D32D092}" type="presOf" srcId="{9F02D80C-EA69-46A6-BFB4-BA4080CB1F28}" destId="{D4C72088-8A4D-4CDF-AE61-70BF448279A6}" srcOrd="0" destOrd="0" presId="urn:microsoft.com/office/officeart/2005/8/layout/hierarchy4"/>
    <dgm:cxn modelId="{7E50BF2D-725D-47FD-8BA5-70968BACD2CC}" type="presOf" srcId="{4E5A1869-57DF-4BD2-89F2-0FF412DDC036}" destId="{BA61E3A6-0BE5-4066-9F94-BB1BFFF8EBBF}" srcOrd="0" destOrd="0" presId="urn:microsoft.com/office/officeart/2005/8/layout/hierarchy4"/>
    <dgm:cxn modelId="{F9EFE87E-DACA-47C8-9A8F-77FFBAF54E55}" srcId="{32221C69-A003-4580-9837-60D9DB81E598}" destId="{9A4F9831-D6CF-494E-A13D-C01F1C1296F9}" srcOrd="0" destOrd="0" parTransId="{18B309E9-FCFF-4922-B569-B6EC040C1816}" sibTransId="{A610DAD3-DA7A-49C1-AD40-0E8445F070BD}"/>
    <dgm:cxn modelId="{85E56FFB-E071-40C7-BFC1-E9508A75A379}" srcId="{946393D2-3BB5-4D19-BAF6-84B7339845C4}" destId="{5A6BA2F8-AB86-4FEA-9FCE-F9FA52A7F9A0}" srcOrd="0" destOrd="0" parTransId="{6CA8BE2D-8B63-444F-91FB-8F9AAFFFD516}" sibTransId="{C6F24F42-97B0-4B65-A4C6-FEB3AD0E1596}"/>
    <dgm:cxn modelId="{63612CDA-BBAA-48D8-BF07-558BDAD747A0}" srcId="{CD119780-6575-4106-AE5B-2CC6B48E5482}" destId="{93520637-36B3-4AB9-B949-92D55141E733}" srcOrd="0" destOrd="0" parTransId="{15E02305-DAD8-4809-8067-42DAD00486AD}" sibTransId="{59CBCFDE-87C7-4CA0-895C-10567390C816}"/>
    <dgm:cxn modelId="{4197289B-38BB-42E7-9855-053DCB8A2948}" srcId="{5A4818C3-17C5-4D41-96F8-ECDEE77C52D8}" destId="{F2B65674-5C97-4957-9520-E325D172DC5B}" srcOrd="0" destOrd="0" parTransId="{4A380DB8-22E9-45F9-99FA-095D5A478AED}" sibTransId="{F67B4686-C991-4857-BEDB-1D3097578463}"/>
    <dgm:cxn modelId="{E61196BC-2BC0-4D01-8D82-C3667966A30A}" type="presOf" srcId="{C60BD95D-8BE5-42EC-AF9D-D22E07852892}" destId="{2965B01E-C0DE-4302-ADA0-732BD580C7B1}" srcOrd="0" destOrd="0" presId="urn:microsoft.com/office/officeart/2005/8/layout/hierarchy4"/>
    <dgm:cxn modelId="{49EBF93C-591F-49DF-B927-8FDF12BFA213}" type="presOf" srcId="{4BF16F7B-0097-4DC7-93A6-2F83D1035606}" destId="{2E8816E6-9DEF-4A9E-B167-496EA8E49838}" srcOrd="0" destOrd="0" presId="urn:microsoft.com/office/officeart/2005/8/layout/hierarchy4"/>
    <dgm:cxn modelId="{9D174EE4-4524-4B70-9C60-11C6F3BEDA36}" type="presOf" srcId="{F6F97186-B344-4193-9FE9-6DFB5403A289}" destId="{B7B68934-E179-4D36-8AD9-7637EF3F0019}" srcOrd="0" destOrd="0" presId="urn:microsoft.com/office/officeart/2005/8/layout/hierarchy4"/>
    <dgm:cxn modelId="{CE18AF7F-8933-40E9-ACE2-2D83E73ABF24}" type="presOf" srcId="{4D9EF634-1BF2-4A35-90CA-8A6D73717D8F}" destId="{B35EEDEE-A63C-4DC0-9860-A34A7BFD903E}" srcOrd="0" destOrd="0" presId="urn:microsoft.com/office/officeart/2005/8/layout/hierarchy4"/>
    <dgm:cxn modelId="{2E3A4B0A-C6F1-498B-A616-AF6C3935B080}" srcId="{4E5A1869-57DF-4BD2-89F2-0FF412DDC036}" destId="{F0AF63A1-E6C3-48D7-BA15-2982A4DC912D}" srcOrd="0" destOrd="0" parTransId="{DFC5A12C-CC91-4A63-8252-41799CA3AEAA}" sibTransId="{EA539CAD-DFF5-47A4-8411-B337C730B6B2}"/>
    <dgm:cxn modelId="{1D9B7425-046F-4008-BC4B-78AC41FACD4A}" srcId="{2AB46285-29A8-42BB-868A-BFDE0FFE5727}" destId="{B3E02284-B3C4-4492-A618-ACAA20CC702A}" srcOrd="0" destOrd="0" parTransId="{4D5CC293-66C2-4297-97DD-3809C540D029}" sibTransId="{394404C6-4AB0-4396-BE0A-0AB6E96698B6}"/>
    <dgm:cxn modelId="{CEB1D605-5692-4746-918A-A9671979D152}" type="presOf" srcId="{D5544F4D-4FD2-41EE-A356-ABCAA534BCB5}" destId="{A7AF9B85-BF68-40A8-954B-A40EDB5CAF9F}" srcOrd="0" destOrd="0" presId="urn:microsoft.com/office/officeart/2005/8/layout/hierarchy4"/>
    <dgm:cxn modelId="{605000A8-E9A8-4E12-A1C8-8FA726E7C9AE}" srcId="{946393D2-3BB5-4D19-BAF6-84B7339845C4}" destId="{7711325B-E859-44FE-8B41-57F9AFDCA54B}" srcOrd="1" destOrd="0" parTransId="{2BF8A7FD-5B45-414F-8537-22861CA0057A}" sibTransId="{A670FA7C-7403-44C0-BA19-83B2BA693E61}"/>
    <dgm:cxn modelId="{40325B82-557D-4AEB-B034-042EE8122B45}" type="presOf" srcId="{5FAC156D-E4C3-4576-83E0-9E1B55A253FE}" destId="{EF877C3E-1AED-4E5C-B9B2-BAE3107D0A00}" srcOrd="0" destOrd="0" presId="urn:microsoft.com/office/officeart/2005/8/layout/hierarchy4"/>
    <dgm:cxn modelId="{4E56E0A9-838C-42EE-B15B-EC7DA4B47426}" srcId="{8EC1F942-64B7-4407-8F49-B1183D54A886}" destId="{5A4818C3-17C5-4D41-96F8-ECDEE77C52D8}" srcOrd="0" destOrd="0" parTransId="{B86BEC18-C21C-45DC-A71F-1F5042CDDA0B}" sibTransId="{E3131D9B-1B59-4F50-A722-E5B5BB0FB9E9}"/>
    <dgm:cxn modelId="{177B1604-DECB-437F-BD0A-A555EEF6E09F}" srcId="{CE075476-E9CA-4A59-A127-31223E8D37A1}" destId="{946393D2-3BB5-4D19-BAF6-84B7339845C4}" srcOrd="0" destOrd="0" parTransId="{6D4C3ED2-39E1-4137-9A50-9D8AF25F37D5}" sibTransId="{E900975D-4121-430B-8FA3-BEFE3EC45817}"/>
    <dgm:cxn modelId="{08698D1F-0A9A-4EC6-95B1-2D110A3450AF}" type="presOf" srcId="{BDDF592B-1C58-40EE-9108-0DC798BB2F08}" destId="{4CD2A706-78CC-47E3-A8F8-D778F944372A}" srcOrd="0" destOrd="0" presId="urn:microsoft.com/office/officeart/2005/8/layout/hierarchy4"/>
    <dgm:cxn modelId="{44D2D85A-6F4C-4ABC-8C2D-B28977898080}" srcId="{C9C8B06B-C833-4D4A-8595-4BF5AEB204E9}" destId="{66E38241-E965-439E-997F-74C14C213F23}" srcOrd="0" destOrd="0" parTransId="{609CD11E-CAF4-4D39-A7D8-415A69AFCAA7}" sibTransId="{4CC6C1EC-DF57-4C81-9B03-3A17304C52E6}"/>
    <dgm:cxn modelId="{5E196723-F04F-4F8D-8077-9C2969C40251}" type="presOf" srcId="{20671797-DAB3-483D-81A6-EB33F8E5D325}" destId="{72D34432-C31A-4895-8C4B-497C4DC5EA4F}" srcOrd="0" destOrd="0" presId="urn:microsoft.com/office/officeart/2005/8/layout/hierarchy4"/>
    <dgm:cxn modelId="{FB218F92-6D4A-4240-AC61-7DEDD6A89EE4}" type="presOf" srcId="{5A6BA2F8-AB86-4FEA-9FCE-F9FA52A7F9A0}" destId="{EFD09625-1EEB-463A-9D51-52F09A5E039B}" srcOrd="0" destOrd="0" presId="urn:microsoft.com/office/officeart/2005/8/layout/hierarchy4"/>
    <dgm:cxn modelId="{10D8D8A7-EDA6-4934-9D40-45F3D1EDF5FB}" type="presOf" srcId="{1B20A584-E8E7-451F-84AF-E95BD5B40EA1}" destId="{374E99F0-AE84-4383-93E4-780F78CE6D13}" srcOrd="0" destOrd="0" presId="urn:microsoft.com/office/officeart/2005/8/layout/hierarchy4"/>
    <dgm:cxn modelId="{398E388B-BD35-491A-B832-1C3F42020987}" type="presOf" srcId="{D45DAE52-951C-49A4-B152-60B579B0ED79}" destId="{47B15991-EE3A-4331-AA9C-C3637606B886}" srcOrd="0" destOrd="0" presId="urn:microsoft.com/office/officeart/2005/8/layout/hierarchy4"/>
    <dgm:cxn modelId="{86AE09C1-FD96-4531-9CB5-2B32004C0A26}" srcId="{20671797-DAB3-483D-81A6-EB33F8E5D325}" destId="{16E89ECF-BF0A-4766-82BA-84AED34912A2}" srcOrd="0" destOrd="0" parTransId="{59EB3F69-D877-4434-9822-E49C14C06553}" sibTransId="{2BD7964D-C594-47CC-9725-A5B38DB569F5}"/>
    <dgm:cxn modelId="{7C2E5991-6D03-4679-BB46-318B01A66142}" srcId="{F6F97186-B344-4193-9FE9-6DFB5403A289}" destId="{CD119780-6575-4106-AE5B-2CC6B48E5482}" srcOrd="0" destOrd="0" parTransId="{A99EC59D-97F4-424A-A28E-01E77005439E}" sibTransId="{3BBBAA4F-305C-4E5F-BBCB-DE1B8ED5978A}"/>
    <dgm:cxn modelId="{201F1784-EADD-4029-BD4F-09DAA5208D13}" type="presOf" srcId="{4A17D62D-85FA-450A-86D4-161E798A8273}" destId="{662E41BF-A214-4B24-87EA-87AF59084007}" srcOrd="0" destOrd="0" presId="urn:microsoft.com/office/officeart/2005/8/layout/hierarchy4"/>
    <dgm:cxn modelId="{617E8A87-FE8E-4BE0-9985-DD97C88803CA}" srcId="{FD657B6D-8ACE-4CCE-A7E1-4A6249E61467}" destId="{5C919D87-C507-4A57-8D9E-B3AE1C7A557A}" srcOrd="0" destOrd="0" parTransId="{D92A6606-846F-4738-A3DF-25D1A7B8C82F}" sibTransId="{F386328E-E7F9-4BCA-81EB-92CBF14EDB09}"/>
    <dgm:cxn modelId="{9C500218-733C-43E7-BB06-892635C0F7E2}" srcId="{9C715FE5-31CA-4541-A958-D2C730C134E0}" destId="{8536FD6B-8AD2-4A43-B337-6FD60B3FD4B2}" srcOrd="0" destOrd="0" parTransId="{AE96D71A-01B8-4654-A8DF-88EC5108171C}" sibTransId="{60DD4894-6B75-4AA7-A724-54B5BA9C59B6}"/>
    <dgm:cxn modelId="{A717BC1D-CF7E-4D14-9413-B6AA59D2AE16}" srcId="{16E89ECF-BF0A-4766-82BA-84AED34912A2}" destId="{4A17D62D-85FA-450A-86D4-161E798A8273}" srcOrd="0" destOrd="0" parTransId="{F04FEA69-6ECF-49E6-AEAD-DD2CFCBF463C}" sibTransId="{AB5BD516-4D93-4260-AA86-E061C6D28167}"/>
    <dgm:cxn modelId="{CF564703-565D-4F42-9398-12C0D49731B2}" type="presOf" srcId="{04C3AC0E-965B-48C1-827A-5D93B22D2057}" destId="{D2D81AF8-4EA8-45A6-A84D-9694EF1BCFE7}" srcOrd="0" destOrd="0" presId="urn:microsoft.com/office/officeart/2005/8/layout/hierarchy4"/>
    <dgm:cxn modelId="{CD526A5B-968E-4116-A1F1-80939AA2FA59}" type="presOf" srcId="{DF86BB99-07F8-490F-B6E9-4F22F5A8A955}" destId="{874CF4BC-44A5-455D-A60A-EB599B596188}" srcOrd="0" destOrd="0" presId="urn:microsoft.com/office/officeart/2005/8/layout/hierarchy4"/>
    <dgm:cxn modelId="{9A34F49A-7674-48DA-8058-59DFB9501725}" srcId="{DB47BA9A-953D-4300-A53A-35F9C22887CE}" destId="{4E336ED9-532D-4824-98EE-661D7E9A915D}" srcOrd="0" destOrd="0" parTransId="{25E3032D-C7E6-463C-ABE8-D4B67A37A56E}" sibTransId="{EC19706C-FA51-4D4B-97C5-1ADECB241922}"/>
    <dgm:cxn modelId="{F1D9D270-AECF-4F03-87DB-1FE8BCAFEC8D}" srcId="{9A0A1B48-08CE-44F2-8C66-5814C06EE4CC}" destId="{614AF9F2-E1A1-4D10-882A-EB6B0D669FCA}" srcOrd="0" destOrd="0" parTransId="{5B0591E8-42AF-40BA-A11A-3996F9B13E48}" sibTransId="{A52C1518-95AA-4EDF-99FF-93D999EDDD4A}"/>
    <dgm:cxn modelId="{92DF276D-CB1B-4A54-9CF1-575028B272B2}" type="presOf" srcId="{CD119780-6575-4106-AE5B-2CC6B48E5482}" destId="{14BABD28-5047-47A3-A701-B7AFBBE28819}" srcOrd="0" destOrd="0" presId="urn:microsoft.com/office/officeart/2005/8/layout/hierarchy4"/>
    <dgm:cxn modelId="{13F89965-407C-4A5B-9BF7-7FB297856EFE}" type="presOf" srcId="{4E336ED9-532D-4824-98EE-661D7E9A915D}" destId="{409D090D-A802-4A45-B614-1255257FC08B}" srcOrd="0" destOrd="0" presId="urn:microsoft.com/office/officeart/2005/8/layout/hierarchy4"/>
    <dgm:cxn modelId="{D0BC3710-E883-43E6-93E4-F53876409028}" srcId="{4D9EF634-1BF2-4A35-90CA-8A6D73717D8F}" destId="{263B9CB9-52A7-4874-9E91-5BF7E99DDF8B}" srcOrd="0" destOrd="0" parTransId="{52E3DEB0-DA51-485C-82A7-D1B97BD8E0BE}" sibTransId="{CDF29342-6A28-401B-BC8A-6B3AE3317B57}"/>
    <dgm:cxn modelId="{180AE1FB-58B5-46B0-9116-454E885593D9}" type="presOf" srcId="{263B9CB9-52A7-4874-9E91-5BF7E99DDF8B}" destId="{2D6E7E78-D303-4B4D-A63A-55D54230421A}" srcOrd="0" destOrd="0" presId="urn:microsoft.com/office/officeart/2005/8/layout/hierarchy4"/>
    <dgm:cxn modelId="{08064794-7D33-4B3D-98EC-4C2F3CAB8822}" srcId="{187C542A-BCFC-4BBB-8DCA-67690BE3FD29}" destId="{593C7C55-813E-4059-B734-EC61CD9C5CBC}" srcOrd="0" destOrd="0" parTransId="{17E9BED5-376D-4206-BC0B-A2BF002C0A67}" sibTransId="{0D884A66-EF39-4789-A63B-3A3CBEB15D6A}"/>
    <dgm:cxn modelId="{D075D98F-5B69-45DA-83F8-9FF4804818ED}" type="presOf" srcId="{9C715FE5-31CA-4541-A958-D2C730C134E0}" destId="{2BC9EB28-F68D-4321-836D-A642C2C0DAB1}" srcOrd="0" destOrd="0" presId="urn:microsoft.com/office/officeart/2005/8/layout/hierarchy4"/>
    <dgm:cxn modelId="{E396F740-F48D-4B70-BBC7-BE8C4C1536D2}" type="presOf" srcId="{187C542A-BCFC-4BBB-8DCA-67690BE3FD29}" destId="{EFF40216-5B58-45C6-B485-1C9C4561DF2F}" srcOrd="0" destOrd="0" presId="urn:microsoft.com/office/officeart/2005/8/layout/hierarchy4"/>
    <dgm:cxn modelId="{BCC1FE31-0246-43DC-9367-3E68D1580877}" srcId="{25C69CC8-098D-44A3-878A-5E3FEF1E9C10}" destId="{BDDF592B-1C58-40EE-9108-0DC798BB2F08}" srcOrd="0" destOrd="0" parTransId="{B756F4C0-E80B-4D51-98DD-9ED456BC9850}" sibTransId="{A8539F8F-5449-4F69-9D5B-CD73E9384FB2}"/>
    <dgm:cxn modelId="{D0FADE0F-F15B-45EB-BE1E-1190009A8ABD}" srcId="{89E09F27-5F73-400B-AE18-4421B9895F64}" destId="{C60BD95D-8BE5-42EC-AF9D-D22E07852892}" srcOrd="0" destOrd="0" parTransId="{8DBEE901-4D78-4181-A6DB-04DBE5AFC449}" sibTransId="{571AFEDE-AA12-4634-A6F3-33BC4E236E19}"/>
    <dgm:cxn modelId="{64A274E4-1269-4227-AAC8-86A01952BD3E}" type="presOf" srcId="{D442DBB9-47A5-4802-BD61-420B3248433D}" destId="{41BC3A0A-9B3E-48C2-AF7E-4561F1972853}" srcOrd="0" destOrd="0" presId="urn:microsoft.com/office/officeart/2005/8/layout/hierarchy4"/>
    <dgm:cxn modelId="{62DA9206-54B4-4E38-BD24-9358367124EC}" type="presParOf" srcId="{25DDEEC2-9BA5-4367-BB24-33CAA47BBC09}" destId="{87933F1B-038B-4A5D-83E8-61DBF60EC4B3}" srcOrd="0" destOrd="0" presId="urn:microsoft.com/office/officeart/2005/8/layout/hierarchy4"/>
    <dgm:cxn modelId="{7755C8D1-A772-478F-9F33-502AB92243FE}" type="presParOf" srcId="{87933F1B-038B-4A5D-83E8-61DBF60EC4B3}" destId="{9DF12F5D-797B-4C71-93F7-7C835BFF7982}" srcOrd="0" destOrd="0" presId="urn:microsoft.com/office/officeart/2005/8/layout/hierarchy4"/>
    <dgm:cxn modelId="{641141B6-99EA-4DF0-91B0-F556AED987DC}" type="presParOf" srcId="{87933F1B-038B-4A5D-83E8-61DBF60EC4B3}" destId="{BB51C614-670C-40C7-BCBD-B3150FB090FB}" srcOrd="1" destOrd="0" presId="urn:microsoft.com/office/officeart/2005/8/layout/hierarchy4"/>
    <dgm:cxn modelId="{24F9BFA6-CB3B-46E1-AB82-EAC154774C4F}" type="presParOf" srcId="{87933F1B-038B-4A5D-83E8-61DBF60EC4B3}" destId="{B74154C5-AFFE-498C-8E4C-911D7456AC97}" srcOrd="2" destOrd="0" presId="urn:microsoft.com/office/officeart/2005/8/layout/hierarchy4"/>
    <dgm:cxn modelId="{AC797C1A-7446-44C8-B9C0-8F3E1387DAC0}" type="presParOf" srcId="{B74154C5-AFFE-498C-8E4C-911D7456AC97}" destId="{AA6E5317-C9D5-49D6-9218-04A9A8CDF9E8}" srcOrd="0" destOrd="0" presId="urn:microsoft.com/office/officeart/2005/8/layout/hierarchy4"/>
    <dgm:cxn modelId="{BF213A65-7615-4529-A7FA-7B8045999D03}" type="presParOf" srcId="{AA6E5317-C9D5-49D6-9218-04A9A8CDF9E8}" destId="{EFD09625-1EEB-463A-9D51-52F09A5E039B}" srcOrd="0" destOrd="0" presId="urn:microsoft.com/office/officeart/2005/8/layout/hierarchy4"/>
    <dgm:cxn modelId="{7BBB56FA-1F6D-485C-8019-D601919C214D}" type="presParOf" srcId="{AA6E5317-C9D5-49D6-9218-04A9A8CDF9E8}" destId="{D65A41FF-7035-4133-9240-517AEBC67369}" srcOrd="1" destOrd="0" presId="urn:microsoft.com/office/officeart/2005/8/layout/hierarchy4"/>
    <dgm:cxn modelId="{CA1E5C30-350C-4FA3-9480-639DDAD282DB}" type="presParOf" srcId="{AA6E5317-C9D5-49D6-9218-04A9A8CDF9E8}" destId="{ED986375-36F5-4143-A5F0-85653599471E}" srcOrd="2" destOrd="0" presId="urn:microsoft.com/office/officeart/2005/8/layout/hierarchy4"/>
    <dgm:cxn modelId="{7F9AA061-AAA2-4E0C-8ED3-F6416607FA83}" type="presParOf" srcId="{ED986375-36F5-4143-A5F0-85653599471E}" destId="{72DE6149-9A73-4029-9C01-1DA1EF77D264}" srcOrd="0" destOrd="0" presId="urn:microsoft.com/office/officeart/2005/8/layout/hierarchy4"/>
    <dgm:cxn modelId="{B95F581C-2DB2-47CB-A33A-9C79E849EF9A}" type="presParOf" srcId="{72DE6149-9A73-4029-9C01-1DA1EF77D264}" destId="{B7B68934-E179-4D36-8AD9-7637EF3F0019}" srcOrd="0" destOrd="0" presId="urn:microsoft.com/office/officeart/2005/8/layout/hierarchy4"/>
    <dgm:cxn modelId="{878A4205-0486-476A-95E8-E0E64591CC4D}" type="presParOf" srcId="{72DE6149-9A73-4029-9C01-1DA1EF77D264}" destId="{7E986455-5145-43D1-AB19-A5C822796874}" srcOrd="1" destOrd="0" presId="urn:microsoft.com/office/officeart/2005/8/layout/hierarchy4"/>
    <dgm:cxn modelId="{EE0C4FD4-48CB-4DCF-8A1E-3E8217C11A56}" type="presParOf" srcId="{72DE6149-9A73-4029-9C01-1DA1EF77D264}" destId="{E4CD0B37-6C75-4A8F-946C-21E075E1E2CF}" srcOrd="2" destOrd="0" presId="urn:microsoft.com/office/officeart/2005/8/layout/hierarchy4"/>
    <dgm:cxn modelId="{E29347A8-237C-4BDE-AF26-C348241AE3A1}" type="presParOf" srcId="{E4CD0B37-6C75-4A8F-946C-21E075E1E2CF}" destId="{0149EBE6-AA59-4F78-AF18-137F8047AB47}" srcOrd="0" destOrd="0" presId="urn:microsoft.com/office/officeart/2005/8/layout/hierarchy4"/>
    <dgm:cxn modelId="{DE6DF7DA-B104-4036-ACB5-774040402953}" type="presParOf" srcId="{0149EBE6-AA59-4F78-AF18-137F8047AB47}" destId="{14BABD28-5047-47A3-A701-B7AFBBE28819}" srcOrd="0" destOrd="0" presId="urn:microsoft.com/office/officeart/2005/8/layout/hierarchy4"/>
    <dgm:cxn modelId="{B4806D76-F73D-4646-B26E-B1501BDE460A}" type="presParOf" srcId="{0149EBE6-AA59-4F78-AF18-137F8047AB47}" destId="{3F489D25-51FA-4C91-9DDF-6BA1DB51256D}" srcOrd="1" destOrd="0" presId="urn:microsoft.com/office/officeart/2005/8/layout/hierarchy4"/>
    <dgm:cxn modelId="{08C6D7B9-E643-4E14-A551-A9C6F66E52DF}" type="presParOf" srcId="{0149EBE6-AA59-4F78-AF18-137F8047AB47}" destId="{D0D594F6-8533-4A50-8AE7-20755C3BFFA9}" srcOrd="2" destOrd="0" presId="urn:microsoft.com/office/officeart/2005/8/layout/hierarchy4"/>
    <dgm:cxn modelId="{E8D5AEBF-991B-4C8C-A46A-569099CF7FFC}" type="presParOf" srcId="{D0D594F6-8533-4A50-8AE7-20755C3BFFA9}" destId="{25C7D557-F0AE-4C4E-8B80-BC2468777DC6}" srcOrd="0" destOrd="0" presId="urn:microsoft.com/office/officeart/2005/8/layout/hierarchy4"/>
    <dgm:cxn modelId="{32C0E9B1-303C-42A2-AA53-883A0E53610C}" type="presParOf" srcId="{25C7D557-F0AE-4C4E-8B80-BC2468777DC6}" destId="{8E7E2D4A-62E6-4A23-A5DD-552A63903B64}" srcOrd="0" destOrd="0" presId="urn:microsoft.com/office/officeart/2005/8/layout/hierarchy4"/>
    <dgm:cxn modelId="{454A99D7-6B96-4F11-A8C8-B9F6249B00BA}" type="presParOf" srcId="{25C7D557-F0AE-4C4E-8B80-BC2468777DC6}" destId="{9B983630-5D09-45D7-92AD-109BAA43CF48}" srcOrd="1" destOrd="0" presId="urn:microsoft.com/office/officeart/2005/8/layout/hierarchy4"/>
    <dgm:cxn modelId="{D867DBAC-A522-4BA6-90E1-E2C682E8525B}" type="presParOf" srcId="{25C7D557-F0AE-4C4E-8B80-BC2468777DC6}" destId="{B338BAF6-59FE-4215-B697-18ED9B1E550D}" srcOrd="2" destOrd="0" presId="urn:microsoft.com/office/officeart/2005/8/layout/hierarchy4"/>
    <dgm:cxn modelId="{7EFEFF49-FC68-4CE3-ADA8-C30263F7206B}" type="presParOf" srcId="{B338BAF6-59FE-4215-B697-18ED9B1E550D}" destId="{C2D8D153-FBF9-44C5-B447-F4BF501D8FA1}" srcOrd="0" destOrd="0" presId="urn:microsoft.com/office/officeart/2005/8/layout/hierarchy4"/>
    <dgm:cxn modelId="{31D9E30F-2B88-41E6-B58A-C76A6C686503}" type="presParOf" srcId="{C2D8D153-FBF9-44C5-B447-F4BF501D8FA1}" destId="{085136A3-D02F-461C-B31C-FD1D69D16759}" srcOrd="0" destOrd="0" presId="urn:microsoft.com/office/officeart/2005/8/layout/hierarchy4"/>
    <dgm:cxn modelId="{C70E046C-8858-41F3-BA93-8ED6F60D875F}" type="presParOf" srcId="{C2D8D153-FBF9-44C5-B447-F4BF501D8FA1}" destId="{DCA6CF81-D743-4AD3-A3A1-3DF9D9BFBC77}" srcOrd="1" destOrd="0" presId="urn:microsoft.com/office/officeart/2005/8/layout/hierarchy4"/>
    <dgm:cxn modelId="{E4EAC3A5-3FF4-4210-8C1E-C05EDC3DFE96}" type="presParOf" srcId="{C2D8D153-FBF9-44C5-B447-F4BF501D8FA1}" destId="{8A9FECDA-0971-4926-9F35-6C36E65B14A9}" srcOrd="2" destOrd="0" presId="urn:microsoft.com/office/officeart/2005/8/layout/hierarchy4"/>
    <dgm:cxn modelId="{98E4BB7D-6EB8-4A86-825F-5974BA88E6EE}" type="presParOf" srcId="{8A9FECDA-0971-4926-9F35-6C36E65B14A9}" destId="{4A1D7939-C139-4889-AA8A-C0FC12630CEE}" srcOrd="0" destOrd="0" presId="urn:microsoft.com/office/officeart/2005/8/layout/hierarchy4"/>
    <dgm:cxn modelId="{DB726268-0352-4A40-8201-86B6C9DFC59D}" type="presParOf" srcId="{4A1D7939-C139-4889-AA8A-C0FC12630CEE}" destId="{2BC9EB28-F68D-4321-836D-A642C2C0DAB1}" srcOrd="0" destOrd="0" presId="urn:microsoft.com/office/officeart/2005/8/layout/hierarchy4"/>
    <dgm:cxn modelId="{A618B2ED-BE45-49D5-8A43-EFA8D2FD92A7}" type="presParOf" srcId="{4A1D7939-C139-4889-AA8A-C0FC12630CEE}" destId="{27FCCA56-038C-4613-B7B2-16CD590F385E}" srcOrd="1" destOrd="0" presId="urn:microsoft.com/office/officeart/2005/8/layout/hierarchy4"/>
    <dgm:cxn modelId="{77DF35EA-6E87-443F-BCAF-A93BCD027336}" type="presParOf" srcId="{4A1D7939-C139-4889-AA8A-C0FC12630CEE}" destId="{7F93EC46-9C8D-4119-8F52-CCFA2BE3D856}" srcOrd="2" destOrd="0" presId="urn:microsoft.com/office/officeart/2005/8/layout/hierarchy4"/>
    <dgm:cxn modelId="{E2F29D95-70DF-4E92-A857-3DEEEA9E12E8}" type="presParOf" srcId="{7F93EC46-9C8D-4119-8F52-CCFA2BE3D856}" destId="{57E5281D-099B-4146-8847-39F267019B93}" srcOrd="0" destOrd="0" presId="urn:microsoft.com/office/officeart/2005/8/layout/hierarchy4"/>
    <dgm:cxn modelId="{A11470AE-6836-49DE-A393-89369A3A23E9}" type="presParOf" srcId="{57E5281D-099B-4146-8847-39F267019B93}" destId="{85D767EC-FAE5-4312-B23F-9B41F2C6B7D7}" srcOrd="0" destOrd="0" presId="urn:microsoft.com/office/officeart/2005/8/layout/hierarchy4"/>
    <dgm:cxn modelId="{05AB97C0-2B20-4DD0-BBB1-A3EFDFE3B870}" type="presParOf" srcId="{57E5281D-099B-4146-8847-39F267019B93}" destId="{5235A571-E7D1-4212-916B-3AF6CE2BD5B1}" srcOrd="1" destOrd="0" presId="urn:microsoft.com/office/officeart/2005/8/layout/hierarchy4"/>
    <dgm:cxn modelId="{7A598604-6859-44EE-AE39-90520F227A75}" type="presParOf" srcId="{57E5281D-099B-4146-8847-39F267019B93}" destId="{E795CE46-C816-4100-AC67-9520DA742BDE}" srcOrd="2" destOrd="0" presId="urn:microsoft.com/office/officeart/2005/8/layout/hierarchy4"/>
    <dgm:cxn modelId="{585CEC59-4C0E-4A6D-AD9C-C9FF6E8CCFBE}" type="presParOf" srcId="{E795CE46-C816-4100-AC67-9520DA742BDE}" destId="{F459F5F6-238C-43D7-9326-885053A3556B}" srcOrd="0" destOrd="0" presId="urn:microsoft.com/office/officeart/2005/8/layout/hierarchy4"/>
    <dgm:cxn modelId="{FF910AD3-2C6F-43A2-98E2-D8003C880715}" type="presParOf" srcId="{F459F5F6-238C-43D7-9326-885053A3556B}" destId="{DA43826B-0B4B-4920-A285-F98E19D5941D}" srcOrd="0" destOrd="0" presId="urn:microsoft.com/office/officeart/2005/8/layout/hierarchy4"/>
    <dgm:cxn modelId="{90F0E5F9-34B9-4171-8E32-D9C56F1239F6}" type="presParOf" srcId="{F459F5F6-238C-43D7-9326-885053A3556B}" destId="{9D8117C8-E0A5-4647-AA88-A60119B95A5E}" srcOrd="1" destOrd="0" presId="urn:microsoft.com/office/officeart/2005/8/layout/hierarchy4"/>
    <dgm:cxn modelId="{17F979B6-C3A1-4A0F-9BC6-F90F4C4CEB11}" type="presParOf" srcId="{F459F5F6-238C-43D7-9326-885053A3556B}" destId="{342AD675-02AB-4425-A3AB-59DA91C5AA19}" srcOrd="2" destOrd="0" presId="urn:microsoft.com/office/officeart/2005/8/layout/hierarchy4"/>
    <dgm:cxn modelId="{1A28E91C-7B03-45C4-9722-23CE2551B1FD}" type="presParOf" srcId="{342AD675-02AB-4425-A3AB-59DA91C5AA19}" destId="{4F4BA98D-31FB-406E-B1A7-3271B5677A6D}" srcOrd="0" destOrd="0" presId="urn:microsoft.com/office/officeart/2005/8/layout/hierarchy4"/>
    <dgm:cxn modelId="{3248592D-DB65-4BAD-9A6F-B9143CEE4729}" type="presParOf" srcId="{4F4BA98D-31FB-406E-B1A7-3271B5677A6D}" destId="{DFE4F096-5C89-4A55-B599-B9DE90644DC7}" srcOrd="0" destOrd="0" presId="urn:microsoft.com/office/officeart/2005/8/layout/hierarchy4"/>
    <dgm:cxn modelId="{35179B2C-E7E3-40FE-AF5C-BF3F37DD3B33}" type="presParOf" srcId="{4F4BA98D-31FB-406E-B1A7-3271B5677A6D}" destId="{7CD2C0CD-7C22-472C-BB8B-D7E9EB5181C7}" srcOrd="1" destOrd="0" presId="urn:microsoft.com/office/officeart/2005/8/layout/hierarchy4"/>
    <dgm:cxn modelId="{62DDFACE-D64C-4A4B-89A5-C4A3CA07F938}" type="presParOf" srcId="{4F4BA98D-31FB-406E-B1A7-3271B5677A6D}" destId="{2A4BA3EB-A05A-48B7-881B-F569E9521F49}" srcOrd="2" destOrd="0" presId="urn:microsoft.com/office/officeart/2005/8/layout/hierarchy4"/>
    <dgm:cxn modelId="{146C8F44-C2DF-41AB-8BDA-E8078701119F}" type="presParOf" srcId="{2A4BA3EB-A05A-48B7-881B-F569E9521F49}" destId="{970D4EAA-8D84-4C79-A2F4-C864585A901C}" srcOrd="0" destOrd="0" presId="urn:microsoft.com/office/officeart/2005/8/layout/hierarchy4"/>
    <dgm:cxn modelId="{5492F5C6-C20E-4650-8CF7-F84A335DC4F4}" type="presParOf" srcId="{970D4EAA-8D84-4C79-A2F4-C864585A901C}" destId="{41BC3A0A-9B3E-48C2-AF7E-4561F1972853}" srcOrd="0" destOrd="0" presId="urn:microsoft.com/office/officeart/2005/8/layout/hierarchy4"/>
    <dgm:cxn modelId="{4071354E-FAA3-46A8-9B11-D1FFD741EBCF}" type="presParOf" srcId="{970D4EAA-8D84-4C79-A2F4-C864585A901C}" destId="{E125B104-8180-4B37-9338-0541545B2C08}" srcOrd="1" destOrd="0" presId="urn:microsoft.com/office/officeart/2005/8/layout/hierarchy4"/>
    <dgm:cxn modelId="{3929DC6E-F511-4343-862B-64E00EC91DB1}" type="presParOf" srcId="{970D4EAA-8D84-4C79-A2F4-C864585A901C}" destId="{1A2EDCCA-4C4A-4915-BA82-F26A7552469F}" srcOrd="2" destOrd="0" presId="urn:microsoft.com/office/officeart/2005/8/layout/hierarchy4"/>
    <dgm:cxn modelId="{5817D89C-F83A-4019-8423-01BC1376E221}" type="presParOf" srcId="{1A2EDCCA-4C4A-4915-BA82-F26A7552469F}" destId="{B05551F1-1422-4887-BC4A-D0D04B427AFF}" srcOrd="0" destOrd="0" presId="urn:microsoft.com/office/officeart/2005/8/layout/hierarchy4"/>
    <dgm:cxn modelId="{34A317B6-6C55-4584-B807-6BB3BBFEF200}" type="presParOf" srcId="{B05551F1-1422-4887-BC4A-D0D04B427AFF}" destId="{4D68AAC1-344C-4817-9DEB-5154E6D78C3B}" srcOrd="0" destOrd="0" presId="urn:microsoft.com/office/officeart/2005/8/layout/hierarchy4"/>
    <dgm:cxn modelId="{6ACE27DC-EFBA-4060-ADDF-847E50B20CD8}" type="presParOf" srcId="{B05551F1-1422-4887-BC4A-D0D04B427AFF}" destId="{FC90392D-4F9F-4099-B387-F8CC7F554EEF}" srcOrd="1" destOrd="0" presId="urn:microsoft.com/office/officeart/2005/8/layout/hierarchy4"/>
    <dgm:cxn modelId="{F66E890A-C23C-4238-AF95-4F4E6AAC0CBE}" type="presParOf" srcId="{B74154C5-AFFE-498C-8E4C-911D7456AC97}" destId="{694C6A3E-E1B4-4940-ABED-A0BE47161CCE}" srcOrd="1" destOrd="0" presId="urn:microsoft.com/office/officeart/2005/8/layout/hierarchy4"/>
    <dgm:cxn modelId="{CFE3C88E-A472-427F-B49B-6127BCB7A872}" type="presParOf" srcId="{B74154C5-AFFE-498C-8E4C-911D7456AC97}" destId="{22BDFE06-8D1B-4C76-8FF0-2DABD4B35522}" srcOrd="2" destOrd="0" presId="urn:microsoft.com/office/officeart/2005/8/layout/hierarchy4"/>
    <dgm:cxn modelId="{D13F09EF-BB81-4B7C-998B-3099D82E713F}" type="presParOf" srcId="{22BDFE06-8D1B-4C76-8FF0-2DABD4B35522}" destId="{576C6983-4618-426C-8177-DEA9FE3AC4EB}" srcOrd="0" destOrd="0" presId="urn:microsoft.com/office/officeart/2005/8/layout/hierarchy4"/>
    <dgm:cxn modelId="{6B3406E9-99FA-4D03-9D51-02FE29852653}" type="presParOf" srcId="{22BDFE06-8D1B-4C76-8FF0-2DABD4B35522}" destId="{498D5BED-6816-45E0-A418-8DCFF49902AF}" srcOrd="1" destOrd="0" presId="urn:microsoft.com/office/officeart/2005/8/layout/hierarchy4"/>
    <dgm:cxn modelId="{D7085F3A-14F1-4AFB-A809-CDEFD1103AA5}" type="presParOf" srcId="{22BDFE06-8D1B-4C76-8FF0-2DABD4B35522}" destId="{508A389B-C0F5-43D4-BD46-7C9F058EB2F7}" srcOrd="2" destOrd="0" presId="urn:microsoft.com/office/officeart/2005/8/layout/hierarchy4"/>
    <dgm:cxn modelId="{F3DD6E7F-6949-4B9F-A2E1-CA73901FA274}" type="presParOf" srcId="{508A389B-C0F5-43D4-BD46-7C9F058EB2F7}" destId="{2E9427EC-521F-45BD-95BD-C2EA62236516}" srcOrd="0" destOrd="0" presId="urn:microsoft.com/office/officeart/2005/8/layout/hierarchy4"/>
    <dgm:cxn modelId="{BB8FABA4-8D32-4248-99A5-3CEAF00573F2}" type="presParOf" srcId="{2E9427EC-521F-45BD-95BD-C2EA62236516}" destId="{672DFC88-43F4-433B-9B7F-D5CE282279E3}" srcOrd="0" destOrd="0" presId="urn:microsoft.com/office/officeart/2005/8/layout/hierarchy4"/>
    <dgm:cxn modelId="{1A0D8C04-0F63-4699-BB9B-680AB1BEE777}" type="presParOf" srcId="{2E9427EC-521F-45BD-95BD-C2EA62236516}" destId="{BCC873B0-A9FE-4F45-AD2E-ED28CA5DFD9A}" srcOrd="1" destOrd="0" presId="urn:microsoft.com/office/officeart/2005/8/layout/hierarchy4"/>
    <dgm:cxn modelId="{13720B34-2596-4CFB-8AC7-EF2750957CC1}" type="presParOf" srcId="{2E9427EC-521F-45BD-95BD-C2EA62236516}" destId="{68FB6F70-C047-4E46-9E82-A09946504644}" srcOrd="2" destOrd="0" presId="urn:microsoft.com/office/officeart/2005/8/layout/hierarchy4"/>
    <dgm:cxn modelId="{CB4A2C73-9A35-4150-A93C-FF05A5C91A04}" type="presParOf" srcId="{68FB6F70-C047-4E46-9E82-A09946504644}" destId="{FF422C5A-2F9A-4C9D-854E-BFC785439DEC}" srcOrd="0" destOrd="0" presId="urn:microsoft.com/office/officeart/2005/8/layout/hierarchy4"/>
    <dgm:cxn modelId="{5C7442DF-B9F4-468E-BCC3-A6B6D403E730}" type="presParOf" srcId="{FF422C5A-2F9A-4C9D-854E-BFC785439DEC}" destId="{C586111C-58B6-40AF-8D8A-60EE680572BA}" srcOrd="0" destOrd="0" presId="urn:microsoft.com/office/officeart/2005/8/layout/hierarchy4"/>
    <dgm:cxn modelId="{49E6DBA8-DB4F-4D45-A1F9-408313E67E4B}" type="presParOf" srcId="{FF422C5A-2F9A-4C9D-854E-BFC785439DEC}" destId="{A0E0AB26-1DEA-4D08-AD62-8A7E0816A59C}" srcOrd="1" destOrd="0" presId="urn:microsoft.com/office/officeart/2005/8/layout/hierarchy4"/>
    <dgm:cxn modelId="{C6FFB4E5-7984-45A4-B55A-3B634BFF93D1}" type="presParOf" srcId="{FF422C5A-2F9A-4C9D-854E-BFC785439DEC}" destId="{FFF447F9-BACE-4B19-B5DF-5D71FE61C4DC}" srcOrd="2" destOrd="0" presId="urn:microsoft.com/office/officeart/2005/8/layout/hierarchy4"/>
    <dgm:cxn modelId="{979D43F9-CD0B-4FA0-A8C8-DCE0E9EDD41E}" type="presParOf" srcId="{FFF447F9-BACE-4B19-B5DF-5D71FE61C4DC}" destId="{5106FDE3-AC3E-4615-8C4F-829EABC2C26C}" srcOrd="0" destOrd="0" presId="urn:microsoft.com/office/officeart/2005/8/layout/hierarchy4"/>
    <dgm:cxn modelId="{E086A4C8-52B8-4E79-A9AC-2D2F9B657465}" type="presParOf" srcId="{5106FDE3-AC3E-4615-8C4F-829EABC2C26C}" destId="{41590EE3-70B4-4E0E-8D44-18EF1FD97F2E}" srcOrd="0" destOrd="0" presId="urn:microsoft.com/office/officeart/2005/8/layout/hierarchy4"/>
    <dgm:cxn modelId="{DF7C41A6-89A7-4689-B64E-8A73B773D178}" type="presParOf" srcId="{5106FDE3-AC3E-4615-8C4F-829EABC2C26C}" destId="{58DAA9F4-0E18-4F78-BD4F-92D296477D35}" srcOrd="1" destOrd="0" presId="urn:microsoft.com/office/officeart/2005/8/layout/hierarchy4"/>
    <dgm:cxn modelId="{48976839-576A-40B3-8ACF-C5925EC09A24}" type="presParOf" srcId="{5106FDE3-AC3E-4615-8C4F-829EABC2C26C}" destId="{D1A4E4BA-FB74-44DD-88E4-672303AAC4FA}" srcOrd="2" destOrd="0" presId="urn:microsoft.com/office/officeart/2005/8/layout/hierarchy4"/>
    <dgm:cxn modelId="{2A379A8C-24E3-4617-9EFA-BFD898F87003}" type="presParOf" srcId="{D1A4E4BA-FB74-44DD-88E4-672303AAC4FA}" destId="{E5B57F09-2B59-4711-A8C9-974EF4149D9A}" srcOrd="0" destOrd="0" presId="urn:microsoft.com/office/officeart/2005/8/layout/hierarchy4"/>
    <dgm:cxn modelId="{A7F60872-E734-4EC8-BED9-33EABB5FFD55}" type="presParOf" srcId="{E5B57F09-2B59-4711-A8C9-974EF4149D9A}" destId="{6CE5FDB4-BFBB-4259-A330-B441199BCE24}" srcOrd="0" destOrd="0" presId="urn:microsoft.com/office/officeart/2005/8/layout/hierarchy4"/>
    <dgm:cxn modelId="{DC1A0CB3-2A35-4000-AE8F-27AD3AE38835}" type="presParOf" srcId="{E5B57F09-2B59-4711-A8C9-974EF4149D9A}" destId="{333F826B-C233-4B5F-A398-764D3F47A1BA}" srcOrd="1" destOrd="0" presId="urn:microsoft.com/office/officeart/2005/8/layout/hierarchy4"/>
    <dgm:cxn modelId="{38D0E55F-E8BA-4290-8FF3-7A7EAFB92E5F}" type="presParOf" srcId="{E5B57F09-2B59-4711-A8C9-974EF4149D9A}" destId="{E607D5B5-B0CE-46E0-84C5-F456BAF04EE4}" srcOrd="2" destOrd="0" presId="urn:microsoft.com/office/officeart/2005/8/layout/hierarchy4"/>
    <dgm:cxn modelId="{1C89DD13-1D30-4BCC-81FC-DFDF35D56D3B}" type="presParOf" srcId="{E607D5B5-B0CE-46E0-84C5-F456BAF04EE4}" destId="{F267116D-D0B1-4457-ABA0-2D94424C53E8}" srcOrd="0" destOrd="0" presId="urn:microsoft.com/office/officeart/2005/8/layout/hierarchy4"/>
    <dgm:cxn modelId="{9C4DC5AF-CC22-4175-A47A-1691452A5024}" type="presParOf" srcId="{F267116D-D0B1-4457-ABA0-2D94424C53E8}" destId="{89DC61A6-3199-4C88-A8D1-98ADCFDD3274}" srcOrd="0" destOrd="0" presId="urn:microsoft.com/office/officeart/2005/8/layout/hierarchy4"/>
    <dgm:cxn modelId="{AB678122-1FF0-4834-83B8-72761992CA18}" type="presParOf" srcId="{F267116D-D0B1-4457-ABA0-2D94424C53E8}" destId="{911FD772-B984-413E-A468-8F0F3007E9F5}" srcOrd="1" destOrd="0" presId="urn:microsoft.com/office/officeart/2005/8/layout/hierarchy4"/>
    <dgm:cxn modelId="{1EC93A93-FAA3-4C7D-8B59-623A3C19587C}" type="presParOf" srcId="{F267116D-D0B1-4457-ABA0-2D94424C53E8}" destId="{C7E808E6-5BB0-42AD-9568-7FA84FFA1273}" srcOrd="2" destOrd="0" presId="urn:microsoft.com/office/officeart/2005/8/layout/hierarchy4"/>
    <dgm:cxn modelId="{7EE2AB59-66E2-44BA-8ECF-57B750596488}" type="presParOf" srcId="{C7E808E6-5BB0-42AD-9568-7FA84FFA1273}" destId="{6143EFE8-4DC9-41D7-A90D-BEF4DD9D6775}" srcOrd="0" destOrd="0" presId="urn:microsoft.com/office/officeart/2005/8/layout/hierarchy4"/>
    <dgm:cxn modelId="{AB4A0AFF-278E-4522-BA01-29BD7AC0FD31}" type="presParOf" srcId="{6143EFE8-4DC9-41D7-A90D-BEF4DD9D6775}" destId="{B35EEDEE-A63C-4DC0-9860-A34A7BFD903E}" srcOrd="0" destOrd="0" presId="urn:microsoft.com/office/officeart/2005/8/layout/hierarchy4"/>
    <dgm:cxn modelId="{89F1D993-CC89-48E1-8C77-6E71A41E4093}" type="presParOf" srcId="{6143EFE8-4DC9-41D7-A90D-BEF4DD9D6775}" destId="{7FCBD9CD-B110-42C6-8A12-77938593864B}" srcOrd="1" destOrd="0" presId="urn:microsoft.com/office/officeart/2005/8/layout/hierarchy4"/>
    <dgm:cxn modelId="{9BA87E16-963E-44A1-B216-6DC5EBCF2D70}" type="presParOf" srcId="{6143EFE8-4DC9-41D7-A90D-BEF4DD9D6775}" destId="{2AFD5925-89E6-4CDB-B771-8976E3EAA1E0}" srcOrd="2" destOrd="0" presId="urn:microsoft.com/office/officeart/2005/8/layout/hierarchy4"/>
    <dgm:cxn modelId="{CF2E4487-F664-47D3-A181-374A7B7C5E44}" type="presParOf" srcId="{2AFD5925-89E6-4CDB-B771-8976E3EAA1E0}" destId="{217CF23E-7F38-4259-96F8-E5CAAE02379B}" srcOrd="0" destOrd="0" presId="urn:microsoft.com/office/officeart/2005/8/layout/hierarchy4"/>
    <dgm:cxn modelId="{8A12550A-7041-43D3-B52C-D63865D914F5}" type="presParOf" srcId="{217CF23E-7F38-4259-96F8-E5CAAE02379B}" destId="{2D6E7E78-D303-4B4D-A63A-55D54230421A}" srcOrd="0" destOrd="0" presId="urn:microsoft.com/office/officeart/2005/8/layout/hierarchy4"/>
    <dgm:cxn modelId="{BC6B2559-D5E5-4218-BAEF-6FBCE19FB47C}" type="presParOf" srcId="{217CF23E-7F38-4259-96F8-E5CAAE02379B}" destId="{72702E03-83E1-45E5-AC33-212451A31002}" srcOrd="1" destOrd="0" presId="urn:microsoft.com/office/officeart/2005/8/layout/hierarchy4"/>
    <dgm:cxn modelId="{C6CCCA80-0DCA-4AE2-8BC8-49A5620D9790}" type="presParOf" srcId="{217CF23E-7F38-4259-96F8-E5CAAE02379B}" destId="{BAC09310-64C2-4072-B5A6-9D6D534F4B56}" srcOrd="2" destOrd="0" presId="urn:microsoft.com/office/officeart/2005/8/layout/hierarchy4"/>
    <dgm:cxn modelId="{F9C3220E-CCA9-4500-A581-DFC60E4A99CC}" type="presParOf" srcId="{BAC09310-64C2-4072-B5A6-9D6D534F4B56}" destId="{6B89A1EE-F9B9-40CC-B77B-C3631EA4C4F3}" srcOrd="0" destOrd="0" presId="urn:microsoft.com/office/officeart/2005/8/layout/hierarchy4"/>
    <dgm:cxn modelId="{6F72A0EE-55D5-46A2-9EBD-8E8A93814F3E}" type="presParOf" srcId="{6B89A1EE-F9B9-40CC-B77B-C3631EA4C4F3}" destId="{EFAA2913-A55B-4945-83EE-1B390A45B139}" srcOrd="0" destOrd="0" presId="urn:microsoft.com/office/officeart/2005/8/layout/hierarchy4"/>
    <dgm:cxn modelId="{FF034E7C-8EAC-42E9-928A-5AEC770BF18F}" type="presParOf" srcId="{6B89A1EE-F9B9-40CC-B77B-C3631EA4C4F3}" destId="{9E56F5B0-232F-4954-BD3F-52C3876F227D}" srcOrd="1" destOrd="0" presId="urn:microsoft.com/office/officeart/2005/8/layout/hierarchy4"/>
    <dgm:cxn modelId="{3F6DADFA-29C5-484B-BC33-EF05B9DCFAA7}" type="presParOf" srcId="{6B89A1EE-F9B9-40CC-B77B-C3631EA4C4F3}" destId="{D80EBF72-1112-436E-9C72-8CEE867647AF}" srcOrd="2" destOrd="0" presId="urn:microsoft.com/office/officeart/2005/8/layout/hierarchy4"/>
    <dgm:cxn modelId="{735FAE84-0E5F-4DA3-9676-EE8F1A5734CF}" type="presParOf" srcId="{D80EBF72-1112-436E-9C72-8CEE867647AF}" destId="{4AA5A3B7-E661-41F2-A1BC-986B6B357F41}" srcOrd="0" destOrd="0" presId="urn:microsoft.com/office/officeart/2005/8/layout/hierarchy4"/>
    <dgm:cxn modelId="{C953EFEA-1080-4802-904B-901D3B738061}" type="presParOf" srcId="{4AA5A3B7-E661-41F2-A1BC-986B6B357F41}" destId="{BA9BB791-5ED8-4E0A-B0BF-B2BA7DD3E29D}" srcOrd="0" destOrd="0" presId="urn:microsoft.com/office/officeart/2005/8/layout/hierarchy4"/>
    <dgm:cxn modelId="{F538CBB3-FCD5-4BD8-A392-4EFBCFFF6FE3}" type="presParOf" srcId="{4AA5A3B7-E661-41F2-A1BC-986B6B357F41}" destId="{5BEE759B-DD56-47E5-A110-4807B96F7035}" srcOrd="1" destOrd="0" presId="urn:microsoft.com/office/officeart/2005/8/layout/hierarchy4"/>
    <dgm:cxn modelId="{9316C016-050B-4D45-A0BF-DBD72AC60F8B}" type="presParOf" srcId="{4AA5A3B7-E661-41F2-A1BC-986B6B357F41}" destId="{DC8F6C01-5DB4-4CE2-9A84-D801235E8829}" srcOrd="2" destOrd="0" presId="urn:microsoft.com/office/officeart/2005/8/layout/hierarchy4"/>
    <dgm:cxn modelId="{12F67AFF-4A7A-4048-9494-A04B7E2953A3}" type="presParOf" srcId="{DC8F6C01-5DB4-4CE2-9A84-D801235E8829}" destId="{8804206F-B57E-4503-A546-6CD7DF3006F0}" srcOrd="0" destOrd="0" presId="urn:microsoft.com/office/officeart/2005/8/layout/hierarchy4"/>
    <dgm:cxn modelId="{9D67F83A-DDEC-4698-8F34-31CBFF6515FA}" type="presParOf" srcId="{8804206F-B57E-4503-A546-6CD7DF3006F0}" destId="{EF877C3E-1AED-4E5C-B9B2-BAE3107D0A00}" srcOrd="0" destOrd="0" presId="urn:microsoft.com/office/officeart/2005/8/layout/hierarchy4"/>
    <dgm:cxn modelId="{26B756BA-239D-4E3A-8B3C-B2DFA382E45D}" type="presParOf" srcId="{8804206F-B57E-4503-A546-6CD7DF3006F0}" destId="{107DDC55-3231-4B44-BE32-70A02FAEF6A6}" srcOrd="1" destOrd="0" presId="urn:microsoft.com/office/officeart/2005/8/layout/hierarchy4"/>
    <dgm:cxn modelId="{0B652B96-C7B3-475F-983F-CDD31C24FD49}" type="presParOf" srcId="{B74154C5-AFFE-498C-8E4C-911D7456AC97}" destId="{8A94FD29-AE36-4272-B8B7-FF847200D7A2}" srcOrd="3" destOrd="0" presId="urn:microsoft.com/office/officeart/2005/8/layout/hierarchy4"/>
    <dgm:cxn modelId="{ECF6496E-2375-4E19-8BE6-542A0D738140}" type="presParOf" srcId="{B74154C5-AFFE-498C-8E4C-911D7456AC97}" destId="{AF93020A-9780-4776-85B8-7147747F36CC}" srcOrd="4" destOrd="0" presId="urn:microsoft.com/office/officeart/2005/8/layout/hierarchy4"/>
    <dgm:cxn modelId="{0C44C0B2-F115-438F-8A43-CCF66C98E679}" type="presParOf" srcId="{AF93020A-9780-4776-85B8-7147747F36CC}" destId="{A25BE625-018B-46BA-BE7F-ED875B975F26}" srcOrd="0" destOrd="0" presId="urn:microsoft.com/office/officeart/2005/8/layout/hierarchy4"/>
    <dgm:cxn modelId="{266EE85C-813E-4BAB-AB4C-B50B86D9D91F}" type="presParOf" srcId="{AF93020A-9780-4776-85B8-7147747F36CC}" destId="{1A223B6C-87F7-4855-A691-FD4F8FB278AD}" srcOrd="1" destOrd="0" presId="urn:microsoft.com/office/officeart/2005/8/layout/hierarchy4"/>
    <dgm:cxn modelId="{C1D15E16-598D-4D73-B43F-BFE546331392}" type="presParOf" srcId="{AF93020A-9780-4776-85B8-7147747F36CC}" destId="{DACF82F6-95A6-4B59-9D37-F46699815612}" srcOrd="2" destOrd="0" presId="urn:microsoft.com/office/officeart/2005/8/layout/hierarchy4"/>
    <dgm:cxn modelId="{E3A895C3-29BB-494C-84A0-BF77A1F18699}" type="presParOf" srcId="{DACF82F6-95A6-4B59-9D37-F46699815612}" destId="{72E6673E-523D-4E62-80E5-5062FE589301}" srcOrd="0" destOrd="0" presId="urn:microsoft.com/office/officeart/2005/8/layout/hierarchy4"/>
    <dgm:cxn modelId="{75B7AC49-CB2C-447B-9B88-97407292AA2B}" type="presParOf" srcId="{72E6673E-523D-4E62-80E5-5062FE589301}" destId="{CB2AF246-A0C3-4F64-A578-D38165C39147}" srcOrd="0" destOrd="0" presId="urn:microsoft.com/office/officeart/2005/8/layout/hierarchy4"/>
    <dgm:cxn modelId="{1F50AE11-46BB-43AB-8470-8C168505E9BA}" type="presParOf" srcId="{72E6673E-523D-4E62-80E5-5062FE589301}" destId="{819FC9E5-E3D6-4C1A-9A2E-5E9E87CE7A56}" srcOrd="1" destOrd="0" presId="urn:microsoft.com/office/officeart/2005/8/layout/hierarchy4"/>
    <dgm:cxn modelId="{F351FE71-F45A-43F5-8C1F-474438D297E1}" type="presParOf" srcId="{72E6673E-523D-4E62-80E5-5062FE589301}" destId="{F0336813-9E34-44C5-93FA-F6459A965D24}" srcOrd="2" destOrd="0" presId="urn:microsoft.com/office/officeart/2005/8/layout/hierarchy4"/>
    <dgm:cxn modelId="{0C281B0D-2A1A-409A-A56F-1C8334E3B445}" type="presParOf" srcId="{F0336813-9E34-44C5-93FA-F6459A965D24}" destId="{BC3780EC-6A8B-44DF-B9EE-2DD1146E7F89}" srcOrd="0" destOrd="0" presId="urn:microsoft.com/office/officeart/2005/8/layout/hierarchy4"/>
    <dgm:cxn modelId="{79D33B63-7442-4F53-A16F-055032D7B487}" type="presParOf" srcId="{BC3780EC-6A8B-44DF-B9EE-2DD1146E7F89}" destId="{02D78884-08A2-47FD-874A-FD0B1E1D6A24}" srcOrd="0" destOrd="0" presId="urn:microsoft.com/office/officeart/2005/8/layout/hierarchy4"/>
    <dgm:cxn modelId="{9E772671-34EC-4D6A-AB26-218FE41A5441}" type="presParOf" srcId="{BC3780EC-6A8B-44DF-B9EE-2DD1146E7F89}" destId="{BEA800FD-3FF2-44D3-B095-1DA76A25312A}" srcOrd="1" destOrd="0" presId="urn:microsoft.com/office/officeart/2005/8/layout/hierarchy4"/>
    <dgm:cxn modelId="{8F540113-346C-4B78-9766-F6365FA33A2C}" type="presParOf" srcId="{BC3780EC-6A8B-44DF-B9EE-2DD1146E7F89}" destId="{EE518E9E-1373-401A-B06B-B7F8F1BE37AF}" srcOrd="2" destOrd="0" presId="urn:microsoft.com/office/officeart/2005/8/layout/hierarchy4"/>
    <dgm:cxn modelId="{05317EA7-9B7F-4A84-974F-64C30F0EBA3E}" type="presParOf" srcId="{EE518E9E-1373-401A-B06B-B7F8F1BE37AF}" destId="{4A08C748-3ACE-47B8-ABA4-F56495914AD8}" srcOrd="0" destOrd="0" presId="urn:microsoft.com/office/officeart/2005/8/layout/hierarchy4"/>
    <dgm:cxn modelId="{164D86EE-8DD4-47A6-92AC-1544362AEE7E}" type="presParOf" srcId="{4A08C748-3ACE-47B8-ABA4-F56495914AD8}" destId="{59176932-D6D5-4C36-BF7A-69A1297C4BAD}" srcOrd="0" destOrd="0" presId="urn:microsoft.com/office/officeart/2005/8/layout/hierarchy4"/>
    <dgm:cxn modelId="{3611508C-E70D-4348-87F0-7F258423EFD4}" type="presParOf" srcId="{4A08C748-3ACE-47B8-ABA4-F56495914AD8}" destId="{30B75228-9E45-4192-98FC-463FCFD65011}" srcOrd="1" destOrd="0" presId="urn:microsoft.com/office/officeart/2005/8/layout/hierarchy4"/>
    <dgm:cxn modelId="{D1458A3C-EE35-4E5E-98D6-B4C161138D1B}" type="presParOf" srcId="{4A08C748-3ACE-47B8-ABA4-F56495914AD8}" destId="{4E7A1119-403E-4C39-BB54-05ED8132FF0C}" srcOrd="2" destOrd="0" presId="urn:microsoft.com/office/officeart/2005/8/layout/hierarchy4"/>
    <dgm:cxn modelId="{5EB79358-BCD7-451D-B6AA-155E715FF4C9}" type="presParOf" srcId="{4E7A1119-403E-4C39-BB54-05ED8132FF0C}" destId="{F32685DE-10D4-4878-B807-45D477FFEF84}" srcOrd="0" destOrd="0" presId="urn:microsoft.com/office/officeart/2005/8/layout/hierarchy4"/>
    <dgm:cxn modelId="{734577EC-5045-482F-9DFF-775E11F6D4B3}" type="presParOf" srcId="{F32685DE-10D4-4878-B807-45D477FFEF84}" destId="{BA61E3A6-0BE5-4066-9F94-BB1BFFF8EBBF}" srcOrd="0" destOrd="0" presId="urn:microsoft.com/office/officeart/2005/8/layout/hierarchy4"/>
    <dgm:cxn modelId="{969B9876-AACC-4263-98F9-0CD5BB088737}" type="presParOf" srcId="{F32685DE-10D4-4878-B807-45D477FFEF84}" destId="{E4A82E23-1C0A-4136-A9EF-782A3309B0A1}" srcOrd="1" destOrd="0" presId="urn:microsoft.com/office/officeart/2005/8/layout/hierarchy4"/>
    <dgm:cxn modelId="{7240D614-0812-4AC8-BBC1-6C30122CFFC5}" type="presParOf" srcId="{F32685DE-10D4-4878-B807-45D477FFEF84}" destId="{12969847-F565-4B2C-9631-4E5EF759A09C}" srcOrd="2" destOrd="0" presId="urn:microsoft.com/office/officeart/2005/8/layout/hierarchy4"/>
    <dgm:cxn modelId="{641931B4-37FF-4169-8C2F-96216A62CA15}" type="presParOf" srcId="{12969847-F565-4B2C-9631-4E5EF759A09C}" destId="{52B80F8A-F071-46D8-883B-7E22B84F7B82}" srcOrd="0" destOrd="0" presId="urn:microsoft.com/office/officeart/2005/8/layout/hierarchy4"/>
    <dgm:cxn modelId="{9B611867-DEBD-438F-A9EF-CC60A27D7C66}" type="presParOf" srcId="{52B80F8A-F071-46D8-883B-7E22B84F7B82}" destId="{8C5A4ABB-F609-4CF2-8CFC-5593BE697C3C}" srcOrd="0" destOrd="0" presId="urn:microsoft.com/office/officeart/2005/8/layout/hierarchy4"/>
    <dgm:cxn modelId="{35AAB676-B9C0-4CB1-A390-4FFB76E11749}" type="presParOf" srcId="{52B80F8A-F071-46D8-883B-7E22B84F7B82}" destId="{628ECAEA-B4E2-4B8B-803B-B806DDFF1BEA}" srcOrd="1" destOrd="0" presId="urn:microsoft.com/office/officeart/2005/8/layout/hierarchy4"/>
    <dgm:cxn modelId="{AA9A4680-2D2F-4B6C-9AFB-5BD46B9BA9E5}" type="presParOf" srcId="{52B80F8A-F071-46D8-883B-7E22B84F7B82}" destId="{363B422D-50FA-4623-87DE-F2646C7B8FA8}" srcOrd="2" destOrd="0" presId="urn:microsoft.com/office/officeart/2005/8/layout/hierarchy4"/>
    <dgm:cxn modelId="{6930A222-42B4-4A1C-86A5-539C38F46BF3}" type="presParOf" srcId="{363B422D-50FA-4623-87DE-F2646C7B8FA8}" destId="{C6A45010-9352-4A1A-8B01-AEC7EFC8D6CE}" srcOrd="0" destOrd="0" presId="urn:microsoft.com/office/officeart/2005/8/layout/hierarchy4"/>
    <dgm:cxn modelId="{1978ADFE-E3F2-4A45-8909-C570CEACC775}" type="presParOf" srcId="{C6A45010-9352-4A1A-8B01-AEC7EFC8D6CE}" destId="{5CA92D6E-6985-440B-92AD-5A876699A5A4}" srcOrd="0" destOrd="0" presId="urn:microsoft.com/office/officeart/2005/8/layout/hierarchy4"/>
    <dgm:cxn modelId="{59C15F38-7BEF-4E89-BE59-1A826E610513}" type="presParOf" srcId="{C6A45010-9352-4A1A-8B01-AEC7EFC8D6CE}" destId="{F9254DA0-656D-4EA7-88BA-E395EC3AF8B9}" srcOrd="1" destOrd="0" presId="urn:microsoft.com/office/officeart/2005/8/layout/hierarchy4"/>
    <dgm:cxn modelId="{4C6C6652-DAF5-420E-B0D7-91ED768EE2FA}" type="presParOf" srcId="{C6A45010-9352-4A1A-8B01-AEC7EFC8D6CE}" destId="{DC7AF065-3F82-4CA6-A7AA-3C6E8866FA3D}" srcOrd="2" destOrd="0" presId="urn:microsoft.com/office/officeart/2005/8/layout/hierarchy4"/>
    <dgm:cxn modelId="{FC3E1BB6-7BC8-4309-9577-80E278F2B696}" type="presParOf" srcId="{DC7AF065-3F82-4CA6-A7AA-3C6E8866FA3D}" destId="{6B58E69A-77C2-4C43-9442-11E57252E831}" srcOrd="0" destOrd="0" presId="urn:microsoft.com/office/officeart/2005/8/layout/hierarchy4"/>
    <dgm:cxn modelId="{9EA3AAD1-E433-4F2A-8E9E-6D0EB5F41800}" type="presParOf" srcId="{6B58E69A-77C2-4C43-9442-11E57252E831}" destId="{18AC92DF-083C-4989-8ADA-6707D01CCCF4}" srcOrd="0" destOrd="0" presId="urn:microsoft.com/office/officeart/2005/8/layout/hierarchy4"/>
    <dgm:cxn modelId="{FC6572ED-40CE-49CD-A41D-E132C78A5209}" type="presParOf" srcId="{6B58E69A-77C2-4C43-9442-11E57252E831}" destId="{7B009CC2-58A0-45B8-8CF1-AEBF4BD3909C}" srcOrd="1" destOrd="0" presId="urn:microsoft.com/office/officeart/2005/8/layout/hierarchy4"/>
    <dgm:cxn modelId="{5CC6F6AB-A55C-4353-AB45-414212F2DE7A}" type="presParOf" srcId="{6B58E69A-77C2-4C43-9442-11E57252E831}" destId="{3D7CE568-A150-4BE1-B2A1-29D954331A37}" srcOrd="2" destOrd="0" presId="urn:microsoft.com/office/officeart/2005/8/layout/hierarchy4"/>
    <dgm:cxn modelId="{878D4CA6-EE47-407C-BFDB-8E07A77B0635}" type="presParOf" srcId="{3D7CE568-A150-4BE1-B2A1-29D954331A37}" destId="{51163814-E3BC-4FE1-9FA8-C18F72C1B8AC}" srcOrd="0" destOrd="0" presId="urn:microsoft.com/office/officeart/2005/8/layout/hierarchy4"/>
    <dgm:cxn modelId="{858FE786-6478-4657-A502-648AAB0954AB}" type="presParOf" srcId="{51163814-E3BC-4FE1-9FA8-C18F72C1B8AC}" destId="{A522CAB1-FCC4-443F-8FD3-24E781281F54}" srcOrd="0" destOrd="0" presId="urn:microsoft.com/office/officeart/2005/8/layout/hierarchy4"/>
    <dgm:cxn modelId="{A35C942A-6070-4126-98B0-56189D65EE81}" type="presParOf" srcId="{51163814-E3BC-4FE1-9FA8-C18F72C1B8AC}" destId="{7DAB765A-CBD8-42EE-9563-20F5EBF4CBDF}" srcOrd="1" destOrd="0" presId="urn:microsoft.com/office/officeart/2005/8/layout/hierarchy4"/>
    <dgm:cxn modelId="{2713EC1D-352E-49E9-BC8B-F1EC65C51E06}" type="presParOf" srcId="{51163814-E3BC-4FE1-9FA8-C18F72C1B8AC}" destId="{4919BA61-09ED-4617-9876-3C754E477BEC}" srcOrd="2" destOrd="0" presId="urn:microsoft.com/office/officeart/2005/8/layout/hierarchy4"/>
    <dgm:cxn modelId="{ACAA98D4-1DAE-4C4E-AFFC-43144980DF7C}" type="presParOf" srcId="{4919BA61-09ED-4617-9876-3C754E477BEC}" destId="{B895BBEE-F8D4-484D-9501-928871353F07}" srcOrd="0" destOrd="0" presId="urn:microsoft.com/office/officeart/2005/8/layout/hierarchy4"/>
    <dgm:cxn modelId="{2B4341D4-0F9F-4B84-896A-D46872F7A81E}" type="presParOf" srcId="{B895BBEE-F8D4-484D-9501-928871353F07}" destId="{D4C72088-8A4D-4CDF-AE61-70BF448279A6}" srcOrd="0" destOrd="0" presId="urn:microsoft.com/office/officeart/2005/8/layout/hierarchy4"/>
    <dgm:cxn modelId="{173124A3-E034-4B30-8272-447E587CC386}" type="presParOf" srcId="{B895BBEE-F8D4-484D-9501-928871353F07}" destId="{F9C1014C-F732-421D-8669-CAB7579B423B}" srcOrd="1" destOrd="0" presId="urn:microsoft.com/office/officeart/2005/8/layout/hierarchy4"/>
    <dgm:cxn modelId="{D65A0B53-4828-43B6-B685-2D419EE938CF}" type="presParOf" srcId="{B895BBEE-F8D4-484D-9501-928871353F07}" destId="{87C6F535-2034-4929-A5E3-905B64ADC50D}" srcOrd="2" destOrd="0" presId="urn:microsoft.com/office/officeart/2005/8/layout/hierarchy4"/>
    <dgm:cxn modelId="{67406449-C794-430D-BD4E-F30E31750D14}" type="presParOf" srcId="{87C6F535-2034-4929-A5E3-905B64ADC50D}" destId="{89264EB9-C267-4BED-BA85-6100B2B34F3F}" srcOrd="0" destOrd="0" presId="urn:microsoft.com/office/officeart/2005/8/layout/hierarchy4"/>
    <dgm:cxn modelId="{268EDEE2-F98E-4201-8F9B-3FA379B1C323}" type="presParOf" srcId="{89264EB9-C267-4BED-BA85-6100B2B34F3F}" destId="{D52BBB9D-5636-4483-98A8-F562F566C328}" srcOrd="0" destOrd="0" presId="urn:microsoft.com/office/officeart/2005/8/layout/hierarchy4"/>
    <dgm:cxn modelId="{BF28928D-FB0D-4468-A822-B26AF62155D5}" type="presParOf" srcId="{89264EB9-C267-4BED-BA85-6100B2B34F3F}" destId="{AC875F50-3B13-41EA-8D8A-274AC9FD9FBF}" srcOrd="1" destOrd="0" presId="urn:microsoft.com/office/officeart/2005/8/layout/hierarchy4"/>
    <dgm:cxn modelId="{DB70D3F0-9BDD-4B1A-9E34-CD39F7D44B34}" type="presParOf" srcId="{B74154C5-AFFE-498C-8E4C-911D7456AC97}" destId="{DF99D3E9-B7CE-4F56-A161-7C0465341531}" srcOrd="5" destOrd="0" presId="urn:microsoft.com/office/officeart/2005/8/layout/hierarchy4"/>
    <dgm:cxn modelId="{F5581A27-63EB-4F5C-A053-F44A274F65FC}" type="presParOf" srcId="{B74154C5-AFFE-498C-8E4C-911D7456AC97}" destId="{CFBC63A5-42B0-460D-9C89-B64E9E9E2922}" srcOrd="6" destOrd="0" presId="urn:microsoft.com/office/officeart/2005/8/layout/hierarchy4"/>
    <dgm:cxn modelId="{3D657D68-A5C6-4DA7-A5B7-3FC34B45140D}" type="presParOf" srcId="{CFBC63A5-42B0-460D-9C89-B64E9E9E2922}" destId="{9E5D5161-23D7-41B4-A187-BE6D7C6483D0}" srcOrd="0" destOrd="0" presId="urn:microsoft.com/office/officeart/2005/8/layout/hierarchy4"/>
    <dgm:cxn modelId="{151F06C2-8A35-4871-87C4-142F7514BDA9}" type="presParOf" srcId="{CFBC63A5-42B0-460D-9C89-B64E9E9E2922}" destId="{8BC6FDF3-3E6D-414C-B5BC-6C5B61465391}" srcOrd="1" destOrd="0" presId="urn:microsoft.com/office/officeart/2005/8/layout/hierarchy4"/>
    <dgm:cxn modelId="{545ADD1A-7A45-4337-A5D8-D042F0802037}" type="presParOf" srcId="{CFBC63A5-42B0-460D-9C89-B64E9E9E2922}" destId="{CEF18E39-1C73-42B9-BDF1-5DD3EC85EA0D}" srcOrd="2" destOrd="0" presId="urn:microsoft.com/office/officeart/2005/8/layout/hierarchy4"/>
    <dgm:cxn modelId="{EBF0B265-EAEB-4807-BB4E-E100C781BD0F}" type="presParOf" srcId="{CEF18E39-1C73-42B9-BDF1-5DD3EC85EA0D}" destId="{D6936C6D-17F5-4369-B1C3-901E9E722DCF}" srcOrd="0" destOrd="0" presId="urn:microsoft.com/office/officeart/2005/8/layout/hierarchy4"/>
    <dgm:cxn modelId="{CA1EC6FF-730E-4759-AD5B-40D1656E29B8}" type="presParOf" srcId="{D6936C6D-17F5-4369-B1C3-901E9E722DCF}" destId="{2965B01E-C0DE-4302-ADA0-732BD580C7B1}" srcOrd="0" destOrd="0" presId="urn:microsoft.com/office/officeart/2005/8/layout/hierarchy4"/>
    <dgm:cxn modelId="{19A35849-FADA-4642-8438-CD5205540397}" type="presParOf" srcId="{D6936C6D-17F5-4369-B1C3-901E9E722DCF}" destId="{DC8AC8CB-3F6F-4460-AB01-5CBE0F14A486}" srcOrd="1" destOrd="0" presId="urn:microsoft.com/office/officeart/2005/8/layout/hierarchy4"/>
    <dgm:cxn modelId="{6B591881-8D76-4806-B9E3-2BB2E53BCEF3}" type="presParOf" srcId="{D6936C6D-17F5-4369-B1C3-901E9E722DCF}" destId="{73994466-6310-40D7-8792-BD7FD56E6AF4}" srcOrd="2" destOrd="0" presId="urn:microsoft.com/office/officeart/2005/8/layout/hierarchy4"/>
    <dgm:cxn modelId="{7162826F-BCC0-4141-9307-998A8A0A5E6C}" type="presParOf" srcId="{73994466-6310-40D7-8792-BD7FD56E6AF4}" destId="{3EAD5394-E4AB-45B2-BE09-F998533ECF40}" srcOrd="0" destOrd="0" presId="urn:microsoft.com/office/officeart/2005/8/layout/hierarchy4"/>
    <dgm:cxn modelId="{F8BE1FF9-AF2C-42EB-BADB-64DFD52BEBA0}" type="presParOf" srcId="{3EAD5394-E4AB-45B2-BE09-F998533ECF40}" destId="{A7AF9B85-BF68-40A8-954B-A40EDB5CAF9F}" srcOrd="0" destOrd="0" presId="urn:microsoft.com/office/officeart/2005/8/layout/hierarchy4"/>
    <dgm:cxn modelId="{8119A0FA-4F88-43CA-A10F-0286B3BC0BEE}" type="presParOf" srcId="{3EAD5394-E4AB-45B2-BE09-F998533ECF40}" destId="{C764A47D-7314-411D-8EF1-5B8F29829B1A}" srcOrd="1" destOrd="0" presId="urn:microsoft.com/office/officeart/2005/8/layout/hierarchy4"/>
    <dgm:cxn modelId="{C35AC625-626F-4249-AB78-B245BB5F4E0D}" type="presParOf" srcId="{3EAD5394-E4AB-45B2-BE09-F998533ECF40}" destId="{D5C7FEFF-BE20-4D98-A72C-52B1B8B3F4F7}" srcOrd="2" destOrd="0" presId="urn:microsoft.com/office/officeart/2005/8/layout/hierarchy4"/>
    <dgm:cxn modelId="{65819EEC-121C-4401-A94B-F57B1FE604B7}" type="presParOf" srcId="{D5C7FEFF-BE20-4D98-A72C-52B1B8B3F4F7}" destId="{CA81CD2D-7A1B-4CCA-952B-6AE89CE8AAB7}" srcOrd="0" destOrd="0" presId="urn:microsoft.com/office/officeart/2005/8/layout/hierarchy4"/>
    <dgm:cxn modelId="{F8EB7318-6CC0-4A4E-AB46-7677D7AA870F}" type="presParOf" srcId="{CA81CD2D-7A1B-4CCA-952B-6AE89CE8AAB7}" destId="{EFF40216-5B58-45C6-B485-1C9C4561DF2F}" srcOrd="0" destOrd="0" presId="urn:microsoft.com/office/officeart/2005/8/layout/hierarchy4"/>
    <dgm:cxn modelId="{038D111A-A6F4-40E3-AABD-D4278F1E5404}" type="presParOf" srcId="{CA81CD2D-7A1B-4CCA-952B-6AE89CE8AAB7}" destId="{82BA7D97-E2A8-4C59-838B-E0906E156677}" srcOrd="1" destOrd="0" presId="urn:microsoft.com/office/officeart/2005/8/layout/hierarchy4"/>
    <dgm:cxn modelId="{323F9204-38A5-42AA-96EF-126DEF2AEE77}" type="presParOf" srcId="{CA81CD2D-7A1B-4CCA-952B-6AE89CE8AAB7}" destId="{F73E662C-F722-4B4F-9DF8-BE21B2C2C700}" srcOrd="2" destOrd="0" presId="urn:microsoft.com/office/officeart/2005/8/layout/hierarchy4"/>
    <dgm:cxn modelId="{0938783A-B74C-4B63-BCB5-1E153D64A699}" type="presParOf" srcId="{F73E662C-F722-4B4F-9DF8-BE21B2C2C700}" destId="{566AACE7-A2F1-4E7A-BECC-43348B95352C}" srcOrd="0" destOrd="0" presId="urn:microsoft.com/office/officeart/2005/8/layout/hierarchy4"/>
    <dgm:cxn modelId="{AF862370-DEC7-499C-AF4E-0A0176D5913D}" type="presParOf" srcId="{566AACE7-A2F1-4E7A-BECC-43348B95352C}" destId="{7653A429-0E18-4BE3-A07C-F1A5A9D672E3}" srcOrd="0" destOrd="0" presId="urn:microsoft.com/office/officeart/2005/8/layout/hierarchy4"/>
    <dgm:cxn modelId="{A13320DF-E32F-4E27-BAB9-E7DCCC335FA9}" type="presParOf" srcId="{566AACE7-A2F1-4E7A-BECC-43348B95352C}" destId="{BED59DE9-3C29-48CB-8A25-B7F991619843}" srcOrd="1" destOrd="0" presId="urn:microsoft.com/office/officeart/2005/8/layout/hierarchy4"/>
    <dgm:cxn modelId="{C164B31A-D1C6-434A-9CE8-3000D1A55C31}" type="presParOf" srcId="{566AACE7-A2F1-4E7A-BECC-43348B95352C}" destId="{3A3A01C6-B3AA-4C89-92D4-EA308C8E23E1}" srcOrd="2" destOrd="0" presId="urn:microsoft.com/office/officeart/2005/8/layout/hierarchy4"/>
    <dgm:cxn modelId="{BF204D3D-50E5-49DB-B8EE-10F192815A61}" type="presParOf" srcId="{3A3A01C6-B3AA-4C89-92D4-EA308C8E23E1}" destId="{B8B89817-F07F-4DA9-AEBF-C4EDAD3E897E}" srcOrd="0" destOrd="0" presId="urn:microsoft.com/office/officeart/2005/8/layout/hierarchy4"/>
    <dgm:cxn modelId="{2383C0E9-7959-4F39-9472-6CF778081A71}" type="presParOf" srcId="{B8B89817-F07F-4DA9-AEBF-C4EDAD3E897E}" destId="{35DF38A4-C109-469A-81F6-242705CF6432}" srcOrd="0" destOrd="0" presId="urn:microsoft.com/office/officeart/2005/8/layout/hierarchy4"/>
    <dgm:cxn modelId="{C615E152-1A53-4FD2-820D-7B5E1045FA0A}" type="presParOf" srcId="{B8B89817-F07F-4DA9-AEBF-C4EDAD3E897E}" destId="{316284DC-AD60-4799-9C6D-BBAE00D72CFA}" srcOrd="1" destOrd="0" presId="urn:microsoft.com/office/officeart/2005/8/layout/hierarchy4"/>
    <dgm:cxn modelId="{4B24028F-1F64-46A7-BE38-BB61C964AE74}" type="presParOf" srcId="{B8B89817-F07F-4DA9-AEBF-C4EDAD3E897E}" destId="{FF9D5968-2625-4FA7-B798-123DE0850F01}" srcOrd="2" destOrd="0" presId="urn:microsoft.com/office/officeart/2005/8/layout/hierarchy4"/>
    <dgm:cxn modelId="{C57D58E7-231E-44EA-8376-A467164E5152}" type="presParOf" srcId="{FF9D5968-2625-4FA7-B798-123DE0850F01}" destId="{0ACE6D06-B44A-4123-806C-A6DF04AE4987}" srcOrd="0" destOrd="0" presId="urn:microsoft.com/office/officeart/2005/8/layout/hierarchy4"/>
    <dgm:cxn modelId="{64101AD5-7B11-4739-8AC7-F1C71BBCBB92}" type="presParOf" srcId="{0ACE6D06-B44A-4123-806C-A6DF04AE4987}" destId="{72D34432-C31A-4895-8C4B-497C4DC5EA4F}" srcOrd="0" destOrd="0" presId="urn:microsoft.com/office/officeart/2005/8/layout/hierarchy4"/>
    <dgm:cxn modelId="{7F64198E-A271-457D-A156-EB78EDAA8F59}" type="presParOf" srcId="{0ACE6D06-B44A-4123-806C-A6DF04AE4987}" destId="{B6C8A634-B256-444B-B8DC-59DBBF0124A6}" srcOrd="1" destOrd="0" presId="urn:microsoft.com/office/officeart/2005/8/layout/hierarchy4"/>
    <dgm:cxn modelId="{03F3E5F5-6573-490D-94D1-1A15D17E5E10}" type="presParOf" srcId="{0ACE6D06-B44A-4123-806C-A6DF04AE4987}" destId="{68423DB6-6E38-46B7-BEBB-F85082740DD1}" srcOrd="2" destOrd="0" presId="urn:microsoft.com/office/officeart/2005/8/layout/hierarchy4"/>
    <dgm:cxn modelId="{53EE40EE-00D4-4E7E-9226-2549DB949D78}" type="presParOf" srcId="{68423DB6-6E38-46B7-BEBB-F85082740DD1}" destId="{57A0058B-D01D-4FF4-8B60-7C4F82AE0D0A}" srcOrd="0" destOrd="0" presId="urn:microsoft.com/office/officeart/2005/8/layout/hierarchy4"/>
    <dgm:cxn modelId="{F61E89FE-CC76-4F4F-A736-53F00D7971DE}" type="presParOf" srcId="{57A0058B-D01D-4FF4-8B60-7C4F82AE0D0A}" destId="{2D39DC43-C5C2-46F4-8451-9BFA59AC4F62}" srcOrd="0" destOrd="0" presId="urn:microsoft.com/office/officeart/2005/8/layout/hierarchy4"/>
    <dgm:cxn modelId="{3D13EAED-9C1B-4ABE-A82E-12F07A1612D8}" type="presParOf" srcId="{57A0058B-D01D-4FF4-8B60-7C4F82AE0D0A}" destId="{D69C0A4F-D740-4783-9787-414B3EF61B0C}" srcOrd="1" destOrd="0" presId="urn:microsoft.com/office/officeart/2005/8/layout/hierarchy4"/>
    <dgm:cxn modelId="{A75CFC1F-B47F-4652-917E-05A447D845EF}" type="presParOf" srcId="{57A0058B-D01D-4FF4-8B60-7C4F82AE0D0A}" destId="{61E51A04-ADBC-4C74-A9A4-693D27C4ED8D}" srcOrd="2" destOrd="0" presId="urn:microsoft.com/office/officeart/2005/8/layout/hierarchy4"/>
    <dgm:cxn modelId="{78714F14-45BF-4ADA-845A-6E9F313FA014}" type="presParOf" srcId="{61E51A04-ADBC-4C74-A9A4-693D27C4ED8D}" destId="{647D7595-9FCE-4068-8B8E-83D4167F1BD2}" srcOrd="0" destOrd="0" presId="urn:microsoft.com/office/officeart/2005/8/layout/hierarchy4"/>
    <dgm:cxn modelId="{384DC7E4-C7AD-4B62-8830-386113C8E40C}" type="presParOf" srcId="{647D7595-9FCE-4068-8B8E-83D4167F1BD2}" destId="{662E41BF-A214-4B24-87EA-87AF59084007}" srcOrd="0" destOrd="0" presId="urn:microsoft.com/office/officeart/2005/8/layout/hierarchy4"/>
    <dgm:cxn modelId="{7E77E0DD-B1D7-408D-8737-C33A5B7DE253}" type="presParOf" srcId="{647D7595-9FCE-4068-8B8E-83D4167F1BD2}" destId="{F004DF3E-4C1B-4D76-B14E-4E24775CD79D}" srcOrd="1" destOrd="0" presId="urn:microsoft.com/office/officeart/2005/8/layout/hierarchy4"/>
    <dgm:cxn modelId="{409D2553-BD9C-4E2E-804D-BBB7DB67DFE9}" type="presParOf" srcId="{647D7595-9FCE-4068-8B8E-83D4167F1BD2}" destId="{BC1E32C1-5AED-478B-993A-487C423AF333}" srcOrd="2" destOrd="0" presId="urn:microsoft.com/office/officeart/2005/8/layout/hierarchy4"/>
    <dgm:cxn modelId="{EE14984B-C044-4547-90F5-7F4B19326B22}" type="presParOf" srcId="{BC1E32C1-5AED-478B-993A-487C423AF333}" destId="{98FB80F0-9FF2-484F-960D-F9A590DB736E}" srcOrd="0" destOrd="0" presId="urn:microsoft.com/office/officeart/2005/8/layout/hierarchy4"/>
    <dgm:cxn modelId="{A820E5A8-E548-4F03-92D5-C5DC9CD02B47}" type="presParOf" srcId="{98FB80F0-9FF2-484F-960D-F9A590DB736E}" destId="{F963CB2F-8885-4C02-866A-4DEF44415375}" srcOrd="0" destOrd="0" presId="urn:microsoft.com/office/officeart/2005/8/layout/hierarchy4"/>
    <dgm:cxn modelId="{AAB69234-7112-4E69-95AA-1999BBAFBC3E}" type="presParOf" srcId="{98FB80F0-9FF2-484F-960D-F9A590DB736E}" destId="{8FAF89C8-A61A-4C55-808E-74446FEA2EB3}" srcOrd="1" destOrd="0" presId="urn:microsoft.com/office/officeart/2005/8/layout/hierarchy4"/>
    <dgm:cxn modelId="{D399FD01-962F-49D1-9375-3AFA8C4B534C}" type="presParOf" srcId="{98FB80F0-9FF2-484F-960D-F9A590DB736E}" destId="{8D3CC123-D778-4F63-AFD6-CA1656AFBC9B}" srcOrd="2" destOrd="0" presId="urn:microsoft.com/office/officeart/2005/8/layout/hierarchy4"/>
    <dgm:cxn modelId="{F0BB3D1E-46AD-4344-B960-A0237CA9FA09}" type="presParOf" srcId="{8D3CC123-D778-4F63-AFD6-CA1656AFBC9B}" destId="{67307F44-F6A6-4122-9A89-827489EC7842}" srcOrd="0" destOrd="0" presId="urn:microsoft.com/office/officeart/2005/8/layout/hierarchy4"/>
    <dgm:cxn modelId="{2E7CCB68-3517-4421-BEDB-B8E5AC13FF00}" type="presParOf" srcId="{67307F44-F6A6-4122-9A89-827489EC7842}" destId="{409D090D-A802-4A45-B614-1255257FC08B}" srcOrd="0" destOrd="0" presId="urn:microsoft.com/office/officeart/2005/8/layout/hierarchy4"/>
    <dgm:cxn modelId="{D9F88427-752A-4C6D-AA49-3673FF1405F1}" type="presParOf" srcId="{67307F44-F6A6-4122-9A89-827489EC7842}" destId="{72231E15-A221-478D-A8D8-3313004A12B5}" srcOrd="1" destOrd="0" presId="urn:microsoft.com/office/officeart/2005/8/layout/hierarchy4"/>
    <dgm:cxn modelId="{EF2AEA14-A666-4D61-9451-B82D6FE0E6D8}" type="presParOf" srcId="{B74154C5-AFFE-498C-8E4C-911D7456AC97}" destId="{62C0B193-30A4-4691-AF46-D5B94E7FC561}" srcOrd="7" destOrd="0" presId="urn:microsoft.com/office/officeart/2005/8/layout/hierarchy4"/>
    <dgm:cxn modelId="{BB698429-F462-4FC1-8E64-2DB3C4930F4A}" type="presParOf" srcId="{B74154C5-AFFE-498C-8E4C-911D7456AC97}" destId="{E8090E1D-4DD8-46E0-BA1E-C3890CF14D47}" srcOrd="8" destOrd="0" presId="urn:microsoft.com/office/officeart/2005/8/layout/hierarchy4"/>
    <dgm:cxn modelId="{CED9317B-4020-4659-8CB1-B800696BC461}" type="presParOf" srcId="{E8090E1D-4DD8-46E0-BA1E-C3890CF14D47}" destId="{F8905714-088D-483C-AC16-D43BF2F0BF16}" srcOrd="0" destOrd="0" presId="urn:microsoft.com/office/officeart/2005/8/layout/hierarchy4"/>
    <dgm:cxn modelId="{8C9A6D0B-0604-419B-8311-41EC303FEA2F}" type="presParOf" srcId="{E8090E1D-4DD8-46E0-BA1E-C3890CF14D47}" destId="{8825E9BC-9772-4579-B80A-08C02E6F5841}" srcOrd="1" destOrd="0" presId="urn:microsoft.com/office/officeart/2005/8/layout/hierarchy4"/>
    <dgm:cxn modelId="{E82FB58E-678E-4040-B960-A9A2DCEBD0E4}" type="presParOf" srcId="{E8090E1D-4DD8-46E0-BA1E-C3890CF14D47}" destId="{4101F8DA-93D9-46DF-B37A-B90529D7C907}" srcOrd="2" destOrd="0" presId="urn:microsoft.com/office/officeart/2005/8/layout/hierarchy4"/>
    <dgm:cxn modelId="{CC32F5BE-5EED-4904-9E62-7D53647810FB}" type="presParOf" srcId="{4101F8DA-93D9-46DF-B37A-B90529D7C907}" destId="{95872D8F-BB28-4072-9DAD-3FCDEEA4A51B}" srcOrd="0" destOrd="0" presId="urn:microsoft.com/office/officeart/2005/8/layout/hierarchy4"/>
    <dgm:cxn modelId="{D594578B-00A3-4238-8AE9-3524C16C0A02}" type="presParOf" srcId="{95872D8F-BB28-4072-9DAD-3FCDEEA4A51B}" destId="{24CEF574-2765-4D7C-A195-C900E925FBE6}" srcOrd="0" destOrd="0" presId="urn:microsoft.com/office/officeart/2005/8/layout/hierarchy4"/>
    <dgm:cxn modelId="{8458A28E-D5A5-4101-B3CB-5CE23EB8AA93}" type="presParOf" srcId="{95872D8F-BB28-4072-9DAD-3FCDEEA4A51B}" destId="{9ED7436C-1536-41D8-A0EE-0E39E8864FDD}" srcOrd="1" destOrd="0" presId="urn:microsoft.com/office/officeart/2005/8/layout/hierarchy4"/>
    <dgm:cxn modelId="{7DBB3AF9-7154-4543-9347-99D0A1910220}" type="presParOf" srcId="{95872D8F-BB28-4072-9DAD-3FCDEEA4A51B}" destId="{4139EE0B-9D40-4076-B516-60260BCFF8F9}" srcOrd="2" destOrd="0" presId="urn:microsoft.com/office/officeart/2005/8/layout/hierarchy4"/>
    <dgm:cxn modelId="{3FCC7BB5-FF71-4484-BA05-FB7DD2024000}" type="presParOf" srcId="{4139EE0B-9D40-4076-B516-60260BCFF8F9}" destId="{22447473-48A4-4C0C-8BEC-2558DB533AA4}" srcOrd="0" destOrd="0" presId="urn:microsoft.com/office/officeart/2005/8/layout/hierarchy4"/>
    <dgm:cxn modelId="{F7557EFC-2740-4FEE-AC70-A18C42A72EB8}" type="presParOf" srcId="{22447473-48A4-4C0C-8BEC-2558DB533AA4}" destId="{4CD2A706-78CC-47E3-A8F8-D778F944372A}" srcOrd="0" destOrd="0" presId="urn:microsoft.com/office/officeart/2005/8/layout/hierarchy4"/>
    <dgm:cxn modelId="{A9C154DD-4430-4F43-92A1-68E7735A38E7}" type="presParOf" srcId="{22447473-48A4-4C0C-8BEC-2558DB533AA4}" destId="{4C177EB7-865B-4153-871C-6C5CF7DBC8C3}" srcOrd="1" destOrd="0" presId="urn:microsoft.com/office/officeart/2005/8/layout/hierarchy4"/>
    <dgm:cxn modelId="{BCF54417-757F-4623-B7E5-FB5C2ADB75E2}" type="presParOf" srcId="{22447473-48A4-4C0C-8BEC-2558DB533AA4}" destId="{20DB843D-8E62-4574-AB26-BE48E34E41C8}" srcOrd="2" destOrd="0" presId="urn:microsoft.com/office/officeart/2005/8/layout/hierarchy4"/>
    <dgm:cxn modelId="{15D717E4-938F-4515-9224-0544F06E4711}" type="presParOf" srcId="{20DB843D-8E62-4574-AB26-BE48E34E41C8}" destId="{F36349D9-AAD1-4D05-8BCB-F865ABA18533}" srcOrd="0" destOrd="0" presId="urn:microsoft.com/office/officeart/2005/8/layout/hierarchy4"/>
    <dgm:cxn modelId="{457E0073-A8D9-455A-AEE5-159A03C941AE}" type="presParOf" srcId="{F36349D9-AAD1-4D05-8BCB-F865ABA18533}" destId="{374E99F0-AE84-4383-93E4-780F78CE6D13}" srcOrd="0" destOrd="0" presId="urn:microsoft.com/office/officeart/2005/8/layout/hierarchy4"/>
    <dgm:cxn modelId="{91C1995B-0FA6-44E9-8637-CF9DD41C0E70}" type="presParOf" srcId="{F36349D9-AAD1-4D05-8BCB-F865ABA18533}" destId="{FE4B595F-B001-4933-98CC-F9415F4FE45A}" srcOrd="1" destOrd="0" presId="urn:microsoft.com/office/officeart/2005/8/layout/hierarchy4"/>
    <dgm:cxn modelId="{2B6A1B2D-6B4A-4F85-A8EA-A49E57D1C060}" type="presParOf" srcId="{F36349D9-AAD1-4D05-8BCB-F865ABA18533}" destId="{19CEB4E4-DAEB-4DAC-B74F-6A90F95E40F6}" srcOrd="2" destOrd="0" presId="urn:microsoft.com/office/officeart/2005/8/layout/hierarchy4"/>
    <dgm:cxn modelId="{D1ED8794-46C8-4C75-A51E-5F9B63C02FCF}" type="presParOf" srcId="{19CEB4E4-DAEB-4DAC-B74F-6A90F95E40F6}" destId="{4B090C7C-91FA-46FA-862C-86DC2555E033}" srcOrd="0" destOrd="0" presId="urn:microsoft.com/office/officeart/2005/8/layout/hierarchy4"/>
    <dgm:cxn modelId="{7E395618-5661-4287-A75E-B065B0D040C8}" type="presParOf" srcId="{4B090C7C-91FA-46FA-862C-86DC2555E033}" destId="{874CF4BC-44A5-455D-A60A-EB599B596188}" srcOrd="0" destOrd="0" presId="urn:microsoft.com/office/officeart/2005/8/layout/hierarchy4"/>
    <dgm:cxn modelId="{E8F8D182-CFE0-4272-804C-E59692787F4C}" type="presParOf" srcId="{4B090C7C-91FA-46FA-862C-86DC2555E033}" destId="{7879E5A0-7B91-4ECE-AF79-8798634D07D0}" srcOrd="1" destOrd="0" presId="urn:microsoft.com/office/officeart/2005/8/layout/hierarchy4"/>
    <dgm:cxn modelId="{088C11E9-53EE-4C89-89E8-4CD1F224103C}" type="presParOf" srcId="{4B090C7C-91FA-46FA-862C-86DC2555E033}" destId="{97FFE9E6-CE88-44D7-A8E9-5F178F964167}" srcOrd="2" destOrd="0" presId="urn:microsoft.com/office/officeart/2005/8/layout/hierarchy4"/>
    <dgm:cxn modelId="{2EE63083-FD09-4B6B-9836-18F584801D54}" type="presParOf" srcId="{97FFE9E6-CE88-44D7-A8E9-5F178F964167}" destId="{B45A538C-DC99-43D4-9C5E-FD6136650525}" srcOrd="0" destOrd="0" presId="urn:microsoft.com/office/officeart/2005/8/layout/hierarchy4"/>
    <dgm:cxn modelId="{65C5A3B8-6088-4EE5-9BD8-10669542AE10}" type="presParOf" srcId="{B45A538C-DC99-43D4-9C5E-FD6136650525}" destId="{D2D81AF8-4EA8-45A6-A84D-9694EF1BCFE7}" srcOrd="0" destOrd="0" presId="urn:microsoft.com/office/officeart/2005/8/layout/hierarchy4"/>
    <dgm:cxn modelId="{92918F47-5440-454F-9D34-AC2A3FADC320}" type="presParOf" srcId="{B45A538C-DC99-43D4-9C5E-FD6136650525}" destId="{31DD6202-DBD1-44BF-A1E0-17D7DF207347}" srcOrd="1" destOrd="0" presId="urn:microsoft.com/office/officeart/2005/8/layout/hierarchy4"/>
    <dgm:cxn modelId="{F7CDB348-4F35-40D4-8C3C-71BA8574A87D}" type="presParOf" srcId="{B45A538C-DC99-43D4-9C5E-FD6136650525}" destId="{78FA1C88-01CB-45D0-B8B1-93ED28DC0515}" srcOrd="2" destOrd="0" presId="urn:microsoft.com/office/officeart/2005/8/layout/hierarchy4"/>
    <dgm:cxn modelId="{AEBE91B2-A695-4210-BC33-EAC1185A12AE}" type="presParOf" srcId="{78FA1C88-01CB-45D0-B8B1-93ED28DC0515}" destId="{C388ABCD-EF97-4C36-B582-B368BFAF3A98}" srcOrd="0" destOrd="0" presId="urn:microsoft.com/office/officeart/2005/8/layout/hierarchy4"/>
    <dgm:cxn modelId="{4ED3E6C6-D382-4E4E-9118-81D1CFB407A2}" type="presParOf" srcId="{C388ABCD-EF97-4C36-B582-B368BFAF3A98}" destId="{B05C0A3E-A45E-4E74-81F8-BADC3EA7BC7D}" srcOrd="0" destOrd="0" presId="urn:microsoft.com/office/officeart/2005/8/layout/hierarchy4"/>
    <dgm:cxn modelId="{2552E30B-E0F9-464D-AD43-FCF425732CBF}" type="presParOf" srcId="{C388ABCD-EF97-4C36-B582-B368BFAF3A98}" destId="{947CB39F-60F2-425A-9F46-5CCF02F1F25F}" srcOrd="1" destOrd="0" presId="urn:microsoft.com/office/officeart/2005/8/layout/hierarchy4"/>
    <dgm:cxn modelId="{87CECCA8-BC19-47C1-A4F1-71373F7DBB26}" type="presParOf" srcId="{C388ABCD-EF97-4C36-B582-B368BFAF3A98}" destId="{3CF494E9-8292-4011-9D6D-8524C148D964}" srcOrd="2" destOrd="0" presId="urn:microsoft.com/office/officeart/2005/8/layout/hierarchy4"/>
    <dgm:cxn modelId="{EE32DBC4-3D56-4513-9659-178009586BAB}" type="presParOf" srcId="{3CF494E9-8292-4011-9D6D-8524C148D964}" destId="{D41C14FE-B236-4C7C-9F57-E669D582972A}" srcOrd="0" destOrd="0" presId="urn:microsoft.com/office/officeart/2005/8/layout/hierarchy4"/>
    <dgm:cxn modelId="{5E622597-7A0C-4EB7-A053-4855E6A2D1BD}" type="presParOf" srcId="{D41C14FE-B236-4C7C-9F57-E669D582972A}" destId="{881302F4-A2A8-4E4E-874D-A4D74E057708}" srcOrd="0" destOrd="0" presId="urn:microsoft.com/office/officeart/2005/8/layout/hierarchy4"/>
    <dgm:cxn modelId="{44E8DB64-4449-4520-AEC8-8D20007F6657}" type="presParOf" srcId="{D41C14FE-B236-4C7C-9F57-E669D582972A}" destId="{0C697388-AD20-4222-B52B-CB3133E141AF}" srcOrd="1" destOrd="0" presId="urn:microsoft.com/office/officeart/2005/8/layout/hierarchy4"/>
    <dgm:cxn modelId="{427BA7C1-586D-46F8-9CA8-AAF6A62195DA}" type="presParOf" srcId="{D41C14FE-B236-4C7C-9F57-E669D582972A}" destId="{6B6437D8-FFBB-4EA9-BD04-D07DCC0DA230}" srcOrd="2" destOrd="0" presId="urn:microsoft.com/office/officeart/2005/8/layout/hierarchy4"/>
    <dgm:cxn modelId="{C2E25CC0-D97D-4AA7-A10C-55E46502CB46}" type="presParOf" srcId="{6B6437D8-FFBB-4EA9-BD04-D07DCC0DA230}" destId="{BCBFF326-02F0-4113-A2C8-E5B201EF1920}" srcOrd="0" destOrd="0" presId="urn:microsoft.com/office/officeart/2005/8/layout/hierarchy4"/>
    <dgm:cxn modelId="{3455C40F-29BA-45B1-8704-9B01531B02EC}" type="presParOf" srcId="{BCBFF326-02F0-4113-A2C8-E5B201EF1920}" destId="{6916EFB4-112E-4CD7-846D-62E9BA3CA65F}" srcOrd="0" destOrd="0" presId="urn:microsoft.com/office/officeart/2005/8/layout/hierarchy4"/>
    <dgm:cxn modelId="{9D9E8247-A3C0-4167-957D-043F2F5FB728}" type="presParOf" srcId="{BCBFF326-02F0-4113-A2C8-E5B201EF1920}" destId="{F2DBE98C-101C-4F4B-8530-99E537DEC671}" srcOrd="1" destOrd="0" presId="urn:microsoft.com/office/officeart/2005/8/layout/hierarchy4"/>
    <dgm:cxn modelId="{E5CA054E-3510-4C19-AA7A-4B72B8C28E48}" type="presParOf" srcId="{BCBFF326-02F0-4113-A2C8-E5B201EF1920}" destId="{4EC715A7-5B44-4ED1-8AAB-D45F2A26D3C5}" srcOrd="2" destOrd="0" presId="urn:microsoft.com/office/officeart/2005/8/layout/hierarchy4"/>
    <dgm:cxn modelId="{368E0847-0916-4DDE-BF1F-7A384C861722}" type="presParOf" srcId="{4EC715A7-5B44-4ED1-8AAB-D45F2A26D3C5}" destId="{AAD0D375-8964-4D6D-9EC3-84A0C8424D73}" srcOrd="0" destOrd="0" presId="urn:microsoft.com/office/officeart/2005/8/layout/hierarchy4"/>
    <dgm:cxn modelId="{AE6D4CA5-2511-4861-9D34-8D9C226F1EE9}" type="presParOf" srcId="{AAD0D375-8964-4D6D-9EC3-84A0C8424D73}" destId="{47B15991-EE3A-4331-AA9C-C3637606B886}" srcOrd="0" destOrd="0" presId="urn:microsoft.com/office/officeart/2005/8/layout/hierarchy4"/>
    <dgm:cxn modelId="{C9BF01E5-6C9D-49C0-950F-004CAC3AAABC}" type="presParOf" srcId="{AAD0D375-8964-4D6D-9EC3-84A0C8424D73}" destId="{8ED46443-45F3-4785-8E34-54B2D98B6323}" srcOrd="1" destOrd="0" presId="urn:microsoft.com/office/officeart/2005/8/layout/hierarchy4"/>
    <dgm:cxn modelId="{9D70B6FD-96A5-4286-9E67-C0C1E3B9515F}" type="presParOf" srcId="{AAD0D375-8964-4D6D-9EC3-84A0C8424D73}" destId="{C769BA58-8737-4A7B-9B4C-436F82711285}" srcOrd="2" destOrd="0" presId="urn:microsoft.com/office/officeart/2005/8/layout/hierarchy4"/>
    <dgm:cxn modelId="{8265798B-349C-45D4-B0CE-767D1E6CDF55}" type="presParOf" srcId="{C769BA58-8737-4A7B-9B4C-436F82711285}" destId="{82AEA2C4-EF01-4331-A1F1-495EBD36E206}" srcOrd="0" destOrd="0" presId="urn:microsoft.com/office/officeart/2005/8/layout/hierarchy4"/>
    <dgm:cxn modelId="{F242F723-74B5-4860-A07C-C3103FAF50A6}" type="presParOf" srcId="{82AEA2C4-EF01-4331-A1F1-495EBD36E206}" destId="{2E8816E6-9DEF-4A9E-B167-496EA8E49838}" srcOrd="0" destOrd="0" presId="urn:microsoft.com/office/officeart/2005/8/layout/hierarchy4"/>
    <dgm:cxn modelId="{F9B1C330-2502-4F9F-94EB-09D35F610CEA}" type="presParOf" srcId="{82AEA2C4-EF01-4331-A1F1-495EBD36E206}" destId="{DA73DDB7-2B0F-4480-BD86-3AFC4856984D}"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D351FCBF-967B-4557-978E-7A3222124EA5}">
      <dgm:prSet phldrT="[Текст]"/>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b="1" i="1"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2016г., млн. руб.</a:t>
          </a:r>
        </a:p>
      </dgm:t>
    </dgm:pt>
    <dgm:pt modelId="{02F7ECAF-3554-4DF9-89FC-164034A7045E}" type="par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7DEB0C03-D1E4-4C2F-9788-195499245F22}" type="sib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3D89C345-4A0D-4FDC-B5A8-B2FCB828DDAB}">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2 946,1</a:t>
          </a:r>
          <a:endParaRPr lang="ru-RU" sz="1400" dirty="0">
            <a:solidFill>
              <a:schemeClr val="tx1"/>
            </a:solidFill>
            <a:latin typeface="Times New Roman" panose="02020603050405020304" pitchFamily="18" charset="0"/>
            <a:cs typeface="Times New Roman" panose="02020603050405020304" pitchFamily="18" charset="0"/>
          </a:endParaRPr>
        </a:p>
      </dgm:t>
    </dgm:pt>
    <dgm:pt modelId="{E6354887-5BD7-498D-B65E-5BB3879A76B2}" type="par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EA880DA5-92D7-4193-8FA5-39C6170E4C3C}" type="sib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512DE50A-C5CC-4902-9E40-2F658F91C541}">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262,3</a:t>
          </a:r>
          <a:endParaRPr lang="ru-RU" sz="1400" dirty="0">
            <a:solidFill>
              <a:schemeClr val="tx1"/>
            </a:solidFill>
            <a:latin typeface="Times New Roman" panose="02020603050405020304" pitchFamily="18" charset="0"/>
            <a:cs typeface="Times New Roman" panose="02020603050405020304" pitchFamily="18" charset="0"/>
          </a:endParaRPr>
        </a:p>
      </dgm:t>
    </dgm:pt>
    <dgm:pt modelId="{B4F8CCDA-03A5-404C-8D3C-DB13D614312F}" type="par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DA45B9E8-F93B-44F7-95AA-7CC22F6CBAFD}" type="sib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DC8ABE38-9E0B-457A-A24A-B3482434ACA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Пассажирский транспорт</a:t>
          </a:r>
          <a:endParaRPr lang="ru-RU" sz="1200" dirty="0">
            <a:solidFill>
              <a:schemeClr val="tx1"/>
            </a:solidFill>
            <a:latin typeface="Times New Roman" panose="02020603050405020304" pitchFamily="18" charset="0"/>
            <a:cs typeface="Times New Roman" panose="02020603050405020304" pitchFamily="18" charset="0"/>
          </a:endParaRPr>
        </a:p>
      </dgm:t>
    </dgm:pt>
    <dgm:pt modelId="{66A143F5-070B-4EB2-98E1-744739FD25A0}" type="par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571AE004-CF7E-444E-8136-BDA562AA7234}" type="sib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E321591B-EF22-4B70-A997-F920ADD424A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Повышение безопасности дорожного движения</a:t>
          </a:r>
          <a:endParaRPr lang="ru-RU" sz="1200" dirty="0">
            <a:solidFill>
              <a:schemeClr val="tx1"/>
            </a:solidFill>
            <a:latin typeface="Times New Roman" panose="02020603050405020304" pitchFamily="18" charset="0"/>
            <a:cs typeface="Times New Roman" panose="02020603050405020304" pitchFamily="18" charset="0"/>
          </a:endParaRPr>
        </a:p>
      </dgm:t>
    </dgm:pt>
    <dgm:pt modelId="{C74C1044-46DE-469D-906F-4BF972356DB2}" type="par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6C66FFD2-E801-49D4-9517-86F537270F66}" type="sib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11F9C3DB-3694-4C6F-9480-413338C10FB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Расширение использования природного газа в качестве моторного топлива **</a:t>
          </a:r>
          <a:endParaRPr lang="ru-RU" sz="1200" dirty="0">
            <a:solidFill>
              <a:schemeClr val="tx1"/>
            </a:solidFill>
            <a:latin typeface="Times New Roman" panose="02020603050405020304" pitchFamily="18" charset="0"/>
            <a:cs typeface="Times New Roman" panose="02020603050405020304" pitchFamily="18" charset="0"/>
          </a:endParaRPr>
        </a:p>
      </dgm:t>
    </dgm:pt>
    <dgm:pt modelId="{82AF0889-00EE-4A2D-80F8-9E69973D9BB1}" type="par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959BAB1B-4ED2-49C7-A434-265946C911A4}" type="sib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4CFA4027-B689-4D18-B13F-E2AD64253F7E}">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dirty="0">
            <a:solidFill>
              <a:schemeClr val="tx1"/>
            </a:solidFill>
            <a:latin typeface="Times New Roman" panose="02020603050405020304" pitchFamily="18" charset="0"/>
            <a:cs typeface="Times New Roman" panose="02020603050405020304" pitchFamily="18" charset="0"/>
          </a:endParaRPr>
        </a:p>
      </dgm:t>
    </dgm:pt>
    <dgm:pt modelId="{548858CD-30AE-44E9-86E2-96A0BDEB5322}" type="parTrans" cxnId="{60E599C8-95A6-44C9-900D-3497063C8FC5}">
      <dgm:prSet/>
      <dgm:spPr/>
      <dgm:t>
        <a:bodyPr/>
        <a:lstStyle/>
        <a:p>
          <a:endParaRPr lang="ru-RU">
            <a:latin typeface="Times New Roman" panose="02020603050405020304" pitchFamily="18" charset="0"/>
            <a:cs typeface="Times New Roman" panose="02020603050405020304" pitchFamily="18" charset="0"/>
          </a:endParaRPr>
        </a:p>
      </dgm:t>
    </dgm:pt>
    <dgm:pt modelId="{C61585E8-388A-4EC4-B091-1E513E88F045}" type="sibTrans" cxnId="{60E599C8-95A6-44C9-900D-3497063C8FC5}">
      <dgm:prSet/>
      <dgm:spPr/>
      <dgm:t>
        <a:bodyPr/>
        <a:lstStyle/>
        <a:p>
          <a:endParaRPr lang="ru-RU">
            <a:latin typeface="Times New Roman" panose="02020603050405020304" pitchFamily="18" charset="0"/>
            <a:cs typeface="Times New Roman" panose="02020603050405020304" pitchFamily="18" charset="0"/>
          </a:endParaRPr>
        </a:p>
      </dgm:t>
    </dgm:pt>
    <dgm:pt modelId="{2D4CF4D0-B6E1-4A60-9375-38C89B9A9028}">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111,6</a:t>
          </a:r>
          <a:endParaRPr lang="ru-RU" sz="1400" dirty="0">
            <a:solidFill>
              <a:schemeClr val="tx1"/>
            </a:solidFill>
            <a:latin typeface="Times New Roman" panose="02020603050405020304" pitchFamily="18" charset="0"/>
            <a:cs typeface="Times New Roman" panose="02020603050405020304" pitchFamily="18" charset="0"/>
          </a:endParaRPr>
        </a:p>
      </dgm:t>
    </dgm:pt>
    <dgm:pt modelId="{EBAAD010-037F-4C11-B7B6-C136F417FF69}" type="par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27BB5197-EF04-47D3-9FE2-9DD1B2FFD241}" type="sib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5D59B49C-8193-4B9D-A524-24260E5DC43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0,0</a:t>
          </a:r>
          <a:endParaRPr lang="ru-RU" sz="1400" dirty="0">
            <a:solidFill>
              <a:schemeClr val="tx1"/>
            </a:solidFill>
            <a:latin typeface="Times New Roman" panose="02020603050405020304" pitchFamily="18" charset="0"/>
            <a:cs typeface="Times New Roman" panose="02020603050405020304" pitchFamily="18" charset="0"/>
          </a:endParaRPr>
        </a:p>
      </dgm:t>
    </dgm:pt>
    <dgm:pt modelId="{5F514B5F-7E9E-4D86-87E2-615FDF271CE8}" type="par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B2212DC2-0DC6-4C79-AF8C-D2E0529EEE4F}" type="sib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185ECEAA-E9EC-4803-BDA2-150F3705D74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18,8</a:t>
          </a:r>
          <a:endParaRPr lang="ru-RU" sz="1400" dirty="0">
            <a:solidFill>
              <a:schemeClr val="tx1"/>
            </a:solidFill>
            <a:latin typeface="Times New Roman" panose="02020603050405020304" pitchFamily="18" charset="0"/>
            <a:cs typeface="Times New Roman" panose="02020603050405020304" pitchFamily="18" charset="0"/>
          </a:endParaRPr>
        </a:p>
      </dgm:t>
    </dgm:pt>
    <dgm:pt modelId="{51F421F0-2C98-4F6D-BF71-C5BF8C5D3CE4}" type="parTrans" cxnId="{1B2D7BCC-8BE9-42D3-A5C7-9032F83D87E1}">
      <dgm:prSet/>
      <dgm:spPr/>
      <dgm:t>
        <a:bodyPr/>
        <a:lstStyle/>
        <a:p>
          <a:endParaRPr lang="ru-RU">
            <a:latin typeface="Times New Roman" panose="02020603050405020304" pitchFamily="18" charset="0"/>
            <a:cs typeface="Times New Roman" panose="02020603050405020304" pitchFamily="18" charset="0"/>
          </a:endParaRPr>
        </a:p>
      </dgm:t>
    </dgm:pt>
    <dgm:pt modelId="{B6172A86-0ED0-4857-B188-95714E8AB943}" type="sibTrans" cxnId="{1B2D7BCC-8BE9-42D3-A5C7-9032F83D87E1}">
      <dgm:prSet/>
      <dgm:spPr/>
      <dgm:t>
        <a:bodyPr/>
        <a:lstStyle/>
        <a:p>
          <a:endParaRPr lang="ru-RU">
            <a:latin typeface="Times New Roman" panose="02020603050405020304" pitchFamily="18" charset="0"/>
            <a:cs typeface="Times New Roman" panose="02020603050405020304" pitchFamily="18" charset="0"/>
          </a:endParaRPr>
        </a:p>
      </dgm:t>
    </dgm:pt>
    <dgm:pt modelId="{31221637-960D-4BD7-97BA-03E24C592427}">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600" b="1" dirty="0">
            <a:solidFill>
              <a:schemeClr val="tx1"/>
            </a:solidFill>
            <a:latin typeface="Times New Roman" panose="02020603050405020304" pitchFamily="18" charset="0"/>
            <a:cs typeface="Times New Roman" panose="02020603050405020304" pitchFamily="18" charset="0"/>
          </a:endParaRPr>
        </a:p>
      </dgm:t>
    </dgm:pt>
    <dgm:pt modelId="{0922CFA8-6EA5-46EE-8CE3-4E8D2781AC6C}" type="parTrans" cxnId="{067601B4-6CE7-46D0-896C-451C062DF623}">
      <dgm:prSet/>
      <dgm:spPr/>
      <dgm:t>
        <a:bodyPr/>
        <a:lstStyle/>
        <a:p>
          <a:endParaRPr lang="ru-RU">
            <a:latin typeface="Times New Roman" panose="02020603050405020304" pitchFamily="18" charset="0"/>
            <a:cs typeface="Times New Roman" panose="02020603050405020304" pitchFamily="18" charset="0"/>
          </a:endParaRPr>
        </a:p>
      </dgm:t>
    </dgm:pt>
    <dgm:pt modelId="{82FB3D4A-C7C5-4943-B9E2-E2FEC0B3A8C6}" type="sibTrans" cxnId="{067601B4-6CE7-46D0-896C-451C062DF623}">
      <dgm:prSet/>
      <dgm:spPr/>
      <dgm:t>
        <a:bodyPr/>
        <a:lstStyle/>
        <a:p>
          <a:endParaRPr lang="ru-RU">
            <a:latin typeface="Times New Roman" panose="02020603050405020304" pitchFamily="18" charset="0"/>
            <a:cs typeface="Times New Roman" panose="02020603050405020304" pitchFamily="18" charset="0"/>
          </a:endParaRPr>
        </a:p>
      </dgm:t>
    </dgm:pt>
    <dgm:pt modelId="{652B5FD8-1DD6-40EB-8F31-CDE12959894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1" dirty="0" smtClean="0">
              <a:solidFill>
                <a:schemeClr val="tx1"/>
              </a:solidFill>
              <a:latin typeface="Times New Roman" panose="02020603050405020304" pitchFamily="18" charset="0"/>
              <a:cs typeface="Times New Roman" panose="02020603050405020304" pitchFamily="18" charset="0"/>
            </a:rPr>
            <a:t>Факт</a:t>
          </a:r>
          <a:endParaRPr lang="ru-RU" sz="1600" b="1" dirty="0">
            <a:solidFill>
              <a:schemeClr val="tx1"/>
            </a:solidFill>
            <a:latin typeface="Times New Roman" panose="02020603050405020304" pitchFamily="18" charset="0"/>
            <a:cs typeface="Times New Roman" panose="02020603050405020304" pitchFamily="18" charset="0"/>
          </a:endParaRPr>
        </a:p>
      </dgm:t>
    </dgm:pt>
    <dgm:pt modelId="{3D7DBC52-85B3-4FB1-A529-49B13D148558}" type="parTrans" cxnId="{583A06A5-5916-4459-80FA-EB6CE837E5CF}">
      <dgm:prSet/>
      <dgm:spPr/>
      <dgm:t>
        <a:bodyPr/>
        <a:lstStyle/>
        <a:p>
          <a:endParaRPr lang="ru-RU">
            <a:latin typeface="Times New Roman" panose="02020603050405020304" pitchFamily="18" charset="0"/>
            <a:cs typeface="Times New Roman" panose="02020603050405020304" pitchFamily="18" charset="0"/>
          </a:endParaRPr>
        </a:p>
      </dgm:t>
    </dgm:pt>
    <dgm:pt modelId="{3A8A0009-352F-4705-A981-2FEF5C76DA21}" type="sibTrans" cxnId="{583A06A5-5916-4459-80FA-EB6CE837E5CF}">
      <dgm:prSet/>
      <dgm:spPr/>
      <dgm:t>
        <a:bodyPr/>
        <a:lstStyle/>
        <a:p>
          <a:endParaRPr lang="ru-RU">
            <a:latin typeface="Times New Roman" panose="02020603050405020304" pitchFamily="18" charset="0"/>
            <a:cs typeface="Times New Roman" panose="02020603050405020304" pitchFamily="18" charset="0"/>
          </a:endParaRPr>
        </a:p>
      </dgm:t>
    </dgm:pt>
    <dgm:pt modelId="{97A0B946-490A-43F2-B7BC-398AC5A8D2F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1" dirty="0" smtClean="0">
              <a:solidFill>
                <a:schemeClr val="tx1"/>
              </a:solidFill>
              <a:latin typeface="Times New Roman" panose="02020603050405020304" pitchFamily="18" charset="0"/>
              <a:cs typeface="Times New Roman" panose="02020603050405020304" pitchFamily="18" charset="0"/>
            </a:rPr>
            <a:t>План</a:t>
          </a:r>
          <a:endParaRPr lang="ru-RU" sz="1600" b="1" dirty="0">
            <a:solidFill>
              <a:schemeClr val="tx1"/>
            </a:solidFill>
            <a:latin typeface="Times New Roman" panose="02020603050405020304" pitchFamily="18" charset="0"/>
            <a:cs typeface="Times New Roman" panose="02020603050405020304" pitchFamily="18" charset="0"/>
          </a:endParaRPr>
        </a:p>
      </dgm:t>
    </dgm:pt>
    <dgm:pt modelId="{246A8E06-9666-4BB4-A55E-CABB74F7B8FF}" type="parTrans" cxnId="{E03D1616-DADD-4EE5-912F-E248084E2C1D}">
      <dgm:prSet/>
      <dgm:spPr/>
      <dgm:t>
        <a:bodyPr/>
        <a:lstStyle/>
        <a:p>
          <a:endParaRPr lang="ru-RU">
            <a:latin typeface="Times New Roman" panose="02020603050405020304" pitchFamily="18" charset="0"/>
            <a:cs typeface="Times New Roman" panose="02020603050405020304" pitchFamily="18" charset="0"/>
          </a:endParaRPr>
        </a:p>
      </dgm:t>
    </dgm:pt>
    <dgm:pt modelId="{CCE8922D-CDBE-4096-A9B9-B27F8CC2E7B1}" type="sibTrans" cxnId="{E03D1616-DADD-4EE5-912F-E248084E2C1D}">
      <dgm:prSet/>
      <dgm:spPr/>
      <dgm:t>
        <a:bodyPr/>
        <a:lstStyle/>
        <a:p>
          <a:endParaRPr lang="ru-RU">
            <a:latin typeface="Times New Roman" panose="02020603050405020304" pitchFamily="18" charset="0"/>
            <a:cs typeface="Times New Roman" panose="02020603050405020304" pitchFamily="18" charset="0"/>
          </a:endParaRPr>
        </a:p>
      </dgm:t>
    </dgm:pt>
    <dgm:pt modelId="{C9A36824-A241-46BA-827C-7A74F3628FB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3 770,9</a:t>
          </a:r>
          <a:endParaRPr lang="ru-RU" sz="1400" dirty="0">
            <a:solidFill>
              <a:schemeClr val="tx1"/>
            </a:solidFill>
            <a:latin typeface="Times New Roman" panose="02020603050405020304" pitchFamily="18" charset="0"/>
            <a:cs typeface="Times New Roman" panose="02020603050405020304" pitchFamily="18" charset="0"/>
          </a:endParaRPr>
        </a:p>
      </dgm:t>
    </dgm:pt>
    <dgm:pt modelId="{1CDE2509-D01C-42B7-AD1F-BFA304C07372}" type="parTrans" cxnId="{711D3E3F-1E7A-4767-A2D5-030DED4B6251}">
      <dgm:prSet/>
      <dgm:spPr/>
      <dgm:t>
        <a:bodyPr/>
        <a:lstStyle/>
        <a:p>
          <a:endParaRPr lang="ru-RU">
            <a:latin typeface="Times New Roman" panose="02020603050405020304" pitchFamily="18" charset="0"/>
            <a:cs typeface="Times New Roman" panose="02020603050405020304" pitchFamily="18" charset="0"/>
          </a:endParaRPr>
        </a:p>
      </dgm:t>
    </dgm:pt>
    <dgm:pt modelId="{70C8FE2B-EB40-447A-9897-5974D90ABCAD}" type="sibTrans" cxnId="{711D3E3F-1E7A-4767-A2D5-030DED4B6251}">
      <dgm:prSet/>
      <dgm:spPr/>
      <dgm:t>
        <a:bodyPr/>
        <a:lstStyle/>
        <a:p>
          <a:endParaRPr lang="ru-RU">
            <a:latin typeface="Times New Roman" panose="02020603050405020304" pitchFamily="18" charset="0"/>
            <a:cs typeface="Times New Roman" panose="02020603050405020304" pitchFamily="18" charset="0"/>
          </a:endParaRPr>
        </a:p>
      </dgm:t>
    </dgm:pt>
    <dgm:pt modelId="{07B80F12-EC88-4450-92AF-9C6E79AD2A8D}">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262,3</a:t>
          </a:r>
          <a:endParaRPr lang="ru-RU" sz="1400" dirty="0">
            <a:solidFill>
              <a:schemeClr val="tx1"/>
            </a:solidFill>
            <a:latin typeface="Times New Roman" panose="02020603050405020304" pitchFamily="18" charset="0"/>
            <a:cs typeface="Times New Roman" panose="02020603050405020304" pitchFamily="18" charset="0"/>
          </a:endParaRPr>
        </a:p>
      </dgm:t>
    </dgm:pt>
    <dgm:pt modelId="{15172A01-0FA8-423B-B369-B76D150C354A}" type="parTrans" cxnId="{D91A3CA4-D361-4087-B0FF-9E7201AE7FA2}">
      <dgm:prSet/>
      <dgm:spPr/>
      <dgm:t>
        <a:bodyPr/>
        <a:lstStyle/>
        <a:p>
          <a:endParaRPr lang="ru-RU">
            <a:latin typeface="Times New Roman" panose="02020603050405020304" pitchFamily="18" charset="0"/>
            <a:cs typeface="Times New Roman" panose="02020603050405020304" pitchFamily="18" charset="0"/>
          </a:endParaRPr>
        </a:p>
      </dgm:t>
    </dgm:pt>
    <dgm:pt modelId="{FF2B3D85-D9D1-42F7-BE34-BB0DA65E07FD}" type="sibTrans" cxnId="{D91A3CA4-D361-4087-B0FF-9E7201AE7FA2}">
      <dgm:prSet/>
      <dgm:spPr/>
      <dgm:t>
        <a:bodyPr/>
        <a:lstStyle/>
        <a:p>
          <a:endParaRPr lang="ru-RU">
            <a:latin typeface="Times New Roman" panose="02020603050405020304" pitchFamily="18" charset="0"/>
            <a:cs typeface="Times New Roman" panose="02020603050405020304" pitchFamily="18" charset="0"/>
          </a:endParaRPr>
        </a:p>
      </dgm:t>
    </dgm:pt>
    <dgm:pt modelId="{D2FCBC18-222E-4FD3-926D-668B4BBA49C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126,5</a:t>
          </a:r>
          <a:endParaRPr lang="ru-RU" sz="1400" dirty="0">
            <a:solidFill>
              <a:schemeClr val="tx1"/>
            </a:solidFill>
            <a:latin typeface="Times New Roman" panose="02020603050405020304" pitchFamily="18" charset="0"/>
            <a:cs typeface="Times New Roman" panose="02020603050405020304" pitchFamily="18" charset="0"/>
          </a:endParaRPr>
        </a:p>
      </dgm:t>
    </dgm:pt>
    <dgm:pt modelId="{3492710E-D677-4EE0-AC2C-A31BCEDCC036}" type="parTrans" cxnId="{B936D558-621F-48A4-BF55-501CC464BD60}">
      <dgm:prSet/>
      <dgm:spPr/>
      <dgm:t>
        <a:bodyPr/>
        <a:lstStyle/>
        <a:p>
          <a:endParaRPr lang="ru-RU">
            <a:latin typeface="Times New Roman" panose="02020603050405020304" pitchFamily="18" charset="0"/>
            <a:cs typeface="Times New Roman" panose="02020603050405020304" pitchFamily="18" charset="0"/>
          </a:endParaRPr>
        </a:p>
      </dgm:t>
    </dgm:pt>
    <dgm:pt modelId="{9260EA05-5E42-4184-984B-702F1E6026ED}" type="sibTrans" cxnId="{B936D558-621F-48A4-BF55-501CC464BD60}">
      <dgm:prSet/>
      <dgm:spPr/>
      <dgm:t>
        <a:bodyPr/>
        <a:lstStyle/>
        <a:p>
          <a:endParaRPr lang="ru-RU">
            <a:latin typeface="Times New Roman" panose="02020603050405020304" pitchFamily="18" charset="0"/>
            <a:cs typeface="Times New Roman" panose="02020603050405020304" pitchFamily="18" charset="0"/>
          </a:endParaRPr>
        </a:p>
      </dgm:t>
    </dgm:pt>
    <dgm:pt modelId="{7B809552-61D5-46C4-AE2B-366B45D082F1}">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21,5</a:t>
          </a:r>
          <a:endParaRPr lang="ru-RU" sz="1400" dirty="0">
            <a:solidFill>
              <a:schemeClr val="tx1"/>
            </a:solidFill>
            <a:latin typeface="Times New Roman" panose="02020603050405020304" pitchFamily="18" charset="0"/>
            <a:cs typeface="Times New Roman" panose="02020603050405020304" pitchFamily="18" charset="0"/>
          </a:endParaRPr>
        </a:p>
      </dgm:t>
    </dgm:pt>
    <dgm:pt modelId="{EB239BA9-9419-4CEB-98C3-4690A0B4C9D8}" type="parTrans" cxnId="{FB3095F0-09AD-4351-9441-B5FB0766DB15}">
      <dgm:prSet/>
      <dgm:spPr/>
      <dgm:t>
        <a:bodyPr/>
        <a:lstStyle/>
        <a:p>
          <a:endParaRPr lang="ru-RU">
            <a:latin typeface="Times New Roman" panose="02020603050405020304" pitchFamily="18" charset="0"/>
            <a:cs typeface="Times New Roman" panose="02020603050405020304" pitchFamily="18" charset="0"/>
          </a:endParaRPr>
        </a:p>
      </dgm:t>
    </dgm:pt>
    <dgm:pt modelId="{D178F321-A392-47B2-B2D3-E57794859785}" type="sibTrans" cxnId="{FB3095F0-09AD-4351-9441-B5FB0766DB15}">
      <dgm:prSet/>
      <dgm:spPr/>
      <dgm:t>
        <a:bodyPr/>
        <a:lstStyle/>
        <a:p>
          <a:endParaRPr lang="ru-RU">
            <a:latin typeface="Times New Roman" panose="02020603050405020304" pitchFamily="18" charset="0"/>
            <a:cs typeface="Times New Roman" panose="02020603050405020304" pitchFamily="18" charset="0"/>
          </a:endParaRPr>
        </a:p>
      </dgm:t>
    </dgm:pt>
    <dgm:pt modelId="{4F497F0F-52C6-48B5-B4C0-84850894E722}">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dirty="0" smtClean="0">
              <a:solidFill>
                <a:schemeClr val="tx1"/>
              </a:solidFill>
              <a:latin typeface="Times New Roman" panose="02020603050405020304" pitchFamily="18" charset="0"/>
              <a:cs typeface="Times New Roman" panose="02020603050405020304" pitchFamily="18" charset="0"/>
            </a:rPr>
            <a:t>18,9</a:t>
          </a:r>
          <a:endParaRPr lang="ru-RU" sz="1400" dirty="0">
            <a:solidFill>
              <a:schemeClr val="tx1"/>
            </a:solidFill>
            <a:latin typeface="Times New Roman" panose="02020603050405020304" pitchFamily="18" charset="0"/>
            <a:cs typeface="Times New Roman" panose="02020603050405020304" pitchFamily="18" charset="0"/>
          </a:endParaRPr>
        </a:p>
      </dgm:t>
    </dgm:pt>
    <dgm:pt modelId="{6F327AC7-D255-4C8D-8B1F-3354326F2609}" type="parTrans" cxnId="{2B096328-24C2-4C99-8E97-C9758C6C1288}">
      <dgm:prSet/>
      <dgm:spPr/>
      <dgm:t>
        <a:bodyPr/>
        <a:lstStyle/>
        <a:p>
          <a:endParaRPr lang="ru-RU">
            <a:latin typeface="Times New Roman" panose="02020603050405020304" pitchFamily="18" charset="0"/>
            <a:cs typeface="Times New Roman" panose="02020603050405020304" pitchFamily="18" charset="0"/>
          </a:endParaRPr>
        </a:p>
      </dgm:t>
    </dgm:pt>
    <dgm:pt modelId="{9A262E3A-3E99-4699-ABFB-A997C800EAA4}" type="sibTrans" cxnId="{2B096328-24C2-4C99-8E97-C9758C6C1288}">
      <dgm:prSet/>
      <dgm:spPr/>
      <dgm:t>
        <a:bodyPr/>
        <a:lstStyle/>
        <a:p>
          <a:endParaRPr lang="ru-RU">
            <a:latin typeface="Times New Roman" panose="02020603050405020304" pitchFamily="18" charset="0"/>
            <a:cs typeface="Times New Roman" panose="02020603050405020304" pitchFamily="18" charset="0"/>
          </a:endParaRPr>
        </a:p>
      </dgm:t>
    </dgm:pt>
    <dgm:pt modelId="{6E4BDF23-D055-4600-B225-7ECA009E7556}">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200" dirty="0" smtClean="0">
              <a:solidFill>
                <a:schemeClr val="tx1"/>
              </a:solidFill>
              <a:latin typeface="Times New Roman" panose="02020603050405020304" pitchFamily="18" charset="0"/>
              <a:cs typeface="Times New Roman" panose="02020603050405020304" pitchFamily="18" charset="0"/>
            </a:rPr>
            <a:t>Автомобильные дороги *</a:t>
          </a:r>
          <a:endParaRPr lang="ru-RU" sz="1200" dirty="0">
            <a:solidFill>
              <a:schemeClr val="tx1"/>
            </a:solidFill>
            <a:latin typeface="Times New Roman" panose="02020603050405020304" pitchFamily="18" charset="0"/>
            <a:cs typeface="Times New Roman" panose="02020603050405020304" pitchFamily="18" charset="0"/>
          </a:endParaRPr>
        </a:p>
      </dgm:t>
    </dgm:pt>
    <dgm:pt modelId="{44280126-ADC5-4899-80CA-477D12FABF98}" type="sib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4D02B540-D793-425D-B00D-FED0E450A17E}" type="par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 modelId="{0C39856A-F539-4A0A-9A68-83637FEBAC0B}" type="pres">
      <dgm:prSet presAssocID="{D351FCBF-967B-4557-978E-7A3222124EA5}" presName="vertOne" presStyleCnt="0"/>
      <dgm:spPr/>
    </dgm:pt>
    <dgm:pt modelId="{8CCC63E9-78E3-42CF-8177-76D5E588906A}" type="pres">
      <dgm:prSet presAssocID="{D351FCBF-967B-4557-978E-7A3222124EA5}" presName="txOne" presStyleLbl="node0" presStyleIdx="0" presStyleCnt="1">
        <dgm:presLayoutVars>
          <dgm:chPref val="3"/>
        </dgm:presLayoutVars>
      </dgm:prSet>
      <dgm:spPr/>
      <dgm:t>
        <a:bodyPr/>
        <a:lstStyle/>
        <a:p>
          <a:endParaRPr lang="ru-RU"/>
        </a:p>
      </dgm:t>
    </dgm:pt>
    <dgm:pt modelId="{B9A4D6C6-8648-453E-93F2-931661CD5112}" type="pres">
      <dgm:prSet presAssocID="{D351FCBF-967B-4557-978E-7A3222124EA5}" presName="parTransOne" presStyleCnt="0"/>
      <dgm:spPr/>
    </dgm:pt>
    <dgm:pt modelId="{BE32FA8B-7078-4ADB-B5C0-7CD6AA1E3302}" type="pres">
      <dgm:prSet presAssocID="{D351FCBF-967B-4557-978E-7A3222124EA5}" presName="horzOne" presStyleCnt="0"/>
      <dgm:spPr/>
    </dgm:pt>
    <dgm:pt modelId="{53904001-7DD1-41E8-8A1B-B8FE436F89A6}" type="pres">
      <dgm:prSet presAssocID="{31221637-960D-4BD7-97BA-03E24C592427}" presName="vertTwo" presStyleCnt="0"/>
      <dgm:spPr/>
    </dgm:pt>
    <dgm:pt modelId="{EB0C10EA-E065-41A1-9B13-E8E04F32F921}" type="pres">
      <dgm:prSet presAssocID="{31221637-960D-4BD7-97BA-03E24C592427}" presName="txTwo" presStyleLbl="node2" presStyleIdx="0" presStyleCnt="3" custScaleY="69520">
        <dgm:presLayoutVars>
          <dgm:chPref val="3"/>
        </dgm:presLayoutVars>
      </dgm:prSet>
      <dgm:spPr/>
      <dgm:t>
        <a:bodyPr/>
        <a:lstStyle/>
        <a:p>
          <a:endParaRPr lang="ru-RU"/>
        </a:p>
      </dgm:t>
    </dgm:pt>
    <dgm:pt modelId="{CCD07A17-59AC-468E-AC54-91FD51AAE356}" type="pres">
      <dgm:prSet presAssocID="{31221637-960D-4BD7-97BA-03E24C592427}" presName="parTransTwo" presStyleCnt="0"/>
      <dgm:spPr/>
    </dgm:pt>
    <dgm:pt modelId="{2D1A2F93-8BE8-4351-AA35-B8D30954E047}" type="pres">
      <dgm:prSet presAssocID="{31221637-960D-4BD7-97BA-03E24C592427}" presName="horzTwo" presStyleCnt="0"/>
      <dgm:spPr/>
    </dgm:pt>
    <dgm:pt modelId="{91AAF779-FB15-41FF-98C5-E7A5B463660F}" type="pres">
      <dgm:prSet presAssocID="{6E4BDF23-D055-4600-B225-7ECA009E7556}" presName="vertThree" presStyleCnt="0"/>
      <dgm:spPr/>
    </dgm:pt>
    <dgm:pt modelId="{553B4E58-AF68-434D-AE6A-08D572D24E47}" type="pres">
      <dgm:prSet presAssocID="{6E4BDF23-D055-4600-B225-7ECA009E7556}" presName="txThree" presStyleLbl="node3" presStyleIdx="0" presStyleCnt="3" custScaleY="59891">
        <dgm:presLayoutVars>
          <dgm:chPref val="3"/>
        </dgm:presLayoutVars>
      </dgm:prSet>
      <dgm:spPr/>
      <dgm:t>
        <a:bodyPr/>
        <a:lstStyle/>
        <a:p>
          <a:endParaRPr lang="ru-RU"/>
        </a:p>
      </dgm:t>
    </dgm:pt>
    <dgm:pt modelId="{3A11E530-4E37-4546-B56B-C0E045113627}" type="pres">
      <dgm:prSet presAssocID="{6E4BDF23-D055-4600-B225-7ECA009E7556}" presName="parTransThree" presStyleCnt="0"/>
      <dgm:spPr/>
    </dgm:pt>
    <dgm:pt modelId="{6E09CDF5-8133-447C-A33F-A36734CC5BAE}" type="pres">
      <dgm:prSet presAssocID="{6E4BDF23-D055-4600-B225-7ECA009E7556}" presName="horzThree" presStyleCnt="0"/>
      <dgm:spPr/>
    </dgm:pt>
    <dgm:pt modelId="{53E5BB48-9297-49AA-A2D0-7034D533C052}" type="pres">
      <dgm:prSet presAssocID="{DC8ABE38-9E0B-457A-A24A-B3482434ACAB}" presName="vertFour" presStyleCnt="0">
        <dgm:presLayoutVars>
          <dgm:chPref val="3"/>
        </dgm:presLayoutVars>
      </dgm:prSet>
      <dgm:spPr/>
    </dgm:pt>
    <dgm:pt modelId="{F283F61B-524B-402A-8475-C33316F6D7A4}" type="pres">
      <dgm:prSet presAssocID="{DC8ABE38-9E0B-457A-A24A-B3482434ACAB}" presName="txFour" presStyleLbl="node4" presStyleIdx="0" presStyleCnt="12">
        <dgm:presLayoutVars>
          <dgm:chPref val="3"/>
        </dgm:presLayoutVars>
      </dgm:prSet>
      <dgm:spPr/>
      <dgm:t>
        <a:bodyPr/>
        <a:lstStyle/>
        <a:p>
          <a:endParaRPr lang="ru-RU"/>
        </a:p>
      </dgm:t>
    </dgm:pt>
    <dgm:pt modelId="{9F1D1DB6-C76A-4E95-9F38-78601B37981D}" type="pres">
      <dgm:prSet presAssocID="{DC8ABE38-9E0B-457A-A24A-B3482434ACAB}" presName="parTransFour" presStyleCnt="0"/>
      <dgm:spPr/>
    </dgm:pt>
    <dgm:pt modelId="{3CF2A828-D072-4004-8126-C518020B7EB1}" type="pres">
      <dgm:prSet presAssocID="{DC8ABE38-9E0B-457A-A24A-B3482434ACAB}" presName="horzFour" presStyleCnt="0"/>
      <dgm:spPr/>
    </dgm:pt>
    <dgm:pt modelId="{92F27F9C-FC65-4FA6-95B7-88DA3A778C96}" type="pres">
      <dgm:prSet presAssocID="{E321591B-EF22-4B70-A997-F920ADD424A6}" presName="vertFour" presStyleCnt="0">
        <dgm:presLayoutVars>
          <dgm:chPref val="3"/>
        </dgm:presLayoutVars>
      </dgm:prSet>
      <dgm:spPr/>
    </dgm:pt>
    <dgm:pt modelId="{90BD3D43-1A3B-485E-AFA6-70323627E9FE}" type="pres">
      <dgm:prSet presAssocID="{E321591B-EF22-4B70-A997-F920ADD424A6}" presName="txFour" presStyleLbl="node4" presStyleIdx="1" presStyleCnt="12" custScaleY="57622">
        <dgm:presLayoutVars>
          <dgm:chPref val="3"/>
        </dgm:presLayoutVars>
      </dgm:prSet>
      <dgm:spPr/>
      <dgm:t>
        <a:bodyPr/>
        <a:lstStyle/>
        <a:p>
          <a:endParaRPr lang="ru-RU"/>
        </a:p>
      </dgm:t>
    </dgm:pt>
    <dgm:pt modelId="{8B39B552-1478-4372-B458-763D7F5D1FFF}" type="pres">
      <dgm:prSet presAssocID="{E321591B-EF22-4B70-A997-F920ADD424A6}" presName="parTransFour" presStyleCnt="0"/>
      <dgm:spPr/>
    </dgm:pt>
    <dgm:pt modelId="{0DA08D53-8029-4837-B719-F3B3638477EE}" type="pres">
      <dgm:prSet presAssocID="{E321591B-EF22-4B70-A997-F920ADD424A6}" presName="horzFour" presStyleCnt="0"/>
      <dgm:spPr/>
    </dgm:pt>
    <dgm:pt modelId="{507CAB7A-9F39-457C-BEC3-5B3BFB169094}" type="pres">
      <dgm:prSet presAssocID="{11F9C3DB-3694-4C6F-9480-413338C10FBB}" presName="vertFour" presStyleCnt="0">
        <dgm:presLayoutVars>
          <dgm:chPref val="3"/>
        </dgm:presLayoutVars>
      </dgm:prSet>
      <dgm:spPr/>
    </dgm:pt>
    <dgm:pt modelId="{E46628DA-DFCB-494E-9EDB-9DEB3E961771}" type="pres">
      <dgm:prSet presAssocID="{11F9C3DB-3694-4C6F-9480-413338C10FBB}" presName="txFour" presStyleLbl="node4" presStyleIdx="2" presStyleCnt="12">
        <dgm:presLayoutVars>
          <dgm:chPref val="3"/>
        </dgm:presLayoutVars>
      </dgm:prSet>
      <dgm:spPr/>
      <dgm:t>
        <a:bodyPr/>
        <a:lstStyle/>
        <a:p>
          <a:endParaRPr lang="ru-RU"/>
        </a:p>
      </dgm:t>
    </dgm:pt>
    <dgm:pt modelId="{1B95A24A-02CF-475E-ACB6-B20FB895244B}" type="pres">
      <dgm:prSet presAssocID="{11F9C3DB-3694-4C6F-9480-413338C10FBB}" presName="parTransFour" presStyleCnt="0"/>
      <dgm:spPr/>
    </dgm:pt>
    <dgm:pt modelId="{E8E4A673-71C9-45AE-9B5F-AE8A221A53FE}" type="pres">
      <dgm:prSet presAssocID="{11F9C3DB-3694-4C6F-9480-413338C10FBB}" presName="horzFour" presStyleCnt="0"/>
      <dgm:spPr/>
    </dgm:pt>
    <dgm:pt modelId="{CC463024-A47C-4314-94CD-09CDB099A1AE}" type="pres">
      <dgm:prSet presAssocID="{4CFA4027-B689-4D18-B13F-E2AD64253F7E}" presName="vertFour" presStyleCnt="0">
        <dgm:presLayoutVars>
          <dgm:chPref val="3"/>
        </dgm:presLayoutVars>
      </dgm:prSet>
      <dgm:spPr/>
    </dgm:pt>
    <dgm:pt modelId="{C4145823-F6A6-4FD0-91E7-96466CB8D1F1}" type="pres">
      <dgm:prSet presAssocID="{4CFA4027-B689-4D18-B13F-E2AD64253F7E}" presName="txFour" presStyleLbl="node4" presStyleIdx="3" presStyleCnt="12">
        <dgm:presLayoutVars>
          <dgm:chPref val="3"/>
        </dgm:presLayoutVars>
      </dgm:prSet>
      <dgm:spPr/>
      <dgm:t>
        <a:bodyPr/>
        <a:lstStyle/>
        <a:p>
          <a:endParaRPr lang="ru-RU"/>
        </a:p>
      </dgm:t>
    </dgm:pt>
    <dgm:pt modelId="{4E319265-067E-491A-ACFC-54832C34D152}" type="pres">
      <dgm:prSet presAssocID="{4CFA4027-B689-4D18-B13F-E2AD64253F7E}" presName="horzFour" presStyleCnt="0"/>
      <dgm:spPr/>
    </dgm:pt>
    <dgm:pt modelId="{302C6254-D9E3-4E9C-98CA-69DAA8FB6C4F}" type="pres">
      <dgm:prSet presAssocID="{82FB3D4A-C7C5-4943-B9E2-E2FEC0B3A8C6}" presName="sibSpaceTwo" presStyleCnt="0"/>
      <dgm:spPr/>
    </dgm:pt>
    <dgm:pt modelId="{1301DEFC-B0F2-4879-8FB4-609AD591B67D}" type="pres">
      <dgm:prSet presAssocID="{97A0B946-490A-43F2-B7BC-398AC5A8D2F6}" presName="vertTwo" presStyleCnt="0"/>
      <dgm:spPr/>
    </dgm:pt>
    <dgm:pt modelId="{B26E7CC7-2BBC-48F3-9F29-076FE0DF794C}" type="pres">
      <dgm:prSet presAssocID="{97A0B946-490A-43F2-B7BC-398AC5A8D2F6}" presName="txTwo" presStyleLbl="node2" presStyleIdx="1" presStyleCnt="3" custScaleX="26772" custScaleY="69520">
        <dgm:presLayoutVars>
          <dgm:chPref val="3"/>
        </dgm:presLayoutVars>
      </dgm:prSet>
      <dgm:spPr/>
      <dgm:t>
        <a:bodyPr/>
        <a:lstStyle/>
        <a:p>
          <a:endParaRPr lang="ru-RU"/>
        </a:p>
      </dgm:t>
    </dgm:pt>
    <dgm:pt modelId="{89B8FA12-C3E5-4D91-85E6-CF05718FB3FB}" type="pres">
      <dgm:prSet presAssocID="{97A0B946-490A-43F2-B7BC-398AC5A8D2F6}" presName="parTransTwo" presStyleCnt="0"/>
      <dgm:spPr/>
    </dgm:pt>
    <dgm:pt modelId="{49DF8F33-00C8-4C57-947D-6FB295BC5E0B}" type="pres">
      <dgm:prSet presAssocID="{97A0B946-490A-43F2-B7BC-398AC5A8D2F6}" presName="horzTwo" presStyleCnt="0"/>
      <dgm:spPr/>
    </dgm:pt>
    <dgm:pt modelId="{8935F7D5-9BD6-42CA-8CA0-72E057D6B34D}" type="pres">
      <dgm:prSet presAssocID="{C9A36824-A241-46BA-827C-7A74F3628FBA}" presName="vertThree" presStyleCnt="0"/>
      <dgm:spPr/>
    </dgm:pt>
    <dgm:pt modelId="{C8C8197E-6305-413D-AE7A-2D765A45E722}" type="pres">
      <dgm:prSet presAssocID="{C9A36824-A241-46BA-827C-7A74F3628FBA}" presName="txThree" presStyleLbl="node3" presStyleIdx="1" presStyleCnt="3" custScaleX="27069" custScaleY="59891">
        <dgm:presLayoutVars>
          <dgm:chPref val="3"/>
        </dgm:presLayoutVars>
      </dgm:prSet>
      <dgm:spPr/>
      <dgm:t>
        <a:bodyPr/>
        <a:lstStyle/>
        <a:p>
          <a:endParaRPr lang="ru-RU"/>
        </a:p>
      </dgm:t>
    </dgm:pt>
    <dgm:pt modelId="{061220AE-192D-4E38-A132-972960C5CC49}" type="pres">
      <dgm:prSet presAssocID="{C9A36824-A241-46BA-827C-7A74F3628FBA}" presName="parTransThree" presStyleCnt="0"/>
      <dgm:spPr/>
    </dgm:pt>
    <dgm:pt modelId="{92B55F50-B7C7-40CA-A676-330B451225D2}" type="pres">
      <dgm:prSet presAssocID="{C9A36824-A241-46BA-827C-7A74F3628FBA}" presName="horzThree" presStyleCnt="0"/>
      <dgm:spPr/>
    </dgm:pt>
    <dgm:pt modelId="{35AECF87-FCFB-4ACB-96D6-B593F5641AED}" type="pres">
      <dgm:prSet presAssocID="{07B80F12-EC88-4450-92AF-9C6E79AD2A8D}" presName="vertFour" presStyleCnt="0">
        <dgm:presLayoutVars>
          <dgm:chPref val="3"/>
        </dgm:presLayoutVars>
      </dgm:prSet>
      <dgm:spPr/>
    </dgm:pt>
    <dgm:pt modelId="{41007D0D-801F-4A09-AF8E-411534AA8476}" type="pres">
      <dgm:prSet presAssocID="{07B80F12-EC88-4450-92AF-9C6E79AD2A8D}" presName="txFour" presStyleLbl="node4" presStyleIdx="4" presStyleCnt="12" custScaleX="27334">
        <dgm:presLayoutVars>
          <dgm:chPref val="3"/>
        </dgm:presLayoutVars>
      </dgm:prSet>
      <dgm:spPr/>
      <dgm:t>
        <a:bodyPr/>
        <a:lstStyle/>
        <a:p>
          <a:endParaRPr lang="ru-RU"/>
        </a:p>
      </dgm:t>
    </dgm:pt>
    <dgm:pt modelId="{204A399F-7321-43B8-99D7-EB24DA528AC7}" type="pres">
      <dgm:prSet presAssocID="{07B80F12-EC88-4450-92AF-9C6E79AD2A8D}" presName="parTransFour" presStyleCnt="0"/>
      <dgm:spPr/>
    </dgm:pt>
    <dgm:pt modelId="{70896AFF-AE5D-4C5D-9E92-EA5E0AE6454E}" type="pres">
      <dgm:prSet presAssocID="{07B80F12-EC88-4450-92AF-9C6E79AD2A8D}" presName="horzFour" presStyleCnt="0"/>
      <dgm:spPr/>
    </dgm:pt>
    <dgm:pt modelId="{CEED6D9A-04A1-4013-8A9C-7F3C1EA88855}" type="pres">
      <dgm:prSet presAssocID="{D2FCBC18-222E-4FD3-926D-668B4BBA49C6}" presName="vertFour" presStyleCnt="0">
        <dgm:presLayoutVars>
          <dgm:chPref val="3"/>
        </dgm:presLayoutVars>
      </dgm:prSet>
      <dgm:spPr/>
    </dgm:pt>
    <dgm:pt modelId="{F9E9D04B-46B0-49DD-B3B4-A1CC7B5D68B8}" type="pres">
      <dgm:prSet presAssocID="{D2FCBC18-222E-4FD3-926D-668B4BBA49C6}" presName="txFour" presStyleLbl="node4" presStyleIdx="5" presStyleCnt="12" custScaleX="27874" custScaleY="57622">
        <dgm:presLayoutVars>
          <dgm:chPref val="3"/>
        </dgm:presLayoutVars>
      </dgm:prSet>
      <dgm:spPr/>
      <dgm:t>
        <a:bodyPr/>
        <a:lstStyle/>
        <a:p>
          <a:endParaRPr lang="ru-RU"/>
        </a:p>
      </dgm:t>
    </dgm:pt>
    <dgm:pt modelId="{7A4001F8-1841-4826-A141-B716959DE3A5}" type="pres">
      <dgm:prSet presAssocID="{D2FCBC18-222E-4FD3-926D-668B4BBA49C6}" presName="parTransFour" presStyleCnt="0"/>
      <dgm:spPr/>
    </dgm:pt>
    <dgm:pt modelId="{B636A10E-9A02-4241-A5B7-4275E34F1C4A}" type="pres">
      <dgm:prSet presAssocID="{D2FCBC18-222E-4FD3-926D-668B4BBA49C6}" presName="horzFour" presStyleCnt="0"/>
      <dgm:spPr/>
    </dgm:pt>
    <dgm:pt modelId="{D8B159D6-75BF-4D23-81EF-9AD63DE90941}" type="pres">
      <dgm:prSet presAssocID="{7B809552-61D5-46C4-AE2B-366B45D082F1}" presName="vertFour" presStyleCnt="0">
        <dgm:presLayoutVars>
          <dgm:chPref val="3"/>
        </dgm:presLayoutVars>
      </dgm:prSet>
      <dgm:spPr/>
    </dgm:pt>
    <dgm:pt modelId="{92716BD3-3E09-473B-ADE3-18AF8B39E2CD}" type="pres">
      <dgm:prSet presAssocID="{7B809552-61D5-46C4-AE2B-366B45D082F1}" presName="txFour" presStyleLbl="node4" presStyleIdx="6" presStyleCnt="12" custScaleX="28985">
        <dgm:presLayoutVars>
          <dgm:chPref val="3"/>
        </dgm:presLayoutVars>
      </dgm:prSet>
      <dgm:spPr/>
      <dgm:t>
        <a:bodyPr/>
        <a:lstStyle/>
        <a:p>
          <a:endParaRPr lang="ru-RU"/>
        </a:p>
      </dgm:t>
    </dgm:pt>
    <dgm:pt modelId="{E3116EF7-C390-44F3-9AFC-BFBF44DF27AA}" type="pres">
      <dgm:prSet presAssocID="{7B809552-61D5-46C4-AE2B-366B45D082F1}" presName="parTransFour" presStyleCnt="0"/>
      <dgm:spPr/>
    </dgm:pt>
    <dgm:pt modelId="{AA24CAAC-A207-4FF0-AEF8-9AD2FF1446F6}" type="pres">
      <dgm:prSet presAssocID="{7B809552-61D5-46C4-AE2B-366B45D082F1}" presName="horzFour" presStyleCnt="0"/>
      <dgm:spPr/>
    </dgm:pt>
    <dgm:pt modelId="{7B96A491-03BC-47F7-AA9B-D6CD2DA96263}" type="pres">
      <dgm:prSet presAssocID="{4F497F0F-52C6-48B5-B4C0-84850894E722}" presName="vertFour" presStyleCnt="0">
        <dgm:presLayoutVars>
          <dgm:chPref val="3"/>
        </dgm:presLayoutVars>
      </dgm:prSet>
      <dgm:spPr/>
    </dgm:pt>
    <dgm:pt modelId="{614B3269-F492-4805-8B20-A5F303AF18D0}" type="pres">
      <dgm:prSet presAssocID="{4F497F0F-52C6-48B5-B4C0-84850894E722}" presName="txFour" presStyleLbl="node4" presStyleIdx="7" presStyleCnt="12" custScaleX="31342">
        <dgm:presLayoutVars>
          <dgm:chPref val="3"/>
        </dgm:presLayoutVars>
      </dgm:prSet>
      <dgm:spPr/>
      <dgm:t>
        <a:bodyPr/>
        <a:lstStyle/>
        <a:p>
          <a:endParaRPr lang="ru-RU"/>
        </a:p>
      </dgm:t>
    </dgm:pt>
    <dgm:pt modelId="{AB381B52-3C74-4CDA-B3EF-D5983FC5C76A}" type="pres">
      <dgm:prSet presAssocID="{4F497F0F-52C6-48B5-B4C0-84850894E722}" presName="horzFour" presStyleCnt="0"/>
      <dgm:spPr/>
    </dgm:pt>
    <dgm:pt modelId="{2F7AFC3D-37A5-44D2-8EA0-09D7BD981C9A}" type="pres">
      <dgm:prSet presAssocID="{CCE8922D-CDBE-4096-A9B9-B27F8CC2E7B1}" presName="sibSpaceTwo" presStyleCnt="0"/>
      <dgm:spPr/>
    </dgm:pt>
    <dgm:pt modelId="{EB7B46BE-F43B-4A1E-A669-F6C825738262}" type="pres">
      <dgm:prSet presAssocID="{652B5FD8-1DD6-40EB-8F31-CDE12959894B}" presName="vertTwo" presStyleCnt="0"/>
      <dgm:spPr/>
    </dgm:pt>
    <dgm:pt modelId="{0DD1BF98-FBDB-45B5-B316-4FD42D21DF4F}" type="pres">
      <dgm:prSet presAssocID="{652B5FD8-1DD6-40EB-8F31-CDE12959894B}" presName="txTwo" presStyleLbl="node2" presStyleIdx="2" presStyleCnt="3" custScaleX="24187" custScaleY="69520">
        <dgm:presLayoutVars>
          <dgm:chPref val="3"/>
        </dgm:presLayoutVars>
      </dgm:prSet>
      <dgm:spPr/>
      <dgm:t>
        <a:bodyPr/>
        <a:lstStyle/>
        <a:p>
          <a:endParaRPr lang="ru-RU"/>
        </a:p>
      </dgm:t>
    </dgm:pt>
    <dgm:pt modelId="{37DE613C-4717-4CFA-B98F-C28711672B0D}" type="pres">
      <dgm:prSet presAssocID="{652B5FD8-1DD6-40EB-8F31-CDE12959894B}" presName="parTransTwo" presStyleCnt="0"/>
      <dgm:spPr/>
    </dgm:pt>
    <dgm:pt modelId="{9FC550D5-B102-4FE7-8DB4-D04CBBB0C7E4}" type="pres">
      <dgm:prSet presAssocID="{652B5FD8-1DD6-40EB-8F31-CDE12959894B}" presName="horzTwo" presStyleCnt="0"/>
      <dgm:spPr/>
    </dgm:pt>
    <dgm:pt modelId="{A3A10215-C023-4B61-9DD1-CE3FDB812CEB}" type="pres">
      <dgm:prSet presAssocID="{3D89C345-4A0D-4FDC-B5A8-B2FCB828DDAB}" presName="vertThree" presStyleCnt="0"/>
      <dgm:spPr/>
    </dgm:pt>
    <dgm:pt modelId="{0BFDD33F-6CF3-4CD5-8EE5-513EC1B17424}" type="pres">
      <dgm:prSet presAssocID="{3D89C345-4A0D-4FDC-B5A8-B2FCB828DDAB}" presName="txThree" presStyleLbl="node3" presStyleIdx="2" presStyleCnt="3" custScaleX="24187" custScaleY="59891">
        <dgm:presLayoutVars>
          <dgm:chPref val="3"/>
        </dgm:presLayoutVars>
      </dgm:prSet>
      <dgm:spPr/>
      <dgm:t>
        <a:bodyPr/>
        <a:lstStyle/>
        <a:p>
          <a:endParaRPr lang="ru-RU"/>
        </a:p>
      </dgm:t>
    </dgm:pt>
    <dgm:pt modelId="{AE2BDA44-B1F5-4722-A82E-C0EADD553D57}" type="pres">
      <dgm:prSet presAssocID="{3D89C345-4A0D-4FDC-B5A8-B2FCB828DDAB}" presName="parTransThree" presStyleCnt="0"/>
      <dgm:spPr/>
    </dgm:pt>
    <dgm:pt modelId="{23786150-4A0F-4CAD-9BF8-2CF4EFC51B7B}" type="pres">
      <dgm:prSet presAssocID="{3D89C345-4A0D-4FDC-B5A8-B2FCB828DDAB}" presName="horzThree" presStyleCnt="0"/>
      <dgm:spPr/>
    </dgm:pt>
    <dgm:pt modelId="{DADA4FF1-9FF7-464B-A160-85E2006D66AB}" type="pres">
      <dgm:prSet presAssocID="{512DE50A-C5CC-4902-9E40-2F658F91C541}" presName="vertFour" presStyleCnt="0">
        <dgm:presLayoutVars>
          <dgm:chPref val="3"/>
        </dgm:presLayoutVars>
      </dgm:prSet>
      <dgm:spPr/>
    </dgm:pt>
    <dgm:pt modelId="{16AF53AE-A193-46B7-A8C5-B79B87F51423}" type="pres">
      <dgm:prSet presAssocID="{512DE50A-C5CC-4902-9E40-2F658F91C541}" presName="txFour" presStyleLbl="node4" presStyleIdx="8" presStyleCnt="12" custScaleX="24187">
        <dgm:presLayoutVars>
          <dgm:chPref val="3"/>
        </dgm:presLayoutVars>
      </dgm:prSet>
      <dgm:spPr/>
      <dgm:t>
        <a:bodyPr/>
        <a:lstStyle/>
        <a:p>
          <a:endParaRPr lang="ru-RU"/>
        </a:p>
      </dgm:t>
    </dgm:pt>
    <dgm:pt modelId="{F0F81DCE-BBAF-4448-8C06-FE929F6EFD50}" type="pres">
      <dgm:prSet presAssocID="{512DE50A-C5CC-4902-9E40-2F658F91C541}" presName="parTransFour" presStyleCnt="0"/>
      <dgm:spPr/>
    </dgm:pt>
    <dgm:pt modelId="{C7882690-B9B4-4E7B-9A8D-7E4FA15239D1}" type="pres">
      <dgm:prSet presAssocID="{512DE50A-C5CC-4902-9E40-2F658F91C541}" presName="horzFour" presStyleCnt="0"/>
      <dgm:spPr/>
    </dgm:pt>
    <dgm:pt modelId="{433655AD-A900-41AD-8F0F-3CD31838D7EE}" type="pres">
      <dgm:prSet presAssocID="{2D4CF4D0-B6E1-4A60-9375-38C89B9A9028}" presName="vertFour" presStyleCnt="0">
        <dgm:presLayoutVars>
          <dgm:chPref val="3"/>
        </dgm:presLayoutVars>
      </dgm:prSet>
      <dgm:spPr/>
    </dgm:pt>
    <dgm:pt modelId="{E4327505-0C43-4871-8757-A50453A0C067}" type="pres">
      <dgm:prSet presAssocID="{2D4CF4D0-B6E1-4A60-9375-38C89B9A9028}" presName="txFour" presStyleLbl="node4" presStyleIdx="9" presStyleCnt="12" custScaleX="24902" custScaleY="57622">
        <dgm:presLayoutVars>
          <dgm:chPref val="3"/>
        </dgm:presLayoutVars>
      </dgm:prSet>
      <dgm:spPr/>
      <dgm:t>
        <a:bodyPr/>
        <a:lstStyle/>
        <a:p>
          <a:endParaRPr lang="ru-RU"/>
        </a:p>
      </dgm:t>
    </dgm:pt>
    <dgm:pt modelId="{FA240637-8708-425C-AE8B-749787D27E7F}" type="pres">
      <dgm:prSet presAssocID="{2D4CF4D0-B6E1-4A60-9375-38C89B9A9028}" presName="parTransFour" presStyleCnt="0"/>
      <dgm:spPr/>
    </dgm:pt>
    <dgm:pt modelId="{66E87F13-839F-4F13-92F9-25D1DE1DBE89}" type="pres">
      <dgm:prSet presAssocID="{2D4CF4D0-B6E1-4A60-9375-38C89B9A9028}" presName="horzFour" presStyleCnt="0"/>
      <dgm:spPr/>
    </dgm:pt>
    <dgm:pt modelId="{59E9A1C9-BF43-46B0-BA12-280660F3E0B5}" type="pres">
      <dgm:prSet presAssocID="{5D59B49C-8193-4B9D-A524-24260E5DC43A}" presName="vertFour" presStyleCnt="0">
        <dgm:presLayoutVars>
          <dgm:chPref val="3"/>
        </dgm:presLayoutVars>
      </dgm:prSet>
      <dgm:spPr/>
    </dgm:pt>
    <dgm:pt modelId="{26A96B2E-8431-4887-87F9-A88D05F1F01E}" type="pres">
      <dgm:prSet presAssocID="{5D59B49C-8193-4B9D-A524-24260E5DC43A}" presName="txFour" presStyleLbl="node4" presStyleIdx="10" presStyleCnt="12" custScaleX="25295">
        <dgm:presLayoutVars>
          <dgm:chPref val="3"/>
        </dgm:presLayoutVars>
      </dgm:prSet>
      <dgm:spPr/>
      <dgm:t>
        <a:bodyPr/>
        <a:lstStyle/>
        <a:p>
          <a:endParaRPr lang="ru-RU"/>
        </a:p>
      </dgm:t>
    </dgm:pt>
    <dgm:pt modelId="{44BE5888-BFB2-42F3-8CFB-F35EA527E485}" type="pres">
      <dgm:prSet presAssocID="{5D59B49C-8193-4B9D-A524-24260E5DC43A}" presName="parTransFour" presStyleCnt="0"/>
      <dgm:spPr/>
    </dgm:pt>
    <dgm:pt modelId="{8C91A089-9E02-46C5-B968-BACB80AECC4C}" type="pres">
      <dgm:prSet presAssocID="{5D59B49C-8193-4B9D-A524-24260E5DC43A}" presName="horzFour" presStyleCnt="0"/>
      <dgm:spPr/>
    </dgm:pt>
    <dgm:pt modelId="{4CCC690B-26B3-47CA-AEB9-46CDA2E15A25}" type="pres">
      <dgm:prSet presAssocID="{185ECEAA-E9EC-4803-BDA2-150F3705D74B}" presName="vertFour" presStyleCnt="0">
        <dgm:presLayoutVars>
          <dgm:chPref val="3"/>
        </dgm:presLayoutVars>
      </dgm:prSet>
      <dgm:spPr/>
    </dgm:pt>
    <dgm:pt modelId="{8E8AC1E9-FB6F-42A5-9474-FD92A989D567}" type="pres">
      <dgm:prSet presAssocID="{185ECEAA-E9EC-4803-BDA2-150F3705D74B}" presName="txFour" presStyleLbl="node4" presStyleIdx="11" presStyleCnt="12" custScaleX="26098">
        <dgm:presLayoutVars>
          <dgm:chPref val="3"/>
        </dgm:presLayoutVars>
      </dgm:prSet>
      <dgm:spPr/>
      <dgm:t>
        <a:bodyPr/>
        <a:lstStyle/>
        <a:p>
          <a:endParaRPr lang="ru-RU"/>
        </a:p>
      </dgm:t>
    </dgm:pt>
    <dgm:pt modelId="{244BCC4F-DF14-434C-801F-C854F38E0855}" type="pres">
      <dgm:prSet presAssocID="{185ECEAA-E9EC-4803-BDA2-150F3705D74B}" presName="horzFour" presStyleCnt="0"/>
      <dgm:spPr/>
    </dgm:pt>
  </dgm:ptLst>
  <dgm:cxnLst>
    <dgm:cxn modelId="{47085E78-F323-461C-ABA0-3C00F129E846}" srcId="{E321591B-EF22-4B70-A997-F920ADD424A6}" destId="{11F9C3DB-3694-4C6F-9480-413338C10FBB}" srcOrd="0" destOrd="0" parTransId="{82AF0889-00EE-4A2D-80F8-9E69973D9BB1}" sibTransId="{959BAB1B-4ED2-49C7-A434-265946C911A4}"/>
    <dgm:cxn modelId="{2A28E744-7CBA-47D8-9B4B-8DB6F365FF73}" type="presOf" srcId="{C9A36824-A241-46BA-827C-7A74F3628FBA}" destId="{C8C8197E-6305-413D-AE7A-2D765A45E722}" srcOrd="0" destOrd="0" presId="urn:microsoft.com/office/officeart/2005/8/layout/hierarchy4"/>
    <dgm:cxn modelId="{4BE40A70-59AB-46F7-BFF4-54170DFB1B99}" type="presOf" srcId="{2D4CF4D0-B6E1-4A60-9375-38C89B9A9028}" destId="{E4327505-0C43-4871-8757-A50453A0C067}" srcOrd="0" destOrd="0" presId="urn:microsoft.com/office/officeart/2005/8/layout/hierarchy4"/>
    <dgm:cxn modelId="{1B2D7BCC-8BE9-42D3-A5C7-9032F83D87E1}" srcId="{5D59B49C-8193-4B9D-A524-24260E5DC43A}" destId="{185ECEAA-E9EC-4803-BDA2-150F3705D74B}" srcOrd="0" destOrd="0" parTransId="{51F421F0-2C98-4F6D-BF71-C5BF8C5D3CE4}" sibTransId="{B6172A86-0ED0-4857-B188-95714E8AB943}"/>
    <dgm:cxn modelId="{49379B96-4978-40B2-9436-6162204388F4}" type="presOf" srcId="{D2FCBC18-222E-4FD3-926D-668B4BBA49C6}" destId="{F9E9D04B-46B0-49DD-B3B4-A1CC7B5D68B8}" srcOrd="0" destOrd="0" presId="urn:microsoft.com/office/officeart/2005/8/layout/hierarchy4"/>
    <dgm:cxn modelId="{2B096328-24C2-4C99-8E97-C9758C6C1288}" srcId="{7B809552-61D5-46C4-AE2B-366B45D082F1}" destId="{4F497F0F-52C6-48B5-B4C0-84850894E722}" srcOrd="0" destOrd="0" parTransId="{6F327AC7-D255-4C8D-8B1F-3354326F2609}" sibTransId="{9A262E3A-3E99-4699-ABFB-A997C800EAA4}"/>
    <dgm:cxn modelId="{0EC2FFFF-3B8A-4396-A103-CD84B8E53C3D}" srcId="{6E4BDF23-D055-4600-B225-7ECA009E7556}" destId="{DC8ABE38-9E0B-457A-A24A-B3482434ACAB}" srcOrd="0" destOrd="0" parTransId="{66A143F5-070B-4EB2-98E1-744739FD25A0}" sibTransId="{571AE004-CF7E-444E-8136-BDA562AA7234}"/>
    <dgm:cxn modelId="{711D3E3F-1E7A-4767-A2D5-030DED4B6251}" srcId="{97A0B946-490A-43F2-B7BC-398AC5A8D2F6}" destId="{C9A36824-A241-46BA-827C-7A74F3628FBA}" srcOrd="0" destOrd="0" parTransId="{1CDE2509-D01C-42B7-AD1F-BFA304C07372}" sibTransId="{70C8FE2B-EB40-447A-9897-5974D90ABCAD}"/>
    <dgm:cxn modelId="{07F3EE68-648E-4323-A57C-CB5DFC038EEF}" type="presOf" srcId="{31221637-960D-4BD7-97BA-03E24C592427}" destId="{EB0C10EA-E065-41A1-9B13-E8E04F32F921}" srcOrd="0" destOrd="0" presId="urn:microsoft.com/office/officeart/2005/8/layout/hierarchy4"/>
    <dgm:cxn modelId="{65407EC4-A36F-4467-AE59-FC8B2548AD02}" srcId="{DC8ABE38-9E0B-457A-A24A-B3482434ACAB}" destId="{E321591B-EF22-4B70-A997-F920ADD424A6}" srcOrd="0" destOrd="0" parTransId="{C74C1044-46DE-469D-906F-4BF972356DB2}" sibTransId="{6C66FFD2-E801-49D4-9517-86F537270F66}"/>
    <dgm:cxn modelId="{60E599C8-95A6-44C9-900D-3497063C8FC5}" srcId="{11F9C3DB-3694-4C6F-9480-413338C10FBB}" destId="{4CFA4027-B689-4D18-B13F-E2AD64253F7E}" srcOrd="0" destOrd="0" parTransId="{548858CD-30AE-44E9-86E2-96A0BDEB5322}" sibTransId="{C61585E8-388A-4EC4-B091-1E513E88F045}"/>
    <dgm:cxn modelId="{F79FFB11-598C-4B56-8C8B-2CF112D14C9B}" type="presOf" srcId="{3D89C345-4A0D-4FDC-B5A8-B2FCB828DDAB}" destId="{0BFDD33F-6CF3-4CD5-8EE5-513EC1B17424}" srcOrd="0" destOrd="0" presId="urn:microsoft.com/office/officeart/2005/8/layout/hierarchy4"/>
    <dgm:cxn modelId="{D90CCBB0-F80C-4AA2-ACC6-9CA2887212F7}" type="presOf" srcId="{E321591B-EF22-4B70-A997-F920ADD424A6}" destId="{90BD3D43-1A3B-485E-AFA6-70323627E9FE}" srcOrd="0" destOrd="0" presId="urn:microsoft.com/office/officeart/2005/8/layout/hierarchy4"/>
    <dgm:cxn modelId="{CF556B83-D864-4B9F-8A1E-03D44A5E132F}" srcId="{3D89C345-4A0D-4FDC-B5A8-B2FCB828DDAB}" destId="{512DE50A-C5CC-4902-9E40-2F658F91C541}" srcOrd="0" destOrd="0" parTransId="{B4F8CCDA-03A5-404C-8D3C-DB13D614312F}" sibTransId="{DA45B9E8-F93B-44F7-95AA-7CC22F6CBAFD}"/>
    <dgm:cxn modelId="{FAED5080-7A2A-4009-96EC-C074B0280B48}" type="presOf" srcId="{5D59B49C-8193-4B9D-A524-24260E5DC43A}" destId="{26A96B2E-8431-4887-87F9-A88D05F1F01E}" srcOrd="0" destOrd="0" presId="urn:microsoft.com/office/officeart/2005/8/layout/hierarchy4"/>
    <dgm:cxn modelId="{29AB9B26-C356-451C-88AB-8A7102066D77}" type="presOf" srcId="{1A37C2D0-E311-480D-BE74-4A10698CA5CA}" destId="{864DD87F-0B0C-4621-942E-8CB6627B1031}" srcOrd="0" destOrd="0" presId="urn:microsoft.com/office/officeart/2005/8/layout/hierarchy4"/>
    <dgm:cxn modelId="{5A27E702-0A14-4E11-923E-5662B392F42E}" type="presOf" srcId="{07B80F12-EC88-4450-92AF-9C6E79AD2A8D}" destId="{41007D0D-801F-4A09-AF8E-411534AA8476}" srcOrd="0" destOrd="0" presId="urn:microsoft.com/office/officeart/2005/8/layout/hierarchy4"/>
    <dgm:cxn modelId="{B1CD3D0F-5F6F-4BBD-9D5C-64A6B728EE66}" type="presOf" srcId="{97A0B946-490A-43F2-B7BC-398AC5A8D2F6}" destId="{B26E7CC7-2BBC-48F3-9F29-076FE0DF794C}" srcOrd="0" destOrd="0" presId="urn:microsoft.com/office/officeart/2005/8/layout/hierarchy4"/>
    <dgm:cxn modelId="{583A06A5-5916-4459-80FA-EB6CE837E5CF}" srcId="{D351FCBF-967B-4557-978E-7A3222124EA5}" destId="{652B5FD8-1DD6-40EB-8F31-CDE12959894B}" srcOrd="2" destOrd="0" parTransId="{3D7DBC52-85B3-4FB1-A529-49B13D148558}" sibTransId="{3A8A0009-352F-4705-A981-2FEF5C76DA21}"/>
    <dgm:cxn modelId="{FA8B4042-6121-43EF-9D16-52640C0AD3D0}" type="presOf" srcId="{DC8ABE38-9E0B-457A-A24A-B3482434ACAB}" destId="{F283F61B-524B-402A-8475-C33316F6D7A4}" srcOrd="0" destOrd="0" presId="urn:microsoft.com/office/officeart/2005/8/layout/hierarchy4"/>
    <dgm:cxn modelId="{54EC16C4-94F1-4DA1-8192-10A416F0D1CD}" srcId="{31221637-960D-4BD7-97BA-03E24C592427}" destId="{6E4BDF23-D055-4600-B225-7ECA009E7556}" srcOrd="0" destOrd="0" parTransId="{4D02B540-D793-425D-B00D-FED0E450A17E}" sibTransId="{44280126-ADC5-4899-80CA-477D12FABF98}"/>
    <dgm:cxn modelId="{56CF843F-81A4-4C50-9DC0-653F8D968D8D}" type="presOf" srcId="{4F497F0F-52C6-48B5-B4C0-84850894E722}" destId="{614B3269-F492-4805-8B20-A5F303AF18D0}" srcOrd="0" destOrd="0" presId="urn:microsoft.com/office/officeart/2005/8/layout/hierarchy4"/>
    <dgm:cxn modelId="{B40AF992-C9B9-41D0-96C2-6C3CD9E5842B}" type="presOf" srcId="{11F9C3DB-3694-4C6F-9480-413338C10FBB}" destId="{E46628DA-DFCB-494E-9EDB-9DEB3E961771}" srcOrd="0" destOrd="0" presId="urn:microsoft.com/office/officeart/2005/8/layout/hierarchy4"/>
    <dgm:cxn modelId="{DAD823B5-B444-493D-9EAB-82A92B15E31F}" type="presOf" srcId="{4CFA4027-B689-4D18-B13F-E2AD64253F7E}" destId="{C4145823-F6A6-4FD0-91E7-96466CB8D1F1}" srcOrd="0" destOrd="0" presId="urn:microsoft.com/office/officeart/2005/8/layout/hierarchy4"/>
    <dgm:cxn modelId="{EA70FEA3-A7C4-4985-80C7-E39545FA742F}" type="presOf" srcId="{D351FCBF-967B-4557-978E-7A3222124EA5}" destId="{8CCC63E9-78E3-42CF-8177-76D5E588906A}" srcOrd="0" destOrd="0" presId="urn:microsoft.com/office/officeart/2005/8/layout/hierarchy4"/>
    <dgm:cxn modelId="{06734997-BB3F-464B-BD88-0FF9251C0472}" srcId="{1A37C2D0-E311-480D-BE74-4A10698CA5CA}" destId="{D351FCBF-967B-4557-978E-7A3222124EA5}" srcOrd="0" destOrd="0" parTransId="{02F7ECAF-3554-4DF9-89FC-164034A7045E}" sibTransId="{7DEB0C03-D1E4-4C2F-9788-195499245F22}"/>
    <dgm:cxn modelId="{B936D558-621F-48A4-BF55-501CC464BD60}" srcId="{07B80F12-EC88-4450-92AF-9C6E79AD2A8D}" destId="{D2FCBC18-222E-4FD3-926D-668B4BBA49C6}" srcOrd="0" destOrd="0" parTransId="{3492710E-D677-4EE0-AC2C-A31BCEDCC036}" sibTransId="{9260EA05-5E42-4184-984B-702F1E6026ED}"/>
    <dgm:cxn modelId="{15FB6204-AB58-4FB3-A97E-2A75030BBDE9}" type="presOf" srcId="{512DE50A-C5CC-4902-9E40-2F658F91C541}" destId="{16AF53AE-A193-46B7-A8C5-B79B87F51423}" srcOrd="0" destOrd="0" presId="urn:microsoft.com/office/officeart/2005/8/layout/hierarchy4"/>
    <dgm:cxn modelId="{FB5AB8E4-215E-4CB5-954A-ED5414BA8842}" srcId="{512DE50A-C5CC-4902-9E40-2F658F91C541}" destId="{2D4CF4D0-B6E1-4A60-9375-38C89B9A9028}" srcOrd="0" destOrd="0" parTransId="{EBAAD010-037F-4C11-B7B6-C136F417FF69}" sibTransId="{27BB5197-EF04-47D3-9FE2-9DD1B2FFD241}"/>
    <dgm:cxn modelId="{013C34D6-89A3-4F63-BF3D-B89D6C27547B}" type="presOf" srcId="{6E4BDF23-D055-4600-B225-7ECA009E7556}" destId="{553B4E58-AF68-434D-AE6A-08D572D24E47}" srcOrd="0" destOrd="0" presId="urn:microsoft.com/office/officeart/2005/8/layout/hierarchy4"/>
    <dgm:cxn modelId="{E2E60461-5992-4AA5-A3A2-574A752DCE92}" srcId="{652B5FD8-1DD6-40EB-8F31-CDE12959894B}" destId="{3D89C345-4A0D-4FDC-B5A8-B2FCB828DDAB}" srcOrd="0" destOrd="0" parTransId="{E6354887-5BD7-498D-B65E-5BB3879A76B2}" sibTransId="{EA880DA5-92D7-4193-8FA5-39C6170E4C3C}"/>
    <dgm:cxn modelId="{E03D1616-DADD-4EE5-912F-E248084E2C1D}" srcId="{D351FCBF-967B-4557-978E-7A3222124EA5}" destId="{97A0B946-490A-43F2-B7BC-398AC5A8D2F6}" srcOrd="1" destOrd="0" parTransId="{246A8E06-9666-4BB4-A55E-CABB74F7B8FF}" sibTransId="{CCE8922D-CDBE-4096-A9B9-B27F8CC2E7B1}"/>
    <dgm:cxn modelId="{067601B4-6CE7-46D0-896C-451C062DF623}" srcId="{D351FCBF-967B-4557-978E-7A3222124EA5}" destId="{31221637-960D-4BD7-97BA-03E24C592427}" srcOrd="0" destOrd="0" parTransId="{0922CFA8-6EA5-46EE-8CE3-4E8D2781AC6C}" sibTransId="{82FB3D4A-C7C5-4943-B9E2-E2FEC0B3A8C6}"/>
    <dgm:cxn modelId="{0E115501-436B-4E71-8F52-7C799CD5F480}" type="presOf" srcId="{7B809552-61D5-46C4-AE2B-366B45D082F1}" destId="{92716BD3-3E09-473B-ADE3-18AF8B39E2CD}" srcOrd="0" destOrd="0" presId="urn:microsoft.com/office/officeart/2005/8/layout/hierarchy4"/>
    <dgm:cxn modelId="{D4F5E715-8A9C-4394-B1A7-27E0708936FE}" srcId="{2D4CF4D0-B6E1-4A60-9375-38C89B9A9028}" destId="{5D59B49C-8193-4B9D-A524-24260E5DC43A}" srcOrd="0" destOrd="0" parTransId="{5F514B5F-7E9E-4D86-87E2-615FDF271CE8}" sibTransId="{B2212DC2-0DC6-4C79-AF8C-D2E0529EEE4F}"/>
    <dgm:cxn modelId="{DE058B3E-D186-4384-B967-AE33AE9926C8}" type="presOf" srcId="{652B5FD8-1DD6-40EB-8F31-CDE12959894B}" destId="{0DD1BF98-FBDB-45B5-B316-4FD42D21DF4F}" srcOrd="0" destOrd="0" presId="urn:microsoft.com/office/officeart/2005/8/layout/hierarchy4"/>
    <dgm:cxn modelId="{FB3095F0-09AD-4351-9441-B5FB0766DB15}" srcId="{D2FCBC18-222E-4FD3-926D-668B4BBA49C6}" destId="{7B809552-61D5-46C4-AE2B-366B45D082F1}" srcOrd="0" destOrd="0" parTransId="{EB239BA9-9419-4CEB-98C3-4690A0B4C9D8}" sibTransId="{D178F321-A392-47B2-B2D3-E57794859785}"/>
    <dgm:cxn modelId="{D91A3CA4-D361-4087-B0FF-9E7201AE7FA2}" srcId="{C9A36824-A241-46BA-827C-7A74F3628FBA}" destId="{07B80F12-EC88-4450-92AF-9C6E79AD2A8D}" srcOrd="0" destOrd="0" parTransId="{15172A01-0FA8-423B-B369-B76D150C354A}" sibTransId="{FF2B3D85-D9D1-42F7-BE34-BB0DA65E07FD}"/>
    <dgm:cxn modelId="{97BBA736-2714-49BF-AF3A-0EACF9AFEEDF}" type="presOf" srcId="{185ECEAA-E9EC-4803-BDA2-150F3705D74B}" destId="{8E8AC1E9-FB6F-42A5-9474-FD92A989D567}" srcOrd="0" destOrd="0" presId="urn:microsoft.com/office/officeart/2005/8/layout/hierarchy4"/>
    <dgm:cxn modelId="{B7F707BD-79B9-482E-87E7-9FBDA678BAC2}" type="presParOf" srcId="{864DD87F-0B0C-4621-942E-8CB6627B1031}" destId="{0C39856A-F539-4A0A-9A68-83637FEBAC0B}" srcOrd="0" destOrd="0" presId="urn:microsoft.com/office/officeart/2005/8/layout/hierarchy4"/>
    <dgm:cxn modelId="{5ADA18B5-CCB1-424F-BFD2-06E7B470B647}" type="presParOf" srcId="{0C39856A-F539-4A0A-9A68-83637FEBAC0B}" destId="{8CCC63E9-78E3-42CF-8177-76D5E588906A}" srcOrd="0" destOrd="0" presId="urn:microsoft.com/office/officeart/2005/8/layout/hierarchy4"/>
    <dgm:cxn modelId="{1F72F199-BFF5-4DD1-A075-48B979CF6B3E}" type="presParOf" srcId="{0C39856A-F539-4A0A-9A68-83637FEBAC0B}" destId="{B9A4D6C6-8648-453E-93F2-931661CD5112}" srcOrd="1" destOrd="0" presId="urn:microsoft.com/office/officeart/2005/8/layout/hierarchy4"/>
    <dgm:cxn modelId="{39263FFB-49B6-404A-AB76-53C4398F6FA7}" type="presParOf" srcId="{0C39856A-F539-4A0A-9A68-83637FEBAC0B}" destId="{BE32FA8B-7078-4ADB-B5C0-7CD6AA1E3302}" srcOrd="2" destOrd="0" presId="urn:microsoft.com/office/officeart/2005/8/layout/hierarchy4"/>
    <dgm:cxn modelId="{A1E051BD-1063-4167-BECA-C1DB6089C93B}" type="presParOf" srcId="{BE32FA8B-7078-4ADB-B5C0-7CD6AA1E3302}" destId="{53904001-7DD1-41E8-8A1B-B8FE436F89A6}" srcOrd="0" destOrd="0" presId="urn:microsoft.com/office/officeart/2005/8/layout/hierarchy4"/>
    <dgm:cxn modelId="{56904EB0-F75D-40CF-89E4-62878BF1A1C2}" type="presParOf" srcId="{53904001-7DD1-41E8-8A1B-B8FE436F89A6}" destId="{EB0C10EA-E065-41A1-9B13-E8E04F32F921}" srcOrd="0" destOrd="0" presId="urn:microsoft.com/office/officeart/2005/8/layout/hierarchy4"/>
    <dgm:cxn modelId="{18499E24-B67A-4677-93B3-216D0D9B90F8}" type="presParOf" srcId="{53904001-7DD1-41E8-8A1B-B8FE436F89A6}" destId="{CCD07A17-59AC-468E-AC54-91FD51AAE356}" srcOrd="1" destOrd="0" presId="urn:microsoft.com/office/officeart/2005/8/layout/hierarchy4"/>
    <dgm:cxn modelId="{FAC121DF-B219-4020-BB59-EA64E951DC27}" type="presParOf" srcId="{53904001-7DD1-41E8-8A1B-B8FE436F89A6}" destId="{2D1A2F93-8BE8-4351-AA35-B8D30954E047}" srcOrd="2" destOrd="0" presId="urn:microsoft.com/office/officeart/2005/8/layout/hierarchy4"/>
    <dgm:cxn modelId="{B795A931-F614-45ED-9477-C019C684F23F}" type="presParOf" srcId="{2D1A2F93-8BE8-4351-AA35-B8D30954E047}" destId="{91AAF779-FB15-41FF-98C5-E7A5B463660F}" srcOrd="0" destOrd="0" presId="urn:microsoft.com/office/officeart/2005/8/layout/hierarchy4"/>
    <dgm:cxn modelId="{C85E3E3B-C016-4A61-BCC8-B7CD3C56D8D4}" type="presParOf" srcId="{91AAF779-FB15-41FF-98C5-E7A5B463660F}" destId="{553B4E58-AF68-434D-AE6A-08D572D24E47}" srcOrd="0" destOrd="0" presId="urn:microsoft.com/office/officeart/2005/8/layout/hierarchy4"/>
    <dgm:cxn modelId="{1B8345EC-9AD6-4BFC-A3E0-883C9C1EADE1}" type="presParOf" srcId="{91AAF779-FB15-41FF-98C5-E7A5B463660F}" destId="{3A11E530-4E37-4546-B56B-C0E045113627}" srcOrd="1" destOrd="0" presId="urn:microsoft.com/office/officeart/2005/8/layout/hierarchy4"/>
    <dgm:cxn modelId="{43CA23F2-3C7B-468C-BC2D-205F4E08824D}" type="presParOf" srcId="{91AAF779-FB15-41FF-98C5-E7A5B463660F}" destId="{6E09CDF5-8133-447C-A33F-A36734CC5BAE}" srcOrd="2" destOrd="0" presId="urn:microsoft.com/office/officeart/2005/8/layout/hierarchy4"/>
    <dgm:cxn modelId="{6FED0EEF-5F8D-44D8-8BE1-B0E795563367}" type="presParOf" srcId="{6E09CDF5-8133-447C-A33F-A36734CC5BAE}" destId="{53E5BB48-9297-49AA-A2D0-7034D533C052}" srcOrd="0" destOrd="0" presId="urn:microsoft.com/office/officeart/2005/8/layout/hierarchy4"/>
    <dgm:cxn modelId="{4653656C-5B3C-438F-82D0-B0D426016029}" type="presParOf" srcId="{53E5BB48-9297-49AA-A2D0-7034D533C052}" destId="{F283F61B-524B-402A-8475-C33316F6D7A4}" srcOrd="0" destOrd="0" presId="urn:microsoft.com/office/officeart/2005/8/layout/hierarchy4"/>
    <dgm:cxn modelId="{A3235BCA-D469-4E31-B2D9-530FACB388A6}" type="presParOf" srcId="{53E5BB48-9297-49AA-A2D0-7034D533C052}" destId="{9F1D1DB6-C76A-4E95-9F38-78601B37981D}" srcOrd="1" destOrd="0" presId="urn:microsoft.com/office/officeart/2005/8/layout/hierarchy4"/>
    <dgm:cxn modelId="{B7650CE7-07B6-4A5F-A17B-ADE2184388AB}" type="presParOf" srcId="{53E5BB48-9297-49AA-A2D0-7034D533C052}" destId="{3CF2A828-D072-4004-8126-C518020B7EB1}" srcOrd="2" destOrd="0" presId="urn:microsoft.com/office/officeart/2005/8/layout/hierarchy4"/>
    <dgm:cxn modelId="{C49C8C01-E0F7-4069-9A10-DFE8378A6220}" type="presParOf" srcId="{3CF2A828-D072-4004-8126-C518020B7EB1}" destId="{92F27F9C-FC65-4FA6-95B7-88DA3A778C96}" srcOrd="0" destOrd="0" presId="urn:microsoft.com/office/officeart/2005/8/layout/hierarchy4"/>
    <dgm:cxn modelId="{CC49A63C-871C-457A-8372-A719F8033A59}" type="presParOf" srcId="{92F27F9C-FC65-4FA6-95B7-88DA3A778C96}" destId="{90BD3D43-1A3B-485E-AFA6-70323627E9FE}" srcOrd="0" destOrd="0" presId="urn:microsoft.com/office/officeart/2005/8/layout/hierarchy4"/>
    <dgm:cxn modelId="{722A8D47-489B-40D9-BD80-155A4B964F08}" type="presParOf" srcId="{92F27F9C-FC65-4FA6-95B7-88DA3A778C96}" destId="{8B39B552-1478-4372-B458-763D7F5D1FFF}" srcOrd="1" destOrd="0" presId="urn:microsoft.com/office/officeart/2005/8/layout/hierarchy4"/>
    <dgm:cxn modelId="{A3D5C4AD-27FC-453D-A8D5-3D3BBC862252}" type="presParOf" srcId="{92F27F9C-FC65-4FA6-95B7-88DA3A778C96}" destId="{0DA08D53-8029-4837-B719-F3B3638477EE}" srcOrd="2" destOrd="0" presId="urn:microsoft.com/office/officeart/2005/8/layout/hierarchy4"/>
    <dgm:cxn modelId="{9334314A-F458-44AD-894C-75EF8606F6C6}" type="presParOf" srcId="{0DA08D53-8029-4837-B719-F3B3638477EE}" destId="{507CAB7A-9F39-457C-BEC3-5B3BFB169094}" srcOrd="0" destOrd="0" presId="urn:microsoft.com/office/officeart/2005/8/layout/hierarchy4"/>
    <dgm:cxn modelId="{3563AB34-727D-49E4-92CA-E4721E605F57}" type="presParOf" srcId="{507CAB7A-9F39-457C-BEC3-5B3BFB169094}" destId="{E46628DA-DFCB-494E-9EDB-9DEB3E961771}" srcOrd="0" destOrd="0" presId="urn:microsoft.com/office/officeart/2005/8/layout/hierarchy4"/>
    <dgm:cxn modelId="{47FE83FB-C3CA-454F-B376-D99D443DCE0A}" type="presParOf" srcId="{507CAB7A-9F39-457C-BEC3-5B3BFB169094}" destId="{1B95A24A-02CF-475E-ACB6-B20FB895244B}" srcOrd="1" destOrd="0" presId="urn:microsoft.com/office/officeart/2005/8/layout/hierarchy4"/>
    <dgm:cxn modelId="{AA74B435-BB08-4343-B391-AA20A07AF121}" type="presParOf" srcId="{507CAB7A-9F39-457C-BEC3-5B3BFB169094}" destId="{E8E4A673-71C9-45AE-9B5F-AE8A221A53FE}" srcOrd="2" destOrd="0" presId="urn:microsoft.com/office/officeart/2005/8/layout/hierarchy4"/>
    <dgm:cxn modelId="{99E85DCF-FC72-4F48-9E4D-8FEADE68A329}" type="presParOf" srcId="{E8E4A673-71C9-45AE-9B5F-AE8A221A53FE}" destId="{CC463024-A47C-4314-94CD-09CDB099A1AE}" srcOrd="0" destOrd="0" presId="urn:microsoft.com/office/officeart/2005/8/layout/hierarchy4"/>
    <dgm:cxn modelId="{2CD3B01F-5A3F-43C9-A10D-2744EAAC4865}" type="presParOf" srcId="{CC463024-A47C-4314-94CD-09CDB099A1AE}" destId="{C4145823-F6A6-4FD0-91E7-96466CB8D1F1}" srcOrd="0" destOrd="0" presId="urn:microsoft.com/office/officeart/2005/8/layout/hierarchy4"/>
    <dgm:cxn modelId="{B4090802-57A7-418F-925F-087349054942}" type="presParOf" srcId="{CC463024-A47C-4314-94CD-09CDB099A1AE}" destId="{4E319265-067E-491A-ACFC-54832C34D152}" srcOrd="1" destOrd="0" presId="urn:microsoft.com/office/officeart/2005/8/layout/hierarchy4"/>
    <dgm:cxn modelId="{CAD48722-8085-4714-82DF-22A00EFE32C6}" type="presParOf" srcId="{BE32FA8B-7078-4ADB-B5C0-7CD6AA1E3302}" destId="{302C6254-D9E3-4E9C-98CA-69DAA8FB6C4F}" srcOrd="1" destOrd="0" presId="urn:microsoft.com/office/officeart/2005/8/layout/hierarchy4"/>
    <dgm:cxn modelId="{5C4AB444-FCD5-48EE-9E17-F70AF1ACA576}" type="presParOf" srcId="{BE32FA8B-7078-4ADB-B5C0-7CD6AA1E3302}" destId="{1301DEFC-B0F2-4879-8FB4-609AD591B67D}" srcOrd="2" destOrd="0" presId="urn:microsoft.com/office/officeart/2005/8/layout/hierarchy4"/>
    <dgm:cxn modelId="{78AA191C-CBBD-4B45-A982-E0AD4DB43995}" type="presParOf" srcId="{1301DEFC-B0F2-4879-8FB4-609AD591B67D}" destId="{B26E7CC7-2BBC-48F3-9F29-076FE0DF794C}" srcOrd="0" destOrd="0" presId="urn:microsoft.com/office/officeart/2005/8/layout/hierarchy4"/>
    <dgm:cxn modelId="{A18E45E2-4C80-4B3A-A867-71DC8485D240}" type="presParOf" srcId="{1301DEFC-B0F2-4879-8FB4-609AD591B67D}" destId="{89B8FA12-C3E5-4D91-85E6-CF05718FB3FB}" srcOrd="1" destOrd="0" presId="urn:microsoft.com/office/officeart/2005/8/layout/hierarchy4"/>
    <dgm:cxn modelId="{8E6F5EA7-D50A-4544-B336-30C89B3CC5F1}" type="presParOf" srcId="{1301DEFC-B0F2-4879-8FB4-609AD591B67D}" destId="{49DF8F33-00C8-4C57-947D-6FB295BC5E0B}" srcOrd="2" destOrd="0" presId="urn:microsoft.com/office/officeart/2005/8/layout/hierarchy4"/>
    <dgm:cxn modelId="{F674BF7C-445A-4408-BF5F-566D5977999D}" type="presParOf" srcId="{49DF8F33-00C8-4C57-947D-6FB295BC5E0B}" destId="{8935F7D5-9BD6-42CA-8CA0-72E057D6B34D}" srcOrd="0" destOrd="0" presId="urn:microsoft.com/office/officeart/2005/8/layout/hierarchy4"/>
    <dgm:cxn modelId="{1E75CE83-D4B0-4462-8EEE-3B84A451D270}" type="presParOf" srcId="{8935F7D5-9BD6-42CA-8CA0-72E057D6B34D}" destId="{C8C8197E-6305-413D-AE7A-2D765A45E722}" srcOrd="0" destOrd="0" presId="urn:microsoft.com/office/officeart/2005/8/layout/hierarchy4"/>
    <dgm:cxn modelId="{F28881E1-FDBF-4C3C-96FD-52C5DEF0BE19}" type="presParOf" srcId="{8935F7D5-9BD6-42CA-8CA0-72E057D6B34D}" destId="{061220AE-192D-4E38-A132-972960C5CC49}" srcOrd="1" destOrd="0" presId="urn:microsoft.com/office/officeart/2005/8/layout/hierarchy4"/>
    <dgm:cxn modelId="{9E67306E-0267-4A88-8970-1F5188DCF431}" type="presParOf" srcId="{8935F7D5-9BD6-42CA-8CA0-72E057D6B34D}" destId="{92B55F50-B7C7-40CA-A676-330B451225D2}" srcOrd="2" destOrd="0" presId="urn:microsoft.com/office/officeart/2005/8/layout/hierarchy4"/>
    <dgm:cxn modelId="{3C40F5D2-66EF-4C0F-939C-29EDBD416639}" type="presParOf" srcId="{92B55F50-B7C7-40CA-A676-330B451225D2}" destId="{35AECF87-FCFB-4ACB-96D6-B593F5641AED}" srcOrd="0" destOrd="0" presId="urn:microsoft.com/office/officeart/2005/8/layout/hierarchy4"/>
    <dgm:cxn modelId="{8D6D2081-277E-4BC2-825C-967885834AB5}" type="presParOf" srcId="{35AECF87-FCFB-4ACB-96D6-B593F5641AED}" destId="{41007D0D-801F-4A09-AF8E-411534AA8476}" srcOrd="0" destOrd="0" presId="urn:microsoft.com/office/officeart/2005/8/layout/hierarchy4"/>
    <dgm:cxn modelId="{35A81B93-7D86-4404-87D9-4310FD7DB3E0}" type="presParOf" srcId="{35AECF87-FCFB-4ACB-96D6-B593F5641AED}" destId="{204A399F-7321-43B8-99D7-EB24DA528AC7}" srcOrd="1" destOrd="0" presId="urn:microsoft.com/office/officeart/2005/8/layout/hierarchy4"/>
    <dgm:cxn modelId="{BE9A12BB-9610-4DFF-8F2D-BA6A67938F95}" type="presParOf" srcId="{35AECF87-FCFB-4ACB-96D6-B593F5641AED}" destId="{70896AFF-AE5D-4C5D-9E92-EA5E0AE6454E}" srcOrd="2" destOrd="0" presId="urn:microsoft.com/office/officeart/2005/8/layout/hierarchy4"/>
    <dgm:cxn modelId="{7A8505CD-BD4F-418E-96BB-92EBA49F1CE9}" type="presParOf" srcId="{70896AFF-AE5D-4C5D-9E92-EA5E0AE6454E}" destId="{CEED6D9A-04A1-4013-8A9C-7F3C1EA88855}" srcOrd="0" destOrd="0" presId="urn:microsoft.com/office/officeart/2005/8/layout/hierarchy4"/>
    <dgm:cxn modelId="{EF854781-2867-46AE-968C-E623425BC2E6}" type="presParOf" srcId="{CEED6D9A-04A1-4013-8A9C-7F3C1EA88855}" destId="{F9E9D04B-46B0-49DD-B3B4-A1CC7B5D68B8}" srcOrd="0" destOrd="0" presId="urn:microsoft.com/office/officeart/2005/8/layout/hierarchy4"/>
    <dgm:cxn modelId="{6F858547-A42E-4902-8E11-4C170240E546}" type="presParOf" srcId="{CEED6D9A-04A1-4013-8A9C-7F3C1EA88855}" destId="{7A4001F8-1841-4826-A141-B716959DE3A5}" srcOrd="1" destOrd="0" presId="urn:microsoft.com/office/officeart/2005/8/layout/hierarchy4"/>
    <dgm:cxn modelId="{E81ECD61-9C21-4D4A-9647-521FAE9B7698}" type="presParOf" srcId="{CEED6D9A-04A1-4013-8A9C-7F3C1EA88855}" destId="{B636A10E-9A02-4241-A5B7-4275E34F1C4A}" srcOrd="2" destOrd="0" presId="urn:microsoft.com/office/officeart/2005/8/layout/hierarchy4"/>
    <dgm:cxn modelId="{C952542B-1650-49AE-B0F8-D58512E2C3C2}" type="presParOf" srcId="{B636A10E-9A02-4241-A5B7-4275E34F1C4A}" destId="{D8B159D6-75BF-4D23-81EF-9AD63DE90941}" srcOrd="0" destOrd="0" presId="urn:microsoft.com/office/officeart/2005/8/layout/hierarchy4"/>
    <dgm:cxn modelId="{986C3501-7EE4-4FDA-8B68-6454EE35E35A}" type="presParOf" srcId="{D8B159D6-75BF-4D23-81EF-9AD63DE90941}" destId="{92716BD3-3E09-473B-ADE3-18AF8B39E2CD}" srcOrd="0" destOrd="0" presId="urn:microsoft.com/office/officeart/2005/8/layout/hierarchy4"/>
    <dgm:cxn modelId="{309D775C-05A8-4815-96D1-FBCF973FDCD6}" type="presParOf" srcId="{D8B159D6-75BF-4D23-81EF-9AD63DE90941}" destId="{E3116EF7-C390-44F3-9AFC-BFBF44DF27AA}" srcOrd="1" destOrd="0" presId="urn:microsoft.com/office/officeart/2005/8/layout/hierarchy4"/>
    <dgm:cxn modelId="{B5C782B9-BEB8-4C55-B8B7-58D8010DD7D3}" type="presParOf" srcId="{D8B159D6-75BF-4D23-81EF-9AD63DE90941}" destId="{AA24CAAC-A207-4FF0-AEF8-9AD2FF1446F6}" srcOrd="2" destOrd="0" presId="urn:microsoft.com/office/officeart/2005/8/layout/hierarchy4"/>
    <dgm:cxn modelId="{715165EF-690D-47E5-A439-AC79B4AC0C1F}" type="presParOf" srcId="{AA24CAAC-A207-4FF0-AEF8-9AD2FF1446F6}" destId="{7B96A491-03BC-47F7-AA9B-D6CD2DA96263}" srcOrd="0" destOrd="0" presId="urn:microsoft.com/office/officeart/2005/8/layout/hierarchy4"/>
    <dgm:cxn modelId="{0EF1E4FB-1048-4A1D-8606-EED0DBA6A459}" type="presParOf" srcId="{7B96A491-03BC-47F7-AA9B-D6CD2DA96263}" destId="{614B3269-F492-4805-8B20-A5F303AF18D0}" srcOrd="0" destOrd="0" presId="urn:microsoft.com/office/officeart/2005/8/layout/hierarchy4"/>
    <dgm:cxn modelId="{60AE66B3-2B86-4479-A2A6-DE7E750FCB3C}" type="presParOf" srcId="{7B96A491-03BC-47F7-AA9B-D6CD2DA96263}" destId="{AB381B52-3C74-4CDA-B3EF-D5983FC5C76A}" srcOrd="1" destOrd="0" presId="urn:microsoft.com/office/officeart/2005/8/layout/hierarchy4"/>
    <dgm:cxn modelId="{6AFF0F7F-C84B-4586-AFF8-F7853263856E}" type="presParOf" srcId="{BE32FA8B-7078-4ADB-B5C0-7CD6AA1E3302}" destId="{2F7AFC3D-37A5-44D2-8EA0-09D7BD981C9A}" srcOrd="3" destOrd="0" presId="urn:microsoft.com/office/officeart/2005/8/layout/hierarchy4"/>
    <dgm:cxn modelId="{BD384F52-F701-4428-B158-273F70211F6F}" type="presParOf" srcId="{BE32FA8B-7078-4ADB-B5C0-7CD6AA1E3302}" destId="{EB7B46BE-F43B-4A1E-A669-F6C825738262}" srcOrd="4" destOrd="0" presId="urn:microsoft.com/office/officeart/2005/8/layout/hierarchy4"/>
    <dgm:cxn modelId="{2E22C1E2-7471-4CA9-A525-53B873A90CE8}" type="presParOf" srcId="{EB7B46BE-F43B-4A1E-A669-F6C825738262}" destId="{0DD1BF98-FBDB-45B5-B316-4FD42D21DF4F}" srcOrd="0" destOrd="0" presId="urn:microsoft.com/office/officeart/2005/8/layout/hierarchy4"/>
    <dgm:cxn modelId="{76C73DC6-F5D4-4D96-B7FC-929BE1CE9037}" type="presParOf" srcId="{EB7B46BE-F43B-4A1E-A669-F6C825738262}" destId="{37DE613C-4717-4CFA-B98F-C28711672B0D}" srcOrd="1" destOrd="0" presId="urn:microsoft.com/office/officeart/2005/8/layout/hierarchy4"/>
    <dgm:cxn modelId="{B341EFCB-215C-4CFF-A29F-33E31D76302E}" type="presParOf" srcId="{EB7B46BE-F43B-4A1E-A669-F6C825738262}" destId="{9FC550D5-B102-4FE7-8DB4-D04CBBB0C7E4}" srcOrd="2" destOrd="0" presId="urn:microsoft.com/office/officeart/2005/8/layout/hierarchy4"/>
    <dgm:cxn modelId="{811A9B81-0ABF-4B68-94E5-8856D851D565}" type="presParOf" srcId="{9FC550D5-B102-4FE7-8DB4-D04CBBB0C7E4}" destId="{A3A10215-C023-4B61-9DD1-CE3FDB812CEB}" srcOrd="0" destOrd="0" presId="urn:microsoft.com/office/officeart/2005/8/layout/hierarchy4"/>
    <dgm:cxn modelId="{8AF9AA92-6AC6-4EC9-94C3-6D3D725CC05F}" type="presParOf" srcId="{A3A10215-C023-4B61-9DD1-CE3FDB812CEB}" destId="{0BFDD33F-6CF3-4CD5-8EE5-513EC1B17424}" srcOrd="0" destOrd="0" presId="urn:microsoft.com/office/officeart/2005/8/layout/hierarchy4"/>
    <dgm:cxn modelId="{F2633299-96AE-4FD2-BCE6-9D64A7F22517}" type="presParOf" srcId="{A3A10215-C023-4B61-9DD1-CE3FDB812CEB}" destId="{AE2BDA44-B1F5-4722-A82E-C0EADD553D57}" srcOrd="1" destOrd="0" presId="urn:microsoft.com/office/officeart/2005/8/layout/hierarchy4"/>
    <dgm:cxn modelId="{348FCF07-3131-44EE-948B-66E8BA604A13}" type="presParOf" srcId="{A3A10215-C023-4B61-9DD1-CE3FDB812CEB}" destId="{23786150-4A0F-4CAD-9BF8-2CF4EFC51B7B}" srcOrd="2" destOrd="0" presId="urn:microsoft.com/office/officeart/2005/8/layout/hierarchy4"/>
    <dgm:cxn modelId="{76DA6A30-19E2-4B3C-A1AB-167FBCA77F24}" type="presParOf" srcId="{23786150-4A0F-4CAD-9BF8-2CF4EFC51B7B}" destId="{DADA4FF1-9FF7-464B-A160-85E2006D66AB}" srcOrd="0" destOrd="0" presId="urn:microsoft.com/office/officeart/2005/8/layout/hierarchy4"/>
    <dgm:cxn modelId="{E1A2EC1F-B63A-4B87-ADA0-A279542278F6}" type="presParOf" srcId="{DADA4FF1-9FF7-464B-A160-85E2006D66AB}" destId="{16AF53AE-A193-46B7-A8C5-B79B87F51423}" srcOrd="0" destOrd="0" presId="urn:microsoft.com/office/officeart/2005/8/layout/hierarchy4"/>
    <dgm:cxn modelId="{8153F431-E883-4C94-928A-3EC811DB6F13}" type="presParOf" srcId="{DADA4FF1-9FF7-464B-A160-85E2006D66AB}" destId="{F0F81DCE-BBAF-4448-8C06-FE929F6EFD50}" srcOrd="1" destOrd="0" presId="urn:microsoft.com/office/officeart/2005/8/layout/hierarchy4"/>
    <dgm:cxn modelId="{3310B292-097F-4300-BDB2-D1E84B6C3545}" type="presParOf" srcId="{DADA4FF1-9FF7-464B-A160-85E2006D66AB}" destId="{C7882690-B9B4-4E7B-9A8D-7E4FA15239D1}" srcOrd="2" destOrd="0" presId="urn:microsoft.com/office/officeart/2005/8/layout/hierarchy4"/>
    <dgm:cxn modelId="{39FAE363-5809-43F9-AD8D-2E0AF8937AB5}" type="presParOf" srcId="{C7882690-B9B4-4E7B-9A8D-7E4FA15239D1}" destId="{433655AD-A900-41AD-8F0F-3CD31838D7EE}" srcOrd="0" destOrd="0" presId="urn:microsoft.com/office/officeart/2005/8/layout/hierarchy4"/>
    <dgm:cxn modelId="{7C0861CA-172F-48F8-A9DA-987B916B09CA}" type="presParOf" srcId="{433655AD-A900-41AD-8F0F-3CD31838D7EE}" destId="{E4327505-0C43-4871-8757-A50453A0C067}" srcOrd="0" destOrd="0" presId="urn:microsoft.com/office/officeart/2005/8/layout/hierarchy4"/>
    <dgm:cxn modelId="{0D2CDBC9-7530-4F33-A749-5F1CB04B8AD9}" type="presParOf" srcId="{433655AD-A900-41AD-8F0F-3CD31838D7EE}" destId="{FA240637-8708-425C-AE8B-749787D27E7F}" srcOrd="1" destOrd="0" presId="urn:microsoft.com/office/officeart/2005/8/layout/hierarchy4"/>
    <dgm:cxn modelId="{62E45C0D-D789-4F7D-B2E4-0FE1856D3265}" type="presParOf" srcId="{433655AD-A900-41AD-8F0F-3CD31838D7EE}" destId="{66E87F13-839F-4F13-92F9-25D1DE1DBE89}" srcOrd="2" destOrd="0" presId="urn:microsoft.com/office/officeart/2005/8/layout/hierarchy4"/>
    <dgm:cxn modelId="{EBB6627D-885E-4BB1-B918-52B712CF60B0}" type="presParOf" srcId="{66E87F13-839F-4F13-92F9-25D1DE1DBE89}" destId="{59E9A1C9-BF43-46B0-BA12-280660F3E0B5}" srcOrd="0" destOrd="0" presId="urn:microsoft.com/office/officeart/2005/8/layout/hierarchy4"/>
    <dgm:cxn modelId="{9CE0B7A6-5A4C-4A96-A379-CD1C53964A80}" type="presParOf" srcId="{59E9A1C9-BF43-46B0-BA12-280660F3E0B5}" destId="{26A96B2E-8431-4887-87F9-A88D05F1F01E}" srcOrd="0" destOrd="0" presId="urn:microsoft.com/office/officeart/2005/8/layout/hierarchy4"/>
    <dgm:cxn modelId="{11BEDC9D-B803-48C8-9544-24AA19BA1A2A}" type="presParOf" srcId="{59E9A1C9-BF43-46B0-BA12-280660F3E0B5}" destId="{44BE5888-BFB2-42F3-8CFB-F35EA527E485}" srcOrd="1" destOrd="0" presId="urn:microsoft.com/office/officeart/2005/8/layout/hierarchy4"/>
    <dgm:cxn modelId="{96347F0E-2324-4033-93BA-5E62AAC52840}" type="presParOf" srcId="{59E9A1C9-BF43-46B0-BA12-280660F3E0B5}" destId="{8C91A089-9E02-46C5-B968-BACB80AECC4C}" srcOrd="2" destOrd="0" presId="urn:microsoft.com/office/officeart/2005/8/layout/hierarchy4"/>
    <dgm:cxn modelId="{F2343128-0774-4EA2-BD81-C5E4CE69B121}" type="presParOf" srcId="{8C91A089-9E02-46C5-B968-BACB80AECC4C}" destId="{4CCC690B-26B3-47CA-AEB9-46CDA2E15A25}" srcOrd="0" destOrd="0" presId="urn:microsoft.com/office/officeart/2005/8/layout/hierarchy4"/>
    <dgm:cxn modelId="{37507293-8C9B-4E08-BBD6-B4E8510532EE}" type="presParOf" srcId="{4CCC690B-26B3-47CA-AEB9-46CDA2E15A25}" destId="{8E8AC1E9-FB6F-42A5-9474-FD92A989D567}" srcOrd="0" destOrd="0" presId="urn:microsoft.com/office/officeart/2005/8/layout/hierarchy4"/>
    <dgm:cxn modelId="{F67CEC84-440F-434E-90E7-6FA7C87A8390}" type="presParOf" srcId="{4CCC690B-26B3-47CA-AEB9-46CDA2E15A25}" destId="{244BCC4F-DF14-434C-801F-C854F38E0855}" srcOrd="1" destOrd="0" presId="urn:microsoft.com/office/officeart/2005/8/layout/hierarchy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1A37C2D0-E311-480D-BE74-4A10698CA5C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D351FCBF-967B-4557-978E-7A3222124EA5}">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600" b="1" i="1"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2016г., млн. руб.</a:t>
          </a:r>
        </a:p>
      </dgm:t>
    </dgm:pt>
    <dgm:pt modelId="{02F7ECAF-3554-4DF9-89FC-164034A7045E}" type="par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7DEB0C03-D1E4-4C2F-9788-195499245F22}" type="sibTrans" cxnId="{06734997-BB3F-464B-BD88-0FF9251C0472}">
      <dgm:prSet/>
      <dgm:spPr/>
      <dgm:t>
        <a:bodyPr/>
        <a:lstStyle/>
        <a:p>
          <a:endParaRPr lang="ru-RU">
            <a:latin typeface="Times New Roman" panose="02020603050405020304" pitchFamily="18" charset="0"/>
            <a:cs typeface="Times New Roman" panose="02020603050405020304" pitchFamily="18" charset="0"/>
          </a:endParaRPr>
        </a:p>
      </dgm:t>
    </dgm:pt>
    <dgm:pt modelId="{6E4BDF23-D055-4600-B225-7ECA009E7556}">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100" dirty="0" smtClean="0">
              <a:solidFill>
                <a:schemeClr val="tx1"/>
              </a:solidFill>
              <a:latin typeface="Times New Roman" panose="02020603050405020304" pitchFamily="18" charset="0"/>
              <a:cs typeface="Times New Roman" panose="02020603050405020304" pitchFamily="18" charset="0"/>
            </a:rPr>
            <a:t>Развитие субъектов малого и среднего предпринимательства в Чувашской Республике*</a:t>
          </a:r>
          <a:endParaRPr lang="ru-RU" sz="1100" dirty="0">
            <a:solidFill>
              <a:schemeClr val="tx1"/>
            </a:solidFill>
            <a:latin typeface="Times New Roman" panose="02020603050405020304" pitchFamily="18" charset="0"/>
            <a:cs typeface="Times New Roman" panose="02020603050405020304" pitchFamily="18" charset="0"/>
          </a:endParaRPr>
        </a:p>
      </dgm:t>
    </dgm:pt>
    <dgm:pt modelId="{4D02B540-D793-425D-B00D-FED0E450A17E}" type="par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44280126-ADC5-4899-80CA-477D12FABF98}" type="sibTrans" cxnId="{54EC16C4-94F1-4DA1-8192-10A416F0D1CD}">
      <dgm:prSet/>
      <dgm:spPr/>
      <dgm:t>
        <a:bodyPr/>
        <a:lstStyle/>
        <a:p>
          <a:endParaRPr lang="ru-RU">
            <a:latin typeface="Times New Roman" panose="02020603050405020304" pitchFamily="18" charset="0"/>
            <a:cs typeface="Times New Roman" panose="02020603050405020304" pitchFamily="18" charset="0"/>
          </a:endParaRPr>
        </a:p>
      </dgm:t>
    </dgm:pt>
    <dgm:pt modelId="{3D89C345-4A0D-4FDC-B5A8-B2FCB828DDAB}">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267,4</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E6354887-5BD7-498D-B65E-5BB3879A76B2}" type="par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EA880DA5-92D7-4193-8FA5-39C6170E4C3C}" type="sibTrans" cxnId="{E2E60461-5992-4AA5-A3A2-574A752DCE92}">
      <dgm:prSet/>
      <dgm:spPr/>
      <dgm:t>
        <a:bodyPr/>
        <a:lstStyle/>
        <a:p>
          <a:endParaRPr lang="ru-RU">
            <a:latin typeface="Times New Roman" panose="02020603050405020304" pitchFamily="18" charset="0"/>
            <a:cs typeface="Times New Roman" panose="02020603050405020304" pitchFamily="18" charset="0"/>
          </a:endParaRPr>
        </a:p>
      </dgm:t>
    </dgm:pt>
    <dgm:pt modelId="{512DE50A-C5CC-4902-9E40-2F658F91C541}">
      <dgm:prSet phldrT="[Текст]"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13,3</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B4F8CCDA-03A5-404C-8D3C-DB13D614312F}" type="par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DA45B9E8-F93B-44F7-95AA-7CC22F6CBAFD}" type="sibTrans" cxnId="{CF556B83-D864-4B9F-8A1E-03D44A5E132F}">
      <dgm:prSet/>
      <dgm:spPr/>
      <dgm:t>
        <a:bodyPr/>
        <a:lstStyle/>
        <a:p>
          <a:endParaRPr lang="ru-RU">
            <a:latin typeface="Times New Roman" panose="02020603050405020304" pitchFamily="18" charset="0"/>
            <a:cs typeface="Times New Roman" panose="02020603050405020304" pitchFamily="18" charset="0"/>
          </a:endParaRPr>
        </a:p>
      </dgm:t>
    </dgm:pt>
    <dgm:pt modelId="{DC8ABE38-9E0B-457A-A24A-B3482434ACA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100" dirty="0" smtClean="0">
              <a:solidFill>
                <a:schemeClr val="tx1"/>
              </a:solidFill>
              <a:latin typeface="Times New Roman" panose="02020603050405020304" pitchFamily="18" charset="0"/>
              <a:cs typeface="Times New Roman" panose="02020603050405020304" pitchFamily="18" charset="0"/>
            </a:rPr>
            <a:t>Снижение административных барьеров, оптимизация и повышение качества предоставления государственных и муниципальных услуг</a:t>
          </a:r>
          <a:endParaRPr lang="ru-RU" sz="1100" dirty="0">
            <a:solidFill>
              <a:schemeClr val="tx1"/>
            </a:solidFill>
            <a:latin typeface="Times New Roman" panose="02020603050405020304" pitchFamily="18" charset="0"/>
            <a:cs typeface="Times New Roman" panose="02020603050405020304" pitchFamily="18" charset="0"/>
          </a:endParaRPr>
        </a:p>
      </dgm:t>
    </dgm:pt>
    <dgm:pt modelId="{66A143F5-070B-4EB2-98E1-744739FD25A0}" type="par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571AE004-CF7E-444E-8136-BDA562AA7234}" type="sibTrans" cxnId="{0EC2FFFF-3B8A-4396-A103-CD84B8E53C3D}">
      <dgm:prSet/>
      <dgm:spPr/>
      <dgm:t>
        <a:bodyPr/>
        <a:lstStyle/>
        <a:p>
          <a:endParaRPr lang="ru-RU">
            <a:latin typeface="Times New Roman" panose="02020603050405020304" pitchFamily="18" charset="0"/>
            <a:cs typeface="Times New Roman" panose="02020603050405020304" pitchFamily="18" charset="0"/>
          </a:endParaRPr>
        </a:p>
      </dgm:t>
    </dgm:pt>
    <dgm:pt modelId="{E321591B-EF22-4B70-A997-F920ADD424A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100" dirty="0" smtClean="0">
              <a:solidFill>
                <a:schemeClr val="tx1"/>
              </a:solidFill>
              <a:latin typeface="Times New Roman" panose="02020603050405020304" pitchFamily="18" charset="0"/>
              <a:cs typeface="Times New Roman" panose="02020603050405020304" pitchFamily="18" charset="0"/>
            </a:rPr>
            <a:t>Развитие потребительского рынка и сферы услуг в Чувашской Республике</a:t>
          </a:r>
          <a:endParaRPr lang="ru-RU" sz="1100" dirty="0">
            <a:solidFill>
              <a:schemeClr val="tx1"/>
            </a:solidFill>
            <a:latin typeface="Times New Roman" panose="02020603050405020304" pitchFamily="18" charset="0"/>
            <a:cs typeface="Times New Roman" panose="02020603050405020304" pitchFamily="18" charset="0"/>
          </a:endParaRPr>
        </a:p>
      </dgm:t>
    </dgm:pt>
    <dgm:pt modelId="{C74C1044-46DE-469D-906F-4BF972356DB2}" type="par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6C66FFD2-E801-49D4-9517-86F537270F66}" type="sibTrans" cxnId="{65407EC4-A36F-4467-AE59-FC8B2548AD02}">
      <dgm:prSet/>
      <dgm:spPr/>
      <dgm:t>
        <a:bodyPr/>
        <a:lstStyle/>
        <a:p>
          <a:endParaRPr lang="ru-RU">
            <a:latin typeface="Times New Roman" panose="02020603050405020304" pitchFamily="18" charset="0"/>
            <a:cs typeface="Times New Roman" panose="02020603050405020304" pitchFamily="18" charset="0"/>
          </a:endParaRPr>
        </a:p>
      </dgm:t>
    </dgm:pt>
    <dgm:pt modelId="{11F9C3DB-3694-4C6F-9480-413338C10FB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100" dirty="0" smtClean="0">
              <a:solidFill>
                <a:schemeClr val="tx1"/>
              </a:solidFill>
              <a:latin typeface="Times New Roman" panose="02020603050405020304" pitchFamily="18" charset="0"/>
              <a:cs typeface="Times New Roman" panose="02020603050405020304" pitchFamily="18" charset="0"/>
            </a:rPr>
            <a:t>Инновационное развитие промышленности Чувашской Республики</a:t>
          </a:r>
          <a:endParaRPr lang="ru-RU" sz="1100" dirty="0">
            <a:solidFill>
              <a:schemeClr val="tx1"/>
            </a:solidFill>
            <a:latin typeface="Times New Roman" panose="02020603050405020304" pitchFamily="18" charset="0"/>
            <a:cs typeface="Times New Roman" panose="02020603050405020304" pitchFamily="18" charset="0"/>
          </a:endParaRPr>
        </a:p>
      </dgm:t>
    </dgm:pt>
    <dgm:pt modelId="{82AF0889-00EE-4A2D-80F8-9E69973D9BB1}" type="par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959BAB1B-4ED2-49C7-A434-265946C911A4}" type="sibTrans" cxnId="{47085E78-F323-461C-ABA0-3C00F129E846}">
      <dgm:prSet/>
      <dgm:spPr/>
      <dgm:t>
        <a:bodyPr/>
        <a:lstStyle/>
        <a:p>
          <a:endParaRPr lang="ru-RU">
            <a:latin typeface="Times New Roman" panose="02020603050405020304" pitchFamily="18" charset="0"/>
            <a:cs typeface="Times New Roman" panose="02020603050405020304" pitchFamily="18" charset="0"/>
          </a:endParaRPr>
        </a:p>
      </dgm:t>
    </dgm:pt>
    <dgm:pt modelId="{4CFA4027-B689-4D18-B13F-E2AD64253F7E}">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1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100" dirty="0">
            <a:solidFill>
              <a:schemeClr val="tx1"/>
            </a:solidFill>
            <a:latin typeface="Times New Roman" panose="02020603050405020304" pitchFamily="18" charset="0"/>
            <a:cs typeface="Times New Roman" panose="02020603050405020304" pitchFamily="18" charset="0"/>
          </a:endParaRPr>
        </a:p>
      </dgm:t>
    </dgm:pt>
    <dgm:pt modelId="{548858CD-30AE-44E9-86E2-96A0BDEB5322}" type="parTrans" cxnId="{60E599C8-95A6-44C9-900D-3497063C8FC5}">
      <dgm:prSet/>
      <dgm:spPr/>
      <dgm:t>
        <a:bodyPr/>
        <a:lstStyle/>
        <a:p>
          <a:endParaRPr lang="ru-RU">
            <a:latin typeface="Times New Roman" panose="02020603050405020304" pitchFamily="18" charset="0"/>
            <a:cs typeface="Times New Roman" panose="02020603050405020304" pitchFamily="18" charset="0"/>
          </a:endParaRPr>
        </a:p>
      </dgm:t>
    </dgm:pt>
    <dgm:pt modelId="{C61585E8-388A-4EC4-B091-1E513E88F045}" type="sibTrans" cxnId="{60E599C8-95A6-44C9-900D-3497063C8FC5}">
      <dgm:prSet/>
      <dgm:spPr/>
      <dgm:t>
        <a:bodyPr/>
        <a:lstStyle/>
        <a:p>
          <a:endParaRPr lang="ru-RU">
            <a:latin typeface="Times New Roman" panose="02020603050405020304" pitchFamily="18" charset="0"/>
            <a:cs typeface="Times New Roman" panose="02020603050405020304" pitchFamily="18" charset="0"/>
          </a:endParaRPr>
        </a:p>
      </dgm:t>
    </dgm:pt>
    <dgm:pt modelId="{2D4CF4D0-B6E1-4A60-9375-38C89B9A9028}">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4,6</a:t>
          </a:r>
        </a:p>
      </dgm:t>
    </dgm:pt>
    <dgm:pt modelId="{EBAAD010-037F-4C11-B7B6-C136F417FF69}" type="par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27BB5197-EF04-47D3-9FE2-9DD1B2FFD241}" type="sibTrans" cxnId="{FB5AB8E4-215E-4CB5-954A-ED5414BA8842}">
      <dgm:prSet/>
      <dgm:spPr/>
      <dgm:t>
        <a:bodyPr/>
        <a:lstStyle/>
        <a:p>
          <a:endParaRPr lang="ru-RU">
            <a:latin typeface="Times New Roman" panose="02020603050405020304" pitchFamily="18" charset="0"/>
            <a:cs typeface="Times New Roman" panose="02020603050405020304" pitchFamily="18" charset="0"/>
          </a:endParaRPr>
        </a:p>
      </dgm:t>
    </dgm:pt>
    <dgm:pt modelId="{5D59B49C-8193-4B9D-A524-24260E5DC43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2,1</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5F514B5F-7E9E-4D86-87E2-615FDF271CE8}" type="par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B2212DC2-0DC6-4C79-AF8C-D2E0529EEE4F}" type="sibTrans" cxnId="{D4F5E715-8A9C-4394-B1A7-27E0708936FE}">
      <dgm:prSet/>
      <dgm:spPr/>
      <dgm:t>
        <a:bodyPr/>
        <a:lstStyle/>
        <a:p>
          <a:endParaRPr lang="ru-RU">
            <a:latin typeface="Times New Roman" panose="02020603050405020304" pitchFamily="18" charset="0"/>
            <a:cs typeface="Times New Roman" panose="02020603050405020304" pitchFamily="18" charset="0"/>
          </a:endParaRPr>
        </a:p>
      </dgm:t>
    </dgm:pt>
    <dgm:pt modelId="{F6B46C7E-0BD2-4198-B92C-D4AFB39D0DF3}">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0" smtClean="0">
              <a:solidFill>
                <a:schemeClr val="tx1"/>
              </a:solidFill>
              <a:latin typeface="Times New Roman" panose="02020603050405020304" pitchFamily="18" charset="0"/>
              <a:cs typeface="Times New Roman" panose="02020603050405020304" pitchFamily="18" charset="0"/>
            </a:rPr>
            <a:t>44,1</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F2680510-1257-4C3D-BD09-6E8407B9CBE8}" type="parTrans" cxnId="{879B88E9-9F70-44E2-9D0A-67D5BED1F617}">
      <dgm:prSet/>
      <dgm:spPr/>
      <dgm:t>
        <a:bodyPr/>
        <a:lstStyle/>
        <a:p>
          <a:endParaRPr lang="ru-RU">
            <a:latin typeface="Times New Roman" panose="02020603050405020304" pitchFamily="18" charset="0"/>
            <a:cs typeface="Times New Roman" panose="02020603050405020304" pitchFamily="18" charset="0"/>
          </a:endParaRPr>
        </a:p>
      </dgm:t>
    </dgm:pt>
    <dgm:pt modelId="{8CC147D3-902C-4079-A67E-49FBAC3A7EB1}" type="sibTrans" cxnId="{879B88E9-9F70-44E2-9D0A-67D5BED1F617}">
      <dgm:prSet/>
      <dgm:spPr/>
      <dgm:t>
        <a:bodyPr/>
        <a:lstStyle/>
        <a:p>
          <a:endParaRPr lang="ru-RU">
            <a:latin typeface="Times New Roman" panose="02020603050405020304" pitchFamily="18" charset="0"/>
            <a:cs typeface="Times New Roman" panose="02020603050405020304" pitchFamily="18" charset="0"/>
          </a:endParaRPr>
        </a:p>
      </dgm:t>
    </dgm:pt>
    <dgm:pt modelId="{31221637-960D-4BD7-97BA-03E24C592427}">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500" b="1" smtClean="0">
              <a:solidFill>
                <a:schemeClr val="tx1"/>
              </a:solidFill>
              <a:latin typeface="Times New Roman" panose="02020603050405020304" pitchFamily="18" charset="0"/>
              <a:cs typeface="Times New Roman" panose="02020603050405020304" pitchFamily="18" charset="0"/>
            </a:rPr>
            <a:t>Подпрограмма</a:t>
          </a:r>
          <a:endParaRPr lang="ru-RU" sz="1500" b="1" dirty="0">
            <a:solidFill>
              <a:schemeClr val="tx1"/>
            </a:solidFill>
            <a:latin typeface="Times New Roman" panose="02020603050405020304" pitchFamily="18" charset="0"/>
            <a:cs typeface="Times New Roman" panose="02020603050405020304" pitchFamily="18" charset="0"/>
          </a:endParaRPr>
        </a:p>
      </dgm:t>
    </dgm:pt>
    <dgm:pt modelId="{0922CFA8-6EA5-46EE-8CE3-4E8D2781AC6C}" type="parTrans" cxnId="{067601B4-6CE7-46D0-896C-451C062DF623}">
      <dgm:prSet/>
      <dgm:spPr/>
      <dgm:t>
        <a:bodyPr/>
        <a:lstStyle/>
        <a:p>
          <a:endParaRPr lang="ru-RU">
            <a:latin typeface="Times New Roman" panose="02020603050405020304" pitchFamily="18" charset="0"/>
            <a:cs typeface="Times New Roman" panose="02020603050405020304" pitchFamily="18" charset="0"/>
          </a:endParaRPr>
        </a:p>
      </dgm:t>
    </dgm:pt>
    <dgm:pt modelId="{82FB3D4A-C7C5-4943-B9E2-E2FEC0B3A8C6}" type="sibTrans" cxnId="{067601B4-6CE7-46D0-896C-451C062DF623}">
      <dgm:prSet/>
      <dgm:spPr/>
      <dgm:t>
        <a:bodyPr/>
        <a:lstStyle/>
        <a:p>
          <a:endParaRPr lang="ru-RU">
            <a:latin typeface="Times New Roman" panose="02020603050405020304" pitchFamily="18" charset="0"/>
            <a:cs typeface="Times New Roman" panose="02020603050405020304" pitchFamily="18" charset="0"/>
          </a:endParaRPr>
        </a:p>
      </dgm:t>
    </dgm:pt>
    <dgm:pt modelId="{652B5FD8-1DD6-40EB-8F31-CDE12959894B}">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3D7DBC52-85B3-4FB1-A529-49B13D148558}" type="parTrans" cxnId="{583A06A5-5916-4459-80FA-EB6CE837E5CF}">
      <dgm:prSet/>
      <dgm:spPr/>
      <dgm:t>
        <a:bodyPr/>
        <a:lstStyle/>
        <a:p>
          <a:endParaRPr lang="ru-RU">
            <a:latin typeface="Times New Roman" panose="02020603050405020304" pitchFamily="18" charset="0"/>
            <a:cs typeface="Times New Roman" panose="02020603050405020304" pitchFamily="18" charset="0"/>
          </a:endParaRPr>
        </a:p>
      </dgm:t>
    </dgm:pt>
    <dgm:pt modelId="{3A8A0009-352F-4705-A981-2FEF5C76DA21}" type="sibTrans" cxnId="{583A06A5-5916-4459-80FA-EB6CE837E5CF}">
      <dgm:prSet/>
      <dgm:spPr/>
      <dgm:t>
        <a:bodyPr/>
        <a:lstStyle/>
        <a:p>
          <a:endParaRPr lang="ru-RU">
            <a:latin typeface="Times New Roman" panose="02020603050405020304" pitchFamily="18" charset="0"/>
            <a:cs typeface="Times New Roman" panose="02020603050405020304" pitchFamily="18" charset="0"/>
          </a:endParaRPr>
        </a:p>
      </dgm:t>
    </dgm:pt>
    <dgm:pt modelId="{97A0B946-490A-43F2-B7BC-398AC5A8D2F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46A8E06-9666-4BB4-A55E-CABB74F7B8FF}" type="parTrans" cxnId="{E03D1616-DADD-4EE5-912F-E248084E2C1D}">
      <dgm:prSet/>
      <dgm:spPr/>
      <dgm:t>
        <a:bodyPr/>
        <a:lstStyle/>
        <a:p>
          <a:endParaRPr lang="ru-RU">
            <a:latin typeface="Times New Roman" panose="02020603050405020304" pitchFamily="18" charset="0"/>
            <a:cs typeface="Times New Roman" panose="02020603050405020304" pitchFamily="18" charset="0"/>
          </a:endParaRPr>
        </a:p>
      </dgm:t>
    </dgm:pt>
    <dgm:pt modelId="{CCE8922D-CDBE-4096-A9B9-B27F8CC2E7B1}" type="sibTrans" cxnId="{E03D1616-DADD-4EE5-912F-E248084E2C1D}">
      <dgm:prSet/>
      <dgm:spPr/>
      <dgm:t>
        <a:bodyPr/>
        <a:lstStyle/>
        <a:p>
          <a:endParaRPr lang="ru-RU">
            <a:latin typeface="Times New Roman" panose="02020603050405020304" pitchFamily="18" charset="0"/>
            <a:cs typeface="Times New Roman" panose="02020603050405020304" pitchFamily="18" charset="0"/>
          </a:endParaRPr>
        </a:p>
      </dgm:t>
    </dgm:pt>
    <dgm:pt modelId="{C9A36824-A241-46BA-827C-7A74F3628FBA}">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319,3</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1CDE2509-D01C-42B7-AD1F-BFA304C07372}" type="parTrans" cxnId="{711D3E3F-1E7A-4767-A2D5-030DED4B6251}">
      <dgm:prSet/>
      <dgm:spPr/>
      <dgm:t>
        <a:bodyPr/>
        <a:lstStyle/>
        <a:p>
          <a:endParaRPr lang="ru-RU">
            <a:latin typeface="Times New Roman" panose="02020603050405020304" pitchFamily="18" charset="0"/>
            <a:cs typeface="Times New Roman" panose="02020603050405020304" pitchFamily="18" charset="0"/>
          </a:endParaRPr>
        </a:p>
      </dgm:t>
    </dgm:pt>
    <dgm:pt modelId="{70C8FE2B-EB40-447A-9897-5974D90ABCAD}" type="sibTrans" cxnId="{711D3E3F-1E7A-4767-A2D5-030DED4B6251}">
      <dgm:prSet/>
      <dgm:spPr/>
      <dgm:t>
        <a:bodyPr/>
        <a:lstStyle/>
        <a:p>
          <a:endParaRPr lang="ru-RU">
            <a:latin typeface="Times New Roman" panose="02020603050405020304" pitchFamily="18" charset="0"/>
            <a:cs typeface="Times New Roman" panose="02020603050405020304" pitchFamily="18" charset="0"/>
          </a:endParaRPr>
        </a:p>
      </dgm:t>
    </dgm:pt>
    <dgm:pt modelId="{07B80F12-EC88-4450-92AF-9C6E79AD2A8D}">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13,3</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15172A01-0FA8-423B-B369-B76D150C354A}" type="parTrans" cxnId="{D91A3CA4-D361-4087-B0FF-9E7201AE7FA2}">
      <dgm:prSet/>
      <dgm:spPr/>
      <dgm:t>
        <a:bodyPr/>
        <a:lstStyle/>
        <a:p>
          <a:endParaRPr lang="ru-RU">
            <a:latin typeface="Times New Roman" panose="02020603050405020304" pitchFamily="18" charset="0"/>
            <a:cs typeface="Times New Roman" panose="02020603050405020304" pitchFamily="18" charset="0"/>
          </a:endParaRPr>
        </a:p>
      </dgm:t>
    </dgm:pt>
    <dgm:pt modelId="{FF2B3D85-D9D1-42F7-BE34-BB0DA65E07FD}" type="sibTrans" cxnId="{D91A3CA4-D361-4087-B0FF-9E7201AE7FA2}">
      <dgm:prSet/>
      <dgm:spPr/>
      <dgm:t>
        <a:bodyPr/>
        <a:lstStyle/>
        <a:p>
          <a:endParaRPr lang="ru-RU">
            <a:latin typeface="Times New Roman" panose="02020603050405020304" pitchFamily="18" charset="0"/>
            <a:cs typeface="Times New Roman" panose="02020603050405020304" pitchFamily="18" charset="0"/>
          </a:endParaRPr>
        </a:p>
      </dgm:t>
    </dgm:pt>
    <dgm:pt modelId="{D2FCBC18-222E-4FD3-926D-668B4BBA49C6}">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5,1</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3492710E-D677-4EE0-AC2C-A31BCEDCC036}" type="parTrans" cxnId="{B936D558-621F-48A4-BF55-501CC464BD60}">
      <dgm:prSet/>
      <dgm:spPr/>
      <dgm:t>
        <a:bodyPr/>
        <a:lstStyle/>
        <a:p>
          <a:endParaRPr lang="ru-RU">
            <a:latin typeface="Times New Roman" panose="02020603050405020304" pitchFamily="18" charset="0"/>
            <a:cs typeface="Times New Roman" panose="02020603050405020304" pitchFamily="18" charset="0"/>
          </a:endParaRPr>
        </a:p>
      </dgm:t>
    </dgm:pt>
    <dgm:pt modelId="{9260EA05-5E42-4184-984B-702F1E6026ED}" type="sibTrans" cxnId="{B936D558-621F-48A4-BF55-501CC464BD60}">
      <dgm:prSet/>
      <dgm:spPr/>
      <dgm:t>
        <a:bodyPr/>
        <a:lstStyle/>
        <a:p>
          <a:endParaRPr lang="ru-RU">
            <a:latin typeface="Times New Roman" panose="02020603050405020304" pitchFamily="18" charset="0"/>
            <a:cs typeface="Times New Roman" panose="02020603050405020304" pitchFamily="18" charset="0"/>
          </a:endParaRPr>
        </a:p>
      </dgm:t>
    </dgm:pt>
    <dgm:pt modelId="{7B809552-61D5-46C4-AE2B-366B45D082F1}">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2,1</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EB239BA9-9419-4CEB-98C3-4690A0B4C9D8}" type="parTrans" cxnId="{FB3095F0-09AD-4351-9441-B5FB0766DB15}">
      <dgm:prSet/>
      <dgm:spPr/>
      <dgm:t>
        <a:bodyPr/>
        <a:lstStyle/>
        <a:p>
          <a:endParaRPr lang="ru-RU">
            <a:latin typeface="Times New Roman" panose="02020603050405020304" pitchFamily="18" charset="0"/>
            <a:cs typeface="Times New Roman" panose="02020603050405020304" pitchFamily="18" charset="0"/>
          </a:endParaRPr>
        </a:p>
      </dgm:t>
    </dgm:pt>
    <dgm:pt modelId="{D178F321-A392-47B2-B2D3-E57794859785}" type="sibTrans" cxnId="{FB3095F0-09AD-4351-9441-B5FB0766DB15}">
      <dgm:prSet/>
      <dgm:spPr/>
      <dgm:t>
        <a:bodyPr/>
        <a:lstStyle/>
        <a:p>
          <a:endParaRPr lang="ru-RU">
            <a:latin typeface="Times New Roman" panose="02020603050405020304" pitchFamily="18" charset="0"/>
            <a:cs typeface="Times New Roman" panose="02020603050405020304" pitchFamily="18" charset="0"/>
          </a:endParaRPr>
        </a:p>
      </dgm:t>
    </dgm:pt>
    <dgm:pt modelId="{97F6C610-5C7D-41E0-B8EE-425BCE809927}">
      <dgm:prSet custT="1"/>
      <dgm:spPr>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dgm:spPr>
      <dgm:t>
        <a:bodyPr/>
        <a:lstStyle/>
        <a:p>
          <a:r>
            <a:rPr lang="ru-RU" sz="1400" b="0" dirty="0" smtClean="0">
              <a:solidFill>
                <a:schemeClr val="tx1"/>
              </a:solidFill>
              <a:latin typeface="Times New Roman" panose="02020603050405020304" pitchFamily="18" charset="0"/>
              <a:cs typeface="Times New Roman" panose="02020603050405020304" pitchFamily="18" charset="0"/>
            </a:rPr>
            <a:t>44,2</a:t>
          </a:r>
          <a:endParaRPr lang="ru-RU" sz="1400" b="0" dirty="0">
            <a:solidFill>
              <a:schemeClr val="tx1"/>
            </a:solidFill>
            <a:latin typeface="Times New Roman" panose="02020603050405020304" pitchFamily="18" charset="0"/>
            <a:cs typeface="Times New Roman" panose="02020603050405020304" pitchFamily="18" charset="0"/>
          </a:endParaRPr>
        </a:p>
      </dgm:t>
    </dgm:pt>
    <dgm:pt modelId="{18BA1A19-8C08-4DC8-AF96-EE682CA491DE}" type="parTrans" cxnId="{182272AC-7789-415A-9063-9F473FC9B486}">
      <dgm:prSet/>
      <dgm:spPr/>
      <dgm:t>
        <a:bodyPr/>
        <a:lstStyle/>
        <a:p>
          <a:endParaRPr lang="ru-RU">
            <a:latin typeface="Times New Roman" panose="02020603050405020304" pitchFamily="18" charset="0"/>
            <a:cs typeface="Times New Roman" panose="02020603050405020304" pitchFamily="18" charset="0"/>
          </a:endParaRPr>
        </a:p>
      </dgm:t>
    </dgm:pt>
    <dgm:pt modelId="{AA21E21E-469F-4725-8FD1-C427C7BF6BE0}" type="sibTrans" cxnId="{182272AC-7789-415A-9063-9F473FC9B486}">
      <dgm:prSet/>
      <dgm:spPr/>
      <dgm:t>
        <a:bodyPr/>
        <a:lstStyle/>
        <a:p>
          <a:endParaRPr lang="ru-RU">
            <a:latin typeface="Times New Roman" panose="02020603050405020304" pitchFamily="18" charset="0"/>
            <a:cs typeface="Times New Roman" panose="02020603050405020304" pitchFamily="18" charset="0"/>
          </a:endParaRPr>
        </a:p>
      </dgm:t>
    </dgm:pt>
    <dgm:pt modelId="{864DD87F-0B0C-4621-942E-8CB6627B1031}" type="pres">
      <dgm:prSet presAssocID="{1A37C2D0-E311-480D-BE74-4A10698CA5CA}" presName="Name0" presStyleCnt="0">
        <dgm:presLayoutVars>
          <dgm:chPref val="1"/>
          <dgm:dir/>
          <dgm:animOne val="branch"/>
          <dgm:animLvl val="lvl"/>
          <dgm:resizeHandles/>
        </dgm:presLayoutVars>
      </dgm:prSet>
      <dgm:spPr/>
      <dgm:t>
        <a:bodyPr/>
        <a:lstStyle/>
        <a:p>
          <a:endParaRPr lang="ru-RU"/>
        </a:p>
      </dgm:t>
    </dgm:pt>
    <dgm:pt modelId="{0C39856A-F539-4A0A-9A68-83637FEBAC0B}" type="pres">
      <dgm:prSet presAssocID="{D351FCBF-967B-4557-978E-7A3222124EA5}" presName="vertOne" presStyleCnt="0"/>
      <dgm:spPr/>
    </dgm:pt>
    <dgm:pt modelId="{8CCC63E9-78E3-42CF-8177-76D5E588906A}" type="pres">
      <dgm:prSet presAssocID="{D351FCBF-967B-4557-978E-7A3222124EA5}" presName="txOne" presStyleLbl="node0" presStyleIdx="0" presStyleCnt="1" custScaleX="99633" custScaleY="66295">
        <dgm:presLayoutVars>
          <dgm:chPref val="3"/>
        </dgm:presLayoutVars>
      </dgm:prSet>
      <dgm:spPr/>
      <dgm:t>
        <a:bodyPr/>
        <a:lstStyle/>
        <a:p>
          <a:endParaRPr lang="ru-RU"/>
        </a:p>
      </dgm:t>
    </dgm:pt>
    <dgm:pt modelId="{B9A4D6C6-8648-453E-93F2-931661CD5112}" type="pres">
      <dgm:prSet presAssocID="{D351FCBF-967B-4557-978E-7A3222124EA5}" presName="parTransOne" presStyleCnt="0"/>
      <dgm:spPr/>
    </dgm:pt>
    <dgm:pt modelId="{BE32FA8B-7078-4ADB-B5C0-7CD6AA1E3302}" type="pres">
      <dgm:prSet presAssocID="{D351FCBF-967B-4557-978E-7A3222124EA5}" presName="horzOne" presStyleCnt="0"/>
      <dgm:spPr/>
    </dgm:pt>
    <dgm:pt modelId="{53904001-7DD1-41E8-8A1B-B8FE436F89A6}" type="pres">
      <dgm:prSet presAssocID="{31221637-960D-4BD7-97BA-03E24C592427}" presName="vertTwo" presStyleCnt="0"/>
      <dgm:spPr/>
    </dgm:pt>
    <dgm:pt modelId="{EB0C10EA-E065-41A1-9B13-E8E04F32F921}" type="pres">
      <dgm:prSet presAssocID="{31221637-960D-4BD7-97BA-03E24C592427}" presName="txTwo" presStyleLbl="node2" presStyleIdx="0" presStyleCnt="3" custScaleY="50367">
        <dgm:presLayoutVars>
          <dgm:chPref val="3"/>
        </dgm:presLayoutVars>
      </dgm:prSet>
      <dgm:spPr/>
      <dgm:t>
        <a:bodyPr/>
        <a:lstStyle/>
        <a:p>
          <a:endParaRPr lang="ru-RU"/>
        </a:p>
      </dgm:t>
    </dgm:pt>
    <dgm:pt modelId="{CCD07A17-59AC-468E-AC54-91FD51AAE356}" type="pres">
      <dgm:prSet presAssocID="{31221637-960D-4BD7-97BA-03E24C592427}" presName="parTransTwo" presStyleCnt="0"/>
      <dgm:spPr/>
    </dgm:pt>
    <dgm:pt modelId="{2D1A2F93-8BE8-4351-AA35-B8D30954E047}" type="pres">
      <dgm:prSet presAssocID="{31221637-960D-4BD7-97BA-03E24C592427}" presName="horzTwo" presStyleCnt="0"/>
      <dgm:spPr/>
    </dgm:pt>
    <dgm:pt modelId="{91AAF779-FB15-41FF-98C5-E7A5B463660F}" type="pres">
      <dgm:prSet presAssocID="{6E4BDF23-D055-4600-B225-7ECA009E7556}" presName="vertThree" presStyleCnt="0"/>
      <dgm:spPr/>
    </dgm:pt>
    <dgm:pt modelId="{553B4E58-AF68-434D-AE6A-08D572D24E47}" type="pres">
      <dgm:prSet presAssocID="{6E4BDF23-D055-4600-B225-7ECA009E7556}" presName="txThree" presStyleLbl="node3" presStyleIdx="0" presStyleCnt="3">
        <dgm:presLayoutVars>
          <dgm:chPref val="3"/>
        </dgm:presLayoutVars>
      </dgm:prSet>
      <dgm:spPr/>
      <dgm:t>
        <a:bodyPr/>
        <a:lstStyle/>
        <a:p>
          <a:endParaRPr lang="ru-RU"/>
        </a:p>
      </dgm:t>
    </dgm:pt>
    <dgm:pt modelId="{3A11E530-4E37-4546-B56B-C0E045113627}" type="pres">
      <dgm:prSet presAssocID="{6E4BDF23-D055-4600-B225-7ECA009E7556}" presName="parTransThree" presStyleCnt="0"/>
      <dgm:spPr/>
    </dgm:pt>
    <dgm:pt modelId="{6E09CDF5-8133-447C-A33F-A36734CC5BAE}" type="pres">
      <dgm:prSet presAssocID="{6E4BDF23-D055-4600-B225-7ECA009E7556}" presName="horzThree" presStyleCnt="0"/>
      <dgm:spPr/>
    </dgm:pt>
    <dgm:pt modelId="{53E5BB48-9297-49AA-A2D0-7034D533C052}" type="pres">
      <dgm:prSet presAssocID="{DC8ABE38-9E0B-457A-A24A-B3482434ACAB}" presName="vertFour" presStyleCnt="0">
        <dgm:presLayoutVars>
          <dgm:chPref val="3"/>
        </dgm:presLayoutVars>
      </dgm:prSet>
      <dgm:spPr/>
    </dgm:pt>
    <dgm:pt modelId="{F283F61B-524B-402A-8475-C33316F6D7A4}" type="pres">
      <dgm:prSet presAssocID="{DC8ABE38-9E0B-457A-A24A-B3482434ACAB}" presName="txFour" presStyleLbl="node4" presStyleIdx="0" presStyleCnt="12">
        <dgm:presLayoutVars>
          <dgm:chPref val="3"/>
        </dgm:presLayoutVars>
      </dgm:prSet>
      <dgm:spPr/>
      <dgm:t>
        <a:bodyPr/>
        <a:lstStyle/>
        <a:p>
          <a:endParaRPr lang="ru-RU"/>
        </a:p>
      </dgm:t>
    </dgm:pt>
    <dgm:pt modelId="{9F1D1DB6-C76A-4E95-9F38-78601B37981D}" type="pres">
      <dgm:prSet presAssocID="{DC8ABE38-9E0B-457A-A24A-B3482434ACAB}" presName="parTransFour" presStyleCnt="0"/>
      <dgm:spPr/>
    </dgm:pt>
    <dgm:pt modelId="{3CF2A828-D072-4004-8126-C518020B7EB1}" type="pres">
      <dgm:prSet presAssocID="{DC8ABE38-9E0B-457A-A24A-B3482434ACAB}" presName="horzFour" presStyleCnt="0"/>
      <dgm:spPr/>
    </dgm:pt>
    <dgm:pt modelId="{92F27F9C-FC65-4FA6-95B7-88DA3A778C96}" type="pres">
      <dgm:prSet presAssocID="{E321591B-EF22-4B70-A997-F920ADD424A6}" presName="vertFour" presStyleCnt="0">
        <dgm:presLayoutVars>
          <dgm:chPref val="3"/>
        </dgm:presLayoutVars>
      </dgm:prSet>
      <dgm:spPr/>
    </dgm:pt>
    <dgm:pt modelId="{90BD3D43-1A3B-485E-AFA6-70323627E9FE}" type="pres">
      <dgm:prSet presAssocID="{E321591B-EF22-4B70-A997-F920ADD424A6}" presName="txFour" presStyleLbl="node4" presStyleIdx="1" presStyleCnt="12">
        <dgm:presLayoutVars>
          <dgm:chPref val="3"/>
        </dgm:presLayoutVars>
      </dgm:prSet>
      <dgm:spPr/>
      <dgm:t>
        <a:bodyPr/>
        <a:lstStyle/>
        <a:p>
          <a:endParaRPr lang="ru-RU"/>
        </a:p>
      </dgm:t>
    </dgm:pt>
    <dgm:pt modelId="{8B39B552-1478-4372-B458-763D7F5D1FFF}" type="pres">
      <dgm:prSet presAssocID="{E321591B-EF22-4B70-A997-F920ADD424A6}" presName="parTransFour" presStyleCnt="0"/>
      <dgm:spPr/>
    </dgm:pt>
    <dgm:pt modelId="{0DA08D53-8029-4837-B719-F3B3638477EE}" type="pres">
      <dgm:prSet presAssocID="{E321591B-EF22-4B70-A997-F920ADD424A6}" presName="horzFour" presStyleCnt="0"/>
      <dgm:spPr/>
    </dgm:pt>
    <dgm:pt modelId="{507CAB7A-9F39-457C-BEC3-5B3BFB169094}" type="pres">
      <dgm:prSet presAssocID="{11F9C3DB-3694-4C6F-9480-413338C10FBB}" presName="vertFour" presStyleCnt="0">
        <dgm:presLayoutVars>
          <dgm:chPref val="3"/>
        </dgm:presLayoutVars>
      </dgm:prSet>
      <dgm:spPr/>
    </dgm:pt>
    <dgm:pt modelId="{E46628DA-DFCB-494E-9EDB-9DEB3E961771}" type="pres">
      <dgm:prSet presAssocID="{11F9C3DB-3694-4C6F-9480-413338C10FBB}" presName="txFour" presStyleLbl="node4" presStyleIdx="2" presStyleCnt="12">
        <dgm:presLayoutVars>
          <dgm:chPref val="3"/>
        </dgm:presLayoutVars>
      </dgm:prSet>
      <dgm:spPr/>
      <dgm:t>
        <a:bodyPr/>
        <a:lstStyle/>
        <a:p>
          <a:endParaRPr lang="ru-RU"/>
        </a:p>
      </dgm:t>
    </dgm:pt>
    <dgm:pt modelId="{1B95A24A-02CF-475E-ACB6-B20FB895244B}" type="pres">
      <dgm:prSet presAssocID="{11F9C3DB-3694-4C6F-9480-413338C10FBB}" presName="parTransFour" presStyleCnt="0"/>
      <dgm:spPr/>
    </dgm:pt>
    <dgm:pt modelId="{E8E4A673-71C9-45AE-9B5F-AE8A221A53FE}" type="pres">
      <dgm:prSet presAssocID="{11F9C3DB-3694-4C6F-9480-413338C10FBB}" presName="horzFour" presStyleCnt="0"/>
      <dgm:spPr/>
    </dgm:pt>
    <dgm:pt modelId="{CC463024-A47C-4314-94CD-09CDB099A1AE}" type="pres">
      <dgm:prSet presAssocID="{4CFA4027-B689-4D18-B13F-E2AD64253F7E}" presName="vertFour" presStyleCnt="0">
        <dgm:presLayoutVars>
          <dgm:chPref val="3"/>
        </dgm:presLayoutVars>
      </dgm:prSet>
      <dgm:spPr/>
    </dgm:pt>
    <dgm:pt modelId="{C4145823-F6A6-4FD0-91E7-96466CB8D1F1}" type="pres">
      <dgm:prSet presAssocID="{4CFA4027-B689-4D18-B13F-E2AD64253F7E}" presName="txFour" presStyleLbl="node4" presStyleIdx="3" presStyleCnt="12">
        <dgm:presLayoutVars>
          <dgm:chPref val="3"/>
        </dgm:presLayoutVars>
      </dgm:prSet>
      <dgm:spPr/>
      <dgm:t>
        <a:bodyPr/>
        <a:lstStyle/>
        <a:p>
          <a:endParaRPr lang="ru-RU"/>
        </a:p>
      </dgm:t>
    </dgm:pt>
    <dgm:pt modelId="{4E319265-067E-491A-ACFC-54832C34D152}" type="pres">
      <dgm:prSet presAssocID="{4CFA4027-B689-4D18-B13F-E2AD64253F7E}" presName="horzFour" presStyleCnt="0"/>
      <dgm:spPr/>
    </dgm:pt>
    <dgm:pt modelId="{302C6254-D9E3-4E9C-98CA-69DAA8FB6C4F}" type="pres">
      <dgm:prSet presAssocID="{82FB3D4A-C7C5-4943-B9E2-E2FEC0B3A8C6}" presName="sibSpaceTwo" presStyleCnt="0"/>
      <dgm:spPr/>
    </dgm:pt>
    <dgm:pt modelId="{1301DEFC-B0F2-4879-8FB4-609AD591B67D}" type="pres">
      <dgm:prSet presAssocID="{97A0B946-490A-43F2-B7BC-398AC5A8D2F6}" presName="vertTwo" presStyleCnt="0"/>
      <dgm:spPr/>
    </dgm:pt>
    <dgm:pt modelId="{B26E7CC7-2BBC-48F3-9F29-076FE0DF794C}" type="pres">
      <dgm:prSet presAssocID="{97A0B946-490A-43F2-B7BC-398AC5A8D2F6}" presName="txTwo" presStyleLbl="node2" presStyleIdx="1" presStyleCnt="3" custScaleX="26772" custScaleY="50367">
        <dgm:presLayoutVars>
          <dgm:chPref val="3"/>
        </dgm:presLayoutVars>
      </dgm:prSet>
      <dgm:spPr/>
      <dgm:t>
        <a:bodyPr/>
        <a:lstStyle/>
        <a:p>
          <a:endParaRPr lang="ru-RU"/>
        </a:p>
      </dgm:t>
    </dgm:pt>
    <dgm:pt modelId="{89B8FA12-C3E5-4D91-85E6-CF05718FB3FB}" type="pres">
      <dgm:prSet presAssocID="{97A0B946-490A-43F2-B7BC-398AC5A8D2F6}" presName="parTransTwo" presStyleCnt="0"/>
      <dgm:spPr/>
    </dgm:pt>
    <dgm:pt modelId="{49DF8F33-00C8-4C57-947D-6FB295BC5E0B}" type="pres">
      <dgm:prSet presAssocID="{97A0B946-490A-43F2-B7BC-398AC5A8D2F6}" presName="horzTwo" presStyleCnt="0"/>
      <dgm:spPr/>
    </dgm:pt>
    <dgm:pt modelId="{8935F7D5-9BD6-42CA-8CA0-72E057D6B34D}" type="pres">
      <dgm:prSet presAssocID="{C9A36824-A241-46BA-827C-7A74F3628FBA}" presName="vertThree" presStyleCnt="0"/>
      <dgm:spPr/>
    </dgm:pt>
    <dgm:pt modelId="{C8C8197E-6305-413D-AE7A-2D765A45E722}" type="pres">
      <dgm:prSet presAssocID="{C9A36824-A241-46BA-827C-7A74F3628FBA}" presName="txThree" presStyleLbl="node3" presStyleIdx="1" presStyleCnt="3" custScaleX="28815">
        <dgm:presLayoutVars>
          <dgm:chPref val="3"/>
        </dgm:presLayoutVars>
      </dgm:prSet>
      <dgm:spPr/>
      <dgm:t>
        <a:bodyPr/>
        <a:lstStyle/>
        <a:p>
          <a:endParaRPr lang="ru-RU"/>
        </a:p>
      </dgm:t>
    </dgm:pt>
    <dgm:pt modelId="{061220AE-192D-4E38-A132-972960C5CC49}" type="pres">
      <dgm:prSet presAssocID="{C9A36824-A241-46BA-827C-7A74F3628FBA}" presName="parTransThree" presStyleCnt="0"/>
      <dgm:spPr/>
    </dgm:pt>
    <dgm:pt modelId="{92B55F50-B7C7-40CA-A676-330B451225D2}" type="pres">
      <dgm:prSet presAssocID="{C9A36824-A241-46BA-827C-7A74F3628FBA}" presName="horzThree" presStyleCnt="0"/>
      <dgm:spPr/>
    </dgm:pt>
    <dgm:pt modelId="{35AECF87-FCFB-4ACB-96D6-B593F5641AED}" type="pres">
      <dgm:prSet presAssocID="{07B80F12-EC88-4450-92AF-9C6E79AD2A8D}" presName="vertFour" presStyleCnt="0">
        <dgm:presLayoutVars>
          <dgm:chPref val="3"/>
        </dgm:presLayoutVars>
      </dgm:prSet>
      <dgm:spPr/>
    </dgm:pt>
    <dgm:pt modelId="{41007D0D-801F-4A09-AF8E-411534AA8476}" type="pres">
      <dgm:prSet presAssocID="{07B80F12-EC88-4450-92AF-9C6E79AD2A8D}" presName="txFour" presStyleLbl="node4" presStyleIdx="4" presStyleCnt="12" custScaleX="28815">
        <dgm:presLayoutVars>
          <dgm:chPref val="3"/>
        </dgm:presLayoutVars>
      </dgm:prSet>
      <dgm:spPr/>
      <dgm:t>
        <a:bodyPr/>
        <a:lstStyle/>
        <a:p>
          <a:endParaRPr lang="ru-RU"/>
        </a:p>
      </dgm:t>
    </dgm:pt>
    <dgm:pt modelId="{204A399F-7321-43B8-99D7-EB24DA528AC7}" type="pres">
      <dgm:prSet presAssocID="{07B80F12-EC88-4450-92AF-9C6E79AD2A8D}" presName="parTransFour" presStyleCnt="0"/>
      <dgm:spPr/>
    </dgm:pt>
    <dgm:pt modelId="{70896AFF-AE5D-4C5D-9E92-EA5E0AE6454E}" type="pres">
      <dgm:prSet presAssocID="{07B80F12-EC88-4450-92AF-9C6E79AD2A8D}" presName="horzFour" presStyleCnt="0"/>
      <dgm:spPr/>
    </dgm:pt>
    <dgm:pt modelId="{CEED6D9A-04A1-4013-8A9C-7F3C1EA88855}" type="pres">
      <dgm:prSet presAssocID="{D2FCBC18-222E-4FD3-926D-668B4BBA49C6}" presName="vertFour" presStyleCnt="0">
        <dgm:presLayoutVars>
          <dgm:chPref val="3"/>
        </dgm:presLayoutVars>
      </dgm:prSet>
      <dgm:spPr/>
    </dgm:pt>
    <dgm:pt modelId="{F9E9D04B-46B0-49DD-B3B4-A1CC7B5D68B8}" type="pres">
      <dgm:prSet presAssocID="{D2FCBC18-222E-4FD3-926D-668B4BBA49C6}" presName="txFour" presStyleLbl="node4" presStyleIdx="5" presStyleCnt="12" custScaleX="28815">
        <dgm:presLayoutVars>
          <dgm:chPref val="3"/>
        </dgm:presLayoutVars>
      </dgm:prSet>
      <dgm:spPr/>
      <dgm:t>
        <a:bodyPr/>
        <a:lstStyle/>
        <a:p>
          <a:endParaRPr lang="ru-RU"/>
        </a:p>
      </dgm:t>
    </dgm:pt>
    <dgm:pt modelId="{7A4001F8-1841-4826-A141-B716959DE3A5}" type="pres">
      <dgm:prSet presAssocID="{D2FCBC18-222E-4FD3-926D-668B4BBA49C6}" presName="parTransFour" presStyleCnt="0"/>
      <dgm:spPr/>
    </dgm:pt>
    <dgm:pt modelId="{B636A10E-9A02-4241-A5B7-4275E34F1C4A}" type="pres">
      <dgm:prSet presAssocID="{D2FCBC18-222E-4FD3-926D-668B4BBA49C6}" presName="horzFour" presStyleCnt="0"/>
      <dgm:spPr/>
    </dgm:pt>
    <dgm:pt modelId="{D8B159D6-75BF-4D23-81EF-9AD63DE90941}" type="pres">
      <dgm:prSet presAssocID="{7B809552-61D5-46C4-AE2B-366B45D082F1}" presName="vertFour" presStyleCnt="0">
        <dgm:presLayoutVars>
          <dgm:chPref val="3"/>
        </dgm:presLayoutVars>
      </dgm:prSet>
      <dgm:spPr/>
    </dgm:pt>
    <dgm:pt modelId="{92716BD3-3E09-473B-ADE3-18AF8B39E2CD}" type="pres">
      <dgm:prSet presAssocID="{7B809552-61D5-46C4-AE2B-366B45D082F1}" presName="txFour" presStyleLbl="node4" presStyleIdx="6" presStyleCnt="12" custScaleX="28815">
        <dgm:presLayoutVars>
          <dgm:chPref val="3"/>
        </dgm:presLayoutVars>
      </dgm:prSet>
      <dgm:spPr/>
      <dgm:t>
        <a:bodyPr/>
        <a:lstStyle/>
        <a:p>
          <a:endParaRPr lang="ru-RU"/>
        </a:p>
      </dgm:t>
    </dgm:pt>
    <dgm:pt modelId="{E3116EF7-C390-44F3-9AFC-BFBF44DF27AA}" type="pres">
      <dgm:prSet presAssocID="{7B809552-61D5-46C4-AE2B-366B45D082F1}" presName="parTransFour" presStyleCnt="0"/>
      <dgm:spPr/>
    </dgm:pt>
    <dgm:pt modelId="{AA24CAAC-A207-4FF0-AEF8-9AD2FF1446F6}" type="pres">
      <dgm:prSet presAssocID="{7B809552-61D5-46C4-AE2B-366B45D082F1}" presName="horzFour" presStyleCnt="0"/>
      <dgm:spPr/>
    </dgm:pt>
    <dgm:pt modelId="{9C578C74-3352-4E66-A83A-D554E0088B8E}" type="pres">
      <dgm:prSet presAssocID="{97F6C610-5C7D-41E0-B8EE-425BCE809927}" presName="vertFour" presStyleCnt="0">
        <dgm:presLayoutVars>
          <dgm:chPref val="3"/>
        </dgm:presLayoutVars>
      </dgm:prSet>
      <dgm:spPr/>
    </dgm:pt>
    <dgm:pt modelId="{D7798359-30B7-47FE-9BB3-357F66F4C729}" type="pres">
      <dgm:prSet presAssocID="{97F6C610-5C7D-41E0-B8EE-425BCE809927}" presName="txFour" presStyleLbl="node4" presStyleIdx="7" presStyleCnt="12" custScaleX="28815">
        <dgm:presLayoutVars>
          <dgm:chPref val="3"/>
        </dgm:presLayoutVars>
      </dgm:prSet>
      <dgm:spPr/>
      <dgm:t>
        <a:bodyPr/>
        <a:lstStyle/>
        <a:p>
          <a:endParaRPr lang="ru-RU"/>
        </a:p>
      </dgm:t>
    </dgm:pt>
    <dgm:pt modelId="{C2D9EAB6-A2DB-48F5-8904-581A25628E78}" type="pres">
      <dgm:prSet presAssocID="{97F6C610-5C7D-41E0-B8EE-425BCE809927}" presName="horzFour" presStyleCnt="0"/>
      <dgm:spPr/>
    </dgm:pt>
    <dgm:pt modelId="{2F7AFC3D-37A5-44D2-8EA0-09D7BD981C9A}" type="pres">
      <dgm:prSet presAssocID="{CCE8922D-CDBE-4096-A9B9-B27F8CC2E7B1}" presName="sibSpaceTwo" presStyleCnt="0"/>
      <dgm:spPr/>
    </dgm:pt>
    <dgm:pt modelId="{EB7B46BE-F43B-4A1E-A669-F6C825738262}" type="pres">
      <dgm:prSet presAssocID="{652B5FD8-1DD6-40EB-8F31-CDE12959894B}" presName="vertTwo" presStyleCnt="0"/>
      <dgm:spPr/>
    </dgm:pt>
    <dgm:pt modelId="{0DD1BF98-FBDB-45B5-B316-4FD42D21DF4F}" type="pres">
      <dgm:prSet presAssocID="{652B5FD8-1DD6-40EB-8F31-CDE12959894B}" presName="txTwo" presStyleLbl="node2" presStyleIdx="2" presStyleCnt="3" custScaleX="24187" custScaleY="50367">
        <dgm:presLayoutVars>
          <dgm:chPref val="3"/>
        </dgm:presLayoutVars>
      </dgm:prSet>
      <dgm:spPr/>
      <dgm:t>
        <a:bodyPr/>
        <a:lstStyle/>
        <a:p>
          <a:endParaRPr lang="ru-RU"/>
        </a:p>
      </dgm:t>
    </dgm:pt>
    <dgm:pt modelId="{37DE613C-4717-4CFA-B98F-C28711672B0D}" type="pres">
      <dgm:prSet presAssocID="{652B5FD8-1DD6-40EB-8F31-CDE12959894B}" presName="parTransTwo" presStyleCnt="0"/>
      <dgm:spPr/>
    </dgm:pt>
    <dgm:pt modelId="{9FC550D5-B102-4FE7-8DB4-D04CBBB0C7E4}" type="pres">
      <dgm:prSet presAssocID="{652B5FD8-1DD6-40EB-8F31-CDE12959894B}" presName="horzTwo" presStyleCnt="0"/>
      <dgm:spPr/>
    </dgm:pt>
    <dgm:pt modelId="{A3A10215-C023-4B61-9DD1-CE3FDB812CEB}" type="pres">
      <dgm:prSet presAssocID="{3D89C345-4A0D-4FDC-B5A8-B2FCB828DDAB}" presName="vertThree" presStyleCnt="0"/>
      <dgm:spPr/>
    </dgm:pt>
    <dgm:pt modelId="{0BFDD33F-6CF3-4CD5-8EE5-513EC1B17424}" type="pres">
      <dgm:prSet presAssocID="{3D89C345-4A0D-4FDC-B5A8-B2FCB828DDAB}" presName="txThree" presStyleLbl="node3" presStyleIdx="2" presStyleCnt="3" custScaleX="28081">
        <dgm:presLayoutVars>
          <dgm:chPref val="3"/>
        </dgm:presLayoutVars>
      </dgm:prSet>
      <dgm:spPr/>
      <dgm:t>
        <a:bodyPr/>
        <a:lstStyle/>
        <a:p>
          <a:endParaRPr lang="ru-RU"/>
        </a:p>
      </dgm:t>
    </dgm:pt>
    <dgm:pt modelId="{AE2BDA44-B1F5-4722-A82E-C0EADD553D57}" type="pres">
      <dgm:prSet presAssocID="{3D89C345-4A0D-4FDC-B5A8-B2FCB828DDAB}" presName="parTransThree" presStyleCnt="0"/>
      <dgm:spPr/>
    </dgm:pt>
    <dgm:pt modelId="{23786150-4A0F-4CAD-9BF8-2CF4EFC51B7B}" type="pres">
      <dgm:prSet presAssocID="{3D89C345-4A0D-4FDC-B5A8-B2FCB828DDAB}" presName="horzThree" presStyleCnt="0"/>
      <dgm:spPr/>
    </dgm:pt>
    <dgm:pt modelId="{DADA4FF1-9FF7-464B-A160-85E2006D66AB}" type="pres">
      <dgm:prSet presAssocID="{512DE50A-C5CC-4902-9E40-2F658F91C541}" presName="vertFour" presStyleCnt="0">
        <dgm:presLayoutVars>
          <dgm:chPref val="3"/>
        </dgm:presLayoutVars>
      </dgm:prSet>
      <dgm:spPr/>
    </dgm:pt>
    <dgm:pt modelId="{16AF53AE-A193-46B7-A8C5-B79B87F51423}" type="pres">
      <dgm:prSet presAssocID="{512DE50A-C5CC-4902-9E40-2F658F91C541}" presName="txFour" presStyleLbl="node4" presStyleIdx="8" presStyleCnt="12" custScaleX="28081">
        <dgm:presLayoutVars>
          <dgm:chPref val="3"/>
        </dgm:presLayoutVars>
      </dgm:prSet>
      <dgm:spPr/>
      <dgm:t>
        <a:bodyPr/>
        <a:lstStyle/>
        <a:p>
          <a:endParaRPr lang="ru-RU"/>
        </a:p>
      </dgm:t>
    </dgm:pt>
    <dgm:pt modelId="{F0F81DCE-BBAF-4448-8C06-FE929F6EFD50}" type="pres">
      <dgm:prSet presAssocID="{512DE50A-C5CC-4902-9E40-2F658F91C541}" presName="parTransFour" presStyleCnt="0"/>
      <dgm:spPr/>
    </dgm:pt>
    <dgm:pt modelId="{C7882690-B9B4-4E7B-9A8D-7E4FA15239D1}" type="pres">
      <dgm:prSet presAssocID="{512DE50A-C5CC-4902-9E40-2F658F91C541}" presName="horzFour" presStyleCnt="0"/>
      <dgm:spPr/>
    </dgm:pt>
    <dgm:pt modelId="{433655AD-A900-41AD-8F0F-3CD31838D7EE}" type="pres">
      <dgm:prSet presAssocID="{2D4CF4D0-B6E1-4A60-9375-38C89B9A9028}" presName="vertFour" presStyleCnt="0">
        <dgm:presLayoutVars>
          <dgm:chPref val="3"/>
        </dgm:presLayoutVars>
      </dgm:prSet>
      <dgm:spPr/>
    </dgm:pt>
    <dgm:pt modelId="{E4327505-0C43-4871-8757-A50453A0C067}" type="pres">
      <dgm:prSet presAssocID="{2D4CF4D0-B6E1-4A60-9375-38C89B9A9028}" presName="txFour" presStyleLbl="node4" presStyleIdx="9" presStyleCnt="12" custScaleX="28081">
        <dgm:presLayoutVars>
          <dgm:chPref val="3"/>
        </dgm:presLayoutVars>
      </dgm:prSet>
      <dgm:spPr/>
      <dgm:t>
        <a:bodyPr/>
        <a:lstStyle/>
        <a:p>
          <a:endParaRPr lang="ru-RU"/>
        </a:p>
      </dgm:t>
    </dgm:pt>
    <dgm:pt modelId="{FA240637-8708-425C-AE8B-749787D27E7F}" type="pres">
      <dgm:prSet presAssocID="{2D4CF4D0-B6E1-4A60-9375-38C89B9A9028}" presName="parTransFour" presStyleCnt="0"/>
      <dgm:spPr/>
    </dgm:pt>
    <dgm:pt modelId="{66E87F13-839F-4F13-92F9-25D1DE1DBE89}" type="pres">
      <dgm:prSet presAssocID="{2D4CF4D0-B6E1-4A60-9375-38C89B9A9028}" presName="horzFour" presStyleCnt="0"/>
      <dgm:spPr/>
    </dgm:pt>
    <dgm:pt modelId="{59E9A1C9-BF43-46B0-BA12-280660F3E0B5}" type="pres">
      <dgm:prSet presAssocID="{5D59B49C-8193-4B9D-A524-24260E5DC43A}" presName="vertFour" presStyleCnt="0">
        <dgm:presLayoutVars>
          <dgm:chPref val="3"/>
        </dgm:presLayoutVars>
      </dgm:prSet>
      <dgm:spPr/>
    </dgm:pt>
    <dgm:pt modelId="{26A96B2E-8431-4887-87F9-A88D05F1F01E}" type="pres">
      <dgm:prSet presAssocID="{5D59B49C-8193-4B9D-A524-24260E5DC43A}" presName="txFour" presStyleLbl="node4" presStyleIdx="10" presStyleCnt="12" custScaleX="28081">
        <dgm:presLayoutVars>
          <dgm:chPref val="3"/>
        </dgm:presLayoutVars>
      </dgm:prSet>
      <dgm:spPr/>
      <dgm:t>
        <a:bodyPr/>
        <a:lstStyle/>
        <a:p>
          <a:endParaRPr lang="ru-RU"/>
        </a:p>
      </dgm:t>
    </dgm:pt>
    <dgm:pt modelId="{44BE5888-BFB2-42F3-8CFB-F35EA527E485}" type="pres">
      <dgm:prSet presAssocID="{5D59B49C-8193-4B9D-A524-24260E5DC43A}" presName="parTransFour" presStyleCnt="0"/>
      <dgm:spPr/>
    </dgm:pt>
    <dgm:pt modelId="{8C91A089-9E02-46C5-B968-BACB80AECC4C}" type="pres">
      <dgm:prSet presAssocID="{5D59B49C-8193-4B9D-A524-24260E5DC43A}" presName="horzFour" presStyleCnt="0"/>
      <dgm:spPr/>
    </dgm:pt>
    <dgm:pt modelId="{66AE5943-CD57-4B0A-B8A1-D1F6E298E33B}" type="pres">
      <dgm:prSet presAssocID="{F6B46C7E-0BD2-4198-B92C-D4AFB39D0DF3}" presName="vertFour" presStyleCnt="0">
        <dgm:presLayoutVars>
          <dgm:chPref val="3"/>
        </dgm:presLayoutVars>
      </dgm:prSet>
      <dgm:spPr/>
    </dgm:pt>
    <dgm:pt modelId="{E4A8A91F-C72F-42C4-9F11-3F9AA5B7D093}" type="pres">
      <dgm:prSet presAssocID="{F6B46C7E-0BD2-4198-B92C-D4AFB39D0DF3}" presName="txFour" presStyleLbl="node4" presStyleIdx="11" presStyleCnt="12" custScaleX="28081">
        <dgm:presLayoutVars>
          <dgm:chPref val="3"/>
        </dgm:presLayoutVars>
      </dgm:prSet>
      <dgm:spPr/>
      <dgm:t>
        <a:bodyPr/>
        <a:lstStyle/>
        <a:p>
          <a:endParaRPr lang="ru-RU"/>
        </a:p>
      </dgm:t>
    </dgm:pt>
    <dgm:pt modelId="{BDB035FB-6BDA-4635-83F3-59ED0841BC23}" type="pres">
      <dgm:prSet presAssocID="{F6B46C7E-0BD2-4198-B92C-D4AFB39D0DF3}" presName="horzFour" presStyleCnt="0"/>
      <dgm:spPr/>
    </dgm:pt>
  </dgm:ptLst>
  <dgm:cxnLst>
    <dgm:cxn modelId="{47085E78-F323-461C-ABA0-3C00F129E846}" srcId="{E321591B-EF22-4B70-A997-F920ADD424A6}" destId="{11F9C3DB-3694-4C6F-9480-413338C10FBB}" srcOrd="0" destOrd="0" parTransId="{82AF0889-00EE-4A2D-80F8-9E69973D9BB1}" sibTransId="{959BAB1B-4ED2-49C7-A434-265946C911A4}"/>
    <dgm:cxn modelId="{0EC2FFFF-3B8A-4396-A103-CD84B8E53C3D}" srcId="{6E4BDF23-D055-4600-B225-7ECA009E7556}" destId="{DC8ABE38-9E0B-457A-A24A-B3482434ACAB}" srcOrd="0" destOrd="0" parTransId="{66A143F5-070B-4EB2-98E1-744739FD25A0}" sibTransId="{571AE004-CF7E-444E-8136-BDA562AA7234}"/>
    <dgm:cxn modelId="{3BE432B9-2E93-4E30-9D5D-2659C4424CA4}" type="presOf" srcId="{512DE50A-C5CC-4902-9E40-2F658F91C541}" destId="{16AF53AE-A193-46B7-A8C5-B79B87F51423}" srcOrd="0" destOrd="0" presId="urn:microsoft.com/office/officeart/2005/8/layout/hierarchy4"/>
    <dgm:cxn modelId="{711D3E3F-1E7A-4767-A2D5-030DED4B6251}" srcId="{97A0B946-490A-43F2-B7BC-398AC5A8D2F6}" destId="{C9A36824-A241-46BA-827C-7A74F3628FBA}" srcOrd="0" destOrd="0" parTransId="{1CDE2509-D01C-42B7-AD1F-BFA304C07372}" sibTransId="{70C8FE2B-EB40-447A-9897-5974D90ABCAD}"/>
    <dgm:cxn modelId="{F3EE726F-2D9B-4F82-8CEF-363AC6F772E2}" type="presOf" srcId="{2D4CF4D0-B6E1-4A60-9375-38C89B9A9028}" destId="{E4327505-0C43-4871-8757-A50453A0C067}" srcOrd="0" destOrd="0" presId="urn:microsoft.com/office/officeart/2005/8/layout/hierarchy4"/>
    <dgm:cxn modelId="{6E881A2A-0984-4BD3-8F0D-6C7A62832B33}" type="presOf" srcId="{E321591B-EF22-4B70-A997-F920ADD424A6}" destId="{90BD3D43-1A3B-485E-AFA6-70323627E9FE}" srcOrd="0" destOrd="0" presId="urn:microsoft.com/office/officeart/2005/8/layout/hierarchy4"/>
    <dgm:cxn modelId="{45F8A941-AA21-4C00-A666-F70607CF04CB}" type="presOf" srcId="{07B80F12-EC88-4450-92AF-9C6E79AD2A8D}" destId="{41007D0D-801F-4A09-AF8E-411534AA8476}" srcOrd="0" destOrd="0" presId="urn:microsoft.com/office/officeart/2005/8/layout/hierarchy4"/>
    <dgm:cxn modelId="{65407EC4-A36F-4467-AE59-FC8B2548AD02}" srcId="{DC8ABE38-9E0B-457A-A24A-B3482434ACAB}" destId="{E321591B-EF22-4B70-A997-F920ADD424A6}" srcOrd="0" destOrd="0" parTransId="{C74C1044-46DE-469D-906F-4BF972356DB2}" sibTransId="{6C66FFD2-E801-49D4-9517-86F537270F66}"/>
    <dgm:cxn modelId="{C06B5E41-FBCC-45DA-B57F-39B07864B72A}" type="presOf" srcId="{652B5FD8-1DD6-40EB-8F31-CDE12959894B}" destId="{0DD1BF98-FBDB-45B5-B316-4FD42D21DF4F}" srcOrd="0" destOrd="0" presId="urn:microsoft.com/office/officeart/2005/8/layout/hierarchy4"/>
    <dgm:cxn modelId="{182272AC-7789-415A-9063-9F473FC9B486}" srcId="{7B809552-61D5-46C4-AE2B-366B45D082F1}" destId="{97F6C610-5C7D-41E0-B8EE-425BCE809927}" srcOrd="0" destOrd="0" parTransId="{18BA1A19-8C08-4DC8-AF96-EE682CA491DE}" sibTransId="{AA21E21E-469F-4725-8FD1-C427C7BF6BE0}"/>
    <dgm:cxn modelId="{60E599C8-95A6-44C9-900D-3497063C8FC5}" srcId="{11F9C3DB-3694-4C6F-9480-413338C10FBB}" destId="{4CFA4027-B689-4D18-B13F-E2AD64253F7E}" srcOrd="0" destOrd="0" parTransId="{548858CD-30AE-44E9-86E2-96A0BDEB5322}" sibTransId="{C61585E8-388A-4EC4-B091-1E513E88F045}"/>
    <dgm:cxn modelId="{563FC323-03A4-457F-8FA2-02E712EF7C2C}" type="presOf" srcId="{31221637-960D-4BD7-97BA-03E24C592427}" destId="{EB0C10EA-E065-41A1-9B13-E8E04F32F921}" srcOrd="0" destOrd="0" presId="urn:microsoft.com/office/officeart/2005/8/layout/hierarchy4"/>
    <dgm:cxn modelId="{CF556B83-D864-4B9F-8A1E-03D44A5E132F}" srcId="{3D89C345-4A0D-4FDC-B5A8-B2FCB828DDAB}" destId="{512DE50A-C5CC-4902-9E40-2F658F91C541}" srcOrd="0" destOrd="0" parTransId="{B4F8CCDA-03A5-404C-8D3C-DB13D614312F}" sibTransId="{DA45B9E8-F93B-44F7-95AA-7CC22F6CBAFD}"/>
    <dgm:cxn modelId="{5608BA2F-0036-464E-8E54-33B7F9C7C8FB}" type="presOf" srcId="{11F9C3DB-3694-4C6F-9480-413338C10FBB}" destId="{E46628DA-DFCB-494E-9EDB-9DEB3E961771}" srcOrd="0" destOrd="0" presId="urn:microsoft.com/office/officeart/2005/8/layout/hierarchy4"/>
    <dgm:cxn modelId="{FA77D33C-3845-4933-B993-60081D9470FA}" type="presOf" srcId="{C9A36824-A241-46BA-827C-7A74F3628FBA}" destId="{C8C8197E-6305-413D-AE7A-2D765A45E722}" srcOrd="0" destOrd="0" presId="urn:microsoft.com/office/officeart/2005/8/layout/hierarchy4"/>
    <dgm:cxn modelId="{583A06A5-5916-4459-80FA-EB6CE837E5CF}" srcId="{D351FCBF-967B-4557-978E-7A3222124EA5}" destId="{652B5FD8-1DD6-40EB-8F31-CDE12959894B}" srcOrd="2" destOrd="0" parTransId="{3D7DBC52-85B3-4FB1-A529-49B13D148558}" sibTransId="{3A8A0009-352F-4705-A981-2FEF5C76DA21}"/>
    <dgm:cxn modelId="{3B706F6C-CB69-4583-A337-6DCCFCFA641A}" type="presOf" srcId="{6E4BDF23-D055-4600-B225-7ECA009E7556}" destId="{553B4E58-AF68-434D-AE6A-08D572D24E47}" srcOrd="0" destOrd="0" presId="urn:microsoft.com/office/officeart/2005/8/layout/hierarchy4"/>
    <dgm:cxn modelId="{B65F4B8C-F5F7-4ED3-B7F1-87378CA5B511}" type="presOf" srcId="{DC8ABE38-9E0B-457A-A24A-B3482434ACAB}" destId="{F283F61B-524B-402A-8475-C33316F6D7A4}" srcOrd="0" destOrd="0" presId="urn:microsoft.com/office/officeart/2005/8/layout/hierarchy4"/>
    <dgm:cxn modelId="{A9978DD1-B0F9-4E68-AAF2-FF66E4E1B8F2}" type="presOf" srcId="{1A37C2D0-E311-480D-BE74-4A10698CA5CA}" destId="{864DD87F-0B0C-4621-942E-8CB6627B1031}" srcOrd="0" destOrd="0" presId="urn:microsoft.com/office/officeart/2005/8/layout/hierarchy4"/>
    <dgm:cxn modelId="{5FA22F51-B69B-4C52-B562-6F690245B480}" type="presOf" srcId="{4CFA4027-B689-4D18-B13F-E2AD64253F7E}" destId="{C4145823-F6A6-4FD0-91E7-96466CB8D1F1}" srcOrd="0" destOrd="0" presId="urn:microsoft.com/office/officeart/2005/8/layout/hierarchy4"/>
    <dgm:cxn modelId="{9B7E0A34-AD44-4B68-A27A-2C0A49CBA597}" type="presOf" srcId="{D351FCBF-967B-4557-978E-7A3222124EA5}" destId="{8CCC63E9-78E3-42CF-8177-76D5E588906A}" srcOrd="0" destOrd="0" presId="urn:microsoft.com/office/officeart/2005/8/layout/hierarchy4"/>
    <dgm:cxn modelId="{54EC16C4-94F1-4DA1-8192-10A416F0D1CD}" srcId="{31221637-960D-4BD7-97BA-03E24C592427}" destId="{6E4BDF23-D055-4600-B225-7ECA009E7556}" srcOrd="0" destOrd="0" parTransId="{4D02B540-D793-425D-B00D-FED0E450A17E}" sibTransId="{44280126-ADC5-4899-80CA-477D12FABF98}"/>
    <dgm:cxn modelId="{CC907AAC-C53C-4ED0-AF9D-F6D15937EF38}" type="presOf" srcId="{5D59B49C-8193-4B9D-A524-24260E5DC43A}" destId="{26A96B2E-8431-4887-87F9-A88D05F1F01E}" srcOrd="0" destOrd="0" presId="urn:microsoft.com/office/officeart/2005/8/layout/hierarchy4"/>
    <dgm:cxn modelId="{36C7FBCB-7F99-404A-A2BB-2CA2C1CBA9FD}" type="presOf" srcId="{D2FCBC18-222E-4FD3-926D-668B4BBA49C6}" destId="{F9E9D04B-46B0-49DD-B3B4-A1CC7B5D68B8}" srcOrd="0" destOrd="0" presId="urn:microsoft.com/office/officeart/2005/8/layout/hierarchy4"/>
    <dgm:cxn modelId="{7A87BFCD-D806-4018-A337-BB3AE46BDFED}" type="presOf" srcId="{F6B46C7E-0BD2-4198-B92C-D4AFB39D0DF3}" destId="{E4A8A91F-C72F-42C4-9F11-3F9AA5B7D093}" srcOrd="0" destOrd="0" presId="urn:microsoft.com/office/officeart/2005/8/layout/hierarchy4"/>
    <dgm:cxn modelId="{06734997-BB3F-464B-BD88-0FF9251C0472}" srcId="{1A37C2D0-E311-480D-BE74-4A10698CA5CA}" destId="{D351FCBF-967B-4557-978E-7A3222124EA5}" srcOrd="0" destOrd="0" parTransId="{02F7ECAF-3554-4DF9-89FC-164034A7045E}" sibTransId="{7DEB0C03-D1E4-4C2F-9788-195499245F22}"/>
    <dgm:cxn modelId="{30A22927-5217-493E-90BE-471541FA39A4}" type="presOf" srcId="{7B809552-61D5-46C4-AE2B-366B45D082F1}" destId="{92716BD3-3E09-473B-ADE3-18AF8B39E2CD}" srcOrd="0" destOrd="0" presId="urn:microsoft.com/office/officeart/2005/8/layout/hierarchy4"/>
    <dgm:cxn modelId="{B936D558-621F-48A4-BF55-501CC464BD60}" srcId="{07B80F12-EC88-4450-92AF-9C6E79AD2A8D}" destId="{D2FCBC18-222E-4FD3-926D-668B4BBA49C6}" srcOrd="0" destOrd="0" parTransId="{3492710E-D677-4EE0-AC2C-A31BCEDCC036}" sibTransId="{9260EA05-5E42-4184-984B-702F1E6026ED}"/>
    <dgm:cxn modelId="{FB5AB8E4-215E-4CB5-954A-ED5414BA8842}" srcId="{512DE50A-C5CC-4902-9E40-2F658F91C541}" destId="{2D4CF4D0-B6E1-4A60-9375-38C89B9A9028}" srcOrd="0" destOrd="0" parTransId="{EBAAD010-037F-4C11-B7B6-C136F417FF69}" sibTransId="{27BB5197-EF04-47D3-9FE2-9DD1B2FFD241}"/>
    <dgm:cxn modelId="{92296A45-F993-4D50-8C8C-2C6C9E84F94A}" type="presOf" srcId="{3D89C345-4A0D-4FDC-B5A8-B2FCB828DDAB}" destId="{0BFDD33F-6CF3-4CD5-8EE5-513EC1B17424}" srcOrd="0" destOrd="0" presId="urn:microsoft.com/office/officeart/2005/8/layout/hierarchy4"/>
    <dgm:cxn modelId="{E2E60461-5992-4AA5-A3A2-574A752DCE92}" srcId="{652B5FD8-1DD6-40EB-8F31-CDE12959894B}" destId="{3D89C345-4A0D-4FDC-B5A8-B2FCB828DDAB}" srcOrd="0" destOrd="0" parTransId="{E6354887-5BD7-498D-B65E-5BB3879A76B2}" sibTransId="{EA880DA5-92D7-4193-8FA5-39C6170E4C3C}"/>
    <dgm:cxn modelId="{E03D1616-DADD-4EE5-912F-E248084E2C1D}" srcId="{D351FCBF-967B-4557-978E-7A3222124EA5}" destId="{97A0B946-490A-43F2-B7BC-398AC5A8D2F6}" srcOrd="1" destOrd="0" parTransId="{246A8E06-9666-4BB4-A55E-CABB74F7B8FF}" sibTransId="{CCE8922D-CDBE-4096-A9B9-B27F8CC2E7B1}"/>
    <dgm:cxn modelId="{067601B4-6CE7-46D0-896C-451C062DF623}" srcId="{D351FCBF-967B-4557-978E-7A3222124EA5}" destId="{31221637-960D-4BD7-97BA-03E24C592427}" srcOrd="0" destOrd="0" parTransId="{0922CFA8-6EA5-46EE-8CE3-4E8D2781AC6C}" sibTransId="{82FB3D4A-C7C5-4943-B9E2-E2FEC0B3A8C6}"/>
    <dgm:cxn modelId="{D4F5E715-8A9C-4394-B1A7-27E0708936FE}" srcId="{2D4CF4D0-B6E1-4A60-9375-38C89B9A9028}" destId="{5D59B49C-8193-4B9D-A524-24260E5DC43A}" srcOrd="0" destOrd="0" parTransId="{5F514B5F-7E9E-4D86-87E2-615FDF271CE8}" sibTransId="{B2212DC2-0DC6-4C79-AF8C-D2E0529EEE4F}"/>
    <dgm:cxn modelId="{54CB7A52-90A5-4183-80C6-CECDCB2619DB}" type="presOf" srcId="{97F6C610-5C7D-41E0-B8EE-425BCE809927}" destId="{D7798359-30B7-47FE-9BB3-357F66F4C729}" srcOrd="0" destOrd="0" presId="urn:microsoft.com/office/officeart/2005/8/layout/hierarchy4"/>
    <dgm:cxn modelId="{FB3095F0-09AD-4351-9441-B5FB0766DB15}" srcId="{D2FCBC18-222E-4FD3-926D-668B4BBA49C6}" destId="{7B809552-61D5-46C4-AE2B-366B45D082F1}" srcOrd="0" destOrd="0" parTransId="{EB239BA9-9419-4CEB-98C3-4690A0B4C9D8}" sibTransId="{D178F321-A392-47B2-B2D3-E57794859785}"/>
    <dgm:cxn modelId="{879B88E9-9F70-44E2-9D0A-67D5BED1F617}" srcId="{5D59B49C-8193-4B9D-A524-24260E5DC43A}" destId="{F6B46C7E-0BD2-4198-B92C-D4AFB39D0DF3}" srcOrd="0" destOrd="0" parTransId="{F2680510-1257-4C3D-BD09-6E8407B9CBE8}" sibTransId="{8CC147D3-902C-4079-A67E-49FBAC3A7EB1}"/>
    <dgm:cxn modelId="{D91A3CA4-D361-4087-B0FF-9E7201AE7FA2}" srcId="{C9A36824-A241-46BA-827C-7A74F3628FBA}" destId="{07B80F12-EC88-4450-92AF-9C6E79AD2A8D}" srcOrd="0" destOrd="0" parTransId="{15172A01-0FA8-423B-B369-B76D150C354A}" sibTransId="{FF2B3D85-D9D1-42F7-BE34-BB0DA65E07FD}"/>
    <dgm:cxn modelId="{336340B9-F7D4-4473-8DFD-616B65D42012}" type="presOf" srcId="{97A0B946-490A-43F2-B7BC-398AC5A8D2F6}" destId="{B26E7CC7-2BBC-48F3-9F29-076FE0DF794C}" srcOrd="0" destOrd="0" presId="urn:microsoft.com/office/officeart/2005/8/layout/hierarchy4"/>
    <dgm:cxn modelId="{7C5ECF83-A24D-4AA2-85C8-B7C79C36F528}" type="presParOf" srcId="{864DD87F-0B0C-4621-942E-8CB6627B1031}" destId="{0C39856A-F539-4A0A-9A68-83637FEBAC0B}" srcOrd="0" destOrd="0" presId="urn:microsoft.com/office/officeart/2005/8/layout/hierarchy4"/>
    <dgm:cxn modelId="{B1EDBA96-EC0E-4325-B52B-115F139440EE}" type="presParOf" srcId="{0C39856A-F539-4A0A-9A68-83637FEBAC0B}" destId="{8CCC63E9-78E3-42CF-8177-76D5E588906A}" srcOrd="0" destOrd="0" presId="urn:microsoft.com/office/officeart/2005/8/layout/hierarchy4"/>
    <dgm:cxn modelId="{98FE061E-32C9-4442-AE17-70417CE21299}" type="presParOf" srcId="{0C39856A-F539-4A0A-9A68-83637FEBAC0B}" destId="{B9A4D6C6-8648-453E-93F2-931661CD5112}" srcOrd="1" destOrd="0" presId="urn:microsoft.com/office/officeart/2005/8/layout/hierarchy4"/>
    <dgm:cxn modelId="{BF5EAFCB-3724-4370-9C9B-D6CAADE437D2}" type="presParOf" srcId="{0C39856A-F539-4A0A-9A68-83637FEBAC0B}" destId="{BE32FA8B-7078-4ADB-B5C0-7CD6AA1E3302}" srcOrd="2" destOrd="0" presId="urn:microsoft.com/office/officeart/2005/8/layout/hierarchy4"/>
    <dgm:cxn modelId="{02100203-5EDF-4696-B9FA-97303807C582}" type="presParOf" srcId="{BE32FA8B-7078-4ADB-B5C0-7CD6AA1E3302}" destId="{53904001-7DD1-41E8-8A1B-B8FE436F89A6}" srcOrd="0" destOrd="0" presId="urn:microsoft.com/office/officeart/2005/8/layout/hierarchy4"/>
    <dgm:cxn modelId="{4F6CC72B-7EAB-4869-834D-65C7246734A7}" type="presParOf" srcId="{53904001-7DD1-41E8-8A1B-B8FE436F89A6}" destId="{EB0C10EA-E065-41A1-9B13-E8E04F32F921}" srcOrd="0" destOrd="0" presId="urn:microsoft.com/office/officeart/2005/8/layout/hierarchy4"/>
    <dgm:cxn modelId="{749B92E2-C790-4702-8511-1E05B12BCB65}" type="presParOf" srcId="{53904001-7DD1-41E8-8A1B-B8FE436F89A6}" destId="{CCD07A17-59AC-468E-AC54-91FD51AAE356}" srcOrd="1" destOrd="0" presId="urn:microsoft.com/office/officeart/2005/8/layout/hierarchy4"/>
    <dgm:cxn modelId="{50EDEA45-EEEE-4073-88E2-67290080B6D5}" type="presParOf" srcId="{53904001-7DD1-41E8-8A1B-B8FE436F89A6}" destId="{2D1A2F93-8BE8-4351-AA35-B8D30954E047}" srcOrd="2" destOrd="0" presId="urn:microsoft.com/office/officeart/2005/8/layout/hierarchy4"/>
    <dgm:cxn modelId="{DB2CDA29-D3CB-4C73-8C0A-F262BF01CC24}" type="presParOf" srcId="{2D1A2F93-8BE8-4351-AA35-B8D30954E047}" destId="{91AAF779-FB15-41FF-98C5-E7A5B463660F}" srcOrd="0" destOrd="0" presId="urn:microsoft.com/office/officeart/2005/8/layout/hierarchy4"/>
    <dgm:cxn modelId="{433BB954-1AD2-49AF-A32B-D4BC98DE3AEC}" type="presParOf" srcId="{91AAF779-FB15-41FF-98C5-E7A5B463660F}" destId="{553B4E58-AF68-434D-AE6A-08D572D24E47}" srcOrd="0" destOrd="0" presId="urn:microsoft.com/office/officeart/2005/8/layout/hierarchy4"/>
    <dgm:cxn modelId="{4A38BAE3-338C-4459-9491-898BF34D9AF2}" type="presParOf" srcId="{91AAF779-FB15-41FF-98C5-E7A5B463660F}" destId="{3A11E530-4E37-4546-B56B-C0E045113627}" srcOrd="1" destOrd="0" presId="urn:microsoft.com/office/officeart/2005/8/layout/hierarchy4"/>
    <dgm:cxn modelId="{33FE99F4-4EAE-4657-873A-D3BC6E1C392C}" type="presParOf" srcId="{91AAF779-FB15-41FF-98C5-E7A5B463660F}" destId="{6E09CDF5-8133-447C-A33F-A36734CC5BAE}" srcOrd="2" destOrd="0" presId="urn:microsoft.com/office/officeart/2005/8/layout/hierarchy4"/>
    <dgm:cxn modelId="{40718D28-BC7D-4FB7-B373-7178B220114C}" type="presParOf" srcId="{6E09CDF5-8133-447C-A33F-A36734CC5BAE}" destId="{53E5BB48-9297-49AA-A2D0-7034D533C052}" srcOrd="0" destOrd="0" presId="urn:microsoft.com/office/officeart/2005/8/layout/hierarchy4"/>
    <dgm:cxn modelId="{8AD4656B-F56C-4E46-AE40-2AF385753FA0}" type="presParOf" srcId="{53E5BB48-9297-49AA-A2D0-7034D533C052}" destId="{F283F61B-524B-402A-8475-C33316F6D7A4}" srcOrd="0" destOrd="0" presId="urn:microsoft.com/office/officeart/2005/8/layout/hierarchy4"/>
    <dgm:cxn modelId="{7C595FCE-012F-4327-A86F-5529DAA6E4A9}" type="presParOf" srcId="{53E5BB48-9297-49AA-A2D0-7034D533C052}" destId="{9F1D1DB6-C76A-4E95-9F38-78601B37981D}" srcOrd="1" destOrd="0" presId="urn:microsoft.com/office/officeart/2005/8/layout/hierarchy4"/>
    <dgm:cxn modelId="{B3BD70BF-52E2-4DAA-80F1-C20142756CA9}" type="presParOf" srcId="{53E5BB48-9297-49AA-A2D0-7034D533C052}" destId="{3CF2A828-D072-4004-8126-C518020B7EB1}" srcOrd="2" destOrd="0" presId="urn:microsoft.com/office/officeart/2005/8/layout/hierarchy4"/>
    <dgm:cxn modelId="{BAC16A8F-99A4-4360-9A4B-842EED7A7661}" type="presParOf" srcId="{3CF2A828-D072-4004-8126-C518020B7EB1}" destId="{92F27F9C-FC65-4FA6-95B7-88DA3A778C96}" srcOrd="0" destOrd="0" presId="urn:microsoft.com/office/officeart/2005/8/layout/hierarchy4"/>
    <dgm:cxn modelId="{4D363575-29A7-4941-8E94-C73C7E7D9558}" type="presParOf" srcId="{92F27F9C-FC65-4FA6-95B7-88DA3A778C96}" destId="{90BD3D43-1A3B-485E-AFA6-70323627E9FE}" srcOrd="0" destOrd="0" presId="urn:microsoft.com/office/officeart/2005/8/layout/hierarchy4"/>
    <dgm:cxn modelId="{1B892632-2EFD-477F-A1EB-922AD4600275}" type="presParOf" srcId="{92F27F9C-FC65-4FA6-95B7-88DA3A778C96}" destId="{8B39B552-1478-4372-B458-763D7F5D1FFF}" srcOrd="1" destOrd="0" presId="urn:microsoft.com/office/officeart/2005/8/layout/hierarchy4"/>
    <dgm:cxn modelId="{1ECFC5EA-01A8-4A7C-A046-B80FA93F2618}" type="presParOf" srcId="{92F27F9C-FC65-4FA6-95B7-88DA3A778C96}" destId="{0DA08D53-8029-4837-B719-F3B3638477EE}" srcOrd="2" destOrd="0" presId="urn:microsoft.com/office/officeart/2005/8/layout/hierarchy4"/>
    <dgm:cxn modelId="{912C29E5-2395-421E-9276-A449BEE3864A}" type="presParOf" srcId="{0DA08D53-8029-4837-B719-F3B3638477EE}" destId="{507CAB7A-9F39-457C-BEC3-5B3BFB169094}" srcOrd="0" destOrd="0" presId="urn:microsoft.com/office/officeart/2005/8/layout/hierarchy4"/>
    <dgm:cxn modelId="{C54477E7-D1B7-4A42-89A2-FF7885ED1143}" type="presParOf" srcId="{507CAB7A-9F39-457C-BEC3-5B3BFB169094}" destId="{E46628DA-DFCB-494E-9EDB-9DEB3E961771}" srcOrd="0" destOrd="0" presId="urn:microsoft.com/office/officeart/2005/8/layout/hierarchy4"/>
    <dgm:cxn modelId="{AE54F186-D568-4823-A02E-754A2AFEF233}" type="presParOf" srcId="{507CAB7A-9F39-457C-BEC3-5B3BFB169094}" destId="{1B95A24A-02CF-475E-ACB6-B20FB895244B}" srcOrd="1" destOrd="0" presId="urn:microsoft.com/office/officeart/2005/8/layout/hierarchy4"/>
    <dgm:cxn modelId="{A3024929-BDF8-4C4C-BC81-1905F696D765}" type="presParOf" srcId="{507CAB7A-9F39-457C-BEC3-5B3BFB169094}" destId="{E8E4A673-71C9-45AE-9B5F-AE8A221A53FE}" srcOrd="2" destOrd="0" presId="urn:microsoft.com/office/officeart/2005/8/layout/hierarchy4"/>
    <dgm:cxn modelId="{070D932B-3062-4642-AD9B-BE7D70B3CAA7}" type="presParOf" srcId="{E8E4A673-71C9-45AE-9B5F-AE8A221A53FE}" destId="{CC463024-A47C-4314-94CD-09CDB099A1AE}" srcOrd="0" destOrd="0" presId="urn:microsoft.com/office/officeart/2005/8/layout/hierarchy4"/>
    <dgm:cxn modelId="{F4A53E56-0D3D-4D0C-809C-C623BA397837}" type="presParOf" srcId="{CC463024-A47C-4314-94CD-09CDB099A1AE}" destId="{C4145823-F6A6-4FD0-91E7-96466CB8D1F1}" srcOrd="0" destOrd="0" presId="urn:microsoft.com/office/officeart/2005/8/layout/hierarchy4"/>
    <dgm:cxn modelId="{12D63A89-8DDF-469A-801E-E183FEC7749E}" type="presParOf" srcId="{CC463024-A47C-4314-94CD-09CDB099A1AE}" destId="{4E319265-067E-491A-ACFC-54832C34D152}" srcOrd="1" destOrd="0" presId="urn:microsoft.com/office/officeart/2005/8/layout/hierarchy4"/>
    <dgm:cxn modelId="{9821652D-FB78-4965-8594-FB36579C2AA0}" type="presParOf" srcId="{BE32FA8B-7078-4ADB-B5C0-7CD6AA1E3302}" destId="{302C6254-D9E3-4E9C-98CA-69DAA8FB6C4F}" srcOrd="1" destOrd="0" presId="urn:microsoft.com/office/officeart/2005/8/layout/hierarchy4"/>
    <dgm:cxn modelId="{A00A405E-93B1-442D-944D-DC4DC9E185AE}" type="presParOf" srcId="{BE32FA8B-7078-4ADB-B5C0-7CD6AA1E3302}" destId="{1301DEFC-B0F2-4879-8FB4-609AD591B67D}" srcOrd="2" destOrd="0" presId="urn:microsoft.com/office/officeart/2005/8/layout/hierarchy4"/>
    <dgm:cxn modelId="{A3DA7AA6-6D25-4861-BE74-9980C32F8893}" type="presParOf" srcId="{1301DEFC-B0F2-4879-8FB4-609AD591B67D}" destId="{B26E7CC7-2BBC-48F3-9F29-076FE0DF794C}" srcOrd="0" destOrd="0" presId="urn:microsoft.com/office/officeart/2005/8/layout/hierarchy4"/>
    <dgm:cxn modelId="{2210A598-0772-44E9-8984-5F565B64ADD9}" type="presParOf" srcId="{1301DEFC-B0F2-4879-8FB4-609AD591B67D}" destId="{89B8FA12-C3E5-4D91-85E6-CF05718FB3FB}" srcOrd="1" destOrd="0" presId="urn:microsoft.com/office/officeart/2005/8/layout/hierarchy4"/>
    <dgm:cxn modelId="{B0419385-1A9E-477F-9B67-7F3CC7EACABB}" type="presParOf" srcId="{1301DEFC-B0F2-4879-8FB4-609AD591B67D}" destId="{49DF8F33-00C8-4C57-947D-6FB295BC5E0B}" srcOrd="2" destOrd="0" presId="urn:microsoft.com/office/officeart/2005/8/layout/hierarchy4"/>
    <dgm:cxn modelId="{8703D799-C9D4-4064-A379-B8E8A4F6DE07}" type="presParOf" srcId="{49DF8F33-00C8-4C57-947D-6FB295BC5E0B}" destId="{8935F7D5-9BD6-42CA-8CA0-72E057D6B34D}" srcOrd="0" destOrd="0" presId="urn:microsoft.com/office/officeart/2005/8/layout/hierarchy4"/>
    <dgm:cxn modelId="{1400DC76-7133-42E3-A5BB-E01F5B7DB3E3}" type="presParOf" srcId="{8935F7D5-9BD6-42CA-8CA0-72E057D6B34D}" destId="{C8C8197E-6305-413D-AE7A-2D765A45E722}" srcOrd="0" destOrd="0" presId="urn:microsoft.com/office/officeart/2005/8/layout/hierarchy4"/>
    <dgm:cxn modelId="{F79D1C3E-D512-42E2-9A3F-4D25B47575E6}" type="presParOf" srcId="{8935F7D5-9BD6-42CA-8CA0-72E057D6B34D}" destId="{061220AE-192D-4E38-A132-972960C5CC49}" srcOrd="1" destOrd="0" presId="urn:microsoft.com/office/officeart/2005/8/layout/hierarchy4"/>
    <dgm:cxn modelId="{9BBDB041-6497-48B3-BCA4-00137AE5E575}" type="presParOf" srcId="{8935F7D5-9BD6-42CA-8CA0-72E057D6B34D}" destId="{92B55F50-B7C7-40CA-A676-330B451225D2}" srcOrd="2" destOrd="0" presId="urn:microsoft.com/office/officeart/2005/8/layout/hierarchy4"/>
    <dgm:cxn modelId="{3892207B-A4CE-4753-8E0D-47AF2EC277D9}" type="presParOf" srcId="{92B55F50-B7C7-40CA-A676-330B451225D2}" destId="{35AECF87-FCFB-4ACB-96D6-B593F5641AED}" srcOrd="0" destOrd="0" presId="urn:microsoft.com/office/officeart/2005/8/layout/hierarchy4"/>
    <dgm:cxn modelId="{5280A01D-52B8-4E9E-83D4-9BADCF3FFC7A}" type="presParOf" srcId="{35AECF87-FCFB-4ACB-96D6-B593F5641AED}" destId="{41007D0D-801F-4A09-AF8E-411534AA8476}" srcOrd="0" destOrd="0" presId="urn:microsoft.com/office/officeart/2005/8/layout/hierarchy4"/>
    <dgm:cxn modelId="{FA1BEE57-C165-4593-999B-00C03D83CB20}" type="presParOf" srcId="{35AECF87-FCFB-4ACB-96D6-B593F5641AED}" destId="{204A399F-7321-43B8-99D7-EB24DA528AC7}" srcOrd="1" destOrd="0" presId="urn:microsoft.com/office/officeart/2005/8/layout/hierarchy4"/>
    <dgm:cxn modelId="{F64C3D98-CAEF-44B2-9167-EE8177677CF1}" type="presParOf" srcId="{35AECF87-FCFB-4ACB-96D6-B593F5641AED}" destId="{70896AFF-AE5D-4C5D-9E92-EA5E0AE6454E}" srcOrd="2" destOrd="0" presId="urn:microsoft.com/office/officeart/2005/8/layout/hierarchy4"/>
    <dgm:cxn modelId="{4F54208A-4660-41EB-B553-68F1380F11F7}" type="presParOf" srcId="{70896AFF-AE5D-4C5D-9E92-EA5E0AE6454E}" destId="{CEED6D9A-04A1-4013-8A9C-7F3C1EA88855}" srcOrd="0" destOrd="0" presId="urn:microsoft.com/office/officeart/2005/8/layout/hierarchy4"/>
    <dgm:cxn modelId="{50F418D8-631A-4A89-A6C8-027405473AA8}" type="presParOf" srcId="{CEED6D9A-04A1-4013-8A9C-7F3C1EA88855}" destId="{F9E9D04B-46B0-49DD-B3B4-A1CC7B5D68B8}" srcOrd="0" destOrd="0" presId="urn:microsoft.com/office/officeart/2005/8/layout/hierarchy4"/>
    <dgm:cxn modelId="{954ADC44-5B8B-4C3D-8C4A-44182FF1318B}" type="presParOf" srcId="{CEED6D9A-04A1-4013-8A9C-7F3C1EA88855}" destId="{7A4001F8-1841-4826-A141-B716959DE3A5}" srcOrd="1" destOrd="0" presId="urn:microsoft.com/office/officeart/2005/8/layout/hierarchy4"/>
    <dgm:cxn modelId="{5B34FA18-C1CE-48C4-A55D-9EE8BE330975}" type="presParOf" srcId="{CEED6D9A-04A1-4013-8A9C-7F3C1EA88855}" destId="{B636A10E-9A02-4241-A5B7-4275E34F1C4A}" srcOrd="2" destOrd="0" presId="urn:microsoft.com/office/officeart/2005/8/layout/hierarchy4"/>
    <dgm:cxn modelId="{78FB63E7-D606-4B95-B3E4-7C5723A47548}" type="presParOf" srcId="{B636A10E-9A02-4241-A5B7-4275E34F1C4A}" destId="{D8B159D6-75BF-4D23-81EF-9AD63DE90941}" srcOrd="0" destOrd="0" presId="urn:microsoft.com/office/officeart/2005/8/layout/hierarchy4"/>
    <dgm:cxn modelId="{EAB5AE64-56A2-4C99-94A0-774DFA80B4AF}" type="presParOf" srcId="{D8B159D6-75BF-4D23-81EF-9AD63DE90941}" destId="{92716BD3-3E09-473B-ADE3-18AF8B39E2CD}" srcOrd="0" destOrd="0" presId="urn:microsoft.com/office/officeart/2005/8/layout/hierarchy4"/>
    <dgm:cxn modelId="{4AC07CF2-D56B-4792-B6DE-787D4753F5D8}" type="presParOf" srcId="{D8B159D6-75BF-4D23-81EF-9AD63DE90941}" destId="{E3116EF7-C390-44F3-9AFC-BFBF44DF27AA}" srcOrd="1" destOrd="0" presId="urn:microsoft.com/office/officeart/2005/8/layout/hierarchy4"/>
    <dgm:cxn modelId="{1502005A-11EA-438A-9016-26E3852820C0}" type="presParOf" srcId="{D8B159D6-75BF-4D23-81EF-9AD63DE90941}" destId="{AA24CAAC-A207-4FF0-AEF8-9AD2FF1446F6}" srcOrd="2" destOrd="0" presId="urn:microsoft.com/office/officeart/2005/8/layout/hierarchy4"/>
    <dgm:cxn modelId="{AC6B0873-19F0-4F3A-8707-BFAE62F9EBD4}" type="presParOf" srcId="{AA24CAAC-A207-4FF0-AEF8-9AD2FF1446F6}" destId="{9C578C74-3352-4E66-A83A-D554E0088B8E}" srcOrd="0" destOrd="0" presId="urn:microsoft.com/office/officeart/2005/8/layout/hierarchy4"/>
    <dgm:cxn modelId="{90D7DB06-5B3C-43B8-847E-A4908EFDDFC0}" type="presParOf" srcId="{9C578C74-3352-4E66-A83A-D554E0088B8E}" destId="{D7798359-30B7-47FE-9BB3-357F66F4C729}" srcOrd="0" destOrd="0" presId="urn:microsoft.com/office/officeart/2005/8/layout/hierarchy4"/>
    <dgm:cxn modelId="{A8A48D9D-425F-4C7D-8936-DB9C5A7BA7E2}" type="presParOf" srcId="{9C578C74-3352-4E66-A83A-D554E0088B8E}" destId="{C2D9EAB6-A2DB-48F5-8904-581A25628E78}" srcOrd="1" destOrd="0" presId="urn:microsoft.com/office/officeart/2005/8/layout/hierarchy4"/>
    <dgm:cxn modelId="{AEC08A07-1EBC-4AFD-9B1E-6DAE741023A6}" type="presParOf" srcId="{BE32FA8B-7078-4ADB-B5C0-7CD6AA1E3302}" destId="{2F7AFC3D-37A5-44D2-8EA0-09D7BD981C9A}" srcOrd="3" destOrd="0" presId="urn:microsoft.com/office/officeart/2005/8/layout/hierarchy4"/>
    <dgm:cxn modelId="{4A46D71A-5187-4E24-B14B-2C47BC607266}" type="presParOf" srcId="{BE32FA8B-7078-4ADB-B5C0-7CD6AA1E3302}" destId="{EB7B46BE-F43B-4A1E-A669-F6C825738262}" srcOrd="4" destOrd="0" presId="urn:microsoft.com/office/officeart/2005/8/layout/hierarchy4"/>
    <dgm:cxn modelId="{D8E61519-FA39-445F-8A4E-244781782D5B}" type="presParOf" srcId="{EB7B46BE-F43B-4A1E-A669-F6C825738262}" destId="{0DD1BF98-FBDB-45B5-B316-4FD42D21DF4F}" srcOrd="0" destOrd="0" presId="urn:microsoft.com/office/officeart/2005/8/layout/hierarchy4"/>
    <dgm:cxn modelId="{714085D6-C878-4458-B8FE-8BF590B7C7A8}" type="presParOf" srcId="{EB7B46BE-F43B-4A1E-A669-F6C825738262}" destId="{37DE613C-4717-4CFA-B98F-C28711672B0D}" srcOrd="1" destOrd="0" presId="urn:microsoft.com/office/officeart/2005/8/layout/hierarchy4"/>
    <dgm:cxn modelId="{9871975C-F5B3-4177-A04F-17F681EB0345}" type="presParOf" srcId="{EB7B46BE-F43B-4A1E-A669-F6C825738262}" destId="{9FC550D5-B102-4FE7-8DB4-D04CBBB0C7E4}" srcOrd="2" destOrd="0" presId="urn:microsoft.com/office/officeart/2005/8/layout/hierarchy4"/>
    <dgm:cxn modelId="{94D4B9EA-0B25-4D33-AE4F-F1C2FA03214B}" type="presParOf" srcId="{9FC550D5-B102-4FE7-8DB4-D04CBBB0C7E4}" destId="{A3A10215-C023-4B61-9DD1-CE3FDB812CEB}" srcOrd="0" destOrd="0" presId="urn:microsoft.com/office/officeart/2005/8/layout/hierarchy4"/>
    <dgm:cxn modelId="{7B398332-5170-446A-817D-C6323EAD1860}" type="presParOf" srcId="{A3A10215-C023-4B61-9DD1-CE3FDB812CEB}" destId="{0BFDD33F-6CF3-4CD5-8EE5-513EC1B17424}" srcOrd="0" destOrd="0" presId="urn:microsoft.com/office/officeart/2005/8/layout/hierarchy4"/>
    <dgm:cxn modelId="{A4952225-FFAA-4920-B8EC-86D7E8CEF426}" type="presParOf" srcId="{A3A10215-C023-4B61-9DD1-CE3FDB812CEB}" destId="{AE2BDA44-B1F5-4722-A82E-C0EADD553D57}" srcOrd="1" destOrd="0" presId="urn:microsoft.com/office/officeart/2005/8/layout/hierarchy4"/>
    <dgm:cxn modelId="{B64579A4-7C15-4824-B593-1D1DEA8C957E}" type="presParOf" srcId="{A3A10215-C023-4B61-9DD1-CE3FDB812CEB}" destId="{23786150-4A0F-4CAD-9BF8-2CF4EFC51B7B}" srcOrd="2" destOrd="0" presId="urn:microsoft.com/office/officeart/2005/8/layout/hierarchy4"/>
    <dgm:cxn modelId="{37902138-2AB2-416F-9F40-3C0840D4443C}" type="presParOf" srcId="{23786150-4A0F-4CAD-9BF8-2CF4EFC51B7B}" destId="{DADA4FF1-9FF7-464B-A160-85E2006D66AB}" srcOrd="0" destOrd="0" presId="urn:microsoft.com/office/officeart/2005/8/layout/hierarchy4"/>
    <dgm:cxn modelId="{5D59E6AB-95C5-42AC-B27A-8B8483C56B9D}" type="presParOf" srcId="{DADA4FF1-9FF7-464B-A160-85E2006D66AB}" destId="{16AF53AE-A193-46B7-A8C5-B79B87F51423}" srcOrd="0" destOrd="0" presId="urn:microsoft.com/office/officeart/2005/8/layout/hierarchy4"/>
    <dgm:cxn modelId="{0B655C4E-9D2F-4EBA-9BF1-CF6D1EC6123B}" type="presParOf" srcId="{DADA4FF1-9FF7-464B-A160-85E2006D66AB}" destId="{F0F81DCE-BBAF-4448-8C06-FE929F6EFD50}" srcOrd="1" destOrd="0" presId="urn:microsoft.com/office/officeart/2005/8/layout/hierarchy4"/>
    <dgm:cxn modelId="{74BB4275-D88C-4576-9A3E-B19BD7A949B9}" type="presParOf" srcId="{DADA4FF1-9FF7-464B-A160-85E2006D66AB}" destId="{C7882690-B9B4-4E7B-9A8D-7E4FA15239D1}" srcOrd="2" destOrd="0" presId="urn:microsoft.com/office/officeart/2005/8/layout/hierarchy4"/>
    <dgm:cxn modelId="{2EE793E3-30AE-4B03-B71E-22B9FBC0D51D}" type="presParOf" srcId="{C7882690-B9B4-4E7B-9A8D-7E4FA15239D1}" destId="{433655AD-A900-41AD-8F0F-3CD31838D7EE}" srcOrd="0" destOrd="0" presId="urn:microsoft.com/office/officeart/2005/8/layout/hierarchy4"/>
    <dgm:cxn modelId="{B426482F-00A7-4548-B186-84B50F640638}" type="presParOf" srcId="{433655AD-A900-41AD-8F0F-3CD31838D7EE}" destId="{E4327505-0C43-4871-8757-A50453A0C067}" srcOrd="0" destOrd="0" presId="urn:microsoft.com/office/officeart/2005/8/layout/hierarchy4"/>
    <dgm:cxn modelId="{1418D9BB-F473-4DB7-A4F4-6180E3A66DAE}" type="presParOf" srcId="{433655AD-A900-41AD-8F0F-3CD31838D7EE}" destId="{FA240637-8708-425C-AE8B-749787D27E7F}" srcOrd="1" destOrd="0" presId="urn:microsoft.com/office/officeart/2005/8/layout/hierarchy4"/>
    <dgm:cxn modelId="{82FF5413-C706-42E8-9593-091420F3DE55}" type="presParOf" srcId="{433655AD-A900-41AD-8F0F-3CD31838D7EE}" destId="{66E87F13-839F-4F13-92F9-25D1DE1DBE89}" srcOrd="2" destOrd="0" presId="urn:microsoft.com/office/officeart/2005/8/layout/hierarchy4"/>
    <dgm:cxn modelId="{212240E1-81FF-4387-9235-A65970D1113F}" type="presParOf" srcId="{66E87F13-839F-4F13-92F9-25D1DE1DBE89}" destId="{59E9A1C9-BF43-46B0-BA12-280660F3E0B5}" srcOrd="0" destOrd="0" presId="urn:microsoft.com/office/officeart/2005/8/layout/hierarchy4"/>
    <dgm:cxn modelId="{1B169A1C-F035-4E28-AFE4-49264A9B9AF7}" type="presParOf" srcId="{59E9A1C9-BF43-46B0-BA12-280660F3E0B5}" destId="{26A96B2E-8431-4887-87F9-A88D05F1F01E}" srcOrd="0" destOrd="0" presId="urn:microsoft.com/office/officeart/2005/8/layout/hierarchy4"/>
    <dgm:cxn modelId="{DC8FF41A-9FE9-47A7-89D5-14E46CFBB374}" type="presParOf" srcId="{59E9A1C9-BF43-46B0-BA12-280660F3E0B5}" destId="{44BE5888-BFB2-42F3-8CFB-F35EA527E485}" srcOrd="1" destOrd="0" presId="urn:microsoft.com/office/officeart/2005/8/layout/hierarchy4"/>
    <dgm:cxn modelId="{93E4E2A7-3A24-4D79-BC14-9DD58B443576}" type="presParOf" srcId="{59E9A1C9-BF43-46B0-BA12-280660F3E0B5}" destId="{8C91A089-9E02-46C5-B968-BACB80AECC4C}" srcOrd="2" destOrd="0" presId="urn:microsoft.com/office/officeart/2005/8/layout/hierarchy4"/>
    <dgm:cxn modelId="{BEBFBA27-5179-4AA2-88D7-D72B4F77EA1E}" type="presParOf" srcId="{8C91A089-9E02-46C5-B968-BACB80AECC4C}" destId="{66AE5943-CD57-4B0A-B8A1-D1F6E298E33B}" srcOrd="0" destOrd="0" presId="urn:microsoft.com/office/officeart/2005/8/layout/hierarchy4"/>
    <dgm:cxn modelId="{3EFE0EF3-CF67-4EF4-BA07-903DA2BD8AA8}" type="presParOf" srcId="{66AE5943-CD57-4B0A-B8A1-D1F6E298E33B}" destId="{E4A8A91F-C72F-42C4-9F11-3F9AA5B7D093}" srcOrd="0" destOrd="0" presId="urn:microsoft.com/office/officeart/2005/8/layout/hierarchy4"/>
    <dgm:cxn modelId="{FCC4AC5C-902A-49B8-9956-22443DF194D5}" type="presParOf" srcId="{66AE5943-CD57-4B0A-B8A1-D1F6E298E33B}" destId="{BDB035FB-6BDA-4635-83F3-59ED0841BC23}"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CE075476-E9CA-4A59-A127-31223E8D37A1}"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ru-RU"/>
        </a:p>
      </dgm:t>
    </dgm:pt>
    <dgm:pt modelId="{946393D2-3BB5-4D19-BAF6-84B7339845C4}">
      <dgm:prSet phldrT="[Текст]" custT="1">
        <dgm:style>
          <a:lnRef idx="3">
            <a:schemeClr val="lt1"/>
          </a:lnRef>
          <a:fillRef idx="1">
            <a:schemeClr val="accent2"/>
          </a:fillRef>
          <a:effectRef idx="1">
            <a:schemeClr val="accent2"/>
          </a:effectRef>
          <a:fontRef idx="minor">
            <a:schemeClr val="lt1"/>
          </a:fontRef>
        </dgm:style>
      </dgm:prSet>
      <dgm:spPr/>
      <dgm:t>
        <a:bodyPr/>
        <a:lstStyle/>
        <a:p>
          <a:r>
            <a:rPr lang="ru-RU" sz="1600" b="1"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600" b="1" dirty="0">
            <a:solidFill>
              <a:schemeClr val="accent1">
                <a:lumMod val="50000"/>
              </a:schemeClr>
            </a:solidFill>
            <a:latin typeface="Times New Roman" panose="02020603050405020304" pitchFamily="18" charset="0"/>
            <a:cs typeface="Times New Roman" panose="02020603050405020304" pitchFamily="18" charset="0"/>
          </a:endParaRPr>
        </a:p>
      </dgm:t>
    </dgm:pt>
    <dgm:pt modelId="{6D4C3ED2-39E1-4137-9A50-9D8AF25F37D5}" type="par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E900975D-4121-430B-8FA3-BEFE3EC45817}" type="sibTrans" cxnId="{177B1604-DECB-437F-BD0A-A555EEF6E09F}">
      <dgm:prSet/>
      <dgm:spPr/>
      <dgm:t>
        <a:bodyPr/>
        <a:lstStyle/>
        <a:p>
          <a:endParaRPr lang="ru-RU" sz="1100" b="1">
            <a:latin typeface="Times New Roman" panose="02020603050405020304" pitchFamily="18" charset="0"/>
            <a:cs typeface="Times New Roman" panose="02020603050405020304" pitchFamily="18" charset="0"/>
          </a:endParaRPr>
        </a:p>
      </dgm:t>
    </dgm:pt>
    <dgm:pt modelId="{7711325B-E859-44FE-8B41-57F9AFDCA54B}">
      <dgm:prSet phldrT="[Текст]"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факт</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2BF8A7FD-5B45-414F-8537-22861CA0057A}" type="par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A670FA7C-7403-44C0-BA19-83B2BA693E61}" type="sibTrans" cxnId="{605000A8-E9A8-4E12-A1C8-8FA726E7C9AE}">
      <dgm:prSet/>
      <dgm:spPr/>
      <dgm:t>
        <a:bodyPr/>
        <a:lstStyle/>
        <a:p>
          <a:endParaRPr lang="ru-RU" sz="1100" b="1">
            <a:latin typeface="Times New Roman" panose="02020603050405020304" pitchFamily="18" charset="0"/>
            <a:cs typeface="Times New Roman" panose="02020603050405020304" pitchFamily="18" charset="0"/>
          </a:endParaRPr>
        </a:p>
      </dgm:t>
    </dgm:pt>
    <dgm:pt modelId="{F6F97186-B344-4193-9FE9-6DFB5403A289}">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259,6</a:t>
          </a:r>
        </a:p>
      </dgm:t>
    </dgm:pt>
    <dgm:pt modelId="{F22CCE59-9B42-4DA2-949C-34E1E0586A20}" type="par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01E5FF1C-8ED4-4ED1-A0DD-0AA37640AF28}" type="sibTrans" cxnId="{C28CBCF7-3139-40F7-B426-1830BB2434D9}">
      <dgm:prSet/>
      <dgm:spPr/>
      <dgm:t>
        <a:bodyPr/>
        <a:lstStyle/>
        <a:p>
          <a:endParaRPr lang="ru-RU" sz="1100" b="1">
            <a:latin typeface="Times New Roman" panose="02020603050405020304" pitchFamily="18" charset="0"/>
            <a:cs typeface="Times New Roman" panose="02020603050405020304" pitchFamily="18" charset="0"/>
          </a:endParaRPr>
        </a:p>
      </dgm:t>
    </dgm:pt>
    <dgm:pt modelId="{A1BB5A2E-A45D-4F6A-B329-CD4782193917}">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259,6 (оценка)</a:t>
          </a:r>
        </a:p>
      </dgm:t>
    </dgm:pt>
    <dgm:pt modelId="{64F31578-307B-4AF8-9DDD-FA0365BF46F7}" type="par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EE696C4B-FDDD-492E-99F0-85F84DCD2C36}" type="sibTrans" cxnId="{EFA08DB9-2A00-43D3-B718-DCFAD41C9E5B}">
      <dgm:prSet/>
      <dgm:spPr/>
      <dgm:t>
        <a:bodyPr/>
        <a:lstStyle/>
        <a:p>
          <a:endParaRPr lang="ru-RU" sz="1100" b="1">
            <a:latin typeface="Times New Roman" panose="02020603050405020304" pitchFamily="18" charset="0"/>
            <a:cs typeface="Times New Roman" panose="02020603050405020304" pitchFamily="18" charset="0"/>
          </a:endParaRPr>
        </a:p>
      </dgm:t>
    </dgm:pt>
    <dgm:pt modelId="{CD119780-6575-4106-AE5B-2CC6B48E5482}">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62,8</a:t>
          </a:r>
        </a:p>
      </dgm:t>
    </dgm:pt>
    <dgm:pt modelId="{A99EC59D-97F4-424A-A28E-01E77005439E}" type="par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3BBBAA4F-305C-4E5F-BBCB-DE1B8ED5978A}" type="sibTrans" cxnId="{7C2E5991-6D03-4679-BB46-318B01A66142}">
      <dgm:prSet/>
      <dgm:spPr/>
      <dgm:t>
        <a:bodyPr/>
        <a:lstStyle/>
        <a:p>
          <a:endParaRPr lang="ru-RU" sz="1100" b="1">
            <a:latin typeface="Times New Roman" panose="02020603050405020304" pitchFamily="18" charset="0"/>
            <a:cs typeface="Times New Roman" panose="02020603050405020304" pitchFamily="18" charset="0"/>
          </a:endParaRPr>
        </a:p>
      </dgm:t>
    </dgm:pt>
    <dgm:pt modelId="{B34B6A16-5EF9-4B63-A5E4-12B190B34880}">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38,7</a:t>
          </a:r>
        </a:p>
      </dgm:t>
    </dgm:pt>
    <dgm:pt modelId="{3047CE4C-FF19-4B45-8312-79C9A6EA38F8}" type="par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844E05AD-2AB6-4319-9130-67827496C360}" type="sibTrans" cxnId="{8F1F720A-D988-4739-9FFF-05E5C9E9A372}">
      <dgm:prSet/>
      <dgm:spPr/>
      <dgm:t>
        <a:bodyPr/>
        <a:lstStyle/>
        <a:p>
          <a:endParaRPr lang="ru-RU" sz="1100" b="1">
            <a:latin typeface="Times New Roman" panose="02020603050405020304" pitchFamily="18" charset="0"/>
            <a:cs typeface="Times New Roman" panose="02020603050405020304" pitchFamily="18" charset="0"/>
          </a:endParaRPr>
        </a:p>
      </dgm:t>
    </dgm:pt>
    <dgm:pt modelId="{93520637-36B3-4AB9-B949-92D55141E733}">
      <dgm:prSet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67,8</a:t>
          </a:r>
        </a:p>
      </dgm:t>
    </dgm:pt>
    <dgm:pt modelId="{15E02305-DAD8-4809-8067-42DAD00486AD}" type="par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59CBCFDE-87C7-4CA0-895C-10567390C816}" type="sibTrans" cxnId="{63612CDA-BBAA-48D8-BF07-558BDAD747A0}">
      <dgm:prSet/>
      <dgm:spPr/>
      <dgm:t>
        <a:bodyPr/>
        <a:lstStyle/>
        <a:p>
          <a:endParaRPr lang="ru-RU" sz="1100" b="1">
            <a:latin typeface="Times New Roman" panose="02020603050405020304" pitchFamily="18" charset="0"/>
            <a:cs typeface="Times New Roman" panose="02020603050405020304" pitchFamily="18" charset="0"/>
          </a:endParaRPr>
        </a:p>
      </dgm:t>
    </dgm:pt>
    <dgm:pt modelId="{9A0A1B48-08CE-44F2-8C66-5814C06EE4CC}">
      <dgm:prSet custT="1"/>
      <dgm:spPr>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38,0</a:t>
          </a:r>
        </a:p>
      </dgm:t>
    </dgm:pt>
    <dgm:pt modelId="{29FE6CB6-1907-439D-BB9A-57865C4A7A77}" type="par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26501B87-1556-4F1B-A703-D81F2BA2DB5B}" type="sibTrans" cxnId="{B7EC6DDD-6433-44EC-9FD5-BD8BA88E6613}">
      <dgm:prSet/>
      <dgm:spPr/>
      <dgm:t>
        <a:bodyPr/>
        <a:lstStyle/>
        <a:p>
          <a:endParaRPr lang="ru-RU" sz="1100" b="1">
            <a:latin typeface="Times New Roman" panose="02020603050405020304" pitchFamily="18" charset="0"/>
            <a:cs typeface="Times New Roman" panose="02020603050405020304" pitchFamily="18" charset="0"/>
          </a:endParaRPr>
        </a:p>
      </dgm:t>
    </dgm:pt>
    <dgm:pt modelId="{62031802-0EE5-47DF-BB1F-2C84A19F6746}">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2017</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43DD85C8-BF2E-4808-BFA8-3211ED494E6D}" type="par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35694793-DDF3-4ECC-9AA3-AC178B8D026F}" type="sibTrans" cxnId="{C6FEAE20-8BA5-48CC-BD38-7150DFBE6AEC}">
      <dgm:prSet/>
      <dgm:spPr/>
      <dgm:t>
        <a:bodyPr/>
        <a:lstStyle/>
        <a:p>
          <a:endParaRPr lang="ru-RU">
            <a:latin typeface="Times New Roman" panose="02020603050405020304" pitchFamily="18" charset="0"/>
            <a:cs typeface="Times New Roman" panose="02020603050405020304" pitchFamily="18" charset="0"/>
          </a:endParaRPr>
        </a:p>
      </dgm:t>
    </dgm:pt>
    <dgm:pt modelId="{89E09F27-5F73-400B-AE18-4421B9895F64}">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2018</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16B02458-69C3-4316-A805-FC6C92C26552}" type="par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FA1CF671-CE5A-43BE-A489-E153F0F8811C}" type="sibTrans" cxnId="{A87D5022-47CD-4FFB-9BAD-37B8F3D26BB3}">
      <dgm:prSet/>
      <dgm:spPr/>
      <dgm:t>
        <a:bodyPr/>
        <a:lstStyle/>
        <a:p>
          <a:endParaRPr lang="ru-RU">
            <a:latin typeface="Times New Roman" panose="02020603050405020304" pitchFamily="18" charset="0"/>
            <a:cs typeface="Times New Roman" panose="02020603050405020304" pitchFamily="18" charset="0"/>
          </a:endParaRPr>
        </a:p>
      </dgm:t>
    </dgm:pt>
    <dgm:pt modelId="{9E496AFB-5861-4A0B-A059-7AF34491328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2019</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6435703E-03C2-4EC2-8B8A-0AC2F1B8426B}" type="par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7097F666-B696-4074-BF8E-24ADA840ED3B}" type="sibTrans" cxnId="{23044D7B-7184-4077-9554-9305FEDD03E9}">
      <dgm:prSet/>
      <dgm:spPr/>
      <dgm:t>
        <a:bodyPr/>
        <a:lstStyle/>
        <a:p>
          <a:endParaRPr lang="ru-RU">
            <a:latin typeface="Times New Roman" panose="02020603050405020304" pitchFamily="18" charset="0"/>
            <a:cs typeface="Times New Roman" panose="02020603050405020304" pitchFamily="18" charset="0"/>
          </a:endParaRPr>
        </a:p>
      </dgm:t>
    </dgm:pt>
    <dgm:pt modelId="{C9C8B06B-C833-4D4A-8595-4BF5AEB204E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272,4</a:t>
          </a:r>
        </a:p>
      </dgm:t>
    </dgm:pt>
    <dgm:pt modelId="{14028F24-BEA5-47F9-87C0-7BDFCA43F3CF}" type="parTrans" cxnId="{6097BCC7-A1B5-404F-B699-13105664B528}">
      <dgm:prSet/>
      <dgm:spPr/>
      <dgm:t>
        <a:bodyPr/>
        <a:lstStyle/>
        <a:p>
          <a:endParaRPr lang="ru-RU">
            <a:latin typeface="Times New Roman" panose="02020603050405020304" pitchFamily="18" charset="0"/>
            <a:cs typeface="Times New Roman" panose="02020603050405020304" pitchFamily="18" charset="0"/>
          </a:endParaRPr>
        </a:p>
      </dgm:t>
    </dgm:pt>
    <dgm:pt modelId="{42D8C6A1-5C03-413A-99EF-223F18F536EB}" type="sibTrans" cxnId="{6097BCC7-A1B5-404F-B699-13105664B528}">
      <dgm:prSet/>
      <dgm:spPr/>
      <dgm:t>
        <a:bodyPr/>
        <a:lstStyle/>
        <a:p>
          <a:endParaRPr lang="ru-RU">
            <a:latin typeface="Times New Roman" panose="02020603050405020304" pitchFamily="18" charset="0"/>
            <a:cs typeface="Times New Roman" panose="02020603050405020304" pitchFamily="18" charset="0"/>
          </a:endParaRPr>
        </a:p>
      </dgm:t>
    </dgm:pt>
    <dgm:pt modelId="{66E38241-E965-439E-997F-74C14C213F23}">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70,4</a:t>
          </a:r>
        </a:p>
      </dgm:t>
    </dgm:pt>
    <dgm:pt modelId="{609CD11E-CAF4-4D39-A7D8-415A69AFCAA7}" type="par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4CC6C1EC-DF57-4C81-9B03-3A17304C52E6}" type="sibTrans" cxnId="{44D2D85A-6F4C-4ABC-8C2D-B28977898080}">
      <dgm:prSet/>
      <dgm:spPr/>
      <dgm:t>
        <a:bodyPr/>
        <a:lstStyle/>
        <a:p>
          <a:endParaRPr lang="ru-RU">
            <a:latin typeface="Times New Roman" panose="02020603050405020304" pitchFamily="18" charset="0"/>
            <a:cs typeface="Times New Roman" panose="02020603050405020304" pitchFamily="18" charset="0"/>
          </a:endParaRPr>
        </a:p>
      </dgm:t>
    </dgm:pt>
    <dgm:pt modelId="{D1936ACF-1E69-4953-BA37-9ADE2EF12E4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76,1</a:t>
          </a:r>
        </a:p>
      </dgm:t>
    </dgm:pt>
    <dgm:pt modelId="{A530724B-D4A2-46C1-8717-7F7FB05E23A3}" type="par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7319F631-09B1-48CB-BAF7-8445C5AC1618}" type="sibTrans" cxnId="{9D786EF0-2F4F-40F5-8C60-398E9181FD35}">
      <dgm:prSet/>
      <dgm:spPr/>
      <dgm:t>
        <a:bodyPr/>
        <a:lstStyle/>
        <a:p>
          <a:endParaRPr lang="ru-RU">
            <a:latin typeface="Times New Roman" panose="02020603050405020304" pitchFamily="18" charset="0"/>
            <a:cs typeface="Times New Roman" panose="02020603050405020304" pitchFamily="18" charset="0"/>
          </a:endParaRPr>
        </a:p>
      </dgm:t>
    </dgm:pt>
    <dgm:pt modelId="{C60BD95D-8BE5-42EC-AF9D-D22E07852892}">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288,0</a:t>
          </a:r>
        </a:p>
      </dgm:t>
    </dgm:pt>
    <dgm:pt modelId="{8DBEE901-4D78-4181-A6DB-04DBE5AFC449}" type="parTrans" cxnId="{D0FADE0F-F15B-45EB-BE1E-1190009A8ABD}">
      <dgm:prSet/>
      <dgm:spPr/>
      <dgm:t>
        <a:bodyPr/>
        <a:lstStyle/>
        <a:p>
          <a:endParaRPr lang="ru-RU">
            <a:latin typeface="Times New Roman" panose="02020603050405020304" pitchFamily="18" charset="0"/>
            <a:cs typeface="Times New Roman" panose="02020603050405020304" pitchFamily="18" charset="0"/>
          </a:endParaRPr>
        </a:p>
      </dgm:t>
    </dgm:pt>
    <dgm:pt modelId="{571AFEDE-AA12-4634-A6F3-33BC4E236E19}" type="sibTrans" cxnId="{D0FADE0F-F15B-45EB-BE1E-1190009A8ABD}">
      <dgm:prSet/>
      <dgm:spPr/>
      <dgm:t>
        <a:bodyPr/>
        <a:lstStyle/>
        <a:p>
          <a:endParaRPr lang="ru-RU">
            <a:latin typeface="Times New Roman" panose="02020603050405020304" pitchFamily="18" charset="0"/>
            <a:cs typeface="Times New Roman" panose="02020603050405020304" pitchFamily="18" charset="0"/>
          </a:endParaRPr>
        </a:p>
      </dgm:t>
    </dgm:pt>
    <dgm:pt modelId="{D5544F4D-4FD2-41EE-A356-ABCAA534BCB5}">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81,6</a:t>
          </a:r>
        </a:p>
      </dgm:t>
    </dgm:pt>
    <dgm:pt modelId="{BED13ABC-6FE3-4A0F-B363-3797DF01D994}" type="par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D6C0D10C-0A55-4B4C-95CA-342CC713B4EA}" type="sibTrans" cxnId="{BED1357D-2A03-4DBB-AF19-4EA3D0997E32}">
      <dgm:prSet/>
      <dgm:spPr/>
      <dgm:t>
        <a:bodyPr/>
        <a:lstStyle/>
        <a:p>
          <a:endParaRPr lang="ru-RU">
            <a:latin typeface="Times New Roman" panose="02020603050405020304" pitchFamily="18" charset="0"/>
            <a:cs typeface="Times New Roman" panose="02020603050405020304" pitchFamily="18" charset="0"/>
          </a:endParaRPr>
        </a:p>
      </dgm:t>
    </dgm:pt>
    <dgm:pt modelId="{187C542A-BCFC-4BBB-8DCA-67690BE3FD29}">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89,0</a:t>
          </a:r>
        </a:p>
      </dgm:t>
    </dgm:pt>
    <dgm:pt modelId="{1DE6EB8F-E86E-468D-9E31-3BEF22539EFA}" type="par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FA166069-510E-430D-ABBE-E1A2B09558CE}" type="sibTrans" cxnId="{A7625AB6-5CA8-4543-AFDF-3445626B95A7}">
      <dgm:prSet/>
      <dgm:spPr/>
      <dgm:t>
        <a:bodyPr/>
        <a:lstStyle/>
        <a:p>
          <a:endParaRPr lang="ru-RU">
            <a:latin typeface="Times New Roman" panose="02020603050405020304" pitchFamily="18" charset="0"/>
            <a:cs typeface="Times New Roman" panose="02020603050405020304" pitchFamily="18" charset="0"/>
          </a:endParaRPr>
        </a:p>
      </dgm:t>
    </dgm:pt>
    <dgm:pt modelId="{25C69CC8-098D-44A3-878A-5E3FEF1E9C10}">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305,8</a:t>
          </a:r>
        </a:p>
      </dgm:t>
    </dgm:pt>
    <dgm:pt modelId="{28799DE6-79A2-4C3E-B141-55C8FB729A4A}" type="parTrans" cxnId="{7EAEC371-553E-4E9D-A4CC-83A632C1A866}">
      <dgm:prSet/>
      <dgm:spPr/>
      <dgm:t>
        <a:bodyPr/>
        <a:lstStyle/>
        <a:p>
          <a:endParaRPr lang="ru-RU">
            <a:latin typeface="Times New Roman" panose="02020603050405020304" pitchFamily="18" charset="0"/>
            <a:cs typeface="Times New Roman" panose="02020603050405020304" pitchFamily="18" charset="0"/>
          </a:endParaRPr>
        </a:p>
      </dgm:t>
    </dgm:pt>
    <dgm:pt modelId="{41B933A1-9AB0-4413-9012-F89B9C70741E}" type="sibTrans" cxnId="{7EAEC371-553E-4E9D-A4CC-83A632C1A866}">
      <dgm:prSet/>
      <dgm:spPr/>
      <dgm:t>
        <a:bodyPr/>
        <a:lstStyle/>
        <a:p>
          <a:endParaRPr lang="ru-RU">
            <a:latin typeface="Times New Roman" panose="02020603050405020304" pitchFamily="18" charset="0"/>
            <a:cs typeface="Times New Roman" panose="02020603050405020304" pitchFamily="18" charset="0"/>
          </a:endParaRPr>
        </a:p>
      </dgm:t>
    </dgm:pt>
    <dgm:pt modelId="{BDDF592B-1C58-40EE-9108-0DC798BB2F08}">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90,1</a:t>
          </a:r>
        </a:p>
      </dgm:t>
    </dgm:pt>
    <dgm:pt modelId="{B756F4C0-E80B-4D51-98DD-9ED456BC9850}" type="par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A8539F8F-5449-4F69-9D5B-CD73E9384FB2}" type="sibTrans" cxnId="{BCC1FE31-0246-43DC-9367-3E68D1580877}">
      <dgm:prSet/>
      <dgm:spPr/>
      <dgm:t>
        <a:bodyPr/>
        <a:lstStyle/>
        <a:p>
          <a:endParaRPr lang="ru-RU">
            <a:latin typeface="Times New Roman" panose="02020603050405020304" pitchFamily="18" charset="0"/>
            <a:cs typeface="Times New Roman" panose="02020603050405020304" pitchFamily="18" charset="0"/>
          </a:endParaRPr>
        </a:p>
      </dgm:t>
    </dgm:pt>
    <dgm:pt modelId="{1B20A584-E8E7-451F-84AF-E95BD5B40EA1}">
      <dgm:prSet custT="1"/>
      <dgm:spPr>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dgm:spPr>
      <dgm:t>
        <a:bodyPr/>
        <a:lstStyle/>
        <a:p>
          <a:r>
            <a:rPr lang="ru-RU" sz="1200" b="1" dirty="0" smtClean="0">
              <a:solidFill>
                <a:schemeClr val="tx1"/>
              </a:solidFill>
              <a:latin typeface="Times New Roman" panose="02020603050405020304" pitchFamily="18" charset="0"/>
              <a:cs typeface="Times New Roman" panose="02020603050405020304" pitchFamily="18" charset="0"/>
            </a:rPr>
            <a:t>98,4</a:t>
          </a:r>
        </a:p>
      </dgm:t>
    </dgm:pt>
    <dgm:pt modelId="{7E48482B-E88A-45F7-BC59-A70F71B3034D}" type="par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1F3B44A3-41F0-4FE2-8FE9-2EEC4DC3DA9C}" type="sibTrans" cxnId="{DF667443-0DAC-4B0C-935A-F0465B69CBFB}">
      <dgm:prSet/>
      <dgm:spPr/>
      <dgm:t>
        <a:bodyPr/>
        <a:lstStyle/>
        <a:p>
          <a:endParaRPr lang="ru-RU">
            <a:latin typeface="Times New Roman" panose="02020603050405020304" pitchFamily="18" charset="0"/>
            <a:cs typeface="Times New Roman" panose="02020603050405020304" pitchFamily="18" charset="0"/>
          </a:endParaRPr>
        </a:p>
      </dgm:t>
    </dgm:pt>
    <dgm:pt modelId="{5A6BA2F8-AB86-4FEA-9FCE-F9FA52A7F9A0}">
      <dgm:prSet phldrT="[Текст]" custT="1"/>
      <dgm:spPr>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dgm:spPr>
      <dgm:t>
        <a:bodyPr/>
        <a:lstStyle/>
        <a:p>
          <a:r>
            <a:rPr lang="ru-RU" sz="1400" b="1" dirty="0" smtClean="0">
              <a:solidFill>
                <a:schemeClr val="tx1"/>
              </a:solidFill>
              <a:latin typeface="Times New Roman" panose="02020603050405020304" pitchFamily="18" charset="0"/>
              <a:cs typeface="Times New Roman" panose="02020603050405020304" pitchFamily="18" charset="0"/>
            </a:rPr>
            <a:t>2016 план</a:t>
          </a:r>
          <a:endParaRPr lang="ru-RU" sz="1400" b="1" dirty="0">
            <a:solidFill>
              <a:schemeClr val="tx1"/>
            </a:solidFill>
            <a:latin typeface="Times New Roman" panose="02020603050405020304" pitchFamily="18" charset="0"/>
            <a:cs typeface="Times New Roman" panose="02020603050405020304" pitchFamily="18" charset="0"/>
          </a:endParaRPr>
        </a:p>
      </dgm:t>
    </dgm:pt>
    <dgm:pt modelId="{C6F24F42-97B0-4B65-A4C6-FEB3AD0E1596}" type="sib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6CA8BE2D-8B63-444F-91FB-8F9AAFFFD516}" type="parTrans" cxnId="{85E56FFB-E071-40C7-BFC1-E9508A75A379}">
      <dgm:prSet/>
      <dgm:spPr/>
      <dgm:t>
        <a:bodyPr/>
        <a:lstStyle/>
        <a:p>
          <a:endParaRPr lang="ru-RU" sz="1100" b="1">
            <a:latin typeface="Times New Roman" panose="02020603050405020304" pitchFamily="18" charset="0"/>
            <a:cs typeface="Times New Roman" panose="02020603050405020304" pitchFamily="18" charset="0"/>
          </a:endParaRPr>
        </a:p>
      </dgm:t>
    </dgm:pt>
    <dgm:pt modelId="{25DDEEC2-9BA5-4367-BB24-33CAA47BBC09}" type="pres">
      <dgm:prSet presAssocID="{CE075476-E9CA-4A59-A127-31223E8D37A1}" presName="Name0" presStyleCnt="0">
        <dgm:presLayoutVars>
          <dgm:chPref val="1"/>
          <dgm:dir/>
          <dgm:animOne val="branch"/>
          <dgm:animLvl val="lvl"/>
          <dgm:resizeHandles/>
        </dgm:presLayoutVars>
      </dgm:prSet>
      <dgm:spPr/>
      <dgm:t>
        <a:bodyPr/>
        <a:lstStyle/>
        <a:p>
          <a:endParaRPr lang="ru-RU"/>
        </a:p>
      </dgm:t>
    </dgm:pt>
    <dgm:pt modelId="{87933F1B-038B-4A5D-83E8-61DBF60EC4B3}" type="pres">
      <dgm:prSet presAssocID="{946393D2-3BB5-4D19-BAF6-84B7339845C4}" presName="vertOne" presStyleCnt="0"/>
      <dgm:spPr/>
      <dgm:t>
        <a:bodyPr/>
        <a:lstStyle/>
        <a:p>
          <a:endParaRPr lang="ru-RU"/>
        </a:p>
      </dgm:t>
    </dgm:pt>
    <dgm:pt modelId="{9DF12F5D-797B-4C71-93F7-7C835BFF7982}" type="pres">
      <dgm:prSet presAssocID="{946393D2-3BB5-4D19-BAF6-84B7339845C4}" presName="txOne" presStyleLbl="node0" presStyleIdx="0" presStyleCnt="1">
        <dgm:presLayoutVars>
          <dgm:chPref val="3"/>
        </dgm:presLayoutVars>
      </dgm:prSet>
      <dgm:spPr/>
      <dgm:t>
        <a:bodyPr/>
        <a:lstStyle/>
        <a:p>
          <a:endParaRPr lang="ru-RU"/>
        </a:p>
      </dgm:t>
    </dgm:pt>
    <dgm:pt modelId="{BB51C614-670C-40C7-BCBD-B3150FB090FB}" type="pres">
      <dgm:prSet presAssocID="{946393D2-3BB5-4D19-BAF6-84B7339845C4}" presName="parTransOne" presStyleCnt="0"/>
      <dgm:spPr/>
      <dgm:t>
        <a:bodyPr/>
        <a:lstStyle/>
        <a:p>
          <a:endParaRPr lang="ru-RU"/>
        </a:p>
      </dgm:t>
    </dgm:pt>
    <dgm:pt modelId="{B74154C5-AFFE-498C-8E4C-911D7456AC97}" type="pres">
      <dgm:prSet presAssocID="{946393D2-3BB5-4D19-BAF6-84B7339845C4}" presName="horzOne" presStyleCnt="0"/>
      <dgm:spPr/>
      <dgm:t>
        <a:bodyPr/>
        <a:lstStyle/>
        <a:p>
          <a:endParaRPr lang="ru-RU"/>
        </a:p>
      </dgm:t>
    </dgm:pt>
    <dgm:pt modelId="{AA6E5317-C9D5-49D6-9218-04A9A8CDF9E8}" type="pres">
      <dgm:prSet presAssocID="{5A6BA2F8-AB86-4FEA-9FCE-F9FA52A7F9A0}" presName="vertTwo" presStyleCnt="0"/>
      <dgm:spPr/>
      <dgm:t>
        <a:bodyPr/>
        <a:lstStyle/>
        <a:p>
          <a:endParaRPr lang="ru-RU"/>
        </a:p>
      </dgm:t>
    </dgm:pt>
    <dgm:pt modelId="{EFD09625-1EEB-463A-9D51-52F09A5E039B}" type="pres">
      <dgm:prSet presAssocID="{5A6BA2F8-AB86-4FEA-9FCE-F9FA52A7F9A0}" presName="txTwo" presStyleLbl="node2" presStyleIdx="0" presStyleCnt="5" custScaleY="70989">
        <dgm:presLayoutVars>
          <dgm:chPref val="3"/>
        </dgm:presLayoutVars>
      </dgm:prSet>
      <dgm:spPr/>
      <dgm:t>
        <a:bodyPr/>
        <a:lstStyle/>
        <a:p>
          <a:endParaRPr lang="ru-RU"/>
        </a:p>
      </dgm:t>
    </dgm:pt>
    <dgm:pt modelId="{D65A41FF-7035-4133-9240-517AEBC67369}" type="pres">
      <dgm:prSet presAssocID="{5A6BA2F8-AB86-4FEA-9FCE-F9FA52A7F9A0}" presName="parTransTwo" presStyleCnt="0"/>
      <dgm:spPr/>
      <dgm:t>
        <a:bodyPr/>
        <a:lstStyle/>
        <a:p>
          <a:endParaRPr lang="ru-RU"/>
        </a:p>
      </dgm:t>
    </dgm:pt>
    <dgm:pt modelId="{ED986375-36F5-4143-A5F0-85653599471E}" type="pres">
      <dgm:prSet presAssocID="{5A6BA2F8-AB86-4FEA-9FCE-F9FA52A7F9A0}" presName="horzTwo" presStyleCnt="0"/>
      <dgm:spPr/>
      <dgm:t>
        <a:bodyPr/>
        <a:lstStyle/>
        <a:p>
          <a:endParaRPr lang="ru-RU"/>
        </a:p>
      </dgm:t>
    </dgm:pt>
    <dgm:pt modelId="{72DE6149-9A73-4029-9C01-1DA1EF77D264}" type="pres">
      <dgm:prSet presAssocID="{F6F97186-B344-4193-9FE9-6DFB5403A289}" presName="vertThree" presStyleCnt="0"/>
      <dgm:spPr/>
    </dgm:pt>
    <dgm:pt modelId="{B7B68934-E179-4D36-8AD9-7637EF3F0019}" type="pres">
      <dgm:prSet presAssocID="{F6F97186-B344-4193-9FE9-6DFB5403A289}" presName="txThree" presStyleLbl="node3" presStyleIdx="0" presStyleCnt="5" custLinFactNeighborX="-8171" custLinFactNeighborY="-33834">
        <dgm:presLayoutVars>
          <dgm:chPref val="3"/>
        </dgm:presLayoutVars>
      </dgm:prSet>
      <dgm:spPr/>
      <dgm:t>
        <a:bodyPr/>
        <a:lstStyle/>
        <a:p>
          <a:endParaRPr lang="ru-RU"/>
        </a:p>
      </dgm:t>
    </dgm:pt>
    <dgm:pt modelId="{7E986455-5145-43D1-AB19-A5C822796874}" type="pres">
      <dgm:prSet presAssocID="{F6F97186-B344-4193-9FE9-6DFB5403A289}" presName="parTransThree" presStyleCnt="0"/>
      <dgm:spPr/>
    </dgm:pt>
    <dgm:pt modelId="{E4CD0B37-6C75-4A8F-946C-21E075E1E2CF}" type="pres">
      <dgm:prSet presAssocID="{F6F97186-B344-4193-9FE9-6DFB5403A289}" presName="horzThree" presStyleCnt="0"/>
      <dgm:spPr/>
    </dgm:pt>
    <dgm:pt modelId="{0149EBE6-AA59-4F78-AF18-137F8047AB47}" type="pres">
      <dgm:prSet presAssocID="{CD119780-6575-4106-AE5B-2CC6B48E5482}" presName="vertFour" presStyleCnt="0">
        <dgm:presLayoutVars>
          <dgm:chPref val="3"/>
        </dgm:presLayoutVars>
      </dgm:prSet>
      <dgm:spPr/>
      <dgm:t>
        <a:bodyPr/>
        <a:lstStyle/>
        <a:p>
          <a:endParaRPr lang="ru-RU"/>
        </a:p>
      </dgm:t>
    </dgm:pt>
    <dgm:pt modelId="{14BABD28-5047-47A3-A701-B7AFBBE28819}" type="pres">
      <dgm:prSet presAssocID="{CD119780-6575-4106-AE5B-2CC6B48E5482}" presName="txFour" presStyleLbl="node4" presStyleIdx="0" presStyleCnt="10" custLinFactNeighborX="-8171" custLinFactNeighborY="2318">
        <dgm:presLayoutVars>
          <dgm:chPref val="3"/>
        </dgm:presLayoutVars>
      </dgm:prSet>
      <dgm:spPr/>
      <dgm:t>
        <a:bodyPr/>
        <a:lstStyle/>
        <a:p>
          <a:endParaRPr lang="ru-RU"/>
        </a:p>
      </dgm:t>
    </dgm:pt>
    <dgm:pt modelId="{3F489D25-51FA-4C91-9DDF-6BA1DB51256D}" type="pres">
      <dgm:prSet presAssocID="{CD119780-6575-4106-AE5B-2CC6B48E5482}" presName="parTransFour" presStyleCnt="0"/>
      <dgm:spPr/>
      <dgm:t>
        <a:bodyPr/>
        <a:lstStyle/>
        <a:p>
          <a:endParaRPr lang="ru-RU"/>
        </a:p>
      </dgm:t>
    </dgm:pt>
    <dgm:pt modelId="{D0D594F6-8533-4A50-8AE7-20755C3BFFA9}" type="pres">
      <dgm:prSet presAssocID="{CD119780-6575-4106-AE5B-2CC6B48E5482}" presName="horzFour" presStyleCnt="0"/>
      <dgm:spPr/>
      <dgm:t>
        <a:bodyPr/>
        <a:lstStyle/>
        <a:p>
          <a:endParaRPr lang="ru-RU"/>
        </a:p>
      </dgm:t>
    </dgm:pt>
    <dgm:pt modelId="{25C7D557-F0AE-4C4E-8B80-BC2468777DC6}" type="pres">
      <dgm:prSet presAssocID="{93520637-36B3-4AB9-B949-92D55141E733}" presName="vertFour" presStyleCnt="0">
        <dgm:presLayoutVars>
          <dgm:chPref val="3"/>
        </dgm:presLayoutVars>
      </dgm:prSet>
      <dgm:spPr/>
      <dgm:t>
        <a:bodyPr/>
        <a:lstStyle/>
        <a:p>
          <a:endParaRPr lang="ru-RU"/>
        </a:p>
      </dgm:t>
    </dgm:pt>
    <dgm:pt modelId="{8E7E2D4A-62E6-4A23-A5DD-552A63903B64}" type="pres">
      <dgm:prSet presAssocID="{93520637-36B3-4AB9-B949-92D55141E733}" presName="txFour" presStyleLbl="node4" presStyleIdx="1" presStyleCnt="10">
        <dgm:presLayoutVars>
          <dgm:chPref val="3"/>
        </dgm:presLayoutVars>
      </dgm:prSet>
      <dgm:spPr/>
      <dgm:t>
        <a:bodyPr/>
        <a:lstStyle/>
        <a:p>
          <a:endParaRPr lang="ru-RU"/>
        </a:p>
      </dgm:t>
    </dgm:pt>
    <dgm:pt modelId="{B338BAF6-59FE-4215-B697-18ED9B1E550D}" type="pres">
      <dgm:prSet presAssocID="{93520637-36B3-4AB9-B949-92D55141E733}" presName="horzFour" presStyleCnt="0"/>
      <dgm:spPr/>
      <dgm:t>
        <a:bodyPr/>
        <a:lstStyle/>
        <a:p>
          <a:endParaRPr lang="ru-RU"/>
        </a:p>
      </dgm:t>
    </dgm:pt>
    <dgm:pt modelId="{694C6A3E-E1B4-4940-ABED-A0BE47161CCE}" type="pres">
      <dgm:prSet presAssocID="{C6F24F42-97B0-4B65-A4C6-FEB3AD0E1596}" presName="sibSpaceTwo" presStyleCnt="0"/>
      <dgm:spPr/>
      <dgm:t>
        <a:bodyPr/>
        <a:lstStyle/>
        <a:p>
          <a:endParaRPr lang="ru-RU"/>
        </a:p>
      </dgm:t>
    </dgm:pt>
    <dgm:pt modelId="{22BDFE06-8D1B-4C76-8FF0-2DABD4B35522}" type="pres">
      <dgm:prSet presAssocID="{7711325B-E859-44FE-8B41-57F9AFDCA54B}" presName="vertTwo" presStyleCnt="0"/>
      <dgm:spPr/>
      <dgm:t>
        <a:bodyPr/>
        <a:lstStyle/>
        <a:p>
          <a:endParaRPr lang="ru-RU"/>
        </a:p>
      </dgm:t>
    </dgm:pt>
    <dgm:pt modelId="{576C6983-4618-426C-8177-DEA9FE3AC4EB}" type="pres">
      <dgm:prSet presAssocID="{7711325B-E859-44FE-8B41-57F9AFDCA54B}" presName="txTwo" presStyleLbl="node2" presStyleIdx="1" presStyleCnt="5" custScaleY="70989">
        <dgm:presLayoutVars>
          <dgm:chPref val="3"/>
        </dgm:presLayoutVars>
      </dgm:prSet>
      <dgm:spPr/>
      <dgm:t>
        <a:bodyPr/>
        <a:lstStyle/>
        <a:p>
          <a:endParaRPr lang="ru-RU"/>
        </a:p>
      </dgm:t>
    </dgm:pt>
    <dgm:pt modelId="{498D5BED-6816-45E0-A418-8DCFF49902AF}" type="pres">
      <dgm:prSet presAssocID="{7711325B-E859-44FE-8B41-57F9AFDCA54B}" presName="parTransTwo" presStyleCnt="0"/>
      <dgm:spPr/>
      <dgm:t>
        <a:bodyPr/>
        <a:lstStyle/>
        <a:p>
          <a:endParaRPr lang="ru-RU"/>
        </a:p>
      </dgm:t>
    </dgm:pt>
    <dgm:pt modelId="{508A389B-C0F5-43D4-BD46-7C9F058EB2F7}" type="pres">
      <dgm:prSet presAssocID="{7711325B-E859-44FE-8B41-57F9AFDCA54B}" presName="horzTwo" presStyleCnt="0"/>
      <dgm:spPr/>
      <dgm:t>
        <a:bodyPr/>
        <a:lstStyle/>
        <a:p>
          <a:endParaRPr lang="ru-RU"/>
        </a:p>
      </dgm:t>
    </dgm:pt>
    <dgm:pt modelId="{2E9427EC-521F-45BD-95BD-C2EA62236516}" type="pres">
      <dgm:prSet presAssocID="{A1BB5A2E-A45D-4F6A-B329-CD4782193917}" presName="vertThree" presStyleCnt="0"/>
      <dgm:spPr/>
    </dgm:pt>
    <dgm:pt modelId="{672DFC88-43F4-433B-9B7F-D5CE282279E3}" type="pres">
      <dgm:prSet presAssocID="{A1BB5A2E-A45D-4F6A-B329-CD4782193917}" presName="txThree" presStyleLbl="node3" presStyleIdx="1" presStyleCnt="5">
        <dgm:presLayoutVars>
          <dgm:chPref val="3"/>
        </dgm:presLayoutVars>
      </dgm:prSet>
      <dgm:spPr/>
      <dgm:t>
        <a:bodyPr/>
        <a:lstStyle/>
        <a:p>
          <a:endParaRPr lang="ru-RU"/>
        </a:p>
      </dgm:t>
    </dgm:pt>
    <dgm:pt modelId="{BCC873B0-A9FE-4F45-AD2E-ED28CA5DFD9A}" type="pres">
      <dgm:prSet presAssocID="{A1BB5A2E-A45D-4F6A-B329-CD4782193917}" presName="parTransThree" presStyleCnt="0"/>
      <dgm:spPr/>
    </dgm:pt>
    <dgm:pt modelId="{68FB6F70-C047-4E46-9E82-A09946504644}" type="pres">
      <dgm:prSet presAssocID="{A1BB5A2E-A45D-4F6A-B329-CD4782193917}" presName="horzThree" presStyleCnt="0"/>
      <dgm:spPr/>
    </dgm:pt>
    <dgm:pt modelId="{FF422C5A-2F9A-4C9D-854E-BFC785439DEC}" type="pres">
      <dgm:prSet presAssocID="{B34B6A16-5EF9-4B63-A5E4-12B190B34880}" presName="vertFour" presStyleCnt="0">
        <dgm:presLayoutVars>
          <dgm:chPref val="3"/>
        </dgm:presLayoutVars>
      </dgm:prSet>
      <dgm:spPr/>
      <dgm:t>
        <a:bodyPr/>
        <a:lstStyle/>
        <a:p>
          <a:endParaRPr lang="ru-RU"/>
        </a:p>
      </dgm:t>
    </dgm:pt>
    <dgm:pt modelId="{C586111C-58B6-40AF-8D8A-60EE680572BA}" type="pres">
      <dgm:prSet presAssocID="{B34B6A16-5EF9-4B63-A5E4-12B190B34880}" presName="txFour" presStyleLbl="node4" presStyleIdx="2" presStyleCnt="10">
        <dgm:presLayoutVars>
          <dgm:chPref val="3"/>
        </dgm:presLayoutVars>
      </dgm:prSet>
      <dgm:spPr/>
      <dgm:t>
        <a:bodyPr/>
        <a:lstStyle/>
        <a:p>
          <a:endParaRPr lang="ru-RU"/>
        </a:p>
      </dgm:t>
    </dgm:pt>
    <dgm:pt modelId="{A0E0AB26-1DEA-4D08-AD62-8A7E0816A59C}" type="pres">
      <dgm:prSet presAssocID="{B34B6A16-5EF9-4B63-A5E4-12B190B34880}" presName="parTransFour" presStyleCnt="0"/>
      <dgm:spPr/>
      <dgm:t>
        <a:bodyPr/>
        <a:lstStyle/>
        <a:p>
          <a:endParaRPr lang="ru-RU"/>
        </a:p>
      </dgm:t>
    </dgm:pt>
    <dgm:pt modelId="{FFF447F9-BACE-4B19-B5DF-5D71FE61C4DC}" type="pres">
      <dgm:prSet presAssocID="{B34B6A16-5EF9-4B63-A5E4-12B190B34880}" presName="horzFour" presStyleCnt="0"/>
      <dgm:spPr/>
      <dgm:t>
        <a:bodyPr/>
        <a:lstStyle/>
        <a:p>
          <a:endParaRPr lang="ru-RU"/>
        </a:p>
      </dgm:t>
    </dgm:pt>
    <dgm:pt modelId="{5106FDE3-AC3E-4615-8C4F-829EABC2C26C}" type="pres">
      <dgm:prSet presAssocID="{9A0A1B48-08CE-44F2-8C66-5814C06EE4CC}" presName="vertFour" presStyleCnt="0">
        <dgm:presLayoutVars>
          <dgm:chPref val="3"/>
        </dgm:presLayoutVars>
      </dgm:prSet>
      <dgm:spPr/>
      <dgm:t>
        <a:bodyPr/>
        <a:lstStyle/>
        <a:p>
          <a:endParaRPr lang="ru-RU"/>
        </a:p>
      </dgm:t>
    </dgm:pt>
    <dgm:pt modelId="{41590EE3-70B4-4E0E-8D44-18EF1FD97F2E}" type="pres">
      <dgm:prSet presAssocID="{9A0A1B48-08CE-44F2-8C66-5814C06EE4CC}" presName="txFour" presStyleLbl="node4" presStyleIdx="3" presStyleCnt="10">
        <dgm:presLayoutVars>
          <dgm:chPref val="3"/>
        </dgm:presLayoutVars>
      </dgm:prSet>
      <dgm:spPr/>
      <dgm:t>
        <a:bodyPr/>
        <a:lstStyle/>
        <a:p>
          <a:endParaRPr lang="ru-RU"/>
        </a:p>
      </dgm:t>
    </dgm:pt>
    <dgm:pt modelId="{D1A4E4BA-FB74-44DD-88E4-672303AAC4FA}" type="pres">
      <dgm:prSet presAssocID="{9A0A1B48-08CE-44F2-8C66-5814C06EE4CC}" presName="horzFour" presStyleCnt="0"/>
      <dgm:spPr/>
      <dgm:t>
        <a:bodyPr/>
        <a:lstStyle/>
        <a:p>
          <a:endParaRPr lang="ru-RU"/>
        </a:p>
      </dgm:t>
    </dgm:pt>
    <dgm:pt modelId="{8A94FD29-AE36-4272-B8B7-FF847200D7A2}" type="pres">
      <dgm:prSet presAssocID="{A670FA7C-7403-44C0-BA19-83B2BA693E61}" presName="sibSpaceTwo" presStyleCnt="0"/>
      <dgm:spPr/>
    </dgm:pt>
    <dgm:pt modelId="{AF93020A-9780-4776-85B8-7147747F36CC}" type="pres">
      <dgm:prSet presAssocID="{62031802-0EE5-47DF-BB1F-2C84A19F6746}" presName="vertTwo" presStyleCnt="0"/>
      <dgm:spPr/>
    </dgm:pt>
    <dgm:pt modelId="{A25BE625-018B-46BA-BE7F-ED875B975F26}" type="pres">
      <dgm:prSet presAssocID="{62031802-0EE5-47DF-BB1F-2C84A19F6746}" presName="txTwo" presStyleLbl="node2" presStyleIdx="2" presStyleCnt="5" custScaleY="70989">
        <dgm:presLayoutVars>
          <dgm:chPref val="3"/>
        </dgm:presLayoutVars>
      </dgm:prSet>
      <dgm:spPr/>
      <dgm:t>
        <a:bodyPr/>
        <a:lstStyle/>
        <a:p>
          <a:endParaRPr lang="ru-RU"/>
        </a:p>
      </dgm:t>
    </dgm:pt>
    <dgm:pt modelId="{1A223B6C-87F7-4855-A691-FD4F8FB278AD}" type="pres">
      <dgm:prSet presAssocID="{62031802-0EE5-47DF-BB1F-2C84A19F6746}" presName="parTransTwo" presStyleCnt="0"/>
      <dgm:spPr/>
    </dgm:pt>
    <dgm:pt modelId="{DACF82F6-95A6-4B59-9D37-F46699815612}" type="pres">
      <dgm:prSet presAssocID="{62031802-0EE5-47DF-BB1F-2C84A19F6746}" presName="horzTwo" presStyleCnt="0"/>
      <dgm:spPr/>
    </dgm:pt>
    <dgm:pt modelId="{72E6673E-523D-4E62-80E5-5062FE589301}" type="pres">
      <dgm:prSet presAssocID="{C9C8B06B-C833-4D4A-8595-4BF5AEB204E9}" presName="vertThree" presStyleCnt="0"/>
      <dgm:spPr/>
    </dgm:pt>
    <dgm:pt modelId="{CB2AF246-A0C3-4F64-A578-D38165C39147}" type="pres">
      <dgm:prSet presAssocID="{C9C8B06B-C833-4D4A-8595-4BF5AEB204E9}" presName="txThree" presStyleLbl="node3" presStyleIdx="2" presStyleCnt="5">
        <dgm:presLayoutVars>
          <dgm:chPref val="3"/>
        </dgm:presLayoutVars>
      </dgm:prSet>
      <dgm:spPr/>
      <dgm:t>
        <a:bodyPr/>
        <a:lstStyle/>
        <a:p>
          <a:endParaRPr lang="ru-RU"/>
        </a:p>
      </dgm:t>
    </dgm:pt>
    <dgm:pt modelId="{819FC9E5-E3D6-4C1A-9A2E-5E9E87CE7A56}" type="pres">
      <dgm:prSet presAssocID="{C9C8B06B-C833-4D4A-8595-4BF5AEB204E9}" presName="parTransThree" presStyleCnt="0"/>
      <dgm:spPr/>
    </dgm:pt>
    <dgm:pt modelId="{F0336813-9E34-44C5-93FA-F6459A965D24}" type="pres">
      <dgm:prSet presAssocID="{C9C8B06B-C833-4D4A-8595-4BF5AEB204E9}" presName="horzThree" presStyleCnt="0"/>
      <dgm:spPr/>
    </dgm:pt>
    <dgm:pt modelId="{BC3780EC-6A8B-44DF-B9EE-2DD1146E7F89}" type="pres">
      <dgm:prSet presAssocID="{66E38241-E965-439E-997F-74C14C213F23}" presName="vertFour" presStyleCnt="0">
        <dgm:presLayoutVars>
          <dgm:chPref val="3"/>
        </dgm:presLayoutVars>
      </dgm:prSet>
      <dgm:spPr/>
    </dgm:pt>
    <dgm:pt modelId="{02D78884-08A2-47FD-874A-FD0B1E1D6A24}" type="pres">
      <dgm:prSet presAssocID="{66E38241-E965-439E-997F-74C14C213F23}" presName="txFour" presStyleLbl="node4" presStyleIdx="4" presStyleCnt="10">
        <dgm:presLayoutVars>
          <dgm:chPref val="3"/>
        </dgm:presLayoutVars>
      </dgm:prSet>
      <dgm:spPr/>
      <dgm:t>
        <a:bodyPr/>
        <a:lstStyle/>
        <a:p>
          <a:endParaRPr lang="ru-RU"/>
        </a:p>
      </dgm:t>
    </dgm:pt>
    <dgm:pt modelId="{BEA800FD-3FF2-44D3-B095-1DA76A25312A}" type="pres">
      <dgm:prSet presAssocID="{66E38241-E965-439E-997F-74C14C213F23}" presName="parTransFour" presStyleCnt="0"/>
      <dgm:spPr/>
    </dgm:pt>
    <dgm:pt modelId="{EE518E9E-1373-401A-B06B-B7F8F1BE37AF}" type="pres">
      <dgm:prSet presAssocID="{66E38241-E965-439E-997F-74C14C213F23}" presName="horzFour" presStyleCnt="0"/>
      <dgm:spPr/>
    </dgm:pt>
    <dgm:pt modelId="{4A08C748-3ACE-47B8-ABA4-F56495914AD8}" type="pres">
      <dgm:prSet presAssocID="{D1936ACF-1E69-4953-BA37-9ADE2EF12E41}" presName="vertFour" presStyleCnt="0">
        <dgm:presLayoutVars>
          <dgm:chPref val="3"/>
        </dgm:presLayoutVars>
      </dgm:prSet>
      <dgm:spPr/>
    </dgm:pt>
    <dgm:pt modelId="{59176932-D6D5-4C36-BF7A-69A1297C4BAD}" type="pres">
      <dgm:prSet presAssocID="{D1936ACF-1E69-4953-BA37-9ADE2EF12E41}" presName="txFour" presStyleLbl="node4" presStyleIdx="5" presStyleCnt="10">
        <dgm:presLayoutVars>
          <dgm:chPref val="3"/>
        </dgm:presLayoutVars>
      </dgm:prSet>
      <dgm:spPr/>
      <dgm:t>
        <a:bodyPr/>
        <a:lstStyle/>
        <a:p>
          <a:endParaRPr lang="ru-RU"/>
        </a:p>
      </dgm:t>
    </dgm:pt>
    <dgm:pt modelId="{4E7A1119-403E-4C39-BB54-05ED8132FF0C}" type="pres">
      <dgm:prSet presAssocID="{D1936ACF-1E69-4953-BA37-9ADE2EF12E41}" presName="horzFour" presStyleCnt="0"/>
      <dgm:spPr/>
    </dgm:pt>
    <dgm:pt modelId="{DF99D3E9-B7CE-4F56-A161-7C0465341531}" type="pres">
      <dgm:prSet presAssocID="{35694793-DDF3-4ECC-9AA3-AC178B8D026F}" presName="sibSpaceTwo" presStyleCnt="0"/>
      <dgm:spPr/>
    </dgm:pt>
    <dgm:pt modelId="{CFBC63A5-42B0-460D-9C89-B64E9E9E2922}" type="pres">
      <dgm:prSet presAssocID="{89E09F27-5F73-400B-AE18-4421B9895F64}" presName="vertTwo" presStyleCnt="0"/>
      <dgm:spPr/>
    </dgm:pt>
    <dgm:pt modelId="{9E5D5161-23D7-41B4-A187-BE6D7C6483D0}" type="pres">
      <dgm:prSet presAssocID="{89E09F27-5F73-400B-AE18-4421B9895F64}" presName="txTwo" presStyleLbl="node2" presStyleIdx="3" presStyleCnt="5" custScaleY="70989">
        <dgm:presLayoutVars>
          <dgm:chPref val="3"/>
        </dgm:presLayoutVars>
      </dgm:prSet>
      <dgm:spPr/>
      <dgm:t>
        <a:bodyPr/>
        <a:lstStyle/>
        <a:p>
          <a:endParaRPr lang="ru-RU"/>
        </a:p>
      </dgm:t>
    </dgm:pt>
    <dgm:pt modelId="{8BC6FDF3-3E6D-414C-B5BC-6C5B61465391}" type="pres">
      <dgm:prSet presAssocID="{89E09F27-5F73-400B-AE18-4421B9895F64}" presName="parTransTwo" presStyleCnt="0"/>
      <dgm:spPr/>
    </dgm:pt>
    <dgm:pt modelId="{CEF18E39-1C73-42B9-BDF1-5DD3EC85EA0D}" type="pres">
      <dgm:prSet presAssocID="{89E09F27-5F73-400B-AE18-4421B9895F64}" presName="horzTwo" presStyleCnt="0"/>
      <dgm:spPr/>
    </dgm:pt>
    <dgm:pt modelId="{D6936C6D-17F5-4369-B1C3-901E9E722DCF}" type="pres">
      <dgm:prSet presAssocID="{C60BD95D-8BE5-42EC-AF9D-D22E07852892}" presName="vertThree" presStyleCnt="0"/>
      <dgm:spPr/>
    </dgm:pt>
    <dgm:pt modelId="{2965B01E-C0DE-4302-ADA0-732BD580C7B1}" type="pres">
      <dgm:prSet presAssocID="{C60BD95D-8BE5-42EC-AF9D-D22E07852892}" presName="txThree" presStyleLbl="node3" presStyleIdx="3" presStyleCnt="5">
        <dgm:presLayoutVars>
          <dgm:chPref val="3"/>
        </dgm:presLayoutVars>
      </dgm:prSet>
      <dgm:spPr/>
      <dgm:t>
        <a:bodyPr/>
        <a:lstStyle/>
        <a:p>
          <a:endParaRPr lang="ru-RU"/>
        </a:p>
      </dgm:t>
    </dgm:pt>
    <dgm:pt modelId="{DC8AC8CB-3F6F-4460-AB01-5CBE0F14A486}" type="pres">
      <dgm:prSet presAssocID="{C60BD95D-8BE5-42EC-AF9D-D22E07852892}" presName="parTransThree" presStyleCnt="0"/>
      <dgm:spPr/>
    </dgm:pt>
    <dgm:pt modelId="{73994466-6310-40D7-8792-BD7FD56E6AF4}" type="pres">
      <dgm:prSet presAssocID="{C60BD95D-8BE5-42EC-AF9D-D22E07852892}" presName="horzThree" presStyleCnt="0"/>
      <dgm:spPr/>
    </dgm:pt>
    <dgm:pt modelId="{3EAD5394-E4AB-45B2-BE09-F998533ECF40}" type="pres">
      <dgm:prSet presAssocID="{D5544F4D-4FD2-41EE-A356-ABCAA534BCB5}" presName="vertFour" presStyleCnt="0">
        <dgm:presLayoutVars>
          <dgm:chPref val="3"/>
        </dgm:presLayoutVars>
      </dgm:prSet>
      <dgm:spPr/>
    </dgm:pt>
    <dgm:pt modelId="{A7AF9B85-BF68-40A8-954B-A40EDB5CAF9F}" type="pres">
      <dgm:prSet presAssocID="{D5544F4D-4FD2-41EE-A356-ABCAA534BCB5}" presName="txFour" presStyleLbl="node4" presStyleIdx="6" presStyleCnt="10">
        <dgm:presLayoutVars>
          <dgm:chPref val="3"/>
        </dgm:presLayoutVars>
      </dgm:prSet>
      <dgm:spPr/>
      <dgm:t>
        <a:bodyPr/>
        <a:lstStyle/>
        <a:p>
          <a:endParaRPr lang="ru-RU"/>
        </a:p>
      </dgm:t>
    </dgm:pt>
    <dgm:pt modelId="{C764A47D-7314-411D-8EF1-5B8F29829B1A}" type="pres">
      <dgm:prSet presAssocID="{D5544F4D-4FD2-41EE-A356-ABCAA534BCB5}" presName="parTransFour" presStyleCnt="0"/>
      <dgm:spPr/>
    </dgm:pt>
    <dgm:pt modelId="{D5C7FEFF-BE20-4D98-A72C-52B1B8B3F4F7}" type="pres">
      <dgm:prSet presAssocID="{D5544F4D-4FD2-41EE-A356-ABCAA534BCB5}" presName="horzFour" presStyleCnt="0"/>
      <dgm:spPr/>
    </dgm:pt>
    <dgm:pt modelId="{CA81CD2D-7A1B-4CCA-952B-6AE89CE8AAB7}" type="pres">
      <dgm:prSet presAssocID="{187C542A-BCFC-4BBB-8DCA-67690BE3FD29}" presName="vertFour" presStyleCnt="0">
        <dgm:presLayoutVars>
          <dgm:chPref val="3"/>
        </dgm:presLayoutVars>
      </dgm:prSet>
      <dgm:spPr/>
    </dgm:pt>
    <dgm:pt modelId="{EFF40216-5B58-45C6-B485-1C9C4561DF2F}" type="pres">
      <dgm:prSet presAssocID="{187C542A-BCFC-4BBB-8DCA-67690BE3FD29}" presName="txFour" presStyleLbl="node4" presStyleIdx="7" presStyleCnt="10">
        <dgm:presLayoutVars>
          <dgm:chPref val="3"/>
        </dgm:presLayoutVars>
      </dgm:prSet>
      <dgm:spPr/>
      <dgm:t>
        <a:bodyPr/>
        <a:lstStyle/>
        <a:p>
          <a:endParaRPr lang="ru-RU"/>
        </a:p>
      </dgm:t>
    </dgm:pt>
    <dgm:pt modelId="{F73E662C-F722-4B4F-9DF8-BE21B2C2C700}" type="pres">
      <dgm:prSet presAssocID="{187C542A-BCFC-4BBB-8DCA-67690BE3FD29}" presName="horzFour" presStyleCnt="0"/>
      <dgm:spPr/>
    </dgm:pt>
    <dgm:pt modelId="{62C0B193-30A4-4691-AF46-D5B94E7FC561}" type="pres">
      <dgm:prSet presAssocID="{FA1CF671-CE5A-43BE-A489-E153F0F8811C}" presName="sibSpaceTwo" presStyleCnt="0"/>
      <dgm:spPr/>
    </dgm:pt>
    <dgm:pt modelId="{E8090E1D-4DD8-46E0-BA1E-C3890CF14D47}" type="pres">
      <dgm:prSet presAssocID="{9E496AFB-5861-4A0B-A059-7AF344913280}" presName="vertTwo" presStyleCnt="0"/>
      <dgm:spPr/>
    </dgm:pt>
    <dgm:pt modelId="{F8905714-088D-483C-AC16-D43BF2F0BF16}" type="pres">
      <dgm:prSet presAssocID="{9E496AFB-5861-4A0B-A059-7AF344913280}" presName="txTwo" presStyleLbl="node2" presStyleIdx="4" presStyleCnt="5" custScaleY="70989">
        <dgm:presLayoutVars>
          <dgm:chPref val="3"/>
        </dgm:presLayoutVars>
      </dgm:prSet>
      <dgm:spPr/>
      <dgm:t>
        <a:bodyPr/>
        <a:lstStyle/>
        <a:p>
          <a:endParaRPr lang="ru-RU"/>
        </a:p>
      </dgm:t>
    </dgm:pt>
    <dgm:pt modelId="{8825E9BC-9772-4579-B80A-08C02E6F5841}" type="pres">
      <dgm:prSet presAssocID="{9E496AFB-5861-4A0B-A059-7AF344913280}" presName="parTransTwo" presStyleCnt="0"/>
      <dgm:spPr/>
    </dgm:pt>
    <dgm:pt modelId="{4101F8DA-93D9-46DF-B37A-B90529D7C907}" type="pres">
      <dgm:prSet presAssocID="{9E496AFB-5861-4A0B-A059-7AF344913280}" presName="horzTwo" presStyleCnt="0"/>
      <dgm:spPr/>
    </dgm:pt>
    <dgm:pt modelId="{95872D8F-BB28-4072-9DAD-3FCDEEA4A51B}" type="pres">
      <dgm:prSet presAssocID="{25C69CC8-098D-44A3-878A-5E3FEF1E9C10}" presName="vertThree" presStyleCnt="0"/>
      <dgm:spPr/>
    </dgm:pt>
    <dgm:pt modelId="{24CEF574-2765-4D7C-A195-C900E925FBE6}" type="pres">
      <dgm:prSet presAssocID="{25C69CC8-098D-44A3-878A-5E3FEF1E9C10}" presName="txThree" presStyleLbl="node3" presStyleIdx="4" presStyleCnt="5">
        <dgm:presLayoutVars>
          <dgm:chPref val="3"/>
        </dgm:presLayoutVars>
      </dgm:prSet>
      <dgm:spPr/>
      <dgm:t>
        <a:bodyPr/>
        <a:lstStyle/>
        <a:p>
          <a:endParaRPr lang="ru-RU"/>
        </a:p>
      </dgm:t>
    </dgm:pt>
    <dgm:pt modelId="{9ED7436C-1536-41D8-A0EE-0E39E8864FDD}" type="pres">
      <dgm:prSet presAssocID="{25C69CC8-098D-44A3-878A-5E3FEF1E9C10}" presName="parTransThree" presStyleCnt="0"/>
      <dgm:spPr/>
    </dgm:pt>
    <dgm:pt modelId="{4139EE0B-9D40-4076-B516-60260BCFF8F9}" type="pres">
      <dgm:prSet presAssocID="{25C69CC8-098D-44A3-878A-5E3FEF1E9C10}" presName="horzThree" presStyleCnt="0"/>
      <dgm:spPr/>
    </dgm:pt>
    <dgm:pt modelId="{22447473-48A4-4C0C-8BEC-2558DB533AA4}" type="pres">
      <dgm:prSet presAssocID="{BDDF592B-1C58-40EE-9108-0DC798BB2F08}" presName="vertFour" presStyleCnt="0">
        <dgm:presLayoutVars>
          <dgm:chPref val="3"/>
        </dgm:presLayoutVars>
      </dgm:prSet>
      <dgm:spPr/>
    </dgm:pt>
    <dgm:pt modelId="{4CD2A706-78CC-47E3-A8F8-D778F944372A}" type="pres">
      <dgm:prSet presAssocID="{BDDF592B-1C58-40EE-9108-0DC798BB2F08}" presName="txFour" presStyleLbl="node4" presStyleIdx="8" presStyleCnt="10">
        <dgm:presLayoutVars>
          <dgm:chPref val="3"/>
        </dgm:presLayoutVars>
      </dgm:prSet>
      <dgm:spPr/>
      <dgm:t>
        <a:bodyPr/>
        <a:lstStyle/>
        <a:p>
          <a:endParaRPr lang="ru-RU"/>
        </a:p>
      </dgm:t>
    </dgm:pt>
    <dgm:pt modelId="{4C177EB7-865B-4153-871C-6C5CF7DBC8C3}" type="pres">
      <dgm:prSet presAssocID="{BDDF592B-1C58-40EE-9108-0DC798BB2F08}" presName="parTransFour" presStyleCnt="0"/>
      <dgm:spPr/>
    </dgm:pt>
    <dgm:pt modelId="{20DB843D-8E62-4574-AB26-BE48E34E41C8}" type="pres">
      <dgm:prSet presAssocID="{BDDF592B-1C58-40EE-9108-0DC798BB2F08}" presName="horzFour" presStyleCnt="0"/>
      <dgm:spPr/>
    </dgm:pt>
    <dgm:pt modelId="{F36349D9-AAD1-4D05-8BCB-F865ABA18533}" type="pres">
      <dgm:prSet presAssocID="{1B20A584-E8E7-451F-84AF-E95BD5B40EA1}" presName="vertFour" presStyleCnt="0">
        <dgm:presLayoutVars>
          <dgm:chPref val="3"/>
        </dgm:presLayoutVars>
      </dgm:prSet>
      <dgm:spPr/>
    </dgm:pt>
    <dgm:pt modelId="{374E99F0-AE84-4383-93E4-780F78CE6D13}" type="pres">
      <dgm:prSet presAssocID="{1B20A584-E8E7-451F-84AF-E95BD5B40EA1}" presName="txFour" presStyleLbl="node4" presStyleIdx="9" presStyleCnt="10">
        <dgm:presLayoutVars>
          <dgm:chPref val="3"/>
        </dgm:presLayoutVars>
      </dgm:prSet>
      <dgm:spPr/>
      <dgm:t>
        <a:bodyPr/>
        <a:lstStyle/>
        <a:p>
          <a:endParaRPr lang="ru-RU"/>
        </a:p>
      </dgm:t>
    </dgm:pt>
    <dgm:pt modelId="{19CEB4E4-DAEB-4DAC-B74F-6A90F95E40F6}" type="pres">
      <dgm:prSet presAssocID="{1B20A584-E8E7-451F-84AF-E95BD5B40EA1}" presName="horzFour" presStyleCnt="0"/>
      <dgm:spPr/>
    </dgm:pt>
  </dgm:ptLst>
  <dgm:cxnLst>
    <dgm:cxn modelId="{63612CDA-BBAA-48D8-BF07-558BDAD747A0}" srcId="{CD119780-6575-4106-AE5B-2CC6B48E5482}" destId="{93520637-36B3-4AB9-B949-92D55141E733}" srcOrd="0" destOrd="0" parTransId="{15E02305-DAD8-4809-8067-42DAD00486AD}" sibTransId="{59CBCFDE-87C7-4CA0-895C-10567390C816}"/>
    <dgm:cxn modelId="{9D786EF0-2F4F-40F5-8C60-398E9181FD35}" srcId="{66E38241-E965-439E-997F-74C14C213F23}" destId="{D1936ACF-1E69-4953-BA37-9ADE2EF12E41}" srcOrd="0" destOrd="0" parTransId="{A530724B-D4A2-46C1-8717-7F7FB05E23A3}" sibTransId="{7319F631-09B1-48CB-BAF7-8445C5AC1618}"/>
    <dgm:cxn modelId="{C28CBCF7-3139-40F7-B426-1830BB2434D9}" srcId="{5A6BA2F8-AB86-4FEA-9FCE-F9FA52A7F9A0}" destId="{F6F97186-B344-4193-9FE9-6DFB5403A289}" srcOrd="0" destOrd="0" parTransId="{F22CCE59-9B42-4DA2-949C-34E1E0586A20}" sibTransId="{01E5FF1C-8ED4-4ED1-A0DD-0AA37640AF28}"/>
    <dgm:cxn modelId="{D0FADE0F-F15B-45EB-BE1E-1190009A8ABD}" srcId="{89E09F27-5F73-400B-AE18-4421B9895F64}" destId="{C60BD95D-8BE5-42EC-AF9D-D22E07852892}" srcOrd="0" destOrd="0" parTransId="{8DBEE901-4D78-4181-A6DB-04DBE5AFC449}" sibTransId="{571AFEDE-AA12-4634-A6F3-33BC4E236E19}"/>
    <dgm:cxn modelId="{15E74905-BA35-414F-A8B4-EA68528DDF60}" type="presOf" srcId="{C60BD95D-8BE5-42EC-AF9D-D22E07852892}" destId="{2965B01E-C0DE-4302-ADA0-732BD580C7B1}" srcOrd="0" destOrd="0" presId="urn:microsoft.com/office/officeart/2005/8/layout/hierarchy4"/>
    <dgm:cxn modelId="{491B2CF2-AEA9-425A-938D-8FC8007DFD0D}" type="presOf" srcId="{93520637-36B3-4AB9-B949-92D55141E733}" destId="{8E7E2D4A-62E6-4A23-A5DD-552A63903B64}" srcOrd="0" destOrd="0" presId="urn:microsoft.com/office/officeart/2005/8/layout/hierarchy4"/>
    <dgm:cxn modelId="{23044D7B-7184-4077-9554-9305FEDD03E9}" srcId="{946393D2-3BB5-4D19-BAF6-84B7339845C4}" destId="{9E496AFB-5861-4A0B-A059-7AF344913280}" srcOrd="4" destOrd="0" parTransId="{6435703E-03C2-4EC2-8B8A-0AC2F1B8426B}" sibTransId="{7097F666-B696-4074-BF8E-24ADA840ED3B}"/>
    <dgm:cxn modelId="{6F7F30FF-A3D5-497F-9E54-1FBDC822BCCD}" type="presOf" srcId="{7711325B-E859-44FE-8B41-57F9AFDCA54B}" destId="{576C6983-4618-426C-8177-DEA9FE3AC4EB}" srcOrd="0" destOrd="0" presId="urn:microsoft.com/office/officeart/2005/8/layout/hierarchy4"/>
    <dgm:cxn modelId="{AC9F6393-D4AA-4ADF-8C05-602B9963256A}" type="presOf" srcId="{C9C8B06B-C833-4D4A-8595-4BF5AEB204E9}" destId="{CB2AF246-A0C3-4F64-A578-D38165C39147}" srcOrd="0" destOrd="0" presId="urn:microsoft.com/office/officeart/2005/8/layout/hierarchy4"/>
    <dgm:cxn modelId="{44D2D85A-6F4C-4ABC-8C2D-B28977898080}" srcId="{C9C8B06B-C833-4D4A-8595-4BF5AEB204E9}" destId="{66E38241-E965-439E-997F-74C14C213F23}" srcOrd="0" destOrd="0" parTransId="{609CD11E-CAF4-4D39-A7D8-415A69AFCAA7}" sibTransId="{4CC6C1EC-DF57-4C81-9B03-3A17304C52E6}"/>
    <dgm:cxn modelId="{A87D5022-47CD-4FFB-9BAD-37B8F3D26BB3}" srcId="{946393D2-3BB5-4D19-BAF6-84B7339845C4}" destId="{89E09F27-5F73-400B-AE18-4421B9895F64}" srcOrd="3" destOrd="0" parTransId="{16B02458-69C3-4316-A805-FC6C92C26552}" sibTransId="{FA1CF671-CE5A-43BE-A489-E153F0F8811C}"/>
    <dgm:cxn modelId="{DBD8E1CC-C28E-42F1-A839-6BF19A8BF882}" type="presOf" srcId="{946393D2-3BB5-4D19-BAF6-84B7339845C4}" destId="{9DF12F5D-797B-4C71-93F7-7C835BFF7982}" srcOrd="0" destOrd="0" presId="urn:microsoft.com/office/officeart/2005/8/layout/hierarchy4"/>
    <dgm:cxn modelId="{A7625AB6-5CA8-4543-AFDF-3445626B95A7}" srcId="{D5544F4D-4FD2-41EE-A356-ABCAA534BCB5}" destId="{187C542A-BCFC-4BBB-8DCA-67690BE3FD29}" srcOrd="0" destOrd="0" parTransId="{1DE6EB8F-E86E-468D-9E31-3BEF22539EFA}" sibTransId="{FA166069-510E-430D-ABBE-E1A2B09558CE}"/>
    <dgm:cxn modelId="{A8315205-8798-4502-9C55-AE84F5B5CA17}" type="presOf" srcId="{BDDF592B-1C58-40EE-9108-0DC798BB2F08}" destId="{4CD2A706-78CC-47E3-A8F8-D778F944372A}" srcOrd="0" destOrd="0" presId="urn:microsoft.com/office/officeart/2005/8/layout/hierarchy4"/>
    <dgm:cxn modelId="{18F4E712-FF88-40A7-BF13-7165FFC85A04}" type="presOf" srcId="{9A0A1B48-08CE-44F2-8C66-5814C06EE4CC}" destId="{41590EE3-70B4-4E0E-8D44-18EF1FD97F2E}" srcOrd="0" destOrd="0" presId="urn:microsoft.com/office/officeart/2005/8/layout/hierarchy4"/>
    <dgm:cxn modelId="{C9287F94-3D23-4CE2-92CD-5DA334155829}" type="presOf" srcId="{CD119780-6575-4106-AE5B-2CC6B48E5482}" destId="{14BABD28-5047-47A3-A701-B7AFBBE28819}" srcOrd="0" destOrd="0" presId="urn:microsoft.com/office/officeart/2005/8/layout/hierarchy4"/>
    <dgm:cxn modelId="{0D7F4FFC-AF75-4883-A037-80B30B7FC77E}" type="presOf" srcId="{D1936ACF-1E69-4953-BA37-9ADE2EF12E41}" destId="{59176932-D6D5-4C36-BF7A-69A1297C4BAD}" srcOrd="0" destOrd="0" presId="urn:microsoft.com/office/officeart/2005/8/layout/hierarchy4"/>
    <dgm:cxn modelId="{DAC914F7-0242-42D5-90E0-E51DF4655013}" type="presOf" srcId="{B34B6A16-5EF9-4B63-A5E4-12B190B34880}" destId="{C586111C-58B6-40AF-8D8A-60EE680572BA}" srcOrd="0" destOrd="0" presId="urn:microsoft.com/office/officeart/2005/8/layout/hierarchy4"/>
    <dgm:cxn modelId="{5A15009B-237F-470D-BF8B-6675F801A29E}" type="presOf" srcId="{62031802-0EE5-47DF-BB1F-2C84A19F6746}" destId="{A25BE625-018B-46BA-BE7F-ED875B975F26}" srcOrd="0" destOrd="0" presId="urn:microsoft.com/office/officeart/2005/8/layout/hierarchy4"/>
    <dgm:cxn modelId="{C75A6951-C864-4A9D-AD7D-A01529C38E9F}" type="presOf" srcId="{F6F97186-B344-4193-9FE9-6DFB5403A289}" destId="{B7B68934-E179-4D36-8AD9-7637EF3F0019}" srcOrd="0" destOrd="0" presId="urn:microsoft.com/office/officeart/2005/8/layout/hierarchy4"/>
    <dgm:cxn modelId="{123CCD15-3E4D-40D8-97B9-BEAC7006BC23}" type="presOf" srcId="{A1BB5A2E-A45D-4F6A-B329-CD4782193917}" destId="{672DFC88-43F4-433B-9B7F-D5CE282279E3}" srcOrd="0" destOrd="0" presId="urn:microsoft.com/office/officeart/2005/8/layout/hierarchy4"/>
    <dgm:cxn modelId="{6097BCC7-A1B5-404F-B699-13105664B528}" srcId="{62031802-0EE5-47DF-BB1F-2C84A19F6746}" destId="{C9C8B06B-C833-4D4A-8595-4BF5AEB204E9}" srcOrd="0" destOrd="0" parTransId="{14028F24-BEA5-47F9-87C0-7BDFCA43F3CF}" sibTransId="{42D8C6A1-5C03-413A-99EF-223F18F536EB}"/>
    <dgm:cxn modelId="{DF667443-0DAC-4B0C-935A-F0465B69CBFB}" srcId="{BDDF592B-1C58-40EE-9108-0DC798BB2F08}" destId="{1B20A584-E8E7-451F-84AF-E95BD5B40EA1}" srcOrd="0" destOrd="0" parTransId="{7E48482B-E88A-45F7-BC59-A70F71B3034D}" sibTransId="{1F3B44A3-41F0-4FE2-8FE9-2EEC4DC3DA9C}"/>
    <dgm:cxn modelId="{8F1F720A-D988-4739-9FFF-05E5C9E9A372}" srcId="{A1BB5A2E-A45D-4F6A-B329-CD4782193917}" destId="{B34B6A16-5EF9-4B63-A5E4-12B190B34880}" srcOrd="0" destOrd="0" parTransId="{3047CE4C-FF19-4B45-8312-79C9A6EA38F8}" sibTransId="{844E05AD-2AB6-4319-9130-67827496C360}"/>
    <dgm:cxn modelId="{4F7B3368-B6FC-4A4B-BA6F-E79E119DB70C}" type="presOf" srcId="{25C69CC8-098D-44A3-878A-5E3FEF1E9C10}" destId="{24CEF574-2765-4D7C-A195-C900E925FBE6}" srcOrd="0" destOrd="0" presId="urn:microsoft.com/office/officeart/2005/8/layout/hierarchy4"/>
    <dgm:cxn modelId="{AE3447F3-E0D7-4B0A-81A5-0F520F85B65E}" type="presOf" srcId="{5A6BA2F8-AB86-4FEA-9FCE-F9FA52A7F9A0}" destId="{EFD09625-1EEB-463A-9D51-52F09A5E039B}" srcOrd="0" destOrd="0" presId="urn:microsoft.com/office/officeart/2005/8/layout/hierarchy4"/>
    <dgm:cxn modelId="{1430AF4F-7BC2-43B8-AFB7-6BED2EAF18B3}" type="presOf" srcId="{CE075476-E9CA-4A59-A127-31223E8D37A1}" destId="{25DDEEC2-9BA5-4367-BB24-33CAA47BBC09}" srcOrd="0" destOrd="0" presId="urn:microsoft.com/office/officeart/2005/8/layout/hierarchy4"/>
    <dgm:cxn modelId="{605000A8-E9A8-4E12-A1C8-8FA726E7C9AE}" srcId="{946393D2-3BB5-4D19-BAF6-84B7339845C4}" destId="{7711325B-E859-44FE-8B41-57F9AFDCA54B}" srcOrd="1" destOrd="0" parTransId="{2BF8A7FD-5B45-414F-8537-22861CA0057A}" sibTransId="{A670FA7C-7403-44C0-BA19-83B2BA693E61}"/>
    <dgm:cxn modelId="{BED1357D-2A03-4DBB-AF19-4EA3D0997E32}" srcId="{C60BD95D-8BE5-42EC-AF9D-D22E07852892}" destId="{D5544F4D-4FD2-41EE-A356-ABCAA534BCB5}" srcOrd="0" destOrd="0" parTransId="{BED13ABC-6FE3-4A0F-B363-3797DF01D994}" sibTransId="{D6C0D10C-0A55-4B4C-95CA-342CC713B4EA}"/>
    <dgm:cxn modelId="{FD0334F8-76A1-4C8B-8F84-2FBE858C8A55}" type="presOf" srcId="{D5544F4D-4FD2-41EE-A356-ABCAA534BCB5}" destId="{A7AF9B85-BF68-40A8-954B-A40EDB5CAF9F}" srcOrd="0" destOrd="0" presId="urn:microsoft.com/office/officeart/2005/8/layout/hierarchy4"/>
    <dgm:cxn modelId="{EFA08DB9-2A00-43D3-B718-DCFAD41C9E5B}" srcId="{7711325B-E859-44FE-8B41-57F9AFDCA54B}" destId="{A1BB5A2E-A45D-4F6A-B329-CD4782193917}" srcOrd="0" destOrd="0" parTransId="{64F31578-307B-4AF8-9DDD-FA0365BF46F7}" sibTransId="{EE696C4B-FDDD-492E-99F0-85F84DCD2C36}"/>
    <dgm:cxn modelId="{010A758C-DB0E-42A7-9AD6-6C31042CAE00}" type="presOf" srcId="{66E38241-E965-439E-997F-74C14C213F23}" destId="{02D78884-08A2-47FD-874A-FD0B1E1D6A24}" srcOrd="0" destOrd="0" presId="urn:microsoft.com/office/officeart/2005/8/layout/hierarchy4"/>
    <dgm:cxn modelId="{BAFAA9CA-670A-4211-8298-1B1D090C617D}" type="presOf" srcId="{9E496AFB-5861-4A0B-A059-7AF344913280}" destId="{F8905714-088D-483C-AC16-D43BF2F0BF16}" srcOrd="0" destOrd="0" presId="urn:microsoft.com/office/officeart/2005/8/layout/hierarchy4"/>
    <dgm:cxn modelId="{85E56FFB-E071-40C7-BFC1-E9508A75A379}" srcId="{946393D2-3BB5-4D19-BAF6-84B7339845C4}" destId="{5A6BA2F8-AB86-4FEA-9FCE-F9FA52A7F9A0}" srcOrd="0" destOrd="0" parTransId="{6CA8BE2D-8B63-444F-91FB-8F9AAFFFD516}" sibTransId="{C6F24F42-97B0-4B65-A4C6-FEB3AD0E1596}"/>
    <dgm:cxn modelId="{7EAEC371-553E-4E9D-A4CC-83A632C1A866}" srcId="{9E496AFB-5861-4A0B-A059-7AF344913280}" destId="{25C69CC8-098D-44A3-878A-5E3FEF1E9C10}" srcOrd="0" destOrd="0" parTransId="{28799DE6-79A2-4C3E-B141-55C8FB729A4A}" sibTransId="{41B933A1-9AB0-4413-9012-F89B9C70741E}"/>
    <dgm:cxn modelId="{E6BE8F0A-A816-46B4-8F9B-73631C497DBD}" type="presOf" srcId="{1B20A584-E8E7-451F-84AF-E95BD5B40EA1}" destId="{374E99F0-AE84-4383-93E4-780F78CE6D13}" srcOrd="0" destOrd="0" presId="urn:microsoft.com/office/officeart/2005/8/layout/hierarchy4"/>
    <dgm:cxn modelId="{B7EC6DDD-6433-44EC-9FD5-BD8BA88E6613}" srcId="{B34B6A16-5EF9-4B63-A5E4-12B190B34880}" destId="{9A0A1B48-08CE-44F2-8C66-5814C06EE4CC}" srcOrd="0" destOrd="0" parTransId="{29FE6CB6-1907-439D-BB9A-57865C4A7A77}" sibTransId="{26501B87-1556-4F1B-A703-D81F2BA2DB5B}"/>
    <dgm:cxn modelId="{7C2E5991-6D03-4679-BB46-318B01A66142}" srcId="{F6F97186-B344-4193-9FE9-6DFB5403A289}" destId="{CD119780-6575-4106-AE5B-2CC6B48E5482}" srcOrd="0" destOrd="0" parTransId="{A99EC59D-97F4-424A-A28E-01E77005439E}" sibTransId="{3BBBAA4F-305C-4E5F-BBCB-DE1B8ED5978A}"/>
    <dgm:cxn modelId="{C6FEAE20-8BA5-48CC-BD38-7150DFBE6AEC}" srcId="{946393D2-3BB5-4D19-BAF6-84B7339845C4}" destId="{62031802-0EE5-47DF-BB1F-2C84A19F6746}" srcOrd="2" destOrd="0" parTransId="{43DD85C8-BF2E-4808-BFA8-3211ED494E6D}" sibTransId="{35694793-DDF3-4ECC-9AA3-AC178B8D026F}"/>
    <dgm:cxn modelId="{177B1604-DECB-437F-BD0A-A555EEF6E09F}" srcId="{CE075476-E9CA-4A59-A127-31223E8D37A1}" destId="{946393D2-3BB5-4D19-BAF6-84B7339845C4}" srcOrd="0" destOrd="0" parTransId="{6D4C3ED2-39E1-4137-9A50-9D8AF25F37D5}" sibTransId="{E900975D-4121-430B-8FA3-BEFE3EC45817}"/>
    <dgm:cxn modelId="{94C9B689-EEC5-484F-8532-36F87A93DA57}" type="presOf" srcId="{89E09F27-5F73-400B-AE18-4421B9895F64}" destId="{9E5D5161-23D7-41B4-A187-BE6D7C6483D0}" srcOrd="0" destOrd="0" presId="urn:microsoft.com/office/officeart/2005/8/layout/hierarchy4"/>
    <dgm:cxn modelId="{7FAF7B4A-B059-4DA8-9613-31A1AD3FAC70}" type="presOf" srcId="{187C542A-BCFC-4BBB-8DCA-67690BE3FD29}" destId="{EFF40216-5B58-45C6-B485-1C9C4561DF2F}" srcOrd="0" destOrd="0" presId="urn:microsoft.com/office/officeart/2005/8/layout/hierarchy4"/>
    <dgm:cxn modelId="{BCC1FE31-0246-43DC-9367-3E68D1580877}" srcId="{25C69CC8-098D-44A3-878A-5E3FEF1E9C10}" destId="{BDDF592B-1C58-40EE-9108-0DC798BB2F08}" srcOrd="0" destOrd="0" parTransId="{B756F4C0-E80B-4D51-98DD-9ED456BC9850}" sibTransId="{A8539F8F-5449-4F69-9D5B-CD73E9384FB2}"/>
    <dgm:cxn modelId="{AE32DA23-911C-4D4A-B734-D4B9449650D4}" type="presParOf" srcId="{25DDEEC2-9BA5-4367-BB24-33CAA47BBC09}" destId="{87933F1B-038B-4A5D-83E8-61DBF60EC4B3}" srcOrd="0" destOrd="0" presId="urn:microsoft.com/office/officeart/2005/8/layout/hierarchy4"/>
    <dgm:cxn modelId="{EC26D13A-3E34-442C-9939-1397A077CA0E}" type="presParOf" srcId="{87933F1B-038B-4A5D-83E8-61DBF60EC4B3}" destId="{9DF12F5D-797B-4C71-93F7-7C835BFF7982}" srcOrd="0" destOrd="0" presId="urn:microsoft.com/office/officeart/2005/8/layout/hierarchy4"/>
    <dgm:cxn modelId="{548B7836-EC21-468A-AF45-8DCD63257104}" type="presParOf" srcId="{87933F1B-038B-4A5D-83E8-61DBF60EC4B3}" destId="{BB51C614-670C-40C7-BCBD-B3150FB090FB}" srcOrd="1" destOrd="0" presId="urn:microsoft.com/office/officeart/2005/8/layout/hierarchy4"/>
    <dgm:cxn modelId="{B9454F7B-EC27-4127-80CC-94116D7A6E74}" type="presParOf" srcId="{87933F1B-038B-4A5D-83E8-61DBF60EC4B3}" destId="{B74154C5-AFFE-498C-8E4C-911D7456AC97}" srcOrd="2" destOrd="0" presId="urn:microsoft.com/office/officeart/2005/8/layout/hierarchy4"/>
    <dgm:cxn modelId="{2C11B18D-2CB4-4A16-BCD8-349BDA7A274A}" type="presParOf" srcId="{B74154C5-AFFE-498C-8E4C-911D7456AC97}" destId="{AA6E5317-C9D5-49D6-9218-04A9A8CDF9E8}" srcOrd="0" destOrd="0" presId="urn:microsoft.com/office/officeart/2005/8/layout/hierarchy4"/>
    <dgm:cxn modelId="{CF9D5657-DCD5-41A1-A893-7E9EA2915E76}" type="presParOf" srcId="{AA6E5317-C9D5-49D6-9218-04A9A8CDF9E8}" destId="{EFD09625-1EEB-463A-9D51-52F09A5E039B}" srcOrd="0" destOrd="0" presId="urn:microsoft.com/office/officeart/2005/8/layout/hierarchy4"/>
    <dgm:cxn modelId="{28B877DF-444B-4CB2-A8BB-E48656100685}" type="presParOf" srcId="{AA6E5317-C9D5-49D6-9218-04A9A8CDF9E8}" destId="{D65A41FF-7035-4133-9240-517AEBC67369}" srcOrd="1" destOrd="0" presId="urn:microsoft.com/office/officeart/2005/8/layout/hierarchy4"/>
    <dgm:cxn modelId="{0115881B-E319-4774-A906-A4DE56FAD61E}" type="presParOf" srcId="{AA6E5317-C9D5-49D6-9218-04A9A8CDF9E8}" destId="{ED986375-36F5-4143-A5F0-85653599471E}" srcOrd="2" destOrd="0" presId="urn:microsoft.com/office/officeart/2005/8/layout/hierarchy4"/>
    <dgm:cxn modelId="{F52D7420-9397-415C-A9DE-F2613BF55FAF}" type="presParOf" srcId="{ED986375-36F5-4143-A5F0-85653599471E}" destId="{72DE6149-9A73-4029-9C01-1DA1EF77D264}" srcOrd="0" destOrd="0" presId="urn:microsoft.com/office/officeart/2005/8/layout/hierarchy4"/>
    <dgm:cxn modelId="{B02802D4-CBE0-47B8-9848-4D90708D88A0}" type="presParOf" srcId="{72DE6149-9A73-4029-9C01-1DA1EF77D264}" destId="{B7B68934-E179-4D36-8AD9-7637EF3F0019}" srcOrd="0" destOrd="0" presId="urn:microsoft.com/office/officeart/2005/8/layout/hierarchy4"/>
    <dgm:cxn modelId="{586630D6-3832-42D0-AD6E-79BE26EA5546}" type="presParOf" srcId="{72DE6149-9A73-4029-9C01-1DA1EF77D264}" destId="{7E986455-5145-43D1-AB19-A5C822796874}" srcOrd="1" destOrd="0" presId="urn:microsoft.com/office/officeart/2005/8/layout/hierarchy4"/>
    <dgm:cxn modelId="{AA7442FD-C23C-42B2-BE82-8A843229B19A}" type="presParOf" srcId="{72DE6149-9A73-4029-9C01-1DA1EF77D264}" destId="{E4CD0B37-6C75-4A8F-946C-21E075E1E2CF}" srcOrd="2" destOrd="0" presId="urn:microsoft.com/office/officeart/2005/8/layout/hierarchy4"/>
    <dgm:cxn modelId="{4D594086-DACD-4740-B5D2-2621F7086A71}" type="presParOf" srcId="{E4CD0B37-6C75-4A8F-946C-21E075E1E2CF}" destId="{0149EBE6-AA59-4F78-AF18-137F8047AB47}" srcOrd="0" destOrd="0" presId="urn:microsoft.com/office/officeart/2005/8/layout/hierarchy4"/>
    <dgm:cxn modelId="{15BF1C96-F12A-4299-9030-9CA374D348A8}" type="presParOf" srcId="{0149EBE6-AA59-4F78-AF18-137F8047AB47}" destId="{14BABD28-5047-47A3-A701-B7AFBBE28819}" srcOrd="0" destOrd="0" presId="urn:microsoft.com/office/officeart/2005/8/layout/hierarchy4"/>
    <dgm:cxn modelId="{FF1EBB7B-C08D-4A40-8A13-89FAB91A63D6}" type="presParOf" srcId="{0149EBE6-AA59-4F78-AF18-137F8047AB47}" destId="{3F489D25-51FA-4C91-9DDF-6BA1DB51256D}" srcOrd="1" destOrd="0" presId="urn:microsoft.com/office/officeart/2005/8/layout/hierarchy4"/>
    <dgm:cxn modelId="{253529B4-72BB-4671-A2A6-CBBC7150700F}" type="presParOf" srcId="{0149EBE6-AA59-4F78-AF18-137F8047AB47}" destId="{D0D594F6-8533-4A50-8AE7-20755C3BFFA9}" srcOrd="2" destOrd="0" presId="urn:microsoft.com/office/officeart/2005/8/layout/hierarchy4"/>
    <dgm:cxn modelId="{31DF289E-240C-43C2-B015-C9C44F8BC8D5}" type="presParOf" srcId="{D0D594F6-8533-4A50-8AE7-20755C3BFFA9}" destId="{25C7D557-F0AE-4C4E-8B80-BC2468777DC6}" srcOrd="0" destOrd="0" presId="urn:microsoft.com/office/officeart/2005/8/layout/hierarchy4"/>
    <dgm:cxn modelId="{938EE917-76FE-4544-9849-63C72DA20DAE}" type="presParOf" srcId="{25C7D557-F0AE-4C4E-8B80-BC2468777DC6}" destId="{8E7E2D4A-62E6-4A23-A5DD-552A63903B64}" srcOrd="0" destOrd="0" presId="urn:microsoft.com/office/officeart/2005/8/layout/hierarchy4"/>
    <dgm:cxn modelId="{ED9C545E-D5D4-4D98-A689-C026D341652B}" type="presParOf" srcId="{25C7D557-F0AE-4C4E-8B80-BC2468777DC6}" destId="{B338BAF6-59FE-4215-B697-18ED9B1E550D}" srcOrd="1" destOrd="0" presId="urn:microsoft.com/office/officeart/2005/8/layout/hierarchy4"/>
    <dgm:cxn modelId="{BC4FC043-E3B8-4661-B6FF-6D6F434D0283}" type="presParOf" srcId="{B74154C5-AFFE-498C-8E4C-911D7456AC97}" destId="{694C6A3E-E1B4-4940-ABED-A0BE47161CCE}" srcOrd="1" destOrd="0" presId="urn:microsoft.com/office/officeart/2005/8/layout/hierarchy4"/>
    <dgm:cxn modelId="{84E9FC8D-ADE9-4BE1-A788-534F671748AF}" type="presParOf" srcId="{B74154C5-AFFE-498C-8E4C-911D7456AC97}" destId="{22BDFE06-8D1B-4C76-8FF0-2DABD4B35522}" srcOrd="2" destOrd="0" presId="urn:microsoft.com/office/officeart/2005/8/layout/hierarchy4"/>
    <dgm:cxn modelId="{D54B4371-DA9F-48F6-A470-B8A6BB6E890B}" type="presParOf" srcId="{22BDFE06-8D1B-4C76-8FF0-2DABD4B35522}" destId="{576C6983-4618-426C-8177-DEA9FE3AC4EB}" srcOrd="0" destOrd="0" presId="urn:microsoft.com/office/officeart/2005/8/layout/hierarchy4"/>
    <dgm:cxn modelId="{02081743-79B3-4DF2-8CE5-D9B3F6A56A5A}" type="presParOf" srcId="{22BDFE06-8D1B-4C76-8FF0-2DABD4B35522}" destId="{498D5BED-6816-45E0-A418-8DCFF49902AF}" srcOrd="1" destOrd="0" presId="urn:microsoft.com/office/officeart/2005/8/layout/hierarchy4"/>
    <dgm:cxn modelId="{B4486D89-F33F-4F2A-9319-77FE27C93588}" type="presParOf" srcId="{22BDFE06-8D1B-4C76-8FF0-2DABD4B35522}" destId="{508A389B-C0F5-43D4-BD46-7C9F058EB2F7}" srcOrd="2" destOrd="0" presId="urn:microsoft.com/office/officeart/2005/8/layout/hierarchy4"/>
    <dgm:cxn modelId="{953D5B98-ABD5-43B9-8C71-E61D5A424630}" type="presParOf" srcId="{508A389B-C0F5-43D4-BD46-7C9F058EB2F7}" destId="{2E9427EC-521F-45BD-95BD-C2EA62236516}" srcOrd="0" destOrd="0" presId="urn:microsoft.com/office/officeart/2005/8/layout/hierarchy4"/>
    <dgm:cxn modelId="{FF98F7A3-5A2F-408C-8AD0-B9C6AA725605}" type="presParOf" srcId="{2E9427EC-521F-45BD-95BD-C2EA62236516}" destId="{672DFC88-43F4-433B-9B7F-D5CE282279E3}" srcOrd="0" destOrd="0" presId="urn:microsoft.com/office/officeart/2005/8/layout/hierarchy4"/>
    <dgm:cxn modelId="{05AC9BB8-34ED-469C-8F4B-442E4DAE763F}" type="presParOf" srcId="{2E9427EC-521F-45BD-95BD-C2EA62236516}" destId="{BCC873B0-A9FE-4F45-AD2E-ED28CA5DFD9A}" srcOrd="1" destOrd="0" presId="urn:microsoft.com/office/officeart/2005/8/layout/hierarchy4"/>
    <dgm:cxn modelId="{A175E2A6-31D7-4CB0-B0ED-04C5D58D8DFC}" type="presParOf" srcId="{2E9427EC-521F-45BD-95BD-C2EA62236516}" destId="{68FB6F70-C047-4E46-9E82-A09946504644}" srcOrd="2" destOrd="0" presId="urn:microsoft.com/office/officeart/2005/8/layout/hierarchy4"/>
    <dgm:cxn modelId="{1AA3581F-5995-4CC5-856D-2AF1FF904A6D}" type="presParOf" srcId="{68FB6F70-C047-4E46-9E82-A09946504644}" destId="{FF422C5A-2F9A-4C9D-854E-BFC785439DEC}" srcOrd="0" destOrd="0" presId="urn:microsoft.com/office/officeart/2005/8/layout/hierarchy4"/>
    <dgm:cxn modelId="{26976F4E-7515-4A45-96B7-857F10AD2D26}" type="presParOf" srcId="{FF422C5A-2F9A-4C9D-854E-BFC785439DEC}" destId="{C586111C-58B6-40AF-8D8A-60EE680572BA}" srcOrd="0" destOrd="0" presId="urn:microsoft.com/office/officeart/2005/8/layout/hierarchy4"/>
    <dgm:cxn modelId="{60AEADCB-5A1C-45DE-BC57-11DC0758F898}" type="presParOf" srcId="{FF422C5A-2F9A-4C9D-854E-BFC785439DEC}" destId="{A0E0AB26-1DEA-4D08-AD62-8A7E0816A59C}" srcOrd="1" destOrd="0" presId="urn:microsoft.com/office/officeart/2005/8/layout/hierarchy4"/>
    <dgm:cxn modelId="{9EC5D063-903A-4C9B-928B-003970C449F4}" type="presParOf" srcId="{FF422C5A-2F9A-4C9D-854E-BFC785439DEC}" destId="{FFF447F9-BACE-4B19-B5DF-5D71FE61C4DC}" srcOrd="2" destOrd="0" presId="urn:microsoft.com/office/officeart/2005/8/layout/hierarchy4"/>
    <dgm:cxn modelId="{190F4F2E-4127-4C9D-B994-77109A95F294}" type="presParOf" srcId="{FFF447F9-BACE-4B19-B5DF-5D71FE61C4DC}" destId="{5106FDE3-AC3E-4615-8C4F-829EABC2C26C}" srcOrd="0" destOrd="0" presId="urn:microsoft.com/office/officeart/2005/8/layout/hierarchy4"/>
    <dgm:cxn modelId="{777EAE00-DCAC-4AFA-B99A-C1C6B5A42835}" type="presParOf" srcId="{5106FDE3-AC3E-4615-8C4F-829EABC2C26C}" destId="{41590EE3-70B4-4E0E-8D44-18EF1FD97F2E}" srcOrd="0" destOrd="0" presId="urn:microsoft.com/office/officeart/2005/8/layout/hierarchy4"/>
    <dgm:cxn modelId="{239F55DF-3F3F-4031-8A7B-63EF19B9F501}" type="presParOf" srcId="{5106FDE3-AC3E-4615-8C4F-829EABC2C26C}" destId="{D1A4E4BA-FB74-44DD-88E4-672303AAC4FA}" srcOrd="1" destOrd="0" presId="urn:microsoft.com/office/officeart/2005/8/layout/hierarchy4"/>
    <dgm:cxn modelId="{BCB3E48E-D07D-4DC7-A841-5FA641B29B98}" type="presParOf" srcId="{B74154C5-AFFE-498C-8E4C-911D7456AC97}" destId="{8A94FD29-AE36-4272-B8B7-FF847200D7A2}" srcOrd="3" destOrd="0" presId="urn:microsoft.com/office/officeart/2005/8/layout/hierarchy4"/>
    <dgm:cxn modelId="{B166812A-6618-4533-B1E6-0A7B98C548EF}" type="presParOf" srcId="{B74154C5-AFFE-498C-8E4C-911D7456AC97}" destId="{AF93020A-9780-4776-85B8-7147747F36CC}" srcOrd="4" destOrd="0" presId="urn:microsoft.com/office/officeart/2005/8/layout/hierarchy4"/>
    <dgm:cxn modelId="{F39C39A0-41DF-41D5-B27E-3822C2B391E5}" type="presParOf" srcId="{AF93020A-9780-4776-85B8-7147747F36CC}" destId="{A25BE625-018B-46BA-BE7F-ED875B975F26}" srcOrd="0" destOrd="0" presId="urn:microsoft.com/office/officeart/2005/8/layout/hierarchy4"/>
    <dgm:cxn modelId="{F833A395-C9DC-4DA3-AD30-97705F0804C9}" type="presParOf" srcId="{AF93020A-9780-4776-85B8-7147747F36CC}" destId="{1A223B6C-87F7-4855-A691-FD4F8FB278AD}" srcOrd="1" destOrd="0" presId="urn:microsoft.com/office/officeart/2005/8/layout/hierarchy4"/>
    <dgm:cxn modelId="{2141EBDF-6A46-40A1-ABEB-4F8202EA3803}" type="presParOf" srcId="{AF93020A-9780-4776-85B8-7147747F36CC}" destId="{DACF82F6-95A6-4B59-9D37-F46699815612}" srcOrd="2" destOrd="0" presId="urn:microsoft.com/office/officeart/2005/8/layout/hierarchy4"/>
    <dgm:cxn modelId="{6656A082-0859-488A-BF19-647BAC79CAB5}" type="presParOf" srcId="{DACF82F6-95A6-4B59-9D37-F46699815612}" destId="{72E6673E-523D-4E62-80E5-5062FE589301}" srcOrd="0" destOrd="0" presId="urn:microsoft.com/office/officeart/2005/8/layout/hierarchy4"/>
    <dgm:cxn modelId="{EE8B5159-59A5-45D1-80F7-99F23E8FFDCB}" type="presParOf" srcId="{72E6673E-523D-4E62-80E5-5062FE589301}" destId="{CB2AF246-A0C3-4F64-A578-D38165C39147}" srcOrd="0" destOrd="0" presId="urn:microsoft.com/office/officeart/2005/8/layout/hierarchy4"/>
    <dgm:cxn modelId="{B048823D-981A-471E-BCB9-91281594257F}" type="presParOf" srcId="{72E6673E-523D-4E62-80E5-5062FE589301}" destId="{819FC9E5-E3D6-4C1A-9A2E-5E9E87CE7A56}" srcOrd="1" destOrd="0" presId="urn:microsoft.com/office/officeart/2005/8/layout/hierarchy4"/>
    <dgm:cxn modelId="{AEAF5756-D40F-4DBA-92B3-F1DEE73E3147}" type="presParOf" srcId="{72E6673E-523D-4E62-80E5-5062FE589301}" destId="{F0336813-9E34-44C5-93FA-F6459A965D24}" srcOrd="2" destOrd="0" presId="urn:microsoft.com/office/officeart/2005/8/layout/hierarchy4"/>
    <dgm:cxn modelId="{E32F756F-DC02-44C7-9B70-07223B484406}" type="presParOf" srcId="{F0336813-9E34-44C5-93FA-F6459A965D24}" destId="{BC3780EC-6A8B-44DF-B9EE-2DD1146E7F89}" srcOrd="0" destOrd="0" presId="urn:microsoft.com/office/officeart/2005/8/layout/hierarchy4"/>
    <dgm:cxn modelId="{155B6E3C-A700-4475-80E9-EA47BA18CCCF}" type="presParOf" srcId="{BC3780EC-6A8B-44DF-B9EE-2DD1146E7F89}" destId="{02D78884-08A2-47FD-874A-FD0B1E1D6A24}" srcOrd="0" destOrd="0" presId="urn:microsoft.com/office/officeart/2005/8/layout/hierarchy4"/>
    <dgm:cxn modelId="{7645ADBC-7D2A-4E1A-8F04-652947A822B0}" type="presParOf" srcId="{BC3780EC-6A8B-44DF-B9EE-2DD1146E7F89}" destId="{BEA800FD-3FF2-44D3-B095-1DA76A25312A}" srcOrd="1" destOrd="0" presId="urn:microsoft.com/office/officeart/2005/8/layout/hierarchy4"/>
    <dgm:cxn modelId="{02ACE5B6-0326-4FDC-9150-B0A4F214C164}" type="presParOf" srcId="{BC3780EC-6A8B-44DF-B9EE-2DD1146E7F89}" destId="{EE518E9E-1373-401A-B06B-B7F8F1BE37AF}" srcOrd="2" destOrd="0" presId="urn:microsoft.com/office/officeart/2005/8/layout/hierarchy4"/>
    <dgm:cxn modelId="{E76C08EA-A488-4197-9D5F-77B5CE3B29CB}" type="presParOf" srcId="{EE518E9E-1373-401A-B06B-B7F8F1BE37AF}" destId="{4A08C748-3ACE-47B8-ABA4-F56495914AD8}" srcOrd="0" destOrd="0" presId="urn:microsoft.com/office/officeart/2005/8/layout/hierarchy4"/>
    <dgm:cxn modelId="{1E0F1D9A-8D5D-40A7-A507-AA04F7D26871}" type="presParOf" srcId="{4A08C748-3ACE-47B8-ABA4-F56495914AD8}" destId="{59176932-D6D5-4C36-BF7A-69A1297C4BAD}" srcOrd="0" destOrd="0" presId="urn:microsoft.com/office/officeart/2005/8/layout/hierarchy4"/>
    <dgm:cxn modelId="{8CE3C332-9A7A-41A1-913A-E309CB49EBE2}" type="presParOf" srcId="{4A08C748-3ACE-47B8-ABA4-F56495914AD8}" destId="{4E7A1119-403E-4C39-BB54-05ED8132FF0C}" srcOrd="1" destOrd="0" presId="urn:microsoft.com/office/officeart/2005/8/layout/hierarchy4"/>
    <dgm:cxn modelId="{6F5296D7-6427-4637-B7FD-5CA1D3577E79}" type="presParOf" srcId="{B74154C5-AFFE-498C-8E4C-911D7456AC97}" destId="{DF99D3E9-B7CE-4F56-A161-7C0465341531}" srcOrd="5" destOrd="0" presId="urn:microsoft.com/office/officeart/2005/8/layout/hierarchy4"/>
    <dgm:cxn modelId="{F4ACCEB3-DAE4-4197-9A5E-1F9843784D9F}" type="presParOf" srcId="{B74154C5-AFFE-498C-8E4C-911D7456AC97}" destId="{CFBC63A5-42B0-460D-9C89-B64E9E9E2922}" srcOrd="6" destOrd="0" presId="urn:microsoft.com/office/officeart/2005/8/layout/hierarchy4"/>
    <dgm:cxn modelId="{702A6447-4E35-4DCE-97BA-A1851EFCAF5E}" type="presParOf" srcId="{CFBC63A5-42B0-460D-9C89-B64E9E9E2922}" destId="{9E5D5161-23D7-41B4-A187-BE6D7C6483D0}" srcOrd="0" destOrd="0" presId="urn:microsoft.com/office/officeart/2005/8/layout/hierarchy4"/>
    <dgm:cxn modelId="{C671A5A3-E276-4854-8A3D-40EC1ECD286F}" type="presParOf" srcId="{CFBC63A5-42B0-460D-9C89-B64E9E9E2922}" destId="{8BC6FDF3-3E6D-414C-B5BC-6C5B61465391}" srcOrd="1" destOrd="0" presId="urn:microsoft.com/office/officeart/2005/8/layout/hierarchy4"/>
    <dgm:cxn modelId="{312F3F7B-53E7-4B95-85FE-7E18575AEB89}" type="presParOf" srcId="{CFBC63A5-42B0-460D-9C89-B64E9E9E2922}" destId="{CEF18E39-1C73-42B9-BDF1-5DD3EC85EA0D}" srcOrd="2" destOrd="0" presId="urn:microsoft.com/office/officeart/2005/8/layout/hierarchy4"/>
    <dgm:cxn modelId="{CC291738-0CA9-4517-BDC1-1B9193C89303}" type="presParOf" srcId="{CEF18E39-1C73-42B9-BDF1-5DD3EC85EA0D}" destId="{D6936C6D-17F5-4369-B1C3-901E9E722DCF}" srcOrd="0" destOrd="0" presId="urn:microsoft.com/office/officeart/2005/8/layout/hierarchy4"/>
    <dgm:cxn modelId="{A6FB43A8-8BD5-4FC8-B121-F80210A1C9BA}" type="presParOf" srcId="{D6936C6D-17F5-4369-B1C3-901E9E722DCF}" destId="{2965B01E-C0DE-4302-ADA0-732BD580C7B1}" srcOrd="0" destOrd="0" presId="urn:microsoft.com/office/officeart/2005/8/layout/hierarchy4"/>
    <dgm:cxn modelId="{E5CA7324-72CB-4306-A0F7-E15A98EA3239}" type="presParOf" srcId="{D6936C6D-17F5-4369-B1C3-901E9E722DCF}" destId="{DC8AC8CB-3F6F-4460-AB01-5CBE0F14A486}" srcOrd="1" destOrd="0" presId="urn:microsoft.com/office/officeart/2005/8/layout/hierarchy4"/>
    <dgm:cxn modelId="{2B556C98-607C-4DFF-A75F-A1A606158480}" type="presParOf" srcId="{D6936C6D-17F5-4369-B1C3-901E9E722DCF}" destId="{73994466-6310-40D7-8792-BD7FD56E6AF4}" srcOrd="2" destOrd="0" presId="urn:microsoft.com/office/officeart/2005/8/layout/hierarchy4"/>
    <dgm:cxn modelId="{246AC35F-9AE3-4021-A78A-02AC29B34F45}" type="presParOf" srcId="{73994466-6310-40D7-8792-BD7FD56E6AF4}" destId="{3EAD5394-E4AB-45B2-BE09-F998533ECF40}" srcOrd="0" destOrd="0" presId="urn:microsoft.com/office/officeart/2005/8/layout/hierarchy4"/>
    <dgm:cxn modelId="{79AB2020-AD60-4355-B496-8F3CA9F1C828}" type="presParOf" srcId="{3EAD5394-E4AB-45B2-BE09-F998533ECF40}" destId="{A7AF9B85-BF68-40A8-954B-A40EDB5CAF9F}" srcOrd="0" destOrd="0" presId="urn:microsoft.com/office/officeart/2005/8/layout/hierarchy4"/>
    <dgm:cxn modelId="{786613CC-61B9-4EA8-8ABD-81A69C8652E0}" type="presParOf" srcId="{3EAD5394-E4AB-45B2-BE09-F998533ECF40}" destId="{C764A47D-7314-411D-8EF1-5B8F29829B1A}" srcOrd="1" destOrd="0" presId="urn:microsoft.com/office/officeart/2005/8/layout/hierarchy4"/>
    <dgm:cxn modelId="{925C1C04-870C-4E87-99B1-3BF836811963}" type="presParOf" srcId="{3EAD5394-E4AB-45B2-BE09-F998533ECF40}" destId="{D5C7FEFF-BE20-4D98-A72C-52B1B8B3F4F7}" srcOrd="2" destOrd="0" presId="urn:microsoft.com/office/officeart/2005/8/layout/hierarchy4"/>
    <dgm:cxn modelId="{21C1180A-859E-451D-AE83-8E5991C2669D}" type="presParOf" srcId="{D5C7FEFF-BE20-4D98-A72C-52B1B8B3F4F7}" destId="{CA81CD2D-7A1B-4CCA-952B-6AE89CE8AAB7}" srcOrd="0" destOrd="0" presId="urn:microsoft.com/office/officeart/2005/8/layout/hierarchy4"/>
    <dgm:cxn modelId="{928A8EB1-ADE1-431F-A7DF-12A06F7AA064}" type="presParOf" srcId="{CA81CD2D-7A1B-4CCA-952B-6AE89CE8AAB7}" destId="{EFF40216-5B58-45C6-B485-1C9C4561DF2F}" srcOrd="0" destOrd="0" presId="urn:microsoft.com/office/officeart/2005/8/layout/hierarchy4"/>
    <dgm:cxn modelId="{871E27D9-C09F-4749-8901-D2C15B1FFEA8}" type="presParOf" srcId="{CA81CD2D-7A1B-4CCA-952B-6AE89CE8AAB7}" destId="{F73E662C-F722-4B4F-9DF8-BE21B2C2C700}" srcOrd="1" destOrd="0" presId="urn:microsoft.com/office/officeart/2005/8/layout/hierarchy4"/>
    <dgm:cxn modelId="{45AE2B21-D748-451D-80CD-44138B3824BB}" type="presParOf" srcId="{B74154C5-AFFE-498C-8E4C-911D7456AC97}" destId="{62C0B193-30A4-4691-AF46-D5B94E7FC561}" srcOrd="7" destOrd="0" presId="urn:microsoft.com/office/officeart/2005/8/layout/hierarchy4"/>
    <dgm:cxn modelId="{4C14CBB6-B6B0-4F15-9E87-67E40D3660E0}" type="presParOf" srcId="{B74154C5-AFFE-498C-8E4C-911D7456AC97}" destId="{E8090E1D-4DD8-46E0-BA1E-C3890CF14D47}" srcOrd="8" destOrd="0" presId="urn:microsoft.com/office/officeart/2005/8/layout/hierarchy4"/>
    <dgm:cxn modelId="{133C33F7-486A-4B36-9292-0FECF051DEF2}" type="presParOf" srcId="{E8090E1D-4DD8-46E0-BA1E-C3890CF14D47}" destId="{F8905714-088D-483C-AC16-D43BF2F0BF16}" srcOrd="0" destOrd="0" presId="urn:microsoft.com/office/officeart/2005/8/layout/hierarchy4"/>
    <dgm:cxn modelId="{262A1EFD-67E0-46D5-9BF5-1DA4DAA5EC09}" type="presParOf" srcId="{E8090E1D-4DD8-46E0-BA1E-C3890CF14D47}" destId="{8825E9BC-9772-4579-B80A-08C02E6F5841}" srcOrd="1" destOrd="0" presId="urn:microsoft.com/office/officeart/2005/8/layout/hierarchy4"/>
    <dgm:cxn modelId="{5178616F-2073-408A-8399-EC891A4C654A}" type="presParOf" srcId="{E8090E1D-4DD8-46E0-BA1E-C3890CF14D47}" destId="{4101F8DA-93D9-46DF-B37A-B90529D7C907}" srcOrd="2" destOrd="0" presId="urn:microsoft.com/office/officeart/2005/8/layout/hierarchy4"/>
    <dgm:cxn modelId="{C2A2BABD-6E30-4240-B1F7-9C233DE8961A}" type="presParOf" srcId="{4101F8DA-93D9-46DF-B37A-B90529D7C907}" destId="{95872D8F-BB28-4072-9DAD-3FCDEEA4A51B}" srcOrd="0" destOrd="0" presId="urn:microsoft.com/office/officeart/2005/8/layout/hierarchy4"/>
    <dgm:cxn modelId="{2BDD14DB-AA73-4C5A-AD7E-6EC62C07E6FA}" type="presParOf" srcId="{95872D8F-BB28-4072-9DAD-3FCDEEA4A51B}" destId="{24CEF574-2765-4D7C-A195-C900E925FBE6}" srcOrd="0" destOrd="0" presId="urn:microsoft.com/office/officeart/2005/8/layout/hierarchy4"/>
    <dgm:cxn modelId="{39D3D2B7-FFF1-436B-BF46-B197E55D9DA5}" type="presParOf" srcId="{95872D8F-BB28-4072-9DAD-3FCDEEA4A51B}" destId="{9ED7436C-1536-41D8-A0EE-0E39E8864FDD}" srcOrd="1" destOrd="0" presId="urn:microsoft.com/office/officeart/2005/8/layout/hierarchy4"/>
    <dgm:cxn modelId="{B259E532-5072-400D-BA61-EF1E6D893293}" type="presParOf" srcId="{95872D8F-BB28-4072-9DAD-3FCDEEA4A51B}" destId="{4139EE0B-9D40-4076-B516-60260BCFF8F9}" srcOrd="2" destOrd="0" presId="urn:microsoft.com/office/officeart/2005/8/layout/hierarchy4"/>
    <dgm:cxn modelId="{85C9F53E-4750-4145-888D-2EE4143F2F34}" type="presParOf" srcId="{4139EE0B-9D40-4076-B516-60260BCFF8F9}" destId="{22447473-48A4-4C0C-8BEC-2558DB533AA4}" srcOrd="0" destOrd="0" presId="urn:microsoft.com/office/officeart/2005/8/layout/hierarchy4"/>
    <dgm:cxn modelId="{A280688F-AE83-4DFC-9660-D526ED688E29}" type="presParOf" srcId="{22447473-48A4-4C0C-8BEC-2558DB533AA4}" destId="{4CD2A706-78CC-47E3-A8F8-D778F944372A}" srcOrd="0" destOrd="0" presId="urn:microsoft.com/office/officeart/2005/8/layout/hierarchy4"/>
    <dgm:cxn modelId="{01677674-72CB-41F8-9716-E3A8C17C65D1}" type="presParOf" srcId="{22447473-48A4-4C0C-8BEC-2558DB533AA4}" destId="{4C177EB7-865B-4153-871C-6C5CF7DBC8C3}" srcOrd="1" destOrd="0" presId="urn:microsoft.com/office/officeart/2005/8/layout/hierarchy4"/>
    <dgm:cxn modelId="{F6B98CDE-6B48-4471-A5AB-226E54B20673}" type="presParOf" srcId="{22447473-48A4-4C0C-8BEC-2558DB533AA4}" destId="{20DB843D-8E62-4574-AB26-BE48E34E41C8}" srcOrd="2" destOrd="0" presId="urn:microsoft.com/office/officeart/2005/8/layout/hierarchy4"/>
    <dgm:cxn modelId="{B53B8CEA-E503-44C9-B12F-27E08666021E}" type="presParOf" srcId="{20DB843D-8E62-4574-AB26-BE48E34E41C8}" destId="{F36349D9-AAD1-4D05-8BCB-F865ABA18533}" srcOrd="0" destOrd="0" presId="urn:microsoft.com/office/officeart/2005/8/layout/hierarchy4"/>
    <dgm:cxn modelId="{22B084D9-B37F-451D-8F01-0321C9BBABD2}" type="presParOf" srcId="{F36349D9-AAD1-4D05-8BCB-F865ABA18533}" destId="{374E99F0-AE84-4383-93E4-780F78CE6D13}" srcOrd="0" destOrd="0" presId="urn:microsoft.com/office/officeart/2005/8/layout/hierarchy4"/>
    <dgm:cxn modelId="{A3EF73DE-9007-46BA-93AF-B602871B04F8}" type="presParOf" srcId="{F36349D9-AAD1-4D05-8BCB-F865ABA18533}" destId="{19CEB4E4-DAEB-4DAC-B74F-6A90F95E40F6}"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AC88BC-C8FF-402F-AB2A-11AC4BBF48B7}">
      <dsp:nvSpPr>
        <dsp:cNvPr id="0" name=""/>
        <dsp:cNvSpPr/>
      </dsp:nvSpPr>
      <dsp:spPr>
        <a:xfrm>
          <a:off x="1142" y="535858"/>
          <a:ext cx="1842349" cy="717703"/>
        </a:xfrm>
        <a:prstGeom prst="ellipse">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b="1" kern="1200" dirty="0" smtClean="0">
              <a:solidFill>
                <a:schemeClr val="tx1"/>
              </a:solidFill>
              <a:latin typeface="Times New Roman" pitchFamily="18" charset="0"/>
              <a:cs typeface="Times New Roman" pitchFamily="18" charset="0"/>
            </a:rPr>
            <a:t>Доходы</a:t>
          </a:r>
          <a:endParaRPr lang="ru-RU" sz="2000" b="1" kern="1200" dirty="0">
            <a:solidFill>
              <a:schemeClr val="tx1"/>
            </a:solidFill>
            <a:latin typeface="Times New Roman" pitchFamily="18" charset="0"/>
            <a:cs typeface="Times New Roman" pitchFamily="18" charset="0"/>
          </a:endParaRPr>
        </a:p>
      </dsp:txBody>
      <dsp:txXfrm>
        <a:off x="270948" y="640963"/>
        <a:ext cx="1302737" cy="507493"/>
      </dsp:txXfrm>
    </dsp:sp>
    <dsp:sp modelId="{1816D16A-814C-4C22-A6CC-12105B3989BB}">
      <dsp:nvSpPr>
        <dsp:cNvPr id="0" name=""/>
        <dsp:cNvSpPr/>
      </dsp:nvSpPr>
      <dsp:spPr>
        <a:xfrm>
          <a:off x="2027221" y="546339"/>
          <a:ext cx="562799" cy="603721"/>
        </a:xfrm>
        <a:prstGeom prst="mathMinus">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ru-RU" sz="1000" kern="1200" dirty="0"/>
        </a:p>
      </dsp:txBody>
      <dsp:txXfrm>
        <a:off x="2101820" y="777202"/>
        <a:ext cx="413601" cy="141995"/>
      </dsp:txXfrm>
    </dsp:sp>
    <dsp:sp modelId="{32775538-2AC3-4373-B014-5A44732CBC7F}">
      <dsp:nvSpPr>
        <dsp:cNvPr id="0" name=""/>
        <dsp:cNvSpPr/>
      </dsp:nvSpPr>
      <dsp:spPr>
        <a:xfrm>
          <a:off x="2673753" y="600303"/>
          <a:ext cx="1842843" cy="588813"/>
        </a:xfrm>
        <a:prstGeom prst="ellipse">
          <a:avLst/>
        </a:prstGeom>
        <a:solidFill>
          <a:srgbClr val="F57E1B"/>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ru-RU" sz="2000" b="1" kern="1200" dirty="0" smtClean="0">
              <a:solidFill>
                <a:schemeClr val="tx1"/>
              </a:solidFill>
              <a:latin typeface="Times New Roman" pitchFamily="18" charset="0"/>
              <a:cs typeface="Times New Roman" pitchFamily="18" charset="0"/>
            </a:rPr>
            <a:t>Расходы</a:t>
          </a:r>
          <a:endParaRPr lang="ru-RU" sz="2000" b="1" kern="1200" dirty="0">
            <a:solidFill>
              <a:schemeClr val="tx1"/>
            </a:solidFill>
            <a:latin typeface="Times New Roman" pitchFamily="18" charset="0"/>
            <a:cs typeface="Times New Roman" pitchFamily="18" charset="0"/>
          </a:endParaRPr>
        </a:p>
      </dsp:txBody>
      <dsp:txXfrm>
        <a:off x="2943631" y="686533"/>
        <a:ext cx="1303087" cy="416353"/>
      </dsp:txXfrm>
    </dsp:sp>
    <dsp:sp modelId="{4B955819-9EB5-4C61-BE5E-7CE7027DF3F0}">
      <dsp:nvSpPr>
        <dsp:cNvPr id="0" name=""/>
        <dsp:cNvSpPr/>
      </dsp:nvSpPr>
      <dsp:spPr>
        <a:xfrm>
          <a:off x="4650328" y="549969"/>
          <a:ext cx="578780" cy="689481"/>
        </a:xfrm>
        <a:prstGeom prst="mathEqual">
          <a:avLst/>
        </a:prstGeom>
        <a:solidFill>
          <a:srgbClr val="FFC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endParaRPr lang="ru-RU" sz="3000" kern="1200" dirty="0"/>
        </a:p>
      </dsp:txBody>
      <dsp:txXfrm>
        <a:off x="4727045" y="692002"/>
        <a:ext cx="425346" cy="405415"/>
      </dsp:txXfrm>
    </dsp:sp>
    <dsp:sp modelId="{A84245DF-C8CC-47D2-83AC-15EF153255E0}">
      <dsp:nvSpPr>
        <dsp:cNvPr id="0" name=""/>
        <dsp:cNvSpPr/>
      </dsp:nvSpPr>
      <dsp:spPr>
        <a:xfrm>
          <a:off x="5362840" y="52737"/>
          <a:ext cx="3196759" cy="1683946"/>
        </a:xfrm>
        <a:prstGeom prst="ellipse">
          <a:avLst/>
        </a:prstGeom>
        <a:solidFill>
          <a:schemeClr val="bg2">
            <a:lumMod val="9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755650">
            <a:lnSpc>
              <a:spcPct val="90000"/>
            </a:lnSpc>
            <a:spcBef>
              <a:spcPct val="0"/>
            </a:spcBef>
            <a:spcAft>
              <a:spcPct val="35000"/>
            </a:spcAft>
          </a:pPr>
          <a:r>
            <a:rPr lang="ru-RU" sz="1700" b="1" kern="1200" dirty="0" smtClean="0">
              <a:solidFill>
                <a:srgbClr val="FF0000"/>
              </a:solidFill>
              <a:latin typeface="Times New Roman" pitchFamily="18" charset="0"/>
              <a:cs typeface="Times New Roman" pitchFamily="18" charset="0"/>
            </a:rPr>
            <a:t>(-)Дефицит</a:t>
          </a:r>
        </a:p>
        <a:p>
          <a:pPr lvl="0" algn="ctr" defTabSz="755650">
            <a:lnSpc>
              <a:spcPct val="90000"/>
            </a:lnSpc>
            <a:spcBef>
              <a:spcPct val="0"/>
            </a:spcBef>
            <a:spcAft>
              <a:spcPct val="35000"/>
            </a:spcAft>
          </a:pPr>
          <a:r>
            <a:rPr lang="ru-RU" sz="1400" b="1" kern="1200" dirty="0" smtClean="0">
              <a:solidFill>
                <a:srgbClr val="FF0000"/>
              </a:solidFill>
              <a:latin typeface="Times New Roman" pitchFamily="18" charset="0"/>
              <a:cs typeface="Times New Roman" pitchFamily="18" charset="0"/>
            </a:rPr>
            <a:t>(расходы больше доходов)</a:t>
          </a:r>
        </a:p>
        <a:p>
          <a:pPr lvl="0" algn="ctr" defTabSz="755650">
            <a:lnSpc>
              <a:spcPct val="90000"/>
            </a:lnSpc>
            <a:spcBef>
              <a:spcPct val="0"/>
            </a:spcBef>
            <a:spcAft>
              <a:spcPct val="35000"/>
            </a:spcAft>
          </a:pPr>
          <a:r>
            <a:rPr lang="ru-RU" sz="1700" b="1" kern="1200" dirty="0" smtClean="0">
              <a:solidFill>
                <a:srgbClr val="46740E"/>
              </a:solidFill>
              <a:latin typeface="Times New Roman" pitchFamily="18" charset="0"/>
              <a:cs typeface="Times New Roman" pitchFamily="18" charset="0"/>
            </a:rPr>
            <a:t>(+) Профицит</a:t>
          </a:r>
        </a:p>
        <a:p>
          <a:pPr lvl="0" algn="ctr" defTabSz="755650">
            <a:lnSpc>
              <a:spcPct val="90000"/>
            </a:lnSpc>
            <a:spcBef>
              <a:spcPct val="0"/>
            </a:spcBef>
            <a:spcAft>
              <a:spcPct val="35000"/>
            </a:spcAft>
          </a:pPr>
          <a:r>
            <a:rPr lang="ru-RU" sz="1400" b="1" kern="1200" dirty="0" smtClean="0">
              <a:solidFill>
                <a:srgbClr val="46740E"/>
              </a:solidFill>
              <a:latin typeface="Times New Roman" pitchFamily="18" charset="0"/>
              <a:cs typeface="Times New Roman" pitchFamily="18" charset="0"/>
            </a:rPr>
            <a:t>(доходы больше расходов)</a:t>
          </a:r>
        </a:p>
      </dsp:txBody>
      <dsp:txXfrm>
        <a:off x="5830995" y="299345"/>
        <a:ext cx="2260449" cy="11907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62A4F-6281-44A9-8CCB-EC1D32ECC29E}">
      <dsp:nvSpPr>
        <dsp:cNvPr id="0" name=""/>
        <dsp:cNvSpPr/>
      </dsp:nvSpPr>
      <dsp:spPr>
        <a:xfrm>
          <a:off x="2180614" y="347707"/>
          <a:ext cx="4899424" cy="4899424"/>
        </a:xfrm>
        <a:prstGeom prst="pie">
          <a:avLst>
            <a:gd name="adj1" fmla="val 16200000"/>
            <a:gd name="adj2" fmla="val 19800000"/>
          </a:avLst>
        </a:prstGeom>
        <a:solidFill>
          <a:schemeClr val="accent2">
            <a:lumMod val="75000"/>
          </a:schemeClr>
        </a:soli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endParaRPr lang="ru-RU" sz="1400" b="1" kern="1200" dirty="0" smtClean="0">
            <a:latin typeface="Times New Roman" panose="02020603050405020304" pitchFamily="18" charset="0"/>
            <a:cs typeface="Times New Roman" panose="02020603050405020304" pitchFamily="18" charset="0"/>
          </a:endParaRPr>
        </a:p>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Составление проекта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4746979" y="973550"/>
        <a:ext cx="1283182" cy="991550"/>
      </dsp:txXfrm>
    </dsp:sp>
    <dsp:sp modelId="{842E3C46-EC8A-4ABB-BCAE-D9BAAC0F901D}">
      <dsp:nvSpPr>
        <dsp:cNvPr id="0" name=""/>
        <dsp:cNvSpPr/>
      </dsp:nvSpPr>
      <dsp:spPr>
        <a:xfrm>
          <a:off x="2238940" y="448611"/>
          <a:ext cx="4899424" cy="4899424"/>
        </a:xfrm>
        <a:prstGeom prst="pie">
          <a:avLst>
            <a:gd name="adj1" fmla="val 19800000"/>
            <a:gd name="adj2" fmla="val 1800000"/>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Рассмотрение проекта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5563550" y="2431712"/>
        <a:ext cx="1341509" cy="962386"/>
      </dsp:txXfrm>
    </dsp:sp>
    <dsp:sp modelId="{EF4DAB56-0E4E-4262-BFE2-5F22B9C565D7}">
      <dsp:nvSpPr>
        <dsp:cNvPr id="0" name=""/>
        <dsp:cNvSpPr/>
      </dsp:nvSpPr>
      <dsp:spPr>
        <a:xfrm>
          <a:off x="2180614" y="549516"/>
          <a:ext cx="4899424" cy="4899424"/>
        </a:xfrm>
        <a:prstGeom prst="pie">
          <a:avLst>
            <a:gd name="adj1" fmla="val 1800000"/>
            <a:gd name="adj2" fmla="val 5400000"/>
          </a:avLst>
        </a:prstGeom>
        <a:gradFill rotWithShape="0">
          <a:gsLst>
            <a:gs pos="0">
              <a:schemeClr val="accent4">
                <a:hueOff val="0"/>
                <a:satOff val="0"/>
                <a:lumOff val="0"/>
                <a:alphaOff val="0"/>
                <a:lumMod val="95000"/>
              </a:schemeClr>
            </a:gs>
            <a:gs pos="100000">
              <a:schemeClr val="accent4">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4">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Утверждение бюджета очередного года</a:t>
          </a:r>
          <a:endParaRPr lang="ru-RU" sz="1400" b="1" kern="1200" dirty="0">
            <a:latin typeface="Times New Roman" panose="02020603050405020304" pitchFamily="18" charset="0"/>
            <a:cs typeface="Times New Roman" panose="02020603050405020304" pitchFamily="18" charset="0"/>
          </a:endParaRPr>
        </a:p>
      </dsp:txBody>
      <dsp:txXfrm>
        <a:off x="4746979" y="3860710"/>
        <a:ext cx="1283182" cy="991550"/>
      </dsp:txXfrm>
    </dsp:sp>
    <dsp:sp modelId="{4EC7F541-63A3-4EAE-B73C-7B624E9A8B04}">
      <dsp:nvSpPr>
        <dsp:cNvPr id="0" name=""/>
        <dsp:cNvSpPr/>
      </dsp:nvSpPr>
      <dsp:spPr>
        <a:xfrm>
          <a:off x="2063961" y="549516"/>
          <a:ext cx="4899424" cy="4899424"/>
        </a:xfrm>
        <a:prstGeom prst="pie">
          <a:avLst>
            <a:gd name="adj1" fmla="val 5400000"/>
            <a:gd name="adj2" fmla="val 9000000"/>
          </a:avLst>
        </a:prstGeom>
        <a:gradFill rotWithShape="0">
          <a:gsLst>
            <a:gs pos="0">
              <a:schemeClr val="accent5">
                <a:hueOff val="0"/>
                <a:satOff val="0"/>
                <a:lumOff val="0"/>
                <a:alphaOff val="0"/>
                <a:lumMod val="95000"/>
              </a:schemeClr>
            </a:gs>
            <a:gs pos="100000">
              <a:schemeClr val="accent5">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Исполнение бюджета в текущем году</a:t>
          </a:r>
          <a:endParaRPr lang="ru-RU" sz="1400" b="1" kern="1200" dirty="0">
            <a:latin typeface="Times New Roman" panose="02020603050405020304" pitchFamily="18" charset="0"/>
            <a:cs typeface="Times New Roman" panose="02020603050405020304" pitchFamily="18" charset="0"/>
          </a:endParaRPr>
        </a:p>
      </dsp:txBody>
      <dsp:txXfrm>
        <a:off x="3113837" y="3860710"/>
        <a:ext cx="1283182" cy="991550"/>
      </dsp:txXfrm>
    </dsp:sp>
    <dsp:sp modelId="{0476E67D-5740-41C1-B512-8D9664E886EA}">
      <dsp:nvSpPr>
        <dsp:cNvPr id="0" name=""/>
        <dsp:cNvSpPr/>
      </dsp:nvSpPr>
      <dsp:spPr>
        <a:xfrm>
          <a:off x="2005634" y="448611"/>
          <a:ext cx="4899424" cy="4899424"/>
        </a:xfrm>
        <a:prstGeom prst="pie">
          <a:avLst>
            <a:gd name="adj1" fmla="val 9000000"/>
            <a:gd name="adj2" fmla="val 12600000"/>
          </a:avLst>
        </a:prstGeom>
        <a:gradFill rotWithShape="0">
          <a:gsLst>
            <a:gs pos="0">
              <a:schemeClr val="accent6">
                <a:hueOff val="0"/>
                <a:satOff val="0"/>
                <a:lumOff val="0"/>
                <a:alphaOff val="0"/>
                <a:lumMod val="95000"/>
              </a:schemeClr>
            </a:gs>
            <a:gs pos="100000">
              <a:schemeClr val="accent6">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6">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l"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Формирование отчета об исполнении бюджета предыдущего года</a:t>
          </a:r>
          <a:endParaRPr lang="ru-RU" sz="1400" b="1" kern="1200" dirty="0">
            <a:latin typeface="Times New Roman" panose="02020603050405020304" pitchFamily="18" charset="0"/>
            <a:cs typeface="Times New Roman" panose="02020603050405020304" pitchFamily="18" charset="0"/>
          </a:endParaRPr>
        </a:p>
      </dsp:txBody>
      <dsp:txXfrm>
        <a:off x="2238940" y="2431712"/>
        <a:ext cx="1341509" cy="962386"/>
      </dsp:txXfrm>
    </dsp:sp>
    <dsp:sp modelId="{DA87E9FC-B2D7-4745-9F92-BBE64603542E}">
      <dsp:nvSpPr>
        <dsp:cNvPr id="0" name=""/>
        <dsp:cNvSpPr/>
      </dsp:nvSpPr>
      <dsp:spPr>
        <a:xfrm>
          <a:off x="2063961" y="347707"/>
          <a:ext cx="4899424" cy="4899424"/>
        </a:xfrm>
        <a:prstGeom prst="pie">
          <a:avLst>
            <a:gd name="adj1" fmla="val 12600000"/>
            <a:gd name="adj2" fmla="val 16200000"/>
          </a:avLst>
        </a:prstGeom>
        <a:gradFill rotWithShape="0">
          <a:gsLst>
            <a:gs pos="0">
              <a:schemeClr val="accent2">
                <a:hueOff val="0"/>
                <a:satOff val="0"/>
                <a:lumOff val="0"/>
                <a:alphaOff val="0"/>
                <a:lumMod val="95000"/>
              </a:schemeClr>
            </a:gs>
            <a:gs pos="100000">
              <a:schemeClr val="accent2">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r" defTabSz="622300">
            <a:lnSpc>
              <a:spcPct val="90000"/>
            </a:lnSpc>
            <a:spcBef>
              <a:spcPct val="0"/>
            </a:spcBef>
            <a:spcAft>
              <a:spcPct val="35000"/>
            </a:spcAft>
          </a:pPr>
          <a:endParaRPr lang="ru-RU" sz="1400" b="1" kern="1200" dirty="0" smtClean="0">
            <a:latin typeface="Times New Roman" panose="02020603050405020304" pitchFamily="18" charset="0"/>
            <a:cs typeface="Times New Roman" panose="02020603050405020304" pitchFamily="18" charset="0"/>
          </a:endParaRPr>
        </a:p>
        <a:p>
          <a:pPr lvl="0" algn="r" defTabSz="622300">
            <a:lnSpc>
              <a:spcPct val="90000"/>
            </a:lnSpc>
            <a:spcBef>
              <a:spcPct val="0"/>
            </a:spcBef>
            <a:spcAft>
              <a:spcPct val="35000"/>
            </a:spcAft>
          </a:pPr>
          <a:r>
            <a:rPr lang="ru-RU" sz="1400" b="1" kern="1200" dirty="0" smtClean="0">
              <a:latin typeface="Times New Roman" panose="02020603050405020304" pitchFamily="18" charset="0"/>
              <a:cs typeface="Times New Roman" panose="02020603050405020304" pitchFamily="18" charset="0"/>
            </a:rPr>
            <a:t>Утверждение отчета об исполнении бюджета предыдущего года</a:t>
          </a:r>
          <a:endParaRPr lang="ru-RU" sz="1400" b="1" kern="1200" dirty="0">
            <a:latin typeface="Times New Roman" panose="02020603050405020304" pitchFamily="18" charset="0"/>
            <a:cs typeface="Times New Roman" panose="02020603050405020304" pitchFamily="18" charset="0"/>
          </a:endParaRPr>
        </a:p>
      </dsp:txBody>
      <dsp:txXfrm>
        <a:off x="3113837" y="973550"/>
        <a:ext cx="1283182" cy="991550"/>
      </dsp:txXfrm>
    </dsp:sp>
    <dsp:sp modelId="{645E1EC9-0933-4E6B-AECB-D952B70FC643}">
      <dsp:nvSpPr>
        <dsp:cNvPr id="0" name=""/>
        <dsp:cNvSpPr/>
      </dsp:nvSpPr>
      <dsp:spPr>
        <a:xfrm>
          <a:off x="1877137" y="44409"/>
          <a:ext cx="5506019" cy="5506019"/>
        </a:xfrm>
        <a:prstGeom prst="circularArrow">
          <a:avLst>
            <a:gd name="adj1" fmla="val 5085"/>
            <a:gd name="adj2" fmla="val 327528"/>
            <a:gd name="adj3" fmla="val 19472472"/>
            <a:gd name="adj4" fmla="val 16200251"/>
            <a:gd name="adj5" fmla="val 5932"/>
          </a:avLst>
        </a:prstGeom>
        <a:solidFill>
          <a:schemeClr val="accent2">
            <a:lumMod val="75000"/>
          </a:schemeClr>
        </a:soli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A4DA3E07-BB5F-47AE-8641-79F859DB5CB5}">
      <dsp:nvSpPr>
        <dsp:cNvPr id="0" name=""/>
        <dsp:cNvSpPr/>
      </dsp:nvSpPr>
      <dsp:spPr>
        <a:xfrm>
          <a:off x="1935464" y="145314"/>
          <a:ext cx="5506019" cy="5506019"/>
        </a:xfrm>
        <a:prstGeom prst="circularArrow">
          <a:avLst>
            <a:gd name="adj1" fmla="val 5085"/>
            <a:gd name="adj2" fmla="val 327528"/>
            <a:gd name="adj3" fmla="val 1472472"/>
            <a:gd name="adj4" fmla="val 19800000"/>
            <a:gd name="adj5" fmla="val 5932"/>
          </a:avLst>
        </a:prstGeom>
        <a:gradFill rotWithShape="0">
          <a:gsLst>
            <a:gs pos="0">
              <a:schemeClr val="accent3">
                <a:hueOff val="0"/>
                <a:satOff val="0"/>
                <a:lumOff val="0"/>
                <a:alphaOff val="0"/>
                <a:lumMod val="95000"/>
              </a:schemeClr>
            </a:gs>
            <a:gs pos="100000">
              <a:schemeClr val="accent3">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3">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213181CF-CFAC-4748-ABA5-035FEB22F4F7}">
      <dsp:nvSpPr>
        <dsp:cNvPr id="0" name=""/>
        <dsp:cNvSpPr/>
      </dsp:nvSpPr>
      <dsp:spPr>
        <a:xfrm>
          <a:off x="1877137" y="246218"/>
          <a:ext cx="5506019" cy="5506019"/>
        </a:xfrm>
        <a:prstGeom prst="circularArrow">
          <a:avLst>
            <a:gd name="adj1" fmla="val 5085"/>
            <a:gd name="adj2" fmla="val 327528"/>
            <a:gd name="adj3" fmla="val 5072221"/>
            <a:gd name="adj4" fmla="val 1800000"/>
            <a:gd name="adj5" fmla="val 5932"/>
          </a:avLst>
        </a:prstGeom>
        <a:gradFill rotWithShape="0">
          <a:gsLst>
            <a:gs pos="0">
              <a:schemeClr val="accent4">
                <a:hueOff val="0"/>
                <a:satOff val="0"/>
                <a:lumOff val="0"/>
                <a:alphaOff val="0"/>
                <a:lumMod val="95000"/>
              </a:schemeClr>
            </a:gs>
            <a:gs pos="100000">
              <a:schemeClr val="accent4">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4">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A92B7A11-A671-4B89-9347-B0ACB03A440B}">
      <dsp:nvSpPr>
        <dsp:cNvPr id="0" name=""/>
        <dsp:cNvSpPr/>
      </dsp:nvSpPr>
      <dsp:spPr>
        <a:xfrm>
          <a:off x="1760842" y="246218"/>
          <a:ext cx="5506019" cy="5506019"/>
        </a:xfrm>
        <a:prstGeom prst="circularArrow">
          <a:avLst>
            <a:gd name="adj1" fmla="val 5085"/>
            <a:gd name="adj2" fmla="val 327528"/>
            <a:gd name="adj3" fmla="val 8672472"/>
            <a:gd name="adj4" fmla="val 5400251"/>
            <a:gd name="adj5" fmla="val 5932"/>
          </a:avLst>
        </a:prstGeom>
        <a:gradFill rotWithShape="0">
          <a:gsLst>
            <a:gs pos="0">
              <a:schemeClr val="accent5">
                <a:hueOff val="0"/>
                <a:satOff val="0"/>
                <a:lumOff val="0"/>
                <a:alphaOff val="0"/>
                <a:lumMod val="95000"/>
              </a:schemeClr>
            </a:gs>
            <a:gs pos="100000">
              <a:schemeClr val="accent5">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5">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7BA1513E-5EC7-4F59-860A-3B64659C2085}">
      <dsp:nvSpPr>
        <dsp:cNvPr id="0" name=""/>
        <dsp:cNvSpPr/>
      </dsp:nvSpPr>
      <dsp:spPr>
        <a:xfrm>
          <a:off x="1702516" y="145314"/>
          <a:ext cx="5506019" cy="5506019"/>
        </a:xfrm>
        <a:prstGeom prst="circularArrow">
          <a:avLst>
            <a:gd name="adj1" fmla="val 5085"/>
            <a:gd name="adj2" fmla="val 327528"/>
            <a:gd name="adj3" fmla="val 12272472"/>
            <a:gd name="adj4" fmla="val 9000000"/>
            <a:gd name="adj5" fmla="val 5932"/>
          </a:avLst>
        </a:prstGeom>
        <a:gradFill rotWithShape="0">
          <a:gsLst>
            <a:gs pos="0">
              <a:schemeClr val="accent6">
                <a:hueOff val="0"/>
                <a:satOff val="0"/>
                <a:lumOff val="0"/>
                <a:alphaOff val="0"/>
                <a:lumMod val="95000"/>
              </a:schemeClr>
            </a:gs>
            <a:gs pos="100000">
              <a:schemeClr val="accent6">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6">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 modelId="{0D69B72D-0C44-42CD-AEA0-3AD3918B2D39}">
      <dsp:nvSpPr>
        <dsp:cNvPr id="0" name=""/>
        <dsp:cNvSpPr/>
      </dsp:nvSpPr>
      <dsp:spPr>
        <a:xfrm>
          <a:off x="1760842" y="44409"/>
          <a:ext cx="5506019" cy="5506019"/>
        </a:xfrm>
        <a:prstGeom prst="circularArrow">
          <a:avLst>
            <a:gd name="adj1" fmla="val 5085"/>
            <a:gd name="adj2" fmla="val 327528"/>
            <a:gd name="adj3" fmla="val 15872221"/>
            <a:gd name="adj4" fmla="val 12600000"/>
            <a:gd name="adj5" fmla="val 5932"/>
          </a:avLst>
        </a:prstGeom>
        <a:gradFill rotWithShape="0">
          <a:gsLst>
            <a:gs pos="0">
              <a:schemeClr val="accent2">
                <a:hueOff val="0"/>
                <a:satOff val="0"/>
                <a:lumOff val="0"/>
                <a:alphaOff val="0"/>
                <a:lumMod val="95000"/>
              </a:schemeClr>
            </a:gs>
            <a:gs pos="100000">
              <a:schemeClr val="accent2">
                <a:hueOff val="0"/>
                <a:satOff val="0"/>
                <a:lumOff val="0"/>
                <a:alphaOff val="0"/>
                <a:shade val="82000"/>
                <a:satMod val="125000"/>
                <a:lumMod val="74000"/>
              </a:schemeClr>
            </a:gs>
          </a:gsLst>
          <a:lin ang="5400000" scaled="0"/>
        </a:gradFill>
        <a:ln>
          <a:noFill/>
        </a:ln>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accent2">
              <a:hueOff val="0"/>
              <a:satOff val="0"/>
              <a:lumOff val="0"/>
              <a:alphaOff val="0"/>
              <a:shade val="30000"/>
              <a:satMod val="120000"/>
            </a:schemeClr>
          </a:contourClr>
        </a:sp3d>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C25282-24D3-4CFD-AC59-CD63786195EA}">
      <dsp:nvSpPr>
        <dsp:cNvPr id="0" name=""/>
        <dsp:cNvSpPr/>
      </dsp:nvSpPr>
      <dsp:spPr>
        <a:xfrm>
          <a:off x="2923982" y="-190513"/>
          <a:ext cx="2288938" cy="1583958"/>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Основных направлениях налоговой политики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3001304" y="-113191"/>
        <a:ext cx="2134294" cy="1429314"/>
      </dsp:txXfrm>
    </dsp:sp>
    <dsp:sp modelId="{B1BA7DD6-4629-4464-AA76-4AC12B29F7ED}">
      <dsp:nvSpPr>
        <dsp:cNvPr id="0" name=""/>
        <dsp:cNvSpPr/>
      </dsp:nvSpPr>
      <dsp:spPr>
        <a:xfrm>
          <a:off x="2853375" y="919912"/>
          <a:ext cx="3534831" cy="3534831"/>
        </a:xfrm>
        <a:custGeom>
          <a:avLst/>
          <a:gdLst/>
          <a:ahLst/>
          <a:cxnLst/>
          <a:rect l="0" t="0" r="0" b="0"/>
          <a:pathLst>
            <a:path>
              <a:moveTo>
                <a:pt x="2367347" y="104935"/>
              </a:moveTo>
              <a:arcTo wR="1767415" hR="1767415" stAng="17390566" swAng="1594941"/>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09EE511D-0EF6-43EC-B406-0F1618FAB471}">
      <dsp:nvSpPr>
        <dsp:cNvPr id="0" name=""/>
        <dsp:cNvSpPr/>
      </dsp:nvSpPr>
      <dsp:spPr>
        <a:xfrm>
          <a:off x="4938417" y="1475062"/>
          <a:ext cx="2348291" cy="1740672"/>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Основных направлениях бюджетной политики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5023390" y="1560035"/>
        <a:ext cx="2178345" cy="1570726"/>
      </dsp:txXfrm>
    </dsp:sp>
    <dsp:sp modelId="{CEBC4C3C-A437-4420-A2E2-C12E33E8450C}">
      <dsp:nvSpPr>
        <dsp:cNvPr id="0" name=""/>
        <dsp:cNvSpPr/>
      </dsp:nvSpPr>
      <dsp:spPr>
        <a:xfrm>
          <a:off x="2842246" y="272306"/>
          <a:ext cx="3534831" cy="3534831"/>
        </a:xfrm>
        <a:custGeom>
          <a:avLst/>
          <a:gdLst/>
          <a:ahLst/>
          <a:cxnLst/>
          <a:rect l="0" t="0" r="0" b="0"/>
          <a:pathLst>
            <a:path>
              <a:moveTo>
                <a:pt x="3081225" y="2949643"/>
              </a:moveTo>
              <a:arcTo wR="1767415" hR="1767415" stAng="2518942" swAng="1605769"/>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B5C2805B-3ECC-4AA3-B306-E04B8D93175A}">
      <dsp:nvSpPr>
        <dsp:cNvPr id="0" name=""/>
        <dsp:cNvSpPr/>
      </dsp:nvSpPr>
      <dsp:spPr>
        <a:xfrm>
          <a:off x="2894306" y="3473570"/>
          <a:ext cx="2348291" cy="1325454"/>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kern="1200" dirty="0" smtClean="0">
              <a:latin typeface="Times New Roman" panose="02020603050405020304" pitchFamily="18" charset="0"/>
              <a:cs typeface="Times New Roman" panose="02020603050405020304" pitchFamily="18" charset="0"/>
            </a:rPr>
            <a:t>Государственных программах Чувашской Республики</a:t>
          </a:r>
          <a:endParaRPr lang="ru-RU" sz="1700" b="1" kern="1200" dirty="0">
            <a:latin typeface="Times New Roman" panose="02020603050405020304" pitchFamily="18" charset="0"/>
            <a:cs typeface="Times New Roman" panose="02020603050405020304" pitchFamily="18" charset="0"/>
          </a:endParaRPr>
        </a:p>
      </dsp:txBody>
      <dsp:txXfrm>
        <a:off x="2959009" y="3538273"/>
        <a:ext cx="2218885" cy="1196048"/>
      </dsp:txXfrm>
    </dsp:sp>
    <dsp:sp modelId="{609DDD8F-8077-4ED9-B479-F4058D5BF79E}">
      <dsp:nvSpPr>
        <dsp:cNvPr id="0" name=""/>
        <dsp:cNvSpPr/>
      </dsp:nvSpPr>
      <dsp:spPr>
        <a:xfrm>
          <a:off x="1891785" y="329175"/>
          <a:ext cx="3534831" cy="3534831"/>
        </a:xfrm>
        <a:custGeom>
          <a:avLst/>
          <a:gdLst/>
          <a:ahLst/>
          <a:cxnLst/>
          <a:rect l="0" t="0" r="0" b="0"/>
          <a:pathLst>
            <a:path>
              <a:moveTo>
                <a:pt x="995611" y="3357408"/>
              </a:moveTo>
              <a:arcTo wR="1767415" hR="1767415" stAng="6953554" swAng="1474309"/>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 modelId="{FDB32F28-2B23-4FC5-B84F-1478F183AB08}">
      <dsp:nvSpPr>
        <dsp:cNvPr id="0" name=""/>
        <dsp:cNvSpPr/>
      </dsp:nvSpPr>
      <dsp:spPr>
        <a:xfrm>
          <a:off x="925792" y="1475054"/>
          <a:ext cx="2348291" cy="1740672"/>
        </a:xfrm>
        <a:prstGeom prst="round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a:scene3d>
          <a:camera prst="orthographicFront"/>
          <a:lightRig rig="flat" dir="t"/>
        </a:scene3d>
        <a:sp3d/>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ru-RU" sz="1800" b="1" kern="1200" dirty="0" smtClean="0">
              <a:latin typeface="Times New Roman" panose="02020603050405020304" pitchFamily="18" charset="0"/>
              <a:cs typeface="Times New Roman" panose="02020603050405020304" pitchFamily="18" charset="0"/>
            </a:rPr>
            <a:t>Прогнозе социально-экономического развития Чувашской Республики</a:t>
          </a:r>
          <a:endParaRPr lang="ru-RU" sz="1800" b="1" kern="1200" dirty="0">
            <a:latin typeface="Times New Roman" panose="02020603050405020304" pitchFamily="18" charset="0"/>
            <a:cs typeface="Times New Roman" panose="02020603050405020304" pitchFamily="18" charset="0"/>
          </a:endParaRPr>
        </a:p>
      </dsp:txBody>
      <dsp:txXfrm>
        <a:off x="1010765" y="1560027"/>
        <a:ext cx="2178345" cy="1570726"/>
      </dsp:txXfrm>
    </dsp:sp>
    <dsp:sp modelId="{AE08C94F-0CD5-478E-94D3-913DA7B7B592}">
      <dsp:nvSpPr>
        <dsp:cNvPr id="0" name=""/>
        <dsp:cNvSpPr/>
      </dsp:nvSpPr>
      <dsp:spPr>
        <a:xfrm>
          <a:off x="1881374" y="866596"/>
          <a:ext cx="3534831" cy="3534831"/>
        </a:xfrm>
        <a:custGeom>
          <a:avLst/>
          <a:gdLst/>
          <a:ahLst/>
          <a:cxnLst/>
          <a:rect l="0" t="0" r="0" b="0"/>
          <a:pathLst>
            <a:path>
              <a:moveTo>
                <a:pt x="438025" y="602735"/>
              </a:moveTo>
              <a:arcTo wR="1767415" hR="1767415" stAng="13273299" swAng="1459282"/>
            </a:path>
          </a:pathLst>
        </a:custGeom>
        <a:noFill/>
        <a:ln w="76200" cap="flat" cmpd="sng" algn="ctr">
          <a:solidFill>
            <a:schemeClr val="accent4"/>
          </a:solidFill>
          <a:prstDash val="solid"/>
        </a:ln>
        <a:effectLst>
          <a:outerShdw blurRad="40005" dist="22984" dir="5400000" rotWithShape="0">
            <a:srgbClr val="000000">
              <a:alpha val="45000"/>
            </a:srgbClr>
          </a:outerShdw>
        </a:effectLst>
        <a:scene3d>
          <a:camera prst="orthographicFront"/>
          <a:lightRig rig="flat" dir="t"/>
        </a:scene3d>
        <a:sp3d z="-40000" prstMaterial="matte">
          <a:bevelT w="19050" h="38100"/>
        </a:sp3d>
      </dsp:spPr>
      <dsp:style>
        <a:lnRef idx="3">
          <a:schemeClr val="accent4"/>
        </a:lnRef>
        <a:fillRef idx="0">
          <a:schemeClr val="accent4"/>
        </a:fillRef>
        <a:effectRef idx="2">
          <a:schemeClr val="accent4"/>
        </a:effectRef>
        <a:fontRef idx="minor">
          <a:schemeClr val="tx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C63E9-78E3-42CF-8177-76D5E588906A}">
      <dsp:nvSpPr>
        <dsp:cNvPr id="0" name=""/>
        <dsp:cNvSpPr/>
      </dsp:nvSpPr>
      <dsp:spPr>
        <a:xfrm>
          <a:off x="2428" y="1400"/>
          <a:ext cx="4563379" cy="55155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 г., млн. руб.</a:t>
          </a:r>
        </a:p>
      </dsp:txBody>
      <dsp:txXfrm>
        <a:off x="18583" y="17555"/>
        <a:ext cx="4531069" cy="519246"/>
      </dsp:txXfrm>
    </dsp:sp>
    <dsp:sp modelId="{EB0C10EA-E065-41A1-9B13-E8E04F32F921}">
      <dsp:nvSpPr>
        <dsp:cNvPr id="0" name=""/>
        <dsp:cNvSpPr/>
      </dsp:nvSpPr>
      <dsp:spPr>
        <a:xfrm>
          <a:off x="0" y="623784"/>
          <a:ext cx="2291211" cy="34189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600" b="1" kern="1200" dirty="0">
            <a:solidFill>
              <a:schemeClr val="tx1"/>
            </a:solidFill>
            <a:latin typeface="Times New Roman" panose="02020603050405020304" pitchFamily="18" charset="0"/>
            <a:cs typeface="Times New Roman" panose="02020603050405020304" pitchFamily="18" charset="0"/>
          </a:endParaRPr>
        </a:p>
      </dsp:txBody>
      <dsp:txXfrm>
        <a:off x="10014" y="633798"/>
        <a:ext cx="2271183" cy="321863"/>
      </dsp:txXfrm>
    </dsp:sp>
    <dsp:sp modelId="{553B4E58-AF68-434D-AE6A-08D572D24E47}">
      <dsp:nvSpPr>
        <dsp:cNvPr id="0" name=""/>
        <dsp:cNvSpPr/>
      </dsp:nvSpPr>
      <dsp:spPr>
        <a:xfrm>
          <a:off x="0" y="1005630"/>
          <a:ext cx="2291201" cy="48806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Противодействие коррупции в Чувашской Республике</a:t>
          </a:r>
        </a:p>
      </dsp:txBody>
      <dsp:txXfrm>
        <a:off x="14295" y="1019925"/>
        <a:ext cx="2262611" cy="459471"/>
      </dsp:txXfrm>
    </dsp:sp>
    <dsp:sp modelId="{F283F61B-524B-402A-8475-C33316F6D7A4}">
      <dsp:nvSpPr>
        <dsp:cNvPr id="0" name=""/>
        <dsp:cNvSpPr/>
      </dsp:nvSpPr>
      <dsp:spPr>
        <a:xfrm>
          <a:off x="0" y="1508445"/>
          <a:ext cx="2291198" cy="78771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Совершенствование кадровой политики и развитие кадрового потенциала государственной гражданской службы ЧР</a:t>
          </a:r>
        </a:p>
      </dsp:txBody>
      <dsp:txXfrm>
        <a:off x="23071" y="1531516"/>
        <a:ext cx="2245056" cy="741573"/>
      </dsp:txXfrm>
    </dsp:sp>
    <dsp:sp modelId="{90BD3D43-1A3B-485E-AFA6-70323627E9FE}">
      <dsp:nvSpPr>
        <dsp:cNvPr id="0" name=""/>
        <dsp:cNvSpPr/>
      </dsp:nvSpPr>
      <dsp:spPr>
        <a:xfrm>
          <a:off x="0" y="2362289"/>
          <a:ext cx="2291189" cy="471197"/>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муниципальной службы в Чувашской Республике</a:t>
          </a:r>
        </a:p>
      </dsp:txBody>
      <dsp:txXfrm>
        <a:off x="13801" y="2376090"/>
        <a:ext cx="2263587" cy="443595"/>
      </dsp:txXfrm>
    </dsp:sp>
    <dsp:sp modelId="{E46628DA-DFCB-494E-9EDB-9DEB3E961771}">
      <dsp:nvSpPr>
        <dsp:cNvPr id="0" name=""/>
        <dsp:cNvSpPr/>
      </dsp:nvSpPr>
      <dsp:spPr>
        <a:xfrm>
          <a:off x="0" y="2902750"/>
          <a:ext cx="2291191" cy="63871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Совершенствование государственного управления в сфере юстиции</a:t>
          </a:r>
        </a:p>
      </dsp:txBody>
      <dsp:txXfrm>
        <a:off x="18707" y="2921457"/>
        <a:ext cx="2253777" cy="601302"/>
      </dsp:txXfrm>
    </dsp:sp>
    <dsp:sp modelId="{0AC65D80-99D6-40C0-8E49-2EECF2BCE3A9}">
      <dsp:nvSpPr>
        <dsp:cNvPr id="0" name=""/>
        <dsp:cNvSpPr/>
      </dsp:nvSpPr>
      <dsp:spPr>
        <a:xfrm>
          <a:off x="0" y="3595071"/>
          <a:ext cx="2293549" cy="59479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17421" y="3612492"/>
        <a:ext cx="2258707" cy="559949"/>
      </dsp:txXfrm>
    </dsp:sp>
    <dsp:sp modelId="{B26E7CC7-2BBC-48F3-9F29-076FE0DF794C}">
      <dsp:nvSpPr>
        <dsp:cNvPr id="0" name=""/>
        <dsp:cNvSpPr/>
      </dsp:nvSpPr>
      <dsp:spPr>
        <a:xfrm>
          <a:off x="2544107" y="633422"/>
          <a:ext cx="829017" cy="30841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tx1"/>
              </a:solidFill>
              <a:latin typeface="Times New Roman" panose="02020603050405020304" pitchFamily="18" charset="0"/>
              <a:cs typeface="Times New Roman" panose="02020603050405020304" pitchFamily="18" charset="0"/>
            </a:rPr>
            <a:t>План</a:t>
          </a:r>
          <a:endParaRPr lang="ru-RU" sz="1600" b="1" kern="1200" dirty="0">
            <a:solidFill>
              <a:schemeClr val="tx1"/>
            </a:solidFill>
            <a:latin typeface="Times New Roman" panose="02020603050405020304" pitchFamily="18" charset="0"/>
            <a:cs typeface="Times New Roman" panose="02020603050405020304" pitchFamily="18" charset="0"/>
          </a:endParaRPr>
        </a:p>
      </dsp:txBody>
      <dsp:txXfrm>
        <a:off x="2553140" y="642455"/>
        <a:ext cx="810951" cy="290344"/>
      </dsp:txXfrm>
    </dsp:sp>
    <dsp:sp modelId="{C8C8197E-6305-413D-AE7A-2D765A45E722}">
      <dsp:nvSpPr>
        <dsp:cNvPr id="0" name=""/>
        <dsp:cNvSpPr/>
      </dsp:nvSpPr>
      <dsp:spPr>
        <a:xfrm>
          <a:off x="2544116" y="995362"/>
          <a:ext cx="829014" cy="48272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0,2</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2558254" y="1009500"/>
        <a:ext cx="800738" cy="454445"/>
      </dsp:txXfrm>
    </dsp:sp>
    <dsp:sp modelId="{41007D0D-801F-4A09-AF8E-411534AA8476}">
      <dsp:nvSpPr>
        <dsp:cNvPr id="0" name=""/>
        <dsp:cNvSpPr/>
      </dsp:nvSpPr>
      <dsp:spPr>
        <a:xfrm>
          <a:off x="2520276" y="1512169"/>
          <a:ext cx="829019" cy="790637"/>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1,8</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2543433" y="1535326"/>
        <a:ext cx="782705" cy="744323"/>
      </dsp:txXfrm>
    </dsp:sp>
    <dsp:sp modelId="{F9E9D04B-46B0-49DD-B3B4-A1CC7B5D68B8}">
      <dsp:nvSpPr>
        <dsp:cNvPr id="0" name=""/>
        <dsp:cNvSpPr/>
      </dsp:nvSpPr>
      <dsp:spPr>
        <a:xfrm>
          <a:off x="2520276" y="2376264"/>
          <a:ext cx="829023" cy="45919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0,1</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2533725" y="2389713"/>
        <a:ext cx="802125" cy="432301"/>
      </dsp:txXfrm>
    </dsp:sp>
    <dsp:sp modelId="{92716BD3-3E09-473B-ADE3-18AF8B39E2CD}">
      <dsp:nvSpPr>
        <dsp:cNvPr id="0" name=""/>
        <dsp:cNvSpPr/>
      </dsp:nvSpPr>
      <dsp:spPr>
        <a:xfrm>
          <a:off x="2555999" y="2916000"/>
          <a:ext cx="833504" cy="643892"/>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162,0</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2574858" y="2934859"/>
        <a:ext cx="795786" cy="606174"/>
      </dsp:txXfrm>
    </dsp:sp>
    <dsp:sp modelId="{614B3269-F492-4805-8B20-A5F303AF18D0}">
      <dsp:nvSpPr>
        <dsp:cNvPr id="0" name=""/>
        <dsp:cNvSpPr/>
      </dsp:nvSpPr>
      <dsp:spPr>
        <a:xfrm>
          <a:off x="2552006" y="3636001"/>
          <a:ext cx="833504" cy="48964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433,0</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2566347" y="3650342"/>
        <a:ext cx="804822" cy="460963"/>
      </dsp:txXfrm>
    </dsp:sp>
    <dsp:sp modelId="{0DD1BF98-FBDB-45B5-B316-4FD42D21DF4F}">
      <dsp:nvSpPr>
        <dsp:cNvPr id="0" name=""/>
        <dsp:cNvSpPr/>
      </dsp:nvSpPr>
      <dsp:spPr>
        <a:xfrm>
          <a:off x="3644314" y="634176"/>
          <a:ext cx="864641" cy="308287"/>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tx1"/>
              </a:solidFill>
              <a:latin typeface="Times New Roman" panose="02020603050405020304" pitchFamily="18" charset="0"/>
              <a:cs typeface="Times New Roman" panose="02020603050405020304" pitchFamily="18" charset="0"/>
            </a:rPr>
            <a:t>Факт</a:t>
          </a:r>
          <a:endParaRPr lang="ru-RU" sz="1600" b="1" kern="1200" dirty="0">
            <a:solidFill>
              <a:schemeClr val="tx1"/>
            </a:solidFill>
            <a:latin typeface="Times New Roman" panose="02020603050405020304" pitchFamily="18" charset="0"/>
            <a:cs typeface="Times New Roman" panose="02020603050405020304" pitchFamily="18" charset="0"/>
          </a:endParaRPr>
        </a:p>
      </dsp:txBody>
      <dsp:txXfrm>
        <a:off x="3653343" y="643205"/>
        <a:ext cx="846583" cy="290229"/>
      </dsp:txXfrm>
    </dsp:sp>
    <dsp:sp modelId="{0BFDD33F-6CF3-4CD5-8EE5-513EC1B17424}">
      <dsp:nvSpPr>
        <dsp:cNvPr id="0" name=""/>
        <dsp:cNvSpPr/>
      </dsp:nvSpPr>
      <dsp:spPr>
        <a:xfrm>
          <a:off x="3696247" y="995423"/>
          <a:ext cx="786058" cy="42524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0,1</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3708702" y="1007878"/>
        <a:ext cx="761148" cy="400335"/>
      </dsp:txXfrm>
    </dsp:sp>
    <dsp:sp modelId="{16AF53AE-A193-46B7-A8C5-B79B87F51423}">
      <dsp:nvSpPr>
        <dsp:cNvPr id="0" name=""/>
        <dsp:cNvSpPr/>
      </dsp:nvSpPr>
      <dsp:spPr>
        <a:xfrm>
          <a:off x="3684634" y="1515927"/>
          <a:ext cx="829019" cy="79272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1,7</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3707852" y="1539145"/>
        <a:ext cx="782583" cy="746290"/>
      </dsp:txXfrm>
    </dsp:sp>
    <dsp:sp modelId="{E4327505-0C43-4871-8757-A50453A0C067}">
      <dsp:nvSpPr>
        <dsp:cNvPr id="0" name=""/>
        <dsp:cNvSpPr/>
      </dsp:nvSpPr>
      <dsp:spPr>
        <a:xfrm>
          <a:off x="3672009" y="2376264"/>
          <a:ext cx="829023" cy="46029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0,1</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3685490" y="2389745"/>
        <a:ext cx="802061" cy="433328"/>
      </dsp:txXfrm>
    </dsp:sp>
    <dsp:sp modelId="{26A96B2E-8431-4887-87F9-A88D05F1F01E}">
      <dsp:nvSpPr>
        <dsp:cNvPr id="0" name=""/>
        <dsp:cNvSpPr/>
      </dsp:nvSpPr>
      <dsp:spPr>
        <a:xfrm>
          <a:off x="3684645" y="2915999"/>
          <a:ext cx="833504" cy="64093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162,0</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3703417" y="2934771"/>
        <a:ext cx="795960" cy="603395"/>
      </dsp:txXfrm>
    </dsp:sp>
    <dsp:sp modelId="{8E8AC1E9-FB6F-42A5-9474-FD92A989D567}">
      <dsp:nvSpPr>
        <dsp:cNvPr id="0" name=""/>
        <dsp:cNvSpPr/>
      </dsp:nvSpPr>
      <dsp:spPr>
        <a:xfrm>
          <a:off x="3684645" y="3627410"/>
          <a:ext cx="832010" cy="49600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430,1</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3699172" y="3641937"/>
        <a:ext cx="802956" cy="46695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12F5D-797B-4C71-93F7-7C835BFF7982}">
      <dsp:nvSpPr>
        <dsp:cNvPr id="0" name=""/>
        <dsp:cNvSpPr/>
      </dsp:nvSpPr>
      <dsp:spPr>
        <a:xfrm>
          <a:off x="1567" y="3306"/>
          <a:ext cx="3903032" cy="713891"/>
        </a:xfrm>
        <a:prstGeom prst="roundRect">
          <a:avLst>
            <a:gd name="adj" fmla="val 10000"/>
          </a:avLst>
        </a:prstGeom>
        <a:solidFill>
          <a:schemeClr val="accent2"/>
        </a:solidFill>
        <a:ln w="25400" cap="flat" cmpd="sng" algn="ctr">
          <a:solidFill>
            <a:schemeClr val="lt1"/>
          </a:solidFill>
          <a:prstDash val="solid"/>
        </a:ln>
        <a:effectLst>
          <a:outerShdw blurRad="63500" dist="50800" dir="5400000" sx="98000" sy="98000" rotWithShape="0">
            <a:srgbClr val="000000">
              <a:alpha val="20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22476" y="24215"/>
        <a:ext cx="3861214" cy="672073"/>
      </dsp:txXfrm>
    </dsp:sp>
    <dsp:sp modelId="{EFD09625-1EEB-463A-9D51-52F09A5E039B}">
      <dsp:nvSpPr>
        <dsp:cNvPr id="0" name=""/>
        <dsp:cNvSpPr/>
      </dsp:nvSpPr>
      <dsp:spPr>
        <a:xfrm>
          <a:off x="1567" y="747318"/>
          <a:ext cx="731452" cy="713891"/>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2476" y="768227"/>
        <a:ext cx="689634" cy="672073"/>
      </dsp:txXfrm>
    </dsp:sp>
    <dsp:sp modelId="{B7B68934-E179-4D36-8AD9-7637EF3F0019}">
      <dsp:nvSpPr>
        <dsp:cNvPr id="0" name=""/>
        <dsp:cNvSpPr/>
      </dsp:nvSpPr>
      <dsp:spPr>
        <a:xfrm>
          <a:off x="1567" y="1491330"/>
          <a:ext cx="731452" cy="713891"/>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p>
      </dsp:txBody>
      <dsp:txXfrm>
        <a:off x="22476" y="1512239"/>
        <a:ext cx="689634" cy="672073"/>
      </dsp:txXfrm>
    </dsp:sp>
    <dsp:sp modelId="{14BABD28-5047-47A3-A701-B7AFBBE28819}">
      <dsp:nvSpPr>
        <dsp:cNvPr id="0" name=""/>
        <dsp:cNvSpPr/>
      </dsp:nvSpPr>
      <dsp:spPr>
        <a:xfrm>
          <a:off x="1567" y="2235342"/>
          <a:ext cx="731452" cy="713891"/>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2476" y="2256251"/>
        <a:ext cx="689634" cy="672073"/>
      </dsp:txXfrm>
    </dsp:sp>
    <dsp:sp modelId="{8E7E2D4A-62E6-4A23-A5DD-552A63903B64}">
      <dsp:nvSpPr>
        <dsp:cNvPr id="0" name=""/>
        <dsp:cNvSpPr/>
      </dsp:nvSpPr>
      <dsp:spPr>
        <a:xfrm>
          <a:off x="1567" y="2979354"/>
          <a:ext cx="731452" cy="713891"/>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2476" y="3000263"/>
        <a:ext cx="689634" cy="672073"/>
      </dsp:txXfrm>
    </dsp:sp>
    <dsp:sp modelId="{085136A3-D02F-461C-B31C-FD1D69D16759}">
      <dsp:nvSpPr>
        <dsp:cNvPr id="0" name=""/>
        <dsp:cNvSpPr/>
      </dsp:nvSpPr>
      <dsp:spPr>
        <a:xfrm>
          <a:off x="1567" y="3723366"/>
          <a:ext cx="731452" cy="713891"/>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146 000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2476" y="3744275"/>
        <a:ext cx="689634" cy="672073"/>
      </dsp:txXfrm>
    </dsp:sp>
    <dsp:sp modelId="{2BC9EB28-F68D-4321-836D-A642C2C0DAB1}">
      <dsp:nvSpPr>
        <dsp:cNvPr id="0" name=""/>
        <dsp:cNvSpPr/>
      </dsp:nvSpPr>
      <dsp:spPr>
        <a:xfrm>
          <a:off x="1567" y="4467378"/>
          <a:ext cx="731452" cy="713891"/>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2476" y="4488287"/>
        <a:ext cx="689634" cy="672073"/>
      </dsp:txXfrm>
    </dsp:sp>
    <dsp:sp modelId="{576C6983-4618-426C-8177-DEA9FE3AC4EB}">
      <dsp:nvSpPr>
        <dsp:cNvPr id="0" name=""/>
        <dsp:cNvSpPr/>
      </dsp:nvSpPr>
      <dsp:spPr>
        <a:xfrm>
          <a:off x="794462" y="747318"/>
          <a:ext cx="731452" cy="713891"/>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15371" y="768227"/>
        <a:ext cx="689634" cy="672073"/>
      </dsp:txXfrm>
    </dsp:sp>
    <dsp:sp modelId="{672DFC88-43F4-433B-9B7F-D5CE282279E3}">
      <dsp:nvSpPr>
        <dsp:cNvPr id="0" name=""/>
        <dsp:cNvSpPr/>
      </dsp:nvSpPr>
      <dsp:spPr>
        <a:xfrm>
          <a:off x="794462" y="1491330"/>
          <a:ext cx="731452" cy="713891"/>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5371" y="1512239"/>
        <a:ext cx="689634" cy="672073"/>
      </dsp:txXfrm>
    </dsp:sp>
    <dsp:sp modelId="{C586111C-58B6-40AF-8D8A-60EE680572BA}">
      <dsp:nvSpPr>
        <dsp:cNvPr id="0" name=""/>
        <dsp:cNvSpPr/>
      </dsp:nvSpPr>
      <dsp:spPr>
        <a:xfrm>
          <a:off x="794462" y="2235342"/>
          <a:ext cx="731452" cy="713891"/>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5371" y="2256251"/>
        <a:ext cx="689634" cy="672073"/>
      </dsp:txXfrm>
    </dsp:sp>
    <dsp:sp modelId="{41590EE3-70B4-4E0E-8D44-18EF1FD97F2E}">
      <dsp:nvSpPr>
        <dsp:cNvPr id="0" name=""/>
        <dsp:cNvSpPr/>
      </dsp:nvSpPr>
      <dsp:spPr>
        <a:xfrm>
          <a:off x="794462" y="2979354"/>
          <a:ext cx="731452" cy="713891"/>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5371" y="3000263"/>
        <a:ext cx="689634" cy="672073"/>
      </dsp:txXfrm>
    </dsp:sp>
    <dsp:sp modelId="{6CE5FDB4-BFBB-4259-A330-B441199BCE24}">
      <dsp:nvSpPr>
        <dsp:cNvPr id="0" name=""/>
        <dsp:cNvSpPr/>
      </dsp:nvSpPr>
      <dsp:spPr>
        <a:xfrm>
          <a:off x="794462" y="3723366"/>
          <a:ext cx="731452" cy="713891"/>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 149 273</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5371" y="3744275"/>
        <a:ext cx="689634" cy="672073"/>
      </dsp:txXfrm>
    </dsp:sp>
    <dsp:sp modelId="{89DC61A6-3199-4C88-A8D1-98ADCFDD3274}">
      <dsp:nvSpPr>
        <dsp:cNvPr id="0" name=""/>
        <dsp:cNvSpPr/>
      </dsp:nvSpPr>
      <dsp:spPr>
        <a:xfrm>
          <a:off x="794462" y="4467378"/>
          <a:ext cx="731452" cy="713891"/>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5371" y="4488287"/>
        <a:ext cx="689634" cy="672073"/>
      </dsp:txXfrm>
    </dsp:sp>
    <dsp:sp modelId="{A25BE625-018B-46BA-BE7F-ED875B975F26}">
      <dsp:nvSpPr>
        <dsp:cNvPr id="0" name=""/>
        <dsp:cNvSpPr/>
      </dsp:nvSpPr>
      <dsp:spPr>
        <a:xfrm>
          <a:off x="1587357" y="747318"/>
          <a:ext cx="731452" cy="71389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08266" y="768227"/>
        <a:ext cx="689634" cy="672073"/>
      </dsp:txXfrm>
    </dsp:sp>
    <dsp:sp modelId="{CB2AF246-A0C3-4F64-A578-D38165C39147}">
      <dsp:nvSpPr>
        <dsp:cNvPr id="0" name=""/>
        <dsp:cNvSpPr/>
      </dsp:nvSpPr>
      <dsp:spPr>
        <a:xfrm>
          <a:off x="1587357" y="1491330"/>
          <a:ext cx="731452" cy="71389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8266" y="1512239"/>
        <a:ext cx="689634" cy="672073"/>
      </dsp:txXfrm>
    </dsp:sp>
    <dsp:sp modelId="{02D78884-08A2-47FD-874A-FD0B1E1D6A24}">
      <dsp:nvSpPr>
        <dsp:cNvPr id="0" name=""/>
        <dsp:cNvSpPr/>
      </dsp:nvSpPr>
      <dsp:spPr>
        <a:xfrm>
          <a:off x="1587357" y="2235342"/>
          <a:ext cx="731452" cy="71389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8266" y="2256251"/>
        <a:ext cx="689634" cy="672073"/>
      </dsp:txXfrm>
    </dsp:sp>
    <dsp:sp modelId="{59176932-D6D5-4C36-BF7A-69A1297C4BAD}">
      <dsp:nvSpPr>
        <dsp:cNvPr id="0" name=""/>
        <dsp:cNvSpPr/>
      </dsp:nvSpPr>
      <dsp:spPr>
        <a:xfrm>
          <a:off x="1587357" y="2979354"/>
          <a:ext cx="731452" cy="71389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8266" y="3000263"/>
        <a:ext cx="689634" cy="672073"/>
      </dsp:txXfrm>
    </dsp:sp>
    <dsp:sp modelId="{BA61E3A6-0BE5-4066-9F94-BB1BFFF8EBBF}">
      <dsp:nvSpPr>
        <dsp:cNvPr id="0" name=""/>
        <dsp:cNvSpPr/>
      </dsp:nvSpPr>
      <dsp:spPr>
        <a:xfrm>
          <a:off x="1587357" y="3723366"/>
          <a:ext cx="731452" cy="71389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153 000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8266" y="3744275"/>
        <a:ext cx="689634" cy="672073"/>
      </dsp:txXfrm>
    </dsp:sp>
    <dsp:sp modelId="{8C5A4ABB-F609-4CF2-8CFC-5593BE697C3C}">
      <dsp:nvSpPr>
        <dsp:cNvPr id="0" name=""/>
        <dsp:cNvSpPr/>
      </dsp:nvSpPr>
      <dsp:spPr>
        <a:xfrm>
          <a:off x="1587357" y="4467378"/>
          <a:ext cx="731452" cy="71389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8266" y="4488287"/>
        <a:ext cx="689634" cy="672073"/>
      </dsp:txXfrm>
    </dsp:sp>
    <dsp:sp modelId="{9E5D5161-23D7-41B4-A187-BE6D7C6483D0}">
      <dsp:nvSpPr>
        <dsp:cNvPr id="0" name=""/>
        <dsp:cNvSpPr/>
      </dsp:nvSpPr>
      <dsp:spPr>
        <a:xfrm>
          <a:off x="2380252" y="747318"/>
          <a:ext cx="731452" cy="71389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401161" y="768227"/>
        <a:ext cx="689634" cy="672073"/>
      </dsp:txXfrm>
    </dsp:sp>
    <dsp:sp modelId="{2965B01E-C0DE-4302-ADA0-732BD580C7B1}">
      <dsp:nvSpPr>
        <dsp:cNvPr id="0" name=""/>
        <dsp:cNvSpPr/>
      </dsp:nvSpPr>
      <dsp:spPr>
        <a:xfrm>
          <a:off x="2380252" y="1491330"/>
          <a:ext cx="731452" cy="71389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p>
      </dsp:txBody>
      <dsp:txXfrm>
        <a:off x="2401161" y="1512239"/>
        <a:ext cx="689634" cy="672073"/>
      </dsp:txXfrm>
    </dsp:sp>
    <dsp:sp modelId="{A7AF9B85-BF68-40A8-954B-A40EDB5CAF9F}">
      <dsp:nvSpPr>
        <dsp:cNvPr id="0" name=""/>
        <dsp:cNvSpPr/>
      </dsp:nvSpPr>
      <dsp:spPr>
        <a:xfrm>
          <a:off x="2380252" y="2235342"/>
          <a:ext cx="731452" cy="71389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401161" y="2256251"/>
        <a:ext cx="689634" cy="672073"/>
      </dsp:txXfrm>
    </dsp:sp>
    <dsp:sp modelId="{EFF40216-5B58-45C6-B485-1C9C4561DF2F}">
      <dsp:nvSpPr>
        <dsp:cNvPr id="0" name=""/>
        <dsp:cNvSpPr/>
      </dsp:nvSpPr>
      <dsp:spPr>
        <a:xfrm>
          <a:off x="2380252" y="2979354"/>
          <a:ext cx="731452" cy="71389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401161" y="3000263"/>
        <a:ext cx="689634" cy="672073"/>
      </dsp:txXfrm>
    </dsp:sp>
    <dsp:sp modelId="{7653A429-0E18-4BE3-A07C-F1A5A9D672E3}">
      <dsp:nvSpPr>
        <dsp:cNvPr id="0" name=""/>
        <dsp:cNvSpPr/>
      </dsp:nvSpPr>
      <dsp:spPr>
        <a:xfrm>
          <a:off x="2380252" y="3723366"/>
          <a:ext cx="731452" cy="71389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153 000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401161" y="3744275"/>
        <a:ext cx="689634" cy="672073"/>
      </dsp:txXfrm>
    </dsp:sp>
    <dsp:sp modelId="{35DF38A4-C109-469A-81F6-242705CF6432}">
      <dsp:nvSpPr>
        <dsp:cNvPr id="0" name=""/>
        <dsp:cNvSpPr/>
      </dsp:nvSpPr>
      <dsp:spPr>
        <a:xfrm>
          <a:off x="2380252" y="4467378"/>
          <a:ext cx="731452" cy="71389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401161" y="4488287"/>
        <a:ext cx="689634" cy="672073"/>
      </dsp:txXfrm>
    </dsp:sp>
    <dsp:sp modelId="{F8905714-088D-483C-AC16-D43BF2F0BF16}">
      <dsp:nvSpPr>
        <dsp:cNvPr id="0" name=""/>
        <dsp:cNvSpPr/>
      </dsp:nvSpPr>
      <dsp:spPr>
        <a:xfrm>
          <a:off x="3173147" y="747318"/>
          <a:ext cx="731452" cy="71389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94056" y="768227"/>
        <a:ext cx="689634" cy="672073"/>
      </dsp:txXfrm>
    </dsp:sp>
    <dsp:sp modelId="{24CEF574-2765-4D7C-A195-C900E925FBE6}">
      <dsp:nvSpPr>
        <dsp:cNvPr id="0" name=""/>
        <dsp:cNvSpPr/>
      </dsp:nvSpPr>
      <dsp:spPr>
        <a:xfrm>
          <a:off x="3173147" y="1491330"/>
          <a:ext cx="731452" cy="71389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4056" y="1512239"/>
        <a:ext cx="689634" cy="672073"/>
      </dsp:txXfrm>
    </dsp:sp>
    <dsp:sp modelId="{4CD2A706-78CC-47E3-A8F8-D778F944372A}">
      <dsp:nvSpPr>
        <dsp:cNvPr id="0" name=""/>
        <dsp:cNvSpPr/>
      </dsp:nvSpPr>
      <dsp:spPr>
        <a:xfrm>
          <a:off x="3173147" y="2235342"/>
          <a:ext cx="731452" cy="71389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4056" y="2256251"/>
        <a:ext cx="689634" cy="672073"/>
      </dsp:txXfrm>
    </dsp:sp>
    <dsp:sp modelId="{374E99F0-AE84-4383-93E4-780F78CE6D13}">
      <dsp:nvSpPr>
        <dsp:cNvPr id="0" name=""/>
        <dsp:cNvSpPr/>
      </dsp:nvSpPr>
      <dsp:spPr>
        <a:xfrm>
          <a:off x="3173147" y="2979354"/>
          <a:ext cx="731452" cy="71389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4056" y="3000263"/>
        <a:ext cx="689634" cy="672073"/>
      </dsp:txXfrm>
    </dsp:sp>
    <dsp:sp modelId="{874CF4BC-44A5-455D-A60A-EB599B596188}">
      <dsp:nvSpPr>
        <dsp:cNvPr id="0" name=""/>
        <dsp:cNvSpPr/>
      </dsp:nvSpPr>
      <dsp:spPr>
        <a:xfrm>
          <a:off x="3173147" y="3723366"/>
          <a:ext cx="731452" cy="71389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153 000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4056" y="3744275"/>
        <a:ext cx="689634" cy="672073"/>
      </dsp:txXfrm>
    </dsp:sp>
    <dsp:sp modelId="{D2D81AF8-4EA8-45A6-A84D-9694EF1BCFE7}">
      <dsp:nvSpPr>
        <dsp:cNvPr id="0" name=""/>
        <dsp:cNvSpPr/>
      </dsp:nvSpPr>
      <dsp:spPr>
        <a:xfrm>
          <a:off x="3173147" y="4467378"/>
          <a:ext cx="731452" cy="71389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4056" y="4488287"/>
        <a:ext cx="689634" cy="67207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C63E9-78E3-42CF-8177-76D5E588906A}">
      <dsp:nvSpPr>
        <dsp:cNvPr id="0" name=""/>
        <dsp:cNvSpPr/>
      </dsp:nvSpPr>
      <dsp:spPr>
        <a:xfrm>
          <a:off x="358" y="2897"/>
          <a:ext cx="4295082" cy="55725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9525" cap="flat" cmpd="sng" algn="ctr">
          <a:noFill/>
          <a:prstDash val="solid"/>
        </a:ln>
        <a:effectLst>
          <a:outerShdw blurRad="63500" dist="50800" dir="5400000" sx="98000" sy="98000" rotWithShape="0">
            <a:srgbClr val="000000">
              <a:alpha val="2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2016г., млн. руб.</a:t>
          </a:r>
        </a:p>
      </dsp:txBody>
      <dsp:txXfrm>
        <a:off x="16679" y="19218"/>
        <a:ext cx="4262440" cy="524609"/>
      </dsp:txXfrm>
    </dsp:sp>
    <dsp:sp modelId="{C8FF58CD-20A1-4B83-9686-F09C65F6EDE6}">
      <dsp:nvSpPr>
        <dsp:cNvPr id="0" name=""/>
        <dsp:cNvSpPr/>
      </dsp:nvSpPr>
      <dsp:spPr>
        <a:xfrm>
          <a:off x="2" y="594331"/>
          <a:ext cx="2177202" cy="36742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9525" cap="flat" cmpd="sng" algn="ctr">
          <a:noFill/>
          <a:prstDash val="solid"/>
        </a:ln>
        <a:effectLst>
          <a:outerShdw blurRad="63500" dist="50800" dir="5400000" sx="98000" sy="98000" rotWithShape="0">
            <a:srgbClr val="000000">
              <a:alpha val="2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kern="1200" dirty="0">
            <a:solidFill>
              <a:schemeClr val="tx1"/>
            </a:solidFill>
            <a:latin typeface="Times New Roman" panose="02020603050405020304" pitchFamily="18" charset="0"/>
            <a:cs typeface="Times New Roman" panose="02020603050405020304" pitchFamily="18" charset="0"/>
          </a:endParaRPr>
        </a:p>
      </dsp:txBody>
      <dsp:txXfrm>
        <a:off x="10764" y="605093"/>
        <a:ext cx="2155678" cy="345905"/>
      </dsp:txXfrm>
    </dsp:sp>
    <dsp:sp modelId="{64353FCC-4B69-44B2-B7B0-C33BF98C0AA0}">
      <dsp:nvSpPr>
        <dsp:cNvPr id="0" name=""/>
        <dsp:cNvSpPr/>
      </dsp:nvSpPr>
      <dsp:spPr>
        <a:xfrm>
          <a:off x="2" y="995942"/>
          <a:ext cx="2177202" cy="55725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9525" cap="flat" cmpd="sng" algn="ctr">
          <a:noFill/>
          <a:prstDash val="solid"/>
        </a:ln>
        <a:effectLst>
          <a:outerShdw blurRad="63500" dist="50800" dir="5400000" sx="98000" sy="98000" rotWithShape="0">
            <a:srgbClr val="000000">
              <a:alpha val="2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Государственная поддержка развития образования</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16323" y="1012263"/>
        <a:ext cx="2144560" cy="524609"/>
      </dsp:txXfrm>
    </dsp:sp>
    <dsp:sp modelId="{DB753B2A-2A91-4DAB-909C-E57BF6BA72D9}">
      <dsp:nvSpPr>
        <dsp:cNvPr id="0" name=""/>
        <dsp:cNvSpPr/>
      </dsp:nvSpPr>
      <dsp:spPr>
        <a:xfrm>
          <a:off x="2" y="1587376"/>
          <a:ext cx="2177202" cy="55725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9525" cap="flat" cmpd="sng" algn="ctr">
          <a:noFill/>
          <a:prstDash val="solid"/>
        </a:ln>
        <a:effectLst>
          <a:outerShdw blurRad="63500" dist="50800" dir="5400000" sx="98000" sy="98000" rotWithShape="0">
            <a:srgbClr val="000000">
              <a:alpha val="2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Молодежь Чувашской Республики</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16323" y="1603697"/>
        <a:ext cx="2144560" cy="524609"/>
      </dsp:txXfrm>
    </dsp:sp>
    <dsp:sp modelId="{90BD3D43-1A3B-485E-AFA6-70323627E9FE}">
      <dsp:nvSpPr>
        <dsp:cNvPr id="0" name=""/>
        <dsp:cNvSpPr/>
      </dsp:nvSpPr>
      <dsp:spPr>
        <a:xfrm>
          <a:off x="0" y="2178810"/>
          <a:ext cx="2177202" cy="55725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9525" cap="flat" cmpd="sng" algn="ctr">
          <a:noFill/>
          <a:prstDash val="solid"/>
        </a:ln>
        <a:effectLst>
          <a:outerShdw blurRad="63500" dist="50800" dir="5400000" sx="98000" sy="98000" rotWithShape="0">
            <a:srgbClr val="000000">
              <a:alpha val="2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Комплексное развитие профессионального образования</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16321" y="2195131"/>
        <a:ext cx="2144560" cy="524609"/>
      </dsp:txXfrm>
    </dsp:sp>
    <dsp:sp modelId="{E46628DA-DFCB-494E-9EDB-9DEB3E961771}">
      <dsp:nvSpPr>
        <dsp:cNvPr id="0" name=""/>
        <dsp:cNvSpPr/>
      </dsp:nvSpPr>
      <dsp:spPr>
        <a:xfrm>
          <a:off x="2" y="2770243"/>
          <a:ext cx="2177202" cy="55725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9525" cap="flat" cmpd="sng" algn="ctr">
          <a:noFill/>
          <a:prstDash val="solid"/>
        </a:ln>
        <a:effectLst>
          <a:outerShdw blurRad="63500" dist="50800" dir="5400000" sx="98000" sy="98000" rotWithShape="0">
            <a:srgbClr val="000000">
              <a:alpha val="2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Создание новых мест в общеобразовательных организациях</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16323" y="2786564"/>
        <a:ext cx="2144560" cy="524609"/>
      </dsp:txXfrm>
    </dsp:sp>
    <dsp:sp modelId="{C4145823-F6A6-4FD0-91E7-96466CB8D1F1}">
      <dsp:nvSpPr>
        <dsp:cNvPr id="0" name=""/>
        <dsp:cNvSpPr/>
      </dsp:nvSpPr>
      <dsp:spPr>
        <a:xfrm>
          <a:off x="2" y="3361677"/>
          <a:ext cx="2177202" cy="55725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9525" cap="flat" cmpd="sng" algn="ctr">
          <a:noFill/>
          <a:prstDash val="solid"/>
        </a:ln>
        <a:effectLst>
          <a:outerShdw blurRad="63500" dist="50800" dir="5400000" sx="98000" sy="98000" rotWithShape="0">
            <a:srgbClr val="000000">
              <a:alpha val="2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16323" y="3377998"/>
        <a:ext cx="2144560" cy="524609"/>
      </dsp:txXfrm>
    </dsp:sp>
    <dsp:sp modelId="{EE2C5046-EE9E-44CD-BD03-8E2D2EF05650}">
      <dsp:nvSpPr>
        <dsp:cNvPr id="0" name=""/>
        <dsp:cNvSpPr/>
      </dsp:nvSpPr>
      <dsp:spPr>
        <a:xfrm>
          <a:off x="2448266" y="614264"/>
          <a:ext cx="853593" cy="36742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9525" cap="flat" cmpd="sng" algn="ctr">
          <a:noFill/>
          <a:prstDash val="solid"/>
        </a:ln>
        <a:effectLst>
          <a:outerShdw blurRad="63500" dist="50800" dir="5400000" sx="98000" sy="98000" rotWithShape="0">
            <a:srgbClr val="000000">
              <a:alpha val="20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План</a:t>
          </a:r>
          <a:endParaRPr lang="ru-RU" sz="1500" b="1" kern="1200" dirty="0">
            <a:solidFill>
              <a:schemeClr val="tx1"/>
            </a:solidFill>
            <a:latin typeface="Times New Roman" panose="02020603050405020304" pitchFamily="18" charset="0"/>
            <a:cs typeface="Times New Roman" panose="02020603050405020304" pitchFamily="18" charset="0"/>
          </a:endParaRPr>
        </a:p>
      </dsp:txBody>
      <dsp:txXfrm>
        <a:off x="2459028" y="625026"/>
        <a:ext cx="832069" cy="345905"/>
      </dsp:txXfrm>
    </dsp:sp>
    <dsp:sp modelId="{2F7BE605-D685-44A2-8BC4-D8CF680A0EDD}">
      <dsp:nvSpPr>
        <dsp:cNvPr id="0" name=""/>
        <dsp:cNvSpPr/>
      </dsp:nvSpPr>
      <dsp:spPr>
        <a:xfrm>
          <a:off x="2448613" y="1015875"/>
          <a:ext cx="852749" cy="55725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9525" cap="flat" cmpd="sng" algn="ctr">
          <a:noFill/>
          <a:prstDash val="solid"/>
        </a:ln>
        <a:effectLst>
          <a:outerShdw blurRad="63500" dist="50800" dir="5400000" sx="98000" sy="98000" rotWithShape="0">
            <a:srgbClr val="000000">
              <a:alpha val="20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9 938,5</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2464934" y="1032196"/>
        <a:ext cx="820107" cy="524609"/>
      </dsp:txXfrm>
    </dsp:sp>
    <dsp:sp modelId="{025C945A-94B8-45CF-9731-032030D04163}">
      <dsp:nvSpPr>
        <dsp:cNvPr id="0" name=""/>
        <dsp:cNvSpPr/>
      </dsp:nvSpPr>
      <dsp:spPr>
        <a:xfrm>
          <a:off x="2449333" y="1607309"/>
          <a:ext cx="851087" cy="55725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9525" cap="flat" cmpd="sng" algn="ctr">
          <a:noFill/>
          <a:prstDash val="solid"/>
        </a:ln>
        <a:effectLst>
          <a:outerShdw blurRad="63500" dist="50800" dir="5400000" sx="98000" sy="98000" rotWithShape="0">
            <a:srgbClr val="000000">
              <a:alpha val="20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9,4</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2465654" y="1623630"/>
        <a:ext cx="818445" cy="524609"/>
      </dsp:txXfrm>
    </dsp:sp>
    <dsp:sp modelId="{E4327505-0C43-4871-8757-A50453A0C067}">
      <dsp:nvSpPr>
        <dsp:cNvPr id="0" name=""/>
        <dsp:cNvSpPr/>
      </dsp:nvSpPr>
      <dsp:spPr>
        <a:xfrm>
          <a:off x="2444763" y="2168878"/>
          <a:ext cx="847768" cy="55725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9525" cap="flat" cmpd="sng" algn="ctr">
          <a:noFill/>
          <a:prstDash val="solid"/>
        </a:ln>
        <a:effectLst>
          <a:outerShdw blurRad="63500" dist="50800" dir="5400000" sx="98000" sy="98000" rotWithShape="0">
            <a:srgbClr val="000000">
              <a:alpha val="20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328,8</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2461084" y="2185199"/>
        <a:ext cx="815126" cy="524609"/>
      </dsp:txXfrm>
    </dsp:sp>
    <dsp:sp modelId="{26A96B2E-8431-4887-87F9-A88D05F1F01E}">
      <dsp:nvSpPr>
        <dsp:cNvPr id="0" name=""/>
        <dsp:cNvSpPr/>
      </dsp:nvSpPr>
      <dsp:spPr>
        <a:xfrm>
          <a:off x="2463803" y="2772931"/>
          <a:ext cx="841174" cy="55725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9525" cap="flat" cmpd="sng" algn="ctr">
          <a:noFill/>
          <a:prstDash val="solid"/>
        </a:ln>
        <a:effectLst>
          <a:outerShdw blurRad="63500" dist="50800" dir="5400000" sx="98000" sy="98000" rotWithShape="0">
            <a:srgbClr val="000000">
              <a:alpha val="20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1 026,6</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2480124" y="2789252"/>
        <a:ext cx="808532" cy="524609"/>
      </dsp:txXfrm>
    </dsp:sp>
    <dsp:sp modelId="{E4A8A91F-C72F-42C4-9F11-3F9AA5B7D093}">
      <dsp:nvSpPr>
        <dsp:cNvPr id="0" name=""/>
        <dsp:cNvSpPr/>
      </dsp:nvSpPr>
      <dsp:spPr>
        <a:xfrm>
          <a:off x="2492616" y="3364575"/>
          <a:ext cx="841174" cy="55725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9525" cap="flat" cmpd="sng" algn="ctr">
          <a:noFill/>
          <a:prstDash val="solid"/>
        </a:ln>
        <a:effectLst>
          <a:outerShdw blurRad="63500" dist="50800" dir="5400000" sx="98000" sy="98000" rotWithShape="0">
            <a:srgbClr val="000000">
              <a:alpha val="20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85,7</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2508937" y="3380896"/>
        <a:ext cx="808532" cy="524609"/>
      </dsp:txXfrm>
    </dsp:sp>
    <dsp:sp modelId="{A5849D89-5471-4C09-873E-2D7CEC4C5A59}">
      <dsp:nvSpPr>
        <dsp:cNvPr id="0" name=""/>
        <dsp:cNvSpPr/>
      </dsp:nvSpPr>
      <dsp:spPr>
        <a:xfrm>
          <a:off x="3444032" y="622413"/>
          <a:ext cx="851765" cy="334027"/>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9525" cap="flat" cmpd="sng" algn="ctr">
          <a:noFill/>
          <a:prstDash val="solid"/>
        </a:ln>
        <a:effectLst>
          <a:outerShdw blurRad="63500" dist="50800" dir="5400000" sx="98000" sy="98000" rotWithShape="0">
            <a:srgbClr val="000000">
              <a:alpha val="20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Факт</a:t>
          </a:r>
          <a:endParaRPr lang="ru-RU" sz="1500" b="1" kern="1200" dirty="0">
            <a:solidFill>
              <a:schemeClr val="tx1"/>
            </a:solidFill>
            <a:latin typeface="Times New Roman" panose="02020603050405020304" pitchFamily="18" charset="0"/>
            <a:cs typeface="Times New Roman" panose="02020603050405020304" pitchFamily="18" charset="0"/>
          </a:endParaRPr>
        </a:p>
      </dsp:txBody>
      <dsp:txXfrm>
        <a:off x="3453815" y="632196"/>
        <a:ext cx="832199" cy="314461"/>
      </dsp:txXfrm>
    </dsp:sp>
    <dsp:sp modelId="{5CED43D6-C090-4367-9F81-62BF786C031A}">
      <dsp:nvSpPr>
        <dsp:cNvPr id="0" name=""/>
        <dsp:cNvSpPr/>
      </dsp:nvSpPr>
      <dsp:spPr>
        <a:xfrm>
          <a:off x="3447357" y="1007667"/>
          <a:ext cx="848442" cy="55725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9525" cap="flat" cmpd="sng" algn="ctr">
          <a:noFill/>
          <a:prstDash val="solid"/>
        </a:ln>
        <a:effectLst>
          <a:outerShdw blurRad="63500" dist="50800" dir="5400000" sx="98000" sy="98000" rotWithShape="0">
            <a:srgbClr val="000000">
              <a:alpha val="20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9 921,3</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463678" y="1023988"/>
        <a:ext cx="815800" cy="524609"/>
      </dsp:txXfrm>
    </dsp:sp>
    <dsp:sp modelId="{EDC37D4A-C433-432E-843E-7221045868ED}">
      <dsp:nvSpPr>
        <dsp:cNvPr id="0" name=""/>
        <dsp:cNvSpPr/>
      </dsp:nvSpPr>
      <dsp:spPr>
        <a:xfrm>
          <a:off x="3453963" y="1599101"/>
          <a:ext cx="841836" cy="55725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9525" cap="flat" cmpd="sng" algn="ctr">
          <a:noFill/>
          <a:prstDash val="solid"/>
        </a:ln>
        <a:effectLst>
          <a:outerShdw blurRad="63500" dist="50800" dir="5400000" sx="98000" sy="98000" rotWithShape="0">
            <a:srgbClr val="000000">
              <a:alpha val="20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9,4</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470284" y="1615422"/>
        <a:ext cx="809194" cy="524609"/>
      </dsp:txXfrm>
    </dsp:sp>
    <dsp:sp modelId="{DB142583-FDEA-4424-BA44-D504B3F756F6}">
      <dsp:nvSpPr>
        <dsp:cNvPr id="0" name=""/>
        <dsp:cNvSpPr/>
      </dsp:nvSpPr>
      <dsp:spPr>
        <a:xfrm>
          <a:off x="3467020" y="2190534"/>
          <a:ext cx="828779" cy="55725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9525" cap="flat" cmpd="sng" algn="ctr">
          <a:noFill/>
          <a:prstDash val="solid"/>
        </a:ln>
        <a:effectLst>
          <a:outerShdw blurRad="63500" dist="50800" dir="5400000" sx="98000" sy="98000" rotWithShape="0">
            <a:srgbClr val="000000">
              <a:alpha val="20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328,8</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483341" y="2206855"/>
        <a:ext cx="796137" cy="524609"/>
      </dsp:txXfrm>
    </dsp:sp>
    <dsp:sp modelId="{ABC91927-DD61-4900-9893-D730A14186A3}">
      <dsp:nvSpPr>
        <dsp:cNvPr id="0" name=""/>
        <dsp:cNvSpPr/>
      </dsp:nvSpPr>
      <dsp:spPr>
        <a:xfrm>
          <a:off x="3492531" y="2781968"/>
          <a:ext cx="803268" cy="55725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9525" cap="flat" cmpd="sng" algn="ctr">
          <a:noFill/>
          <a:prstDash val="solid"/>
        </a:ln>
        <a:effectLst>
          <a:outerShdw blurRad="63500" dist="50800" dir="5400000" sx="98000" sy="98000" rotWithShape="0">
            <a:srgbClr val="000000">
              <a:alpha val="20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1 014,6</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508852" y="2798289"/>
        <a:ext cx="770626" cy="524609"/>
      </dsp:txXfrm>
    </dsp:sp>
    <dsp:sp modelId="{F0F3B956-5DE2-4479-A30D-BE578D894F8E}">
      <dsp:nvSpPr>
        <dsp:cNvPr id="0" name=""/>
        <dsp:cNvSpPr/>
      </dsp:nvSpPr>
      <dsp:spPr>
        <a:xfrm>
          <a:off x="3492531" y="3364575"/>
          <a:ext cx="803268" cy="55725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9525" cap="flat" cmpd="sng" algn="ctr">
          <a:noFill/>
          <a:prstDash val="solid"/>
        </a:ln>
        <a:effectLst>
          <a:outerShdw blurRad="63500" dist="50800" dir="5400000" sx="98000" sy="98000" rotWithShape="0">
            <a:srgbClr val="000000">
              <a:alpha val="20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84,9</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508852" y="3380896"/>
        <a:ext cx="770626" cy="52460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12F5D-797B-4C71-93F7-7C835BFF7982}">
      <dsp:nvSpPr>
        <dsp:cNvPr id="0" name=""/>
        <dsp:cNvSpPr/>
      </dsp:nvSpPr>
      <dsp:spPr>
        <a:xfrm>
          <a:off x="1567" y="1813"/>
          <a:ext cx="3903032" cy="578824"/>
        </a:xfrm>
        <a:prstGeom prst="roundRect">
          <a:avLst>
            <a:gd name="adj" fmla="val 10000"/>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18520" y="18766"/>
        <a:ext cx="3869126" cy="544918"/>
      </dsp:txXfrm>
    </dsp:sp>
    <dsp:sp modelId="{EFD09625-1EEB-463A-9D51-52F09A5E039B}">
      <dsp:nvSpPr>
        <dsp:cNvPr id="0" name=""/>
        <dsp:cNvSpPr/>
      </dsp:nvSpPr>
      <dsp:spPr>
        <a:xfrm>
          <a:off x="1567" y="604081"/>
          <a:ext cx="731452" cy="578824"/>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8520" y="621034"/>
        <a:ext cx="697546" cy="544918"/>
      </dsp:txXfrm>
    </dsp:sp>
    <dsp:sp modelId="{B7B68934-E179-4D36-8AD9-7637EF3F0019}">
      <dsp:nvSpPr>
        <dsp:cNvPr id="0" name=""/>
        <dsp:cNvSpPr/>
      </dsp:nvSpPr>
      <dsp:spPr>
        <a:xfrm>
          <a:off x="1567" y="1206350"/>
          <a:ext cx="731452" cy="578824"/>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79,5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520" y="1223303"/>
        <a:ext cx="697546" cy="544918"/>
      </dsp:txXfrm>
    </dsp:sp>
    <dsp:sp modelId="{14BABD28-5047-47A3-A701-B7AFBBE28819}">
      <dsp:nvSpPr>
        <dsp:cNvPr id="0" name=""/>
        <dsp:cNvSpPr/>
      </dsp:nvSpPr>
      <dsp:spPr>
        <a:xfrm>
          <a:off x="1567" y="1808619"/>
          <a:ext cx="731452" cy="578824"/>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775,0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520" y="1825572"/>
        <a:ext cx="697546" cy="544918"/>
      </dsp:txXfrm>
    </dsp:sp>
    <dsp:sp modelId="{8E7E2D4A-62E6-4A23-A5DD-552A63903B64}">
      <dsp:nvSpPr>
        <dsp:cNvPr id="0" name=""/>
        <dsp:cNvSpPr/>
      </dsp:nvSpPr>
      <dsp:spPr>
        <a:xfrm>
          <a:off x="1567" y="2410888"/>
          <a:ext cx="731452" cy="578824"/>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95,0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520" y="2427841"/>
        <a:ext cx="697546" cy="544918"/>
      </dsp:txXfrm>
    </dsp:sp>
    <dsp:sp modelId="{085136A3-D02F-461C-B31C-FD1D69D16759}">
      <dsp:nvSpPr>
        <dsp:cNvPr id="0" name=""/>
        <dsp:cNvSpPr/>
      </dsp:nvSpPr>
      <dsp:spPr>
        <a:xfrm>
          <a:off x="1567" y="3013157"/>
          <a:ext cx="731452" cy="578824"/>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60,6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520" y="3030110"/>
        <a:ext cx="697546" cy="544918"/>
      </dsp:txXfrm>
    </dsp:sp>
    <dsp:sp modelId="{2BC9EB28-F68D-4321-836D-A642C2C0DAB1}">
      <dsp:nvSpPr>
        <dsp:cNvPr id="0" name=""/>
        <dsp:cNvSpPr/>
      </dsp:nvSpPr>
      <dsp:spPr>
        <a:xfrm>
          <a:off x="0" y="3612135"/>
          <a:ext cx="731452" cy="578824"/>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63,0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953" y="3629088"/>
        <a:ext cx="697546" cy="544918"/>
      </dsp:txXfrm>
    </dsp:sp>
    <dsp:sp modelId="{85D767EC-FAE5-4312-B23F-9B41F2C6B7D7}">
      <dsp:nvSpPr>
        <dsp:cNvPr id="0" name=""/>
        <dsp:cNvSpPr/>
      </dsp:nvSpPr>
      <dsp:spPr>
        <a:xfrm>
          <a:off x="1567" y="4217694"/>
          <a:ext cx="731452" cy="578824"/>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22,0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520" y="4234647"/>
        <a:ext cx="697546" cy="544918"/>
      </dsp:txXfrm>
    </dsp:sp>
    <dsp:sp modelId="{2722E71F-113D-4438-914F-64CD151531B3}">
      <dsp:nvSpPr>
        <dsp:cNvPr id="0" name=""/>
        <dsp:cNvSpPr/>
      </dsp:nvSpPr>
      <dsp:spPr>
        <a:xfrm>
          <a:off x="9408" y="4821776"/>
          <a:ext cx="731452" cy="578824"/>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2700000" scaled="1"/>
          <a:tileRect/>
        </a:gradFill>
        <a:ln w="15875" cap="flat" cmpd="sng" algn="ctr">
          <a:no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6361" y="4838729"/>
        <a:ext cx="697546" cy="544918"/>
      </dsp:txXfrm>
    </dsp:sp>
    <dsp:sp modelId="{576C6983-4618-426C-8177-DEA9FE3AC4EB}">
      <dsp:nvSpPr>
        <dsp:cNvPr id="0" name=""/>
        <dsp:cNvSpPr/>
      </dsp:nvSpPr>
      <dsp:spPr>
        <a:xfrm>
          <a:off x="794462" y="604081"/>
          <a:ext cx="731452" cy="578824"/>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11415" y="621034"/>
        <a:ext cx="697546" cy="544918"/>
      </dsp:txXfrm>
    </dsp:sp>
    <dsp:sp modelId="{672DFC88-43F4-433B-9B7F-D5CE282279E3}">
      <dsp:nvSpPr>
        <dsp:cNvPr id="0" name=""/>
        <dsp:cNvSpPr/>
      </dsp:nvSpPr>
      <dsp:spPr>
        <a:xfrm>
          <a:off x="794462" y="1206350"/>
          <a:ext cx="731452" cy="578824"/>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79,5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415" y="1223303"/>
        <a:ext cx="697546" cy="544918"/>
      </dsp:txXfrm>
    </dsp:sp>
    <dsp:sp modelId="{C586111C-58B6-40AF-8D8A-60EE680572BA}">
      <dsp:nvSpPr>
        <dsp:cNvPr id="0" name=""/>
        <dsp:cNvSpPr/>
      </dsp:nvSpPr>
      <dsp:spPr>
        <a:xfrm>
          <a:off x="794462" y="1808619"/>
          <a:ext cx="731452" cy="578824"/>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779,0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415" y="1825572"/>
        <a:ext cx="697546" cy="544918"/>
      </dsp:txXfrm>
    </dsp:sp>
    <dsp:sp modelId="{41590EE3-70B4-4E0E-8D44-18EF1FD97F2E}">
      <dsp:nvSpPr>
        <dsp:cNvPr id="0" name=""/>
        <dsp:cNvSpPr/>
      </dsp:nvSpPr>
      <dsp:spPr>
        <a:xfrm>
          <a:off x="794462" y="2410888"/>
          <a:ext cx="731452" cy="578824"/>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95,0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415" y="2427841"/>
        <a:ext cx="697546" cy="544918"/>
      </dsp:txXfrm>
    </dsp:sp>
    <dsp:sp modelId="{6CE5FDB4-BFBB-4259-A330-B441199BCE24}">
      <dsp:nvSpPr>
        <dsp:cNvPr id="0" name=""/>
        <dsp:cNvSpPr/>
      </dsp:nvSpPr>
      <dsp:spPr>
        <a:xfrm>
          <a:off x="794462" y="3013157"/>
          <a:ext cx="731452" cy="578824"/>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smtClean="0">
              <a:solidFill>
                <a:schemeClr val="tx1"/>
              </a:solidFill>
              <a:latin typeface="Times New Roman" panose="02020603050405020304" pitchFamily="18" charset="0"/>
              <a:cs typeface="Times New Roman" panose="02020603050405020304" pitchFamily="18" charset="0"/>
            </a:rPr>
            <a:t>59,3</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415" y="3030110"/>
        <a:ext cx="697546" cy="544918"/>
      </dsp:txXfrm>
    </dsp:sp>
    <dsp:sp modelId="{89DC61A6-3199-4C88-A8D1-98ADCFDD3274}">
      <dsp:nvSpPr>
        <dsp:cNvPr id="0" name=""/>
        <dsp:cNvSpPr/>
      </dsp:nvSpPr>
      <dsp:spPr>
        <a:xfrm>
          <a:off x="794462" y="3615426"/>
          <a:ext cx="731452" cy="578824"/>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63,0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415" y="3632379"/>
        <a:ext cx="697546" cy="544918"/>
      </dsp:txXfrm>
    </dsp:sp>
    <dsp:sp modelId="{B35EEDEE-A63C-4DC0-9860-A34A7BFD903E}">
      <dsp:nvSpPr>
        <dsp:cNvPr id="0" name=""/>
        <dsp:cNvSpPr/>
      </dsp:nvSpPr>
      <dsp:spPr>
        <a:xfrm>
          <a:off x="794462" y="4217694"/>
          <a:ext cx="731452" cy="578824"/>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22,0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415" y="4234647"/>
        <a:ext cx="697546" cy="544918"/>
      </dsp:txXfrm>
    </dsp:sp>
    <dsp:sp modelId="{9FA2C425-29ED-4A81-8CCA-DAD7A919D1CF}">
      <dsp:nvSpPr>
        <dsp:cNvPr id="0" name=""/>
        <dsp:cNvSpPr/>
      </dsp:nvSpPr>
      <dsp:spPr>
        <a:xfrm>
          <a:off x="794462" y="4819963"/>
          <a:ext cx="731452" cy="578824"/>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270000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415" y="4836916"/>
        <a:ext cx="697546" cy="544918"/>
      </dsp:txXfrm>
    </dsp:sp>
    <dsp:sp modelId="{A25BE625-018B-46BA-BE7F-ED875B975F26}">
      <dsp:nvSpPr>
        <dsp:cNvPr id="0" name=""/>
        <dsp:cNvSpPr/>
      </dsp:nvSpPr>
      <dsp:spPr>
        <a:xfrm>
          <a:off x="1587357" y="604081"/>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04310" y="621034"/>
        <a:ext cx="697546" cy="544918"/>
      </dsp:txXfrm>
    </dsp:sp>
    <dsp:sp modelId="{CB2AF246-A0C3-4F64-A578-D38165C39147}">
      <dsp:nvSpPr>
        <dsp:cNvPr id="0" name=""/>
        <dsp:cNvSpPr/>
      </dsp:nvSpPr>
      <dsp:spPr>
        <a:xfrm>
          <a:off x="1587357" y="1206350"/>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310" y="1223303"/>
        <a:ext cx="697546" cy="544918"/>
      </dsp:txXfrm>
    </dsp:sp>
    <dsp:sp modelId="{02D78884-08A2-47FD-874A-FD0B1E1D6A24}">
      <dsp:nvSpPr>
        <dsp:cNvPr id="0" name=""/>
        <dsp:cNvSpPr/>
      </dsp:nvSpPr>
      <dsp:spPr>
        <a:xfrm>
          <a:off x="1587357" y="1808619"/>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775,0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310" y="1825572"/>
        <a:ext cx="697546" cy="544918"/>
      </dsp:txXfrm>
    </dsp:sp>
    <dsp:sp modelId="{59176932-D6D5-4C36-BF7A-69A1297C4BAD}">
      <dsp:nvSpPr>
        <dsp:cNvPr id="0" name=""/>
        <dsp:cNvSpPr/>
      </dsp:nvSpPr>
      <dsp:spPr>
        <a:xfrm>
          <a:off x="1587357" y="2410888"/>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96,0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310" y="2427841"/>
        <a:ext cx="697546" cy="544918"/>
      </dsp:txXfrm>
    </dsp:sp>
    <dsp:sp modelId="{BA61E3A6-0BE5-4066-9F94-BB1BFFF8EBBF}">
      <dsp:nvSpPr>
        <dsp:cNvPr id="0" name=""/>
        <dsp:cNvSpPr/>
      </dsp:nvSpPr>
      <dsp:spPr>
        <a:xfrm>
          <a:off x="1587357" y="3013157"/>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61,3</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310" y="3030110"/>
        <a:ext cx="697546" cy="544918"/>
      </dsp:txXfrm>
    </dsp:sp>
    <dsp:sp modelId="{8C5A4ABB-F609-4CF2-8CFC-5593BE697C3C}">
      <dsp:nvSpPr>
        <dsp:cNvPr id="0" name=""/>
        <dsp:cNvSpPr/>
      </dsp:nvSpPr>
      <dsp:spPr>
        <a:xfrm>
          <a:off x="1587357" y="3615426"/>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65,0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310" y="3632379"/>
        <a:ext cx="697546" cy="544918"/>
      </dsp:txXfrm>
    </dsp:sp>
    <dsp:sp modelId="{5CA92D6E-6985-440B-92AD-5A876699A5A4}">
      <dsp:nvSpPr>
        <dsp:cNvPr id="0" name=""/>
        <dsp:cNvSpPr/>
      </dsp:nvSpPr>
      <dsp:spPr>
        <a:xfrm>
          <a:off x="1587357" y="4217694"/>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24,0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310" y="4234647"/>
        <a:ext cx="697546" cy="544918"/>
      </dsp:txXfrm>
    </dsp:sp>
    <dsp:sp modelId="{B80FADA8-9B93-49CE-A018-424686569AEE}">
      <dsp:nvSpPr>
        <dsp:cNvPr id="0" name=""/>
        <dsp:cNvSpPr/>
      </dsp:nvSpPr>
      <dsp:spPr>
        <a:xfrm>
          <a:off x="1587357" y="4819963"/>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310" y="4836916"/>
        <a:ext cx="697546" cy="544918"/>
      </dsp:txXfrm>
    </dsp:sp>
    <dsp:sp modelId="{9E5D5161-23D7-41B4-A187-BE6D7C6483D0}">
      <dsp:nvSpPr>
        <dsp:cNvPr id="0" name=""/>
        <dsp:cNvSpPr/>
      </dsp:nvSpPr>
      <dsp:spPr>
        <a:xfrm>
          <a:off x="2380252" y="604081"/>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397205" y="621034"/>
        <a:ext cx="697546" cy="544918"/>
      </dsp:txXfrm>
    </dsp:sp>
    <dsp:sp modelId="{2965B01E-C0DE-4302-ADA0-732BD580C7B1}">
      <dsp:nvSpPr>
        <dsp:cNvPr id="0" name=""/>
        <dsp:cNvSpPr/>
      </dsp:nvSpPr>
      <dsp:spPr>
        <a:xfrm>
          <a:off x="2380252" y="1206350"/>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82,0</a:t>
          </a:r>
        </a:p>
      </dsp:txBody>
      <dsp:txXfrm>
        <a:off x="2397205" y="1223303"/>
        <a:ext cx="697546" cy="544918"/>
      </dsp:txXfrm>
    </dsp:sp>
    <dsp:sp modelId="{A7AF9B85-BF68-40A8-954B-A40EDB5CAF9F}">
      <dsp:nvSpPr>
        <dsp:cNvPr id="0" name=""/>
        <dsp:cNvSpPr/>
      </dsp:nvSpPr>
      <dsp:spPr>
        <a:xfrm>
          <a:off x="2380252" y="1808619"/>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775,0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7205" y="1825572"/>
        <a:ext cx="697546" cy="544918"/>
      </dsp:txXfrm>
    </dsp:sp>
    <dsp:sp modelId="{EFF40216-5B58-45C6-B485-1C9C4561DF2F}">
      <dsp:nvSpPr>
        <dsp:cNvPr id="0" name=""/>
        <dsp:cNvSpPr/>
      </dsp:nvSpPr>
      <dsp:spPr>
        <a:xfrm>
          <a:off x="2380252" y="2410888"/>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97,0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7205" y="2427841"/>
        <a:ext cx="697546" cy="544918"/>
      </dsp:txXfrm>
    </dsp:sp>
    <dsp:sp modelId="{7653A429-0E18-4BE3-A07C-F1A5A9D672E3}">
      <dsp:nvSpPr>
        <dsp:cNvPr id="0" name=""/>
        <dsp:cNvSpPr/>
      </dsp:nvSpPr>
      <dsp:spPr>
        <a:xfrm>
          <a:off x="2380252" y="3013157"/>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62,0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7205" y="3030110"/>
        <a:ext cx="697546" cy="544918"/>
      </dsp:txXfrm>
    </dsp:sp>
    <dsp:sp modelId="{35DF38A4-C109-469A-81F6-242705CF6432}">
      <dsp:nvSpPr>
        <dsp:cNvPr id="0" name=""/>
        <dsp:cNvSpPr/>
      </dsp:nvSpPr>
      <dsp:spPr>
        <a:xfrm>
          <a:off x="2380252" y="3615426"/>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7205" y="3632379"/>
        <a:ext cx="697546" cy="544918"/>
      </dsp:txXfrm>
    </dsp:sp>
    <dsp:sp modelId="{72D34432-C31A-4895-8C4B-497C4DC5EA4F}">
      <dsp:nvSpPr>
        <dsp:cNvPr id="0" name=""/>
        <dsp:cNvSpPr/>
      </dsp:nvSpPr>
      <dsp:spPr>
        <a:xfrm>
          <a:off x="2380252" y="4217694"/>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26,0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7205" y="4234647"/>
        <a:ext cx="697546" cy="544918"/>
      </dsp:txXfrm>
    </dsp:sp>
    <dsp:sp modelId="{56A13DFB-74BB-4CBC-9F5B-98997234F48D}">
      <dsp:nvSpPr>
        <dsp:cNvPr id="0" name=""/>
        <dsp:cNvSpPr/>
      </dsp:nvSpPr>
      <dsp:spPr>
        <a:xfrm>
          <a:off x="2380252" y="4819963"/>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2397205" y="4836916"/>
        <a:ext cx="697546" cy="544918"/>
      </dsp:txXfrm>
    </dsp:sp>
    <dsp:sp modelId="{F8905714-088D-483C-AC16-D43BF2F0BF16}">
      <dsp:nvSpPr>
        <dsp:cNvPr id="0" name=""/>
        <dsp:cNvSpPr/>
      </dsp:nvSpPr>
      <dsp:spPr>
        <a:xfrm>
          <a:off x="3173147" y="604081"/>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90100" y="621034"/>
        <a:ext cx="697546" cy="544918"/>
      </dsp:txXfrm>
    </dsp:sp>
    <dsp:sp modelId="{24CEF574-2765-4D7C-A195-C900E925FBE6}">
      <dsp:nvSpPr>
        <dsp:cNvPr id="0" name=""/>
        <dsp:cNvSpPr/>
      </dsp:nvSpPr>
      <dsp:spPr>
        <a:xfrm>
          <a:off x="3173147" y="1206350"/>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83,0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0100" y="1223303"/>
        <a:ext cx="697546" cy="544918"/>
      </dsp:txXfrm>
    </dsp:sp>
    <dsp:sp modelId="{4CD2A706-78CC-47E3-A8F8-D778F944372A}">
      <dsp:nvSpPr>
        <dsp:cNvPr id="0" name=""/>
        <dsp:cNvSpPr/>
      </dsp:nvSpPr>
      <dsp:spPr>
        <a:xfrm>
          <a:off x="3173147" y="1808619"/>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775,0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0100" y="1825572"/>
        <a:ext cx="697546" cy="544918"/>
      </dsp:txXfrm>
    </dsp:sp>
    <dsp:sp modelId="{374E99F0-AE84-4383-93E4-780F78CE6D13}">
      <dsp:nvSpPr>
        <dsp:cNvPr id="0" name=""/>
        <dsp:cNvSpPr/>
      </dsp:nvSpPr>
      <dsp:spPr>
        <a:xfrm>
          <a:off x="3173147" y="2410888"/>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smtClean="0">
              <a:solidFill>
                <a:schemeClr val="tx1"/>
              </a:solidFill>
              <a:latin typeface="Times New Roman" panose="02020603050405020304" pitchFamily="18" charset="0"/>
              <a:cs typeface="Times New Roman" panose="02020603050405020304" pitchFamily="18" charset="0"/>
            </a:rPr>
            <a:t>99,0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0100" y="2427841"/>
        <a:ext cx="697546" cy="544918"/>
      </dsp:txXfrm>
    </dsp:sp>
    <dsp:sp modelId="{874CF4BC-44A5-455D-A60A-EB599B596188}">
      <dsp:nvSpPr>
        <dsp:cNvPr id="0" name=""/>
        <dsp:cNvSpPr/>
      </dsp:nvSpPr>
      <dsp:spPr>
        <a:xfrm>
          <a:off x="3173147" y="3013157"/>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63,0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0100" y="3030110"/>
        <a:ext cx="697546" cy="544918"/>
      </dsp:txXfrm>
    </dsp:sp>
    <dsp:sp modelId="{D2D81AF8-4EA8-45A6-A84D-9694EF1BCFE7}">
      <dsp:nvSpPr>
        <dsp:cNvPr id="0" name=""/>
        <dsp:cNvSpPr/>
      </dsp:nvSpPr>
      <dsp:spPr>
        <a:xfrm>
          <a:off x="3173147" y="3615426"/>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71,0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0100" y="3632379"/>
        <a:ext cx="697546" cy="544918"/>
      </dsp:txXfrm>
    </dsp:sp>
    <dsp:sp modelId="{B05C0A3E-A45E-4E74-81F8-BADC3EA7BC7D}">
      <dsp:nvSpPr>
        <dsp:cNvPr id="0" name=""/>
        <dsp:cNvSpPr/>
      </dsp:nvSpPr>
      <dsp:spPr>
        <a:xfrm>
          <a:off x="3173147" y="4217694"/>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28,0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0100" y="4234647"/>
        <a:ext cx="697546" cy="544918"/>
      </dsp:txXfrm>
    </dsp:sp>
    <dsp:sp modelId="{7FAFDC0E-7DC5-4508-95F6-F6D268C01C60}">
      <dsp:nvSpPr>
        <dsp:cNvPr id="0" name=""/>
        <dsp:cNvSpPr/>
      </dsp:nvSpPr>
      <dsp:spPr>
        <a:xfrm>
          <a:off x="3173147" y="4819963"/>
          <a:ext cx="731452" cy="57882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100,0</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3190100" y="4836916"/>
        <a:ext cx="697546" cy="54491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12F5D-797B-4C71-93F7-7C835BFF7982}">
      <dsp:nvSpPr>
        <dsp:cNvPr id="0" name=""/>
        <dsp:cNvSpPr/>
      </dsp:nvSpPr>
      <dsp:spPr>
        <a:xfrm>
          <a:off x="1567" y="538"/>
          <a:ext cx="3903032" cy="571106"/>
        </a:xfrm>
        <a:prstGeom prst="roundRect">
          <a:avLst>
            <a:gd name="adj" fmla="val 10000"/>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18294" y="17265"/>
        <a:ext cx="3869578" cy="537652"/>
      </dsp:txXfrm>
    </dsp:sp>
    <dsp:sp modelId="{EFD09625-1EEB-463A-9D51-52F09A5E039B}">
      <dsp:nvSpPr>
        <dsp:cNvPr id="0" name=""/>
        <dsp:cNvSpPr/>
      </dsp:nvSpPr>
      <dsp:spPr>
        <a:xfrm>
          <a:off x="1567" y="595089"/>
          <a:ext cx="731452" cy="571106"/>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8294" y="611816"/>
        <a:ext cx="697998" cy="537652"/>
      </dsp:txXfrm>
    </dsp:sp>
    <dsp:sp modelId="{B7B68934-E179-4D36-8AD9-7637EF3F0019}">
      <dsp:nvSpPr>
        <dsp:cNvPr id="0" name=""/>
        <dsp:cNvSpPr/>
      </dsp:nvSpPr>
      <dsp:spPr>
        <a:xfrm>
          <a:off x="1567" y="1189640"/>
          <a:ext cx="731452" cy="571106"/>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294" y="1206367"/>
        <a:ext cx="697998" cy="537652"/>
      </dsp:txXfrm>
    </dsp:sp>
    <dsp:sp modelId="{14BABD28-5047-47A3-A701-B7AFBBE28819}">
      <dsp:nvSpPr>
        <dsp:cNvPr id="0" name=""/>
        <dsp:cNvSpPr/>
      </dsp:nvSpPr>
      <dsp:spPr>
        <a:xfrm>
          <a:off x="1567" y="1784191"/>
          <a:ext cx="731452" cy="571106"/>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294" y="1800918"/>
        <a:ext cx="697998" cy="537652"/>
      </dsp:txXfrm>
    </dsp:sp>
    <dsp:sp modelId="{8E7E2D4A-62E6-4A23-A5DD-552A63903B64}">
      <dsp:nvSpPr>
        <dsp:cNvPr id="0" name=""/>
        <dsp:cNvSpPr/>
      </dsp:nvSpPr>
      <dsp:spPr>
        <a:xfrm>
          <a:off x="1567" y="2378742"/>
          <a:ext cx="731452" cy="571106"/>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294" y="2395469"/>
        <a:ext cx="697998" cy="537652"/>
      </dsp:txXfrm>
    </dsp:sp>
    <dsp:sp modelId="{085136A3-D02F-461C-B31C-FD1D69D16759}">
      <dsp:nvSpPr>
        <dsp:cNvPr id="0" name=""/>
        <dsp:cNvSpPr/>
      </dsp:nvSpPr>
      <dsp:spPr>
        <a:xfrm>
          <a:off x="1567" y="2973293"/>
          <a:ext cx="731452" cy="571106"/>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70,6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294" y="2990020"/>
        <a:ext cx="697998" cy="537652"/>
      </dsp:txXfrm>
    </dsp:sp>
    <dsp:sp modelId="{2BC9EB28-F68D-4321-836D-A642C2C0DAB1}">
      <dsp:nvSpPr>
        <dsp:cNvPr id="0" name=""/>
        <dsp:cNvSpPr/>
      </dsp:nvSpPr>
      <dsp:spPr>
        <a:xfrm>
          <a:off x="1567" y="3567844"/>
          <a:ext cx="731452" cy="571106"/>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594,5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294" y="3584571"/>
        <a:ext cx="697998" cy="537652"/>
      </dsp:txXfrm>
    </dsp:sp>
    <dsp:sp modelId="{85D767EC-FAE5-4312-B23F-9B41F2C6B7D7}">
      <dsp:nvSpPr>
        <dsp:cNvPr id="0" name=""/>
        <dsp:cNvSpPr/>
      </dsp:nvSpPr>
      <dsp:spPr>
        <a:xfrm>
          <a:off x="1567" y="4162395"/>
          <a:ext cx="731452" cy="571106"/>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13,9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294" y="4179122"/>
        <a:ext cx="697998" cy="537652"/>
      </dsp:txXfrm>
    </dsp:sp>
    <dsp:sp modelId="{CABA72D8-9A55-48F8-A321-AE17E3E42455}">
      <dsp:nvSpPr>
        <dsp:cNvPr id="0" name=""/>
        <dsp:cNvSpPr/>
      </dsp:nvSpPr>
      <dsp:spPr>
        <a:xfrm>
          <a:off x="1567" y="4756947"/>
          <a:ext cx="731452" cy="571106"/>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38,1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294" y="4773674"/>
        <a:ext cx="697998" cy="537652"/>
      </dsp:txXfrm>
    </dsp:sp>
    <dsp:sp modelId="{576C6983-4618-426C-8177-DEA9FE3AC4EB}">
      <dsp:nvSpPr>
        <dsp:cNvPr id="0" name=""/>
        <dsp:cNvSpPr/>
      </dsp:nvSpPr>
      <dsp:spPr>
        <a:xfrm>
          <a:off x="794462" y="595089"/>
          <a:ext cx="731452" cy="57110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11189" y="611816"/>
        <a:ext cx="697998" cy="537652"/>
      </dsp:txXfrm>
    </dsp:sp>
    <dsp:sp modelId="{672DFC88-43F4-433B-9B7F-D5CE282279E3}">
      <dsp:nvSpPr>
        <dsp:cNvPr id="0" name=""/>
        <dsp:cNvSpPr/>
      </dsp:nvSpPr>
      <dsp:spPr>
        <a:xfrm>
          <a:off x="794462" y="1189640"/>
          <a:ext cx="731452" cy="57110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13,1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189" y="1206367"/>
        <a:ext cx="697998" cy="537652"/>
      </dsp:txXfrm>
    </dsp:sp>
    <dsp:sp modelId="{C586111C-58B6-40AF-8D8A-60EE680572BA}">
      <dsp:nvSpPr>
        <dsp:cNvPr id="0" name=""/>
        <dsp:cNvSpPr/>
      </dsp:nvSpPr>
      <dsp:spPr>
        <a:xfrm>
          <a:off x="794462" y="1784191"/>
          <a:ext cx="731452" cy="57110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24,4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189" y="1800918"/>
        <a:ext cx="697998" cy="537652"/>
      </dsp:txXfrm>
    </dsp:sp>
    <dsp:sp modelId="{41590EE3-70B4-4E0E-8D44-18EF1FD97F2E}">
      <dsp:nvSpPr>
        <dsp:cNvPr id="0" name=""/>
        <dsp:cNvSpPr/>
      </dsp:nvSpPr>
      <dsp:spPr>
        <a:xfrm>
          <a:off x="794462" y="2378742"/>
          <a:ext cx="731452" cy="57110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189" y="2395469"/>
        <a:ext cx="697998" cy="537652"/>
      </dsp:txXfrm>
    </dsp:sp>
    <dsp:sp modelId="{6CE5FDB4-BFBB-4259-A330-B441199BCE24}">
      <dsp:nvSpPr>
        <dsp:cNvPr id="0" name=""/>
        <dsp:cNvSpPr/>
      </dsp:nvSpPr>
      <dsp:spPr>
        <a:xfrm>
          <a:off x="794462" y="2973293"/>
          <a:ext cx="731452" cy="57110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72,0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189" y="2990020"/>
        <a:ext cx="697998" cy="537652"/>
      </dsp:txXfrm>
    </dsp:sp>
    <dsp:sp modelId="{89DC61A6-3199-4C88-A8D1-98ADCFDD3274}">
      <dsp:nvSpPr>
        <dsp:cNvPr id="0" name=""/>
        <dsp:cNvSpPr/>
      </dsp:nvSpPr>
      <dsp:spPr>
        <a:xfrm>
          <a:off x="794462" y="3567844"/>
          <a:ext cx="731452" cy="57110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459,5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189" y="3584571"/>
        <a:ext cx="697998" cy="537652"/>
      </dsp:txXfrm>
    </dsp:sp>
    <dsp:sp modelId="{B35EEDEE-A63C-4DC0-9860-A34A7BFD903E}">
      <dsp:nvSpPr>
        <dsp:cNvPr id="0" name=""/>
        <dsp:cNvSpPr/>
      </dsp:nvSpPr>
      <dsp:spPr>
        <a:xfrm>
          <a:off x="794462" y="4162395"/>
          <a:ext cx="731452" cy="57110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14,9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189" y="4179122"/>
        <a:ext cx="697998" cy="537652"/>
      </dsp:txXfrm>
    </dsp:sp>
    <dsp:sp modelId="{3FE63968-55D4-4290-AD35-CC41B727FEE4}">
      <dsp:nvSpPr>
        <dsp:cNvPr id="0" name=""/>
        <dsp:cNvSpPr/>
      </dsp:nvSpPr>
      <dsp:spPr>
        <a:xfrm>
          <a:off x="794462" y="4756947"/>
          <a:ext cx="731452" cy="57110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37,8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189" y="4773674"/>
        <a:ext cx="697998" cy="537652"/>
      </dsp:txXfrm>
    </dsp:sp>
    <dsp:sp modelId="{A25BE625-018B-46BA-BE7F-ED875B975F26}">
      <dsp:nvSpPr>
        <dsp:cNvPr id="0" name=""/>
        <dsp:cNvSpPr/>
      </dsp:nvSpPr>
      <dsp:spPr>
        <a:xfrm>
          <a:off x="1587357" y="595089"/>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04084" y="611816"/>
        <a:ext cx="697998" cy="537652"/>
      </dsp:txXfrm>
    </dsp:sp>
    <dsp:sp modelId="{CB2AF246-A0C3-4F64-A578-D38165C39147}">
      <dsp:nvSpPr>
        <dsp:cNvPr id="0" name=""/>
        <dsp:cNvSpPr/>
      </dsp:nvSpPr>
      <dsp:spPr>
        <a:xfrm>
          <a:off x="1587357" y="1189640"/>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084" y="1206367"/>
        <a:ext cx="697998" cy="537652"/>
      </dsp:txXfrm>
    </dsp:sp>
    <dsp:sp modelId="{02D78884-08A2-47FD-874A-FD0B1E1D6A24}">
      <dsp:nvSpPr>
        <dsp:cNvPr id="0" name=""/>
        <dsp:cNvSpPr/>
      </dsp:nvSpPr>
      <dsp:spPr>
        <a:xfrm>
          <a:off x="1587357" y="1784191"/>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084" y="1800918"/>
        <a:ext cx="697998" cy="537652"/>
      </dsp:txXfrm>
    </dsp:sp>
    <dsp:sp modelId="{59176932-D6D5-4C36-BF7A-69A1297C4BAD}">
      <dsp:nvSpPr>
        <dsp:cNvPr id="0" name=""/>
        <dsp:cNvSpPr/>
      </dsp:nvSpPr>
      <dsp:spPr>
        <a:xfrm>
          <a:off x="1587357" y="2378742"/>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084" y="2395469"/>
        <a:ext cx="697998" cy="537652"/>
      </dsp:txXfrm>
    </dsp:sp>
    <dsp:sp modelId="{BA61E3A6-0BE5-4066-9F94-BB1BFFF8EBBF}">
      <dsp:nvSpPr>
        <dsp:cNvPr id="0" name=""/>
        <dsp:cNvSpPr/>
      </dsp:nvSpPr>
      <dsp:spPr>
        <a:xfrm>
          <a:off x="1587357" y="2973293"/>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70,9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084" y="2990020"/>
        <a:ext cx="697998" cy="537652"/>
      </dsp:txXfrm>
    </dsp:sp>
    <dsp:sp modelId="{8C5A4ABB-F609-4CF2-8CFC-5593BE697C3C}">
      <dsp:nvSpPr>
        <dsp:cNvPr id="0" name=""/>
        <dsp:cNvSpPr/>
      </dsp:nvSpPr>
      <dsp:spPr>
        <a:xfrm>
          <a:off x="1587357" y="3567844"/>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593,5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084" y="3584571"/>
        <a:ext cx="697998" cy="537652"/>
      </dsp:txXfrm>
    </dsp:sp>
    <dsp:sp modelId="{5CA92D6E-6985-440B-92AD-5A876699A5A4}">
      <dsp:nvSpPr>
        <dsp:cNvPr id="0" name=""/>
        <dsp:cNvSpPr/>
      </dsp:nvSpPr>
      <dsp:spPr>
        <a:xfrm>
          <a:off x="1587357" y="4162395"/>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11,6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084" y="4179122"/>
        <a:ext cx="697998" cy="537652"/>
      </dsp:txXfrm>
    </dsp:sp>
    <dsp:sp modelId="{71C035C7-3422-4AC8-9222-1B6144A7471F}">
      <dsp:nvSpPr>
        <dsp:cNvPr id="0" name=""/>
        <dsp:cNvSpPr/>
      </dsp:nvSpPr>
      <dsp:spPr>
        <a:xfrm>
          <a:off x="1587357" y="4756947"/>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38,0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084" y="4773674"/>
        <a:ext cx="697998" cy="537652"/>
      </dsp:txXfrm>
    </dsp:sp>
    <dsp:sp modelId="{9E5D5161-23D7-41B4-A187-BE6D7C6483D0}">
      <dsp:nvSpPr>
        <dsp:cNvPr id="0" name=""/>
        <dsp:cNvSpPr/>
      </dsp:nvSpPr>
      <dsp:spPr>
        <a:xfrm>
          <a:off x="2380252" y="595089"/>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396979" y="611816"/>
        <a:ext cx="697998" cy="537652"/>
      </dsp:txXfrm>
    </dsp:sp>
    <dsp:sp modelId="{2965B01E-C0DE-4302-ADA0-732BD580C7B1}">
      <dsp:nvSpPr>
        <dsp:cNvPr id="0" name=""/>
        <dsp:cNvSpPr/>
      </dsp:nvSpPr>
      <dsp:spPr>
        <a:xfrm>
          <a:off x="2380252" y="1189640"/>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12,8</a:t>
          </a:r>
        </a:p>
      </dsp:txBody>
      <dsp:txXfrm>
        <a:off x="2396979" y="1206367"/>
        <a:ext cx="697998" cy="537652"/>
      </dsp:txXfrm>
    </dsp:sp>
    <dsp:sp modelId="{A7AF9B85-BF68-40A8-954B-A40EDB5CAF9F}">
      <dsp:nvSpPr>
        <dsp:cNvPr id="0" name=""/>
        <dsp:cNvSpPr/>
      </dsp:nvSpPr>
      <dsp:spPr>
        <a:xfrm>
          <a:off x="2380252" y="1784191"/>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6979" y="1800918"/>
        <a:ext cx="697998" cy="537652"/>
      </dsp:txXfrm>
    </dsp:sp>
    <dsp:sp modelId="{EFF40216-5B58-45C6-B485-1C9C4561DF2F}">
      <dsp:nvSpPr>
        <dsp:cNvPr id="0" name=""/>
        <dsp:cNvSpPr/>
      </dsp:nvSpPr>
      <dsp:spPr>
        <a:xfrm>
          <a:off x="2380252" y="2378742"/>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6979" y="2395469"/>
        <a:ext cx="697998" cy="537652"/>
      </dsp:txXfrm>
    </dsp:sp>
    <dsp:sp modelId="{7653A429-0E18-4BE3-A07C-F1A5A9D672E3}">
      <dsp:nvSpPr>
        <dsp:cNvPr id="0" name=""/>
        <dsp:cNvSpPr/>
      </dsp:nvSpPr>
      <dsp:spPr>
        <a:xfrm>
          <a:off x="2380252" y="2973293"/>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71,2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6979" y="2990020"/>
        <a:ext cx="697998" cy="537652"/>
      </dsp:txXfrm>
    </dsp:sp>
    <dsp:sp modelId="{35DF38A4-C109-469A-81F6-242705CF6432}">
      <dsp:nvSpPr>
        <dsp:cNvPr id="0" name=""/>
        <dsp:cNvSpPr/>
      </dsp:nvSpPr>
      <dsp:spPr>
        <a:xfrm>
          <a:off x="2380252" y="3567844"/>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592,5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6979" y="3584571"/>
        <a:ext cx="697998" cy="537652"/>
      </dsp:txXfrm>
    </dsp:sp>
    <dsp:sp modelId="{72D34432-C31A-4895-8C4B-497C4DC5EA4F}">
      <dsp:nvSpPr>
        <dsp:cNvPr id="0" name=""/>
        <dsp:cNvSpPr/>
      </dsp:nvSpPr>
      <dsp:spPr>
        <a:xfrm>
          <a:off x="2380252" y="4162395"/>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6979" y="4179122"/>
        <a:ext cx="697998" cy="537652"/>
      </dsp:txXfrm>
    </dsp:sp>
    <dsp:sp modelId="{252B03E0-D5FD-41C1-88D1-55ADB0B5C077}">
      <dsp:nvSpPr>
        <dsp:cNvPr id="0" name=""/>
        <dsp:cNvSpPr/>
      </dsp:nvSpPr>
      <dsp:spPr>
        <a:xfrm>
          <a:off x="2380252" y="4756947"/>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37,5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6979" y="4773674"/>
        <a:ext cx="697998" cy="537652"/>
      </dsp:txXfrm>
    </dsp:sp>
    <dsp:sp modelId="{F8905714-088D-483C-AC16-D43BF2F0BF16}">
      <dsp:nvSpPr>
        <dsp:cNvPr id="0" name=""/>
        <dsp:cNvSpPr/>
      </dsp:nvSpPr>
      <dsp:spPr>
        <a:xfrm>
          <a:off x="3173147" y="595089"/>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89874" y="611816"/>
        <a:ext cx="697998" cy="537652"/>
      </dsp:txXfrm>
    </dsp:sp>
    <dsp:sp modelId="{24CEF574-2765-4D7C-A195-C900E925FBE6}">
      <dsp:nvSpPr>
        <dsp:cNvPr id="0" name=""/>
        <dsp:cNvSpPr/>
      </dsp:nvSpPr>
      <dsp:spPr>
        <a:xfrm>
          <a:off x="3173147" y="1189640"/>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9874" y="1206367"/>
        <a:ext cx="697998" cy="537652"/>
      </dsp:txXfrm>
    </dsp:sp>
    <dsp:sp modelId="{4CD2A706-78CC-47E3-A8F8-D778F944372A}">
      <dsp:nvSpPr>
        <dsp:cNvPr id="0" name=""/>
        <dsp:cNvSpPr/>
      </dsp:nvSpPr>
      <dsp:spPr>
        <a:xfrm>
          <a:off x="3173147" y="1784191"/>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9874" y="1800918"/>
        <a:ext cx="697998" cy="537652"/>
      </dsp:txXfrm>
    </dsp:sp>
    <dsp:sp modelId="{374E99F0-AE84-4383-93E4-780F78CE6D13}">
      <dsp:nvSpPr>
        <dsp:cNvPr id="0" name=""/>
        <dsp:cNvSpPr/>
      </dsp:nvSpPr>
      <dsp:spPr>
        <a:xfrm>
          <a:off x="3173147" y="2378742"/>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9874" y="2395469"/>
        <a:ext cx="697998" cy="537652"/>
      </dsp:txXfrm>
    </dsp:sp>
    <dsp:sp modelId="{874CF4BC-44A5-455D-A60A-EB599B596188}">
      <dsp:nvSpPr>
        <dsp:cNvPr id="0" name=""/>
        <dsp:cNvSpPr/>
      </dsp:nvSpPr>
      <dsp:spPr>
        <a:xfrm>
          <a:off x="3173147" y="2973293"/>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71,4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9874" y="2990020"/>
        <a:ext cx="697998" cy="537652"/>
      </dsp:txXfrm>
    </dsp:sp>
    <dsp:sp modelId="{D2D81AF8-4EA8-45A6-A84D-9694EF1BCFE7}">
      <dsp:nvSpPr>
        <dsp:cNvPr id="0" name=""/>
        <dsp:cNvSpPr/>
      </dsp:nvSpPr>
      <dsp:spPr>
        <a:xfrm>
          <a:off x="3173147" y="3567844"/>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591,5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9874" y="3584571"/>
        <a:ext cx="697998" cy="537652"/>
      </dsp:txXfrm>
    </dsp:sp>
    <dsp:sp modelId="{B05C0A3E-A45E-4E74-81F8-BADC3EA7BC7D}">
      <dsp:nvSpPr>
        <dsp:cNvPr id="0" name=""/>
        <dsp:cNvSpPr/>
      </dsp:nvSpPr>
      <dsp:spPr>
        <a:xfrm>
          <a:off x="3173147" y="4162395"/>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9874" y="4179122"/>
        <a:ext cx="697998" cy="537652"/>
      </dsp:txXfrm>
    </dsp:sp>
    <dsp:sp modelId="{7E9DD26B-A2C6-4A47-8D76-8FEB33BF00E3}">
      <dsp:nvSpPr>
        <dsp:cNvPr id="0" name=""/>
        <dsp:cNvSpPr/>
      </dsp:nvSpPr>
      <dsp:spPr>
        <a:xfrm>
          <a:off x="3173147" y="4756947"/>
          <a:ext cx="731452" cy="57110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37,5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9874" y="4773674"/>
        <a:ext cx="697998" cy="53765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12F5D-797B-4C71-93F7-7C835BFF7982}">
      <dsp:nvSpPr>
        <dsp:cNvPr id="0" name=""/>
        <dsp:cNvSpPr/>
      </dsp:nvSpPr>
      <dsp:spPr>
        <a:xfrm>
          <a:off x="1567" y="510"/>
          <a:ext cx="3903032" cy="1031634"/>
        </a:xfrm>
        <a:prstGeom prst="roundRect">
          <a:avLst>
            <a:gd name="adj" fmla="val 10000"/>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31783" y="30726"/>
        <a:ext cx="3842600" cy="971202"/>
      </dsp:txXfrm>
    </dsp:sp>
    <dsp:sp modelId="{EFD09625-1EEB-463A-9D51-52F09A5E039B}">
      <dsp:nvSpPr>
        <dsp:cNvPr id="0" name=""/>
        <dsp:cNvSpPr/>
      </dsp:nvSpPr>
      <dsp:spPr>
        <a:xfrm>
          <a:off x="1567" y="1074494"/>
          <a:ext cx="731452" cy="1031634"/>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10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2990" y="1095917"/>
        <a:ext cx="688606" cy="988788"/>
      </dsp:txXfrm>
    </dsp:sp>
    <dsp:sp modelId="{B7B68934-E179-4D36-8AD9-7637EF3F0019}">
      <dsp:nvSpPr>
        <dsp:cNvPr id="0" name=""/>
        <dsp:cNvSpPr/>
      </dsp:nvSpPr>
      <dsp:spPr>
        <a:xfrm>
          <a:off x="1567" y="2148478"/>
          <a:ext cx="731452" cy="1031634"/>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5,3</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22990" y="2169901"/>
        <a:ext cx="688606" cy="988788"/>
      </dsp:txXfrm>
    </dsp:sp>
    <dsp:sp modelId="{14BABD28-5047-47A3-A701-B7AFBBE28819}">
      <dsp:nvSpPr>
        <dsp:cNvPr id="0" name=""/>
        <dsp:cNvSpPr/>
      </dsp:nvSpPr>
      <dsp:spPr>
        <a:xfrm>
          <a:off x="1567" y="3222462"/>
          <a:ext cx="731452" cy="1031634"/>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0,8</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22990" y="3243885"/>
        <a:ext cx="688606" cy="988788"/>
      </dsp:txXfrm>
    </dsp:sp>
    <dsp:sp modelId="{8E7E2D4A-62E6-4A23-A5DD-552A63903B64}">
      <dsp:nvSpPr>
        <dsp:cNvPr id="0" name=""/>
        <dsp:cNvSpPr/>
      </dsp:nvSpPr>
      <dsp:spPr>
        <a:xfrm>
          <a:off x="1567" y="4296446"/>
          <a:ext cx="731452" cy="1031634"/>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17,1</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22990" y="4317869"/>
        <a:ext cx="688606" cy="988788"/>
      </dsp:txXfrm>
    </dsp:sp>
    <dsp:sp modelId="{576C6983-4618-426C-8177-DEA9FE3AC4EB}">
      <dsp:nvSpPr>
        <dsp:cNvPr id="0" name=""/>
        <dsp:cNvSpPr/>
      </dsp:nvSpPr>
      <dsp:spPr>
        <a:xfrm>
          <a:off x="794462" y="1074494"/>
          <a:ext cx="731452" cy="1031634"/>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15885" y="1095917"/>
        <a:ext cx="688606" cy="988788"/>
      </dsp:txXfrm>
    </dsp:sp>
    <dsp:sp modelId="{672DFC88-43F4-433B-9B7F-D5CE282279E3}">
      <dsp:nvSpPr>
        <dsp:cNvPr id="0" name=""/>
        <dsp:cNvSpPr/>
      </dsp:nvSpPr>
      <dsp:spPr>
        <a:xfrm>
          <a:off x="794462" y="2148478"/>
          <a:ext cx="731452" cy="1031634"/>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5,3</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815885" y="2169901"/>
        <a:ext cx="688606" cy="988788"/>
      </dsp:txXfrm>
    </dsp:sp>
    <dsp:sp modelId="{C586111C-58B6-40AF-8D8A-60EE680572BA}">
      <dsp:nvSpPr>
        <dsp:cNvPr id="0" name=""/>
        <dsp:cNvSpPr/>
      </dsp:nvSpPr>
      <dsp:spPr>
        <a:xfrm>
          <a:off x="794462" y="3222462"/>
          <a:ext cx="731452" cy="1031634"/>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0,77</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815885" y="3243885"/>
        <a:ext cx="688606" cy="988788"/>
      </dsp:txXfrm>
    </dsp:sp>
    <dsp:sp modelId="{41590EE3-70B4-4E0E-8D44-18EF1FD97F2E}">
      <dsp:nvSpPr>
        <dsp:cNvPr id="0" name=""/>
        <dsp:cNvSpPr/>
      </dsp:nvSpPr>
      <dsp:spPr>
        <a:xfrm>
          <a:off x="794462" y="4296446"/>
          <a:ext cx="731452" cy="1031634"/>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17,1 (оценка)</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815885" y="4317869"/>
        <a:ext cx="688606" cy="988788"/>
      </dsp:txXfrm>
    </dsp:sp>
    <dsp:sp modelId="{A25BE625-018B-46BA-BE7F-ED875B975F26}">
      <dsp:nvSpPr>
        <dsp:cNvPr id="0" name=""/>
        <dsp:cNvSpPr/>
      </dsp:nvSpPr>
      <dsp:spPr>
        <a:xfrm>
          <a:off x="1587357" y="1074494"/>
          <a:ext cx="731452" cy="103163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08780" y="1095917"/>
        <a:ext cx="688606" cy="988788"/>
      </dsp:txXfrm>
    </dsp:sp>
    <dsp:sp modelId="{CB2AF246-A0C3-4F64-A578-D38165C39147}">
      <dsp:nvSpPr>
        <dsp:cNvPr id="0" name=""/>
        <dsp:cNvSpPr/>
      </dsp:nvSpPr>
      <dsp:spPr>
        <a:xfrm>
          <a:off x="1587357" y="2148478"/>
          <a:ext cx="731452" cy="103163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5,1</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1608780" y="2169901"/>
        <a:ext cx="688606" cy="988788"/>
      </dsp:txXfrm>
    </dsp:sp>
    <dsp:sp modelId="{02D78884-08A2-47FD-874A-FD0B1E1D6A24}">
      <dsp:nvSpPr>
        <dsp:cNvPr id="0" name=""/>
        <dsp:cNvSpPr/>
      </dsp:nvSpPr>
      <dsp:spPr>
        <a:xfrm>
          <a:off x="1587357" y="3222462"/>
          <a:ext cx="731452" cy="103163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0,8</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1608780" y="3243885"/>
        <a:ext cx="688606" cy="988788"/>
      </dsp:txXfrm>
    </dsp:sp>
    <dsp:sp modelId="{59176932-D6D5-4C36-BF7A-69A1297C4BAD}">
      <dsp:nvSpPr>
        <dsp:cNvPr id="0" name=""/>
        <dsp:cNvSpPr/>
      </dsp:nvSpPr>
      <dsp:spPr>
        <a:xfrm>
          <a:off x="1587357" y="4296446"/>
          <a:ext cx="731452" cy="103163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17,0</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1608780" y="4317869"/>
        <a:ext cx="688606" cy="988788"/>
      </dsp:txXfrm>
    </dsp:sp>
    <dsp:sp modelId="{9E5D5161-23D7-41B4-A187-BE6D7C6483D0}">
      <dsp:nvSpPr>
        <dsp:cNvPr id="0" name=""/>
        <dsp:cNvSpPr/>
      </dsp:nvSpPr>
      <dsp:spPr>
        <a:xfrm>
          <a:off x="2380252" y="1074494"/>
          <a:ext cx="731452" cy="103163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401675" y="1095917"/>
        <a:ext cx="688606" cy="988788"/>
      </dsp:txXfrm>
    </dsp:sp>
    <dsp:sp modelId="{2965B01E-C0DE-4302-ADA0-732BD580C7B1}">
      <dsp:nvSpPr>
        <dsp:cNvPr id="0" name=""/>
        <dsp:cNvSpPr/>
      </dsp:nvSpPr>
      <dsp:spPr>
        <a:xfrm>
          <a:off x="2380252" y="2148478"/>
          <a:ext cx="731452" cy="103163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5,0</a:t>
          </a:r>
        </a:p>
      </dsp:txBody>
      <dsp:txXfrm>
        <a:off x="2401675" y="2169901"/>
        <a:ext cx="688606" cy="988788"/>
      </dsp:txXfrm>
    </dsp:sp>
    <dsp:sp modelId="{A7AF9B85-BF68-40A8-954B-A40EDB5CAF9F}">
      <dsp:nvSpPr>
        <dsp:cNvPr id="0" name=""/>
        <dsp:cNvSpPr/>
      </dsp:nvSpPr>
      <dsp:spPr>
        <a:xfrm>
          <a:off x="2380252" y="3222462"/>
          <a:ext cx="731452" cy="103163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0,75</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2401675" y="3243885"/>
        <a:ext cx="688606" cy="988788"/>
      </dsp:txXfrm>
    </dsp:sp>
    <dsp:sp modelId="{EFF40216-5B58-45C6-B485-1C9C4561DF2F}">
      <dsp:nvSpPr>
        <dsp:cNvPr id="0" name=""/>
        <dsp:cNvSpPr/>
      </dsp:nvSpPr>
      <dsp:spPr>
        <a:xfrm>
          <a:off x="2380252" y="4296446"/>
          <a:ext cx="731452" cy="103163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16,8</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2401675" y="4317869"/>
        <a:ext cx="688606" cy="988788"/>
      </dsp:txXfrm>
    </dsp:sp>
    <dsp:sp modelId="{F8905714-088D-483C-AC16-D43BF2F0BF16}">
      <dsp:nvSpPr>
        <dsp:cNvPr id="0" name=""/>
        <dsp:cNvSpPr/>
      </dsp:nvSpPr>
      <dsp:spPr>
        <a:xfrm>
          <a:off x="3173147" y="1074494"/>
          <a:ext cx="731452" cy="103163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94570" y="1095917"/>
        <a:ext cx="688606" cy="988788"/>
      </dsp:txXfrm>
    </dsp:sp>
    <dsp:sp modelId="{24CEF574-2765-4D7C-A195-C900E925FBE6}">
      <dsp:nvSpPr>
        <dsp:cNvPr id="0" name=""/>
        <dsp:cNvSpPr/>
      </dsp:nvSpPr>
      <dsp:spPr>
        <a:xfrm>
          <a:off x="3173147" y="2148478"/>
          <a:ext cx="731452" cy="103163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4,9</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3194570" y="2169901"/>
        <a:ext cx="688606" cy="988788"/>
      </dsp:txXfrm>
    </dsp:sp>
    <dsp:sp modelId="{4CD2A706-78CC-47E3-A8F8-D778F944372A}">
      <dsp:nvSpPr>
        <dsp:cNvPr id="0" name=""/>
        <dsp:cNvSpPr/>
      </dsp:nvSpPr>
      <dsp:spPr>
        <a:xfrm>
          <a:off x="3173147" y="3222462"/>
          <a:ext cx="731452" cy="103163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0,75</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3194570" y="3243885"/>
        <a:ext cx="688606" cy="988788"/>
      </dsp:txXfrm>
    </dsp:sp>
    <dsp:sp modelId="{374E99F0-AE84-4383-93E4-780F78CE6D13}">
      <dsp:nvSpPr>
        <dsp:cNvPr id="0" name=""/>
        <dsp:cNvSpPr/>
      </dsp:nvSpPr>
      <dsp:spPr>
        <a:xfrm>
          <a:off x="3173147" y="4296446"/>
          <a:ext cx="731452" cy="1031634"/>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smtClean="0">
              <a:solidFill>
                <a:schemeClr val="tx1"/>
              </a:solidFill>
              <a:latin typeface="Times New Roman" panose="02020603050405020304" pitchFamily="18" charset="0"/>
              <a:cs typeface="Times New Roman" panose="02020603050405020304" pitchFamily="18" charset="0"/>
            </a:rPr>
            <a:t>16,6</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3194570" y="4317869"/>
        <a:ext cx="688606" cy="98878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C63E9-78E3-42CF-8177-76D5E588906A}">
      <dsp:nvSpPr>
        <dsp:cNvPr id="0" name=""/>
        <dsp:cNvSpPr/>
      </dsp:nvSpPr>
      <dsp:spPr>
        <a:xfrm>
          <a:off x="15" y="3176"/>
          <a:ext cx="4681654" cy="25161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2016г., млн. руб.</a:t>
          </a:r>
        </a:p>
      </dsp:txBody>
      <dsp:txXfrm>
        <a:off x="7385" y="10546"/>
        <a:ext cx="4666914" cy="236875"/>
      </dsp:txXfrm>
    </dsp:sp>
    <dsp:sp modelId="{EB0C10EA-E065-41A1-9B13-E8E04F32F921}">
      <dsp:nvSpPr>
        <dsp:cNvPr id="0" name=""/>
        <dsp:cNvSpPr/>
      </dsp:nvSpPr>
      <dsp:spPr>
        <a:xfrm>
          <a:off x="4585" y="288972"/>
          <a:ext cx="2518794" cy="28684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12986" y="297373"/>
        <a:ext cx="2501992" cy="270041"/>
      </dsp:txXfrm>
    </dsp:sp>
    <dsp:sp modelId="{553B4E58-AF68-434D-AE6A-08D572D24E47}">
      <dsp:nvSpPr>
        <dsp:cNvPr id="0" name=""/>
        <dsp:cNvSpPr/>
      </dsp:nvSpPr>
      <dsp:spPr>
        <a:xfrm>
          <a:off x="4585" y="609995"/>
          <a:ext cx="2518794" cy="46938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Социальная защита населения*</a:t>
          </a:r>
          <a:endParaRPr lang="ru-RU" sz="1200" b="0" kern="1200" dirty="0">
            <a:solidFill>
              <a:schemeClr val="tx1"/>
            </a:solidFill>
            <a:latin typeface="Times New Roman" panose="02020603050405020304" pitchFamily="18" charset="0"/>
            <a:cs typeface="Times New Roman" panose="02020603050405020304" pitchFamily="18" charset="0"/>
          </a:endParaRPr>
        </a:p>
      </dsp:txBody>
      <dsp:txXfrm>
        <a:off x="18333" y="623743"/>
        <a:ext cx="2491298" cy="441892"/>
      </dsp:txXfrm>
    </dsp:sp>
    <dsp:sp modelId="{F283F61B-524B-402A-8475-C33316F6D7A4}">
      <dsp:nvSpPr>
        <dsp:cNvPr id="0" name=""/>
        <dsp:cNvSpPr/>
      </dsp:nvSpPr>
      <dsp:spPr>
        <a:xfrm>
          <a:off x="4585" y="1113563"/>
          <a:ext cx="2518794" cy="46938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Поддержка социально ориентированных некоммерческих организаций</a:t>
          </a:r>
          <a:endParaRPr lang="ru-RU" sz="1200" b="0" kern="1200" dirty="0">
            <a:solidFill>
              <a:schemeClr val="tx1"/>
            </a:solidFill>
            <a:latin typeface="Times New Roman" panose="02020603050405020304" pitchFamily="18" charset="0"/>
            <a:cs typeface="Times New Roman" panose="02020603050405020304" pitchFamily="18" charset="0"/>
          </a:endParaRPr>
        </a:p>
      </dsp:txBody>
      <dsp:txXfrm>
        <a:off x="18333" y="1127311"/>
        <a:ext cx="2491298" cy="441892"/>
      </dsp:txXfrm>
    </dsp:sp>
    <dsp:sp modelId="{90BD3D43-1A3B-485E-AFA6-70323627E9FE}">
      <dsp:nvSpPr>
        <dsp:cNvPr id="0" name=""/>
        <dsp:cNvSpPr/>
      </dsp:nvSpPr>
      <dsp:spPr>
        <a:xfrm>
          <a:off x="4585" y="1617131"/>
          <a:ext cx="2518794" cy="46938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Доступная среда</a:t>
          </a:r>
          <a:endParaRPr lang="ru-RU" sz="1200" b="0" kern="1200" dirty="0">
            <a:solidFill>
              <a:schemeClr val="tx1"/>
            </a:solidFill>
            <a:latin typeface="Times New Roman" panose="02020603050405020304" pitchFamily="18" charset="0"/>
            <a:cs typeface="Times New Roman" panose="02020603050405020304" pitchFamily="18" charset="0"/>
          </a:endParaRPr>
        </a:p>
      </dsp:txBody>
      <dsp:txXfrm>
        <a:off x="18333" y="1630879"/>
        <a:ext cx="2491298" cy="441892"/>
      </dsp:txXfrm>
    </dsp:sp>
    <dsp:sp modelId="{E46628DA-DFCB-494E-9EDB-9DEB3E961771}">
      <dsp:nvSpPr>
        <dsp:cNvPr id="0" name=""/>
        <dsp:cNvSpPr/>
      </dsp:nvSpPr>
      <dsp:spPr>
        <a:xfrm>
          <a:off x="4585" y="2120699"/>
          <a:ext cx="2518794" cy="46938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Совершенствование социальной поддержки семьи и детей</a:t>
          </a:r>
          <a:endParaRPr lang="ru-RU" sz="1200" b="0" kern="1200" dirty="0">
            <a:solidFill>
              <a:schemeClr val="tx1"/>
            </a:solidFill>
            <a:latin typeface="Times New Roman" panose="02020603050405020304" pitchFamily="18" charset="0"/>
            <a:cs typeface="Times New Roman" panose="02020603050405020304" pitchFamily="18" charset="0"/>
          </a:endParaRPr>
        </a:p>
      </dsp:txBody>
      <dsp:txXfrm>
        <a:off x="18333" y="2134447"/>
        <a:ext cx="2491298" cy="441892"/>
      </dsp:txXfrm>
    </dsp:sp>
    <dsp:sp modelId="{0AC65D80-99D6-40C0-8E49-2EECF2BCE3A9}">
      <dsp:nvSpPr>
        <dsp:cNvPr id="0" name=""/>
        <dsp:cNvSpPr/>
      </dsp:nvSpPr>
      <dsp:spPr>
        <a:xfrm>
          <a:off x="4585" y="2624267"/>
          <a:ext cx="2518794" cy="46938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0" kern="1200" dirty="0" smtClean="0">
              <a:solidFill>
                <a:schemeClr val="tx1"/>
              </a:solidFill>
              <a:latin typeface="Times New Roman" panose="02020603050405020304" pitchFamily="18" charset="0"/>
              <a:cs typeface="Times New Roman" panose="02020603050405020304" pitchFamily="18" charset="0"/>
            </a:rPr>
            <a:t>Оказание содействия добровольному переселению соотечественников, проживающих за рубежом</a:t>
          </a:r>
          <a:endParaRPr lang="ru-RU" sz="1100" b="0" kern="1200" dirty="0">
            <a:solidFill>
              <a:schemeClr val="tx1"/>
            </a:solidFill>
            <a:latin typeface="Times New Roman" panose="02020603050405020304" pitchFamily="18" charset="0"/>
            <a:cs typeface="Times New Roman" panose="02020603050405020304" pitchFamily="18" charset="0"/>
          </a:endParaRPr>
        </a:p>
      </dsp:txBody>
      <dsp:txXfrm>
        <a:off x="18333" y="2638015"/>
        <a:ext cx="2491298" cy="441892"/>
      </dsp:txXfrm>
    </dsp:sp>
    <dsp:sp modelId="{C4145823-F6A6-4FD0-91E7-96466CB8D1F1}">
      <dsp:nvSpPr>
        <dsp:cNvPr id="0" name=""/>
        <dsp:cNvSpPr/>
      </dsp:nvSpPr>
      <dsp:spPr>
        <a:xfrm>
          <a:off x="4585" y="3127835"/>
          <a:ext cx="2518794" cy="46938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b="0" kern="1200" dirty="0">
            <a:solidFill>
              <a:schemeClr val="tx1"/>
            </a:solidFill>
            <a:latin typeface="Times New Roman" panose="02020603050405020304" pitchFamily="18" charset="0"/>
            <a:cs typeface="Times New Roman" panose="02020603050405020304" pitchFamily="18" charset="0"/>
          </a:endParaRPr>
        </a:p>
      </dsp:txBody>
      <dsp:txXfrm>
        <a:off x="18333" y="3141583"/>
        <a:ext cx="2491298" cy="441892"/>
      </dsp:txXfrm>
    </dsp:sp>
    <dsp:sp modelId="{B26E7CC7-2BBC-48F3-9F29-076FE0DF794C}">
      <dsp:nvSpPr>
        <dsp:cNvPr id="0" name=""/>
        <dsp:cNvSpPr/>
      </dsp:nvSpPr>
      <dsp:spPr>
        <a:xfrm>
          <a:off x="2734958" y="288972"/>
          <a:ext cx="836567" cy="28684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План</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2743359" y="297373"/>
        <a:ext cx="819765" cy="270041"/>
      </dsp:txXfrm>
    </dsp:sp>
    <dsp:sp modelId="{C8C8197E-6305-413D-AE7A-2D765A45E722}">
      <dsp:nvSpPr>
        <dsp:cNvPr id="0" name=""/>
        <dsp:cNvSpPr/>
      </dsp:nvSpPr>
      <dsp:spPr>
        <a:xfrm>
          <a:off x="2736590" y="609995"/>
          <a:ext cx="833304" cy="46938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3 737,2</a:t>
          </a:r>
          <a:endParaRPr lang="ru-RU" sz="1200" b="0" kern="1200" dirty="0">
            <a:solidFill>
              <a:schemeClr val="tx1"/>
            </a:solidFill>
            <a:latin typeface="Times New Roman" panose="02020603050405020304" pitchFamily="18" charset="0"/>
            <a:cs typeface="Times New Roman" panose="02020603050405020304" pitchFamily="18" charset="0"/>
          </a:endParaRPr>
        </a:p>
      </dsp:txBody>
      <dsp:txXfrm>
        <a:off x="2750338" y="623743"/>
        <a:ext cx="805808" cy="441892"/>
      </dsp:txXfrm>
    </dsp:sp>
    <dsp:sp modelId="{41007D0D-801F-4A09-AF8E-411534AA8476}">
      <dsp:nvSpPr>
        <dsp:cNvPr id="0" name=""/>
        <dsp:cNvSpPr/>
      </dsp:nvSpPr>
      <dsp:spPr>
        <a:xfrm>
          <a:off x="2739834" y="1113563"/>
          <a:ext cx="826816" cy="46938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0,4</a:t>
          </a:r>
          <a:endParaRPr lang="ru-RU" sz="1200" b="0" kern="1200" dirty="0">
            <a:solidFill>
              <a:schemeClr val="tx1"/>
            </a:solidFill>
            <a:latin typeface="Times New Roman" panose="02020603050405020304" pitchFamily="18" charset="0"/>
            <a:cs typeface="Times New Roman" panose="02020603050405020304" pitchFamily="18" charset="0"/>
          </a:endParaRPr>
        </a:p>
      </dsp:txBody>
      <dsp:txXfrm>
        <a:off x="2753582" y="1127311"/>
        <a:ext cx="799320" cy="441892"/>
      </dsp:txXfrm>
    </dsp:sp>
    <dsp:sp modelId="{F9E9D04B-46B0-49DD-B3B4-A1CC7B5D68B8}">
      <dsp:nvSpPr>
        <dsp:cNvPr id="0" name=""/>
        <dsp:cNvSpPr/>
      </dsp:nvSpPr>
      <dsp:spPr>
        <a:xfrm>
          <a:off x="2746246" y="1617131"/>
          <a:ext cx="813991" cy="46938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55,4</a:t>
          </a:r>
          <a:endParaRPr lang="ru-RU" sz="1200" b="0" kern="1200" dirty="0">
            <a:solidFill>
              <a:schemeClr val="tx1"/>
            </a:solidFill>
            <a:latin typeface="Times New Roman" panose="02020603050405020304" pitchFamily="18" charset="0"/>
            <a:cs typeface="Times New Roman" panose="02020603050405020304" pitchFamily="18" charset="0"/>
          </a:endParaRPr>
        </a:p>
      </dsp:txBody>
      <dsp:txXfrm>
        <a:off x="2759994" y="1630879"/>
        <a:ext cx="786495" cy="441892"/>
      </dsp:txXfrm>
    </dsp:sp>
    <dsp:sp modelId="{92716BD3-3E09-473B-ADE3-18AF8B39E2CD}">
      <dsp:nvSpPr>
        <dsp:cNvPr id="0" name=""/>
        <dsp:cNvSpPr/>
      </dsp:nvSpPr>
      <dsp:spPr>
        <a:xfrm>
          <a:off x="2758774" y="2120699"/>
          <a:ext cx="788935" cy="46938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2 306,1</a:t>
          </a:r>
          <a:endParaRPr lang="ru-RU" sz="1200" b="0" kern="1200" dirty="0">
            <a:solidFill>
              <a:schemeClr val="tx1"/>
            </a:solidFill>
            <a:latin typeface="Times New Roman" panose="02020603050405020304" pitchFamily="18" charset="0"/>
            <a:cs typeface="Times New Roman" panose="02020603050405020304" pitchFamily="18" charset="0"/>
          </a:endParaRPr>
        </a:p>
      </dsp:txBody>
      <dsp:txXfrm>
        <a:off x="2772522" y="2134447"/>
        <a:ext cx="761439" cy="441892"/>
      </dsp:txXfrm>
    </dsp:sp>
    <dsp:sp modelId="{614B3269-F492-4805-8B20-A5F303AF18D0}">
      <dsp:nvSpPr>
        <dsp:cNvPr id="0" name=""/>
        <dsp:cNvSpPr/>
      </dsp:nvSpPr>
      <dsp:spPr>
        <a:xfrm>
          <a:off x="2782685" y="2624267"/>
          <a:ext cx="741113" cy="46938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3,6</a:t>
          </a:r>
          <a:endParaRPr lang="ru-RU" sz="1200" b="0" kern="1200" dirty="0">
            <a:solidFill>
              <a:schemeClr val="tx1"/>
            </a:solidFill>
            <a:latin typeface="Times New Roman" panose="02020603050405020304" pitchFamily="18" charset="0"/>
            <a:cs typeface="Times New Roman" panose="02020603050405020304" pitchFamily="18" charset="0"/>
          </a:endParaRPr>
        </a:p>
      </dsp:txBody>
      <dsp:txXfrm>
        <a:off x="2796433" y="2638015"/>
        <a:ext cx="713617" cy="441892"/>
      </dsp:txXfrm>
    </dsp:sp>
    <dsp:sp modelId="{D7798359-30B7-47FE-9BB3-357F66F4C729}">
      <dsp:nvSpPr>
        <dsp:cNvPr id="0" name=""/>
        <dsp:cNvSpPr/>
      </dsp:nvSpPr>
      <dsp:spPr>
        <a:xfrm>
          <a:off x="2782685" y="3127835"/>
          <a:ext cx="741113" cy="46938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101,9</a:t>
          </a:r>
          <a:endParaRPr lang="ru-RU" sz="1200" b="0" kern="1200" dirty="0">
            <a:solidFill>
              <a:schemeClr val="tx1"/>
            </a:solidFill>
            <a:latin typeface="Times New Roman" panose="02020603050405020304" pitchFamily="18" charset="0"/>
            <a:cs typeface="Times New Roman" panose="02020603050405020304" pitchFamily="18" charset="0"/>
          </a:endParaRPr>
        </a:p>
      </dsp:txBody>
      <dsp:txXfrm>
        <a:off x="2796433" y="3141583"/>
        <a:ext cx="713617" cy="441892"/>
      </dsp:txXfrm>
    </dsp:sp>
    <dsp:sp modelId="{0DD1BF98-FBDB-45B5-B316-4FD42D21DF4F}">
      <dsp:nvSpPr>
        <dsp:cNvPr id="0" name=""/>
        <dsp:cNvSpPr/>
      </dsp:nvSpPr>
      <dsp:spPr>
        <a:xfrm>
          <a:off x="3783104" y="288972"/>
          <a:ext cx="893995" cy="28684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Факт</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3791505" y="297373"/>
        <a:ext cx="877193" cy="270041"/>
      </dsp:txXfrm>
    </dsp:sp>
    <dsp:sp modelId="{0BFDD33F-6CF3-4CD5-8EE5-513EC1B17424}">
      <dsp:nvSpPr>
        <dsp:cNvPr id="0" name=""/>
        <dsp:cNvSpPr/>
      </dsp:nvSpPr>
      <dsp:spPr>
        <a:xfrm>
          <a:off x="3784848" y="609995"/>
          <a:ext cx="890508" cy="46938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3 262,2</a:t>
          </a:r>
          <a:endParaRPr lang="ru-RU" sz="1200" b="0" kern="1200" dirty="0">
            <a:solidFill>
              <a:schemeClr val="tx1"/>
            </a:solidFill>
            <a:latin typeface="Times New Roman" panose="02020603050405020304" pitchFamily="18" charset="0"/>
            <a:cs typeface="Times New Roman" panose="02020603050405020304" pitchFamily="18" charset="0"/>
          </a:endParaRPr>
        </a:p>
      </dsp:txBody>
      <dsp:txXfrm>
        <a:off x="3798596" y="623743"/>
        <a:ext cx="863012" cy="441892"/>
      </dsp:txXfrm>
    </dsp:sp>
    <dsp:sp modelId="{16AF53AE-A193-46B7-A8C5-B79B87F51423}">
      <dsp:nvSpPr>
        <dsp:cNvPr id="0" name=""/>
        <dsp:cNvSpPr/>
      </dsp:nvSpPr>
      <dsp:spPr>
        <a:xfrm>
          <a:off x="3788315" y="1113563"/>
          <a:ext cx="883575" cy="46938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0,4</a:t>
          </a:r>
          <a:endParaRPr lang="ru-RU" sz="1200" b="0" kern="1200" dirty="0">
            <a:solidFill>
              <a:schemeClr val="tx1"/>
            </a:solidFill>
            <a:latin typeface="Times New Roman" panose="02020603050405020304" pitchFamily="18" charset="0"/>
            <a:cs typeface="Times New Roman" panose="02020603050405020304" pitchFamily="18" charset="0"/>
          </a:endParaRPr>
        </a:p>
      </dsp:txBody>
      <dsp:txXfrm>
        <a:off x="3802063" y="1127311"/>
        <a:ext cx="856079" cy="441892"/>
      </dsp:txXfrm>
    </dsp:sp>
    <dsp:sp modelId="{E4327505-0C43-4871-8757-A50453A0C067}">
      <dsp:nvSpPr>
        <dsp:cNvPr id="0" name=""/>
        <dsp:cNvSpPr/>
      </dsp:nvSpPr>
      <dsp:spPr>
        <a:xfrm>
          <a:off x="3795167" y="1617131"/>
          <a:ext cx="869870" cy="46938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55,4</a:t>
          </a:r>
          <a:endParaRPr lang="ru-RU" sz="1200" b="0" kern="1200" dirty="0">
            <a:solidFill>
              <a:schemeClr val="tx1"/>
            </a:solidFill>
            <a:latin typeface="Times New Roman" panose="02020603050405020304" pitchFamily="18" charset="0"/>
            <a:cs typeface="Times New Roman" panose="02020603050405020304" pitchFamily="18" charset="0"/>
          </a:endParaRPr>
        </a:p>
      </dsp:txBody>
      <dsp:txXfrm>
        <a:off x="3808915" y="1630879"/>
        <a:ext cx="842374" cy="441892"/>
      </dsp:txXfrm>
    </dsp:sp>
    <dsp:sp modelId="{26A96B2E-8431-4887-87F9-A88D05F1F01E}">
      <dsp:nvSpPr>
        <dsp:cNvPr id="0" name=""/>
        <dsp:cNvSpPr/>
      </dsp:nvSpPr>
      <dsp:spPr>
        <a:xfrm>
          <a:off x="3808555" y="2120699"/>
          <a:ext cx="843094" cy="46938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2 299,6</a:t>
          </a:r>
          <a:endParaRPr lang="ru-RU" sz="1200" b="0" kern="1200" dirty="0">
            <a:solidFill>
              <a:schemeClr val="tx1"/>
            </a:solidFill>
            <a:latin typeface="Times New Roman" panose="02020603050405020304" pitchFamily="18" charset="0"/>
            <a:cs typeface="Times New Roman" panose="02020603050405020304" pitchFamily="18" charset="0"/>
          </a:endParaRPr>
        </a:p>
      </dsp:txBody>
      <dsp:txXfrm>
        <a:off x="3822303" y="2134447"/>
        <a:ext cx="815598" cy="441892"/>
      </dsp:txXfrm>
    </dsp:sp>
    <dsp:sp modelId="{8E8AC1E9-FB6F-42A5-9474-FD92A989D567}">
      <dsp:nvSpPr>
        <dsp:cNvPr id="0" name=""/>
        <dsp:cNvSpPr/>
      </dsp:nvSpPr>
      <dsp:spPr>
        <a:xfrm>
          <a:off x="3834107" y="2624267"/>
          <a:ext cx="791989" cy="46938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0,5</a:t>
          </a:r>
          <a:endParaRPr lang="ru-RU" sz="1200" b="0" kern="1200" dirty="0">
            <a:solidFill>
              <a:schemeClr val="tx1"/>
            </a:solidFill>
            <a:latin typeface="Times New Roman" panose="02020603050405020304" pitchFamily="18" charset="0"/>
            <a:cs typeface="Times New Roman" panose="02020603050405020304" pitchFamily="18" charset="0"/>
          </a:endParaRPr>
        </a:p>
      </dsp:txBody>
      <dsp:txXfrm>
        <a:off x="3847855" y="2638015"/>
        <a:ext cx="764493" cy="441892"/>
      </dsp:txXfrm>
    </dsp:sp>
    <dsp:sp modelId="{E4A8A91F-C72F-42C4-9F11-3F9AA5B7D093}">
      <dsp:nvSpPr>
        <dsp:cNvPr id="0" name=""/>
        <dsp:cNvSpPr/>
      </dsp:nvSpPr>
      <dsp:spPr>
        <a:xfrm>
          <a:off x="3834107" y="3127835"/>
          <a:ext cx="791989" cy="46938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0" kern="1200" dirty="0" smtClean="0">
              <a:solidFill>
                <a:schemeClr val="tx1"/>
              </a:solidFill>
              <a:latin typeface="Times New Roman" panose="02020603050405020304" pitchFamily="18" charset="0"/>
              <a:cs typeface="Times New Roman" panose="02020603050405020304" pitchFamily="18" charset="0"/>
            </a:rPr>
            <a:t>101,7</a:t>
          </a:r>
          <a:endParaRPr lang="ru-RU" sz="1200" b="0" kern="1200" dirty="0">
            <a:solidFill>
              <a:schemeClr val="tx1"/>
            </a:solidFill>
            <a:latin typeface="Times New Roman" panose="02020603050405020304" pitchFamily="18" charset="0"/>
            <a:cs typeface="Times New Roman" panose="02020603050405020304" pitchFamily="18" charset="0"/>
          </a:endParaRPr>
        </a:p>
      </dsp:txBody>
      <dsp:txXfrm>
        <a:off x="3847855" y="3141583"/>
        <a:ext cx="764493" cy="44189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12F5D-797B-4C71-93F7-7C835BFF7982}">
      <dsp:nvSpPr>
        <dsp:cNvPr id="0" name=""/>
        <dsp:cNvSpPr/>
      </dsp:nvSpPr>
      <dsp:spPr>
        <a:xfrm>
          <a:off x="1567" y="1423"/>
          <a:ext cx="3903032" cy="624655"/>
        </a:xfrm>
        <a:prstGeom prst="roundRect">
          <a:avLst>
            <a:gd name="adj" fmla="val 10000"/>
          </a:avLst>
        </a:prstGeom>
        <a:solidFill>
          <a:schemeClr val="accent2"/>
        </a:solidFill>
        <a:ln w="25400" cap="flat" cmpd="sng" algn="ctr">
          <a:solidFill>
            <a:schemeClr val="lt1"/>
          </a:solidFill>
          <a:prstDash val="solid"/>
        </a:ln>
        <a:effectLst>
          <a:outerShdw blurRad="63500" dist="50800" dir="5400000" sx="98000" sy="98000" rotWithShape="0">
            <a:srgbClr val="000000">
              <a:alpha val="20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19863" y="19719"/>
        <a:ext cx="3866440" cy="588063"/>
      </dsp:txXfrm>
    </dsp:sp>
    <dsp:sp modelId="{EFD09625-1EEB-463A-9D51-52F09A5E039B}">
      <dsp:nvSpPr>
        <dsp:cNvPr id="0" name=""/>
        <dsp:cNvSpPr/>
      </dsp:nvSpPr>
      <dsp:spPr>
        <a:xfrm>
          <a:off x="1567" y="652434"/>
          <a:ext cx="731452" cy="62465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9863" y="670730"/>
        <a:ext cx="694860" cy="588063"/>
      </dsp:txXfrm>
    </dsp:sp>
    <dsp:sp modelId="{B7B68934-E179-4D36-8AD9-7637EF3F0019}">
      <dsp:nvSpPr>
        <dsp:cNvPr id="0" name=""/>
        <dsp:cNvSpPr/>
      </dsp:nvSpPr>
      <dsp:spPr>
        <a:xfrm>
          <a:off x="1567" y="1303444"/>
          <a:ext cx="731452" cy="62465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18,4</a:t>
          </a:r>
        </a:p>
      </dsp:txBody>
      <dsp:txXfrm>
        <a:off x="19863" y="1321740"/>
        <a:ext cx="694860" cy="588063"/>
      </dsp:txXfrm>
    </dsp:sp>
    <dsp:sp modelId="{14BABD28-5047-47A3-A701-B7AFBBE28819}">
      <dsp:nvSpPr>
        <dsp:cNvPr id="0" name=""/>
        <dsp:cNvSpPr/>
      </dsp:nvSpPr>
      <dsp:spPr>
        <a:xfrm>
          <a:off x="1567" y="1954455"/>
          <a:ext cx="731452" cy="62465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9863" y="1972751"/>
        <a:ext cx="694860" cy="588063"/>
      </dsp:txXfrm>
    </dsp:sp>
    <dsp:sp modelId="{8E7E2D4A-62E6-4A23-A5DD-552A63903B64}">
      <dsp:nvSpPr>
        <dsp:cNvPr id="0" name=""/>
        <dsp:cNvSpPr/>
      </dsp:nvSpPr>
      <dsp:spPr>
        <a:xfrm>
          <a:off x="1567" y="2605465"/>
          <a:ext cx="731452" cy="62465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9863" y="2623761"/>
        <a:ext cx="694860" cy="588063"/>
      </dsp:txXfrm>
    </dsp:sp>
    <dsp:sp modelId="{085136A3-D02F-461C-B31C-FD1D69D16759}">
      <dsp:nvSpPr>
        <dsp:cNvPr id="0" name=""/>
        <dsp:cNvSpPr/>
      </dsp:nvSpPr>
      <dsp:spPr>
        <a:xfrm>
          <a:off x="1567" y="3256476"/>
          <a:ext cx="731452" cy="62465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21,4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9863" y="3274772"/>
        <a:ext cx="694860" cy="588063"/>
      </dsp:txXfrm>
    </dsp:sp>
    <dsp:sp modelId="{2BC9EB28-F68D-4321-836D-A642C2C0DAB1}">
      <dsp:nvSpPr>
        <dsp:cNvPr id="0" name=""/>
        <dsp:cNvSpPr/>
      </dsp:nvSpPr>
      <dsp:spPr>
        <a:xfrm>
          <a:off x="1567" y="3907486"/>
          <a:ext cx="731452" cy="62465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9863" y="3925782"/>
        <a:ext cx="694860" cy="588063"/>
      </dsp:txXfrm>
    </dsp:sp>
    <dsp:sp modelId="{85D767EC-FAE5-4312-B23F-9B41F2C6B7D7}">
      <dsp:nvSpPr>
        <dsp:cNvPr id="0" name=""/>
        <dsp:cNvSpPr/>
      </dsp:nvSpPr>
      <dsp:spPr>
        <a:xfrm>
          <a:off x="1567" y="4558497"/>
          <a:ext cx="731452" cy="62465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9863" y="4576793"/>
        <a:ext cx="694860" cy="588063"/>
      </dsp:txXfrm>
    </dsp:sp>
    <dsp:sp modelId="{576C6983-4618-426C-8177-DEA9FE3AC4EB}">
      <dsp:nvSpPr>
        <dsp:cNvPr id="0" name=""/>
        <dsp:cNvSpPr/>
      </dsp:nvSpPr>
      <dsp:spPr>
        <a:xfrm>
          <a:off x="794462" y="652434"/>
          <a:ext cx="731452" cy="62465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12758" y="670730"/>
        <a:ext cx="694860" cy="588063"/>
      </dsp:txXfrm>
    </dsp:sp>
    <dsp:sp modelId="{672DFC88-43F4-433B-9B7F-D5CE282279E3}">
      <dsp:nvSpPr>
        <dsp:cNvPr id="0" name=""/>
        <dsp:cNvSpPr/>
      </dsp:nvSpPr>
      <dsp:spPr>
        <a:xfrm>
          <a:off x="794462" y="1303444"/>
          <a:ext cx="731452" cy="62465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18,4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2758" y="1321740"/>
        <a:ext cx="694860" cy="588063"/>
      </dsp:txXfrm>
    </dsp:sp>
    <dsp:sp modelId="{C586111C-58B6-40AF-8D8A-60EE680572BA}">
      <dsp:nvSpPr>
        <dsp:cNvPr id="0" name=""/>
        <dsp:cNvSpPr/>
      </dsp:nvSpPr>
      <dsp:spPr>
        <a:xfrm>
          <a:off x="794462" y="1954455"/>
          <a:ext cx="731452" cy="62465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2758" y="1972751"/>
        <a:ext cx="694860" cy="588063"/>
      </dsp:txXfrm>
    </dsp:sp>
    <dsp:sp modelId="{41590EE3-70B4-4E0E-8D44-18EF1FD97F2E}">
      <dsp:nvSpPr>
        <dsp:cNvPr id="0" name=""/>
        <dsp:cNvSpPr/>
      </dsp:nvSpPr>
      <dsp:spPr>
        <a:xfrm>
          <a:off x="794462" y="2605465"/>
          <a:ext cx="731452" cy="62465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2758" y="2623761"/>
        <a:ext cx="694860" cy="588063"/>
      </dsp:txXfrm>
    </dsp:sp>
    <dsp:sp modelId="{6CE5FDB4-BFBB-4259-A330-B441199BCE24}">
      <dsp:nvSpPr>
        <dsp:cNvPr id="0" name=""/>
        <dsp:cNvSpPr/>
      </dsp:nvSpPr>
      <dsp:spPr>
        <a:xfrm>
          <a:off x="794462" y="3256476"/>
          <a:ext cx="731452" cy="62465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21,4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2758" y="3274772"/>
        <a:ext cx="694860" cy="588063"/>
      </dsp:txXfrm>
    </dsp:sp>
    <dsp:sp modelId="{89DC61A6-3199-4C88-A8D1-98ADCFDD3274}">
      <dsp:nvSpPr>
        <dsp:cNvPr id="0" name=""/>
        <dsp:cNvSpPr/>
      </dsp:nvSpPr>
      <dsp:spPr>
        <a:xfrm>
          <a:off x="794462" y="3907486"/>
          <a:ext cx="731452" cy="62465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2758" y="3925782"/>
        <a:ext cx="694860" cy="588063"/>
      </dsp:txXfrm>
    </dsp:sp>
    <dsp:sp modelId="{B35EEDEE-A63C-4DC0-9860-A34A7BFD903E}">
      <dsp:nvSpPr>
        <dsp:cNvPr id="0" name=""/>
        <dsp:cNvSpPr/>
      </dsp:nvSpPr>
      <dsp:spPr>
        <a:xfrm>
          <a:off x="794462" y="4558497"/>
          <a:ext cx="731452" cy="62465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2758" y="4576793"/>
        <a:ext cx="694860" cy="588063"/>
      </dsp:txXfrm>
    </dsp:sp>
    <dsp:sp modelId="{A25BE625-018B-46BA-BE7F-ED875B975F26}">
      <dsp:nvSpPr>
        <dsp:cNvPr id="0" name=""/>
        <dsp:cNvSpPr/>
      </dsp:nvSpPr>
      <dsp:spPr>
        <a:xfrm>
          <a:off x="1587357" y="652434"/>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05653" y="670730"/>
        <a:ext cx="694860" cy="588063"/>
      </dsp:txXfrm>
    </dsp:sp>
    <dsp:sp modelId="{CB2AF246-A0C3-4F64-A578-D38165C39147}">
      <dsp:nvSpPr>
        <dsp:cNvPr id="0" name=""/>
        <dsp:cNvSpPr/>
      </dsp:nvSpPr>
      <dsp:spPr>
        <a:xfrm>
          <a:off x="1587357" y="1303444"/>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18,3</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5653" y="1321740"/>
        <a:ext cx="694860" cy="588063"/>
      </dsp:txXfrm>
    </dsp:sp>
    <dsp:sp modelId="{02D78884-08A2-47FD-874A-FD0B1E1D6A24}">
      <dsp:nvSpPr>
        <dsp:cNvPr id="0" name=""/>
        <dsp:cNvSpPr/>
      </dsp:nvSpPr>
      <dsp:spPr>
        <a:xfrm>
          <a:off x="1587357" y="1954455"/>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5653" y="1972751"/>
        <a:ext cx="694860" cy="588063"/>
      </dsp:txXfrm>
    </dsp:sp>
    <dsp:sp modelId="{59176932-D6D5-4C36-BF7A-69A1297C4BAD}">
      <dsp:nvSpPr>
        <dsp:cNvPr id="0" name=""/>
        <dsp:cNvSpPr/>
      </dsp:nvSpPr>
      <dsp:spPr>
        <a:xfrm>
          <a:off x="1587357" y="2605465"/>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5653" y="2623761"/>
        <a:ext cx="694860" cy="588063"/>
      </dsp:txXfrm>
    </dsp:sp>
    <dsp:sp modelId="{BA61E3A6-0BE5-4066-9F94-BB1BFFF8EBBF}">
      <dsp:nvSpPr>
        <dsp:cNvPr id="0" name=""/>
        <dsp:cNvSpPr/>
      </dsp:nvSpPr>
      <dsp:spPr>
        <a:xfrm>
          <a:off x="1587357" y="3256476"/>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22,3</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5653" y="3274772"/>
        <a:ext cx="694860" cy="588063"/>
      </dsp:txXfrm>
    </dsp:sp>
    <dsp:sp modelId="{8C5A4ABB-F609-4CF2-8CFC-5593BE697C3C}">
      <dsp:nvSpPr>
        <dsp:cNvPr id="0" name=""/>
        <dsp:cNvSpPr/>
      </dsp:nvSpPr>
      <dsp:spPr>
        <a:xfrm>
          <a:off x="1587357" y="3907486"/>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5653" y="3925782"/>
        <a:ext cx="694860" cy="588063"/>
      </dsp:txXfrm>
    </dsp:sp>
    <dsp:sp modelId="{5CA92D6E-6985-440B-92AD-5A876699A5A4}">
      <dsp:nvSpPr>
        <dsp:cNvPr id="0" name=""/>
        <dsp:cNvSpPr/>
      </dsp:nvSpPr>
      <dsp:spPr>
        <a:xfrm>
          <a:off x="1587357" y="4558497"/>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5653" y="4576793"/>
        <a:ext cx="694860" cy="588063"/>
      </dsp:txXfrm>
    </dsp:sp>
    <dsp:sp modelId="{9E5D5161-23D7-41B4-A187-BE6D7C6483D0}">
      <dsp:nvSpPr>
        <dsp:cNvPr id="0" name=""/>
        <dsp:cNvSpPr/>
      </dsp:nvSpPr>
      <dsp:spPr>
        <a:xfrm>
          <a:off x="2380252" y="652434"/>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398548" y="670730"/>
        <a:ext cx="694860" cy="588063"/>
      </dsp:txXfrm>
    </dsp:sp>
    <dsp:sp modelId="{2965B01E-C0DE-4302-ADA0-732BD580C7B1}">
      <dsp:nvSpPr>
        <dsp:cNvPr id="0" name=""/>
        <dsp:cNvSpPr/>
      </dsp:nvSpPr>
      <dsp:spPr>
        <a:xfrm>
          <a:off x="2380252" y="1303444"/>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18,1</a:t>
          </a:r>
        </a:p>
      </dsp:txBody>
      <dsp:txXfrm>
        <a:off x="2398548" y="1321740"/>
        <a:ext cx="694860" cy="588063"/>
      </dsp:txXfrm>
    </dsp:sp>
    <dsp:sp modelId="{A7AF9B85-BF68-40A8-954B-A40EDB5CAF9F}">
      <dsp:nvSpPr>
        <dsp:cNvPr id="0" name=""/>
        <dsp:cNvSpPr/>
      </dsp:nvSpPr>
      <dsp:spPr>
        <a:xfrm>
          <a:off x="2380252" y="1954455"/>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8548" y="1972751"/>
        <a:ext cx="694860" cy="588063"/>
      </dsp:txXfrm>
    </dsp:sp>
    <dsp:sp modelId="{EFF40216-5B58-45C6-B485-1C9C4561DF2F}">
      <dsp:nvSpPr>
        <dsp:cNvPr id="0" name=""/>
        <dsp:cNvSpPr/>
      </dsp:nvSpPr>
      <dsp:spPr>
        <a:xfrm>
          <a:off x="2380252" y="2605465"/>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8548" y="2623761"/>
        <a:ext cx="694860" cy="588063"/>
      </dsp:txXfrm>
    </dsp:sp>
    <dsp:sp modelId="{7653A429-0E18-4BE3-A07C-F1A5A9D672E3}">
      <dsp:nvSpPr>
        <dsp:cNvPr id="0" name=""/>
        <dsp:cNvSpPr/>
      </dsp:nvSpPr>
      <dsp:spPr>
        <a:xfrm>
          <a:off x="2380252" y="3256476"/>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23,2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8548" y="3274772"/>
        <a:ext cx="694860" cy="588063"/>
      </dsp:txXfrm>
    </dsp:sp>
    <dsp:sp modelId="{35DF38A4-C109-469A-81F6-242705CF6432}">
      <dsp:nvSpPr>
        <dsp:cNvPr id="0" name=""/>
        <dsp:cNvSpPr/>
      </dsp:nvSpPr>
      <dsp:spPr>
        <a:xfrm>
          <a:off x="2380252" y="3907486"/>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8548" y="3925782"/>
        <a:ext cx="694860" cy="588063"/>
      </dsp:txXfrm>
    </dsp:sp>
    <dsp:sp modelId="{72D34432-C31A-4895-8C4B-497C4DC5EA4F}">
      <dsp:nvSpPr>
        <dsp:cNvPr id="0" name=""/>
        <dsp:cNvSpPr/>
      </dsp:nvSpPr>
      <dsp:spPr>
        <a:xfrm>
          <a:off x="2380252" y="4558497"/>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8548" y="4576793"/>
        <a:ext cx="694860" cy="588063"/>
      </dsp:txXfrm>
    </dsp:sp>
    <dsp:sp modelId="{F8905714-088D-483C-AC16-D43BF2F0BF16}">
      <dsp:nvSpPr>
        <dsp:cNvPr id="0" name=""/>
        <dsp:cNvSpPr/>
      </dsp:nvSpPr>
      <dsp:spPr>
        <a:xfrm>
          <a:off x="3173147" y="652434"/>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91443" y="670730"/>
        <a:ext cx="694860" cy="588063"/>
      </dsp:txXfrm>
    </dsp:sp>
    <dsp:sp modelId="{24CEF574-2765-4D7C-A195-C900E925FBE6}">
      <dsp:nvSpPr>
        <dsp:cNvPr id="0" name=""/>
        <dsp:cNvSpPr/>
      </dsp:nvSpPr>
      <dsp:spPr>
        <a:xfrm>
          <a:off x="3173147" y="1303444"/>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17,7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1443" y="1321740"/>
        <a:ext cx="694860" cy="588063"/>
      </dsp:txXfrm>
    </dsp:sp>
    <dsp:sp modelId="{4CD2A706-78CC-47E3-A8F8-D778F944372A}">
      <dsp:nvSpPr>
        <dsp:cNvPr id="0" name=""/>
        <dsp:cNvSpPr/>
      </dsp:nvSpPr>
      <dsp:spPr>
        <a:xfrm>
          <a:off x="3173147" y="1954455"/>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63</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1443" y="1972751"/>
        <a:ext cx="694860" cy="588063"/>
      </dsp:txXfrm>
    </dsp:sp>
    <dsp:sp modelId="{374E99F0-AE84-4383-93E4-780F78CE6D13}">
      <dsp:nvSpPr>
        <dsp:cNvPr id="0" name=""/>
        <dsp:cNvSpPr/>
      </dsp:nvSpPr>
      <dsp:spPr>
        <a:xfrm>
          <a:off x="3173147" y="2605465"/>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1443" y="2623761"/>
        <a:ext cx="694860" cy="588063"/>
      </dsp:txXfrm>
    </dsp:sp>
    <dsp:sp modelId="{874CF4BC-44A5-455D-A60A-EB599B596188}">
      <dsp:nvSpPr>
        <dsp:cNvPr id="0" name=""/>
        <dsp:cNvSpPr/>
      </dsp:nvSpPr>
      <dsp:spPr>
        <a:xfrm>
          <a:off x="3173147" y="3256476"/>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24,1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1443" y="3274772"/>
        <a:ext cx="694860" cy="588063"/>
      </dsp:txXfrm>
    </dsp:sp>
    <dsp:sp modelId="{D2D81AF8-4EA8-45A6-A84D-9694EF1BCFE7}">
      <dsp:nvSpPr>
        <dsp:cNvPr id="0" name=""/>
        <dsp:cNvSpPr/>
      </dsp:nvSpPr>
      <dsp:spPr>
        <a:xfrm>
          <a:off x="3173147" y="3907486"/>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1443" y="3925782"/>
        <a:ext cx="694860" cy="588063"/>
      </dsp:txXfrm>
    </dsp:sp>
    <dsp:sp modelId="{B05C0A3E-A45E-4E74-81F8-BADC3EA7BC7D}">
      <dsp:nvSpPr>
        <dsp:cNvPr id="0" name=""/>
        <dsp:cNvSpPr/>
      </dsp:nvSpPr>
      <dsp:spPr>
        <a:xfrm>
          <a:off x="3173147" y="4558497"/>
          <a:ext cx="731452" cy="62465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1443" y="4576793"/>
        <a:ext cx="694860" cy="58806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12F5D-797B-4C71-93F7-7C835BFF7982}">
      <dsp:nvSpPr>
        <dsp:cNvPr id="0" name=""/>
        <dsp:cNvSpPr/>
      </dsp:nvSpPr>
      <dsp:spPr>
        <a:xfrm>
          <a:off x="1567" y="1839"/>
          <a:ext cx="3903032" cy="592866"/>
        </a:xfrm>
        <a:prstGeom prst="roundRect">
          <a:avLst>
            <a:gd name="adj" fmla="val 10000"/>
          </a:avLst>
        </a:prstGeom>
        <a:solidFill>
          <a:schemeClr val="accent2"/>
        </a:solidFill>
        <a:ln w="25400" cap="flat" cmpd="sng" algn="ctr">
          <a:solidFill>
            <a:schemeClr val="lt1"/>
          </a:solidFill>
          <a:prstDash val="solid"/>
        </a:ln>
        <a:effectLst>
          <a:outerShdw blurRad="63500" dist="50800" dir="5400000" sx="98000" sy="98000" rotWithShape="0">
            <a:srgbClr val="000000">
              <a:alpha val="20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18931" y="19203"/>
        <a:ext cx="3868304" cy="558138"/>
      </dsp:txXfrm>
    </dsp:sp>
    <dsp:sp modelId="{EFD09625-1EEB-463A-9D51-52F09A5E039B}">
      <dsp:nvSpPr>
        <dsp:cNvPr id="0" name=""/>
        <dsp:cNvSpPr/>
      </dsp:nvSpPr>
      <dsp:spPr>
        <a:xfrm>
          <a:off x="1567" y="621007"/>
          <a:ext cx="731452" cy="592866"/>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8931" y="638371"/>
        <a:ext cx="696724" cy="558138"/>
      </dsp:txXfrm>
    </dsp:sp>
    <dsp:sp modelId="{B7B68934-E179-4D36-8AD9-7637EF3F0019}">
      <dsp:nvSpPr>
        <dsp:cNvPr id="0" name=""/>
        <dsp:cNvSpPr/>
      </dsp:nvSpPr>
      <dsp:spPr>
        <a:xfrm>
          <a:off x="1567" y="1240176"/>
          <a:ext cx="731452" cy="592866"/>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931" y="1257540"/>
        <a:ext cx="696724" cy="558138"/>
      </dsp:txXfrm>
    </dsp:sp>
    <dsp:sp modelId="{14BABD28-5047-47A3-A701-B7AFBBE28819}">
      <dsp:nvSpPr>
        <dsp:cNvPr id="0" name=""/>
        <dsp:cNvSpPr/>
      </dsp:nvSpPr>
      <dsp:spPr>
        <a:xfrm>
          <a:off x="1567" y="1859344"/>
          <a:ext cx="731452" cy="592866"/>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931" y="1876708"/>
        <a:ext cx="696724" cy="558138"/>
      </dsp:txXfrm>
    </dsp:sp>
    <dsp:sp modelId="{8E7E2D4A-62E6-4A23-A5DD-552A63903B64}">
      <dsp:nvSpPr>
        <dsp:cNvPr id="0" name=""/>
        <dsp:cNvSpPr/>
      </dsp:nvSpPr>
      <dsp:spPr>
        <a:xfrm>
          <a:off x="1567" y="2478513"/>
          <a:ext cx="731452" cy="592866"/>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931" y="2495877"/>
        <a:ext cx="696724" cy="558138"/>
      </dsp:txXfrm>
    </dsp:sp>
    <dsp:sp modelId="{085136A3-D02F-461C-B31C-FD1D69D16759}">
      <dsp:nvSpPr>
        <dsp:cNvPr id="0" name=""/>
        <dsp:cNvSpPr/>
      </dsp:nvSpPr>
      <dsp:spPr>
        <a:xfrm>
          <a:off x="1567" y="3097681"/>
          <a:ext cx="731452" cy="592866"/>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66,2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931" y="3115045"/>
        <a:ext cx="696724" cy="558138"/>
      </dsp:txXfrm>
    </dsp:sp>
    <dsp:sp modelId="{2BC9EB28-F68D-4321-836D-A642C2C0DAB1}">
      <dsp:nvSpPr>
        <dsp:cNvPr id="0" name=""/>
        <dsp:cNvSpPr/>
      </dsp:nvSpPr>
      <dsp:spPr>
        <a:xfrm>
          <a:off x="1567" y="3716850"/>
          <a:ext cx="731452" cy="592866"/>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1130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8931" y="3734214"/>
        <a:ext cx="696724" cy="558138"/>
      </dsp:txXfrm>
    </dsp:sp>
    <dsp:sp modelId="{85D767EC-FAE5-4312-B23F-9B41F2C6B7D7}">
      <dsp:nvSpPr>
        <dsp:cNvPr id="0" name=""/>
        <dsp:cNvSpPr/>
      </dsp:nvSpPr>
      <dsp:spPr>
        <a:xfrm>
          <a:off x="15224" y="4337858"/>
          <a:ext cx="731452" cy="592866"/>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520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2588" y="4355222"/>
        <a:ext cx="696724" cy="558138"/>
      </dsp:txXfrm>
    </dsp:sp>
    <dsp:sp modelId="{576C6983-4618-426C-8177-DEA9FE3AC4EB}">
      <dsp:nvSpPr>
        <dsp:cNvPr id="0" name=""/>
        <dsp:cNvSpPr/>
      </dsp:nvSpPr>
      <dsp:spPr>
        <a:xfrm>
          <a:off x="794462" y="621007"/>
          <a:ext cx="731452" cy="59286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11826" y="638371"/>
        <a:ext cx="696724" cy="558138"/>
      </dsp:txXfrm>
    </dsp:sp>
    <dsp:sp modelId="{672DFC88-43F4-433B-9B7F-D5CE282279E3}">
      <dsp:nvSpPr>
        <dsp:cNvPr id="0" name=""/>
        <dsp:cNvSpPr/>
      </dsp:nvSpPr>
      <dsp:spPr>
        <a:xfrm>
          <a:off x="794462" y="1240176"/>
          <a:ext cx="731452" cy="59286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826" y="1257540"/>
        <a:ext cx="696724" cy="558138"/>
      </dsp:txXfrm>
    </dsp:sp>
    <dsp:sp modelId="{C586111C-58B6-40AF-8D8A-60EE680572BA}">
      <dsp:nvSpPr>
        <dsp:cNvPr id="0" name=""/>
        <dsp:cNvSpPr/>
      </dsp:nvSpPr>
      <dsp:spPr>
        <a:xfrm>
          <a:off x="794462" y="1859344"/>
          <a:ext cx="731452" cy="59286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826" y="1876708"/>
        <a:ext cx="696724" cy="558138"/>
      </dsp:txXfrm>
    </dsp:sp>
    <dsp:sp modelId="{41590EE3-70B4-4E0E-8D44-18EF1FD97F2E}">
      <dsp:nvSpPr>
        <dsp:cNvPr id="0" name=""/>
        <dsp:cNvSpPr/>
      </dsp:nvSpPr>
      <dsp:spPr>
        <a:xfrm>
          <a:off x="794462" y="2478513"/>
          <a:ext cx="731452" cy="59286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826" y="2495877"/>
        <a:ext cx="696724" cy="558138"/>
      </dsp:txXfrm>
    </dsp:sp>
    <dsp:sp modelId="{6CE5FDB4-BFBB-4259-A330-B441199BCE24}">
      <dsp:nvSpPr>
        <dsp:cNvPr id="0" name=""/>
        <dsp:cNvSpPr/>
      </dsp:nvSpPr>
      <dsp:spPr>
        <a:xfrm>
          <a:off x="794462" y="3097681"/>
          <a:ext cx="731452" cy="59286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53,2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826" y="3115045"/>
        <a:ext cx="696724" cy="558138"/>
      </dsp:txXfrm>
    </dsp:sp>
    <dsp:sp modelId="{89DC61A6-3199-4C88-A8D1-98ADCFDD3274}">
      <dsp:nvSpPr>
        <dsp:cNvPr id="0" name=""/>
        <dsp:cNvSpPr/>
      </dsp:nvSpPr>
      <dsp:spPr>
        <a:xfrm>
          <a:off x="798778" y="3690513"/>
          <a:ext cx="731452" cy="59286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991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6142" y="3707877"/>
        <a:ext cx="696724" cy="558138"/>
      </dsp:txXfrm>
    </dsp:sp>
    <dsp:sp modelId="{B35EEDEE-A63C-4DC0-9860-A34A7BFD903E}">
      <dsp:nvSpPr>
        <dsp:cNvPr id="0" name=""/>
        <dsp:cNvSpPr/>
      </dsp:nvSpPr>
      <dsp:spPr>
        <a:xfrm>
          <a:off x="794462" y="4336018"/>
          <a:ext cx="731452" cy="59286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520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1826" y="4353382"/>
        <a:ext cx="696724" cy="558138"/>
      </dsp:txXfrm>
    </dsp:sp>
    <dsp:sp modelId="{A25BE625-018B-46BA-BE7F-ED875B975F26}">
      <dsp:nvSpPr>
        <dsp:cNvPr id="0" name=""/>
        <dsp:cNvSpPr/>
      </dsp:nvSpPr>
      <dsp:spPr>
        <a:xfrm>
          <a:off x="1587357" y="621007"/>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04721" y="638371"/>
        <a:ext cx="696724" cy="558138"/>
      </dsp:txXfrm>
    </dsp:sp>
    <dsp:sp modelId="{CB2AF246-A0C3-4F64-A578-D38165C39147}">
      <dsp:nvSpPr>
        <dsp:cNvPr id="0" name=""/>
        <dsp:cNvSpPr/>
      </dsp:nvSpPr>
      <dsp:spPr>
        <a:xfrm>
          <a:off x="1587357" y="1240176"/>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721" y="1257540"/>
        <a:ext cx="696724" cy="558138"/>
      </dsp:txXfrm>
    </dsp:sp>
    <dsp:sp modelId="{02D78884-08A2-47FD-874A-FD0B1E1D6A24}">
      <dsp:nvSpPr>
        <dsp:cNvPr id="0" name=""/>
        <dsp:cNvSpPr/>
      </dsp:nvSpPr>
      <dsp:spPr>
        <a:xfrm>
          <a:off x="1587357" y="1859344"/>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721" y="1876708"/>
        <a:ext cx="696724" cy="558138"/>
      </dsp:txXfrm>
    </dsp:sp>
    <dsp:sp modelId="{59176932-D6D5-4C36-BF7A-69A1297C4BAD}">
      <dsp:nvSpPr>
        <dsp:cNvPr id="0" name=""/>
        <dsp:cNvSpPr/>
      </dsp:nvSpPr>
      <dsp:spPr>
        <a:xfrm>
          <a:off x="1587357" y="2478513"/>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74,4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721" y="2495877"/>
        <a:ext cx="696724" cy="558138"/>
      </dsp:txXfrm>
    </dsp:sp>
    <dsp:sp modelId="{BA61E3A6-0BE5-4066-9F94-BB1BFFF8EBBF}">
      <dsp:nvSpPr>
        <dsp:cNvPr id="0" name=""/>
        <dsp:cNvSpPr/>
      </dsp:nvSpPr>
      <dsp:spPr>
        <a:xfrm>
          <a:off x="1587357" y="3097681"/>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69,2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721" y="3115045"/>
        <a:ext cx="696724" cy="558138"/>
      </dsp:txXfrm>
    </dsp:sp>
    <dsp:sp modelId="{8C5A4ABB-F609-4CF2-8CFC-5593BE697C3C}">
      <dsp:nvSpPr>
        <dsp:cNvPr id="0" name=""/>
        <dsp:cNvSpPr/>
      </dsp:nvSpPr>
      <dsp:spPr>
        <a:xfrm>
          <a:off x="1587357" y="3716850"/>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1120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721" y="3734214"/>
        <a:ext cx="696724" cy="558138"/>
      </dsp:txXfrm>
    </dsp:sp>
    <dsp:sp modelId="{5CA92D6E-6985-440B-92AD-5A876699A5A4}">
      <dsp:nvSpPr>
        <dsp:cNvPr id="0" name=""/>
        <dsp:cNvSpPr/>
      </dsp:nvSpPr>
      <dsp:spPr>
        <a:xfrm>
          <a:off x="1587357" y="4336018"/>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510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4721" y="4353382"/>
        <a:ext cx="696724" cy="558138"/>
      </dsp:txXfrm>
    </dsp:sp>
    <dsp:sp modelId="{9E5D5161-23D7-41B4-A187-BE6D7C6483D0}">
      <dsp:nvSpPr>
        <dsp:cNvPr id="0" name=""/>
        <dsp:cNvSpPr/>
      </dsp:nvSpPr>
      <dsp:spPr>
        <a:xfrm>
          <a:off x="2380252" y="621007"/>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397616" y="638371"/>
        <a:ext cx="696724" cy="558138"/>
      </dsp:txXfrm>
    </dsp:sp>
    <dsp:sp modelId="{2965B01E-C0DE-4302-ADA0-732BD580C7B1}">
      <dsp:nvSpPr>
        <dsp:cNvPr id="0" name=""/>
        <dsp:cNvSpPr/>
      </dsp:nvSpPr>
      <dsp:spPr>
        <a:xfrm>
          <a:off x="2380252" y="1240176"/>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97</a:t>
          </a:r>
        </a:p>
      </dsp:txBody>
      <dsp:txXfrm>
        <a:off x="2397616" y="1257540"/>
        <a:ext cx="696724" cy="558138"/>
      </dsp:txXfrm>
    </dsp:sp>
    <dsp:sp modelId="{A7AF9B85-BF68-40A8-954B-A40EDB5CAF9F}">
      <dsp:nvSpPr>
        <dsp:cNvPr id="0" name=""/>
        <dsp:cNvSpPr/>
      </dsp:nvSpPr>
      <dsp:spPr>
        <a:xfrm>
          <a:off x="2380252" y="1859344"/>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7616" y="1876708"/>
        <a:ext cx="696724" cy="558138"/>
      </dsp:txXfrm>
    </dsp:sp>
    <dsp:sp modelId="{EFF40216-5B58-45C6-B485-1C9C4561DF2F}">
      <dsp:nvSpPr>
        <dsp:cNvPr id="0" name=""/>
        <dsp:cNvSpPr/>
      </dsp:nvSpPr>
      <dsp:spPr>
        <a:xfrm>
          <a:off x="2380252" y="2478513"/>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7616" y="2495877"/>
        <a:ext cx="696724" cy="558138"/>
      </dsp:txXfrm>
    </dsp:sp>
    <dsp:sp modelId="{7653A429-0E18-4BE3-A07C-F1A5A9D672E3}">
      <dsp:nvSpPr>
        <dsp:cNvPr id="0" name=""/>
        <dsp:cNvSpPr/>
      </dsp:nvSpPr>
      <dsp:spPr>
        <a:xfrm>
          <a:off x="2380252" y="3097681"/>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71,3</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7616" y="3115045"/>
        <a:ext cx="696724" cy="558138"/>
      </dsp:txXfrm>
    </dsp:sp>
    <dsp:sp modelId="{35DF38A4-C109-469A-81F6-242705CF6432}">
      <dsp:nvSpPr>
        <dsp:cNvPr id="0" name=""/>
        <dsp:cNvSpPr/>
      </dsp:nvSpPr>
      <dsp:spPr>
        <a:xfrm>
          <a:off x="2380252" y="3716850"/>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1110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7616" y="3734214"/>
        <a:ext cx="696724" cy="558138"/>
      </dsp:txXfrm>
    </dsp:sp>
    <dsp:sp modelId="{72D34432-C31A-4895-8C4B-497C4DC5EA4F}">
      <dsp:nvSpPr>
        <dsp:cNvPr id="0" name=""/>
        <dsp:cNvSpPr/>
      </dsp:nvSpPr>
      <dsp:spPr>
        <a:xfrm>
          <a:off x="2380252" y="4336018"/>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7616" y="4353382"/>
        <a:ext cx="696724" cy="558138"/>
      </dsp:txXfrm>
    </dsp:sp>
    <dsp:sp modelId="{F8905714-088D-483C-AC16-D43BF2F0BF16}">
      <dsp:nvSpPr>
        <dsp:cNvPr id="0" name=""/>
        <dsp:cNvSpPr/>
      </dsp:nvSpPr>
      <dsp:spPr>
        <a:xfrm>
          <a:off x="3173147" y="621007"/>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90511" y="638371"/>
        <a:ext cx="696724" cy="558138"/>
      </dsp:txXfrm>
    </dsp:sp>
    <dsp:sp modelId="{24CEF574-2765-4D7C-A195-C900E925FBE6}">
      <dsp:nvSpPr>
        <dsp:cNvPr id="0" name=""/>
        <dsp:cNvSpPr/>
      </dsp:nvSpPr>
      <dsp:spPr>
        <a:xfrm>
          <a:off x="3173147" y="1240176"/>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0511" y="1257540"/>
        <a:ext cx="696724" cy="558138"/>
      </dsp:txXfrm>
    </dsp:sp>
    <dsp:sp modelId="{4CD2A706-78CC-47E3-A8F8-D778F944372A}">
      <dsp:nvSpPr>
        <dsp:cNvPr id="0" name=""/>
        <dsp:cNvSpPr/>
      </dsp:nvSpPr>
      <dsp:spPr>
        <a:xfrm>
          <a:off x="3173147" y="1859344"/>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0511" y="1876708"/>
        <a:ext cx="696724" cy="558138"/>
      </dsp:txXfrm>
    </dsp:sp>
    <dsp:sp modelId="{374E99F0-AE84-4383-93E4-780F78CE6D13}">
      <dsp:nvSpPr>
        <dsp:cNvPr id="0" name=""/>
        <dsp:cNvSpPr/>
      </dsp:nvSpPr>
      <dsp:spPr>
        <a:xfrm>
          <a:off x="3173147" y="2478513"/>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75,4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0511" y="2495877"/>
        <a:ext cx="696724" cy="558138"/>
      </dsp:txXfrm>
    </dsp:sp>
    <dsp:sp modelId="{874CF4BC-44A5-455D-A60A-EB599B596188}">
      <dsp:nvSpPr>
        <dsp:cNvPr id="0" name=""/>
        <dsp:cNvSpPr/>
      </dsp:nvSpPr>
      <dsp:spPr>
        <a:xfrm>
          <a:off x="3173147" y="3097681"/>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0511" y="3115045"/>
        <a:ext cx="696724" cy="558138"/>
      </dsp:txXfrm>
    </dsp:sp>
    <dsp:sp modelId="{D2D81AF8-4EA8-45A6-A84D-9694EF1BCFE7}">
      <dsp:nvSpPr>
        <dsp:cNvPr id="0" name=""/>
        <dsp:cNvSpPr/>
      </dsp:nvSpPr>
      <dsp:spPr>
        <a:xfrm>
          <a:off x="3173147" y="3716850"/>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1100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0511" y="3734214"/>
        <a:ext cx="696724" cy="558138"/>
      </dsp:txXfrm>
    </dsp:sp>
    <dsp:sp modelId="{B05C0A3E-A45E-4E74-81F8-BADC3EA7BC7D}">
      <dsp:nvSpPr>
        <dsp:cNvPr id="0" name=""/>
        <dsp:cNvSpPr/>
      </dsp:nvSpPr>
      <dsp:spPr>
        <a:xfrm>
          <a:off x="3146880" y="4321096"/>
          <a:ext cx="731452" cy="59286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490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64244" y="4338460"/>
        <a:ext cx="696724" cy="55813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C63E9-78E3-42CF-8177-76D5E588906A}">
      <dsp:nvSpPr>
        <dsp:cNvPr id="0" name=""/>
        <dsp:cNvSpPr/>
      </dsp:nvSpPr>
      <dsp:spPr>
        <a:xfrm>
          <a:off x="0" y="0"/>
          <a:ext cx="3828284" cy="43510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2016г., млн. руб.</a:t>
          </a:r>
        </a:p>
      </dsp:txBody>
      <dsp:txXfrm>
        <a:off x="12744" y="12744"/>
        <a:ext cx="3802796" cy="409616"/>
      </dsp:txXfrm>
    </dsp:sp>
    <dsp:sp modelId="{EB0C10EA-E065-41A1-9B13-E8E04F32F921}">
      <dsp:nvSpPr>
        <dsp:cNvPr id="0" name=""/>
        <dsp:cNvSpPr/>
      </dsp:nvSpPr>
      <dsp:spPr>
        <a:xfrm>
          <a:off x="32958" y="502417"/>
          <a:ext cx="2092791" cy="40219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44738" y="514197"/>
        <a:ext cx="2069231" cy="378633"/>
      </dsp:txXfrm>
    </dsp:sp>
    <dsp:sp modelId="{553B4E58-AF68-434D-AE6A-08D572D24E47}">
      <dsp:nvSpPr>
        <dsp:cNvPr id="0" name=""/>
        <dsp:cNvSpPr/>
      </dsp:nvSpPr>
      <dsp:spPr>
        <a:xfrm>
          <a:off x="16958" y="974886"/>
          <a:ext cx="2109407" cy="55259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информационных технологий</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33143" y="991071"/>
        <a:ext cx="2077037" cy="520223"/>
      </dsp:txXfrm>
    </dsp:sp>
    <dsp:sp modelId="{F283F61B-524B-402A-8475-C33316F6D7A4}">
      <dsp:nvSpPr>
        <dsp:cNvPr id="0" name=""/>
        <dsp:cNvSpPr/>
      </dsp:nvSpPr>
      <dsp:spPr>
        <a:xfrm>
          <a:off x="0" y="1593845"/>
          <a:ext cx="2123999" cy="36961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Информационная среда</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10826" y="1604671"/>
        <a:ext cx="2102347" cy="347961"/>
      </dsp:txXfrm>
    </dsp:sp>
    <dsp:sp modelId="{90BD3D43-1A3B-485E-AFA6-70323627E9FE}">
      <dsp:nvSpPr>
        <dsp:cNvPr id="0" name=""/>
        <dsp:cNvSpPr/>
      </dsp:nvSpPr>
      <dsp:spPr>
        <a:xfrm>
          <a:off x="0" y="2028577"/>
          <a:ext cx="2128385" cy="99080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геоинформационного обеспечения с использованием результатов космической деятельности</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29020" y="2057597"/>
        <a:ext cx="2070345" cy="932764"/>
      </dsp:txXfrm>
    </dsp:sp>
    <dsp:sp modelId="{E46628DA-DFCB-494E-9EDB-9DEB3E961771}">
      <dsp:nvSpPr>
        <dsp:cNvPr id="0" name=""/>
        <dsp:cNvSpPr/>
      </dsp:nvSpPr>
      <dsp:spPr>
        <a:xfrm>
          <a:off x="0" y="3079250"/>
          <a:ext cx="2113338" cy="51533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15094" y="3094344"/>
        <a:ext cx="2083150" cy="485150"/>
      </dsp:txXfrm>
    </dsp:sp>
    <dsp:sp modelId="{B26E7CC7-2BBC-48F3-9F29-076FE0DF794C}">
      <dsp:nvSpPr>
        <dsp:cNvPr id="0" name=""/>
        <dsp:cNvSpPr/>
      </dsp:nvSpPr>
      <dsp:spPr>
        <a:xfrm>
          <a:off x="2279358" y="502417"/>
          <a:ext cx="655572" cy="39641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План</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2290968" y="514027"/>
        <a:ext cx="632352" cy="373191"/>
      </dsp:txXfrm>
    </dsp:sp>
    <dsp:sp modelId="{C8C8197E-6305-413D-AE7A-2D765A45E722}">
      <dsp:nvSpPr>
        <dsp:cNvPr id="0" name=""/>
        <dsp:cNvSpPr/>
      </dsp:nvSpPr>
      <dsp:spPr>
        <a:xfrm>
          <a:off x="2279357" y="974629"/>
          <a:ext cx="655567" cy="55496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95,4</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2295611" y="990883"/>
        <a:ext cx="623059" cy="522458"/>
      </dsp:txXfrm>
    </dsp:sp>
    <dsp:sp modelId="{41007D0D-801F-4A09-AF8E-411534AA8476}">
      <dsp:nvSpPr>
        <dsp:cNvPr id="0" name=""/>
        <dsp:cNvSpPr/>
      </dsp:nvSpPr>
      <dsp:spPr>
        <a:xfrm>
          <a:off x="2279357" y="1584000"/>
          <a:ext cx="660747" cy="39599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110,1</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2290955" y="1595598"/>
        <a:ext cx="637551" cy="372797"/>
      </dsp:txXfrm>
    </dsp:sp>
    <dsp:sp modelId="{F9E9D04B-46B0-49DD-B3B4-A1CC7B5D68B8}">
      <dsp:nvSpPr>
        <dsp:cNvPr id="0" name=""/>
        <dsp:cNvSpPr/>
      </dsp:nvSpPr>
      <dsp:spPr>
        <a:xfrm>
          <a:off x="2279360" y="2030404"/>
          <a:ext cx="657498" cy="96810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0,1</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2298617" y="2049661"/>
        <a:ext cx="618984" cy="929592"/>
      </dsp:txXfrm>
    </dsp:sp>
    <dsp:sp modelId="{92716BD3-3E09-473B-ADE3-18AF8B39E2CD}">
      <dsp:nvSpPr>
        <dsp:cNvPr id="0" name=""/>
        <dsp:cNvSpPr/>
      </dsp:nvSpPr>
      <dsp:spPr>
        <a:xfrm>
          <a:off x="2292881" y="3054020"/>
          <a:ext cx="657498" cy="51312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19,8</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2307910" y="3069049"/>
        <a:ext cx="627440" cy="483065"/>
      </dsp:txXfrm>
    </dsp:sp>
    <dsp:sp modelId="{0DD1BF98-FBDB-45B5-B316-4FD42D21DF4F}">
      <dsp:nvSpPr>
        <dsp:cNvPr id="0" name=""/>
        <dsp:cNvSpPr/>
      </dsp:nvSpPr>
      <dsp:spPr>
        <a:xfrm>
          <a:off x="3124823" y="502417"/>
          <a:ext cx="655573" cy="39641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Факт</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3136433" y="514027"/>
        <a:ext cx="632353" cy="373191"/>
      </dsp:txXfrm>
    </dsp:sp>
    <dsp:sp modelId="{0BFDD33F-6CF3-4CD5-8EE5-513EC1B17424}">
      <dsp:nvSpPr>
        <dsp:cNvPr id="0" name=""/>
        <dsp:cNvSpPr/>
      </dsp:nvSpPr>
      <dsp:spPr>
        <a:xfrm>
          <a:off x="3124816" y="969104"/>
          <a:ext cx="655568" cy="55496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93,7</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3141070" y="985358"/>
        <a:ext cx="623060" cy="522458"/>
      </dsp:txXfrm>
    </dsp:sp>
    <dsp:sp modelId="{16AF53AE-A193-46B7-A8C5-B79B87F51423}">
      <dsp:nvSpPr>
        <dsp:cNvPr id="0" name=""/>
        <dsp:cNvSpPr/>
      </dsp:nvSpPr>
      <dsp:spPr>
        <a:xfrm>
          <a:off x="3122229" y="1584000"/>
          <a:ext cx="660749" cy="39599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110,1</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3133827" y="1595598"/>
        <a:ext cx="637553" cy="372797"/>
      </dsp:txXfrm>
    </dsp:sp>
    <dsp:sp modelId="{26A96B2E-8431-4887-87F9-A88D05F1F01E}">
      <dsp:nvSpPr>
        <dsp:cNvPr id="0" name=""/>
        <dsp:cNvSpPr/>
      </dsp:nvSpPr>
      <dsp:spPr>
        <a:xfrm>
          <a:off x="3096346" y="3054019"/>
          <a:ext cx="656214" cy="51312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19,6</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3111375" y="3069048"/>
        <a:ext cx="626156" cy="483065"/>
      </dsp:txXfrm>
    </dsp:sp>
    <dsp:sp modelId="{DE0F2ACF-EBDB-491E-AD7E-E8AF256FD5B8}">
      <dsp:nvSpPr>
        <dsp:cNvPr id="0" name=""/>
        <dsp:cNvSpPr/>
      </dsp:nvSpPr>
      <dsp:spPr>
        <a:xfrm>
          <a:off x="3122886" y="2030404"/>
          <a:ext cx="659446" cy="96810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0,1</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3142201" y="2049719"/>
        <a:ext cx="620816" cy="92947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12F5D-797B-4C71-93F7-7C835BFF7982}">
      <dsp:nvSpPr>
        <dsp:cNvPr id="0" name=""/>
        <dsp:cNvSpPr/>
      </dsp:nvSpPr>
      <dsp:spPr>
        <a:xfrm>
          <a:off x="1567" y="1194"/>
          <a:ext cx="3903032" cy="735023"/>
        </a:xfrm>
        <a:prstGeom prst="roundRect">
          <a:avLst>
            <a:gd name="adj" fmla="val 10000"/>
          </a:avLst>
        </a:prstGeom>
        <a:solidFill>
          <a:schemeClr val="accent2"/>
        </a:solidFill>
        <a:ln w="25400" cap="flat" cmpd="sng" algn="ctr">
          <a:solidFill>
            <a:schemeClr val="lt1"/>
          </a:solidFill>
          <a:prstDash val="solid"/>
        </a:ln>
        <a:effectLst>
          <a:outerShdw blurRad="63500" dist="50800" dir="5400000" sx="98000" sy="98000" rotWithShape="0">
            <a:srgbClr val="000000">
              <a:alpha val="20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23095" y="22722"/>
        <a:ext cx="3859976" cy="691967"/>
      </dsp:txXfrm>
    </dsp:sp>
    <dsp:sp modelId="{EFD09625-1EEB-463A-9D51-52F09A5E039B}">
      <dsp:nvSpPr>
        <dsp:cNvPr id="0" name=""/>
        <dsp:cNvSpPr/>
      </dsp:nvSpPr>
      <dsp:spPr>
        <a:xfrm>
          <a:off x="0" y="763543"/>
          <a:ext cx="731452" cy="735023"/>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1423" y="784966"/>
        <a:ext cx="688606" cy="692177"/>
      </dsp:txXfrm>
    </dsp:sp>
    <dsp:sp modelId="{B7B68934-E179-4D36-8AD9-7637EF3F0019}">
      <dsp:nvSpPr>
        <dsp:cNvPr id="0" name=""/>
        <dsp:cNvSpPr/>
      </dsp:nvSpPr>
      <dsp:spPr>
        <a:xfrm>
          <a:off x="1567" y="1531587"/>
          <a:ext cx="731452" cy="735023"/>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в числе 10 регионов России</a:t>
          </a:r>
        </a:p>
      </dsp:txBody>
      <dsp:txXfrm>
        <a:off x="22990" y="1553010"/>
        <a:ext cx="688606" cy="692177"/>
      </dsp:txXfrm>
    </dsp:sp>
    <dsp:sp modelId="{14BABD28-5047-47A3-A701-B7AFBBE28819}">
      <dsp:nvSpPr>
        <dsp:cNvPr id="0" name=""/>
        <dsp:cNvSpPr/>
      </dsp:nvSpPr>
      <dsp:spPr>
        <a:xfrm>
          <a:off x="1567" y="2296784"/>
          <a:ext cx="731452" cy="735023"/>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68</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2990" y="2318207"/>
        <a:ext cx="688606" cy="692177"/>
      </dsp:txXfrm>
    </dsp:sp>
    <dsp:sp modelId="{8E7E2D4A-62E6-4A23-A5DD-552A63903B64}">
      <dsp:nvSpPr>
        <dsp:cNvPr id="0" name=""/>
        <dsp:cNvSpPr/>
      </dsp:nvSpPr>
      <dsp:spPr>
        <a:xfrm>
          <a:off x="1567" y="3061981"/>
          <a:ext cx="731452" cy="735023"/>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75</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22990" y="3083404"/>
        <a:ext cx="688606" cy="692177"/>
      </dsp:txXfrm>
    </dsp:sp>
    <dsp:sp modelId="{085136A3-D02F-461C-B31C-FD1D69D16759}">
      <dsp:nvSpPr>
        <dsp:cNvPr id="0" name=""/>
        <dsp:cNvSpPr/>
      </dsp:nvSpPr>
      <dsp:spPr>
        <a:xfrm>
          <a:off x="1567" y="3827177"/>
          <a:ext cx="731452" cy="735023"/>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46</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22990" y="3848600"/>
        <a:ext cx="688606" cy="692177"/>
      </dsp:txXfrm>
    </dsp:sp>
    <dsp:sp modelId="{2BC9EB28-F68D-4321-836D-A642C2C0DAB1}">
      <dsp:nvSpPr>
        <dsp:cNvPr id="0" name=""/>
        <dsp:cNvSpPr/>
      </dsp:nvSpPr>
      <dsp:spPr>
        <a:xfrm>
          <a:off x="1567" y="4592374"/>
          <a:ext cx="731452" cy="735023"/>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40</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2990" y="4613797"/>
        <a:ext cx="688606" cy="692177"/>
      </dsp:txXfrm>
    </dsp:sp>
    <dsp:sp modelId="{576C6983-4618-426C-8177-DEA9FE3AC4EB}">
      <dsp:nvSpPr>
        <dsp:cNvPr id="0" name=""/>
        <dsp:cNvSpPr/>
      </dsp:nvSpPr>
      <dsp:spPr>
        <a:xfrm>
          <a:off x="794462" y="766391"/>
          <a:ext cx="731452" cy="735023"/>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15885" y="787814"/>
        <a:ext cx="688606" cy="692177"/>
      </dsp:txXfrm>
    </dsp:sp>
    <dsp:sp modelId="{672DFC88-43F4-433B-9B7F-D5CE282279E3}">
      <dsp:nvSpPr>
        <dsp:cNvPr id="0" name=""/>
        <dsp:cNvSpPr/>
      </dsp:nvSpPr>
      <dsp:spPr>
        <a:xfrm>
          <a:off x="794462" y="1531587"/>
          <a:ext cx="731452" cy="735023"/>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в числе 10 регионов России</a:t>
          </a:r>
        </a:p>
      </dsp:txBody>
      <dsp:txXfrm>
        <a:off x="815885" y="1553010"/>
        <a:ext cx="688606" cy="692177"/>
      </dsp:txXfrm>
    </dsp:sp>
    <dsp:sp modelId="{C586111C-58B6-40AF-8D8A-60EE680572BA}">
      <dsp:nvSpPr>
        <dsp:cNvPr id="0" name=""/>
        <dsp:cNvSpPr/>
      </dsp:nvSpPr>
      <dsp:spPr>
        <a:xfrm>
          <a:off x="794462" y="2296784"/>
          <a:ext cx="731452" cy="735023"/>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67</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15885" y="2318207"/>
        <a:ext cx="688606" cy="692177"/>
      </dsp:txXfrm>
    </dsp:sp>
    <dsp:sp modelId="{41590EE3-70B4-4E0E-8D44-18EF1FD97F2E}">
      <dsp:nvSpPr>
        <dsp:cNvPr id="0" name=""/>
        <dsp:cNvSpPr/>
      </dsp:nvSpPr>
      <dsp:spPr>
        <a:xfrm>
          <a:off x="794462" y="3061981"/>
          <a:ext cx="731452" cy="735023"/>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76</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815885" y="3083404"/>
        <a:ext cx="688606" cy="692177"/>
      </dsp:txXfrm>
    </dsp:sp>
    <dsp:sp modelId="{6CE5FDB4-BFBB-4259-A330-B441199BCE24}">
      <dsp:nvSpPr>
        <dsp:cNvPr id="0" name=""/>
        <dsp:cNvSpPr/>
      </dsp:nvSpPr>
      <dsp:spPr>
        <a:xfrm>
          <a:off x="794462" y="3827177"/>
          <a:ext cx="731452" cy="735023"/>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52</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815885" y="3848600"/>
        <a:ext cx="688606" cy="692177"/>
      </dsp:txXfrm>
    </dsp:sp>
    <dsp:sp modelId="{89DC61A6-3199-4C88-A8D1-98ADCFDD3274}">
      <dsp:nvSpPr>
        <dsp:cNvPr id="0" name=""/>
        <dsp:cNvSpPr/>
      </dsp:nvSpPr>
      <dsp:spPr>
        <a:xfrm>
          <a:off x="794462" y="4592374"/>
          <a:ext cx="731452" cy="735023"/>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50</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15885" y="4613797"/>
        <a:ext cx="688606" cy="692177"/>
      </dsp:txXfrm>
    </dsp:sp>
    <dsp:sp modelId="{A25BE625-018B-46BA-BE7F-ED875B975F26}">
      <dsp:nvSpPr>
        <dsp:cNvPr id="0" name=""/>
        <dsp:cNvSpPr/>
      </dsp:nvSpPr>
      <dsp:spPr>
        <a:xfrm>
          <a:off x="1587357" y="766391"/>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08780" y="787814"/>
        <a:ext cx="688606" cy="692177"/>
      </dsp:txXfrm>
    </dsp:sp>
    <dsp:sp modelId="{CB2AF246-A0C3-4F64-A578-D38165C39147}">
      <dsp:nvSpPr>
        <dsp:cNvPr id="0" name=""/>
        <dsp:cNvSpPr/>
      </dsp:nvSpPr>
      <dsp:spPr>
        <a:xfrm>
          <a:off x="1587357" y="1531587"/>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в числе 10 регионов России</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608780" y="1553010"/>
        <a:ext cx="688606" cy="692177"/>
      </dsp:txXfrm>
    </dsp:sp>
    <dsp:sp modelId="{02D78884-08A2-47FD-874A-FD0B1E1D6A24}">
      <dsp:nvSpPr>
        <dsp:cNvPr id="0" name=""/>
        <dsp:cNvSpPr/>
      </dsp:nvSpPr>
      <dsp:spPr>
        <a:xfrm>
          <a:off x="1587357" y="2296784"/>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74</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08780" y="2318207"/>
        <a:ext cx="688606" cy="692177"/>
      </dsp:txXfrm>
    </dsp:sp>
    <dsp:sp modelId="{59176932-D6D5-4C36-BF7A-69A1297C4BAD}">
      <dsp:nvSpPr>
        <dsp:cNvPr id="0" name=""/>
        <dsp:cNvSpPr/>
      </dsp:nvSpPr>
      <dsp:spPr>
        <a:xfrm>
          <a:off x="1587357" y="3061981"/>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81</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1608780" y="3083404"/>
        <a:ext cx="688606" cy="692177"/>
      </dsp:txXfrm>
    </dsp:sp>
    <dsp:sp modelId="{BA61E3A6-0BE5-4066-9F94-BB1BFFF8EBBF}">
      <dsp:nvSpPr>
        <dsp:cNvPr id="0" name=""/>
        <dsp:cNvSpPr/>
      </dsp:nvSpPr>
      <dsp:spPr>
        <a:xfrm>
          <a:off x="1587357" y="3827177"/>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51</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1608780" y="3848600"/>
        <a:ext cx="688606" cy="692177"/>
      </dsp:txXfrm>
    </dsp:sp>
    <dsp:sp modelId="{8C5A4ABB-F609-4CF2-8CFC-5593BE697C3C}">
      <dsp:nvSpPr>
        <dsp:cNvPr id="0" name=""/>
        <dsp:cNvSpPr/>
      </dsp:nvSpPr>
      <dsp:spPr>
        <a:xfrm>
          <a:off x="1587357" y="4592374"/>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60</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08780" y="4613797"/>
        <a:ext cx="688606" cy="692177"/>
      </dsp:txXfrm>
    </dsp:sp>
    <dsp:sp modelId="{9E5D5161-23D7-41B4-A187-BE6D7C6483D0}">
      <dsp:nvSpPr>
        <dsp:cNvPr id="0" name=""/>
        <dsp:cNvSpPr/>
      </dsp:nvSpPr>
      <dsp:spPr>
        <a:xfrm>
          <a:off x="2380252" y="766391"/>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401675" y="787814"/>
        <a:ext cx="688606" cy="692177"/>
      </dsp:txXfrm>
    </dsp:sp>
    <dsp:sp modelId="{2965B01E-C0DE-4302-ADA0-732BD580C7B1}">
      <dsp:nvSpPr>
        <dsp:cNvPr id="0" name=""/>
        <dsp:cNvSpPr/>
      </dsp:nvSpPr>
      <dsp:spPr>
        <a:xfrm>
          <a:off x="2380252" y="1531587"/>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в числе 10 регионов России</a:t>
          </a:r>
          <a:endParaRPr lang="ru-RU" sz="1100" kern="1200" dirty="0" smtClean="0">
            <a:solidFill>
              <a:schemeClr val="tx1"/>
            </a:solidFill>
            <a:latin typeface="Times New Roman" panose="02020603050405020304" pitchFamily="18" charset="0"/>
            <a:cs typeface="Times New Roman" panose="02020603050405020304" pitchFamily="18" charset="0"/>
          </a:endParaRPr>
        </a:p>
      </dsp:txBody>
      <dsp:txXfrm>
        <a:off x="2401675" y="1553010"/>
        <a:ext cx="688606" cy="692177"/>
      </dsp:txXfrm>
    </dsp:sp>
    <dsp:sp modelId="{A7AF9B85-BF68-40A8-954B-A40EDB5CAF9F}">
      <dsp:nvSpPr>
        <dsp:cNvPr id="0" name=""/>
        <dsp:cNvSpPr/>
      </dsp:nvSpPr>
      <dsp:spPr>
        <a:xfrm>
          <a:off x="2380252" y="2296784"/>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77</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401675" y="2318207"/>
        <a:ext cx="688606" cy="692177"/>
      </dsp:txXfrm>
    </dsp:sp>
    <dsp:sp modelId="{EFF40216-5B58-45C6-B485-1C9C4561DF2F}">
      <dsp:nvSpPr>
        <dsp:cNvPr id="0" name=""/>
        <dsp:cNvSpPr/>
      </dsp:nvSpPr>
      <dsp:spPr>
        <a:xfrm>
          <a:off x="2380252" y="3061981"/>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84</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2401675" y="3083404"/>
        <a:ext cx="688606" cy="692177"/>
      </dsp:txXfrm>
    </dsp:sp>
    <dsp:sp modelId="{7653A429-0E18-4BE3-A07C-F1A5A9D672E3}">
      <dsp:nvSpPr>
        <dsp:cNvPr id="0" name=""/>
        <dsp:cNvSpPr/>
      </dsp:nvSpPr>
      <dsp:spPr>
        <a:xfrm>
          <a:off x="2380252" y="3827177"/>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54</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2401675" y="3848600"/>
        <a:ext cx="688606" cy="692177"/>
      </dsp:txXfrm>
    </dsp:sp>
    <dsp:sp modelId="{35DF38A4-C109-469A-81F6-242705CF6432}">
      <dsp:nvSpPr>
        <dsp:cNvPr id="0" name=""/>
        <dsp:cNvSpPr/>
      </dsp:nvSpPr>
      <dsp:spPr>
        <a:xfrm>
          <a:off x="2380252" y="4592374"/>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70</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401675" y="4613797"/>
        <a:ext cx="688606" cy="692177"/>
      </dsp:txXfrm>
    </dsp:sp>
    <dsp:sp modelId="{F8905714-088D-483C-AC16-D43BF2F0BF16}">
      <dsp:nvSpPr>
        <dsp:cNvPr id="0" name=""/>
        <dsp:cNvSpPr/>
      </dsp:nvSpPr>
      <dsp:spPr>
        <a:xfrm>
          <a:off x="3173147" y="766391"/>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94570" y="787814"/>
        <a:ext cx="688606" cy="692177"/>
      </dsp:txXfrm>
    </dsp:sp>
    <dsp:sp modelId="{24CEF574-2765-4D7C-A195-C900E925FBE6}">
      <dsp:nvSpPr>
        <dsp:cNvPr id="0" name=""/>
        <dsp:cNvSpPr/>
      </dsp:nvSpPr>
      <dsp:spPr>
        <a:xfrm>
          <a:off x="3173147" y="1531587"/>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в числе 10 регионов России</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194570" y="1553010"/>
        <a:ext cx="688606" cy="692177"/>
      </dsp:txXfrm>
    </dsp:sp>
    <dsp:sp modelId="{4CD2A706-78CC-47E3-A8F8-D778F944372A}">
      <dsp:nvSpPr>
        <dsp:cNvPr id="0" name=""/>
        <dsp:cNvSpPr/>
      </dsp:nvSpPr>
      <dsp:spPr>
        <a:xfrm>
          <a:off x="3173147" y="2296784"/>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79</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94570" y="2318207"/>
        <a:ext cx="688606" cy="692177"/>
      </dsp:txXfrm>
    </dsp:sp>
    <dsp:sp modelId="{374E99F0-AE84-4383-93E4-780F78CE6D13}">
      <dsp:nvSpPr>
        <dsp:cNvPr id="0" name=""/>
        <dsp:cNvSpPr/>
      </dsp:nvSpPr>
      <dsp:spPr>
        <a:xfrm>
          <a:off x="3173147" y="3061981"/>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87</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3194570" y="3083404"/>
        <a:ext cx="688606" cy="692177"/>
      </dsp:txXfrm>
    </dsp:sp>
    <dsp:sp modelId="{874CF4BC-44A5-455D-A60A-EB599B596188}">
      <dsp:nvSpPr>
        <dsp:cNvPr id="0" name=""/>
        <dsp:cNvSpPr/>
      </dsp:nvSpPr>
      <dsp:spPr>
        <a:xfrm>
          <a:off x="3173147" y="3827177"/>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i="1" kern="1200" dirty="0" smtClean="0">
              <a:solidFill>
                <a:schemeClr val="tx1"/>
              </a:solidFill>
              <a:latin typeface="Times New Roman" panose="02020603050405020304" pitchFamily="18" charset="0"/>
              <a:cs typeface="Times New Roman" panose="02020603050405020304" pitchFamily="18" charset="0"/>
            </a:rPr>
            <a:t>57</a:t>
          </a:r>
          <a:endParaRPr lang="ru-RU" sz="1400" b="1" i="1" kern="1200" dirty="0">
            <a:solidFill>
              <a:schemeClr val="tx1"/>
            </a:solidFill>
            <a:latin typeface="Times New Roman" panose="02020603050405020304" pitchFamily="18" charset="0"/>
            <a:cs typeface="Times New Roman" panose="02020603050405020304" pitchFamily="18" charset="0"/>
          </a:endParaRPr>
        </a:p>
      </dsp:txBody>
      <dsp:txXfrm>
        <a:off x="3194570" y="3848600"/>
        <a:ext cx="688606" cy="692177"/>
      </dsp:txXfrm>
    </dsp:sp>
    <dsp:sp modelId="{D2D81AF8-4EA8-45A6-A84D-9694EF1BCFE7}">
      <dsp:nvSpPr>
        <dsp:cNvPr id="0" name=""/>
        <dsp:cNvSpPr/>
      </dsp:nvSpPr>
      <dsp:spPr>
        <a:xfrm>
          <a:off x="3173147" y="4592374"/>
          <a:ext cx="731452" cy="735023"/>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70</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94570" y="4613797"/>
        <a:ext cx="688606" cy="69217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C63E9-78E3-42CF-8177-76D5E588906A}">
      <dsp:nvSpPr>
        <dsp:cNvPr id="0" name=""/>
        <dsp:cNvSpPr/>
      </dsp:nvSpPr>
      <dsp:spPr>
        <a:xfrm>
          <a:off x="2933" y="1391"/>
          <a:ext cx="4145917" cy="70615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2016г., млн. руб.</a:t>
          </a:r>
        </a:p>
      </dsp:txBody>
      <dsp:txXfrm>
        <a:off x="23616" y="22074"/>
        <a:ext cx="4104551" cy="664790"/>
      </dsp:txXfrm>
    </dsp:sp>
    <dsp:sp modelId="{EB0C10EA-E065-41A1-9B13-E8E04F32F921}">
      <dsp:nvSpPr>
        <dsp:cNvPr id="0" name=""/>
        <dsp:cNvSpPr/>
      </dsp:nvSpPr>
      <dsp:spPr>
        <a:xfrm>
          <a:off x="20248" y="752334"/>
          <a:ext cx="2423890" cy="49091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kern="1200" dirty="0">
            <a:solidFill>
              <a:schemeClr val="tx1"/>
            </a:solidFill>
            <a:latin typeface="Times New Roman" panose="02020603050405020304" pitchFamily="18" charset="0"/>
            <a:cs typeface="Times New Roman" panose="02020603050405020304" pitchFamily="18" charset="0"/>
          </a:endParaRPr>
        </a:p>
      </dsp:txBody>
      <dsp:txXfrm>
        <a:off x="34627" y="766713"/>
        <a:ext cx="2395132" cy="462161"/>
      </dsp:txXfrm>
    </dsp:sp>
    <dsp:sp modelId="{553B4E58-AF68-434D-AE6A-08D572D24E47}">
      <dsp:nvSpPr>
        <dsp:cNvPr id="0" name=""/>
        <dsp:cNvSpPr/>
      </dsp:nvSpPr>
      <dsp:spPr>
        <a:xfrm>
          <a:off x="24976" y="1288039"/>
          <a:ext cx="2414435" cy="42292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культуры в Чувашской Республике</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37363" y="1300426"/>
        <a:ext cx="2389661" cy="398150"/>
      </dsp:txXfrm>
    </dsp:sp>
    <dsp:sp modelId="{F283F61B-524B-402A-8475-C33316F6D7A4}">
      <dsp:nvSpPr>
        <dsp:cNvPr id="0" name=""/>
        <dsp:cNvSpPr/>
      </dsp:nvSpPr>
      <dsp:spPr>
        <a:xfrm>
          <a:off x="34375" y="1755749"/>
          <a:ext cx="2395637" cy="70615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Укрепление единства российской нации и этно-культурное развитие народов Чувашской Республики</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55058" y="1776432"/>
        <a:ext cx="2354271" cy="664790"/>
      </dsp:txXfrm>
    </dsp:sp>
    <dsp:sp modelId="{90BD3D43-1A3B-485E-AFA6-70323627E9FE}">
      <dsp:nvSpPr>
        <dsp:cNvPr id="0" name=""/>
        <dsp:cNvSpPr/>
      </dsp:nvSpPr>
      <dsp:spPr>
        <a:xfrm>
          <a:off x="52954" y="2506691"/>
          <a:ext cx="2358478" cy="40690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Туризм</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64872" y="2518609"/>
        <a:ext cx="2334642" cy="383065"/>
      </dsp:txXfrm>
    </dsp:sp>
    <dsp:sp modelId="{E46628DA-DFCB-494E-9EDB-9DEB3E961771}">
      <dsp:nvSpPr>
        <dsp:cNvPr id="0" name=""/>
        <dsp:cNvSpPr/>
      </dsp:nvSpPr>
      <dsp:spPr>
        <a:xfrm>
          <a:off x="52954" y="2958378"/>
          <a:ext cx="2358478" cy="70615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73637" y="2979061"/>
        <a:ext cx="2317112" cy="664790"/>
      </dsp:txXfrm>
    </dsp:sp>
    <dsp:sp modelId="{B26E7CC7-2BBC-48F3-9F29-076FE0DF794C}">
      <dsp:nvSpPr>
        <dsp:cNvPr id="0" name=""/>
        <dsp:cNvSpPr/>
      </dsp:nvSpPr>
      <dsp:spPr>
        <a:xfrm>
          <a:off x="2665086" y="752334"/>
          <a:ext cx="648923" cy="49091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План</a:t>
          </a:r>
          <a:endParaRPr lang="ru-RU" sz="1500" b="1" kern="1200" dirty="0">
            <a:solidFill>
              <a:schemeClr val="tx1"/>
            </a:solidFill>
            <a:latin typeface="Times New Roman" panose="02020603050405020304" pitchFamily="18" charset="0"/>
            <a:cs typeface="Times New Roman" panose="02020603050405020304" pitchFamily="18" charset="0"/>
          </a:endParaRPr>
        </a:p>
      </dsp:txBody>
      <dsp:txXfrm>
        <a:off x="2679465" y="766713"/>
        <a:ext cx="620165" cy="462161"/>
      </dsp:txXfrm>
    </dsp:sp>
    <dsp:sp modelId="{C8C8197E-6305-413D-AE7A-2D765A45E722}">
      <dsp:nvSpPr>
        <dsp:cNvPr id="0" name=""/>
        <dsp:cNvSpPr/>
      </dsp:nvSpPr>
      <dsp:spPr>
        <a:xfrm>
          <a:off x="2662766" y="1288039"/>
          <a:ext cx="653563" cy="42292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843,0</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2675153" y="1300426"/>
        <a:ext cx="628789" cy="398150"/>
      </dsp:txXfrm>
    </dsp:sp>
    <dsp:sp modelId="{41007D0D-801F-4A09-AF8E-411534AA8476}">
      <dsp:nvSpPr>
        <dsp:cNvPr id="0" name=""/>
        <dsp:cNvSpPr/>
      </dsp:nvSpPr>
      <dsp:spPr>
        <a:xfrm>
          <a:off x="2662136" y="1755749"/>
          <a:ext cx="654823" cy="70615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26,7</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2681315" y="1774928"/>
        <a:ext cx="616465" cy="667798"/>
      </dsp:txXfrm>
    </dsp:sp>
    <dsp:sp modelId="{F9E9D04B-46B0-49DD-B3B4-A1CC7B5D68B8}">
      <dsp:nvSpPr>
        <dsp:cNvPr id="0" name=""/>
        <dsp:cNvSpPr/>
      </dsp:nvSpPr>
      <dsp:spPr>
        <a:xfrm>
          <a:off x="2660847" y="2506691"/>
          <a:ext cx="657402" cy="40690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259,9</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2672765" y="2518609"/>
        <a:ext cx="633566" cy="383065"/>
      </dsp:txXfrm>
    </dsp:sp>
    <dsp:sp modelId="{92716BD3-3E09-473B-ADE3-18AF8B39E2CD}">
      <dsp:nvSpPr>
        <dsp:cNvPr id="0" name=""/>
        <dsp:cNvSpPr/>
      </dsp:nvSpPr>
      <dsp:spPr>
        <a:xfrm>
          <a:off x="2647746" y="2958378"/>
          <a:ext cx="683605" cy="70615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21,3</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2667768" y="2978400"/>
        <a:ext cx="643561" cy="666112"/>
      </dsp:txXfrm>
    </dsp:sp>
    <dsp:sp modelId="{0DD1BF98-FBDB-45B5-B316-4FD42D21DF4F}">
      <dsp:nvSpPr>
        <dsp:cNvPr id="0" name=""/>
        <dsp:cNvSpPr/>
      </dsp:nvSpPr>
      <dsp:spPr>
        <a:xfrm>
          <a:off x="3540113" y="752334"/>
          <a:ext cx="586266" cy="49091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554492" y="766713"/>
        <a:ext cx="557508" cy="462161"/>
      </dsp:txXfrm>
    </dsp:sp>
    <dsp:sp modelId="{0BFDD33F-6CF3-4CD5-8EE5-513EC1B17424}">
      <dsp:nvSpPr>
        <dsp:cNvPr id="0" name=""/>
        <dsp:cNvSpPr/>
      </dsp:nvSpPr>
      <dsp:spPr>
        <a:xfrm>
          <a:off x="3541256" y="1288039"/>
          <a:ext cx="583979" cy="42292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842,9</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3553643" y="1300426"/>
        <a:ext cx="559205" cy="398150"/>
      </dsp:txXfrm>
    </dsp:sp>
    <dsp:sp modelId="{16AF53AE-A193-46B7-A8C5-B79B87F51423}">
      <dsp:nvSpPr>
        <dsp:cNvPr id="0" name=""/>
        <dsp:cNvSpPr/>
      </dsp:nvSpPr>
      <dsp:spPr>
        <a:xfrm>
          <a:off x="3543530" y="1755749"/>
          <a:ext cx="579432" cy="70615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26,6</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3560501" y="1772720"/>
        <a:ext cx="545490" cy="672214"/>
      </dsp:txXfrm>
    </dsp:sp>
    <dsp:sp modelId="{E4327505-0C43-4871-8757-A50453A0C067}">
      <dsp:nvSpPr>
        <dsp:cNvPr id="0" name=""/>
        <dsp:cNvSpPr/>
      </dsp:nvSpPr>
      <dsp:spPr>
        <a:xfrm>
          <a:off x="3539592" y="2506691"/>
          <a:ext cx="587308" cy="406901"/>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222,8</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3551510" y="2518609"/>
        <a:ext cx="563472" cy="383065"/>
      </dsp:txXfrm>
    </dsp:sp>
    <dsp:sp modelId="{26A96B2E-8431-4887-87F9-A88D05F1F01E}">
      <dsp:nvSpPr>
        <dsp:cNvPr id="0" name=""/>
        <dsp:cNvSpPr/>
      </dsp:nvSpPr>
      <dsp:spPr>
        <a:xfrm>
          <a:off x="3534957" y="2958378"/>
          <a:ext cx="596577" cy="70615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21,2</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3552430" y="2975851"/>
        <a:ext cx="561631" cy="67121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12F5D-797B-4C71-93F7-7C835BFF7982}">
      <dsp:nvSpPr>
        <dsp:cNvPr id="0" name=""/>
        <dsp:cNvSpPr/>
      </dsp:nvSpPr>
      <dsp:spPr>
        <a:xfrm>
          <a:off x="1567" y="1534"/>
          <a:ext cx="3903032" cy="1133420"/>
        </a:xfrm>
        <a:prstGeom prst="roundRect">
          <a:avLst>
            <a:gd name="adj" fmla="val 10000"/>
          </a:avLst>
        </a:prstGeom>
        <a:solidFill>
          <a:schemeClr val="accent2"/>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34764" y="34731"/>
        <a:ext cx="3836638" cy="1067026"/>
      </dsp:txXfrm>
    </dsp:sp>
    <dsp:sp modelId="{EFD09625-1EEB-463A-9D51-52F09A5E039B}">
      <dsp:nvSpPr>
        <dsp:cNvPr id="0" name=""/>
        <dsp:cNvSpPr/>
      </dsp:nvSpPr>
      <dsp:spPr>
        <a:xfrm>
          <a:off x="1567" y="1167424"/>
          <a:ext cx="731452" cy="747816"/>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2990" y="1188847"/>
        <a:ext cx="688606" cy="704970"/>
      </dsp:txXfrm>
    </dsp:sp>
    <dsp:sp modelId="{08E3CF47-3B57-413E-AF74-8CA250B8998B}">
      <dsp:nvSpPr>
        <dsp:cNvPr id="0" name=""/>
        <dsp:cNvSpPr/>
      </dsp:nvSpPr>
      <dsp:spPr>
        <a:xfrm>
          <a:off x="1567" y="1947711"/>
          <a:ext cx="731452" cy="747816"/>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83,0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2990" y="1969134"/>
        <a:ext cx="688606" cy="704970"/>
      </dsp:txXfrm>
    </dsp:sp>
    <dsp:sp modelId="{8E7E2D4A-62E6-4A23-A5DD-552A63903B64}">
      <dsp:nvSpPr>
        <dsp:cNvPr id="0" name=""/>
        <dsp:cNvSpPr/>
      </dsp:nvSpPr>
      <dsp:spPr>
        <a:xfrm>
          <a:off x="1567" y="2727998"/>
          <a:ext cx="731452" cy="747816"/>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126,6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2990" y="2749421"/>
        <a:ext cx="688606" cy="704970"/>
      </dsp:txXfrm>
    </dsp:sp>
    <dsp:sp modelId="{085136A3-D02F-461C-B31C-FD1D69D16759}">
      <dsp:nvSpPr>
        <dsp:cNvPr id="0" name=""/>
        <dsp:cNvSpPr/>
      </dsp:nvSpPr>
      <dsp:spPr>
        <a:xfrm>
          <a:off x="1567" y="3508284"/>
          <a:ext cx="731452" cy="747816"/>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125,2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2990" y="3529707"/>
        <a:ext cx="688606" cy="704970"/>
      </dsp:txXfrm>
    </dsp:sp>
    <dsp:sp modelId="{2BC9EB28-F68D-4321-836D-A642C2C0DAB1}">
      <dsp:nvSpPr>
        <dsp:cNvPr id="0" name=""/>
        <dsp:cNvSpPr/>
      </dsp:nvSpPr>
      <dsp:spPr>
        <a:xfrm>
          <a:off x="1567" y="4288571"/>
          <a:ext cx="731452" cy="747816"/>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0,2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2990" y="4309994"/>
        <a:ext cx="688606" cy="704970"/>
      </dsp:txXfrm>
    </dsp:sp>
    <dsp:sp modelId="{576C6983-4618-426C-8177-DEA9FE3AC4EB}">
      <dsp:nvSpPr>
        <dsp:cNvPr id="0" name=""/>
        <dsp:cNvSpPr/>
      </dsp:nvSpPr>
      <dsp:spPr>
        <a:xfrm>
          <a:off x="794462" y="1167424"/>
          <a:ext cx="731452" cy="74781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15885" y="1188847"/>
        <a:ext cx="688606" cy="704970"/>
      </dsp:txXfrm>
    </dsp:sp>
    <dsp:sp modelId="{C5CFBDE9-676A-4F97-89D1-A3ED5ACC7AD4}">
      <dsp:nvSpPr>
        <dsp:cNvPr id="0" name=""/>
        <dsp:cNvSpPr/>
      </dsp:nvSpPr>
      <dsp:spPr>
        <a:xfrm>
          <a:off x="794462" y="1947711"/>
          <a:ext cx="731452" cy="74781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83,0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5885" y="1969134"/>
        <a:ext cx="688606" cy="704970"/>
      </dsp:txXfrm>
    </dsp:sp>
    <dsp:sp modelId="{41590EE3-70B4-4E0E-8D44-18EF1FD97F2E}">
      <dsp:nvSpPr>
        <dsp:cNvPr id="0" name=""/>
        <dsp:cNvSpPr/>
      </dsp:nvSpPr>
      <dsp:spPr>
        <a:xfrm>
          <a:off x="794462" y="2727998"/>
          <a:ext cx="731452" cy="74781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126,6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5885" y="2749421"/>
        <a:ext cx="688606" cy="704970"/>
      </dsp:txXfrm>
    </dsp:sp>
    <dsp:sp modelId="{6CE5FDB4-BFBB-4259-A330-B441199BCE24}">
      <dsp:nvSpPr>
        <dsp:cNvPr id="0" name=""/>
        <dsp:cNvSpPr/>
      </dsp:nvSpPr>
      <dsp:spPr>
        <a:xfrm>
          <a:off x="794462" y="3508284"/>
          <a:ext cx="731452" cy="74781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119,6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5885" y="3529707"/>
        <a:ext cx="688606" cy="704970"/>
      </dsp:txXfrm>
    </dsp:sp>
    <dsp:sp modelId="{89DC61A6-3199-4C88-A8D1-98ADCFDD3274}">
      <dsp:nvSpPr>
        <dsp:cNvPr id="0" name=""/>
        <dsp:cNvSpPr/>
      </dsp:nvSpPr>
      <dsp:spPr>
        <a:xfrm>
          <a:off x="794462" y="4288571"/>
          <a:ext cx="731452" cy="747816"/>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5885" y="4309994"/>
        <a:ext cx="688606" cy="704970"/>
      </dsp:txXfrm>
    </dsp:sp>
    <dsp:sp modelId="{A25BE625-018B-46BA-BE7F-ED875B975F26}">
      <dsp:nvSpPr>
        <dsp:cNvPr id="0" name=""/>
        <dsp:cNvSpPr/>
      </dsp:nvSpPr>
      <dsp:spPr>
        <a:xfrm>
          <a:off x="1587357" y="1167424"/>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08780" y="1188847"/>
        <a:ext cx="688606" cy="704970"/>
      </dsp:txXfrm>
    </dsp:sp>
    <dsp:sp modelId="{ED71EDA0-062D-4AFB-A604-C90401EB95BE}">
      <dsp:nvSpPr>
        <dsp:cNvPr id="0" name=""/>
        <dsp:cNvSpPr/>
      </dsp:nvSpPr>
      <dsp:spPr>
        <a:xfrm>
          <a:off x="1587357" y="1947711"/>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88,0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8780" y="1969134"/>
        <a:ext cx="688606" cy="704970"/>
      </dsp:txXfrm>
    </dsp:sp>
    <dsp:sp modelId="{59176932-D6D5-4C36-BF7A-69A1297C4BAD}">
      <dsp:nvSpPr>
        <dsp:cNvPr id="0" name=""/>
        <dsp:cNvSpPr/>
      </dsp:nvSpPr>
      <dsp:spPr>
        <a:xfrm>
          <a:off x="1587357" y="2727998"/>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126,8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8780" y="2749421"/>
        <a:ext cx="688606" cy="704970"/>
      </dsp:txXfrm>
    </dsp:sp>
    <dsp:sp modelId="{BA61E3A6-0BE5-4066-9F94-BB1BFFF8EBBF}">
      <dsp:nvSpPr>
        <dsp:cNvPr id="0" name=""/>
        <dsp:cNvSpPr/>
      </dsp:nvSpPr>
      <dsp:spPr>
        <a:xfrm>
          <a:off x="1587357" y="3508284"/>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125,5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8780" y="3529707"/>
        <a:ext cx="688606" cy="704970"/>
      </dsp:txXfrm>
    </dsp:sp>
    <dsp:sp modelId="{8C5A4ABB-F609-4CF2-8CFC-5593BE697C3C}">
      <dsp:nvSpPr>
        <dsp:cNvPr id="0" name=""/>
        <dsp:cNvSpPr/>
      </dsp:nvSpPr>
      <dsp:spPr>
        <a:xfrm>
          <a:off x="1587357" y="4288571"/>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8780" y="4309994"/>
        <a:ext cx="688606" cy="704970"/>
      </dsp:txXfrm>
    </dsp:sp>
    <dsp:sp modelId="{9E5D5161-23D7-41B4-A187-BE6D7C6483D0}">
      <dsp:nvSpPr>
        <dsp:cNvPr id="0" name=""/>
        <dsp:cNvSpPr/>
      </dsp:nvSpPr>
      <dsp:spPr>
        <a:xfrm>
          <a:off x="2380252" y="1167424"/>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401675" y="1188847"/>
        <a:ext cx="688606" cy="704970"/>
      </dsp:txXfrm>
    </dsp:sp>
    <dsp:sp modelId="{F3E2EDB7-06B9-41DF-A124-270460384C20}">
      <dsp:nvSpPr>
        <dsp:cNvPr id="0" name=""/>
        <dsp:cNvSpPr/>
      </dsp:nvSpPr>
      <dsp:spPr>
        <a:xfrm>
          <a:off x="2380252" y="1947711"/>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401675" y="1969134"/>
        <a:ext cx="688606" cy="704970"/>
      </dsp:txXfrm>
    </dsp:sp>
    <dsp:sp modelId="{EFF40216-5B58-45C6-B485-1C9C4561DF2F}">
      <dsp:nvSpPr>
        <dsp:cNvPr id="0" name=""/>
        <dsp:cNvSpPr/>
      </dsp:nvSpPr>
      <dsp:spPr>
        <a:xfrm>
          <a:off x="2380252" y="2727998"/>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127,0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401675" y="2749421"/>
        <a:ext cx="688606" cy="704970"/>
      </dsp:txXfrm>
    </dsp:sp>
    <dsp:sp modelId="{7653A429-0E18-4BE3-A07C-F1A5A9D672E3}">
      <dsp:nvSpPr>
        <dsp:cNvPr id="0" name=""/>
        <dsp:cNvSpPr/>
      </dsp:nvSpPr>
      <dsp:spPr>
        <a:xfrm>
          <a:off x="2380252" y="3508284"/>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125,7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401675" y="3529707"/>
        <a:ext cx="688606" cy="704970"/>
      </dsp:txXfrm>
    </dsp:sp>
    <dsp:sp modelId="{35DF38A4-C109-469A-81F6-242705CF6432}">
      <dsp:nvSpPr>
        <dsp:cNvPr id="0" name=""/>
        <dsp:cNvSpPr/>
      </dsp:nvSpPr>
      <dsp:spPr>
        <a:xfrm>
          <a:off x="2380252" y="4288571"/>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401675" y="4309994"/>
        <a:ext cx="688606" cy="704970"/>
      </dsp:txXfrm>
    </dsp:sp>
    <dsp:sp modelId="{F8905714-088D-483C-AC16-D43BF2F0BF16}">
      <dsp:nvSpPr>
        <dsp:cNvPr id="0" name=""/>
        <dsp:cNvSpPr/>
      </dsp:nvSpPr>
      <dsp:spPr>
        <a:xfrm>
          <a:off x="3173147" y="1167424"/>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94570" y="1188847"/>
        <a:ext cx="688606" cy="704970"/>
      </dsp:txXfrm>
    </dsp:sp>
    <dsp:sp modelId="{C6623687-8EAD-4DE4-ABEE-F11E4E1536E2}">
      <dsp:nvSpPr>
        <dsp:cNvPr id="0" name=""/>
        <dsp:cNvSpPr/>
      </dsp:nvSpPr>
      <dsp:spPr>
        <a:xfrm>
          <a:off x="3173147" y="1947711"/>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4570" y="1969134"/>
        <a:ext cx="688606" cy="704970"/>
      </dsp:txXfrm>
    </dsp:sp>
    <dsp:sp modelId="{374E99F0-AE84-4383-93E4-780F78CE6D13}">
      <dsp:nvSpPr>
        <dsp:cNvPr id="0" name=""/>
        <dsp:cNvSpPr/>
      </dsp:nvSpPr>
      <dsp:spPr>
        <a:xfrm>
          <a:off x="3173147" y="2727998"/>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127,5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4570" y="2749421"/>
        <a:ext cx="688606" cy="704970"/>
      </dsp:txXfrm>
    </dsp:sp>
    <dsp:sp modelId="{874CF4BC-44A5-455D-A60A-EB599B596188}">
      <dsp:nvSpPr>
        <dsp:cNvPr id="0" name=""/>
        <dsp:cNvSpPr/>
      </dsp:nvSpPr>
      <dsp:spPr>
        <a:xfrm>
          <a:off x="3173147" y="3508284"/>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126,0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4570" y="3529707"/>
        <a:ext cx="688606" cy="704970"/>
      </dsp:txXfrm>
    </dsp:sp>
    <dsp:sp modelId="{D2D81AF8-4EA8-45A6-A84D-9694EF1BCFE7}">
      <dsp:nvSpPr>
        <dsp:cNvPr id="0" name=""/>
        <dsp:cNvSpPr/>
      </dsp:nvSpPr>
      <dsp:spPr>
        <a:xfrm>
          <a:off x="3173147" y="4288571"/>
          <a:ext cx="731452" cy="747816"/>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94570" y="4309994"/>
        <a:ext cx="688606" cy="70497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C63E9-78E3-42CF-8177-76D5E588906A}">
      <dsp:nvSpPr>
        <dsp:cNvPr id="0" name=""/>
        <dsp:cNvSpPr/>
      </dsp:nvSpPr>
      <dsp:spPr>
        <a:xfrm>
          <a:off x="1406" y="271"/>
          <a:ext cx="4265959" cy="50997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2016г., </a:t>
          </a:r>
        </a:p>
        <a:p>
          <a:pPr lvl="0" algn="ctr" defTabSz="711200">
            <a:lnSpc>
              <a:spcPct val="90000"/>
            </a:lnSpc>
            <a:spcBef>
              <a:spcPct val="0"/>
            </a:spcBef>
            <a:spcAft>
              <a:spcPct val="35000"/>
            </a:spcAft>
          </a:pPr>
          <a:r>
            <a:rPr lang="ru-RU" sz="1600" b="1" i="1" kern="1200" dirty="0" smtClean="0">
              <a:solidFill>
                <a:schemeClr val="tx1"/>
              </a:solidFill>
              <a:latin typeface="Times New Roman" panose="02020603050405020304" pitchFamily="18" charset="0"/>
              <a:cs typeface="Times New Roman" panose="02020603050405020304" pitchFamily="18" charset="0"/>
            </a:rPr>
            <a:t>млн. руб.</a:t>
          </a:r>
        </a:p>
      </dsp:txBody>
      <dsp:txXfrm>
        <a:off x="16343" y="15208"/>
        <a:ext cx="4236085" cy="480096"/>
      </dsp:txXfrm>
    </dsp:sp>
    <dsp:sp modelId="{B0CFC94A-D766-41F1-8B23-A68B2935A5AD}">
      <dsp:nvSpPr>
        <dsp:cNvPr id="0" name=""/>
        <dsp:cNvSpPr/>
      </dsp:nvSpPr>
      <dsp:spPr>
        <a:xfrm>
          <a:off x="11763" y="561484"/>
          <a:ext cx="2433942" cy="33286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Подпрограмма</a:t>
          </a:r>
        </a:p>
      </dsp:txBody>
      <dsp:txXfrm>
        <a:off x="21512" y="571233"/>
        <a:ext cx="2414444" cy="313367"/>
      </dsp:txXfrm>
    </dsp:sp>
    <dsp:sp modelId="{D54A1FD8-56F7-46F9-A676-F143C6EBEA17}">
      <dsp:nvSpPr>
        <dsp:cNvPr id="0" name=""/>
        <dsp:cNvSpPr/>
      </dsp:nvSpPr>
      <dsp:spPr>
        <a:xfrm>
          <a:off x="16510" y="945591"/>
          <a:ext cx="2424448" cy="66354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физической культуры и массового спорта*</a:t>
          </a:r>
        </a:p>
      </dsp:txBody>
      <dsp:txXfrm>
        <a:off x="35944" y="965025"/>
        <a:ext cx="2385580" cy="624672"/>
      </dsp:txXfrm>
    </dsp:sp>
    <dsp:sp modelId="{887EB7B3-8DBC-4D53-9F16-C54A31723BAE}">
      <dsp:nvSpPr>
        <dsp:cNvPr id="0" name=""/>
        <dsp:cNvSpPr/>
      </dsp:nvSpPr>
      <dsp:spPr>
        <a:xfrm>
          <a:off x="25948" y="1660374"/>
          <a:ext cx="2405572" cy="66354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Развитие спорта высших достижений и системы подготовки спортивного резерва</a:t>
          </a:r>
        </a:p>
      </dsp:txBody>
      <dsp:txXfrm>
        <a:off x="45382" y="1679808"/>
        <a:ext cx="2366704" cy="624672"/>
      </dsp:txXfrm>
    </dsp:sp>
    <dsp:sp modelId="{F1F5CB4B-C24A-4059-BEAB-3B559A3A4B53}">
      <dsp:nvSpPr>
        <dsp:cNvPr id="0" name=""/>
        <dsp:cNvSpPr/>
      </dsp:nvSpPr>
      <dsp:spPr>
        <a:xfrm>
          <a:off x="44605" y="2375156"/>
          <a:ext cx="2368259" cy="720087"/>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dsp:txBody>
      <dsp:txXfrm>
        <a:off x="65696" y="2396247"/>
        <a:ext cx="2326077" cy="677905"/>
      </dsp:txXfrm>
    </dsp:sp>
    <dsp:sp modelId="{452C6620-79ED-4024-AF99-560D3088FF68}">
      <dsp:nvSpPr>
        <dsp:cNvPr id="0" name=""/>
        <dsp:cNvSpPr/>
      </dsp:nvSpPr>
      <dsp:spPr>
        <a:xfrm>
          <a:off x="2650160" y="561484"/>
          <a:ext cx="701194" cy="33286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659909" y="571233"/>
        <a:ext cx="681696" cy="313367"/>
      </dsp:txXfrm>
    </dsp:sp>
    <dsp:sp modelId="{B398C5F7-6118-436C-8444-683DD21F6B0F}">
      <dsp:nvSpPr>
        <dsp:cNvPr id="0" name=""/>
        <dsp:cNvSpPr/>
      </dsp:nvSpPr>
      <dsp:spPr>
        <a:xfrm>
          <a:off x="2650158" y="945591"/>
          <a:ext cx="701199" cy="66354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0" kern="1200" dirty="0" smtClean="0">
              <a:solidFill>
                <a:schemeClr val="tx1"/>
              </a:solidFill>
              <a:latin typeface="Times New Roman" panose="02020603050405020304" pitchFamily="18" charset="0"/>
              <a:cs typeface="Times New Roman" panose="02020603050405020304" pitchFamily="18" charset="0"/>
            </a:rPr>
            <a:t>453,3</a:t>
          </a:r>
          <a:endParaRPr lang="ru-RU" sz="1600" b="0" kern="1200" dirty="0">
            <a:solidFill>
              <a:schemeClr val="tx1"/>
            </a:solidFill>
            <a:latin typeface="Times New Roman" panose="02020603050405020304" pitchFamily="18" charset="0"/>
            <a:cs typeface="Times New Roman" panose="02020603050405020304" pitchFamily="18" charset="0"/>
          </a:endParaRPr>
        </a:p>
      </dsp:txBody>
      <dsp:txXfrm>
        <a:off x="2669592" y="965025"/>
        <a:ext cx="662331" cy="624672"/>
      </dsp:txXfrm>
    </dsp:sp>
    <dsp:sp modelId="{E43F2868-55D6-48E5-B1AC-384FFBA9F9BB}">
      <dsp:nvSpPr>
        <dsp:cNvPr id="0" name=""/>
        <dsp:cNvSpPr/>
      </dsp:nvSpPr>
      <dsp:spPr>
        <a:xfrm>
          <a:off x="2650157" y="1660374"/>
          <a:ext cx="701200" cy="66354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0" kern="1200" dirty="0" smtClean="0">
              <a:solidFill>
                <a:schemeClr val="tx1"/>
              </a:solidFill>
              <a:latin typeface="Times New Roman" panose="02020603050405020304" pitchFamily="18" charset="0"/>
              <a:cs typeface="Times New Roman" panose="02020603050405020304" pitchFamily="18" charset="0"/>
            </a:rPr>
            <a:t>421,8</a:t>
          </a:r>
          <a:endParaRPr lang="ru-RU" sz="1600" b="0" kern="1200" dirty="0">
            <a:solidFill>
              <a:schemeClr val="tx1"/>
            </a:solidFill>
            <a:latin typeface="Times New Roman" panose="02020603050405020304" pitchFamily="18" charset="0"/>
            <a:cs typeface="Times New Roman" panose="02020603050405020304" pitchFamily="18" charset="0"/>
          </a:endParaRPr>
        </a:p>
      </dsp:txBody>
      <dsp:txXfrm>
        <a:off x="2669591" y="1679808"/>
        <a:ext cx="662332" cy="624672"/>
      </dsp:txXfrm>
    </dsp:sp>
    <dsp:sp modelId="{030A841F-7C44-44EF-A820-CEACEFE7C1F0}">
      <dsp:nvSpPr>
        <dsp:cNvPr id="0" name=""/>
        <dsp:cNvSpPr/>
      </dsp:nvSpPr>
      <dsp:spPr>
        <a:xfrm>
          <a:off x="2650157" y="2375156"/>
          <a:ext cx="701200" cy="66354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0" kern="1200" dirty="0" smtClean="0">
              <a:solidFill>
                <a:schemeClr val="tx1"/>
              </a:solidFill>
              <a:latin typeface="Times New Roman" panose="02020603050405020304" pitchFamily="18" charset="0"/>
              <a:cs typeface="Times New Roman" panose="02020603050405020304" pitchFamily="18" charset="0"/>
            </a:rPr>
            <a:t>20,2</a:t>
          </a:r>
          <a:endParaRPr lang="ru-RU" sz="1600" b="0" kern="1200" dirty="0">
            <a:solidFill>
              <a:schemeClr val="tx1"/>
            </a:solidFill>
            <a:latin typeface="Times New Roman" panose="02020603050405020304" pitchFamily="18" charset="0"/>
            <a:cs typeface="Times New Roman" panose="02020603050405020304" pitchFamily="18" charset="0"/>
          </a:endParaRPr>
        </a:p>
      </dsp:txBody>
      <dsp:txXfrm>
        <a:off x="2669591" y="2394590"/>
        <a:ext cx="662332" cy="624672"/>
      </dsp:txXfrm>
    </dsp:sp>
    <dsp:sp modelId="{E1B52DC1-410A-4FEA-B9CA-61114C0849C6}">
      <dsp:nvSpPr>
        <dsp:cNvPr id="0" name=""/>
        <dsp:cNvSpPr/>
      </dsp:nvSpPr>
      <dsp:spPr>
        <a:xfrm>
          <a:off x="3555811" y="561484"/>
          <a:ext cx="701194" cy="33286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565560" y="571233"/>
        <a:ext cx="681696" cy="313367"/>
      </dsp:txXfrm>
    </dsp:sp>
    <dsp:sp modelId="{641F6492-78FE-4E68-88DD-944887FEEFA7}">
      <dsp:nvSpPr>
        <dsp:cNvPr id="0" name=""/>
        <dsp:cNvSpPr/>
      </dsp:nvSpPr>
      <dsp:spPr>
        <a:xfrm>
          <a:off x="3555809" y="945591"/>
          <a:ext cx="701199" cy="66354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0" kern="1200" dirty="0" smtClean="0">
              <a:solidFill>
                <a:schemeClr val="tx1"/>
              </a:solidFill>
              <a:latin typeface="Times New Roman" panose="02020603050405020304" pitchFamily="18" charset="0"/>
              <a:cs typeface="Times New Roman" panose="02020603050405020304" pitchFamily="18" charset="0"/>
            </a:rPr>
            <a:t>396,1</a:t>
          </a:r>
          <a:endParaRPr lang="ru-RU" sz="1600" b="0" kern="1200" dirty="0">
            <a:solidFill>
              <a:schemeClr val="tx1"/>
            </a:solidFill>
            <a:latin typeface="Times New Roman" panose="02020603050405020304" pitchFamily="18" charset="0"/>
            <a:cs typeface="Times New Roman" panose="02020603050405020304" pitchFamily="18" charset="0"/>
          </a:endParaRPr>
        </a:p>
      </dsp:txBody>
      <dsp:txXfrm>
        <a:off x="3575243" y="965025"/>
        <a:ext cx="662331" cy="624672"/>
      </dsp:txXfrm>
    </dsp:sp>
    <dsp:sp modelId="{6E08BFCC-2DAE-450A-81BB-E8D1B04D820D}">
      <dsp:nvSpPr>
        <dsp:cNvPr id="0" name=""/>
        <dsp:cNvSpPr/>
      </dsp:nvSpPr>
      <dsp:spPr>
        <a:xfrm>
          <a:off x="3555808" y="1660374"/>
          <a:ext cx="701200" cy="66354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0" kern="1200" dirty="0" smtClean="0">
              <a:solidFill>
                <a:schemeClr val="tx1"/>
              </a:solidFill>
              <a:latin typeface="Times New Roman" panose="02020603050405020304" pitchFamily="18" charset="0"/>
              <a:cs typeface="Times New Roman" panose="02020603050405020304" pitchFamily="18" charset="0"/>
            </a:rPr>
            <a:t>421,8</a:t>
          </a:r>
          <a:endParaRPr lang="ru-RU" sz="1600" b="0" kern="1200" dirty="0">
            <a:solidFill>
              <a:schemeClr val="tx1"/>
            </a:solidFill>
            <a:latin typeface="Times New Roman" panose="02020603050405020304" pitchFamily="18" charset="0"/>
            <a:cs typeface="Times New Roman" panose="02020603050405020304" pitchFamily="18" charset="0"/>
          </a:endParaRPr>
        </a:p>
      </dsp:txBody>
      <dsp:txXfrm>
        <a:off x="3575242" y="1679808"/>
        <a:ext cx="662332" cy="624672"/>
      </dsp:txXfrm>
    </dsp:sp>
    <dsp:sp modelId="{E3B93223-C7FD-4A4F-895B-F05432B31E57}">
      <dsp:nvSpPr>
        <dsp:cNvPr id="0" name=""/>
        <dsp:cNvSpPr/>
      </dsp:nvSpPr>
      <dsp:spPr>
        <a:xfrm>
          <a:off x="3555808" y="2375156"/>
          <a:ext cx="701200" cy="66354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0" kern="1200" dirty="0" smtClean="0">
              <a:solidFill>
                <a:schemeClr val="tx1"/>
              </a:solidFill>
              <a:latin typeface="Times New Roman" panose="02020603050405020304" pitchFamily="18" charset="0"/>
              <a:cs typeface="Times New Roman" panose="02020603050405020304" pitchFamily="18" charset="0"/>
            </a:rPr>
            <a:t>20,2</a:t>
          </a:r>
          <a:endParaRPr lang="ru-RU" sz="1600" b="0" kern="1200" dirty="0">
            <a:solidFill>
              <a:schemeClr val="tx1"/>
            </a:solidFill>
            <a:latin typeface="Times New Roman" panose="02020603050405020304" pitchFamily="18" charset="0"/>
            <a:cs typeface="Times New Roman" panose="02020603050405020304" pitchFamily="18" charset="0"/>
          </a:endParaRPr>
        </a:p>
      </dsp:txBody>
      <dsp:txXfrm>
        <a:off x="3575242" y="2394590"/>
        <a:ext cx="662332" cy="62467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12F5D-797B-4C71-93F7-7C835BFF7982}">
      <dsp:nvSpPr>
        <dsp:cNvPr id="0" name=""/>
        <dsp:cNvSpPr/>
      </dsp:nvSpPr>
      <dsp:spPr>
        <a:xfrm>
          <a:off x="1560" y="3546"/>
          <a:ext cx="3885310" cy="681744"/>
        </a:xfrm>
        <a:prstGeom prst="roundRect">
          <a:avLst>
            <a:gd name="adj" fmla="val 10000"/>
          </a:avLst>
        </a:prstGeom>
        <a:solidFill>
          <a:schemeClr val="accent2"/>
        </a:solidFill>
        <a:ln w="25400" cap="flat" cmpd="sng" algn="ctr">
          <a:solidFill>
            <a:schemeClr val="lt1"/>
          </a:solidFill>
          <a:prstDash val="solid"/>
        </a:ln>
        <a:effectLst>
          <a:outerShdw blurRad="63500" dist="50800" dir="5400000" sx="98000" sy="98000" rotWithShape="0">
            <a:srgbClr val="000000">
              <a:alpha val="20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21528" y="23514"/>
        <a:ext cx="3845374" cy="641808"/>
      </dsp:txXfrm>
    </dsp:sp>
    <dsp:sp modelId="{EFD09625-1EEB-463A-9D51-52F09A5E039B}">
      <dsp:nvSpPr>
        <dsp:cNvPr id="0" name=""/>
        <dsp:cNvSpPr/>
      </dsp:nvSpPr>
      <dsp:spPr>
        <a:xfrm>
          <a:off x="5353" y="721228"/>
          <a:ext cx="726710" cy="82000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6638" y="742513"/>
        <a:ext cx="684140" cy="777435"/>
      </dsp:txXfrm>
    </dsp:sp>
    <dsp:sp modelId="{DF4FD48B-EDD5-45C2-A52E-3B036E7928B4}">
      <dsp:nvSpPr>
        <dsp:cNvPr id="0" name=""/>
        <dsp:cNvSpPr/>
      </dsp:nvSpPr>
      <dsp:spPr>
        <a:xfrm>
          <a:off x="6770" y="1577171"/>
          <a:ext cx="723875" cy="82000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69,6%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7972" y="1598373"/>
        <a:ext cx="681471" cy="777601"/>
      </dsp:txXfrm>
    </dsp:sp>
    <dsp:sp modelId="{B0232F34-051D-481D-9CC7-7CFB0339C454}">
      <dsp:nvSpPr>
        <dsp:cNvPr id="0" name=""/>
        <dsp:cNvSpPr/>
      </dsp:nvSpPr>
      <dsp:spPr>
        <a:xfrm>
          <a:off x="9588" y="2433114"/>
          <a:ext cx="718239" cy="82000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0625" y="2454151"/>
        <a:ext cx="676165" cy="777931"/>
      </dsp:txXfrm>
    </dsp:sp>
    <dsp:sp modelId="{4DC6FEF6-AA8E-4A28-95B0-4EA11C79CD95}">
      <dsp:nvSpPr>
        <dsp:cNvPr id="0" name=""/>
        <dsp:cNvSpPr/>
      </dsp:nvSpPr>
      <dsp:spPr>
        <a:xfrm>
          <a:off x="9588" y="3289057"/>
          <a:ext cx="718239" cy="82000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46,4%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0625" y="3310094"/>
        <a:ext cx="676165" cy="777931"/>
      </dsp:txXfrm>
    </dsp:sp>
    <dsp:sp modelId="{615F75F9-6DBD-4ECA-9FA4-52847E4C9098}">
      <dsp:nvSpPr>
        <dsp:cNvPr id="0" name=""/>
        <dsp:cNvSpPr/>
      </dsp:nvSpPr>
      <dsp:spPr>
        <a:xfrm>
          <a:off x="9588" y="4144999"/>
          <a:ext cx="718239" cy="82000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0625" y="4166036"/>
        <a:ext cx="676165" cy="777931"/>
      </dsp:txXfrm>
    </dsp:sp>
    <dsp:sp modelId="{323CC5F8-DD9A-4CA9-9489-17C1C65C5E48}">
      <dsp:nvSpPr>
        <dsp:cNvPr id="0" name=""/>
        <dsp:cNvSpPr/>
      </dsp:nvSpPr>
      <dsp:spPr>
        <a:xfrm>
          <a:off x="793106" y="721228"/>
          <a:ext cx="726710" cy="82000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14391" y="742513"/>
        <a:ext cx="684140" cy="777435"/>
      </dsp:txXfrm>
    </dsp:sp>
    <dsp:sp modelId="{D16AEDF1-8DC8-4754-8E28-3C779D33FF32}">
      <dsp:nvSpPr>
        <dsp:cNvPr id="0" name=""/>
        <dsp:cNvSpPr/>
      </dsp:nvSpPr>
      <dsp:spPr>
        <a:xfrm>
          <a:off x="793106" y="1577171"/>
          <a:ext cx="726710" cy="82000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69,6%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4391" y="1598456"/>
        <a:ext cx="684140" cy="777435"/>
      </dsp:txXfrm>
    </dsp:sp>
    <dsp:sp modelId="{9F4F743B-0A49-4591-B454-1388471C090F}">
      <dsp:nvSpPr>
        <dsp:cNvPr id="0" name=""/>
        <dsp:cNvSpPr/>
      </dsp:nvSpPr>
      <dsp:spPr>
        <a:xfrm>
          <a:off x="793106" y="2433114"/>
          <a:ext cx="726710" cy="82000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40,7%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4391" y="2454399"/>
        <a:ext cx="684140" cy="777435"/>
      </dsp:txXfrm>
    </dsp:sp>
    <dsp:sp modelId="{D5B6352D-FF92-41CE-9AE9-791A0A1318AC}">
      <dsp:nvSpPr>
        <dsp:cNvPr id="0" name=""/>
        <dsp:cNvSpPr/>
      </dsp:nvSpPr>
      <dsp:spPr>
        <a:xfrm>
          <a:off x="793106" y="3289057"/>
          <a:ext cx="726710" cy="82000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46,7%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4391" y="3310342"/>
        <a:ext cx="684140" cy="777435"/>
      </dsp:txXfrm>
    </dsp:sp>
    <dsp:sp modelId="{B95FD06E-3459-4C8E-9DAD-747A06456BC3}">
      <dsp:nvSpPr>
        <dsp:cNvPr id="0" name=""/>
        <dsp:cNvSpPr/>
      </dsp:nvSpPr>
      <dsp:spPr>
        <a:xfrm>
          <a:off x="793106" y="4144999"/>
          <a:ext cx="726710" cy="82000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14391" y="4166284"/>
        <a:ext cx="684140" cy="777435"/>
      </dsp:txXfrm>
    </dsp:sp>
    <dsp:sp modelId="{17BEF634-B062-4224-A339-6B9FE60DABC1}">
      <dsp:nvSpPr>
        <dsp:cNvPr id="0" name=""/>
        <dsp:cNvSpPr/>
      </dsp:nvSpPr>
      <dsp:spPr>
        <a:xfrm>
          <a:off x="1580860" y="721228"/>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02145" y="742513"/>
        <a:ext cx="684140" cy="777435"/>
      </dsp:txXfrm>
    </dsp:sp>
    <dsp:sp modelId="{98728C6C-700D-4AF5-919D-571D1B1C73D6}">
      <dsp:nvSpPr>
        <dsp:cNvPr id="0" name=""/>
        <dsp:cNvSpPr/>
      </dsp:nvSpPr>
      <dsp:spPr>
        <a:xfrm>
          <a:off x="1580860" y="1577171"/>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69,7%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2145" y="1598456"/>
        <a:ext cx="684140" cy="777435"/>
      </dsp:txXfrm>
    </dsp:sp>
    <dsp:sp modelId="{8A4A9CFA-AEA9-4F05-83EE-AD7DC19C36EB}">
      <dsp:nvSpPr>
        <dsp:cNvPr id="0" name=""/>
        <dsp:cNvSpPr/>
      </dsp:nvSpPr>
      <dsp:spPr>
        <a:xfrm>
          <a:off x="1580860" y="2433114"/>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41,2%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2145" y="2454399"/>
        <a:ext cx="684140" cy="777435"/>
      </dsp:txXfrm>
    </dsp:sp>
    <dsp:sp modelId="{14BABD28-5047-47A3-A701-B7AFBBE28819}">
      <dsp:nvSpPr>
        <dsp:cNvPr id="0" name=""/>
        <dsp:cNvSpPr/>
      </dsp:nvSpPr>
      <dsp:spPr>
        <a:xfrm>
          <a:off x="1580860" y="3289057"/>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46,8%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2145" y="3310342"/>
        <a:ext cx="684140" cy="777435"/>
      </dsp:txXfrm>
    </dsp:sp>
    <dsp:sp modelId="{8E7E2D4A-62E6-4A23-A5DD-552A63903B64}">
      <dsp:nvSpPr>
        <dsp:cNvPr id="0" name=""/>
        <dsp:cNvSpPr/>
      </dsp:nvSpPr>
      <dsp:spPr>
        <a:xfrm>
          <a:off x="1580860" y="4144999"/>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602145" y="4166284"/>
        <a:ext cx="684140" cy="777435"/>
      </dsp:txXfrm>
    </dsp:sp>
    <dsp:sp modelId="{576C6983-4618-426C-8177-DEA9FE3AC4EB}">
      <dsp:nvSpPr>
        <dsp:cNvPr id="0" name=""/>
        <dsp:cNvSpPr/>
      </dsp:nvSpPr>
      <dsp:spPr>
        <a:xfrm>
          <a:off x="2368614" y="721228"/>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389899" y="742513"/>
        <a:ext cx="684140" cy="777435"/>
      </dsp:txXfrm>
    </dsp:sp>
    <dsp:sp modelId="{C1736FFF-D3A9-461C-843A-75D86022B9DC}">
      <dsp:nvSpPr>
        <dsp:cNvPr id="0" name=""/>
        <dsp:cNvSpPr/>
      </dsp:nvSpPr>
      <dsp:spPr>
        <a:xfrm>
          <a:off x="2368614" y="1577171"/>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69,8%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89899" y="1598456"/>
        <a:ext cx="684140" cy="777435"/>
      </dsp:txXfrm>
    </dsp:sp>
    <dsp:sp modelId="{33D6FFE4-E349-423D-A7F1-8E1A49A29AC4}">
      <dsp:nvSpPr>
        <dsp:cNvPr id="0" name=""/>
        <dsp:cNvSpPr/>
      </dsp:nvSpPr>
      <dsp:spPr>
        <a:xfrm>
          <a:off x="2368614" y="2433114"/>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42,5%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89899" y="2454399"/>
        <a:ext cx="684140" cy="777435"/>
      </dsp:txXfrm>
    </dsp:sp>
    <dsp:sp modelId="{C586111C-58B6-40AF-8D8A-60EE680572BA}">
      <dsp:nvSpPr>
        <dsp:cNvPr id="0" name=""/>
        <dsp:cNvSpPr/>
      </dsp:nvSpPr>
      <dsp:spPr>
        <a:xfrm>
          <a:off x="2368614" y="3289057"/>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47,2%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89899" y="3310342"/>
        <a:ext cx="684140" cy="777435"/>
      </dsp:txXfrm>
    </dsp:sp>
    <dsp:sp modelId="{41590EE3-70B4-4E0E-8D44-18EF1FD97F2E}">
      <dsp:nvSpPr>
        <dsp:cNvPr id="0" name=""/>
        <dsp:cNvSpPr/>
      </dsp:nvSpPr>
      <dsp:spPr>
        <a:xfrm>
          <a:off x="2368614" y="4144999"/>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89899" y="4166284"/>
        <a:ext cx="684140" cy="777435"/>
      </dsp:txXfrm>
    </dsp:sp>
    <dsp:sp modelId="{193AF1A0-23ED-404D-B43B-80D15E65A410}">
      <dsp:nvSpPr>
        <dsp:cNvPr id="0" name=""/>
        <dsp:cNvSpPr/>
      </dsp:nvSpPr>
      <dsp:spPr>
        <a:xfrm>
          <a:off x="3156368" y="721228"/>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77653" y="742513"/>
        <a:ext cx="684140" cy="777435"/>
      </dsp:txXfrm>
    </dsp:sp>
    <dsp:sp modelId="{F3B5322E-94F3-4466-80D5-D358770C0DF6}">
      <dsp:nvSpPr>
        <dsp:cNvPr id="0" name=""/>
        <dsp:cNvSpPr/>
      </dsp:nvSpPr>
      <dsp:spPr>
        <a:xfrm>
          <a:off x="3156368" y="1577171"/>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69,9%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77653" y="1598456"/>
        <a:ext cx="684140" cy="777435"/>
      </dsp:txXfrm>
    </dsp:sp>
    <dsp:sp modelId="{1471F0D5-1CEF-4861-B1DB-670006490346}">
      <dsp:nvSpPr>
        <dsp:cNvPr id="0" name=""/>
        <dsp:cNvSpPr/>
      </dsp:nvSpPr>
      <dsp:spPr>
        <a:xfrm>
          <a:off x="3156368" y="2433114"/>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43,7%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77653" y="2454399"/>
        <a:ext cx="684140" cy="777435"/>
      </dsp:txXfrm>
    </dsp:sp>
    <dsp:sp modelId="{9C976C3E-C117-449A-9F5E-BBA1CAD42735}">
      <dsp:nvSpPr>
        <dsp:cNvPr id="0" name=""/>
        <dsp:cNvSpPr/>
      </dsp:nvSpPr>
      <dsp:spPr>
        <a:xfrm>
          <a:off x="3156368" y="3289057"/>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47,8%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77653" y="3310342"/>
        <a:ext cx="684140" cy="777435"/>
      </dsp:txXfrm>
    </dsp:sp>
    <dsp:sp modelId="{C47C4C9C-EC31-4858-BCB3-BF288E46C270}">
      <dsp:nvSpPr>
        <dsp:cNvPr id="0" name=""/>
        <dsp:cNvSpPr/>
      </dsp:nvSpPr>
      <dsp:spPr>
        <a:xfrm>
          <a:off x="3156368" y="4130592"/>
          <a:ext cx="726710" cy="82000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77653" y="4151877"/>
        <a:ext cx="684140" cy="777435"/>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C63E9-78E3-42CF-8177-76D5E588906A}">
      <dsp:nvSpPr>
        <dsp:cNvPr id="0" name=""/>
        <dsp:cNvSpPr/>
      </dsp:nvSpPr>
      <dsp:spPr>
        <a:xfrm>
          <a:off x="96008" y="0"/>
          <a:ext cx="4573005"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 году, млн. руб.</a:t>
          </a:r>
        </a:p>
      </dsp:txBody>
      <dsp:txXfrm>
        <a:off x="105740" y="9732"/>
        <a:ext cx="4553541" cy="312799"/>
      </dsp:txXfrm>
    </dsp:sp>
    <dsp:sp modelId="{B5E642CB-E027-4891-9890-4C997D088B55}">
      <dsp:nvSpPr>
        <dsp:cNvPr id="0" name=""/>
        <dsp:cNvSpPr/>
      </dsp:nvSpPr>
      <dsp:spPr>
        <a:xfrm>
          <a:off x="195484" y="360830"/>
          <a:ext cx="2570092"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205216" y="370562"/>
        <a:ext cx="2550628" cy="312799"/>
      </dsp:txXfrm>
    </dsp:sp>
    <dsp:sp modelId="{90F499B4-F115-41CD-8117-278BB7C1079C}">
      <dsp:nvSpPr>
        <dsp:cNvPr id="0" name=""/>
        <dsp:cNvSpPr/>
      </dsp:nvSpPr>
      <dsp:spPr>
        <a:xfrm>
          <a:off x="195484" y="720475"/>
          <a:ext cx="2570092"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Использование минерально-сырьевых ресурсов и оценка их состояния</a:t>
          </a:r>
          <a:endParaRPr lang="ru-RU" sz="1000" kern="1200" dirty="0">
            <a:solidFill>
              <a:schemeClr val="tx1"/>
            </a:solidFill>
            <a:latin typeface="Times New Roman" panose="02020603050405020304" pitchFamily="18" charset="0"/>
            <a:cs typeface="Times New Roman" panose="02020603050405020304" pitchFamily="18" charset="0"/>
          </a:endParaRPr>
        </a:p>
      </dsp:txBody>
      <dsp:txXfrm>
        <a:off x="205216" y="730207"/>
        <a:ext cx="2550628" cy="312799"/>
      </dsp:txXfrm>
    </dsp:sp>
    <dsp:sp modelId="{90BD3D43-1A3B-485E-AFA6-70323627E9FE}">
      <dsp:nvSpPr>
        <dsp:cNvPr id="0" name=""/>
        <dsp:cNvSpPr/>
      </dsp:nvSpPr>
      <dsp:spPr>
        <a:xfrm>
          <a:off x="195484" y="1080413"/>
          <a:ext cx="2570092"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Обеспечение экологической безопасности на территории Чувашской Республики</a:t>
          </a:r>
          <a:endParaRPr lang="ru-RU" sz="1000" kern="1200" dirty="0">
            <a:solidFill>
              <a:schemeClr val="tx1"/>
            </a:solidFill>
            <a:latin typeface="Times New Roman" panose="02020603050405020304" pitchFamily="18" charset="0"/>
            <a:cs typeface="Times New Roman" panose="02020603050405020304" pitchFamily="18" charset="0"/>
          </a:endParaRPr>
        </a:p>
      </dsp:txBody>
      <dsp:txXfrm>
        <a:off x="205216" y="1090145"/>
        <a:ext cx="2550628" cy="312799"/>
      </dsp:txXfrm>
    </dsp:sp>
    <dsp:sp modelId="{E46628DA-DFCB-494E-9EDB-9DEB3E961771}">
      <dsp:nvSpPr>
        <dsp:cNvPr id="0" name=""/>
        <dsp:cNvSpPr/>
      </dsp:nvSpPr>
      <dsp:spPr>
        <a:xfrm>
          <a:off x="195484" y="1439764"/>
          <a:ext cx="2570092"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Охрана и воспроизводство объектов животного мира и среды их обитания</a:t>
          </a:r>
          <a:endParaRPr lang="ru-RU" sz="1000" kern="1200" dirty="0">
            <a:solidFill>
              <a:schemeClr val="tx1"/>
            </a:solidFill>
            <a:latin typeface="Times New Roman" panose="02020603050405020304" pitchFamily="18" charset="0"/>
            <a:cs typeface="Times New Roman" panose="02020603050405020304" pitchFamily="18" charset="0"/>
          </a:endParaRPr>
        </a:p>
      </dsp:txBody>
      <dsp:txXfrm>
        <a:off x="205216" y="1449496"/>
        <a:ext cx="2550628" cy="312799"/>
      </dsp:txXfrm>
    </dsp:sp>
    <dsp:sp modelId="{0AC65D80-99D6-40C0-8E49-2EECF2BCE3A9}">
      <dsp:nvSpPr>
        <dsp:cNvPr id="0" name=""/>
        <dsp:cNvSpPr/>
      </dsp:nvSpPr>
      <dsp:spPr>
        <a:xfrm>
          <a:off x="193608" y="1799408"/>
          <a:ext cx="2570092"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Развитие водохозяйственного комплекса</a:t>
          </a:r>
          <a:endParaRPr lang="ru-RU" sz="1000" kern="1200" dirty="0">
            <a:solidFill>
              <a:schemeClr val="tx1"/>
            </a:solidFill>
            <a:latin typeface="Times New Roman" panose="02020603050405020304" pitchFamily="18" charset="0"/>
            <a:cs typeface="Times New Roman" panose="02020603050405020304" pitchFamily="18" charset="0"/>
          </a:endParaRPr>
        </a:p>
      </dsp:txBody>
      <dsp:txXfrm>
        <a:off x="203340" y="1809140"/>
        <a:ext cx="2550628" cy="312799"/>
      </dsp:txXfrm>
    </dsp:sp>
    <dsp:sp modelId="{C2A5106F-03A4-46E1-8897-B6F86B1EB211}">
      <dsp:nvSpPr>
        <dsp:cNvPr id="0" name=""/>
        <dsp:cNvSpPr/>
      </dsp:nvSpPr>
      <dsp:spPr>
        <a:xfrm>
          <a:off x="193608" y="2159053"/>
          <a:ext cx="2570092"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Развитие лесного хозяйства</a:t>
          </a:r>
          <a:endParaRPr lang="ru-RU" sz="1000" kern="1200" dirty="0">
            <a:solidFill>
              <a:schemeClr val="tx1"/>
            </a:solidFill>
            <a:latin typeface="Times New Roman" panose="02020603050405020304" pitchFamily="18" charset="0"/>
            <a:cs typeface="Times New Roman" panose="02020603050405020304" pitchFamily="18" charset="0"/>
          </a:endParaRPr>
        </a:p>
      </dsp:txBody>
      <dsp:txXfrm>
        <a:off x="203340" y="2168785"/>
        <a:ext cx="2550628" cy="312799"/>
      </dsp:txXfrm>
    </dsp:sp>
    <dsp:sp modelId="{C4145823-F6A6-4FD0-91E7-96466CB8D1F1}">
      <dsp:nvSpPr>
        <dsp:cNvPr id="0" name=""/>
        <dsp:cNvSpPr/>
      </dsp:nvSpPr>
      <dsp:spPr>
        <a:xfrm>
          <a:off x="193608" y="2518697"/>
          <a:ext cx="2570092"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Обращение с отходами, в том числе с твердыми коммунальными отходами</a:t>
          </a:r>
          <a:endParaRPr lang="ru-RU" sz="1000" kern="1200" dirty="0">
            <a:solidFill>
              <a:schemeClr val="tx1"/>
            </a:solidFill>
            <a:latin typeface="Times New Roman" panose="02020603050405020304" pitchFamily="18" charset="0"/>
            <a:cs typeface="Times New Roman" panose="02020603050405020304" pitchFamily="18" charset="0"/>
          </a:endParaRPr>
        </a:p>
      </dsp:txBody>
      <dsp:txXfrm>
        <a:off x="203340" y="2528429"/>
        <a:ext cx="2550628" cy="312799"/>
      </dsp:txXfrm>
    </dsp:sp>
    <dsp:sp modelId="{EEB2D4C0-44EF-4409-AA48-84DEFA84FBF0}">
      <dsp:nvSpPr>
        <dsp:cNvPr id="0" name=""/>
        <dsp:cNvSpPr/>
      </dsp:nvSpPr>
      <dsp:spPr>
        <a:xfrm>
          <a:off x="193608" y="2878342"/>
          <a:ext cx="2570092"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ru-RU" sz="10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000" kern="1200" dirty="0">
            <a:solidFill>
              <a:schemeClr val="tx1"/>
            </a:solidFill>
            <a:latin typeface="Times New Roman" panose="02020603050405020304" pitchFamily="18" charset="0"/>
            <a:cs typeface="Times New Roman" panose="02020603050405020304" pitchFamily="18" charset="0"/>
          </a:endParaRPr>
        </a:p>
      </dsp:txBody>
      <dsp:txXfrm>
        <a:off x="203340" y="2888074"/>
        <a:ext cx="2550628" cy="312799"/>
      </dsp:txXfrm>
    </dsp:sp>
    <dsp:sp modelId="{9692E4E5-EA87-4891-A501-26C7961EF45B}">
      <dsp:nvSpPr>
        <dsp:cNvPr id="0" name=""/>
        <dsp:cNvSpPr/>
      </dsp:nvSpPr>
      <dsp:spPr>
        <a:xfrm>
          <a:off x="2997768" y="360830"/>
          <a:ext cx="696083" cy="36389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План</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3008426" y="371488"/>
        <a:ext cx="674767" cy="342582"/>
      </dsp:txXfrm>
    </dsp:sp>
    <dsp:sp modelId="{54CEBF21-A4A2-4FAA-84C4-B03ADB329E3A}">
      <dsp:nvSpPr>
        <dsp:cNvPr id="0" name=""/>
        <dsp:cNvSpPr/>
      </dsp:nvSpPr>
      <dsp:spPr>
        <a:xfrm>
          <a:off x="2998111" y="752110"/>
          <a:ext cx="695397" cy="30017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0,3</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006903" y="760902"/>
        <a:ext cx="677813" cy="282589"/>
      </dsp:txXfrm>
    </dsp:sp>
    <dsp:sp modelId="{43512D5F-60E3-4A3D-A813-B95806C65BFB}">
      <dsp:nvSpPr>
        <dsp:cNvPr id="0" name=""/>
        <dsp:cNvSpPr/>
      </dsp:nvSpPr>
      <dsp:spPr>
        <a:xfrm>
          <a:off x="2997774" y="1079664"/>
          <a:ext cx="696072" cy="36160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12,4</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008365" y="1090255"/>
        <a:ext cx="674890" cy="340426"/>
      </dsp:txXfrm>
    </dsp:sp>
    <dsp:sp modelId="{ECF86931-3BE5-4A0F-A00E-45591BCD5079}">
      <dsp:nvSpPr>
        <dsp:cNvPr id="0" name=""/>
        <dsp:cNvSpPr/>
      </dsp:nvSpPr>
      <dsp:spPr>
        <a:xfrm>
          <a:off x="2997770" y="1468654"/>
          <a:ext cx="696079" cy="33905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9,7</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007701" y="1478585"/>
        <a:ext cx="676217" cy="319192"/>
      </dsp:txXfrm>
    </dsp:sp>
    <dsp:sp modelId="{F528A6ED-D95E-412F-BAC4-1D31F098E4CC}">
      <dsp:nvSpPr>
        <dsp:cNvPr id="0" name=""/>
        <dsp:cNvSpPr/>
      </dsp:nvSpPr>
      <dsp:spPr>
        <a:xfrm>
          <a:off x="3003034" y="1879264"/>
          <a:ext cx="696082" cy="28799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47,2</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011469" y="1887699"/>
        <a:ext cx="679212" cy="271129"/>
      </dsp:txXfrm>
    </dsp:sp>
    <dsp:sp modelId="{E0925483-046E-4B1C-B61F-678079386B38}">
      <dsp:nvSpPr>
        <dsp:cNvPr id="0" name=""/>
        <dsp:cNvSpPr/>
      </dsp:nvSpPr>
      <dsp:spPr>
        <a:xfrm>
          <a:off x="3003043" y="2207287"/>
          <a:ext cx="680710" cy="31323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143,6</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012217" y="2216461"/>
        <a:ext cx="662362" cy="294890"/>
      </dsp:txXfrm>
    </dsp:sp>
    <dsp:sp modelId="{0A211D61-E96B-4C12-A8C8-D8D1EEFFBC58}">
      <dsp:nvSpPr>
        <dsp:cNvPr id="0" name=""/>
        <dsp:cNvSpPr/>
      </dsp:nvSpPr>
      <dsp:spPr>
        <a:xfrm>
          <a:off x="3012464" y="2520281"/>
          <a:ext cx="667361" cy="30551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1,8</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021412" y="2529229"/>
        <a:ext cx="649465" cy="287620"/>
      </dsp:txXfrm>
    </dsp:sp>
    <dsp:sp modelId="{DD7F8CC8-677B-4412-A165-E035788EF0F0}">
      <dsp:nvSpPr>
        <dsp:cNvPr id="0" name=""/>
        <dsp:cNvSpPr/>
      </dsp:nvSpPr>
      <dsp:spPr>
        <a:xfrm>
          <a:off x="2990964" y="2890742"/>
          <a:ext cx="732444" cy="349617"/>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15,5</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001204" y="2900982"/>
        <a:ext cx="711964" cy="329137"/>
      </dsp:txXfrm>
    </dsp:sp>
    <dsp:sp modelId="{C3D65556-9B34-4346-A99C-73E3FE9EE9C6}">
      <dsp:nvSpPr>
        <dsp:cNvPr id="0" name=""/>
        <dsp:cNvSpPr/>
      </dsp:nvSpPr>
      <dsp:spPr>
        <a:xfrm>
          <a:off x="3927920" y="360830"/>
          <a:ext cx="646866" cy="37841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Факт</a:t>
          </a:r>
          <a:endParaRPr lang="ru-RU" sz="1200" b="1" kern="1200" dirty="0">
            <a:solidFill>
              <a:schemeClr val="tx1"/>
            </a:solidFill>
            <a:latin typeface="Times New Roman" panose="02020603050405020304" pitchFamily="18" charset="0"/>
            <a:cs typeface="Times New Roman" panose="02020603050405020304" pitchFamily="18" charset="0"/>
          </a:endParaRPr>
        </a:p>
      </dsp:txBody>
      <dsp:txXfrm>
        <a:off x="3939003" y="371913"/>
        <a:ext cx="624700" cy="356248"/>
      </dsp:txXfrm>
    </dsp:sp>
    <dsp:sp modelId="{83C0364A-A82B-41BD-93C7-EFFDB0175838}">
      <dsp:nvSpPr>
        <dsp:cNvPr id="0" name=""/>
        <dsp:cNvSpPr/>
      </dsp:nvSpPr>
      <dsp:spPr>
        <a:xfrm>
          <a:off x="3935082" y="766626"/>
          <a:ext cx="632541" cy="30323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0,3</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943963" y="775507"/>
        <a:ext cx="614779" cy="285468"/>
      </dsp:txXfrm>
    </dsp:sp>
    <dsp:sp modelId="{E4327505-0C43-4871-8757-A50453A0C067}">
      <dsp:nvSpPr>
        <dsp:cNvPr id="0" name=""/>
        <dsp:cNvSpPr/>
      </dsp:nvSpPr>
      <dsp:spPr>
        <a:xfrm>
          <a:off x="3935081" y="1097237"/>
          <a:ext cx="632544" cy="343414"/>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12,1</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945139" y="1107295"/>
        <a:ext cx="612428" cy="323298"/>
      </dsp:txXfrm>
    </dsp:sp>
    <dsp:sp modelId="{26A96B2E-8431-4887-87F9-A88D05F1F01E}">
      <dsp:nvSpPr>
        <dsp:cNvPr id="0" name=""/>
        <dsp:cNvSpPr/>
      </dsp:nvSpPr>
      <dsp:spPr>
        <a:xfrm>
          <a:off x="3935073" y="1468033"/>
          <a:ext cx="632560" cy="33177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9,7</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944790" y="1477750"/>
        <a:ext cx="613126" cy="312341"/>
      </dsp:txXfrm>
    </dsp:sp>
    <dsp:sp modelId="{8E8AC1E9-FB6F-42A5-9474-FD92A989D567}">
      <dsp:nvSpPr>
        <dsp:cNvPr id="0" name=""/>
        <dsp:cNvSpPr/>
      </dsp:nvSpPr>
      <dsp:spPr>
        <a:xfrm>
          <a:off x="3935077" y="1827189"/>
          <a:ext cx="632552" cy="333050"/>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41,9</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944832" y="1836944"/>
        <a:ext cx="613042" cy="313540"/>
      </dsp:txXfrm>
    </dsp:sp>
    <dsp:sp modelId="{E540DE68-EB53-4C30-AC40-243EE7A10C17}">
      <dsp:nvSpPr>
        <dsp:cNvPr id="0" name=""/>
        <dsp:cNvSpPr/>
      </dsp:nvSpPr>
      <dsp:spPr>
        <a:xfrm>
          <a:off x="3925526" y="2166282"/>
          <a:ext cx="632255"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143,4</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935258" y="2176014"/>
        <a:ext cx="612791" cy="312799"/>
      </dsp:txXfrm>
    </dsp:sp>
    <dsp:sp modelId="{E4A8A91F-C72F-42C4-9F11-3F9AA5B7D093}">
      <dsp:nvSpPr>
        <dsp:cNvPr id="0" name=""/>
        <dsp:cNvSpPr/>
      </dsp:nvSpPr>
      <dsp:spPr>
        <a:xfrm>
          <a:off x="3916493" y="2524191"/>
          <a:ext cx="610891"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1,8</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926225" y="2533923"/>
        <a:ext cx="591427" cy="312799"/>
      </dsp:txXfrm>
    </dsp:sp>
    <dsp:sp modelId="{207320A6-728B-41D5-8868-13C3E8015EF9}">
      <dsp:nvSpPr>
        <dsp:cNvPr id="0" name=""/>
        <dsp:cNvSpPr/>
      </dsp:nvSpPr>
      <dsp:spPr>
        <a:xfrm>
          <a:off x="3918010" y="2906910"/>
          <a:ext cx="608701" cy="332263"/>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15,4</a:t>
          </a:r>
          <a:endParaRPr lang="ru-RU" sz="1300" kern="1200" dirty="0">
            <a:solidFill>
              <a:schemeClr val="tx1"/>
            </a:solidFill>
            <a:latin typeface="Times New Roman" panose="02020603050405020304" pitchFamily="18" charset="0"/>
            <a:cs typeface="Times New Roman" panose="02020603050405020304" pitchFamily="18" charset="0"/>
          </a:endParaRPr>
        </a:p>
      </dsp:txBody>
      <dsp:txXfrm>
        <a:off x="3927742" y="2916642"/>
        <a:ext cx="589237" cy="312799"/>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12F5D-797B-4C71-93F7-7C835BFF7982}">
      <dsp:nvSpPr>
        <dsp:cNvPr id="0" name=""/>
        <dsp:cNvSpPr/>
      </dsp:nvSpPr>
      <dsp:spPr>
        <a:xfrm>
          <a:off x="1567" y="2593"/>
          <a:ext cx="3903032" cy="384765"/>
        </a:xfrm>
        <a:prstGeom prst="roundRect">
          <a:avLst>
            <a:gd name="adj" fmla="val 10000"/>
          </a:avLst>
        </a:prstGeom>
        <a:solidFill>
          <a:schemeClr val="accent2"/>
        </a:solidFill>
        <a:ln w="25400" cap="flat" cmpd="sng" algn="ctr">
          <a:solidFill>
            <a:schemeClr val="lt1"/>
          </a:solidFill>
          <a:prstDash val="solid"/>
        </a:ln>
        <a:effectLst>
          <a:outerShdw blurRad="63500" dist="50800" dir="5400000" sx="98000" sy="98000" rotWithShape="0">
            <a:srgbClr val="000000">
              <a:alpha val="20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12836" y="13862"/>
        <a:ext cx="3880494" cy="362227"/>
      </dsp:txXfrm>
    </dsp:sp>
    <dsp:sp modelId="{EFD09625-1EEB-463A-9D51-52F09A5E039B}">
      <dsp:nvSpPr>
        <dsp:cNvPr id="0" name=""/>
        <dsp:cNvSpPr/>
      </dsp:nvSpPr>
      <dsp:spPr>
        <a:xfrm>
          <a:off x="1567" y="403540"/>
          <a:ext cx="731452" cy="3847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2836" y="414809"/>
        <a:ext cx="708914" cy="362227"/>
      </dsp:txXfrm>
    </dsp:sp>
    <dsp:sp modelId="{B7B68934-E179-4D36-8AD9-7637EF3F0019}">
      <dsp:nvSpPr>
        <dsp:cNvPr id="0" name=""/>
        <dsp:cNvSpPr/>
      </dsp:nvSpPr>
      <dsp:spPr>
        <a:xfrm>
          <a:off x="1567" y="804486"/>
          <a:ext cx="731452" cy="3847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3600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2836" y="815755"/>
        <a:ext cx="708914" cy="362227"/>
      </dsp:txXfrm>
    </dsp:sp>
    <dsp:sp modelId="{14BABD28-5047-47A3-A701-B7AFBBE28819}">
      <dsp:nvSpPr>
        <dsp:cNvPr id="0" name=""/>
        <dsp:cNvSpPr/>
      </dsp:nvSpPr>
      <dsp:spPr>
        <a:xfrm>
          <a:off x="1567" y="1205433"/>
          <a:ext cx="731452" cy="3847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2836" y="1216702"/>
        <a:ext cx="708914" cy="362227"/>
      </dsp:txXfrm>
    </dsp:sp>
    <dsp:sp modelId="{8E7E2D4A-62E6-4A23-A5DD-552A63903B64}">
      <dsp:nvSpPr>
        <dsp:cNvPr id="0" name=""/>
        <dsp:cNvSpPr/>
      </dsp:nvSpPr>
      <dsp:spPr>
        <a:xfrm>
          <a:off x="1567" y="1606380"/>
          <a:ext cx="731452" cy="3847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2836" y="1617649"/>
        <a:ext cx="708914" cy="362227"/>
      </dsp:txXfrm>
    </dsp:sp>
    <dsp:sp modelId="{085136A3-D02F-461C-B31C-FD1D69D16759}">
      <dsp:nvSpPr>
        <dsp:cNvPr id="0" name=""/>
        <dsp:cNvSpPr/>
      </dsp:nvSpPr>
      <dsp:spPr>
        <a:xfrm>
          <a:off x="1567" y="2007326"/>
          <a:ext cx="731452" cy="3847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2836" y="2018595"/>
        <a:ext cx="708914" cy="362227"/>
      </dsp:txXfrm>
    </dsp:sp>
    <dsp:sp modelId="{2BC9EB28-F68D-4321-836D-A642C2C0DAB1}">
      <dsp:nvSpPr>
        <dsp:cNvPr id="0" name=""/>
        <dsp:cNvSpPr/>
      </dsp:nvSpPr>
      <dsp:spPr>
        <a:xfrm>
          <a:off x="1567" y="2408273"/>
          <a:ext cx="731452" cy="3847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13,5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2836" y="2419542"/>
        <a:ext cx="708914" cy="362227"/>
      </dsp:txXfrm>
    </dsp:sp>
    <dsp:sp modelId="{85D767EC-FAE5-4312-B23F-9B41F2C6B7D7}">
      <dsp:nvSpPr>
        <dsp:cNvPr id="0" name=""/>
        <dsp:cNvSpPr/>
      </dsp:nvSpPr>
      <dsp:spPr>
        <a:xfrm>
          <a:off x="1567" y="2809220"/>
          <a:ext cx="731452" cy="3847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58,9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2836" y="2820489"/>
        <a:ext cx="708914" cy="362227"/>
      </dsp:txXfrm>
    </dsp:sp>
    <dsp:sp modelId="{5723D116-E6E9-4E30-8E5E-41AD138E91BC}">
      <dsp:nvSpPr>
        <dsp:cNvPr id="0" name=""/>
        <dsp:cNvSpPr/>
      </dsp:nvSpPr>
      <dsp:spPr>
        <a:xfrm>
          <a:off x="1567" y="3210166"/>
          <a:ext cx="731452" cy="3847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39,9</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2836" y="3221435"/>
        <a:ext cx="708914" cy="362227"/>
      </dsp:txXfrm>
    </dsp:sp>
    <dsp:sp modelId="{3A78BFE4-0937-43B3-95F4-BFC602B975D7}">
      <dsp:nvSpPr>
        <dsp:cNvPr id="0" name=""/>
        <dsp:cNvSpPr/>
      </dsp:nvSpPr>
      <dsp:spPr>
        <a:xfrm>
          <a:off x="1567" y="3611113"/>
          <a:ext cx="731452" cy="3847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63,6</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2836" y="3622382"/>
        <a:ext cx="708914" cy="362227"/>
      </dsp:txXfrm>
    </dsp:sp>
    <dsp:sp modelId="{DAC35B90-9924-435A-A9E4-FDF447F24324}">
      <dsp:nvSpPr>
        <dsp:cNvPr id="0" name=""/>
        <dsp:cNvSpPr/>
      </dsp:nvSpPr>
      <dsp:spPr>
        <a:xfrm>
          <a:off x="1567" y="4012060"/>
          <a:ext cx="731452" cy="3847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101,7</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2836" y="4023329"/>
        <a:ext cx="708914" cy="362227"/>
      </dsp:txXfrm>
    </dsp:sp>
    <dsp:sp modelId="{3CD13E3B-1737-4DF7-83C7-396F6D9B8BDB}">
      <dsp:nvSpPr>
        <dsp:cNvPr id="0" name=""/>
        <dsp:cNvSpPr/>
      </dsp:nvSpPr>
      <dsp:spPr>
        <a:xfrm>
          <a:off x="1567" y="4413006"/>
          <a:ext cx="731452" cy="3847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53,6</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2836" y="4424275"/>
        <a:ext cx="708914" cy="362227"/>
      </dsp:txXfrm>
    </dsp:sp>
    <dsp:sp modelId="{B8BC055A-120C-4F0D-8EC0-5DAFE49250F4}">
      <dsp:nvSpPr>
        <dsp:cNvPr id="0" name=""/>
        <dsp:cNvSpPr/>
      </dsp:nvSpPr>
      <dsp:spPr>
        <a:xfrm>
          <a:off x="1567" y="4813953"/>
          <a:ext cx="731452" cy="3847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2836" y="4825222"/>
        <a:ext cx="708914" cy="362227"/>
      </dsp:txXfrm>
    </dsp:sp>
    <dsp:sp modelId="{576C6983-4618-426C-8177-DEA9FE3AC4EB}">
      <dsp:nvSpPr>
        <dsp:cNvPr id="0" name=""/>
        <dsp:cNvSpPr/>
      </dsp:nvSpPr>
      <dsp:spPr>
        <a:xfrm>
          <a:off x="794462" y="403540"/>
          <a:ext cx="731452" cy="3847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05731" y="414809"/>
        <a:ext cx="708914" cy="362227"/>
      </dsp:txXfrm>
    </dsp:sp>
    <dsp:sp modelId="{672DFC88-43F4-433B-9B7F-D5CE282279E3}">
      <dsp:nvSpPr>
        <dsp:cNvPr id="0" name=""/>
        <dsp:cNvSpPr/>
      </dsp:nvSpPr>
      <dsp:spPr>
        <a:xfrm>
          <a:off x="794462" y="804486"/>
          <a:ext cx="731452" cy="3847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2453</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5731" y="815755"/>
        <a:ext cx="708914" cy="362227"/>
      </dsp:txXfrm>
    </dsp:sp>
    <dsp:sp modelId="{C586111C-58B6-40AF-8D8A-60EE680572BA}">
      <dsp:nvSpPr>
        <dsp:cNvPr id="0" name=""/>
        <dsp:cNvSpPr/>
      </dsp:nvSpPr>
      <dsp:spPr>
        <a:xfrm>
          <a:off x="794462" y="1205433"/>
          <a:ext cx="731452" cy="3847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5731" y="1216702"/>
        <a:ext cx="708914" cy="362227"/>
      </dsp:txXfrm>
    </dsp:sp>
    <dsp:sp modelId="{41590EE3-70B4-4E0E-8D44-18EF1FD97F2E}">
      <dsp:nvSpPr>
        <dsp:cNvPr id="0" name=""/>
        <dsp:cNvSpPr/>
      </dsp:nvSpPr>
      <dsp:spPr>
        <a:xfrm>
          <a:off x="794462" y="1606380"/>
          <a:ext cx="731452" cy="3847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48,4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5731" y="1617649"/>
        <a:ext cx="708914" cy="362227"/>
      </dsp:txXfrm>
    </dsp:sp>
    <dsp:sp modelId="{6CE5FDB4-BFBB-4259-A330-B441199BCE24}">
      <dsp:nvSpPr>
        <dsp:cNvPr id="0" name=""/>
        <dsp:cNvSpPr/>
      </dsp:nvSpPr>
      <dsp:spPr>
        <a:xfrm>
          <a:off x="794462" y="2007326"/>
          <a:ext cx="731452" cy="3847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25,5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5731" y="2018595"/>
        <a:ext cx="708914" cy="362227"/>
      </dsp:txXfrm>
    </dsp:sp>
    <dsp:sp modelId="{89DC61A6-3199-4C88-A8D1-98ADCFDD3274}">
      <dsp:nvSpPr>
        <dsp:cNvPr id="0" name=""/>
        <dsp:cNvSpPr/>
      </dsp:nvSpPr>
      <dsp:spPr>
        <a:xfrm>
          <a:off x="794462" y="2408273"/>
          <a:ext cx="731452" cy="3847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43,1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5731" y="2419542"/>
        <a:ext cx="708914" cy="362227"/>
      </dsp:txXfrm>
    </dsp:sp>
    <dsp:sp modelId="{B35EEDEE-A63C-4DC0-9860-A34A7BFD903E}">
      <dsp:nvSpPr>
        <dsp:cNvPr id="0" name=""/>
        <dsp:cNvSpPr/>
      </dsp:nvSpPr>
      <dsp:spPr>
        <a:xfrm>
          <a:off x="794462" y="2809220"/>
          <a:ext cx="731452" cy="3847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58,9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5731" y="2820489"/>
        <a:ext cx="708914" cy="362227"/>
      </dsp:txXfrm>
    </dsp:sp>
    <dsp:sp modelId="{88014210-1086-4442-92DA-669AEAB25114}">
      <dsp:nvSpPr>
        <dsp:cNvPr id="0" name=""/>
        <dsp:cNvSpPr/>
      </dsp:nvSpPr>
      <dsp:spPr>
        <a:xfrm>
          <a:off x="794462" y="3210166"/>
          <a:ext cx="731452" cy="3847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39,9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5731" y="3221435"/>
        <a:ext cx="708914" cy="362227"/>
      </dsp:txXfrm>
    </dsp:sp>
    <dsp:sp modelId="{5024C7B3-EE12-4411-95EF-FD933CC37083}">
      <dsp:nvSpPr>
        <dsp:cNvPr id="0" name=""/>
        <dsp:cNvSpPr/>
      </dsp:nvSpPr>
      <dsp:spPr>
        <a:xfrm>
          <a:off x="794462" y="3611113"/>
          <a:ext cx="731452" cy="3847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63,6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5731" y="3622382"/>
        <a:ext cx="708914" cy="362227"/>
      </dsp:txXfrm>
    </dsp:sp>
    <dsp:sp modelId="{7C7E1B03-8455-4A3F-A01E-3BA847FF7D73}">
      <dsp:nvSpPr>
        <dsp:cNvPr id="0" name=""/>
        <dsp:cNvSpPr/>
      </dsp:nvSpPr>
      <dsp:spPr>
        <a:xfrm>
          <a:off x="794462" y="4012060"/>
          <a:ext cx="731452" cy="3847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5731" y="4023329"/>
        <a:ext cx="708914" cy="362227"/>
      </dsp:txXfrm>
    </dsp:sp>
    <dsp:sp modelId="{0D930089-2293-4DA0-A2AD-C603A34B68F8}">
      <dsp:nvSpPr>
        <dsp:cNvPr id="0" name=""/>
        <dsp:cNvSpPr/>
      </dsp:nvSpPr>
      <dsp:spPr>
        <a:xfrm>
          <a:off x="794462" y="4413006"/>
          <a:ext cx="731452" cy="3847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53,6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5731" y="4424275"/>
        <a:ext cx="708914" cy="362227"/>
      </dsp:txXfrm>
    </dsp:sp>
    <dsp:sp modelId="{538186FB-B20B-4B74-9FA7-21000508ABB3}">
      <dsp:nvSpPr>
        <dsp:cNvPr id="0" name=""/>
        <dsp:cNvSpPr/>
      </dsp:nvSpPr>
      <dsp:spPr>
        <a:xfrm>
          <a:off x="794462" y="4813953"/>
          <a:ext cx="731452" cy="3847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86,2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5731" y="4825222"/>
        <a:ext cx="708914" cy="362227"/>
      </dsp:txXfrm>
    </dsp:sp>
    <dsp:sp modelId="{A25BE625-018B-46BA-BE7F-ED875B975F26}">
      <dsp:nvSpPr>
        <dsp:cNvPr id="0" name=""/>
        <dsp:cNvSpPr/>
      </dsp:nvSpPr>
      <dsp:spPr>
        <a:xfrm>
          <a:off x="1587357" y="403540"/>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598626" y="414809"/>
        <a:ext cx="708914" cy="362227"/>
      </dsp:txXfrm>
    </dsp:sp>
    <dsp:sp modelId="{CB2AF246-A0C3-4F64-A578-D38165C39147}">
      <dsp:nvSpPr>
        <dsp:cNvPr id="0" name=""/>
        <dsp:cNvSpPr/>
      </dsp:nvSpPr>
      <dsp:spPr>
        <a:xfrm>
          <a:off x="1587357" y="804486"/>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3700</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598626" y="815755"/>
        <a:ext cx="708914" cy="362227"/>
      </dsp:txXfrm>
    </dsp:sp>
    <dsp:sp modelId="{02D78884-08A2-47FD-874A-FD0B1E1D6A24}">
      <dsp:nvSpPr>
        <dsp:cNvPr id="0" name=""/>
        <dsp:cNvSpPr/>
      </dsp:nvSpPr>
      <dsp:spPr>
        <a:xfrm>
          <a:off x="1587357" y="1205433"/>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598626" y="1216702"/>
        <a:ext cx="708914" cy="362227"/>
      </dsp:txXfrm>
    </dsp:sp>
    <dsp:sp modelId="{59176932-D6D5-4C36-BF7A-69A1297C4BAD}">
      <dsp:nvSpPr>
        <dsp:cNvPr id="0" name=""/>
        <dsp:cNvSpPr/>
      </dsp:nvSpPr>
      <dsp:spPr>
        <a:xfrm>
          <a:off x="1587357" y="1606380"/>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58</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598626" y="1617649"/>
        <a:ext cx="708914" cy="362227"/>
      </dsp:txXfrm>
    </dsp:sp>
    <dsp:sp modelId="{BA61E3A6-0BE5-4066-9F94-BB1BFFF8EBBF}">
      <dsp:nvSpPr>
        <dsp:cNvPr id="0" name=""/>
        <dsp:cNvSpPr/>
      </dsp:nvSpPr>
      <dsp:spPr>
        <a:xfrm>
          <a:off x="1587357" y="2007326"/>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5,25</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598626" y="2018595"/>
        <a:ext cx="708914" cy="362227"/>
      </dsp:txXfrm>
    </dsp:sp>
    <dsp:sp modelId="{8C5A4ABB-F609-4CF2-8CFC-5593BE697C3C}">
      <dsp:nvSpPr>
        <dsp:cNvPr id="0" name=""/>
        <dsp:cNvSpPr/>
      </dsp:nvSpPr>
      <dsp:spPr>
        <a:xfrm>
          <a:off x="1587357" y="2408273"/>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16,5</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598626" y="2419542"/>
        <a:ext cx="708914" cy="362227"/>
      </dsp:txXfrm>
    </dsp:sp>
    <dsp:sp modelId="{5CA92D6E-6985-440B-92AD-5A876699A5A4}">
      <dsp:nvSpPr>
        <dsp:cNvPr id="0" name=""/>
        <dsp:cNvSpPr/>
      </dsp:nvSpPr>
      <dsp:spPr>
        <a:xfrm>
          <a:off x="1587357" y="2809220"/>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59,5</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598626" y="2820489"/>
        <a:ext cx="708914" cy="362227"/>
      </dsp:txXfrm>
    </dsp:sp>
    <dsp:sp modelId="{87969A2D-5692-4CC9-884E-666C5AEEEFF4}">
      <dsp:nvSpPr>
        <dsp:cNvPr id="0" name=""/>
        <dsp:cNvSpPr/>
      </dsp:nvSpPr>
      <dsp:spPr>
        <a:xfrm>
          <a:off x="1587357" y="3210166"/>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40,1</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598626" y="3221435"/>
        <a:ext cx="708914" cy="362227"/>
      </dsp:txXfrm>
    </dsp:sp>
    <dsp:sp modelId="{1AD84C0F-8AFE-43C0-9868-CF819B520AFB}">
      <dsp:nvSpPr>
        <dsp:cNvPr id="0" name=""/>
        <dsp:cNvSpPr/>
      </dsp:nvSpPr>
      <dsp:spPr>
        <a:xfrm>
          <a:off x="1587357" y="3611113"/>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63,9</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598626" y="3622382"/>
        <a:ext cx="708914" cy="362227"/>
      </dsp:txXfrm>
    </dsp:sp>
    <dsp:sp modelId="{D9DB4073-BDFF-4C59-8442-57C4C416C439}">
      <dsp:nvSpPr>
        <dsp:cNvPr id="0" name=""/>
        <dsp:cNvSpPr/>
      </dsp:nvSpPr>
      <dsp:spPr>
        <a:xfrm>
          <a:off x="1587357" y="4012060"/>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101,6</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598626" y="4023329"/>
        <a:ext cx="708914" cy="362227"/>
      </dsp:txXfrm>
    </dsp:sp>
    <dsp:sp modelId="{7875EF03-4483-4118-9FF3-1ED10A0A5A9F}">
      <dsp:nvSpPr>
        <dsp:cNvPr id="0" name=""/>
        <dsp:cNvSpPr/>
      </dsp:nvSpPr>
      <dsp:spPr>
        <a:xfrm>
          <a:off x="1587357" y="4413006"/>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53,5</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598626" y="4424275"/>
        <a:ext cx="708914" cy="362227"/>
      </dsp:txXfrm>
    </dsp:sp>
    <dsp:sp modelId="{DC6C973C-C6D3-4FB9-AF43-35160F043C23}">
      <dsp:nvSpPr>
        <dsp:cNvPr id="0" name=""/>
        <dsp:cNvSpPr/>
      </dsp:nvSpPr>
      <dsp:spPr>
        <a:xfrm>
          <a:off x="1587357" y="4813953"/>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70</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1598626" y="4825222"/>
        <a:ext cx="708914" cy="362227"/>
      </dsp:txXfrm>
    </dsp:sp>
    <dsp:sp modelId="{9E5D5161-23D7-41B4-A187-BE6D7C6483D0}">
      <dsp:nvSpPr>
        <dsp:cNvPr id="0" name=""/>
        <dsp:cNvSpPr/>
      </dsp:nvSpPr>
      <dsp:spPr>
        <a:xfrm>
          <a:off x="2380252" y="403540"/>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391521" y="414809"/>
        <a:ext cx="708914" cy="362227"/>
      </dsp:txXfrm>
    </dsp:sp>
    <dsp:sp modelId="{2965B01E-C0DE-4302-ADA0-732BD580C7B1}">
      <dsp:nvSpPr>
        <dsp:cNvPr id="0" name=""/>
        <dsp:cNvSpPr/>
      </dsp:nvSpPr>
      <dsp:spPr>
        <a:xfrm>
          <a:off x="2380252" y="804486"/>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3800</a:t>
          </a:r>
          <a:endParaRPr lang="ru-RU" sz="1100" kern="1200" dirty="0" smtClean="0">
            <a:solidFill>
              <a:schemeClr val="tx1"/>
            </a:solidFill>
            <a:latin typeface="Times New Roman" panose="02020603050405020304" pitchFamily="18" charset="0"/>
            <a:cs typeface="Times New Roman" panose="02020603050405020304" pitchFamily="18" charset="0"/>
          </a:endParaRPr>
        </a:p>
      </dsp:txBody>
      <dsp:txXfrm>
        <a:off x="2391521" y="815755"/>
        <a:ext cx="708914" cy="362227"/>
      </dsp:txXfrm>
    </dsp:sp>
    <dsp:sp modelId="{A7AF9B85-BF68-40A8-954B-A40EDB5CAF9F}">
      <dsp:nvSpPr>
        <dsp:cNvPr id="0" name=""/>
        <dsp:cNvSpPr/>
      </dsp:nvSpPr>
      <dsp:spPr>
        <a:xfrm>
          <a:off x="2380252" y="1205433"/>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391521" y="1216702"/>
        <a:ext cx="708914" cy="362227"/>
      </dsp:txXfrm>
    </dsp:sp>
    <dsp:sp modelId="{EFF40216-5B58-45C6-B485-1C9C4561DF2F}">
      <dsp:nvSpPr>
        <dsp:cNvPr id="0" name=""/>
        <dsp:cNvSpPr/>
      </dsp:nvSpPr>
      <dsp:spPr>
        <a:xfrm>
          <a:off x="2380252" y="1606380"/>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60</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391521" y="1617649"/>
        <a:ext cx="708914" cy="362227"/>
      </dsp:txXfrm>
    </dsp:sp>
    <dsp:sp modelId="{7653A429-0E18-4BE3-A07C-F1A5A9D672E3}">
      <dsp:nvSpPr>
        <dsp:cNvPr id="0" name=""/>
        <dsp:cNvSpPr/>
      </dsp:nvSpPr>
      <dsp:spPr>
        <a:xfrm>
          <a:off x="2380252" y="2007326"/>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391521" y="2018595"/>
        <a:ext cx="708914" cy="362227"/>
      </dsp:txXfrm>
    </dsp:sp>
    <dsp:sp modelId="{35DF38A4-C109-469A-81F6-242705CF6432}">
      <dsp:nvSpPr>
        <dsp:cNvPr id="0" name=""/>
        <dsp:cNvSpPr/>
      </dsp:nvSpPr>
      <dsp:spPr>
        <a:xfrm>
          <a:off x="2380252" y="2408273"/>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19,5</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391521" y="2419542"/>
        <a:ext cx="708914" cy="362227"/>
      </dsp:txXfrm>
    </dsp:sp>
    <dsp:sp modelId="{72D34432-C31A-4895-8C4B-497C4DC5EA4F}">
      <dsp:nvSpPr>
        <dsp:cNvPr id="0" name=""/>
        <dsp:cNvSpPr/>
      </dsp:nvSpPr>
      <dsp:spPr>
        <a:xfrm>
          <a:off x="2380252" y="2809220"/>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60,1</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391521" y="2820489"/>
        <a:ext cx="708914" cy="362227"/>
      </dsp:txXfrm>
    </dsp:sp>
    <dsp:sp modelId="{045D0221-8BD3-4C96-BFC2-9785CD8963A7}">
      <dsp:nvSpPr>
        <dsp:cNvPr id="0" name=""/>
        <dsp:cNvSpPr/>
      </dsp:nvSpPr>
      <dsp:spPr>
        <a:xfrm>
          <a:off x="2380252" y="3210166"/>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40,5</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391521" y="3221435"/>
        <a:ext cx="708914" cy="362227"/>
      </dsp:txXfrm>
    </dsp:sp>
    <dsp:sp modelId="{B32920AD-CA25-4F00-99B3-FE0C85B281E2}">
      <dsp:nvSpPr>
        <dsp:cNvPr id="0" name=""/>
        <dsp:cNvSpPr/>
      </dsp:nvSpPr>
      <dsp:spPr>
        <a:xfrm>
          <a:off x="2380252" y="3611113"/>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64,2</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391521" y="3622382"/>
        <a:ext cx="708914" cy="362227"/>
      </dsp:txXfrm>
    </dsp:sp>
    <dsp:sp modelId="{1DC44EE5-BB20-4855-9487-686EF587A66B}">
      <dsp:nvSpPr>
        <dsp:cNvPr id="0" name=""/>
        <dsp:cNvSpPr/>
      </dsp:nvSpPr>
      <dsp:spPr>
        <a:xfrm>
          <a:off x="2380252" y="4012060"/>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101,5</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391521" y="4023329"/>
        <a:ext cx="708914" cy="362227"/>
      </dsp:txXfrm>
    </dsp:sp>
    <dsp:sp modelId="{628AF6C3-31B6-4D83-8E6E-4C6B426E9132}">
      <dsp:nvSpPr>
        <dsp:cNvPr id="0" name=""/>
        <dsp:cNvSpPr/>
      </dsp:nvSpPr>
      <dsp:spPr>
        <a:xfrm>
          <a:off x="2380252" y="4413006"/>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53,4</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391521" y="4424275"/>
        <a:ext cx="708914" cy="362227"/>
      </dsp:txXfrm>
    </dsp:sp>
    <dsp:sp modelId="{00FB6936-01F5-4D69-AF36-37F715DAE13B}">
      <dsp:nvSpPr>
        <dsp:cNvPr id="0" name=""/>
        <dsp:cNvSpPr/>
      </dsp:nvSpPr>
      <dsp:spPr>
        <a:xfrm>
          <a:off x="2380252" y="4813953"/>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80</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391521" y="4825222"/>
        <a:ext cx="708914" cy="362227"/>
      </dsp:txXfrm>
    </dsp:sp>
    <dsp:sp modelId="{F8905714-088D-483C-AC16-D43BF2F0BF16}">
      <dsp:nvSpPr>
        <dsp:cNvPr id="0" name=""/>
        <dsp:cNvSpPr/>
      </dsp:nvSpPr>
      <dsp:spPr>
        <a:xfrm>
          <a:off x="3173147" y="403540"/>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84416" y="414809"/>
        <a:ext cx="708914" cy="362227"/>
      </dsp:txXfrm>
    </dsp:sp>
    <dsp:sp modelId="{24CEF574-2765-4D7C-A195-C900E925FBE6}">
      <dsp:nvSpPr>
        <dsp:cNvPr id="0" name=""/>
        <dsp:cNvSpPr/>
      </dsp:nvSpPr>
      <dsp:spPr>
        <a:xfrm>
          <a:off x="3173147" y="804486"/>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3900</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184416" y="815755"/>
        <a:ext cx="708914" cy="362227"/>
      </dsp:txXfrm>
    </dsp:sp>
    <dsp:sp modelId="{4CD2A706-78CC-47E3-A8F8-D778F944372A}">
      <dsp:nvSpPr>
        <dsp:cNvPr id="0" name=""/>
        <dsp:cNvSpPr/>
      </dsp:nvSpPr>
      <dsp:spPr>
        <a:xfrm>
          <a:off x="3173147" y="1205433"/>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184416" y="1216702"/>
        <a:ext cx="708914" cy="362227"/>
      </dsp:txXfrm>
    </dsp:sp>
    <dsp:sp modelId="{374E99F0-AE84-4383-93E4-780F78CE6D13}">
      <dsp:nvSpPr>
        <dsp:cNvPr id="0" name=""/>
        <dsp:cNvSpPr/>
      </dsp:nvSpPr>
      <dsp:spPr>
        <a:xfrm>
          <a:off x="3173147" y="1606380"/>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62</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184416" y="1617649"/>
        <a:ext cx="708914" cy="362227"/>
      </dsp:txXfrm>
    </dsp:sp>
    <dsp:sp modelId="{874CF4BC-44A5-455D-A60A-EB599B596188}">
      <dsp:nvSpPr>
        <dsp:cNvPr id="0" name=""/>
        <dsp:cNvSpPr/>
      </dsp:nvSpPr>
      <dsp:spPr>
        <a:xfrm>
          <a:off x="3173147" y="2007326"/>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6,75</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184416" y="2018595"/>
        <a:ext cx="708914" cy="362227"/>
      </dsp:txXfrm>
    </dsp:sp>
    <dsp:sp modelId="{D2D81AF8-4EA8-45A6-A84D-9694EF1BCFE7}">
      <dsp:nvSpPr>
        <dsp:cNvPr id="0" name=""/>
        <dsp:cNvSpPr/>
      </dsp:nvSpPr>
      <dsp:spPr>
        <a:xfrm>
          <a:off x="3173147" y="2408273"/>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22,5</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184416" y="2419542"/>
        <a:ext cx="708914" cy="362227"/>
      </dsp:txXfrm>
    </dsp:sp>
    <dsp:sp modelId="{B05C0A3E-A45E-4E74-81F8-BADC3EA7BC7D}">
      <dsp:nvSpPr>
        <dsp:cNvPr id="0" name=""/>
        <dsp:cNvSpPr/>
      </dsp:nvSpPr>
      <dsp:spPr>
        <a:xfrm>
          <a:off x="3173147" y="2809220"/>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60,7</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184416" y="2820489"/>
        <a:ext cx="708914" cy="362227"/>
      </dsp:txXfrm>
    </dsp:sp>
    <dsp:sp modelId="{BCCEAE2D-9CDB-4932-BA94-8ED94F1B37EB}">
      <dsp:nvSpPr>
        <dsp:cNvPr id="0" name=""/>
        <dsp:cNvSpPr/>
      </dsp:nvSpPr>
      <dsp:spPr>
        <a:xfrm>
          <a:off x="3173147" y="3210166"/>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40,6</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184416" y="3221435"/>
        <a:ext cx="708914" cy="362227"/>
      </dsp:txXfrm>
    </dsp:sp>
    <dsp:sp modelId="{BFFADC69-15E2-46D7-A0AA-F422C3EC12BE}">
      <dsp:nvSpPr>
        <dsp:cNvPr id="0" name=""/>
        <dsp:cNvSpPr/>
      </dsp:nvSpPr>
      <dsp:spPr>
        <a:xfrm>
          <a:off x="3173147" y="3611113"/>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64,5</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184416" y="3622382"/>
        <a:ext cx="708914" cy="362227"/>
      </dsp:txXfrm>
    </dsp:sp>
    <dsp:sp modelId="{F16C6A01-17E0-44A4-B227-5BD9A26C1192}">
      <dsp:nvSpPr>
        <dsp:cNvPr id="0" name=""/>
        <dsp:cNvSpPr/>
      </dsp:nvSpPr>
      <dsp:spPr>
        <a:xfrm>
          <a:off x="3173147" y="4012060"/>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101,4</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184416" y="4023329"/>
        <a:ext cx="708914" cy="362227"/>
      </dsp:txXfrm>
    </dsp:sp>
    <dsp:sp modelId="{969F2946-C23A-4579-B0D4-9061F075A0E2}">
      <dsp:nvSpPr>
        <dsp:cNvPr id="0" name=""/>
        <dsp:cNvSpPr/>
      </dsp:nvSpPr>
      <dsp:spPr>
        <a:xfrm>
          <a:off x="3173147" y="4413006"/>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smtClean="0">
              <a:solidFill>
                <a:schemeClr val="tx1"/>
              </a:solidFill>
              <a:latin typeface="Times New Roman" panose="02020603050405020304" pitchFamily="18" charset="0"/>
              <a:cs typeface="Times New Roman" panose="02020603050405020304" pitchFamily="18" charset="0"/>
            </a:rPr>
            <a:t>53,3</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184416" y="4424275"/>
        <a:ext cx="708914" cy="362227"/>
      </dsp:txXfrm>
    </dsp:sp>
    <dsp:sp modelId="{23B1EF05-E0CC-41F4-B462-189D827372C2}">
      <dsp:nvSpPr>
        <dsp:cNvPr id="0" name=""/>
        <dsp:cNvSpPr/>
      </dsp:nvSpPr>
      <dsp:spPr>
        <a:xfrm>
          <a:off x="3173147" y="4813953"/>
          <a:ext cx="731452" cy="3847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90</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3184416" y="4825222"/>
        <a:ext cx="708914" cy="362227"/>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12F5D-797B-4C71-93F7-7C835BFF7982}">
      <dsp:nvSpPr>
        <dsp:cNvPr id="0" name=""/>
        <dsp:cNvSpPr/>
      </dsp:nvSpPr>
      <dsp:spPr>
        <a:xfrm>
          <a:off x="1567" y="3872"/>
          <a:ext cx="3903032" cy="428165"/>
        </a:xfrm>
        <a:prstGeom prst="roundRect">
          <a:avLst>
            <a:gd name="adj" fmla="val 10000"/>
          </a:avLst>
        </a:prstGeom>
        <a:solidFill>
          <a:schemeClr val="accent2"/>
        </a:solidFill>
        <a:ln w="25400" cap="flat" cmpd="sng" algn="ctr">
          <a:solidFill>
            <a:schemeClr val="lt1"/>
          </a:solidFill>
          <a:prstDash val="solid"/>
        </a:ln>
        <a:effectLst>
          <a:outerShdw blurRad="63500" dist="50800" dir="5400000" sx="98000" sy="98000" rotWithShape="0">
            <a:srgbClr val="000000">
              <a:alpha val="20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14108" y="16413"/>
        <a:ext cx="3877950" cy="403083"/>
      </dsp:txXfrm>
    </dsp:sp>
    <dsp:sp modelId="{EFD09625-1EEB-463A-9D51-52F09A5E039B}">
      <dsp:nvSpPr>
        <dsp:cNvPr id="0" name=""/>
        <dsp:cNvSpPr/>
      </dsp:nvSpPr>
      <dsp:spPr>
        <a:xfrm>
          <a:off x="1567" y="449581"/>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4108" y="462122"/>
        <a:ext cx="706370" cy="403083"/>
      </dsp:txXfrm>
    </dsp:sp>
    <dsp:sp modelId="{B7B68934-E179-4D36-8AD9-7637EF3F0019}">
      <dsp:nvSpPr>
        <dsp:cNvPr id="0" name=""/>
        <dsp:cNvSpPr/>
      </dsp:nvSpPr>
      <dsp:spPr>
        <a:xfrm>
          <a:off x="1567" y="895291"/>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4108" y="907832"/>
        <a:ext cx="706370" cy="403083"/>
      </dsp:txXfrm>
    </dsp:sp>
    <dsp:sp modelId="{14BABD28-5047-47A3-A701-B7AFBBE28819}">
      <dsp:nvSpPr>
        <dsp:cNvPr id="0" name=""/>
        <dsp:cNvSpPr/>
      </dsp:nvSpPr>
      <dsp:spPr>
        <a:xfrm>
          <a:off x="1567" y="1341000"/>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4108" y="1353541"/>
        <a:ext cx="706370" cy="403083"/>
      </dsp:txXfrm>
    </dsp:sp>
    <dsp:sp modelId="{8E7E2D4A-62E6-4A23-A5DD-552A63903B64}">
      <dsp:nvSpPr>
        <dsp:cNvPr id="0" name=""/>
        <dsp:cNvSpPr/>
      </dsp:nvSpPr>
      <dsp:spPr>
        <a:xfrm>
          <a:off x="1567" y="1786709"/>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4108" y="1799250"/>
        <a:ext cx="706370" cy="403083"/>
      </dsp:txXfrm>
    </dsp:sp>
    <dsp:sp modelId="{085136A3-D02F-461C-B31C-FD1D69D16759}">
      <dsp:nvSpPr>
        <dsp:cNvPr id="0" name=""/>
        <dsp:cNvSpPr/>
      </dsp:nvSpPr>
      <dsp:spPr>
        <a:xfrm>
          <a:off x="1567" y="2232418"/>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98,0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4108" y="2244959"/>
        <a:ext cx="706370" cy="403083"/>
      </dsp:txXfrm>
    </dsp:sp>
    <dsp:sp modelId="{2BC9EB28-F68D-4321-836D-A642C2C0DAB1}">
      <dsp:nvSpPr>
        <dsp:cNvPr id="0" name=""/>
        <dsp:cNvSpPr/>
      </dsp:nvSpPr>
      <dsp:spPr>
        <a:xfrm>
          <a:off x="1567" y="2678128"/>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4108" y="2690669"/>
        <a:ext cx="706370" cy="403083"/>
      </dsp:txXfrm>
    </dsp:sp>
    <dsp:sp modelId="{85D767EC-FAE5-4312-B23F-9B41F2C6B7D7}">
      <dsp:nvSpPr>
        <dsp:cNvPr id="0" name=""/>
        <dsp:cNvSpPr/>
      </dsp:nvSpPr>
      <dsp:spPr>
        <a:xfrm>
          <a:off x="1567" y="3123837"/>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18,6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4108" y="3136378"/>
        <a:ext cx="706370" cy="403083"/>
      </dsp:txXfrm>
    </dsp:sp>
    <dsp:sp modelId="{DA43826B-0B4B-4920-A285-F98E19D5941D}">
      <dsp:nvSpPr>
        <dsp:cNvPr id="0" name=""/>
        <dsp:cNvSpPr/>
      </dsp:nvSpPr>
      <dsp:spPr>
        <a:xfrm>
          <a:off x="1567" y="3569546"/>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15800,0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4108" y="3582087"/>
        <a:ext cx="706370" cy="403083"/>
      </dsp:txXfrm>
    </dsp:sp>
    <dsp:sp modelId="{DFE4F096-5C89-4A55-B599-B9DE90644DC7}">
      <dsp:nvSpPr>
        <dsp:cNvPr id="0" name=""/>
        <dsp:cNvSpPr/>
      </dsp:nvSpPr>
      <dsp:spPr>
        <a:xfrm>
          <a:off x="1567" y="4015255"/>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112,0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4108" y="4027796"/>
        <a:ext cx="706370" cy="403083"/>
      </dsp:txXfrm>
    </dsp:sp>
    <dsp:sp modelId="{41BC3A0A-9B3E-48C2-AF7E-4561F1972853}">
      <dsp:nvSpPr>
        <dsp:cNvPr id="0" name=""/>
        <dsp:cNvSpPr/>
      </dsp:nvSpPr>
      <dsp:spPr>
        <a:xfrm>
          <a:off x="1567" y="4460965"/>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758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4108" y="4473506"/>
        <a:ext cx="706370" cy="403083"/>
      </dsp:txXfrm>
    </dsp:sp>
    <dsp:sp modelId="{4D68AAC1-344C-4817-9DEB-5154E6D78C3B}">
      <dsp:nvSpPr>
        <dsp:cNvPr id="0" name=""/>
        <dsp:cNvSpPr/>
      </dsp:nvSpPr>
      <dsp:spPr>
        <a:xfrm>
          <a:off x="1567" y="4906674"/>
          <a:ext cx="731452" cy="428165"/>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4108" y="4919215"/>
        <a:ext cx="706370" cy="403083"/>
      </dsp:txXfrm>
    </dsp:sp>
    <dsp:sp modelId="{576C6983-4618-426C-8177-DEA9FE3AC4EB}">
      <dsp:nvSpPr>
        <dsp:cNvPr id="0" name=""/>
        <dsp:cNvSpPr/>
      </dsp:nvSpPr>
      <dsp:spPr>
        <a:xfrm>
          <a:off x="794462" y="449581"/>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07003" y="462122"/>
        <a:ext cx="706370" cy="403083"/>
      </dsp:txXfrm>
    </dsp:sp>
    <dsp:sp modelId="{672DFC88-43F4-433B-9B7F-D5CE282279E3}">
      <dsp:nvSpPr>
        <dsp:cNvPr id="0" name=""/>
        <dsp:cNvSpPr/>
      </dsp:nvSpPr>
      <dsp:spPr>
        <a:xfrm>
          <a:off x="794462" y="895291"/>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7003" y="907832"/>
        <a:ext cx="706370" cy="403083"/>
      </dsp:txXfrm>
    </dsp:sp>
    <dsp:sp modelId="{C586111C-58B6-40AF-8D8A-60EE680572BA}">
      <dsp:nvSpPr>
        <dsp:cNvPr id="0" name=""/>
        <dsp:cNvSpPr/>
      </dsp:nvSpPr>
      <dsp:spPr>
        <a:xfrm>
          <a:off x="794462" y="1341000"/>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7003" y="1353541"/>
        <a:ext cx="706370" cy="403083"/>
      </dsp:txXfrm>
    </dsp:sp>
    <dsp:sp modelId="{41590EE3-70B4-4E0E-8D44-18EF1FD97F2E}">
      <dsp:nvSpPr>
        <dsp:cNvPr id="0" name=""/>
        <dsp:cNvSpPr/>
      </dsp:nvSpPr>
      <dsp:spPr>
        <a:xfrm>
          <a:off x="794462" y="1786709"/>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7003" y="1799250"/>
        <a:ext cx="706370" cy="403083"/>
      </dsp:txXfrm>
    </dsp:sp>
    <dsp:sp modelId="{6CE5FDB4-BFBB-4259-A330-B441199BCE24}">
      <dsp:nvSpPr>
        <dsp:cNvPr id="0" name=""/>
        <dsp:cNvSpPr/>
      </dsp:nvSpPr>
      <dsp:spPr>
        <a:xfrm>
          <a:off x="794462" y="2232418"/>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98,0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7003" y="2244959"/>
        <a:ext cx="706370" cy="403083"/>
      </dsp:txXfrm>
    </dsp:sp>
    <dsp:sp modelId="{89DC61A6-3199-4C88-A8D1-98ADCFDD3274}">
      <dsp:nvSpPr>
        <dsp:cNvPr id="0" name=""/>
        <dsp:cNvSpPr/>
      </dsp:nvSpPr>
      <dsp:spPr>
        <a:xfrm>
          <a:off x="794462" y="2678128"/>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7003" y="2690669"/>
        <a:ext cx="706370" cy="403083"/>
      </dsp:txXfrm>
    </dsp:sp>
    <dsp:sp modelId="{B35EEDEE-A63C-4DC0-9860-A34A7BFD903E}">
      <dsp:nvSpPr>
        <dsp:cNvPr id="0" name=""/>
        <dsp:cNvSpPr/>
      </dsp:nvSpPr>
      <dsp:spPr>
        <a:xfrm>
          <a:off x="794462" y="3123837"/>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18,3</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7003" y="3136378"/>
        <a:ext cx="706370" cy="403083"/>
      </dsp:txXfrm>
    </dsp:sp>
    <dsp:sp modelId="{2D6E7E78-D303-4B4D-A63A-55D54230421A}">
      <dsp:nvSpPr>
        <dsp:cNvPr id="0" name=""/>
        <dsp:cNvSpPr/>
      </dsp:nvSpPr>
      <dsp:spPr>
        <a:xfrm>
          <a:off x="794462" y="3569546"/>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15974,2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7003" y="3582087"/>
        <a:ext cx="706370" cy="403083"/>
      </dsp:txXfrm>
    </dsp:sp>
    <dsp:sp modelId="{EFAA2913-A55B-4945-83EE-1B390A45B139}">
      <dsp:nvSpPr>
        <dsp:cNvPr id="0" name=""/>
        <dsp:cNvSpPr/>
      </dsp:nvSpPr>
      <dsp:spPr>
        <a:xfrm>
          <a:off x="794462" y="4015255"/>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112,0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7003" y="4027796"/>
        <a:ext cx="706370" cy="403083"/>
      </dsp:txXfrm>
    </dsp:sp>
    <dsp:sp modelId="{BA9BB791-5ED8-4E0A-B0BF-B2BA7DD3E29D}">
      <dsp:nvSpPr>
        <dsp:cNvPr id="0" name=""/>
        <dsp:cNvSpPr/>
      </dsp:nvSpPr>
      <dsp:spPr>
        <a:xfrm>
          <a:off x="794462" y="4460965"/>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758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7003" y="4473506"/>
        <a:ext cx="706370" cy="403083"/>
      </dsp:txXfrm>
    </dsp:sp>
    <dsp:sp modelId="{EF877C3E-1AED-4E5C-B9B2-BAE3107D0A00}">
      <dsp:nvSpPr>
        <dsp:cNvPr id="0" name=""/>
        <dsp:cNvSpPr/>
      </dsp:nvSpPr>
      <dsp:spPr>
        <a:xfrm>
          <a:off x="794462" y="4906674"/>
          <a:ext cx="731452" cy="428165"/>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807003" y="4919215"/>
        <a:ext cx="706370" cy="403083"/>
      </dsp:txXfrm>
    </dsp:sp>
    <dsp:sp modelId="{A25BE625-018B-46BA-BE7F-ED875B975F26}">
      <dsp:nvSpPr>
        <dsp:cNvPr id="0" name=""/>
        <dsp:cNvSpPr/>
      </dsp:nvSpPr>
      <dsp:spPr>
        <a:xfrm>
          <a:off x="1587357" y="449581"/>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599898" y="462122"/>
        <a:ext cx="706370" cy="403083"/>
      </dsp:txXfrm>
    </dsp:sp>
    <dsp:sp modelId="{CB2AF246-A0C3-4F64-A578-D38165C39147}">
      <dsp:nvSpPr>
        <dsp:cNvPr id="0" name=""/>
        <dsp:cNvSpPr/>
      </dsp:nvSpPr>
      <dsp:spPr>
        <a:xfrm>
          <a:off x="1587357" y="895291"/>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907832"/>
        <a:ext cx="706370" cy="403083"/>
      </dsp:txXfrm>
    </dsp:sp>
    <dsp:sp modelId="{02D78884-08A2-47FD-874A-FD0B1E1D6A24}">
      <dsp:nvSpPr>
        <dsp:cNvPr id="0" name=""/>
        <dsp:cNvSpPr/>
      </dsp:nvSpPr>
      <dsp:spPr>
        <a:xfrm>
          <a:off x="1587357" y="1341000"/>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1353541"/>
        <a:ext cx="706370" cy="403083"/>
      </dsp:txXfrm>
    </dsp:sp>
    <dsp:sp modelId="{59176932-D6D5-4C36-BF7A-69A1297C4BAD}">
      <dsp:nvSpPr>
        <dsp:cNvPr id="0" name=""/>
        <dsp:cNvSpPr/>
      </dsp:nvSpPr>
      <dsp:spPr>
        <a:xfrm>
          <a:off x="1587357" y="1786709"/>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101,4</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1799250"/>
        <a:ext cx="706370" cy="403083"/>
      </dsp:txXfrm>
    </dsp:sp>
    <dsp:sp modelId="{BA61E3A6-0BE5-4066-9F94-BB1BFFF8EBBF}">
      <dsp:nvSpPr>
        <dsp:cNvPr id="0" name=""/>
        <dsp:cNvSpPr/>
      </dsp:nvSpPr>
      <dsp:spPr>
        <a:xfrm>
          <a:off x="1587357" y="2232418"/>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2244959"/>
        <a:ext cx="706370" cy="403083"/>
      </dsp:txXfrm>
    </dsp:sp>
    <dsp:sp modelId="{8C5A4ABB-F609-4CF2-8CFC-5593BE697C3C}">
      <dsp:nvSpPr>
        <dsp:cNvPr id="0" name=""/>
        <dsp:cNvSpPr/>
      </dsp:nvSpPr>
      <dsp:spPr>
        <a:xfrm>
          <a:off x="1587357" y="2678128"/>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2690669"/>
        <a:ext cx="706370" cy="403083"/>
      </dsp:txXfrm>
    </dsp:sp>
    <dsp:sp modelId="{5CA92D6E-6985-440B-92AD-5A876699A5A4}">
      <dsp:nvSpPr>
        <dsp:cNvPr id="0" name=""/>
        <dsp:cNvSpPr/>
      </dsp:nvSpPr>
      <dsp:spPr>
        <a:xfrm>
          <a:off x="1587357" y="3123837"/>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13,0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3136378"/>
        <a:ext cx="706370" cy="403083"/>
      </dsp:txXfrm>
    </dsp:sp>
    <dsp:sp modelId="{18AC92DF-083C-4989-8ADA-6707D01CCCF4}">
      <dsp:nvSpPr>
        <dsp:cNvPr id="0" name=""/>
        <dsp:cNvSpPr/>
      </dsp:nvSpPr>
      <dsp:spPr>
        <a:xfrm>
          <a:off x="1587357" y="3569546"/>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17000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3582087"/>
        <a:ext cx="706370" cy="403083"/>
      </dsp:txXfrm>
    </dsp:sp>
    <dsp:sp modelId="{A522CAB1-FCC4-443F-8FD3-24E781281F54}">
      <dsp:nvSpPr>
        <dsp:cNvPr id="0" name=""/>
        <dsp:cNvSpPr/>
      </dsp:nvSpPr>
      <dsp:spPr>
        <a:xfrm>
          <a:off x="1587357" y="4015255"/>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4027796"/>
        <a:ext cx="706370" cy="403083"/>
      </dsp:txXfrm>
    </dsp:sp>
    <dsp:sp modelId="{D4C72088-8A4D-4CDF-AE61-70BF448279A6}">
      <dsp:nvSpPr>
        <dsp:cNvPr id="0" name=""/>
        <dsp:cNvSpPr/>
      </dsp:nvSpPr>
      <dsp:spPr>
        <a:xfrm>
          <a:off x="1587357" y="4460965"/>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750,0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4473506"/>
        <a:ext cx="706370" cy="403083"/>
      </dsp:txXfrm>
    </dsp:sp>
    <dsp:sp modelId="{D52BBB9D-5636-4483-98A8-F562F566C328}">
      <dsp:nvSpPr>
        <dsp:cNvPr id="0" name=""/>
        <dsp:cNvSpPr/>
      </dsp:nvSpPr>
      <dsp:spPr>
        <a:xfrm>
          <a:off x="1587357" y="4906674"/>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1599898" y="4919215"/>
        <a:ext cx="706370" cy="403083"/>
      </dsp:txXfrm>
    </dsp:sp>
    <dsp:sp modelId="{9E5D5161-23D7-41B4-A187-BE6D7C6483D0}">
      <dsp:nvSpPr>
        <dsp:cNvPr id="0" name=""/>
        <dsp:cNvSpPr/>
      </dsp:nvSpPr>
      <dsp:spPr>
        <a:xfrm>
          <a:off x="2380252" y="449581"/>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392793" y="462122"/>
        <a:ext cx="706370" cy="403083"/>
      </dsp:txXfrm>
    </dsp:sp>
    <dsp:sp modelId="{2965B01E-C0DE-4302-ADA0-732BD580C7B1}">
      <dsp:nvSpPr>
        <dsp:cNvPr id="0" name=""/>
        <dsp:cNvSpPr/>
      </dsp:nvSpPr>
      <dsp:spPr>
        <a:xfrm>
          <a:off x="2380252" y="895291"/>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101,2</a:t>
          </a:r>
        </a:p>
      </dsp:txBody>
      <dsp:txXfrm>
        <a:off x="2392793" y="907832"/>
        <a:ext cx="706370" cy="403083"/>
      </dsp:txXfrm>
    </dsp:sp>
    <dsp:sp modelId="{A7AF9B85-BF68-40A8-954B-A40EDB5CAF9F}">
      <dsp:nvSpPr>
        <dsp:cNvPr id="0" name=""/>
        <dsp:cNvSpPr/>
      </dsp:nvSpPr>
      <dsp:spPr>
        <a:xfrm>
          <a:off x="2380252" y="1341000"/>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100,9</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2793" y="1353541"/>
        <a:ext cx="706370" cy="403083"/>
      </dsp:txXfrm>
    </dsp:sp>
    <dsp:sp modelId="{EFF40216-5B58-45C6-B485-1C9C4561DF2F}">
      <dsp:nvSpPr>
        <dsp:cNvPr id="0" name=""/>
        <dsp:cNvSpPr/>
      </dsp:nvSpPr>
      <dsp:spPr>
        <a:xfrm>
          <a:off x="2380252" y="1786709"/>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2793" y="1799250"/>
        <a:ext cx="706370" cy="403083"/>
      </dsp:txXfrm>
    </dsp:sp>
    <dsp:sp modelId="{7653A429-0E18-4BE3-A07C-F1A5A9D672E3}">
      <dsp:nvSpPr>
        <dsp:cNvPr id="0" name=""/>
        <dsp:cNvSpPr/>
      </dsp:nvSpPr>
      <dsp:spPr>
        <a:xfrm>
          <a:off x="2380252" y="2232418"/>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2793" y="2244959"/>
        <a:ext cx="706370" cy="403083"/>
      </dsp:txXfrm>
    </dsp:sp>
    <dsp:sp modelId="{35DF38A4-C109-469A-81F6-242705CF6432}">
      <dsp:nvSpPr>
        <dsp:cNvPr id="0" name=""/>
        <dsp:cNvSpPr/>
      </dsp:nvSpPr>
      <dsp:spPr>
        <a:xfrm>
          <a:off x="2380252" y="2678128"/>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101,1</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2793" y="2690669"/>
        <a:ext cx="706370" cy="403083"/>
      </dsp:txXfrm>
    </dsp:sp>
    <dsp:sp modelId="{72D34432-C31A-4895-8C4B-497C4DC5EA4F}">
      <dsp:nvSpPr>
        <dsp:cNvPr id="0" name=""/>
        <dsp:cNvSpPr/>
      </dsp:nvSpPr>
      <dsp:spPr>
        <a:xfrm>
          <a:off x="2380252" y="3123837"/>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14,0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2793" y="3136378"/>
        <a:ext cx="706370" cy="403083"/>
      </dsp:txXfrm>
    </dsp:sp>
    <dsp:sp modelId="{2D39DC43-C5C2-46F4-8451-9BFA59AC4F62}">
      <dsp:nvSpPr>
        <dsp:cNvPr id="0" name=""/>
        <dsp:cNvSpPr/>
      </dsp:nvSpPr>
      <dsp:spPr>
        <a:xfrm>
          <a:off x="2380252" y="3569546"/>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17240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2793" y="3582087"/>
        <a:ext cx="706370" cy="403083"/>
      </dsp:txXfrm>
    </dsp:sp>
    <dsp:sp modelId="{662E41BF-A214-4B24-87EA-87AF59084007}">
      <dsp:nvSpPr>
        <dsp:cNvPr id="0" name=""/>
        <dsp:cNvSpPr/>
      </dsp:nvSpPr>
      <dsp:spPr>
        <a:xfrm>
          <a:off x="2380252" y="4015255"/>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101,7</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2793" y="4027796"/>
        <a:ext cx="706370" cy="403083"/>
      </dsp:txXfrm>
    </dsp:sp>
    <dsp:sp modelId="{F963CB2F-8885-4C02-866A-4DEF44415375}">
      <dsp:nvSpPr>
        <dsp:cNvPr id="0" name=""/>
        <dsp:cNvSpPr/>
      </dsp:nvSpPr>
      <dsp:spPr>
        <a:xfrm>
          <a:off x="2380252" y="4460965"/>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780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2793" y="4473506"/>
        <a:ext cx="706370" cy="403083"/>
      </dsp:txXfrm>
    </dsp:sp>
    <dsp:sp modelId="{409D090D-A802-4A45-B614-1255257FC08B}">
      <dsp:nvSpPr>
        <dsp:cNvPr id="0" name=""/>
        <dsp:cNvSpPr/>
      </dsp:nvSpPr>
      <dsp:spPr>
        <a:xfrm>
          <a:off x="2380252" y="4906674"/>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2392793" y="4919215"/>
        <a:ext cx="706370" cy="403083"/>
      </dsp:txXfrm>
    </dsp:sp>
    <dsp:sp modelId="{F8905714-088D-483C-AC16-D43BF2F0BF16}">
      <dsp:nvSpPr>
        <dsp:cNvPr id="0" name=""/>
        <dsp:cNvSpPr/>
      </dsp:nvSpPr>
      <dsp:spPr>
        <a:xfrm>
          <a:off x="3173147" y="449581"/>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85688" y="462122"/>
        <a:ext cx="706370" cy="403083"/>
      </dsp:txXfrm>
    </dsp:sp>
    <dsp:sp modelId="{24CEF574-2765-4D7C-A195-C900E925FBE6}">
      <dsp:nvSpPr>
        <dsp:cNvPr id="0" name=""/>
        <dsp:cNvSpPr/>
      </dsp:nvSpPr>
      <dsp:spPr>
        <a:xfrm>
          <a:off x="3173147" y="895291"/>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101,2</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5688" y="907832"/>
        <a:ext cx="706370" cy="403083"/>
      </dsp:txXfrm>
    </dsp:sp>
    <dsp:sp modelId="{4CD2A706-78CC-47E3-A8F8-D778F944372A}">
      <dsp:nvSpPr>
        <dsp:cNvPr id="0" name=""/>
        <dsp:cNvSpPr/>
      </dsp:nvSpPr>
      <dsp:spPr>
        <a:xfrm>
          <a:off x="3173147" y="1341000"/>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100,8</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5688" y="1353541"/>
        <a:ext cx="706370" cy="403083"/>
      </dsp:txXfrm>
    </dsp:sp>
    <dsp:sp modelId="{374E99F0-AE84-4383-93E4-780F78CE6D13}">
      <dsp:nvSpPr>
        <dsp:cNvPr id="0" name=""/>
        <dsp:cNvSpPr/>
      </dsp:nvSpPr>
      <dsp:spPr>
        <a:xfrm>
          <a:off x="3173147" y="1786709"/>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101,6</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5688" y="1799250"/>
        <a:ext cx="706370" cy="403083"/>
      </dsp:txXfrm>
    </dsp:sp>
    <dsp:sp modelId="{874CF4BC-44A5-455D-A60A-EB599B596188}">
      <dsp:nvSpPr>
        <dsp:cNvPr id="0" name=""/>
        <dsp:cNvSpPr/>
      </dsp:nvSpPr>
      <dsp:spPr>
        <a:xfrm>
          <a:off x="3173147" y="2232418"/>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101,3</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5688" y="2244959"/>
        <a:ext cx="706370" cy="403083"/>
      </dsp:txXfrm>
    </dsp:sp>
    <dsp:sp modelId="{D2D81AF8-4EA8-45A6-A84D-9694EF1BCFE7}">
      <dsp:nvSpPr>
        <dsp:cNvPr id="0" name=""/>
        <dsp:cNvSpPr/>
      </dsp:nvSpPr>
      <dsp:spPr>
        <a:xfrm>
          <a:off x="3173147" y="2678128"/>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101,3</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5688" y="2690669"/>
        <a:ext cx="706370" cy="403083"/>
      </dsp:txXfrm>
    </dsp:sp>
    <dsp:sp modelId="{B05C0A3E-A45E-4E74-81F8-BADC3EA7BC7D}">
      <dsp:nvSpPr>
        <dsp:cNvPr id="0" name=""/>
        <dsp:cNvSpPr/>
      </dsp:nvSpPr>
      <dsp:spPr>
        <a:xfrm>
          <a:off x="3173147" y="3123837"/>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14,0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5688" y="3136378"/>
        <a:ext cx="706370" cy="403083"/>
      </dsp:txXfrm>
    </dsp:sp>
    <dsp:sp modelId="{881302F4-A2A8-4E4E-874D-A4D74E057708}">
      <dsp:nvSpPr>
        <dsp:cNvPr id="0" name=""/>
        <dsp:cNvSpPr/>
      </dsp:nvSpPr>
      <dsp:spPr>
        <a:xfrm>
          <a:off x="3173147" y="3569546"/>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17600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5688" y="3582087"/>
        <a:ext cx="706370" cy="403083"/>
      </dsp:txXfrm>
    </dsp:sp>
    <dsp:sp modelId="{6916EFB4-112E-4CD7-846D-62E9BA3CA65F}">
      <dsp:nvSpPr>
        <dsp:cNvPr id="0" name=""/>
        <dsp:cNvSpPr/>
      </dsp:nvSpPr>
      <dsp:spPr>
        <a:xfrm>
          <a:off x="3173147" y="4015255"/>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102,0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5688" y="4027796"/>
        <a:ext cx="706370" cy="403083"/>
      </dsp:txXfrm>
    </dsp:sp>
    <dsp:sp modelId="{47B15991-EE3A-4331-AA9C-C3637606B886}">
      <dsp:nvSpPr>
        <dsp:cNvPr id="0" name=""/>
        <dsp:cNvSpPr/>
      </dsp:nvSpPr>
      <dsp:spPr>
        <a:xfrm>
          <a:off x="3173147" y="4460965"/>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810</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5688" y="4473506"/>
        <a:ext cx="706370" cy="403083"/>
      </dsp:txXfrm>
    </dsp:sp>
    <dsp:sp modelId="{2E8816E6-9DEF-4A9E-B167-496EA8E49838}">
      <dsp:nvSpPr>
        <dsp:cNvPr id="0" name=""/>
        <dsp:cNvSpPr/>
      </dsp:nvSpPr>
      <dsp:spPr>
        <a:xfrm>
          <a:off x="3173147" y="4906674"/>
          <a:ext cx="731452" cy="428165"/>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9,5</a:t>
          </a:r>
          <a:endParaRPr lang="ru-RU" sz="1100" b="1" kern="1200" dirty="0">
            <a:solidFill>
              <a:schemeClr val="tx1"/>
            </a:solidFill>
            <a:latin typeface="Times New Roman" panose="02020603050405020304" pitchFamily="18" charset="0"/>
            <a:cs typeface="Times New Roman" panose="02020603050405020304" pitchFamily="18" charset="0"/>
          </a:endParaRPr>
        </a:p>
      </dsp:txBody>
      <dsp:txXfrm>
        <a:off x="3185688" y="4919215"/>
        <a:ext cx="706370" cy="403083"/>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C63E9-78E3-42CF-8177-76D5E588906A}">
      <dsp:nvSpPr>
        <dsp:cNvPr id="0" name=""/>
        <dsp:cNvSpPr/>
      </dsp:nvSpPr>
      <dsp:spPr>
        <a:xfrm>
          <a:off x="2207" y="1173"/>
          <a:ext cx="4939456" cy="47493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ru-RU" sz="17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2016г., млн. руб.</a:t>
          </a:r>
        </a:p>
      </dsp:txBody>
      <dsp:txXfrm>
        <a:off x="16117" y="15083"/>
        <a:ext cx="4911636" cy="447119"/>
      </dsp:txXfrm>
    </dsp:sp>
    <dsp:sp modelId="{EB0C10EA-E065-41A1-9B13-E8E04F32F921}">
      <dsp:nvSpPr>
        <dsp:cNvPr id="0" name=""/>
        <dsp:cNvSpPr/>
      </dsp:nvSpPr>
      <dsp:spPr>
        <a:xfrm>
          <a:off x="41639" y="519237"/>
          <a:ext cx="2842959" cy="33017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600" b="1" kern="1200" dirty="0">
            <a:solidFill>
              <a:schemeClr val="tx1"/>
            </a:solidFill>
            <a:latin typeface="Times New Roman" panose="02020603050405020304" pitchFamily="18" charset="0"/>
            <a:cs typeface="Times New Roman" panose="02020603050405020304" pitchFamily="18" charset="0"/>
          </a:endParaRPr>
        </a:p>
      </dsp:txBody>
      <dsp:txXfrm>
        <a:off x="51310" y="528908"/>
        <a:ext cx="2823617" cy="310836"/>
      </dsp:txXfrm>
    </dsp:sp>
    <dsp:sp modelId="{553B4E58-AF68-434D-AE6A-08D572D24E47}">
      <dsp:nvSpPr>
        <dsp:cNvPr id="0" name=""/>
        <dsp:cNvSpPr/>
      </dsp:nvSpPr>
      <dsp:spPr>
        <a:xfrm>
          <a:off x="47183" y="892539"/>
          <a:ext cx="2831870" cy="28444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Автомобильные дороги *</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55514" y="900870"/>
        <a:ext cx="2815208" cy="267784"/>
      </dsp:txXfrm>
    </dsp:sp>
    <dsp:sp modelId="{F283F61B-524B-402A-8475-C33316F6D7A4}">
      <dsp:nvSpPr>
        <dsp:cNvPr id="0" name=""/>
        <dsp:cNvSpPr/>
      </dsp:nvSpPr>
      <dsp:spPr>
        <a:xfrm>
          <a:off x="58207" y="1220108"/>
          <a:ext cx="2809821" cy="47493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Пассажирский транспорт</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72117" y="1234018"/>
        <a:ext cx="2782001" cy="447119"/>
      </dsp:txXfrm>
    </dsp:sp>
    <dsp:sp modelId="{90BD3D43-1A3B-485E-AFA6-70323627E9FE}">
      <dsp:nvSpPr>
        <dsp:cNvPr id="0" name=""/>
        <dsp:cNvSpPr/>
      </dsp:nvSpPr>
      <dsp:spPr>
        <a:xfrm>
          <a:off x="79999" y="1738172"/>
          <a:ext cx="2766238" cy="27366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Повышение безопасности дорожного движения</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88014" y="1746187"/>
        <a:ext cx="2750208" cy="257639"/>
      </dsp:txXfrm>
    </dsp:sp>
    <dsp:sp modelId="{E46628DA-DFCB-494E-9EDB-9DEB3E961771}">
      <dsp:nvSpPr>
        <dsp:cNvPr id="0" name=""/>
        <dsp:cNvSpPr/>
      </dsp:nvSpPr>
      <dsp:spPr>
        <a:xfrm>
          <a:off x="79999" y="2054965"/>
          <a:ext cx="2766238" cy="47493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Расширение использования природного газа в качестве моторного топлива **</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93909" y="2068875"/>
        <a:ext cx="2738418" cy="447119"/>
      </dsp:txXfrm>
    </dsp:sp>
    <dsp:sp modelId="{C4145823-F6A6-4FD0-91E7-96466CB8D1F1}">
      <dsp:nvSpPr>
        <dsp:cNvPr id="0" name=""/>
        <dsp:cNvSpPr/>
      </dsp:nvSpPr>
      <dsp:spPr>
        <a:xfrm>
          <a:off x="79999" y="2573029"/>
          <a:ext cx="2766238" cy="47493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200" kern="1200" dirty="0">
            <a:solidFill>
              <a:schemeClr val="tx1"/>
            </a:solidFill>
            <a:latin typeface="Times New Roman" panose="02020603050405020304" pitchFamily="18" charset="0"/>
            <a:cs typeface="Times New Roman" panose="02020603050405020304" pitchFamily="18" charset="0"/>
          </a:endParaRPr>
        </a:p>
      </dsp:txBody>
      <dsp:txXfrm>
        <a:off x="93909" y="2586939"/>
        <a:ext cx="2738418" cy="447119"/>
      </dsp:txXfrm>
    </dsp:sp>
    <dsp:sp modelId="{B26E7CC7-2BBC-48F3-9F29-076FE0DF794C}">
      <dsp:nvSpPr>
        <dsp:cNvPr id="0" name=""/>
        <dsp:cNvSpPr/>
      </dsp:nvSpPr>
      <dsp:spPr>
        <a:xfrm>
          <a:off x="3163001" y="519237"/>
          <a:ext cx="761117" cy="33017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tx1"/>
              </a:solidFill>
              <a:latin typeface="Times New Roman" panose="02020603050405020304" pitchFamily="18" charset="0"/>
              <a:cs typeface="Times New Roman" panose="02020603050405020304" pitchFamily="18" charset="0"/>
            </a:rPr>
            <a:t>План</a:t>
          </a:r>
          <a:endParaRPr lang="ru-RU" sz="1600" b="1" kern="1200" dirty="0">
            <a:solidFill>
              <a:schemeClr val="tx1"/>
            </a:solidFill>
            <a:latin typeface="Times New Roman" panose="02020603050405020304" pitchFamily="18" charset="0"/>
            <a:cs typeface="Times New Roman" panose="02020603050405020304" pitchFamily="18" charset="0"/>
          </a:endParaRPr>
        </a:p>
      </dsp:txBody>
      <dsp:txXfrm>
        <a:off x="3172672" y="528908"/>
        <a:ext cx="741775" cy="310836"/>
      </dsp:txXfrm>
    </dsp:sp>
    <dsp:sp modelId="{C8C8197E-6305-413D-AE7A-2D765A45E722}">
      <dsp:nvSpPr>
        <dsp:cNvPr id="0" name=""/>
        <dsp:cNvSpPr/>
      </dsp:nvSpPr>
      <dsp:spPr>
        <a:xfrm>
          <a:off x="3160280" y="892539"/>
          <a:ext cx="766558" cy="28444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3 770,9</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3168611" y="900870"/>
        <a:ext cx="749896" cy="267784"/>
      </dsp:txXfrm>
    </dsp:sp>
    <dsp:sp modelId="{41007D0D-801F-4A09-AF8E-411534AA8476}">
      <dsp:nvSpPr>
        <dsp:cNvPr id="0" name=""/>
        <dsp:cNvSpPr/>
      </dsp:nvSpPr>
      <dsp:spPr>
        <a:xfrm>
          <a:off x="3159541" y="1220108"/>
          <a:ext cx="768036" cy="47493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262,3</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3173451" y="1234018"/>
        <a:ext cx="740216" cy="447119"/>
      </dsp:txXfrm>
    </dsp:sp>
    <dsp:sp modelId="{F9E9D04B-46B0-49DD-B3B4-A1CC7B5D68B8}">
      <dsp:nvSpPr>
        <dsp:cNvPr id="0" name=""/>
        <dsp:cNvSpPr/>
      </dsp:nvSpPr>
      <dsp:spPr>
        <a:xfrm>
          <a:off x="3158029" y="1738172"/>
          <a:ext cx="771061" cy="27366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126,5</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3166044" y="1746187"/>
        <a:ext cx="755031" cy="257639"/>
      </dsp:txXfrm>
    </dsp:sp>
    <dsp:sp modelId="{92716BD3-3E09-473B-ADE3-18AF8B39E2CD}">
      <dsp:nvSpPr>
        <dsp:cNvPr id="0" name=""/>
        <dsp:cNvSpPr/>
      </dsp:nvSpPr>
      <dsp:spPr>
        <a:xfrm>
          <a:off x="3155003" y="2054965"/>
          <a:ext cx="777113" cy="47493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21,5</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3168913" y="2068875"/>
        <a:ext cx="749293" cy="447119"/>
      </dsp:txXfrm>
    </dsp:sp>
    <dsp:sp modelId="{614B3269-F492-4805-8B20-A5F303AF18D0}">
      <dsp:nvSpPr>
        <dsp:cNvPr id="0" name=""/>
        <dsp:cNvSpPr/>
      </dsp:nvSpPr>
      <dsp:spPr>
        <a:xfrm>
          <a:off x="3123406" y="2573029"/>
          <a:ext cx="840306" cy="47493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18,9</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3137316" y="2586939"/>
        <a:ext cx="812486" cy="447119"/>
      </dsp:txXfrm>
    </dsp:sp>
    <dsp:sp modelId="{0DD1BF98-FBDB-45B5-B316-4FD42D21DF4F}">
      <dsp:nvSpPr>
        <dsp:cNvPr id="0" name=""/>
        <dsp:cNvSpPr/>
      </dsp:nvSpPr>
      <dsp:spPr>
        <a:xfrm>
          <a:off x="4208564" y="519237"/>
          <a:ext cx="687626" cy="33017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tx1"/>
              </a:solidFill>
              <a:latin typeface="Times New Roman" panose="02020603050405020304" pitchFamily="18" charset="0"/>
              <a:cs typeface="Times New Roman" panose="02020603050405020304" pitchFamily="18" charset="0"/>
            </a:rPr>
            <a:t>Факт</a:t>
          </a:r>
          <a:endParaRPr lang="ru-RU" sz="1600" b="1" kern="1200" dirty="0">
            <a:solidFill>
              <a:schemeClr val="tx1"/>
            </a:solidFill>
            <a:latin typeface="Times New Roman" panose="02020603050405020304" pitchFamily="18" charset="0"/>
            <a:cs typeface="Times New Roman" panose="02020603050405020304" pitchFamily="18" charset="0"/>
          </a:endParaRPr>
        </a:p>
      </dsp:txBody>
      <dsp:txXfrm>
        <a:off x="4218235" y="528908"/>
        <a:ext cx="668284" cy="310836"/>
      </dsp:txXfrm>
    </dsp:sp>
    <dsp:sp modelId="{0BFDD33F-6CF3-4CD5-8EE5-513EC1B17424}">
      <dsp:nvSpPr>
        <dsp:cNvPr id="0" name=""/>
        <dsp:cNvSpPr/>
      </dsp:nvSpPr>
      <dsp:spPr>
        <a:xfrm>
          <a:off x="4209905" y="892539"/>
          <a:ext cx="684944" cy="28444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2 946,1</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4218236" y="900870"/>
        <a:ext cx="668282" cy="267784"/>
      </dsp:txXfrm>
    </dsp:sp>
    <dsp:sp modelId="{16AF53AE-A193-46B7-A8C5-B79B87F51423}">
      <dsp:nvSpPr>
        <dsp:cNvPr id="0" name=""/>
        <dsp:cNvSpPr/>
      </dsp:nvSpPr>
      <dsp:spPr>
        <a:xfrm>
          <a:off x="4212571" y="1220108"/>
          <a:ext cx="679611" cy="47493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262,3</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4226481" y="1234018"/>
        <a:ext cx="651791" cy="447119"/>
      </dsp:txXfrm>
    </dsp:sp>
    <dsp:sp modelId="{E4327505-0C43-4871-8757-A50453A0C067}">
      <dsp:nvSpPr>
        <dsp:cNvPr id="0" name=""/>
        <dsp:cNvSpPr/>
      </dsp:nvSpPr>
      <dsp:spPr>
        <a:xfrm>
          <a:off x="4207953" y="1738172"/>
          <a:ext cx="688848" cy="27366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111,6</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4215968" y="1746187"/>
        <a:ext cx="672818" cy="257639"/>
      </dsp:txXfrm>
    </dsp:sp>
    <dsp:sp modelId="{26A96B2E-8431-4887-87F9-A88D05F1F01E}">
      <dsp:nvSpPr>
        <dsp:cNvPr id="0" name=""/>
        <dsp:cNvSpPr/>
      </dsp:nvSpPr>
      <dsp:spPr>
        <a:xfrm>
          <a:off x="4213286" y="2054965"/>
          <a:ext cx="678181" cy="47493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0,0</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4227196" y="2068875"/>
        <a:ext cx="650361" cy="447119"/>
      </dsp:txXfrm>
    </dsp:sp>
    <dsp:sp modelId="{8E8AC1E9-FB6F-42A5-9474-FD92A989D567}">
      <dsp:nvSpPr>
        <dsp:cNvPr id="0" name=""/>
        <dsp:cNvSpPr/>
      </dsp:nvSpPr>
      <dsp:spPr>
        <a:xfrm>
          <a:off x="4202522" y="2573029"/>
          <a:ext cx="699710" cy="474939"/>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kern="1200" dirty="0" smtClean="0">
              <a:solidFill>
                <a:schemeClr val="tx1"/>
              </a:solidFill>
              <a:latin typeface="Times New Roman" panose="02020603050405020304" pitchFamily="18" charset="0"/>
              <a:cs typeface="Times New Roman" panose="02020603050405020304" pitchFamily="18" charset="0"/>
            </a:rPr>
            <a:t>18,8</a:t>
          </a:r>
          <a:endParaRPr lang="ru-RU" sz="1400" kern="1200" dirty="0">
            <a:solidFill>
              <a:schemeClr val="tx1"/>
            </a:solidFill>
            <a:latin typeface="Times New Roman" panose="02020603050405020304" pitchFamily="18" charset="0"/>
            <a:cs typeface="Times New Roman" panose="02020603050405020304" pitchFamily="18" charset="0"/>
          </a:endParaRPr>
        </a:p>
      </dsp:txBody>
      <dsp:txXfrm>
        <a:off x="4216432" y="2586939"/>
        <a:ext cx="671890" cy="447119"/>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CC63E9-78E3-42CF-8177-76D5E588906A}">
      <dsp:nvSpPr>
        <dsp:cNvPr id="0" name=""/>
        <dsp:cNvSpPr/>
      </dsp:nvSpPr>
      <dsp:spPr>
        <a:xfrm>
          <a:off x="7920" y="2261"/>
          <a:ext cx="4928030" cy="406676"/>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2016г., млн. руб.</a:t>
          </a:r>
        </a:p>
      </dsp:txBody>
      <dsp:txXfrm>
        <a:off x="19831" y="14172"/>
        <a:ext cx="4904208" cy="382854"/>
      </dsp:txXfrm>
    </dsp:sp>
    <dsp:sp modelId="{EB0C10EA-E065-41A1-9B13-E8E04F32F921}">
      <dsp:nvSpPr>
        <dsp:cNvPr id="0" name=""/>
        <dsp:cNvSpPr/>
      </dsp:nvSpPr>
      <dsp:spPr>
        <a:xfrm>
          <a:off x="6037" y="450981"/>
          <a:ext cx="2842959" cy="30896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smtClean="0">
              <a:solidFill>
                <a:schemeClr val="tx1"/>
              </a:solidFill>
              <a:latin typeface="Times New Roman" panose="02020603050405020304" pitchFamily="18" charset="0"/>
              <a:cs typeface="Times New Roman" panose="02020603050405020304" pitchFamily="18" charset="0"/>
            </a:rPr>
            <a:t>Подпрограмма</a:t>
          </a:r>
          <a:endParaRPr lang="ru-RU" sz="1500" b="1" kern="1200" dirty="0">
            <a:solidFill>
              <a:schemeClr val="tx1"/>
            </a:solidFill>
            <a:latin typeface="Times New Roman" panose="02020603050405020304" pitchFamily="18" charset="0"/>
            <a:cs typeface="Times New Roman" panose="02020603050405020304" pitchFamily="18" charset="0"/>
          </a:endParaRPr>
        </a:p>
      </dsp:txBody>
      <dsp:txXfrm>
        <a:off x="15086" y="460030"/>
        <a:ext cx="2824861" cy="290870"/>
      </dsp:txXfrm>
    </dsp:sp>
    <dsp:sp modelId="{553B4E58-AF68-434D-AE6A-08D572D24E47}">
      <dsp:nvSpPr>
        <dsp:cNvPr id="0" name=""/>
        <dsp:cNvSpPr/>
      </dsp:nvSpPr>
      <dsp:spPr>
        <a:xfrm>
          <a:off x="6037" y="801992"/>
          <a:ext cx="2842959" cy="61343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Развитие субъектов малого и среднего предпринимательства в Чувашской Республике*</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4004" y="819959"/>
        <a:ext cx="2807025" cy="577501"/>
      </dsp:txXfrm>
    </dsp:sp>
    <dsp:sp modelId="{F283F61B-524B-402A-8475-C33316F6D7A4}">
      <dsp:nvSpPr>
        <dsp:cNvPr id="0" name=""/>
        <dsp:cNvSpPr/>
      </dsp:nvSpPr>
      <dsp:spPr>
        <a:xfrm>
          <a:off x="6037" y="1457469"/>
          <a:ext cx="2842959" cy="61343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Снижение административных барьеров, оптимизация и повышение качества предоставления государственных и муниципальных услуг</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4004" y="1475436"/>
        <a:ext cx="2807025" cy="577501"/>
      </dsp:txXfrm>
    </dsp:sp>
    <dsp:sp modelId="{90BD3D43-1A3B-485E-AFA6-70323627E9FE}">
      <dsp:nvSpPr>
        <dsp:cNvPr id="0" name=""/>
        <dsp:cNvSpPr/>
      </dsp:nvSpPr>
      <dsp:spPr>
        <a:xfrm>
          <a:off x="6037" y="2112947"/>
          <a:ext cx="2842959" cy="61343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Развитие потребительского рынка и сферы услуг в Чувашской Республике</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4004" y="2130914"/>
        <a:ext cx="2807025" cy="577501"/>
      </dsp:txXfrm>
    </dsp:sp>
    <dsp:sp modelId="{E46628DA-DFCB-494E-9EDB-9DEB3E961771}">
      <dsp:nvSpPr>
        <dsp:cNvPr id="0" name=""/>
        <dsp:cNvSpPr/>
      </dsp:nvSpPr>
      <dsp:spPr>
        <a:xfrm>
          <a:off x="6037" y="2768425"/>
          <a:ext cx="2842959" cy="61343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Инновационное развитие промышленности Чувашской Республики</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4004" y="2786392"/>
        <a:ext cx="2807025" cy="577501"/>
      </dsp:txXfrm>
    </dsp:sp>
    <dsp:sp modelId="{C4145823-F6A6-4FD0-91E7-96466CB8D1F1}">
      <dsp:nvSpPr>
        <dsp:cNvPr id="0" name=""/>
        <dsp:cNvSpPr/>
      </dsp:nvSpPr>
      <dsp:spPr>
        <a:xfrm>
          <a:off x="6037" y="3423902"/>
          <a:ext cx="2842959" cy="61343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100" kern="1200" dirty="0">
            <a:solidFill>
              <a:schemeClr val="tx1"/>
            </a:solidFill>
            <a:latin typeface="Times New Roman" panose="02020603050405020304" pitchFamily="18" charset="0"/>
            <a:cs typeface="Times New Roman" panose="02020603050405020304" pitchFamily="18" charset="0"/>
          </a:endParaRPr>
        </a:p>
      </dsp:txBody>
      <dsp:txXfrm>
        <a:off x="24004" y="3441869"/>
        <a:ext cx="2807025" cy="577501"/>
      </dsp:txXfrm>
    </dsp:sp>
    <dsp:sp modelId="{B26E7CC7-2BBC-48F3-9F29-076FE0DF794C}">
      <dsp:nvSpPr>
        <dsp:cNvPr id="0" name=""/>
        <dsp:cNvSpPr/>
      </dsp:nvSpPr>
      <dsp:spPr>
        <a:xfrm>
          <a:off x="3115248" y="450981"/>
          <a:ext cx="761117" cy="30896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24297" y="460030"/>
        <a:ext cx="743019" cy="290870"/>
      </dsp:txXfrm>
    </dsp:sp>
    <dsp:sp modelId="{C8C8197E-6305-413D-AE7A-2D765A45E722}">
      <dsp:nvSpPr>
        <dsp:cNvPr id="0" name=""/>
        <dsp:cNvSpPr/>
      </dsp:nvSpPr>
      <dsp:spPr>
        <a:xfrm>
          <a:off x="3087805" y="801992"/>
          <a:ext cx="816003" cy="61343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319,3</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3105772" y="819959"/>
        <a:ext cx="780069" cy="577501"/>
      </dsp:txXfrm>
    </dsp:sp>
    <dsp:sp modelId="{41007D0D-801F-4A09-AF8E-411534AA8476}">
      <dsp:nvSpPr>
        <dsp:cNvPr id="0" name=""/>
        <dsp:cNvSpPr/>
      </dsp:nvSpPr>
      <dsp:spPr>
        <a:xfrm>
          <a:off x="3090981" y="1457469"/>
          <a:ext cx="809650" cy="61343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13,3</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3108948" y="1475436"/>
        <a:ext cx="773716" cy="577501"/>
      </dsp:txXfrm>
    </dsp:sp>
    <dsp:sp modelId="{F9E9D04B-46B0-49DD-B3B4-A1CC7B5D68B8}">
      <dsp:nvSpPr>
        <dsp:cNvPr id="0" name=""/>
        <dsp:cNvSpPr/>
      </dsp:nvSpPr>
      <dsp:spPr>
        <a:xfrm>
          <a:off x="3097261" y="2112947"/>
          <a:ext cx="797091" cy="61343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5,1</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3115228" y="2130914"/>
        <a:ext cx="761157" cy="577501"/>
      </dsp:txXfrm>
    </dsp:sp>
    <dsp:sp modelId="{92716BD3-3E09-473B-ADE3-18AF8B39E2CD}">
      <dsp:nvSpPr>
        <dsp:cNvPr id="0" name=""/>
        <dsp:cNvSpPr/>
      </dsp:nvSpPr>
      <dsp:spPr>
        <a:xfrm>
          <a:off x="3109528" y="2768425"/>
          <a:ext cx="772555" cy="61343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2,1</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3127495" y="2786392"/>
        <a:ext cx="736621" cy="577501"/>
      </dsp:txXfrm>
    </dsp:sp>
    <dsp:sp modelId="{D7798359-30B7-47FE-9BB3-357F66F4C729}">
      <dsp:nvSpPr>
        <dsp:cNvPr id="0" name=""/>
        <dsp:cNvSpPr/>
      </dsp:nvSpPr>
      <dsp:spPr>
        <a:xfrm>
          <a:off x="3109528" y="3423902"/>
          <a:ext cx="772555" cy="61343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44,2</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3127495" y="3441869"/>
        <a:ext cx="736621" cy="577501"/>
      </dsp:txXfrm>
    </dsp:sp>
    <dsp:sp modelId="{0DD1BF98-FBDB-45B5-B316-4FD42D21DF4F}">
      <dsp:nvSpPr>
        <dsp:cNvPr id="0" name=""/>
        <dsp:cNvSpPr/>
      </dsp:nvSpPr>
      <dsp:spPr>
        <a:xfrm>
          <a:off x="4196412" y="450981"/>
          <a:ext cx="687626" cy="30896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4205461" y="460030"/>
        <a:ext cx="669528" cy="290870"/>
      </dsp:txXfrm>
    </dsp:sp>
    <dsp:sp modelId="{0BFDD33F-6CF3-4CD5-8EE5-513EC1B17424}">
      <dsp:nvSpPr>
        <dsp:cNvPr id="0" name=""/>
        <dsp:cNvSpPr/>
      </dsp:nvSpPr>
      <dsp:spPr>
        <a:xfrm>
          <a:off x="4142617" y="801992"/>
          <a:ext cx="795217" cy="61343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267,4</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4160584" y="819959"/>
        <a:ext cx="759283" cy="577501"/>
      </dsp:txXfrm>
    </dsp:sp>
    <dsp:sp modelId="{16AF53AE-A193-46B7-A8C5-B79B87F51423}">
      <dsp:nvSpPr>
        <dsp:cNvPr id="0" name=""/>
        <dsp:cNvSpPr/>
      </dsp:nvSpPr>
      <dsp:spPr>
        <a:xfrm>
          <a:off x="4145712" y="1457469"/>
          <a:ext cx="789026" cy="61343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13,3</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4163679" y="1475436"/>
        <a:ext cx="753092" cy="577501"/>
      </dsp:txXfrm>
    </dsp:sp>
    <dsp:sp modelId="{E4327505-0C43-4871-8757-A50453A0C067}">
      <dsp:nvSpPr>
        <dsp:cNvPr id="0" name=""/>
        <dsp:cNvSpPr/>
      </dsp:nvSpPr>
      <dsp:spPr>
        <a:xfrm>
          <a:off x="4151832" y="2112947"/>
          <a:ext cx="776787" cy="61343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4,6</a:t>
          </a:r>
        </a:p>
      </dsp:txBody>
      <dsp:txXfrm>
        <a:off x="4169799" y="2130914"/>
        <a:ext cx="740853" cy="577501"/>
      </dsp:txXfrm>
    </dsp:sp>
    <dsp:sp modelId="{26A96B2E-8431-4887-87F9-A88D05F1F01E}">
      <dsp:nvSpPr>
        <dsp:cNvPr id="0" name=""/>
        <dsp:cNvSpPr/>
      </dsp:nvSpPr>
      <dsp:spPr>
        <a:xfrm>
          <a:off x="4163787" y="2768425"/>
          <a:ext cx="752876" cy="61343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dirty="0" smtClean="0">
              <a:solidFill>
                <a:schemeClr val="tx1"/>
              </a:solidFill>
              <a:latin typeface="Times New Roman" panose="02020603050405020304" pitchFamily="18" charset="0"/>
              <a:cs typeface="Times New Roman" panose="02020603050405020304" pitchFamily="18" charset="0"/>
            </a:rPr>
            <a:t>2,1</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4181754" y="2786392"/>
        <a:ext cx="716942" cy="577501"/>
      </dsp:txXfrm>
    </dsp:sp>
    <dsp:sp modelId="{E4A8A91F-C72F-42C4-9F11-3F9AA5B7D093}">
      <dsp:nvSpPr>
        <dsp:cNvPr id="0" name=""/>
        <dsp:cNvSpPr/>
      </dsp:nvSpPr>
      <dsp:spPr>
        <a:xfrm>
          <a:off x="4163787" y="3423902"/>
          <a:ext cx="752876" cy="613435"/>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0" kern="1200" smtClean="0">
              <a:solidFill>
                <a:schemeClr val="tx1"/>
              </a:solidFill>
              <a:latin typeface="Times New Roman" panose="02020603050405020304" pitchFamily="18" charset="0"/>
              <a:cs typeface="Times New Roman" panose="02020603050405020304" pitchFamily="18" charset="0"/>
            </a:rPr>
            <a:t>44,1</a:t>
          </a:r>
          <a:endParaRPr lang="ru-RU" sz="1400" b="0" kern="1200" dirty="0">
            <a:solidFill>
              <a:schemeClr val="tx1"/>
            </a:solidFill>
            <a:latin typeface="Times New Roman" panose="02020603050405020304" pitchFamily="18" charset="0"/>
            <a:cs typeface="Times New Roman" panose="02020603050405020304" pitchFamily="18" charset="0"/>
          </a:endParaRPr>
        </a:p>
      </dsp:txBody>
      <dsp:txXfrm>
        <a:off x="4181754" y="3441869"/>
        <a:ext cx="716942" cy="577501"/>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F12F5D-797B-4C71-93F7-7C835BFF7982}">
      <dsp:nvSpPr>
        <dsp:cNvPr id="0" name=""/>
        <dsp:cNvSpPr/>
      </dsp:nvSpPr>
      <dsp:spPr>
        <a:xfrm>
          <a:off x="1567" y="1144"/>
          <a:ext cx="3903032" cy="1092777"/>
        </a:xfrm>
        <a:prstGeom prst="roundRect">
          <a:avLst>
            <a:gd name="adj" fmla="val 10000"/>
          </a:avLst>
        </a:prstGeom>
        <a:solidFill>
          <a:schemeClr val="accent2"/>
        </a:solidFill>
        <a:ln w="25400" cap="flat" cmpd="sng" algn="ctr">
          <a:solidFill>
            <a:schemeClr val="lt1"/>
          </a:solidFill>
          <a:prstDash val="solid"/>
        </a:ln>
        <a:effectLst>
          <a:outerShdw blurRad="63500" dist="50800" dir="5400000" sx="98000" sy="98000" rotWithShape="0">
            <a:srgbClr val="000000">
              <a:alpha val="20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600" b="1" kern="1200" dirty="0">
            <a:solidFill>
              <a:schemeClr val="accent1">
                <a:lumMod val="50000"/>
              </a:schemeClr>
            </a:solidFill>
            <a:latin typeface="Times New Roman" panose="02020603050405020304" pitchFamily="18" charset="0"/>
            <a:cs typeface="Times New Roman" panose="02020603050405020304" pitchFamily="18" charset="0"/>
          </a:endParaRPr>
        </a:p>
      </dsp:txBody>
      <dsp:txXfrm>
        <a:off x="33573" y="33150"/>
        <a:ext cx="3839020" cy="1028765"/>
      </dsp:txXfrm>
    </dsp:sp>
    <dsp:sp modelId="{EFD09625-1EEB-463A-9D51-52F09A5E039B}">
      <dsp:nvSpPr>
        <dsp:cNvPr id="0" name=""/>
        <dsp:cNvSpPr/>
      </dsp:nvSpPr>
      <dsp:spPr>
        <a:xfrm>
          <a:off x="5377" y="1138782"/>
          <a:ext cx="730024" cy="775751"/>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план</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6759" y="1160164"/>
        <a:ext cx="687260" cy="732987"/>
      </dsp:txXfrm>
    </dsp:sp>
    <dsp:sp modelId="{B7B68934-E179-4D36-8AD9-7637EF3F0019}">
      <dsp:nvSpPr>
        <dsp:cNvPr id="0" name=""/>
        <dsp:cNvSpPr/>
      </dsp:nvSpPr>
      <dsp:spPr>
        <a:xfrm>
          <a:off x="0" y="1944216"/>
          <a:ext cx="730024" cy="1092777"/>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259,6</a:t>
          </a:r>
        </a:p>
      </dsp:txBody>
      <dsp:txXfrm>
        <a:off x="21382" y="1965598"/>
        <a:ext cx="687260" cy="1050013"/>
      </dsp:txXfrm>
    </dsp:sp>
    <dsp:sp modelId="{14BABD28-5047-47A3-A701-B7AFBBE28819}">
      <dsp:nvSpPr>
        <dsp:cNvPr id="0" name=""/>
        <dsp:cNvSpPr/>
      </dsp:nvSpPr>
      <dsp:spPr>
        <a:xfrm>
          <a:off x="0" y="3098071"/>
          <a:ext cx="730024" cy="1092777"/>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62,8</a:t>
          </a:r>
        </a:p>
      </dsp:txBody>
      <dsp:txXfrm>
        <a:off x="21382" y="3119453"/>
        <a:ext cx="687260" cy="1050013"/>
      </dsp:txXfrm>
    </dsp:sp>
    <dsp:sp modelId="{8E7E2D4A-62E6-4A23-A5DD-552A63903B64}">
      <dsp:nvSpPr>
        <dsp:cNvPr id="0" name=""/>
        <dsp:cNvSpPr/>
      </dsp:nvSpPr>
      <dsp:spPr>
        <a:xfrm>
          <a:off x="5377" y="4234669"/>
          <a:ext cx="730024" cy="1092777"/>
        </a:xfrm>
        <a:prstGeom prst="roundRect">
          <a:avLst>
            <a:gd name="adj" fmla="val 10000"/>
          </a:avLst>
        </a:prstGeom>
        <a:gradFill flip="none" rotWithShape="0">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67,8</a:t>
          </a:r>
        </a:p>
      </dsp:txBody>
      <dsp:txXfrm>
        <a:off x="26759" y="4256051"/>
        <a:ext cx="687260" cy="1050013"/>
      </dsp:txXfrm>
    </dsp:sp>
    <dsp:sp modelId="{576C6983-4618-426C-8177-DEA9FE3AC4EB}">
      <dsp:nvSpPr>
        <dsp:cNvPr id="0" name=""/>
        <dsp:cNvSpPr/>
      </dsp:nvSpPr>
      <dsp:spPr>
        <a:xfrm>
          <a:off x="796724" y="1138782"/>
          <a:ext cx="730024" cy="775751"/>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факт</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818106" y="1160164"/>
        <a:ext cx="687260" cy="732987"/>
      </dsp:txXfrm>
    </dsp:sp>
    <dsp:sp modelId="{672DFC88-43F4-433B-9B7F-D5CE282279E3}">
      <dsp:nvSpPr>
        <dsp:cNvPr id="0" name=""/>
        <dsp:cNvSpPr/>
      </dsp:nvSpPr>
      <dsp:spPr>
        <a:xfrm>
          <a:off x="796724" y="1959394"/>
          <a:ext cx="730024" cy="1092777"/>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259,6 (оценка)</a:t>
          </a:r>
        </a:p>
      </dsp:txBody>
      <dsp:txXfrm>
        <a:off x="818106" y="1980776"/>
        <a:ext cx="687260" cy="1050013"/>
      </dsp:txXfrm>
    </dsp:sp>
    <dsp:sp modelId="{C586111C-58B6-40AF-8D8A-60EE680572BA}">
      <dsp:nvSpPr>
        <dsp:cNvPr id="0" name=""/>
        <dsp:cNvSpPr/>
      </dsp:nvSpPr>
      <dsp:spPr>
        <a:xfrm>
          <a:off x="796724" y="3097031"/>
          <a:ext cx="730024" cy="1092777"/>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38,7</a:t>
          </a:r>
        </a:p>
      </dsp:txBody>
      <dsp:txXfrm>
        <a:off x="818106" y="3118413"/>
        <a:ext cx="687260" cy="1050013"/>
      </dsp:txXfrm>
    </dsp:sp>
    <dsp:sp modelId="{41590EE3-70B4-4E0E-8D44-18EF1FD97F2E}">
      <dsp:nvSpPr>
        <dsp:cNvPr id="0" name=""/>
        <dsp:cNvSpPr/>
      </dsp:nvSpPr>
      <dsp:spPr>
        <a:xfrm>
          <a:off x="796724" y="4234669"/>
          <a:ext cx="730024" cy="1092777"/>
        </a:xfrm>
        <a:prstGeom prst="roundRect">
          <a:avLst>
            <a:gd name="adj" fmla="val 10000"/>
          </a:avLst>
        </a:prstGeom>
        <a:gradFill flip="none" rotWithShape="0">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38,0</a:t>
          </a:r>
        </a:p>
      </dsp:txBody>
      <dsp:txXfrm>
        <a:off x="818106" y="4256051"/>
        <a:ext cx="687260" cy="1050013"/>
      </dsp:txXfrm>
    </dsp:sp>
    <dsp:sp modelId="{A25BE625-018B-46BA-BE7F-ED875B975F26}">
      <dsp:nvSpPr>
        <dsp:cNvPr id="0" name=""/>
        <dsp:cNvSpPr/>
      </dsp:nvSpPr>
      <dsp:spPr>
        <a:xfrm>
          <a:off x="1588071" y="1138782"/>
          <a:ext cx="730024" cy="77575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1609453" y="1160164"/>
        <a:ext cx="687260" cy="732987"/>
      </dsp:txXfrm>
    </dsp:sp>
    <dsp:sp modelId="{CB2AF246-A0C3-4F64-A578-D38165C39147}">
      <dsp:nvSpPr>
        <dsp:cNvPr id="0" name=""/>
        <dsp:cNvSpPr/>
      </dsp:nvSpPr>
      <dsp:spPr>
        <a:xfrm>
          <a:off x="1588071" y="1959394"/>
          <a:ext cx="730024" cy="1092777"/>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272,4</a:t>
          </a:r>
        </a:p>
      </dsp:txBody>
      <dsp:txXfrm>
        <a:off x="1609453" y="1980776"/>
        <a:ext cx="687260" cy="1050013"/>
      </dsp:txXfrm>
    </dsp:sp>
    <dsp:sp modelId="{02D78884-08A2-47FD-874A-FD0B1E1D6A24}">
      <dsp:nvSpPr>
        <dsp:cNvPr id="0" name=""/>
        <dsp:cNvSpPr/>
      </dsp:nvSpPr>
      <dsp:spPr>
        <a:xfrm>
          <a:off x="1588071" y="3097031"/>
          <a:ext cx="730024" cy="1092777"/>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70,4</a:t>
          </a:r>
        </a:p>
      </dsp:txBody>
      <dsp:txXfrm>
        <a:off x="1609453" y="3118413"/>
        <a:ext cx="687260" cy="1050013"/>
      </dsp:txXfrm>
    </dsp:sp>
    <dsp:sp modelId="{59176932-D6D5-4C36-BF7A-69A1297C4BAD}">
      <dsp:nvSpPr>
        <dsp:cNvPr id="0" name=""/>
        <dsp:cNvSpPr/>
      </dsp:nvSpPr>
      <dsp:spPr>
        <a:xfrm>
          <a:off x="1588071" y="4234669"/>
          <a:ext cx="730024" cy="1092777"/>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76,1</a:t>
          </a:r>
        </a:p>
      </dsp:txBody>
      <dsp:txXfrm>
        <a:off x="1609453" y="4256051"/>
        <a:ext cx="687260" cy="1050013"/>
      </dsp:txXfrm>
    </dsp:sp>
    <dsp:sp modelId="{9E5D5161-23D7-41B4-A187-BE6D7C6483D0}">
      <dsp:nvSpPr>
        <dsp:cNvPr id="0" name=""/>
        <dsp:cNvSpPr/>
      </dsp:nvSpPr>
      <dsp:spPr>
        <a:xfrm>
          <a:off x="2379418" y="1138782"/>
          <a:ext cx="730024" cy="77575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2400800" y="1160164"/>
        <a:ext cx="687260" cy="732987"/>
      </dsp:txXfrm>
    </dsp:sp>
    <dsp:sp modelId="{2965B01E-C0DE-4302-ADA0-732BD580C7B1}">
      <dsp:nvSpPr>
        <dsp:cNvPr id="0" name=""/>
        <dsp:cNvSpPr/>
      </dsp:nvSpPr>
      <dsp:spPr>
        <a:xfrm>
          <a:off x="2379418" y="1959394"/>
          <a:ext cx="730024" cy="1092777"/>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288,0</a:t>
          </a:r>
        </a:p>
      </dsp:txBody>
      <dsp:txXfrm>
        <a:off x="2400800" y="1980776"/>
        <a:ext cx="687260" cy="1050013"/>
      </dsp:txXfrm>
    </dsp:sp>
    <dsp:sp modelId="{A7AF9B85-BF68-40A8-954B-A40EDB5CAF9F}">
      <dsp:nvSpPr>
        <dsp:cNvPr id="0" name=""/>
        <dsp:cNvSpPr/>
      </dsp:nvSpPr>
      <dsp:spPr>
        <a:xfrm>
          <a:off x="2379418" y="3097031"/>
          <a:ext cx="730024" cy="1092777"/>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81,6</a:t>
          </a:r>
        </a:p>
      </dsp:txBody>
      <dsp:txXfrm>
        <a:off x="2400800" y="3118413"/>
        <a:ext cx="687260" cy="1050013"/>
      </dsp:txXfrm>
    </dsp:sp>
    <dsp:sp modelId="{EFF40216-5B58-45C6-B485-1C9C4561DF2F}">
      <dsp:nvSpPr>
        <dsp:cNvPr id="0" name=""/>
        <dsp:cNvSpPr/>
      </dsp:nvSpPr>
      <dsp:spPr>
        <a:xfrm>
          <a:off x="2379418" y="4234669"/>
          <a:ext cx="730024" cy="1092777"/>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89,0</a:t>
          </a:r>
        </a:p>
      </dsp:txBody>
      <dsp:txXfrm>
        <a:off x="2400800" y="4256051"/>
        <a:ext cx="687260" cy="1050013"/>
      </dsp:txXfrm>
    </dsp:sp>
    <dsp:sp modelId="{F8905714-088D-483C-AC16-D43BF2F0BF16}">
      <dsp:nvSpPr>
        <dsp:cNvPr id="0" name=""/>
        <dsp:cNvSpPr/>
      </dsp:nvSpPr>
      <dsp:spPr>
        <a:xfrm>
          <a:off x="3170765" y="1138782"/>
          <a:ext cx="730024" cy="775751"/>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dsp:txBody>
      <dsp:txXfrm>
        <a:off x="3192147" y="1160164"/>
        <a:ext cx="687260" cy="732987"/>
      </dsp:txXfrm>
    </dsp:sp>
    <dsp:sp modelId="{24CEF574-2765-4D7C-A195-C900E925FBE6}">
      <dsp:nvSpPr>
        <dsp:cNvPr id="0" name=""/>
        <dsp:cNvSpPr/>
      </dsp:nvSpPr>
      <dsp:spPr>
        <a:xfrm>
          <a:off x="3170765" y="1959394"/>
          <a:ext cx="730024" cy="1092777"/>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305,8</a:t>
          </a:r>
        </a:p>
      </dsp:txBody>
      <dsp:txXfrm>
        <a:off x="3192147" y="1980776"/>
        <a:ext cx="687260" cy="1050013"/>
      </dsp:txXfrm>
    </dsp:sp>
    <dsp:sp modelId="{4CD2A706-78CC-47E3-A8F8-D778F944372A}">
      <dsp:nvSpPr>
        <dsp:cNvPr id="0" name=""/>
        <dsp:cNvSpPr/>
      </dsp:nvSpPr>
      <dsp:spPr>
        <a:xfrm>
          <a:off x="3170765" y="3097031"/>
          <a:ext cx="730024" cy="1092777"/>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90,1</a:t>
          </a:r>
        </a:p>
      </dsp:txBody>
      <dsp:txXfrm>
        <a:off x="3192147" y="3118413"/>
        <a:ext cx="687260" cy="1050013"/>
      </dsp:txXfrm>
    </dsp:sp>
    <dsp:sp modelId="{374E99F0-AE84-4383-93E4-780F78CE6D13}">
      <dsp:nvSpPr>
        <dsp:cNvPr id="0" name=""/>
        <dsp:cNvSpPr/>
      </dsp:nvSpPr>
      <dsp:spPr>
        <a:xfrm>
          <a:off x="3170765" y="4234669"/>
          <a:ext cx="730024" cy="1092777"/>
        </a:xfrm>
        <a:prstGeom prst="roundRect">
          <a:avLst>
            <a:gd name="adj" fmla="val 10000"/>
          </a:avLst>
        </a:prstGeom>
        <a:gradFill flip="none" rotWithShape="0">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ru-RU" sz="1200" b="1" kern="1200" dirty="0" smtClean="0">
              <a:solidFill>
                <a:schemeClr val="tx1"/>
              </a:solidFill>
              <a:latin typeface="Times New Roman" panose="02020603050405020304" pitchFamily="18" charset="0"/>
              <a:cs typeface="Times New Roman" panose="02020603050405020304" pitchFamily="18" charset="0"/>
            </a:rPr>
            <a:t>98,4</a:t>
          </a:r>
        </a:p>
      </dsp:txBody>
      <dsp:txXfrm>
        <a:off x="3192147" y="4256051"/>
        <a:ext cx="687260" cy="1050013"/>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image" Target="../media/image41.png"/></Relationships>
</file>

<file path=ppt/drawings/drawing1.xml><?xml version="1.0" encoding="utf-8"?>
<c:userShapes xmlns:c="http://schemas.openxmlformats.org/drawingml/2006/chart">
  <cdr:relSizeAnchor xmlns:cdr="http://schemas.openxmlformats.org/drawingml/2006/chartDrawing">
    <cdr:from>
      <cdr:x>0.01837</cdr:x>
      <cdr:y>0.89651</cdr:y>
    </cdr:from>
    <cdr:to>
      <cdr:x>0.30399</cdr:x>
      <cdr:y>0.99296</cdr:y>
    </cdr:to>
    <cdr:sp macro="" textlink="">
      <cdr:nvSpPr>
        <cdr:cNvPr id="8" name="Скругленный прямоугольник 7"/>
        <cdr:cNvSpPr/>
      </cdr:nvSpPr>
      <cdr:spPr>
        <a:xfrm xmlns:a="http://schemas.openxmlformats.org/drawingml/2006/main">
          <a:off x="166553" y="5150295"/>
          <a:ext cx="2589603" cy="554092"/>
        </a:xfrm>
        <a:prstGeom xmlns:a="http://schemas.openxmlformats.org/drawingml/2006/main" prst="roundRect">
          <a:avLst/>
        </a:prstGeom>
        <a:ln xmlns:a="http://schemas.openxmlformats.org/drawingml/2006/main"/>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000" b="1" dirty="0" smtClean="0">
              <a:solidFill>
                <a:schemeClr val="tx1"/>
              </a:solidFill>
              <a:latin typeface="Times New Roman" panose="02020603050405020304" pitchFamily="18" charset="0"/>
              <a:cs typeface="Times New Roman" panose="02020603050405020304" pitchFamily="18" charset="0"/>
            </a:rPr>
            <a:t>*Ограничение по Бюджетному кодексу РФ - не более 100% объема собственных доходов</a:t>
          </a:r>
        </a:p>
        <a:p xmlns:a="http://schemas.openxmlformats.org/drawingml/2006/main">
          <a:endParaRPr lang="ru-RU" sz="1000" dirty="0"/>
        </a:p>
      </cdr:txBody>
    </cdr:sp>
  </cdr:relSizeAnchor>
  <cdr:relSizeAnchor xmlns:cdr="http://schemas.openxmlformats.org/drawingml/2006/chartDrawing">
    <cdr:from>
      <cdr:x>0.02775</cdr:x>
      <cdr:y>0.3015</cdr:y>
    </cdr:from>
    <cdr:to>
      <cdr:x>0.1025</cdr:x>
      <cdr:y>0.46066</cdr:y>
    </cdr:to>
    <cdr:sp macro="" textlink="">
      <cdr:nvSpPr>
        <cdr:cNvPr id="2" name="TextBox 1"/>
        <cdr:cNvSpPr txBox="1"/>
      </cdr:nvSpPr>
      <cdr:spPr>
        <a:xfrm xmlns:a="http://schemas.openxmlformats.org/drawingml/2006/main">
          <a:off x="339426" y="1732051"/>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0.04782</cdr:x>
      <cdr:y>0.2617</cdr:y>
    </cdr:from>
    <cdr:to>
      <cdr:x>0.08797</cdr:x>
      <cdr:y>0.30886</cdr:y>
    </cdr:to>
    <cdr:sp macro="" textlink="">
      <cdr:nvSpPr>
        <cdr:cNvPr id="3" name="TextBox 2"/>
        <cdr:cNvSpPr txBox="1"/>
      </cdr:nvSpPr>
      <cdr:spPr>
        <a:xfrm xmlns:a="http://schemas.openxmlformats.org/drawingml/2006/main">
          <a:off x="584960" y="1503451"/>
          <a:ext cx="491066" cy="27093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0.0673</cdr:x>
      <cdr:y>0.31898</cdr:y>
    </cdr:from>
    <cdr:to>
      <cdr:x>0.14685</cdr:x>
      <cdr:y>0.36243</cdr:y>
    </cdr:to>
    <cdr:sp macro="" textlink="">
      <cdr:nvSpPr>
        <cdr:cNvPr id="4" name="TextBox 3"/>
        <cdr:cNvSpPr txBox="1"/>
      </cdr:nvSpPr>
      <cdr:spPr>
        <a:xfrm xmlns:a="http://schemas.openxmlformats.org/drawingml/2006/main">
          <a:off x="610185" y="1832498"/>
          <a:ext cx="721248" cy="24961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ru-RU" sz="1200" b="1" dirty="0" smtClean="0">
              <a:latin typeface="Times New Roman" panose="02020603050405020304" pitchFamily="18" charset="0"/>
              <a:cs typeface="Times New Roman" panose="02020603050405020304" pitchFamily="18" charset="0"/>
            </a:rPr>
            <a:t>9 827</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0.15466</cdr:x>
      <cdr:y>0.27001</cdr:y>
    </cdr:from>
    <cdr:to>
      <cdr:x>0.23478</cdr:x>
      <cdr:y>0.32076</cdr:y>
    </cdr:to>
    <cdr:sp macro="" textlink="">
      <cdr:nvSpPr>
        <cdr:cNvPr id="6" name="TextBox 1"/>
        <cdr:cNvSpPr txBox="1"/>
      </cdr:nvSpPr>
      <cdr:spPr>
        <a:xfrm xmlns:a="http://schemas.openxmlformats.org/drawingml/2006/main">
          <a:off x="1402243" y="1551173"/>
          <a:ext cx="726416" cy="29155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12 261</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0.24997</cdr:x>
      <cdr:y>0.21987</cdr:y>
    </cdr:from>
    <cdr:to>
      <cdr:x>0.34006</cdr:x>
      <cdr:y>0.26469</cdr:y>
    </cdr:to>
    <cdr:sp macro="" textlink="">
      <cdr:nvSpPr>
        <cdr:cNvPr id="7" name="TextBox 1"/>
        <cdr:cNvSpPr txBox="1"/>
      </cdr:nvSpPr>
      <cdr:spPr>
        <a:xfrm xmlns:a="http://schemas.openxmlformats.org/drawingml/2006/main">
          <a:off x="2266381" y="1263125"/>
          <a:ext cx="816810" cy="2574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14 290</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0.35103</cdr:x>
      <cdr:y>0.2126</cdr:y>
    </cdr:from>
    <cdr:to>
      <cdr:x>0.43374</cdr:x>
      <cdr:y>0.25648</cdr:y>
    </cdr:to>
    <cdr:sp macro="" textlink="">
      <cdr:nvSpPr>
        <cdr:cNvPr id="9" name="TextBox 1"/>
        <cdr:cNvSpPr txBox="1"/>
      </cdr:nvSpPr>
      <cdr:spPr>
        <a:xfrm xmlns:a="http://schemas.openxmlformats.org/drawingml/2006/main">
          <a:off x="3182681" y="1221339"/>
          <a:ext cx="749898" cy="2520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300" b="1" dirty="0" smtClean="0">
              <a:solidFill>
                <a:schemeClr val="accent1">
                  <a:lumMod val="50000"/>
                </a:schemeClr>
              </a:solidFill>
              <a:latin typeface="Times New Roman" panose="02020603050405020304" pitchFamily="18" charset="0"/>
              <a:cs typeface="Times New Roman" panose="02020603050405020304" pitchFamily="18" charset="0"/>
            </a:rPr>
            <a:t>14 259</a:t>
          </a:r>
          <a:endParaRPr lang="ru-RU" sz="1300" b="1" dirty="0">
            <a:solidFill>
              <a:schemeClr val="accent1">
                <a:lumMod val="50000"/>
              </a:schemeClr>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0.45646</cdr:x>
      <cdr:y>0.21987</cdr:y>
    </cdr:from>
    <cdr:to>
      <cdr:x>0.52794</cdr:x>
      <cdr:y>0.26375</cdr:y>
    </cdr:to>
    <cdr:sp macro="" textlink="">
      <cdr:nvSpPr>
        <cdr:cNvPr id="10" name="TextBox 1"/>
        <cdr:cNvSpPr txBox="1"/>
      </cdr:nvSpPr>
      <cdr:spPr>
        <a:xfrm xmlns:a="http://schemas.openxmlformats.org/drawingml/2006/main">
          <a:off x="4138543" y="1263125"/>
          <a:ext cx="648081" cy="25208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14 209</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0.54382</cdr:x>
      <cdr:y>0.21987</cdr:y>
    </cdr:from>
    <cdr:to>
      <cdr:x>0.6153</cdr:x>
      <cdr:y>0.25747</cdr:y>
    </cdr:to>
    <cdr:sp macro="" textlink="">
      <cdr:nvSpPr>
        <cdr:cNvPr id="11" name="TextBox 1"/>
        <cdr:cNvSpPr txBox="1"/>
      </cdr:nvSpPr>
      <cdr:spPr>
        <a:xfrm xmlns:a="http://schemas.openxmlformats.org/drawingml/2006/main">
          <a:off x="4930602" y="1263125"/>
          <a:ext cx="648080" cy="21600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14 209</a:t>
          </a:r>
          <a:endParaRPr lang="ru-RU" sz="1200" b="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0.64181</cdr:x>
      <cdr:y>0.21987</cdr:y>
    </cdr:from>
    <cdr:to>
      <cdr:x>0.71765</cdr:x>
      <cdr:y>0.27001</cdr:y>
    </cdr:to>
    <cdr:sp macro="" textlink="">
      <cdr:nvSpPr>
        <cdr:cNvPr id="12" name="TextBox 1"/>
        <cdr:cNvSpPr txBox="1"/>
      </cdr:nvSpPr>
      <cdr:spPr>
        <a:xfrm xmlns:a="http://schemas.openxmlformats.org/drawingml/2006/main">
          <a:off x="5819038" y="1263125"/>
          <a:ext cx="687611" cy="28804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sz="1200" b="1" dirty="0" smtClean="0">
              <a:latin typeface="Times New Roman" panose="02020603050405020304" pitchFamily="18" charset="0"/>
              <a:cs typeface="Times New Roman" panose="02020603050405020304" pitchFamily="18" charset="0"/>
            </a:rPr>
            <a:t>13 938</a:t>
          </a:r>
          <a:endParaRPr lang="ru-RU" sz="1200" b="1" dirty="0">
            <a:latin typeface="Times New Roman" panose="02020603050405020304" pitchFamily="18" charset="0"/>
            <a:cs typeface="Times New Roman" panose="02020603050405020304"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0.69492</cdr:x>
      <cdr:y>0.00819</cdr:y>
    </cdr:from>
    <cdr:to>
      <cdr:x>1</cdr:x>
      <cdr:y>0.10123</cdr:y>
    </cdr:to>
    <cdr:sp macro="" textlink="">
      <cdr:nvSpPr>
        <cdr:cNvPr id="2" name="TextBox 1"/>
        <cdr:cNvSpPr txBox="1"/>
      </cdr:nvSpPr>
      <cdr:spPr>
        <a:xfrm xmlns:a="http://schemas.openxmlformats.org/drawingml/2006/main">
          <a:off x="2952328" y="41888"/>
          <a:ext cx="1296144" cy="476071"/>
        </a:xfrm>
        <a:prstGeom xmlns:a="http://schemas.openxmlformats.org/drawingml/2006/main" prst="ellipse">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a:r>
            <a:rPr lang="ru-RU" b="1" dirty="0" smtClean="0">
              <a:solidFill>
                <a:prstClr val="black"/>
              </a:solidFill>
              <a:latin typeface="Times New Roman" panose="02020603050405020304" pitchFamily="18" charset="0"/>
              <a:cs typeface="Times New Roman" panose="02020603050405020304" pitchFamily="18" charset="0"/>
            </a:rPr>
            <a:t>100,</a:t>
          </a:r>
          <a:r>
            <a:rPr lang="en-US" b="1" dirty="0" smtClean="0">
              <a:solidFill>
                <a:prstClr val="black"/>
              </a:solidFill>
              <a:latin typeface="Times New Roman" panose="02020603050405020304" pitchFamily="18" charset="0"/>
              <a:cs typeface="Times New Roman" panose="02020603050405020304" pitchFamily="18" charset="0"/>
            </a:rPr>
            <a:t>6</a:t>
          </a:r>
          <a:r>
            <a:rPr lang="ru-RU" b="1" dirty="0" smtClean="0">
              <a:solidFill>
                <a:prstClr val="black"/>
              </a:solidFill>
              <a:latin typeface="Times New Roman" panose="02020603050405020304" pitchFamily="18" charset="0"/>
              <a:cs typeface="Times New Roman" panose="02020603050405020304" pitchFamily="18" charset="0"/>
            </a:rPr>
            <a:t>% </a:t>
          </a:r>
          <a:r>
            <a:rPr lang="ru-RU" b="1" dirty="0">
              <a:solidFill>
                <a:prstClr val="black"/>
              </a:solidFill>
              <a:latin typeface="Times New Roman" panose="02020603050405020304" pitchFamily="18" charset="0"/>
              <a:cs typeface="Times New Roman" panose="02020603050405020304" pitchFamily="18" charset="0"/>
            </a:rPr>
            <a:t>от </a:t>
          </a:r>
          <a:r>
            <a:rPr lang="ru-RU" b="1" dirty="0" smtClean="0">
              <a:solidFill>
                <a:prstClr val="black"/>
              </a:solidFill>
              <a:latin typeface="Times New Roman" panose="02020603050405020304" pitchFamily="18" charset="0"/>
              <a:cs typeface="Times New Roman" panose="02020603050405020304" pitchFamily="18" charset="0"/>
            </a:rPr>
            <a:t>плана</a:t>
          </a:r>
          <a:endParaRPr lang="ru-RU" b="1"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0.41791</cdr:x>
      <cdr:y>0.31598</cdr:y>
    </cdr:from>
    <cdr:to>
      <cdr:x>0.60935</cdr:x>
      <cdr:y>0.42035</cdr:y>
    </cdr:to>
    <cdr:cxnSp macro="">
      <cdr:nvCxnSpPr>
        <cdr:cNvPr id="5" name="Прямая со стрелкой 4"/>
        <cdr:cNvCxnSpPr/>
      </cdr:nvCxnSpPr>
      <cdr:spPr>
        <a:xfrm xmlns:a="http://schemas.openxmlformats.org/drawingml/2006/main" flipV="1">
          <a:off x="1775479" y="1616716"/>
          <a:ext cx="813345" cy="534001"/>
        </a:xfrm>
        <a:prstGeom xmlns:a="http://schemas.openxmlformats.org/drawingml/2006/main" prst="straightConnector1">
          <a:avLst/>
        </a:prstGeom>
        <a:ln xmlns:a="http://schemas.openxmlformats.org/drawingml/2006/main" w="38100" cmpd="sng">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0.39932</cdr:x>
      <cdr:y>0.6594</cdr:y>
    </cdr:from>
    <cdr:to>
      <cdr:x>0.57805</cdr:x>
      <cdr:y>0.69429</cdr:y>
    </cdr:to>
    <cdr:cxnSp macro="">
      <cdr:nvCxnSpPr>
        <cdr:cNvPr id="7" name="Прямая со стрелкой 6"/>
        <cdr:cNvCxnSpPr/>
      </cdr:nvCxnSpPr>
      <cdr:spPr>
        <a:xfrm xmlns:a="http://schemas.openxmlformats.org/drawingml/2006/main" flipV="1">
          <a:off x="1696500" y="3373828"/>
          <a:ext cx="759333" cy="178502"/>
        </a:xfrm>
        <a:prstGeom xmlns:a="http://schemas.openxmlformats.org/drawingml/2006/main" prst="straightConnector1">
          <a:avLst/>
        </a:prstGeom>
        <a:ln xmlns:a="http://schemas.openxmlformats.org/drawingml/2006/main" w="38100" cmpd="sng">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0.41712</cdr:x>
      <cdr:y>0.44991</cdr:y>
    </cdr:from>
    <cdr:to>
      <cdr:x>0.62068</cdr:x>
      <cdr:y>0.5753</cdr:y>
    </cdr:to>
    <cdr:sp macro="" textlink="">
      <cdr:nvSpPr>
        <cdr:cNvPr id="2" name="TextBox 1"/>
        <cdr:cNvSpPr txBox="1"/>
      </cdr:nvSpPr>
      <cdr:spPr>
        <a:xfrm xmlns:a="http://schemas.openxmlformats.org/drawingml/2006/main">
          <a:off x="1770710" y="2170584"/>
          <a:ext cx="864096" cy="604985"/>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pPr algn="ctr"/>
          <a:r>
            <a:rPr lang="en-US" sz="1200" b="1" dirty="0" smtClean="0">
              <a:solidFill>
                <a:schemeClr val="accent1">
                  <a:lumMod val="50000"/>
                </a:schemeClr>
              </a:solidFill>
              <a:latin typeface="Times New Roman" panose="02020603050405020304" pitchFamily="18" charset="0"/>
              <a:cs typeface="Times New Roman" panose="02020603050405020304" pitchFamily="18" charset="0"/>
            </a:rPr>
            <a:t>25</a:t>
          </a: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 </a:t>
          </a:r>
          <a:r>
            <a:rPr lang="en-US" sz="1200" b="1" dirty="0" smtClean="0">
              <a:solidFill>
                <a:schemeClr val="accent1">
                  <a:lumMod val="50000"/>
                </a:schemeClr>
              </a:solidFill>
              <a:latin typeface="Times New Roman" panose="02020603050405020304" pitchFamily="18" charset="0"/>
              <a:cs typeface="Times New Roman" panose="02020603050405020304" pitchFamily="18" charset="0"/>
            </a:rPr>
            <a:t>668</a:t>
          </a:r>
          <a:endParaRPr lang="ru-RU" sz="1200" b="1" dirty="0" smtClean="0">
            <a:solidFill>
              <a:schemeClr val="accent1">
                <a:lumMod val="50000"/>
              </a:schemeClr>
            </a:solidFill>
            <a:latin typeface="Times New Roman" panose="02020603050405020304" pitchFamily="18" charset="0"/>
            <a:cs typeface="Times New Roman" panose="02020603050405020304" pitchFamily="18" charset="0"/>
          </a:endParaRPr>
        </a:p>
        <a:p xmlns:a="http://schemas.openxmlformats.org/drawingml/2006/main">
          <a:pPr algn="ct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(10</a:t>
          </a:r>
          <a:r>
            <a:rPr lang="en-US" sz="1200" b="1" dirty="0" smtClean="0">
              <a:solidFill>
                <a:schemeClr val="accent1">
                  <a:lumMod val="50000"/>
                </a:schemeClr>
              </a:solidFill>
              <a:latin typeface="Times New Roman" panose="02020603050405020304" pitchFamily="18" charset="0"/>
              <a:cs typeface="Times New Roman" panose="02020603050405020304" pitchFamily="18" charset="0"/>
            </a:rPr>
            <a:t>2</a:t>
          </a:r>
          <a:r>
            <a:rPr lang="ru-RU" sz="1200" b="1" dirty="0" smtClean="0">
              <a:solidFill>
                <a:schemeClr val="accent1">
                  <a:lumMod val="50000"/>
                </a:schemeClr>
              </a:solidFill>
              <a:latin typeface="Times New Roman" panose="02020603050405020304" pitchFamily="18" charset="0"/>
              <a:cs typeface="Times New Roman" panose="02020603050405020304" pitchFamily="18" charset="0"/>
            </a:rPr>
            <a:t>,1% от плана)</a:t>
          </a:r>
          <a:endParaRPr lang="ru-RU" sz="1200" b="1" dirty="0">
            <a:solidFill>
              <a:schemeClr val="accent1">
                <a:lumMod val="50000"/>
              </a:schemeClr>
            </a:solidFill>
            <a:latin typeface="Times New Roman" panose="02020603050405020304" pitchFamily="18" charset="0"/>
            <a:cs typeface="Times New Roman" panose="02020603050405020304" pitchFamily="18"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0.64962</cdr:x>
      <cdr:y>0.15184</cdr:y>
    </cdr:from>
    <cdr:to>
      <cdr:x>0.75198</cdr:x>
      <cdr:y>0.20145</cdr:y>
    </cdr:to>
    <cdr:sp macro="" textlink="">
      <cdr:nvSpPr>
        <cdr:cNvPr id="6" name="Скругленный прямоугольник 5"/>
        <cdr:cNvSpPr/>
      </cdr:nvSpPr>
      <cdr:spPr>
        <a:xfrm xmlns:a="http://schemas.openxmlformats.org/drawingml/2006/main">
          <a:off x="5940152" y="881532"/>
          <a:ext cx="935980"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102,1%</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0.32675</cdr:x>
      <cdr:y>0.5706</cdr:y>
    </cdr:from>
    <cdr:to>
      <cdr:x>0.42911</cdr:x>
      <cdr:y>0.62021</cdr:y>
    </cdr:to>
    <cdr:sp macro="" textlink="">
      <cdr:nvSpPr>
        <cdr:cNvPr id="7" name="Скругленный прямоугольник 6"/>
        <cdr:cNvSpPr/>
      </cdr:nvSpPr>
      <cdr:spPr>
        <a:xfrm xmlns:a="http://schemas.openxmlformats.org/drawingml/2006/main">
          <a:off x="2987802" y="3312611"/>
          <a:ext cx="936000" cy="28800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4</a:t>
          </a:r>
          <a:r>
            <a:rPr lang="en-US" sz="1200" b="1" dirty="0" smtClean="0">
              <a:solidFill>
                <a:schemeClr val="tx1"/>
              </a:solidFill>
              <a:latin typeface="Times New Roman" pitchFamily="18" charset="0"/>
              <a:cs typeface="Times New Roman" pitchFamily="18" charset="0"/>
            </a:rPr>
            <a:t>,</a:t>
          </a:r>
          <a:r>
            <a:rPr lang="ru-RU" sz="1200" b="1" dirty="0" smtClean="0">
              <a:solidFill>
                <a:schemeClr val="tx1"/>
              </a:solidFill>
              <a:latin typeface="Times New Roman" pitchFamily="18" charset="0"/>
              <a:cs typeface="Times New Roman" pitchFamily="18" charset="0"/>
            </a:rPr>
            <a:t>8%</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0.3425</cdr:x>
      <cdr:y>0.47137</cdr:y>
    </cdr:from>
    <cdr:to>
      <cdr:x>0.44486</cdr:x>
      <cdr:y>0.52124</cdr:y>
    </cdr:to>
    <cdr:sp macro="" textlink="">
      <cdr:nvSpPr>
        <cdr:cNvPr id="8" name="Скругленный прямоугольник 7"/>
        <cdr:cNvSpPr/>
      </cdr:nvSpPr>
      <cdr:spPr>
        <a:xfrm xmlns:a="http://schemas.openxmlformats.org/drawingml/2006/main">
          <a:off x="3131820" y="2736532"/>
          <a:ext cx="936000" cy="28952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a:t>
          </a:r>
          <a:r>
            <a:rPr lang="ru-RU" sz="1200" b="1" dirty="0" smtClean="0">
              <a:solidFill>
                <a:schemeClr val="tx1"/>
              </a:solidFill>
              <a:latin typeface="Times New Roman" pitchFamily="18" charset="0"/>
              <a:cs typeface="Times New Roman" pitchFamily="18" charset="0"/>
            </a:rPr>
            <a:t>0</a:t>
          </a:r>
          <a:r>
            <a:rPr lang="en-US" sz="1200" b="1" dirty="0" smtClean="0">
              <a:solidFill>
                <a:schemeClr val="tx1"/>
              </a:solidFill>
              <a:latin typeface="Times New Roman" pitchFamily="18" charset="0"/>
              <a:cs typeface="Times New Roman" pitchFamily="18" charset="0"/>
            </a:rPr>
            <a:t>5,</a:t>
          </a:r>
          <a:r>
            <a:rPr lang="ru-RU" sz="1200" b="1" dirty="0" smtClean="0">
              <a:solidFill>
                <a:schemeClr val="tx1"/>
              </a:solidFill>
              <a:latin typeface="Times New Roman" pitchFamily="18" charset="0"/>
              <a:cs typeface="Times New Roman" pitchFamily="18" charset="0"/>
            </a:rPr>
            <a:t>6%</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0.374</cdr:x>
      <cdr:y>0.35974</cdr:y>
    </cdr:from>
    <cdr:to>
      <cdr:x>0.47636</cdr:x>
      <cdr:y>0.40935</cdr:y>
    </cdr:to>
    <cdr:sp macro="" textlink="">
      <cdr:nvSpPr>
        <cdr:cNvPr id="9" name="Скругленный прямоугольник 8"/>
        <cdr:cNvSpPr/>
      </cdr:nvSpPr>
      <cdr:spPr>
        <a:xfrm xmlns:a="http://schemas.openxmlformats.org/drawingml/2006/main">
          <a:off x="3419872" y="2088455"/>
          <a:ext cx="936000" cy="288032"/>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a:t>
          </a:r>
          <a:r>
            <a:rPr lang="ru-RU" sz="1200" b="1" dirty="0" smtClean="0">
              <a:solidFill>
                <a:schemeClr val="tx1"/>
              </a:solidFill>
              <a:latin typeface="Times New Roman" pitchFamily="18" charset="0"/>
              <a:cs typeface="Times New Roman" pitchFamily="18" charset="0"/>
            </a:rPr>
            <a:t>02</a:t>
          </a:r>
          <a:r>
            <a:rPr lang="en-US" sz="1200" b="1" dirty="0" smtClean="0">
              <a:solidFill>
                <a:schemeClr val="tx1"/>
              </a:solidFill>
              <a:latin typeface="Times New Roman" pitchFamily="18" charset="0"/>
              <a:cs typeface="Times New Roman" pitchFamily="18" charset="0"/>
            </a:rPr>
            <a:t>,</a:t>
          </a:r>
          <a:r>
            <a:rPr lang="ru-RU" sz="1200" b="1" dirty="0" smtClean="0">
              <a:solidFill>
                <a:schemeClr val="tx1"/>
              </a:solidFill>
              <a:latin typeface="Times New Roman" pitchFamily="18" charset="0"/>
              <a:cs typeface="Times New Roman" pitchFamily="18" charset="0"/>
            </a:rPr>
            <a:t>2%</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0.89246</cdr:x>
      <cdr:y>0.04021</cdr:y>
    </cdr:from>
    <cdr:to>
      <cdr:x>0.99482</cdr:x>
      <cdr:y>0.08982</cdr:y>
    </cdr:to>
    <cdr:sp macro="" textlink="">
      <cdr:nvSpPr>
        <cdr:cNvPr id="11" name="Скругленный прямоугольник 10"/>
        <cdr:cNvSpPr/>
      </cdr:nvSpPr>
      <cdr:spPr>
        <a:xfrm xmlns:a="http://schemas.openxmlformats.org/drawingml/2006/main">
          <a:off x="8160661" y="233460"/>
          <a:ext cx="935979" cy="288010"/>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ru-RU" sz="1200" b="1" dirty="0" smtClean="0">
              <a:solidFill>
                <a:schemeClr val="tx1"/>
              </a:solidFill>
              <a:latin typeface="Times New Roman" pitchFamily="18" charset="0"/>
              <a:cs typeface="Times New Roman" pitchFamily="18" charset="0"/>
            </a:rPr>
            <a:t>100,6%</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0.30313</cdr:x>
      <cdr:y>0.68223</cdr:y>
    </cdr:from>
    <cdr:to>
      <cdr:x>0.40549</cdr:x>
      <cdr:y>0.73209</cdr:y>
    </cdr:to>
    <cdr:sp macro="" textlink="">
      <cdr:nvSpPr>
        <cdr:cNvPr id="13" name="Скругленный прямоугольник 12"/>
        <cdr:cNvSpPr/>
      </cdr:nvSpPr>
      <cdr:spPr>
        <a:xfrm xmlns:a="http://schemas.openxmlformats.org/drawingml/2006/main">
          <a:off x="2771821" y="3960677"/>
          <a:ext cx="936000" cy="289462"/>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ysClr val="window" lastClr="FFFFFF"/>
              </a:solidFill>
              <a:latin typeface="Calibri"/>
            </a:defRPr>
          </a:lvl1pPr>
          <a:lvl2pPr marL="457200" indent="0">
            <a:defRPr sz="1100">
              <a:solidFill>
                <a:sysClr val="window" lastClr="FFFFFF"/>
              </a:solidFill>
              <a:latin typeface="Calibri"/>
            </a:defRPr>
          </a:lvl2pPr>
          <a:lvl3pPr marL="914400" indent="0">
            <a:defRPr sz="1100">
              <a:solidFill>
                <a:sysClr val="window" lastClr="FFFFFF"/>
              </a:solidFill>
              <a:latin typeface="Calibri"/>
            </a:defRPr>
          </a:lvl3pPr>
          <a:lvl4pPr marL="1371600" indent="0">
            <a:defRPr sz="1100">
              <a:solidFill>
                <a:sysClr val="window" lastClr="FFFFFF"/>
              </a:solidFill>
              <a:latin typeface="Calibri"/>
            </a:defRPr>
          </a:lvl4pPr>
          <a:lvl5pPr marL="1828800" indent="0">
            <a:defRPr sz="1100">
              <a:solidFill>
                <a:sysClr val="window" lastClr="FFFFFF"/>
              </a:solidFill>
              <a:latin typeface="Calibri"/>
            </a:defRPr>
          </a:lvl5pPr>
          <a:lvl6pPr marL="2286000" indent="0">
            <a:defRPr sz="1100">
              <a:solidFill>
                <a:sysClr val="window" lastClr="FFFFFF"/>
              </a:solidFill>
              <a:latin typeface="Calibri"/>
            </a:defRPr>
          </a:lvl6pPr>
          <a:lvl7pPr marL="2743200" indent="0">
            <a:defRPr sz="1100">
              <a:solidFill>
                <a:sysClr val="window" lastClr="FFFFFF"/>
              </a:solidFill>
              <a:latin typeface="Calibri"/>
            </a:defRPr>
          </a:lvl7pPr>
          <a:lvl8pPr marL="3200400" indent="0">
            <a:defRPr sz="1100">
              <a:solidFill>
                <a:sysClr val="window" lastClr="FFFFFF"/>
              </a:solidFill>
              <a:latin typeface="Calibri"/>
            </a:defRPr>
          </a:lvl8pPr>
          <a:lvl9pPr marL="3657600" indent="0">
            <a:defRPr sz="1100">
              <a:solidFill>
                <a:sysClr val="window" lastClr="FFFFFF"/>
              </a:solidFill>
              <a:latin typeface="Calibri"/>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3</a:t>
          </a:r>
          <a:r>
            <a:rPr lang="en-US" sz="1200" b="1" dirty="0" smtClean="0">
              <a:solidFill>
                <a:schemeClr val="tx1"/>
              </a:solidFill>
              <a:latin typeface="Times New Roman" pitchFamily="18" charset="0"/>
              <a:cs typeface="Times New Roman" pitchFamily="18" charset="0"/>
            </a:rPr>
            <a:t>,</a:t>
          </a:r>
          <a:r>
            <a:rPr lang="ru-RU" sz="1200" b="1" dirty="0" smtClean="0">
              <a:solidFill>
                <a:schemeClr val="tx1"/>
              </a:solidFill>
              <a:latin typeface="Times New Roman" pitchFamily="18" charset="0"/>
              <a:cs typeface="Times New Roman" pitchFamily="18" charset="0"/>
            </a:rPr>
            <a:t>8%</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0.39763</cdr:x>
      <cdr:y>0.26051</cdr:y>
    </cdr:from>
    <cdr:to>
      <cdr:x>0.49999</cdr:x>
      <cdr:y>0.31012</cdr:y>
    </cdr:to>
    <cdr:sp macro="" textlink="">
      <cdr:nvSpPr>
        <cdr:cNvPr id="15" name="Скругленный прямоугольник 14"/>
        <cdr:cNvSpPr/>
      </cdr:nvSpPr>
      <cdr:spPr>
        <a:xfrm xmlns:a="http://schemas.openxmlformats.org/drawingml/2006/main">
          <a:off x="3635928" y="1512387"/>
          <a:ext cx="936000" cy="288000"/>
        </a:xfrm>
        <a:prstGeom xmlns:a="http://schemas.openxmlformats.org/drawingml/2006/main" prst="roundRect">
          <a:avLst/>
        </a:prstGeom>
        <a:ln xmlns:a="http://schemas.openxmlformats.org/drawingml/2006/main"/>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98,</a:t>
          </a:r>
          <a:r>
            <a:rPr lang="ru-RU" sz="1200" b="1" dirty="0" smtClean="0">
              <a:solidFill>
                <a:schemeClr val="tx1"/>
              </a:solidFill>
              <a:latin typeface="Times New Roman" pitchFamily="18" charset="0"/>
              <a:cs typeface="Times New Roman" pitchFamily="18" charset="0"/>
            </a:rPr>
            <a:t>7%</a:t>
          </a:r>
          <a:endParaRPr lang="ru-RU" sz="1200" b="1" dirty="0">
            <a:solidFill>
              <a:schemeClr val="tx1"/>
            </a:solidFill>
            <a:latin typeface="Times New Roman" pitchFamily="18" charset="0"/>
            <a:cs typeface="Times New Roman" pitchFamily="18" charset="0"/>
          </a:endParaRPr>
        </a:p>
      </cdr:txBody>
    </cdr:sp>
  </cdr:relSizeAnchor>
  <cdr:relSizeAnchor xmlns:cdr="http://schemas.openxmlformats.org/drawingml/2006/chartDrawing">
    <cdr:from>
      <cdr:x>0.29525</cdr:x>
      <cdr:y>0.78146</cdr:y>
    </cdr:from>
    <cdr:to>
      <cdr:x>0.39761</cdr:x>
      <cdr:y>0.83132</cdr:y>
    </cdr:to>
    <cdr:sp macro="" textlink="">
      <cdr:nvSpPr>
        <cdr:cNvPr id="17" name="Скругленный прямоугольник 16"/>
        <cdr:cNvSpPr/>
      </cdr:nvSpPr>
      <cdr:spPr>
        <a:xfrm xmlns:a="http://schemas.openxmlformats.org/drawingml/2006/main">
          <a:off x="2699766" y="4536756"/>
          <a:ext cx="936000" cy="289461"/>
        </a:xfrm>
        <a:prstGeom xmlns:a="http://schemas.openxmlformats.org/drawingml/2006/main" prst="roundRect">
          <a:avLst/>
        </a:prstGeom>
        <a:ln xmlns:a="http://schemas.openxmlformats.org/drawingml/2006/main"/>
      </cdr:spPr>
      <cdr:style>
        <a:lnRef xmlns:a="http://schemas.openxmlformats.org/drawingml/2006/main" idx="1">
          <a:schemeClr val="accent3"/>
        </a:lnRef>
        <a:fillRef xmlns:a="http://schemas.openxmlformats.org/drawingml/2006/main" idx="2">
          <a:schemeClr val="accent3"/>
        </a:fillRef>
        <a:effectRef xmlns:a="http://schemas.openxmlformats.org/drawingml/2006/main" idx="1">
          <a:schemeClr val="accent3"/>
        </a:effectRef>
        <a:fontRef xmlns:a="http://schemas.openxmlformats.org/drawingml/2006/main" idx="minor">
          <a:schemeClr val="dk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200" b="1" dirty="0" smtClean="0">
              <a:solidFill>
                <a:schemeClr val="tx1"/>
              </a:solidFill>
              <a:latin typeface="Times New Roman" pitchFamily="18" charset="0"/>
              <a:cs typeface="Times New Roman" pitchFamily="18" charset="0"/>
            </a:rPr>
            <a:t>10</a:t>
          </a:r>
          <a:r>
            <a:rPr lang="ru-RU" sz="1200" b="1" dirty="0" smtClean="0">
              <a:solidFill>
                <a:schemeClr val="tx1"/>
              </a:solidFill>
              <a:latin typeface="Times New Roman" pitchFamily="18" charset="0"/>
              <a:cs typeface="Times New Roman" pitchFamily="18" charset="0"/>
            </a:rPr>
            <a:t>2</a:t>
          </a:r>
          <a:r>
            <a:rPr lang="en-US" sz="1200" b="1" dirty="0" smtClean="0">
              <a:solidFill>
                <a:schemeClr val="tx1"/>
              </a:solidFill>
              <a:latin typeface="Times New Roman" pitchFamily="18" charset="0"/>
              <a:cs typeface="Times New Roman" pitchFamily="18" charset="0"/>
            </a:rPr>
            <a:t>,</a:t>
          </a:r>
          <a:r>
            <a:rPr lang="ru-RU" sz="1200" b="1" dirty="0" smtClean="0">
              <a:solidFill>
                <a:schemeClr val="tx1"/>
              </a:solidFill>
              <a:latin typeface="Times New Roman" pitchFamily="18" charset="0"/>
              <a:cs typeface="Times New Roman" pitchFamily="18" charset="0"/>
            </a:rPr>
            <a:t>0%</a:t>
          </a:r>
          <a:endParaRPr lang="ru-RU" sz="1200" b="1" dirty="0">
            <a:solidFill>
              <a:schemeClr val="tx1"/>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0.50702</cdr:x>
      <cdr:y>0.32549</cdr:y>
    </cdr:from>
    <cdr:to>
      <cdr:x>0.98037</cdr:x>
      <cdr:y>0.98287</cdr:y>
    </cdr:to>
    <cdr:sp macro="" textlink="">
      <cdr:nvSpPr>
        <cdr:cNvPr id="14" name="Скругленный прямоугольник 13"/>
        <cdr:cNvSpPr/>
      </cdr:nvSpPr>
      <cdr:spPr>
        <a:xfrm xmlns:a="http://schemas.openxmlformats.org/drawingml/2006/main">
          <a:off x="4636191" y="1889628"/>
          <a:ext cx="4328312" cy="3816440"/>
        </a:xfrm>
        <a:prstGeom xmlns:a="http://schemas.openxmlformats.org/drawingml/2006/main" prst="roundRect">
          <a:avLst>
            <a:gd name="adj" fmla="val 11322"/>
          </a:avLst>
        </a:prstGeom>
        <a:ln xmlns:a="http://schemas.openxmlformats.org/drawingml/2006/main"/>
      </cdr:spPr>
      <cdr:style>
        <a:lnRef xmlns:a="http://schemas.openxmlformats.org/drawingml/2006/main" idx="1">
          <a:schemeClr val="accent4"/>
        </a:lnRef>
        <a:fillRef xmlns:a="http://schemas.openxmlformats.org/drawingml/2006/main" idx="2">
          <a:schemeClr val="accent4"/>
        </a:fillRef>
        <a:effectRef xmlns:a="http://schemas.openxmlformats.org/drawingml/2006/main" idx="1">
          <a:schemeClr val="accent4"/>
        </a:effectRef>
        <a:fontRef xmlns:a="http://schemas.openxmlformats.org/drawingml/2006/main" idx="minor">
          <a:schemeClr val="dk1"/>
        </a:fontRef>
      </cdr:style>
      <cdr:txBody>
        <a:bodyPr xmlns:a="http://schemas.openxmlformats.org/drawingml/2006/main" anchor="ct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just" fontAlgn="b">
            <a:spcBef>
              <a:spcPts val="0"/>
            </a:spcBef>
            <a:spcAft>
              <a:spcPts val="0"/>
            </a:spcAft>
          </a:pPr>
          <a:r>
            <a:rPr lang="ru-RU" sz="1200" b="1" dirty="0" smtClean="0">
              <a:solidFill>
                <a:srgbClr val="000000"/>
              </a:solidFill>
              <a:latin typeface="Times New Roman" panose="02020603050405020304" pitchFamily="18" charset="0"/>
              <a:cs typeface="Times New Roman" panose="02020603050405020304" pitchFamily="18" charset="0"/>
            </a:rPr>
            <a:t>Деятельность органов государственной власти и местного самоуправления по увеличению собственных доходов:</a:t>
          </a:r>
        </a:p>
        <a:p xmlns:a="http://schemas.openxmlformats.org/drawingml/2006/main">
          <a:pPr algn="just" fontAlgn="b">
            <a:spcBef>
              <a:spcPts val="0"/>
            </a:spcBef>
            <a:spcAft>
              <a:spcPts val="0"/>
            </a:spcAft>
          </a:pPr>
          <a:endParaRPr lang="ru-RU" sz="1200" b="1" dirty="0">
            <a:solidFill>
              <a:srgbClr val="000000"/>
            </a:solidFill>
            <a:latin typeface="Times New Roman" panose="02020603050405020304" pitchFamily="18" charset="0"/>
            <a:cs typeface="Times New Roman" panose="02020603050405020304" pitchFamily="18" charset="0"/>
          </a:endParaRPr>
        </a:p>
        <a:p xmlns:a="http://schemas.openxmlformats.org/drawingml/2006/main">
          <a:pPr algn="just" fontAlgn="b">
            <a:spcBef>
              <a:spcPts val="0"/>
            </a:spcBef>
            <a:spcAft>
              <a:spcPts val="0"/>
            </a:spcAft>
          </a:pPr>
          <a:r>
            <a:rPr lang="ru-RU" sz="1200" dirty="0" smtClean="0">
              <a:solidFill>
                <a:srgbClr val="000000"/>
              </a:solidFill>
              <a:latin typeface="Times New Roman" panose="02020603050405020304" pitchFamily="18" charset="0"/>
              <a:cs typeface="Times New Roman" panose="02020603050405020304" pitchFamily="18" charset="0"/>
            </a:rPr>
            <a:t>- повышение </a:t>
          </a:r>
          <a:r>
            <a:rPr lang="ru-RU" sz="1200" dirty="0">
              <a:solidFill>
                <a:srgbClr val="000000"/>
              </a:solidFill>
              <a:latin typeface="Times New Roman" panose="02020603050405020304" pitchFamily="18" charset="0"/>
              <a:cs typeface="Times New Roman" panose="02020603050405020304" pitchFamily="18" charset="0"/>
            </a:rPr>
            <a:t>эффективности мер налогового стимулирования, </a:t>
          </a:r>
          <a:r>
            <a:rPr lang="ru-RU" sz="1200" dirty="0" smtClean="0">
              <a:solidFill>
                <a:srgbClr val="000000"/>
              </a:solidFill>
              <a:latin typeface="Times New Roman" panose="02020603050405020304" pitchFamily="18" charset="0"/>
              <a:cs typeface="Times New Roman" panose="02020603050405020304" pitchFamily="18" charset="0"/>
            </a:rPr>
            <a:t>направленных </a:t>
          </a:r>
          <a:r>
            <a:rPr lang="ru-RU" sz="1200" dirty="0">
              <a:solidFill>
                <a:srgbClr val="000000"/>
              </a:solidFill>
              <a:latin typeface="Times New Roman" panose="02020603050405020304" pitchFamily="18" charset="0"/>
              <a:cs typeface="Times New Roman" panose="02020603050405020304" pitchFamily="18" charset="0"/>
            </a:rPr>
            <a:t>на создание новых производств и развитие инвестиционной </a:t>
          </a:r>
          <a:r>
            <a:rPr lang="ru-RU" sz="1200" dirty="0" smtClean="0">
              <a:solidFill>
                <a:srgbClr val="000000"/>
              </a:solidFill>
              <a:latin typeface="Times New Roman" panose="02020603050405020304" pitchFamily="18" charset="0"/>
              <a:cs typeface="Times New Roman" panose="02020603050405020304" pitchFamily="18" charset="0"/>
            </a:rPr>
            <a:t>деятельности;</a:t>
          </a:r>
        </a:p>
        <a:p xmlns:a="http://schemas.openxmlformats.org/drawingml/2006/main">
          <a:pPr algn="just" fontAlgn="b">
            <a:spcBef>
              <a:spcPts val="0"/>
            </a:spcBef>
            <a:spcAft>
              <a:spcPts val="0"/>
            </a:spcAft>
          </a:pPr>
          <a:r>
            <a:rPr lang="ru-RU" sz="1200" dirty="0" smtClean="0">
              <a:solidFill>
                <a:srgbClr val="000000"/>
              </a:solidFill>
              <a:latin typeface="Times New Roman" panose="02020603050405020304" pitchFamily="18" charset="0"/>
              <a:cs typeface="Times New Roman" panose="02020603050405020304" pitchFamily="18" charset="0"/>
            </a:rPr>
            <a:t>- осуществление </a:t>
          </a:r>
          <a:r>
            <a:rPr lang="ru-RU" sz="1200" dirty="0">
              <a:solidFill>
                <a:srgbClr val="000000"/>
              </a:solidFill>
              <a:latin typeface="Times New Roman" panose="02020603050405020304" pitchFamily="18" charset="0"/>
              <a:cs typeface="Times New Roman" panose="02020603050405020304" pitchFamily="18" charset="0"/>
            </a:rPr>
            <a:t>систематической оценки соизмеримости выпадающих доходов при предоставлении льгот по налогам и принятия мер по отмене неэффективных налоговых </a:t>
          </a:r>
          <a:r>
            <a:rPr lang="ru-RU" sz="1200" dirty="0" smtClean="0">
              <a:solidFill>
                <a:srgbClr val="000000"/>
              </a:solidFill>
              <a:latin typeface="Times New Roman" panose="02020603050405020304" pitchFamily="18" charset="0"/>
              <a:cs typeface="Times New Roman" panose="02020603050405020304" pitchFamily="18" charset="0"/>
            </a:rPr>
            <a:t>льгот;</a:t>
          </a:r>
        </a:p>
        <a:p xmlns:a="http://schemas.openxmlformats.org/drawingml/2006/main">
          <a:pPr algn="just" fontAlgn="b">
            <a:spcBef>
              <a:spcPts val="0"/>
            </a:spcBef>
            <a:spcAft>
              <a:spcPts val="0"/>
            </a:spcAft>
          </a:pPr>
          <a:r>
            <a:rPr lang="ru-RU" sz="1200" dirty="0" smtClean="0">
              <a:solidFill>
                <a:srgbClr val="000000"/>
              </a:solidFill>
              <a:latin typeface="Times New Roman" panose="02020603050405020304" pitchFamily="18" charset="0"/>
              <a:cs typeface="Times New Roman" panose="02020603050405020304" pitchFamily="18" charset="0"/>
            </a:rPr>
            <a:t>- эффективное взаимодействие с Управлением Федеральной налоговой службы в части повышения </a:t>
          </a:r>
          <a:r>
            <a:rPr lang="ru-RU" sz="1200" dirty="0">
              <a:solidFill>
                <a:srgbClr val="000000"/>
              </a:solidFill>
              <a:latin typeface="Times New Roman" panose="02020603050405020304" pitchFamily="18" charset="0"/>
              <a:cs typeface="Times New Roman" panose="02020603050405020304" pitchFamily="18" charset="0"/>
            </a:rPr>
            <a:t>качества администрирования платежей и сокращения </a:t>
          </a:r>
          <a:r>
            <a:rPr lang="ru-RU" sz="1200" dirty="0" smtClean="0">
              <a:solidFill>
                <a:srgbClr val="000000"/>
              </a:solidFill>
              <a:latin typeface="Times New Roman" panose="02020603050405020304" pitchFamily="18" charset="0"/>
              <a:cs typeface="Times New Roman" panose="02020603050405020304" pitchFamily="18" charset="0"/>
            </a:rPr>
            <a:t>недоимки, проведения </a:t>
          </a:r>
          <a:r>
            <a:rPr lang="ru-RU" sz="1200" dirty="0">
              <a:solidFill>
                <a:srgbClr val="000000"/>
              </a:solidFill>
              <a:latin typeface="Times New Roman" panose="02020603050405020304" pitchFamily="18" charset="0"/>
              <a:cs typeface="Times New Roman" panose="02020603050405020304" pitchFamily="18" charset="0"/>
            </a:rPr>
            <a:t>мероприятий по выявлению и привлечению к </a:t>
          </a:r>
          <a:r>
            <a:rPr lang="ru-RU" sz="1200" dirty="0" smtClean="0">
              <a:solidFill>
                <a:srgbClr val="000000"/>
              </a:solidFill>
              <a:latin typeface="Times New Roman" panose="02020603050405020304" pitchFamily="18" charset="0"/>
              <a:cs typeface="Times New Roman" panose="02020603050405020304" pitchFamily="18" charset="0"/>
            </a:rPr>
            <a:t>налогообложению </a:t>
          </a:r>
          <a:r>
            <a:rPr lang="ru-RU" sz="1200" dirty="0">
              <a:solidFill>
                <a:srgbClr val="000000"/>
              </a:solidFill>
              <a:latin typeface="Times New Roman" panose="02020603050405020304" pitchFamily="18" charset="0"/>
              <a:cs typeface="Times New Roman" panose="02020603050405020304" pitchFamily="18" charset="0"/>
            </a:rPr>
            <a:t>субъектов п</a:t>
          </a:r>
          <a:r>
            <a:rPr lang="ru-RU" sz="1200" dirty="0" smtClean="0">
              <a:solidFill>
                <a:srgbClr val="000000"/>
              </a:solidFill>
              <a:latin typeface="Times New Roman" panose="02020603050405020304" pitchFamily="18" charset="0"/>
              <a:cs typeface="Times New Roman" panose="02020603050405020304" pitchFamily="18" charset="0"/>
            </a:rPr>
            <a:t>редпринимательской </a:t>
          </a:r>
          <a:r>
            <a:rPr lang="ru-RU" sz="1200" dirty="0">
              <a:solidFill>
                <a:srgbClr val="000000"/>
              </a:solidFill>
              <a:latin typeface="Times New Roman" panose="02020603050405020304" pitchFamily="18" charset="0"/>
              <a:cs typeface="Times New Roman" panose="02020603050405020304" pitchFamily="18" charset="0"/>
            </a:rPr>
            <a:t>деятельности, использующих теневые схемы оплаты </a:t>
          </a:r>
          <a:r>
            <a:rPr lang="ru-RU" sz="1200" dirty="0" smtClean="0">
              <a:solidFill>
                <a:srgbClr val="000000"/>
              </a:solidFill>
              <a:latin typeface="Times New Roman" panose="02020603050405020304" pitchFamily="18" charset="0"/>
              <a:cs typeface="Times New Roman" panose="02020603050405020304" pitchFamily="18" charset="0"/>
            </a:rPr>
            <a:t>труда, легализации </a:t>
          </a:r>
          <a:r>
            <a:rPr lang="ru-RU" sz="1200" dirty="0">
              <a:solidFill>
                <a:srgbClr val="000000"/>
              </a:solidFill>
              <a:latin typeface="Times New Roman" panose="02020603050405020304" pitchFamily="18" charset="0"/>
              <a:cs typeface="Times New Roman" panose="02020603050405020304" pitchFamily="18" charset="0"/>
            </a:rPr>
            <a:t>доходов физических и юридических лиц от предоставления жилья в </a:t>
          </a:r>
          <a:r>
            <a:rPr lang="ru-RU" sz="1200" dirty="0" smtClean="0">
              <a:solidFill>
                <a:srgbClr val="000000"/>
              </a:solidFill>
              <a:latin typeface="Times New Roman" panose="02020603050405020304" pitchFamily="18" charset="0"/>
              <a:cs typeface="Times New Roman" panose="02020603050405020304" pitchFamily="18" charset="0"/>
            </a:rPr>
            <a:t>аренду</a:t>
          </a:r>
          <a:endParaRPr lang="ru-RU" sz="1200" dirty="0">
            <a:solidFill>
              <a:srgbClr val="000000"/>
            </a:solidFill>
            <a:latin typeface="Times New Roman" panose="02020603050405020304" pitchFamily="18" charset="0"/>
            <a:cs typeface="Times New Roman" panose="02020603050405020304" pitchFamily="18"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cdr:x>
      <cdr:y>0.02817</cdr:y>
    </cdr:from>
    <cdr:to>
      <cdr:x>0.37273</cdr:x>
      <cdr:y>0.08451</cdr:y>
    </cdr:to>
    <cdr:sp macro="" textlink="">
      <cdr:nvSpPr>
        <cdr:cNvPr id="2" name="TextBox 1"/>
        <cdr:cNvSpPr txBox="1"/>
      </cdr:nvSpPr>
      <cdr:spPr>
        <a:xfrm xmlns:a="http://schemas.openxmlformats.org/drawingml/2006/main">
          <a:off x="0" y="144016"/>
          <a:ext cx="2952328" cy="2880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dr:relSizeAnchor xmlns:cdr="http://schemas.openxmlformats.org/drawingml/2006/chartDrawing">
    <cdr:from>
      <cdr:x>0.00909</cdr:x>
      <cdr:y>0.02817</cdr:y>
    </cdr:from>
    <cdr:to>
      <cdr:x>0.37273</cdr:x>
      <cdr:y>0.94366</cdr:y>
    </cdr:to>
    <cdr:sp macro="" textlink="">
      <cdr:nvSpPr>
        <cdr:cNvPr id="3" name="TextBox 2"/>
        <cdr:cNvSpPr txBox="1"/>
      </cdr:nvSpPr>
      <cdr:spPr>
        <a:xfrm xmlns:a="http://schemas.openxmlformats.org/drawingml/2006/main">
          <a:off x="72008" y="144016"/>
          <a:ext cx="2880320" cy="468052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a:p>
      </cdr:txBody>
    </cdr:sp>
  </cdr:relSizeAnchor>
</c:userShapes>
</file>

<file path=ppt/drawings/drawing6.xml><?xml version="1.0" encoding="utf-8"?>
<c:userShapes xmlns:c="http://schemas.openxmlformats.org/drawingml/2006/chart">
  <cdr:relSizeAnchor xmlns:cdr="http://schemas.openxmlformats.org/drawingml/2006/chartDrawing">
    <cdr:from>
      <cdr:x>0.09458</cdr:x>
      <cdr:y>2.17999E-7</cdr:y>
    </cdr:from>
    <cdr:to>
      <cdr:x>0.94063</cdr:x>
      <cdr:y>0.12048</cdr:y>
    </cdr:to>
    <cdr:sp macro="" textlink="">
      <cdr:nvSpPr>
        <cdr:cNvPr id="3" name="Заголовок 1"/>
        <cdr:cNvSpPr txBox="1">
          <a:spLocks xmlns:a="http://schemas.openxmlformats.org/drawingml/2006/main"/>
        </cdr:cNvSpPr>
      </cdr:nvSpPr>
      <cdr:spPr bwMode="auto">
        <a:xfrm xmlns:a="http://schemas.openxmlformats.org/drawingml/2006/main">
          <a:off x="458839" y="1"/>
          <a:ext cx="4104467" cy="552662"/>
        </a:xfrm>
        <a:prstGeom xmlns:a="http://schemas.openxmlformats.org/drawingml/2006/main" prst="roundRect">
          <a:avLst/>
        </a:prstGeom>
        <a:noFill xmlns:a="http://schemas.openxmlformats.org/drawingml/2006/main"/>
        <a:ln xmlns:a="http://schemas.openxmlformats.org/drawingml/2006/main">
          <a:noFill/>
          <a:headEnd/>
          <a:tailEnd/>
        </a:ln>
      </cdr:spPr>
      <cdr:style>
        <a:lnRef xmlns:a="http://schemas.openxmlformats.org/drawingml/2006/main" idx="1">
          <a:schemeClr val="accent5"/>
        </a:lnRef>
        <a:fillRef xmlns:a="http://schemas.openxmlformats.org/drawingml/2006/main" idx="2">
          <a:schemeClr val="accent5"/>
        </a:fillRef>
        <a:effectRef xmlns:a="http://schemas.openxmlformats.org/drawingml/2006/main" idx="1">
          <a:schemeClr val="accent5"/>
        </a:effectRef>
        <a:fontRef xmlns:a="http://schemas.openxmlformats.org/drawingml/2006/main" idx="minor">
          <a:schemeClr val="dk1"/>
        </a:fontRef>
      </cdr:style>
      <cdr:txBody>
        <a:bodyPr xmlns:a="http://schemas.openxmlformats.org/drawingml/2006/main" vert="horz" wrap="square" lIns="91440" tIns="45720" rIns="91440" bIns="45720" numCol="1" anchor="ctr" anchorCtr="0" compatLnSpc="1">
          <a:prstTxWarp prst="textNoShape">
            <a:avLst/>
          </a:prstTxWarp>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400" b="1" dirty="0" smtClean="0">
              <a:solidFill>
                <a:schemeClr val="tx1"/>
              </a:solidFill>
              <a:latin typeface="Times New Roman" panose="02020603050405020304" pitchFamily="18" charset="0"/>
              <a:cs typeface="Times New Roman" panose="02020603050405020304" pitchFamily="18" charset="0"/>
            </a:rPr>
            <a:t>Собственные доходы на 1 жителя Чувашской </a:t>
          </a:r>
          <a:r>
            <a:rPr lang="ru-RU" sz="1400" b="1" dirty="0">
              <a:solidFill>
                <a:schemeClr val="tx1"/>
              </a:solidFill>
              <a:latin typeface="Times New Roman" panose="02020603050405020304" pitchFamily="18" charset="0"/>
              <a:cs typeface="Times New Roman" panose="02020603050405020304" pitchFamily="18" charset="0"/>
            </a:rPr>
            <a:t>Республики (тыс</a:t>
          </a:r>
          <a:r>
            <a:rPr lang="ru-RU" sz="1400" b="1" dirty="0" smtClean="0">
              <a:solidFill>
                <a:schemeClr val="tx1"/>
              </a:solidFill>
              <a:latin typeface="Times New Roman" panose="02020603050405020304" pitchFamily="18" charset="0"/>
              <a:cs typeface="Times New Roman" panose="02020603050405020304" pitchFamily="18" charset="0"/>
            </a:rPr>
            <a:t>. рублей/чел</a:t>
          </a:r>
          <a:r>
            <a:rPr lang="ru-RU" sz="1400" b="1" dirty="0">
              <a:solidFill>
                <a:schemeClr val="tx1"/>
              </a:solidFill>
              <a:latin typeface="Times New Roman" panose="02020603050405020304" pitchFamily="18" charset="0"/>
              <a:cs typeface="Times New Roman" panose="02020603050405020304" pitchFamily="18" charset="0"/>
            </a:rPr>
            <a:t>.)</a:t>
          </a:r>
        </a:p>
      </cdr:txBody>
    </cdr:sp>
  </cdr:relSizeAnchor>
</c:userShapes>
</file>

<file path=ppt/drawings/drawing7.xml><?xml version="1.0" encoding="utf-8"?>
<c:userShapes xmlns:c="http://schemas.openxmlformats.org/drawingml/2006/chart">
  <cdr:relSizeAnchor xmlns:cdr="http://schemas.openxmlformats.org/drawingml/2006/chartDrawing">
    <cdr:from>
      <cdr:x>0.61588</cdr:x>
      <cdr:y>0.34196</cdr:y>
    </cdr:from>
    <cdr:to>
      <cdr:x>0.7751</cdr:x>
      <cdr:y>0.40916</cdr:y>
    </cdr:to>
    <cdr:sp macro="" textlink="">
      <cdr:nvSpPr>
        <cdr:cNvPr id="2" name="TextBox 1"/>
        <cdr:cNvSpPr txBox="1"/>
      </cdr:nvSpPr>
      <cdr:spPr>
        <a:xfrm xmlns:a="http://schemas.openxmlformats.org/drawingml/2006/main">
          <a:off x="2895948" y="1541662"/>
          <a:ext cx="748683" cy="302955"/>
        </a:xfrm>
        <a:prstGeom xmlns:a="http://schemas.openxmlformats.org/drawingml/2006/main" prst="ellipse">
          <a:avLst/>
        </a:prstGeom>
        <a:ln xmlns:a="http://schemas.openxmlformats.org/drawingml/2006/main"/>
        <a:scene3d xmlns:a="http://schemas.openxmlformats.org/drawingml/2006/main">
          <a:camera prst="orthographicFront"/>
          <a:lightRig rig="threePt" dir="t"/>
        </a:scene3d>
        <a:sp3d xmlns:a="http://schemas.openxmlformats.org/drawingml/2006/main">
          <a:bevelT/>
        </a:sp3d>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defPPr>
            <a:defRPr lang="ru-RU"/>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xmlns:a="http://schemas.openxmlformats.org/drawingml/2006/main">
          <a:pPr algn="ctr"/>
          <a:r>
            <a:rPr lang="ru-RU" sz="1400" b="1" dirty="0" smtClean="0">
              <a:solidFill>
                <a:prstClr val="black"/>
              </a:solidFill>
              <a:latin typeface="Times New Roman" panose="02020603050405020304" pitchFamily="18" charset="0"/>
              <a:cs typeface="Times New Roman" panose="02020603050405020304" pitchFamily="18" charset="0"/>
            </a:rPr>
            <a:t>25,0%</a:t>
          </a:r>
          <a:endParaRPr lang="ru-RU" sz="1400" b="1"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0.16948</cdr:x>
      <cdr:y>0.46474</cdr:y>
    </cdr:from>
    <cdr:to>
      <cdr:x>0.3287</cdr:x>
      <cdr:y>0.53194</cdr:y>
    </cdr:to>
    <cdr:sp macro="" textlink="">
      <cdr:nvSpPr>
        <cdr:cNvPr id="3" name="TextBox 1"/>
        <cdr:cNvSpPr txBox="1"/>
      </cdr:nvSpPr>
      <cdr:spPr>
        <a:xfrm xmlns:a="http://schemas.openxmlformats.org/drawingml/2006/main">
          <a:off x="796894" y="2095201"/>
          <a:ext cx="748674" cy="302955"/>
        </a:xfrm>
        <a:prstGeom xmlns:a="http://schemas.openxmlformats.org/drawingml/2006/main" prst="ellipse">
          <a:avLst/>
        </a:prstGeom>
        <a:ln xmlns:a="http://schemas.openxmlformats.org/drawingml/2006/main"/>
        <a:scene3d xmlns:a="http://schemas.openxmlformats.org/drawingml/2006/main">
          <a:camera prst="orthographicFront"/>
          <a:lightRig rig="threePt" dir="t"/>
        </a:scene3d>
        <a:sp3d xmlns:a="http://schemas.openxmlformats.org/drawingml/2006/main">
          <a:bevelT/>
        </a:sp3d>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wrap="square" lIns="0" tIns="0" rIns="0" bIns="0" rtlCol="0">
          <a:spAutoFit/>
        </a:bodyP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ru-RU" sz="1400" b="1" dirty="0" smtClean="0">
              <a:solidFill>
                <a:prstClr val="black"/>
              </a:solidFill>
              <a:latin typeface="Times New Roman" panose="02020603050405020304" pitchFamily="18" charset="0"/>
              <a:cs typeface="Times New Roman" panose="02020603050405020304" pitchFamily="18" charset="0"/>
            </a:rPr>
            <a:t>75,0%</a:t>
          </a:r>
          <a:endParaRPr lang="ru-RU" sz="1400" b="1" dirty="0">
            <a:solidFill>
              <a:prstClr val="black"/>
            </a:solidFill>
            <a:latin typeface="Times New Roman" panose="02020603050405020304" pitchFamily="18" charset="0"/>
            <a:cs typeface="Times New Roman" panose="02020603050405020304" pitchFamily="18"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0.41685</cdr:x>
      <cdr:y>0.28485</cdr:y>
    </cdr:from>
    <cdr:to>
      <cdr:x>0.69112</cdr:x>
      <cdr:y>0.36645</cdr:y>
    </cdr:to>
    <cdr:sp macro="" textlink="">
      <cdr:nvSpPr>
        <cdr:cNvPr id="2" name="TextBox 1"/>
        <cdr:cNvSpPr txBox="1">
          <a:spLocks xmlns:a="http://schemas.openxmlformats.org/drawingml/2006/main" noChangeArrowheads="1"/>
        </cdr:cNvSpPr>
      </cdr:nvSpPr>
      <cdr:spPr bwMode="auto">
        <a:xfrm xmlns:a="http://schemas.openxmlformats.org/drawingml/2006/main" rot="19837182">
          <a:off x="1260547" y="1189648"/>
          <a:ext cx="829393" cy="340799"/>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+36,3</a:t>
          </a:r>
          <a:r>
            <a:rPr lang="ru-RU" altLang="ru-RU" sz="1300" b="1" dirty="0" smtClean="0">
              <a:solidFill>
                <a:srgbClr val="009E41"/>
              </a:solidFill>
              <a:latin typeface="Times New Roman" panose="02020603050405020304" pitchFamily="18" charset="0"/>
              <a:cs typeface="Times New Roman" panose="02020603050405020304" pitchFamily="18" charset="0"/>
            </a:rPr>
            <a:t>%</a:t>
          </a:r>
        </a:p>
      </cdr:txBody>
    </cdr:sp>
  </cdr:relSizeAnchor>
  <cdr:relSizeAnchor xmlns:cdr="http://schemas.openxmlformats.org/drawingml/2006/chartDrawing">
    <cdr:from>
      <cdr:x>0.45247</cdr:x>
      <cdr:y>0.32335</cdr:y>
    </cdr:from>
    <cdr:to>
      <cdr:x>0.68849</cdr:x>
      <cdr:y>0.41938</cdr:y>
    </cdr:to>
    <cdr:cxnSp macro="">
      <cdr:nvCxnSpPr>
        <cdr:cNvPr id="3" name="Прямая со стрелкой 2"/>
        <cdr:cNvCxnSpPr/>
      </cdr:nvCxnSpPr>
      <cdr:spPr>
        <a:xfrm xmlns:a="http://schemas.openxmlformats.org/drawingml/2006/main" flipV="1">
          <a:off x="1368268" y="1350480"/>
          <a:ext cx="713725" cy="401066"/>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0.43902</cdr:x>
      <cdr:y>0.38871</cdr:y>
    </cdr:from>
    <cdr:to>
      <cdr:x>0.72019</cdr:x>
      <cdr:y>0.4658</cdr:y>
    </cdr:to>
    <cdr:sp macro="" textlink="">
      <cdr:nvSpPr>
        <cdr:cNvPr id="4" name="TextBox 1"/>
        <cdr:cNvSpPr txBox="1">
          <a:spLocks xmlns:a="http://schemas.openxmlformats.org/drawingml/2006/main" noChangeArrowheads="1"/>
        </cdr:cNvSpPr>
      </cdr:nvSpPr>
      <cdr:spPr bwMode="auto">
        <a:xfrm xmlns:a="http://schemas.openxmlformats.org/drawingml/2006/main" rot="19890796">
          <a:off x="1327604" y="1623437"/>
          <a:ext cx="850258" cy="32196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+1972,6</a:t>
          </a:r>
          <a:endParaRPr lang="ru-RU" altLang="ru-RU" sz="1300" b="1" dirty="0" smtClean="0">
            <a:solidFill>
              <a:srgbClr val="009E41"/>
            </a:solidFill>
            <a:latin typeface="Times New Roman" panose="02020603050405020304" pitchFamily="18" charset="0"/>
            <a:cs typeface="Times New Roman" panose="02020603050405020304" pitchFamily="18" charset="0"/>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0.46043</cdr:x>
      <cdr:y>0.23354</cdr:y>
    </cdr:from>
    <cdr:to>
      <cdr:x>0.71258</cdr:x>
      <cdr:y>0.31233</cdr:y>
    </cdr:to>
    <cdr:sp macro="" textlink="">
      <cdr:nvSpPr>
        <cdr:cNvPr id="2" name="TextBox 1"/>
        <cdr:cNvSpPr txBox="1">
          <a:spLocks xmlns:a="http://schemas.openxmlformats.org/drawingml/2006/main" noChangeArrowheads="1"/>
        </cdr:cNvSpPr>
      </cdr:nvSpPr>
      <cdr:spPr bwMode="auto">
        <a:xfrm xmlns:a="http://schemas.openxmlformats.org/drawingml/2006/main" rot="21007659">
          <a:off x="1359178" y="975362"/>
          <a:ext cx="744347" cy="32906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5,4%</a:t>
          </a:r>
        </a:p>
      </cdr:txBody>
    </cdr:sp>
  </cdr:relSizeAnchor>
  <cdr:relSizeAnchor xmlns:cdr="http://schemas.openxmlformats.org/drawingml/2006/chartDrawing">
    <cdr:from>
      <cdr:x>0.47593</cdr:x>
      <cdr:y>0.30505</cdr:y>
    </cdr:from>
    <cdr:to>
      <cdr:x>0.66772</cdr:x>
      <cdr:y>0.33339</cdr:y>
    </cdr:to>
    <cdr:cxnSp macro="">
      <cdr:nvCxnSpPr>
        <cdr:cNvPr id="3" name="Прямая со стрелкой 2"/>
        <cdr:cNvCxnSpPr/>
      </cdr:nvCxnSpPr>
      <cdr:spPr>
        <a:xfrm xmlns:a="http://schemas.openxmlformats.org/drawingml/2006/main" flipV="1">
          <a:off x="1404954" y="1274028"/>
          <a:ext cx="566148" cy="118367"/>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0.45726</cdr:x>
      <cdr:y>0.33609</cdr:y>
    </cdr:from>
    <cdr:to>
      <cdr:x>0.71574</cdr:x>
      <cdr:y>0.41052</cdr:y>
    </cdr:to>
    <cdr:sp macro="" textlink="">
      <cdr:nvSpPr>
        <cdr:cNvPr id="4" name="TextBox 1"/>
        <cdr:cNvSpPr txBox="1">
          <a:spLocks xmlns:a="http://schemas.openxmlformats.org/drawingml/2006/main" noChangeArrowheads="1"/>
        </cdr:cNvSpPr>
      </cdr:nvSpPr>
      <cdr:spPr bwMode="auto">
        <a:xfrm xmlns:a="http://schemas.openxmlformats.org/drawingml/2006/main" rot="21061273">
          <a:off x="1349835" y="1403674"/>
          <a:ext cx="763033" cy="31085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a:t>
          </a:r>
          <a:r>
            <a:rPr lang="ru-RU" altLang="ru-RU" sz="1300" b="1" dirty="0" smtClean="0">
              <a:solidFill>
                <a:srgbClr val="009E41"/>
              </a:solidFill>
              <a:latin typeface="Times New Roman" panose="02020603050405020304" pitchFamily="18" charset="0"/>
              <a:cs typeface="Times New Roman" panose="02020603050405020304" pitchFamily="18" charset="0"/>
            </a:rPr>
            <a:t>396,7</a:t>
          </a:r>
        </a:p>
      </cdr:txBody>
    </cdr:sp>
  </cdr:relSizeAnchor>
</c:userShapes>
</file>

<file path=ppt/drawings/drawing10.xml><?xml version="1.0" encoding="utf-8"?>
<c:userShapes xmlns:c="http://schemas.openxmlformats.org/drawingml/2006/chart">
  <cdr:relSizeAnchor xmlns:cdr="http://schemas.openxmlformats.org/drawingml/2006/chartDrawing">
    <cdr:from>
      <cdr:x>0.36703</cdr:x>
      <cdr:y>0.31697</cdr:y>
    </cdr:from>
    <cdr:to>
      <cdr:x>0.65523</cdr:x>
      <cdr:y>0.39577</cdr:y>
    </cdr:to>
    <cdr:sp macro="" textlink="">
      <cdr:nvSpPr>
        <cdr:cNvPr id="2" name="TextBox 1"/>
        <cdr:cNvSpPr txBox="1">
          <a:spLocks xmlns:a="http://schemas.openxmlformats.org/drawingml/2006/main" noChangeArrowheads="1"/>
        </cdr:cNvSpPr>
      </cdr:nvSpPr>
      <cdr:spPr bwMode="auto">
        <a:xfrm xmlns:a="http://schemas.openxmlformats.org/drawingml/2006/main" rot="19837182">
          <a:off x="1109887" y="1323655"/>
          <a:ext cx="871516" cy="329069"/>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+60,0</a:t>
          </a:r>
          <a:r>
            <a:rPr lang="ru-RU" altLang="ru-RU" sz="1300" b="1" dirty="0" smtClean="0">
              <a:solidFill>
                <a:srgbClr val="009E41"/>
              </a:solidFill>
              <a:latin typeface="Times New Roman" panose="02020603050405020304" pitchFamily="18" charset="0"/>
              <a:cs typeface="Times New Roman" panose="02020603050405020304" pitchFamily="18" charset="0"/>
            </a:rPr>
            <a:t>%</a:t>
          </a:r>
        </a:p>
      </cdr:txBody>
    </cdr:sp>
  </cdr:relSizeAnchor>
  <cdr:relSizeAnchor xmlns:cdr="http://schemas.openxmlformats.org/drawingml/2006/chartDrawing">
    <cdr:from>
      <cdr:x>0.40723</cdr:x>
      <cdr:y>0.35238</cdr:y>
    </cdr:from>
    <cdr:to>
      <cdr:x>0.65523</cdr:x>
      <cdr:y>0.44511</cdr:y>
    </cdr:to>
    <cdr:cxnSp macro="">
      <cdr:nvCxnSpPr>
        <cdr:cNvPr id="3" name="Прямая со стрелкой 2"/>
        <cdr:cNvCxnSpPr/>
      </cdr:nvCxnSpPr>
      <cdr:spPr>
        <a:xfrm xmlns:a="http://schemas.openxmlformats.org/drawingml/2006/main" flipV="1">
          <a:off x="1231451" y="1471527"/>
          <a:ext cx="749952" cy="387241"/>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0.43693</cdr:x>
      <cdr:y>0.40357</cdr:y>
    </cdr:from>
    <cdr:to>
      <cdr:x>0.73237</cdr:x>
      <cdr:y>0.478</cdr:y>
    </cdr:to>
    <cdr:sp macro="" textlink="">
      <cdr:nvSpPr>
        <cdr:cNvPr id="4" name="TextBox 1"/>
        <cdr:cNvSpPr txBox="1">
          <a:spLocks xmlns:a="http://schemas.openxmlformats.org/drawingml/2006/main" noChangeArrowheads="1"/>
        </cdr:cNvSpPr>
      </cdr:nvSpPr>
      <cdr:spPr bwMode="auto">
        <a:xfrm xmlns:a="http://schemas.openxmlformats.org/drawingml/2006/main" rot="19890796">
          <a:off x="1321277" y="1685315"/>
          <a:ext cx="893410" cy="31082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300" b="1" dirty="0" smtClean="0">
              <a:solidFill>
                <a:srgbClr val="009E41"/>
              </a:solidFill>
              <a:latin typeface="Times New Roman" panose="02020603050405020304" pitchFamily="18" charset="0"/>
              <a:cs typeface="Times New Roman" panose="02020603050405020304" pitchFamily="18" charset="0"/>
            </a:rPr>
            <a:t>+987,6</a:t>
          </a:r>
          <a:endParaRPr lang="ru-RU" altLang="ru-RU" sz="1300" b="1" dirty="0" smtClean="0">
            <a:solidFill>
              <a:srgbClr val="009E41"/>
            </a:solidFill>
            <a:latin typeface="Times New Roman" panose="02020603050405020304" pitchFamily="18" charset="0"/>
            <a:cs typeface="Times New Roman" panose="02020603050405020304" pitchFamily="18"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0.1558</cdr:x>
      <cdr:y>0.47542</cdr:y>
    </cdr:from>
    <cdr:to>
      <cdr:x>0.3808</cdr:x>
      <cdr:y>0.59871</cdr:y>
    </cdr:to>
    <cdr:sp macro="" textlink="">
      <cdr:nvSpPr>
        <cdr:cNvPr id="2" name="TextBox 1"/>
        <cdr:cNvSpPr txBox="1"/>
      </cdr:nvSpPr>
      <cdr:spPr>
        <a:xfrm xmlns:a="http://schemas.openxmlformats.org/drawingml/2006/main">
          <a:off x="1346221" y="2362142"/>
          <a:ext cx="1944216" cy="612573"/>
        </a:xfrm>
        <a:prstGeom xmlns:a="http://schemas.openxmlformats.org/drawingml/2006/main" prst="rect">
          <a:avLst/>
        </a:prstGeom>
      </cdr:spPr>
      <cdr:txBody>
        <a:bodyPr xmlns:a="http://schemas.openxmlformats.org/drawingml/2006/main" vertOverflow="clip" wrap="square" lIns="0" tIns="0" rIns="0" bIns="0" rtlCol="0"/>
        <a:lstStyle xmlns:a="http://schemas.openxmlformats.org/drawingml/2006/main"/>
        <a:p xmlns:a="http://schemas.openxmlformats.org/drawingml/2006/main">
          <a:pPr algn="ctr"/>
          <a:r>
            <a:rPr lang="ru-RU" sz="3400" b="1" dirty="0" smtClean="0">
              <a:latin typeface="Times New Roman" panose="02020603050405020304" pitchFamily="18" charset="0"/>
              <a:cs typeface="Times New Roman" panose="02020603050405020304" pitchFamily="18" charset="0"/>
            </a:rPr>
            <a:t>39 655,0</a:t>
          </a:r>
          <a:endParaRPr lang="ru-RU" sz="3400" b="1" dirty="0">
            <a:latin typeface="Times New Roman" panose="02020603050405020304" pitchFamily="18" charset="0"/>
            <a:cs typeface="Times New Roman" panose="02020603050405020304" pitchFamily="18"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0.17944</cdr:x>
      <cdr:y>0.18548</cdr:y>
    </cdr:from>
    <cdr:to>
      <cdr:x>0.69073</cdr:x>
      <cdr:y>0.3422</cdr:y>
    </cdr:to>
    <cdr:sp macro="" textlink="">
      <cdr:nvSpPr>
        <cdr:cNvPr id="6" name="TextBox 1"/>
        <cdr:cNvSpPr txBox="1"/>
      </cdr:nvSpPr>
      <cdr:spPr>
        <a:xfrm xmlns:a="http://schemas.openxmlformats.org/drawingml/2006/main">
          <a:off x="827584" y="801370"/>
          <a:ext cx="2358050" cy="677105"/>
        </a:xfrm>
        <a:prstGeom xmlns:a="http://schemas.openxmlformats.org/drawingml/2006/main" prst="roundRect">
          <a:avLst/>
        </a:prstGeom>
        <a:solidFill xmlns:a="http://schemas.openxmlformats.org/drawingml/2006/main">
          <a:schemeClr val="accent3">
            <a:lumMod val="75000"/>
          </a:schemeClr>
        </a:solidFill>
        <a:ln xmlns:a="http://schemas.openxmlformats.org/drawingml/2006/main">
          <a:solidFill>
            <a:schemeClr val="bg1"/>
          </a:solidFill>
        </a:ln>
      </cdr:spPr>
      <cdr:txBody>
        <a:bodyPr xmlns:a="http://schemas.openxmlformats.org/drawingml/2006/main" wrap="squar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2000" b="1" i="1" dirty="0" smtClean="0">
              <a:latin typeface="Times New Roman" panose="02020603050405020304" pitchFamily="18" charset="0"/>
              <a:cs typeface="Times New Roman" panose="02020603050405020304" pitchFamily="18" charset="0"/>
            </a:rPr>
            <a:t>Здравоохранение </a:t>
          </a:r>
          <a:endParaRPr lang="ru-RU" sz="1600" b="1" i="1" dirty="0">
            <a:latin typeface="Times New Roman" panose="02020603050405020304" pitchFamily="18" charset="0"/>
            <a:cs typeface="Times New Roman" panose="02020603050405020304" pitchFamily="18" charset="0"/>
          </a:endParaRPr>
        </a:p>
        <a:p xmlns:a="http://schemas.openxmlformats.org/drawingml/2006/main">
          <a:pPr algn="ctr"/>
          <a:r>
            <a:rPr lang="ru-RU" sz="1600" b="1" i="1" dirty="0" smtClean="0">
              <a:latin typeface="Times New Roman" panose="02020603050405020304" pitchFamily="18" charset="0"/>
              <a:cs typeface="Times New Roman" panose="02020603050405020304" pitchFamily="18" charset="0"/>
            </a:rPr>
            <a:t>14 086,7 млн. рублей</a:t>
          </a:r>
        </a:p>
      </cdr:txBody>
    </cdr:sp>
  </cdr:relSizeAnchor>
  <cdr:relSizeAnchor xmlns:cdr="http://schemas.openxmlformats.org/drawingml/2006/chartDrawing">
    <cdr:from>
      <cdr:x>0.58194</cdr:x>
      <cdr:y>0.43164</cdr:y>
    </cdr:from>
    <cdr:to>
      <cdr:x>0.89766</cdr:x>
      <cdr:y>0.54831</cdr:y>
    </cdr:to>
    <cdr:sp macro="" textlink="">
      <cdr:nvSpPr>
        <cdr:cNvPr id="2" name="TextBox 1"/>
        <cdr:cNvSpPr txBox="1"/>
      </cdr:nvSpPr>
      <cdr:spPr>
        <a:xfrm xmlns:a="http://schemas.openxmlformats.org/drawingml/2006/main">
          <a:off x="2683864" y="1864907"/>
          <a:ext cx="1456088" cy="504070"/>
        </a:xfrm>
        <a:prstGeom xmlns:a="http://schemas.openxmlformats.org/drawingml/2006/main" prst="rect">
          <a:avLst/>
        </a:prstGeom>
      </cdr:spPr>
      <cdr:txBody>
        <a:bodyPr xmlns:a="http://schemas.openxmlformats.org/drawingml/2006/main" vertOverflow="clip" wrap="square" rtlCol="0">
          <a:noAutofit/>
        </a:bodyPr>
        <a:lstStyle xmlns:a="http://schemas.openxmlformats.org/drawingml/2006/main"/>
        <a:p xmlns:a="http://schemas.openxmlformats.org/drawingml/2006/main">
          <a:pPr algn="ctr"/>
          <a:r>
            <a:rPr lang="ru-RU" sz="1200" b="1" i="1" dirty="0" smtClean="0">
              <a:latin typeface="Times New Roman" panose="02020603050405020304" pitchFamily="18" charset="0"/>
              <a:cs typeface="Times New Roman" panose="02020603050405020304" pitchFamily="18" charset="0"/>
            </a:rPr>
            <a:t>Республиканский бюджет</a:t>
          </a:r>
          <a:endParaRPr lang="ru-RU" sz="1200" b="1" i="1"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0.11087</cdr:x>
      <cdr:y>0.41498</cdr:y>
    </cdr:from>
    <cdr:to>
      <cdr:x>0.44691</cdr:x>
      <cdr:y>0.51023</cdr:y>
    </cdr:to>
    <cdr:sp macro="" textlink="">
      <cdr:nvSpPr>
        <cdr:cNvPr id="7" name="TextBox 1"/>
        <cdr:cNvSpPr txBox="1"/>
      </cdr:nvSpPr>
      <cdr:spPr>
        <a:xfrm xmlns:a="http://schemas.openxmlformats.org/drawingml/2006/main">
          <a:off x="511335" y="1792899"/>
          <a:ext cx="1549803" cy="411526"/>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200" b="1" i="1" dirty="0" smtClean="0">
              <a:latin typeface="Times New Roman" panose="02020603050405020304" pitchFamily="18" charset="0"/>
              <a:cs typeface="Times New Roman" panose="02020603050405020304" pitchFamily="18" charset="0"/>
            </a:rPr>
            <a:t>Бюджет ТФОМС</a:t>
          </a:r>
          <a:endParaRPr lang="ru-RU" sz="1200" b="1" i="1" dirty="0">
            <a:latin typeface="Times New Roman" panose="02020603050405020304" pitchFamily="18" charset="0"/>
            <a:cs typeface="Times New Roman" panose="02020603050405020304" pitchFamily="18" charset="0"/>
          </a:endParaRPr>
        </a:p>
      </cdr:txBody>
    </cdr:sp>
  </cdr:relSizeAnchor>
</c:userShapes>
</file>

<file path=ppt/drawings/drawing13.xml><?xml version="1.0" encoding="utf-8"?>
<c:userShapes xmlns:c="http://schemas.openxmlformats.org/drawingml/2006/chart">
  <cdr:relSizeAnchor xmlns:cdr="http://schemas.openxmlformats.org/drawingml/2006/chartDrawing">
    <cdr:from>
      <cdr:x>0.46043</cdr:x>
      <cdr:y>0.23354</cdr:y>
    </cdr:from>
    <cdr:to>
      <cdr:x>0.71258</cdr:x>
      <cdr:y>0.31233</cdr:y>
    </cdr:to>
    <cdr:sp macro="" textlink="">
      <cdr:nvSpPr>
        <cdr:cNvPr id="2" name="TextBox 1"/>
        <cdr:cNvSpPr txBox="1">
          <a:spLocks xmlns:a="http://schemas.openxmlformats.org/drawingml/2006/main" noChangeArrowheads="1"/>
        </cdr:cNvSpPr>
      </cdr:nvSpPr>
      <cdr:spPr bwMode="auto">
        <a:xfrm xmlns:a="http://schemas.openxmlformats.org/drawingml/2006/main" rot="21007659">
          <a:off x="1359178" y="975362"/>
          <a:ext cx="744347" cy="32906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200" b="1" dirty="0" smtClean="0">
              <a:solidFill>
                <a:srgbClr val="009E41"/>
              </a:solidFill>
              <a:latin typeface="Times New Roman" panose="02020603050405020304" pitchFamily="18" charset="0"/>
              <a:cs typeface="Times New Roman" panose="02020603050405020304" pitchFamily="18" charset="0"/>
            </a:rPr>
            <a:t>+</a:t>
          </a:r>
          <a:r>
            <a:rPr lang="ru-RU" altLang="ru-RU" sz="1200" b="1" dirty="0" smtClean="0">
              <a:solidFill>
                <a:srgbClr val="009E41"/>
              </a:solidFill>
              <a:latin typeface="Times New Roman" panose="02020603050405020304" pitchFamily="18" charset="0"/>
              <a:cs typeface="Times New Roman" panose="02020603050405020304" pitchFamily="18" charset="0"/>
            </a:rPr>
            <a:t>8,7%</a:t>
          </a:r>
        </a:p>
      </cdr:txBody>
    </cdr:sp>
  </cdr:relSizeAnchor>
  <cdr:relSizeAnchor xmlns:cdr="http://schemas.openxmlformats.org/drawingml/2006/chartDrawing">
    <cdr:from>
      <cdr:x>0.47593</cdr:x>
      <cdr:y>0.30505</cdr:y>
    </cdr:from>
    <cdr:to>
      <cdr:x>0.66772</cdr:x>
      <cdr:y>0.33339</cdr:y>
    </cdr:to>
    <cdr:cxnSp macro="">
      <cdr:nvCxnSpPr>
        <cdr:cNvPr id="3" name="Прямая со стрелкой 2"/>
        <cdr:cNvCxnSpPr/>
      </cdr:nvCxnSpPr>
      <cdr:spPr>
        <a:xfrm xmlns:a="http://schemas.openxmlformats.org/drawingml/2006/main" flipV="1">
          <a:off x="1404954" y="1274028"/>
          <a:ext cx="566148" cy="118367"/>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0.47506</cdr:x>
      <cdr:y>0.31479</cdr:y>
    </cdr:from>
    <cdr:to>
      <cdr:x>0.73354</cdr:x>
      <cdr:y>0.38922</cdr:y>
    </cdr:to>
    <cdr:sp macro="" textlink="">
      <cdr:nvSpPr>
        <cdr:cNvPr id="4" name="TextBox 1"/>
        <cdr:cNvSpPr txBox="1">
          <a:spLocks xmlns:a="http://schemas.openxmlformats.org/drawingml/2006/main" noChangeArrowheads="1"/>
        </cdr:cNvSpPr>
      </cdr:nvSpPr>
      <cdr:spPr bwMode="auto">
        <a:xfrm xmlns:a="http://schemas.openxmlformats.org/drawingml/2006/main" rot="21061273">
          <a:off x="1402373" y="850398"/>
          <a:ext cx="763032" cy="20107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200" b="1" dirty="0" smtClean="0">
              <a:solidFill>
                <a:srgbClr val="009E41"/>
              </a:solidFill>
              <a:latin typeface="Times New Roman" panose="02020603050405020304" pitchFamily="18" charset="0"/>
              <a:cs typeface="Times New Roman" panose="02020603050405020304" pitchFamily="18" charset="0"/>
            </a:rPr>
            <a:t>+</a:t>
          </a:r>
          <a:r>
            <a:rPr lang="ru-RU" altLang="ru-RU" sz="1200" b="1" dirty="0" smtClean="0">
              <a:solidFill>
                <a:srgbClr val="009E41"/>
              </a:solidFill>
              <a:latin typeface="Times New Roman" panose="02020603050405020304" pitchFamily="18" charset="0"/>
              <a:cs typeface="Times New Roman" panose="02020603050405020304" pitchFamily="18" charset="0"/>
            </a:rPr>
            <a:t>445</a:t>
          </a:r>
        </a:p>
      </cdr:txBody>
    </cdr:sp>
  </cdr:relSizeAnchor>
</c:userShapes>
</file>

<file path=ppt/drawings/drawing14.xml><?xml version="1.0" encoding="utf-8"?>
<c:userShapes xmlns:c="http://schemas.openxmlformats.org/drawingml/2006/chart">
  <cdr:relSizeAnchor xmlns:cdr="http://schemas.openxmlformats.org/drawingml/2006/chartDrawing">
    <cdr:from>
      <cdr:x>0.82527</cdr:x>
      <cdr:y>0.14854</cdr:y>
    </cdr:from>
    <cdr:to>
      <cdr:x>0.96864</cdr:x>
      <cdr:y>0.31935</cdr:y>
    </cdr:to>
    <cdr:pic>
      <cdr:nvPicPr>
        <cdr:cNvPr id="3"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5450668" y="727318"/>
          <a:ext cx="946889" cy="836372"/>
        </a:xfrm>
        <a:prstGeom xmlns:a="http://schemas.openxmlformats.org/drawingml/2006/main" prst="rect">
          <a:avLst/>
        </a:prstGeom>
        <a:ln xmlns:a="http://schemas.openxmlformats.org/drawingml/2006/main">
          <a:noFill/>
        </a:ln>
        <a:effectLst xmlns:a="http://schemas.openxmlformats.org/drawingml/2006/main">
          <a:softEdge rad="112500"/>
        </a:effectLst>
      </cdr:spPr>
    </cdr:pic>
  </cdr:relSizeAnchor>
  <cdr:relSizeAnchor xmlns:cdr="http://schemas.openxmlformats.org/drawingml/2006/chartDrawing">
    <cdr:from>
      <cdr:x>0.54366</cdr:x>
      <cdr:y>0.00759</cdr:y>
    </cdr:from>
    <cdr:to>
      <cdr:x>0.6745</cdr:x>
      <cdr:y>0.16205</cdr:y>
    </cdr:to>
    <cdr:pic>
      <cdr:nvPicPr>
        <cdr:cNvPr id="4" name="chart"/>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3590728" y="37142"/>
          <a:ext cx="864096" cy="756319"/>
        </a:xfrm>
        <a:prstGeom xmlns:a="http://schemas.openxmlformats.org/drawingml/2006/main" prst="rect">
          <a:avLst/>
        </a:prstGeom>
        <a:ln xmlns:a="http://schemas.openxmlformats.org/drawingml/2006/main">
          <a:noFill/>
        </a:ln>
        <a:effectLst xmlns:a="http://schemas.openxmlformats.org/drawingml/2006/main">
          <a:softEdge rad="112500"/>
        </a:effectLst>
      </cdr:spPr>
    </cdr:pic>
  </cdr:relSizeAnchor>
  <cdr:relSizeAnchor xmlns:cdr="http://schemas.openxmlformats.org/drawingml/2006/chartDrawing">
    <cdr:from>
      <cdr:x>0.39097</cdr:x>
      <cdr:y>0.22585</cdr:y>
    </cdr:from>
    <cdr:to>
      <cdr:x>0.47819</cdr:x>
      <cdr:y>0.28467</cdr:y>
    </cdr:to>
    <cdr:sp macro="" textlink="">
      <cdr:nvSpPr>
        <cdr:cNvPr id="5" name="TextBox 1"/>
        <cdr:cNvSpPr txBox="1"/>
      </cdr:nvSpPr>
      <cdr:spPr>
        <a:xfrm xmlns:a="http://schemas.openxmlformats.org/drawingml/2006/main">
          <a:off x="2582259" y="1105881"/>
          <a:ext cx="576064" cy="288032"/>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sz="1100" b="0" dirty="0" smtClean="0">
              <a:solidFill>
                <a:schemeClr val="tx1"/>
              </a:solidFill>
              <a:effectLst/>
              <a:latin typeface="Times New Roman" panose="02020603050405020304" pitchFamily="18" charset="0"/>
              <a:cs typeface="Times New Roman" panose="02020603050405020304" pitchFamily="18" charset="0"/>
            </a:rPr>
            <a:t>0,2%</a:t>
          </a:r>
          <a:endParaRPr lang="ru-RU" sz="1100" b="0" dirty="0">
            <a:solidFill>
              <a:schemeClr val="tx1"/>
            </a:solidFill>
            <a:effectLst/>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0.4286</cdr:x>
      <cdr:y>0.26052</cdr:y>
    </cdr:from>
    <cdr:to>
      <cdr:x>0.51582</cdr:x>
      <cdr:y>0.31935</cdr:y>
    </cdr:to>
    <cdr:sp macro="" textlink="">
      <cdr:nvSpPr>
        <cdr:cNvPr id="6" name="TextBox 1"/>
        <cdr:cNvSpPr txBox="1"/>
      </cdr:nvSpPr>
      <cdr:spPr>
        <a:xfrm xmlns:a="http://schemas.openxmlformats.org/drawingml/2006/main">
          <a:off x="2830752" y="1275658"/>
          <a:ext cx="576064" cy="288032"/>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dirty="0" smtClean="0">
              <a:latin typeface="Times New Roman" panose="02020603050405020304" pitchFamily="18" charset="0"/>
              <a:cs typeface="Times New Roman" panose="02020603050405020304" pitchFamily="18" charset="0"/>
            </a:rPr>
            <a:t>2,6 </a:t>
          </a:r>
          <a:r>
            <a:rPr lang="ru-RU" dirty="0">
              <a:latin typeface="Times New Roman" panose="02020603050405020304" pitchFamily="18" charset="0"/>
              <a:cs typeface="Times New Roman" panose="02020603050405020304" pitchFamily="18" charset="0"/>
            </a:rPr>
            <a:t>%</a:t>
          </a:r>
        </a:p>
      </cdr:txBody>
    </cdr:sp>
  </cdr:relSizeAnchor>
  <cdr:relSizeAnchor xmlns:cdr="http://schemas.openxmlformats.org/drawingml/2006/chartDrawing">
    <cdr:from>
      <cdr:x>0.5698</cdr:x>
      <cdr:y>0.44695</cdr:y>
    </cdr:from>
    <cdr:to>
      <cdr:x>0.65702</cdr:x>
      <cdr:y>0.50577</cdr:y>
    </cdr:to>
    <cdr:sp macro="" textlink="">
      <cdr:nvSpPr>
        <cdr:cNvPr id="8" name="TextBox 1"/>
        <cdr:cNvSpPr txBox="1"/>
      </cdr:nvSpPr>
      <cdr:spPr>
        <a:xfrm xmlns:a="http://schemas.openxmlformats.org/drawingml/2006/main">
          <a:off x="3763352" y="2188502"/>
          <a:ext cx="576064" cy="288032"/>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dirty="0" smtClean="0">
              <a:latin typeface="Times New Roman" panose="02020603050405020304" pitchFamily="18" charset="0"/>
              <a:cs typeface="Times New Roman" panose="02020603050405020304" pitchFamily="18" charset="0"/>
            </a:rPr>
            <a:t>4,3 </a:t>
          </a:r>
          <a:r>
            <a:rPr lang="ru-RU" dirty="0">
              <a:latin typeface="Times New Roman" panose="02020603050405020304" pitchFamily="18" charset="0"/>
              <a:cs typeface="Times New Roman" panose="02020603050405020304" pitchFamily="18" charset="0"/>
            </a:rPr>
            <a:t>%</a:t>
          </a:r>
        </a:p>
      </cdr:txBody>
    </cdr:sp>
  </cdr:relSizeAnchor>
  <cdr:relSizeAnchor xmlns:cdr="http://schemas.openxmlformats.org/drawingml/2006/chartDrawing">
    <cdr:from>
      <cdr:x>0.35827</cdr:x>
      <cdr:y>0.63507</cdr:y>
    </cdr:from>
    <cdr:to>
      <cdr:x>0.4756</cdr:x>
      <cdr:y>0.69389</cdr:y>
    </cdr:to>
    <cdr:sp macro="" textlink="">
      <cdr:nvSpPr>
        <cdr:cNvPr id="10" name="TextBox 1"/>
        <cdr:cNvSpPr txBox="1"/>
      </cdr:nvSpPr>
      <cdr:spPr>
        <a:xfrm xmlns:a="http://schemas.openxmlformats.org/drawingml/2006/main">
          <a:off x="2366235" y="3109643"/>
          <a:ext cx="774948" cy="288032"/>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dirty="0" smtClean="0">
              <a:latin typeface="Times New Roman" panose="02020603050405020304" pitchFamily="18" charset="0"/>
              <a:cs typeface="Times New Roman" panose="02020603050405020304" pitchFamily="18" charset="0"/>
            </a:rPr>
            <a:t>14,5 </a:t>
          </a:r>
          <a:r>
            <a:rPr lang="ru-RU" dirty="0">
              <a:latin typeface="Times New Roman" panose="02020603050405020304" pitchFamily="18" charset="0"/>
              <a:cs typeface="Times New Roman" panose="02020603050405020304" pitchFamily="18" charset="0"/>
            </a:rPr>
            <a:t>%</a:t>
          </a:r>
        </a:p>
      </cdr:txBody>
    </cdr:sp>
  </cdr:relSizeAnchor>
  <cdr:relSizeAnchor xmlns:cdr="http://schemas.openxmlformats.org/drawingml/2006/chartDrawing">
    <cdr:from>
      <cdr:x>0.30375</cdr:x>
      <cdr:y>0.52676</cdr:y>
    </cdr:from>
    <cdr:to>
      <cdr:x>0.41278</cdr:x>
      <cdr:y>0.58559</cdr:y>
    </cdr:to>
    <cdr:sp macro="" textlink="">
      <cdr:nvSpPr>
        <cdr:cNvPr id="11" name="TextBox 1"/>
        <cdr:cNvSpPr txBox="1"/>
      </cdr:nvSpPr>
      <cdr:spPr>
        <a:xfrm xmlns:a="http://schemas.openxmlformats.org/drawingml/2006/main">
          <a:off x="2006195" y="2579324"/>
          <a:ext cx="720080" cy="288032"/>
        </a:xfrm>
        <a:prstGeom xmlns:a="http://schemas.openxmlformats.org/drawingml/2006/main" prst="rect">
          <a:avLst/>
        </a:prstGeom>
      </cdr:spPr>
      <cdr:txBody>
        <a:bodyPr xmlns:a="http://schemas.openxmlformats.org/drawingml/2006/main" wrap="square" rtlCol="0"/>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xmlns:a="http://schemas.openxmlformats.org/drawingml/2006/main">
          <a:r>
            <a:rPr lang="ru-RU" dirty="0" smtClean="0">
              <a:latin typeface="Times New Roman" panose="02020603050405020304" pitchFamily="18" charset="0"/>
              <a:cs typeface="Times New Roman" panose="02020603050405020304" pitchFamily="18" charset="0"/>
            </a:rPr>
            <a:t>6,3%</a:t>
          </a:r>
          <a:endParaRPr lang="ru-RU"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0.30375</cdr:x>
      <cdr:y>0.36765</cdr:y>
    </cdr:from>
    <cdr:to>
      <cdr:x>0.42109</cdr:x>
      <cdr:y>0.42647</cdr:y>
    </cdr:to>
    <cdr:sp macro="" textlink="">
      <cdr:nvSpPr>
        <cdr:cNvPr id="12" name="TextBox 1"/>
        <cdr:cNvSpPr txBox="1"/>
      </cdr:nvSpPr>
      <cdr:spPr>
        <a:xfrm xmlns:a="http://schemas.openxmlformats.org/drawingml/2006/main">
          <a:off x="2006195" y="1800200"/>
          <a:ext cx="774948" cy="28803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dirty="0" smtClean="0">
              <a:latin typeface="Times New Roman" panose="02020603050405020304" pitchFamily="18" charset="0"/>
              <a:cs typeface="Times New Roman" panose="02020603050405020304" pitchFamily="18" charset="0"/>
            </a:rPr>
            <a:t>25,1 </a:t>
          </a:r>
          <a:r>
            <a:rPr lang="ru-RU" dirty="0">
              <a:latin typeface="Times New Roman" panose="02020603050405020304" pitchFamily="18" charset="0"/>
              <a:cs typeface="Times New Roman" panose="02020603050405020304" pitchFamily="18" charset="0"/>
            </a:rPr>
            <a:t>%</a:t>
          </a:r>
        </a:p>
      </cdr:txBody>
    </cdr:sp>
  </cdr:relSizeAnchor>
  <cdr:relSizeAnchor xmlns:cdr="http://schemas.openxmlformats.org/drawingml/2006/chartDrawing">
    <cdr:from>
      <cdr:x>0.5</cdr:x>
      <cdr:y>0.60294</cdr:y>
    </cdr:from>
    <cdr:to>
      <cdr:x>0.61733</cdr:x>
      <cdr:y>0.66176</cdr:y>
    </cdr:to>
    <cdr:sp macro="" textlink="">
      <cdr:nvSpPr>
        <cdr:cNvPr id="13" name="TextBox 1"/>
        <cdr:cNvSpPr txBox="1"/>
      </cdr:nvSpPr>
      <cdr:spPr>
        <a:xfrm xmlns:a="http://schemas.openxmlformats.org/drawingml/2006/main">
          <a:off x="3302339" y="2952328"/>
          <a:ext cx="774948" cy="28803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dirty="0" smtClean="0">
              <a:latin typeface="Times New Roman" panose="02020603050405020304" pitchFamily="18" charset="0"/>
              <a:cs typeface="Times New Roman" panose="02020603050405020304" pitchFamily="18" charset="0"/>
            </a:rPr>
            <a:t>25,4 </a:t>
          </a:r>
          <a:r>
            <a:rPr lang="ru-RU" dirty="0">
              <a:latin typeface="Times New Roman" panose="02020603050405020304" pitchFamily="18" charset="0"/>
              <a:cs typeface="Times New Roman" panose="02020603050405020304" pitchFamily="18" charset="0"/>
            </a:rPr>
            <a:t>%</a:t>
          </a:r>
        </a:p>
      </cdr:txBody>
    </cdr:sp>
  </cdr:relSizeAnchor>
  <cdr:relSizeAnchor xmlns:cdr="http://schemas.openxmlformats.org/drawingml/2006/chartDrawing">
    <cdr:from>
      <cdr:x>0.52227</cdr:x>
      <cdr:y>0.28993</cdr:y>
    </cdr:from>
    <cdr:to>
      <cdr:x>0.6396</cdr:x>
      <cdr:y>0.34876</cdr:y>
    </cdr:to>
    <cdr:sp macro="" textlink="">
      <cdr:nvSpPr>
        <cdr:cNvPr id="14" name="TextBox 1"/>
        <cdr:cNvSpPr txBox="1"/>
      </cdr:nvSpPr>
      <cdr:spPr>
        <a:xfrm xmlns:a="http://schemas.openxmlformats.org/drawingml/2006/main">
          <a:off x="3449417" y="1419674"/>
          <a:ext cx="774948" cy="28803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ru-RU" dirty="0" smtClean="0">
              <a:latin typeface="Times New Roman" panose="02020603050405020304" pitchFamily="18" charset="0"/>
              <a:cs typeface="Times New Roman" panose="02020603050405020304" pitchFamily="18" charset="0"/>
            </a:rPr>
            <a:t>21,6 </a:t>
          </a:r>
          <a:r>
            <a:rPr lang="ru-RU" dirty="0">
              <a:latin typeface="Times New Roman" panose="02020603050405020304" pitchFamily="18" charset="0"/>
              <a:cs typeface="Times New Roman" panose="02020603050405020304" pitchFamily="18" charset="0"/>
            </a:rPr>
            <a:t>%</a:t>
          </a:r>
        </a:p>
      </cdr:txBody>
    </cdr:sp>
  </cdr:relSizeAnchor>
</c:userShapes>
</file>

<file path=ppt/drawings/drawing15.xml><?xml version="1.0" encoding="utf-8"?>
<c:userShapes xmlns:c="http://schemas.openxmlformats.org/drawingml/2006/chart">
  <cdr:relSizeAnchor xmlns:cdr="http://schemas.openxmlformats.org/drawingml/2006/chartDrawing">
    <cdr:from>
      <cdr:x>0.46043</cdr:x>
      <cdr:y>0.23354</cdr:y>
    </cdr:from>
    <cdr:to>
      <cdr:x>0.71258</cdr:x>
      <cdr:y>0.31233</cdr:y>
    </cdr:to>
    <cdr:sp macro="" textlink="">
      <cdr:nvSpPr>
        <cdr:cNvPr id="2" name="TextBox 1"/>
        <cdr:cNvSpPr txBox="1">
          <a:spLocks xmlns:a="http://schemas.openxmlformats.org/drawingml/2006/main" noChangeArrowheads="1"/>
        </cdr:cNvSpPr>
      </cdr:nvSpPr>
      <cdr:spPr bwMode="auto">
        <a:xfrm xmlns:a="http://schemas.openxmlformats.org/drawingml/2006/main" rot="21007659">
          <a:off x="1359178" y="975362"/>
          <a:ext cx="744347" cy="32906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200" b="1" dirty="0" smtClean="0">
              <a:solidFill>
                <a:srgbClr val="009E41"/>
              </a:solidFill>
              <a:latin typeface="Times New Roman" panose="02020603050405020304" pitchFamily="18" charset="0"/>
              <a:cs typeface="Times New Roman" panose="02020603050405020304" pitchFamily="18" charset="0"/>
            </a:rPr>
            <a:t>+</a:t>
          </a:r>
          <a:r>
            <a:rPr lang="ru-RU" altLang="ru-RU" sz="1200" b="1" dirty="0" smtClean="0">
              <a:solidFill>
                <a:srgbClr val="009E41"/>
              </a:solidFill>
              <a:latin typeface="Times New Roman" panose="02020603050405020304" pitchFamily="18" charset="0"/>
              <a:cs typeface="Times New Roman" panose="02020603050405020304" pitchFamily="18" charset="0"/>
            </a:rPr>
            <a:t>9,9%</a:t>
          </a:r>
        </a:p>
      </cdr:txBody>
    </cdr:sp>
  </cdr:relSizeAnchor>
  <cdr:relSizeAnchor xmlns:cdr="http://schemas.openxmlformats.org/drawingml/2006/chartDrawing">
    <cdr:from>
      <cdr:x>0.47593</cdr:x>
      <cdr:y>0.30505</cdr:y>
    </cdr:from>
    <cdr:to>
      <cdr:x>0.66772</cdr:x>
      <cdr:y>0.33339</cdr:y>
    </cdr:to>
    <cdr:cxnSp macro="">
      <cdr:nvCxnSpPr>
        <cdr:cNvPr id="3" name="Прямая со стрелкой 2"/>
        <cdr:cNvCxnSpPr/>
      </cdr:nvCxnSpPr>
      <cdr:spPr>
        <a:xfrm xmlns:a="http://schemas.openxmlformats.org/drawingml/2006/main" flipV="1">
          <a:off x="1404954" y="1274028"/>
          <a:ext cx="566148" cy="118367"/>
        </a:xfrm>
        <a:prstGeom xmlns:a="http://schemas.openxmlformats.org/drawingml/2006/main" prst="straightConnector1">
          <a:avLst/>
        </a:prstGeom>
        <a:ln xmlns:a="http://schemas.openxmlformats.org/drawingml/2006/main">
          <a:tailEnd type="arrow"/>
        </a:ln>
      </cdr:spPr>
      <cdr:style>
        <a:lnRef xmlns:a="http://schemas.openxmlformats.org/drawingml/2006/main" idx="3">
          <a:schemeClr val="accent3"/>
        </a:lnRef>
        <a:fillRef xmlns:a="http://schemas.openxmlformats.org/drawingml/2006/main" idx="0">
          <a:schemeClr val="accent3"/>
        </a:fillRef>
        <a:effectRef xmlns:a="http://schemas.openxmlformats.org/drawingml/2006/main" idx="2">
          <a:schemeClr val="accent3"/>
        </a:effectRef>
        <a:fontRef xmlns:a="http://schemas.openxmlformats.org/drawingml/2006/main" idx="minor">
          <a:schemeClr val="tx1"/>
        </a:fontRef>
      </cdr:style>
    </cdr:cxnSp>
  </cdr:relSizeAnchor>
  <cdr:relSizeAnchor xmlns:cdr="http://schemas.openxmlformats.org/drawingml/2006/chartDrawing">
    <cdr:from>
      <cdr:x>0.47506</cdr:x>
      <cdr:y>0.31479</cdr:y>
    </cdr:from>
    <cdr:to>
      <cdr:x>0.73354</cdr:x>
      <cdr:y>0.38922</cdr:y>
    </cdr:to>
    <cdr:sp macro="" textlink="">
      <cdr:nvSpPr>
        <cdr:cNvPr id="4" name="TextBox 1"/>
        <cdr:cNvSpPr txBox="1">
          <a:spLocks xmlns:a="http://schemas.openxmlformats.org/drawingml/2006/main" noChangeArrowheads="1"/>
        </cdr:cNvSpPr>
      </cdr:nvSpPr>
      <cdr:spPr bwMode="auto">
        <a:xfrm xmlns:a="http://schemas.openxmlformats.org/drawingml/2006/main" rot="21061273">
          <a:off x="1402373" y="850398"/>
          <a:ext cx="763032" cy="20107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softEdge rad="31750"/>
        </a:effectLst>
      </cdr:spPr>
      <cdr:txBody>
        <a:bodyPr xmlns:a="http://schemas.openxmlformats.org/drawingml/2006/main"/>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eaLnBrk="1" hangingPunct="1">
            <a:spcBef>
              <a:spcPct val="0"/>
            </a:spcBef>
            <a:buFontTx/>
            <a:buNone/>
            <a:defRPr/>
          </a:pPr>
          <a:r>
            <a:rPr lang="en-US" altLang="ru-RU" sz="1200" b="1" dirty="0" smtClean="0">
              <a:solidFill>
                <a:srgbClr val="009E41"/>
              </a:solidFill>
              <a:latin typeface="Times New Roman" panose="02020603050405020304" pitchFamily="18" charset="0"/>
              <a:cs typeface="Times New Roman" panose="02020603050405020304" pitchFamily="18" charset="0"/>
            </a:rPr>
            <a:t>+</a:t>
          </a:r>
          <a:r>
            <a:rPr lang="ru-RU" altLang="ru-RU" sz="1200" b="1" dirty="0" smtClean="0">
              <a:solidFill>
                <a:srgbClr val="009E41"/>
              </a:solidFill>
              <a:latin typeface="Times New Roman" panose="02020603050405020304" pitchFamily="18" charset="0"/>
              <a:cs typeface="Times New Roman" panose="02020603050405020304" pitchFamily="18" charset="0"/>
            </a:rPr>
            <a:t>581</a:t>
          </a:r>
        </a:p>
      </cdr:txBody>
    </cdr:sp>
  </cdr:relSizeAnchor>
</c:userShapes>
</file>

<file path=ppt/drawings/drawing16.xml><?xml version="1.0" encoding="utf-8"?>
<c:userShapes xmlns:c="http://schemas.openxmlformats.org/drawingml/2006/chart">
  <cdr:relSizeAnchor xmlns:cdr="http://schemas.openxmlformats.org/drawingml/2006/chartDrawing">
    <cdr:from>
      <cdr:x>0.57885</cdr:x>
      <cdr:y>0.1166</cdr:y>
    </cdr:from>
    <cdr:to>
      <cdr:x>0.8487</cdr:x>
      <cdr:y>0.21416</cdr:y>
    </cdr:to>
    <cdr:sp macro="" textlink="">
      <cdr:nvSpPr>
        <cdr:cNvPr id="6" name="TextBox 1"/>
        <cdr:cNvSpPr txBox="1"/>
      </cdr:nvSpPr>
      <cdr:spPr>
        <a:xfrm xmlns:a="http://schemas.openxmlformats.org/drawingml/2006/main">
          <a:off x="2353871" y="562518"/>
          <a:ext cx="1097339" cy="470682"/>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endParaRPr lang="ru-RU" sz="1400" b="1" dirty="0">
            <a:latin typeface="TimesET" pitchFamily="2" charset="0"/>
          </a:endParaRPr>
        </a:p>
      </cdr:txBody>
    </cdr:sp>
  </cdr:relSizeAnchor>
  <cdr:relSizeAnchor xmlns:cdr="http://schemas.openxmlformats.org/drawingml/2006/chartDrawing">
    <cdr:from>
      <cdr:x>0.41935</cdr:x>
      <cdr:y>0.3806</cdr:y>
    </cdr:from>
    <cdr:to>
      <cdr:x>0.56218</cdr:x>
      <cdr:y>0.43616</cdr:y>
    </cdr:to>
    <cdr:cxnSp macro="">
      <cdr:nvCxnSpPr>
        <cdr:cNvPr id="5" name="Прямая со стрелкой 4"/>
        <cdr:cNvCxnSpPr/>
      </cdr:nvCxnSpPr>
      <cdr:spPr>
        <a:xfrm xmlns:a="http://schemas.openxmlformats.org/drawingml/2006/main" flipV="1">
          <a:off x="1705276" y="1836205"/>
          <a:ext cx="580815" cy="268051"/>
        </a:xfrm>
        <a:prstGeom xmlns:a="http://schemas.openxmlformats.org/drawingml/2006/main" prst="straightConnector1">
          <a:avLst/>
        </a:prstGeom>
        <a:ln xmlns:a="http://schemas.openxmlformats.org/drawingml/2006/main" w="38100">
          <a:solidFill>
            <a:srgbClr val="00BD4F"/>
          </a:solidFill>
          <a:headEnd type="none" w="med" len="med"/>
          <a:tailEnd type="triangle"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0.38463</cdr:x>
      <cdr:y>0.32766</cdr:y>
    </cdr:from>
    <cdr:to>
      <cdr:x>0.59941</cdr:x>
      <cdr:y>0.40774</cdr:y>
    </cdr:to>
    <cdr:sp macro="" textlink="">
      <cdr:nvSpPr>
        <cdr:cNvPr id="7" name="TextBox 1"/>
        <cdr:cNvSpPr txBox="1"/>
      </cdr:nvSpPr>
      <cdr:spPr>
        <a:xfrm xmlns:a="http://schemas.openxmlformats.org/drawingml/2006/main" rot="20370534">
          <a:off x="1564075" y="1580809"/>
          <a:ext cx="873399" cy="38634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400" b="1" dirty="0" smtClean="0">
              <a:solidFill>
                <a:srgbClr val="00BD4F"/>
              </a:solidFill>
              <a:latin typeface="Times New Roman" panose="02020603050405020304" pitchFamily="18" charset="0"/>
              <a:cs typeface="Times New Roman" panose="02020603050405020304" pitchFamily="18" charset="0"/>
            </a:rPr>
            <a:t>+630,2</a:t>
          </a:r>
          <a:endParaRPr lang="ru-RU" sz="1400" b="1" dirty="0">
            <a:solidFill>
              <a:srgbClr val="00BD4F"/>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0.41542</cdr:x>
      <cdr:y>0.41453</cdr:y>
    </cdr:from>
    <cdr:to>
      <cdr:x>0.61198</cdr:x>
      <cdr:y>0.4946</cdr:y>
    </cdr:to>
    <cdr:sp macro="" textlink="">
      <cdr:nvSpPr>
        <cdr:cNvPr id="8" name="TextBox 1"/>
        <cdr:cNvSpPr txBox="1"/>
      </cdr:nvSpPr>
      <cdr:spPr>
        <a:xfrm xmlns:a="http://schemas.openxmlformats.org/drawingml/2006/main" rot="20370534">
          <a:off x="1689298" y="1999891"/>
          <a:ext cx="799307" cy="386301"/>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ru-RU" sz="1400" b="1" dirty="0" smtClean="0">
              <a:solidFill>
                <a:srgbClr val="00BD4F"/>
              </a:solidFill>
              <a:latin typeface="Times New Roman" panose="02020603050405020304" pitchFamily="18" charset="0"/>
              <a:cs typeface="Times New Roman" panose="02020603050405020304" pitchFamily="18" charset="0"/>
            </a:rPr>
            <a:t>+21,6%</a:t>
          </a:r>
          <a:endParaRPr lang="ru-RU" sz="1400" b="1" dirty="0">
            <a:solidFill>
              <a:srgbClr val="00BD4F"/>
            </a:solidFill>
            <a:latin typeface="Times New Roman" panose="02020603050405020304" pitchFamily="18" charset="0"/>
            <a:cs typeface="Times New Roman" panose="02020603050405020304" pitchFamily="18" charset="0"/>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0.40487</cdr:x>
      <cdr:y>0.46032</cdr:y>
    </cdr:from>
    <cdr:to>
      <cdr:x>0.72066</cdr:x>
      <cdr:y>0.5541</cdr:y>
    </cdr:to>
    <cdr:sp macro="" textlink="">
      <cdr:nvSpPr>
        <cdr:cNvPr id="6" name="TextBox 25"/>
        <cdr:cNvSpPr txBox="1"/>
      </cdr:nvSpPr>
      <cdr:spPr>
        <a:xfrm xmlns:a="http://schemas.openxmlformats.org/drawingml/2006/main">
          <a:off x="2011618" y="2417085"/>
          <a:ext cx="1569019" cy="492443"/>
        </a:xfrm>
        <a:prstGeom xmlns:a="http://schemas.openxmlformats.org/drawingml/2006/main" prst="rect">
          <a:avLst/>
        </a:prstGeom>
        <a:noFill xmlns:a="http://schemas.openxmlformats.org/drawingml/2006/main"/>
        <a:effectLst xmlns:a="http://schemas.openxmlformats.org/drawingml/2006/main">
          <a:outerShdw blurRad="50800" dist="38100" dir="2700000" algn="tl" rotWithShape="0">
            <a:prstClr val="black">
              <a:alpha val="40000"/>
            </a:prstClr>
          </a:outerShdw>
        </a:effectLst>
      </cdr:spPr>
      <cdr:txBody>
        <a:bodyPr xmlns:a="http://schemas.openxmlformats.org/drawingml/2006/main" wrap="square" rtlCol="0">
          <a:spAutoFit/>
        </a:bodyPr>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lgn="ctr" fontAlgn="auto">
            <a:spcBef>
              <a:spcPts val="0"/>
            </a:spcBef>
            <a:spcAft>
              <a:spcPts val="0"/>
            </a:spcAft>
          </a:pPr>
          <a:r>
            <a:rPr lang="ru-RU" sz="2600" b="1" dirty="0">
              <a:solidFill>
                <a:schemeClr val="tx2">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3</a:t>
          </a:r>
          <a:r>
            <a:rPr lang="ru-RU" sz="2600" b="1" dirty="0" smtClean="0">
              <a:solidFill>
                <a:schemeClr val="tx2">
                  <a:lumMod val="75000"/>
                </a:schemeClr>
              </a:solidFill>
              <a:latin typeface="Times New Roman" panose="02020603050405020304" pitchFamily="18" charset="0"/>
              <a:ea typeface="Arial Unicode MS" panose="020B0604020202020204" pitchFamily="34" charset="-128"/>
              <a:cs typeface="Times New Roman" panose="02020603050405020304" pitchFamily="18" charset="0"/>
            </a:rPr>
            <a:t> 541,7</a:t>
          </a:r>
          <a:r>
            <a:rPr lang="ru-RU" sz="2600" b="1" dirty="0" smtClean="0">
              <a:solidFill>
                <a:srgbClr val="FF0000"/>
              </a:solidFill>
              <a:latin typeface="Times New Roman" panose="02020603050405020304" pitchFamily="18" charset="0"/>
              <a:ea typeface="Arial Unicode MS" panose="020B0604020202020204" pitchFamily="34" charset="-128"/>
              <a:cs typeface="Times New Roman" panose="02020603050405020304" pitchFamily="18" charset="0"/>
            </a:rPr>
            <a:t> </a:t>
          </a:r>
          <a:endParaRPr lang="ru-RU" sz="2600" b="1" cap="all" dirty="0">
            <a:solidFill>
              <a:srgbClr val="FF0000"/>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0.36232</cdr:x>
      <cdr:y>0.12908</cdr:y>
    </cdr:from>
    <cdr:to>
      <cdr:x>0.53623</cdr:x>
      <cdr:y>0.22837</cdr:y>
    </cdr:to>
    <cdr:cxnSp macro="">
      <cdr:nvCxnSpPr>
        <cdr:cNvPr id="8" name="Прямая соединительная линия 7"/>
        <cdr:cNvCxnSpPr/>
      </cdr:nvCxnSpPr>
      <cdr:spPr>
        <a:xfrm xmlns:a="http://schemas.openxmlformats.org/drawingml/2006/main">
          <a:off x="1800206" y="677784"/>
          <a:ext cx="864090" cy="521340"/>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0.60668</cdr:x>
      <cdr:y>0.824</cdr:y>
    </cdr:from>
    <cdr:to>
      <cdr:x>0.89456</cdr:x>
      <cdr:y>0.98812</cdr:y>
    </cdr:to>
    <cdr:sp macro="" textlink="">
      <cdr:nvSpPr>
        <cdr:cNvPr id="14" name="TextBox 7"/>
        <cdr:cNvSpPr txBox="1"/>
      </cdr:nvSpPr>
      <cdr:spPr>
        <a:xfrm xmlns:a="http://schemas.openxmlformats.org/drawingml/2006/main">
          <a:off x="3014321" y="4326725"/>
          <a:ext cx="1430347" cy="861774"/>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pPr algn="ctr">
            <a:defRPr sz="1800" b="1" i="0" u="none" strike="noStrike" kern="1200" baseline="0">
              <a:solidFill>
                <a:prstClr val="black"/>
              </a:solidFill>
              <a:latin typeface="TimesET" pitchFamily="2" charset="0"/>
              <a:ea typeface="+mn-ea"/>
              <a:cs typeface="+mn-cs"/>
            </a:defRPr>
          </a:pPr>
          <a:r>
            <a:rPr lang="ru-RU" sz="1400" b="0" dirty="0">
              <a:solidFill>
                <a:prstClr val="black"/>
              </a:solidFill>
              <a:latin typeface="Times New Roman" panose="02020603050405020304" pitchFamily="18" charset="0"/>
              <a:cs typeface="Times New Roman" panose="02020603050405020304" pitchFamily="18" charset="0"/>
            </a:rPr>
            <a:t>Обеспечение безопасности дорожного </a:t>
          </a:r>
          <a:r>
            <a:rPr lang="ru-RU" sz="1400" b="0" dirty="0" smtClean="0">
              <a:solidFill>
                <a:prstClr val="black"/>
              </a:solidFill>
              <a:latin typeface="Times New Roman" panose="02020603050405020304" pitchFamily="18" charset="0"/>
              <a:cs typeface="Times New Roman" panose="02020603050405020304" pitchFamily="18" charset="0"/>
            </a:rPr>
            <a:t>движения</a:t>
          </a:r>
          <a:endParaRPr lang="ru-RU" sz="1400" b="0" dirty="0">
            <a:solidFill>
              <a:prstClr val="black"/>
            </a:solidFill>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0.2691</cdr:x>
      <cdr:y>0.91772</cdr:y>
    </cdr:from>
    <cdr:to>
      <cdr:x>0.55698</cdr:x>
      <cdr:y>0.99978</cdr:y>
    </cdr:to>
    <cdr:sp macro="" textlink="">
      <cdr:nvSpPr>
        <cdr:cNvPr id="16" name="TextBox 7"/>
        <cdr:cNvSpPr txBox="1"/>
      </cdr:nvSpPr>
      <cdr:spPr>
        <a:xfrm xmlns:a="http://schemas.openxmlformats.org/drawingml/2006/main">
          <a:off x="1337054" y="4818832"/>
          <a:ext cx="1430347" cy="430887"/>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a:latin typeface="Times New Roman" panose="02020603050405020304" pitchFamily="18" charset="0"/>
              <a:cs typeface="Times New Roman" panose="02020603050405020304" pitchFamily="18" charset="0"/>
            </a:rPr>
            <a:t>Развитие сельских территорий</a:t>
          </a:r>
        </a:p>
      </cdr:txBody>
    </cdr:sp>
  </cdr:relSizeAnchor>
  <cdr:relSizeAnchor xmlns:cdr="http://schemas.openxmlformats.org/drawingml/2006/chartDrawing">
    <cdr:from>
      <cdr:x>0.44928</cdr:x>
      <cdr:y>0.80801</cdr:y>
    </cdr:from>
    <cdr:to>
      <cdr:x>0.53623</cdr:x>
      <cdr:y>0.91772</cdr:y>
    </cdr:to>
    <cdr:cxnSp macro="">
      <cdr:nvCxnSpPr>
        <cdr:cNvPr id="17" name="Прямая соединительная линия 16"/>
        <cdr:cNvCxnSpPr/>
      </cdr:nvCxnSpPr>
      <cdr:spPr>
        <a:xfrm xmlns:a="http://schemas.openxmlformats.org/drawingml/2006/main" flipV="1">
          <a:off x="2232248" y="4242764"/>
          <a:ext cx="432039" cy="576068"/>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0.71686</cdr:y>
    </cdr:from>
    <cdr:to>
      <cdr:x>0.28788</cdr:x>
      <cdr:y>0.88098</cdr:y>
    </cdr:to>
    <cdr:sp macro="" textlink="">
      <cdr:nvSpPr>
        <cdr:cNvPr id="18" name="TextBox 7"/>
        <cdr:cNvSpPr txBox="1"/>
      </cdr:nvSpPr>
      <cdr:spPr>
        <a:xfrm xmlns:a="http://schemas.openxmlformats.org/drawingml/2006/main">
          <a:off x="0" y="3764146"/>
          <a:ext cx="1430347" cy="861774"/>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smtClean="0">
              <a:latin typeface="Times New Roman" panose="02020603050405020304" pitchFamily="18" charset="0"/>
              <a:cs typeface="Times New Roman" panose="02020603050405020304" pitchFamily="18" charset="0"/>
            </a:rPr>
            <a:t>Строительство, капремонт, ремонт </a:t>
          </a:r>
          <a:r>
            <a:rPr lang="ru-RU" sz="1400" b="0" dirty="0">
              <a:latin typeface="Times New Roman" panose="02020603050405020304" pitchFamily="18" charset="0"/>
              <a:cs typeface="Times New Roman" panose="02020603050405020304" pitchFamily="18" charset="0"/>
            </a:rPr>
            <a:t>дорог в городских </a:t>
          </a:r>
          <a:r>
            <a:rPr lang="ru-RU" sz="1400" b="0" dirty="0" smtClean="0">
              <a:latin typeface="Times New Roman" panose="02020603050405020304" pitchFamily="18" charset="0"/>
              <a:cs typeface="Times New Roman" panose="02020603050405020304" pitchFamily="18" charset="0"/>
            </a:rPr>
            <a:t>округах</a:t>
          </a:r>
          <a:endParaRPr lang="ru-RU" sz="1400" b="0"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0.17391</cdr:x>
      <cdr:y>0.64345</cdr:y>
    </cdr:from>
    <cdr:to>
      <cdr:x>0.27108</cdr:x>
      <cdr:y>0.71202</cdr:y>
    </cdr:to>
    <cdr:cxnSp macro="">
      <cdr:nvCxnSpPr>
        <cdr:cNvPr id="19" name="Прямая соединительная линия 18"/>
        <cdr:cNvCxnSpPr/>
      </cdr:nvCxnSpPr>
      <cdr:spPr>
        <a:xfrm xmlns:a="http://schemas.openxmlformats.org/drawingml/2006/main" flipV="1">
          <a:off x="864096" y="3378680"/>
          <a:ext cx="482779" cy="360032"/>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0.17735</cdr:y>
    </cdr:from>
    <cdr:to>
      <cdr:x>0.24242</cdr:x>
      <cdr:y>0.34147</cdr:y>
    </cdr:to>
    <cdr:sp macro="" textlink="">
      <cdr:nvSpPr>
        <cdr:cNvPr id="21" name="TextBox 7"/>
        <cdr:cNvSpPr txBox="1"/>
      </cdr:nvSpPr>
      <cdr:spPr>
        <a:xfrm xmlns:a="http://schemas.openxmlformats.org/drawingml/2006/main">
          <a:off x="-4067944" y="931247"/>
          <a:ext cx="1204476" cy="861775"/>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a:latin typeface="Times New Roman" panose="02020603050405020304" pitchFamily="18" charset="0"/>
              <a:cs typeface="Times New Roman" panose="02020603050405020304" pitchFamily="18" charset="0"/>
            </a:rPr>
            <a:t>Капитальный ремонт дворовых территорий</a:t>
          </a:r>
        </a:p>
      </cdr:txBody>
    </cdr:sp>
  </cdr:relSizeAnchor>
  <cdr:relSizeAnchor xmlns:cdr="http://schemas.openxmlformats.org/drawingml/2006/chartDrawing">
    <cdr:from>
      <cdr:x>0.21739</cdr:x>
      <cdr:y>0.31432</cdr:y>
    </cdr:from>
    <cdr:to>
      <cdr:x>0.30435</cdr:x>
      <cdr:y>0.34175</cdr:y>
    </cdr:to>
    <cdr:cxnSp macro="">
      <cdr:nvCxnSpPr>
        <cdr:cNvPr id="22" name="Прямая соединительная линия 21"/>
        <cdr:cNvCxnSpPr/>
      </cdr:nvCxnSpPr>
      <cdr:spPr>
        <a:xfrm xmlns:a="http://schemas.openxmlformats.org/drawingml/2006/main">
          <a:off x="1080120" y="1650480"/>
          <a:ext cx="432059" cy="144008"/>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0.7971</cdr:x>
      <cdr:y>0.6983</cdr:y>
    </cdr:from>
    <cdr:to>
      <cdr:x>0.7971</cdr:x>
      <cdr:y>0.82172</cdr:y>
    </cdr:to>
    <cdr:cxnSp macro="">
      <cdr:nvCxnSpPr>
        <cdr:cNvPr id="23" name="Прямая соединительная линия 22"/>
        <cdr:cNvCxnSpPr/>
      </cdr:nvCxnSpPr>
      <cdr:spPr>
        <a:xfrm xmlns:a="http://schemas.openxmlformats.org/drawingml/2006/main" flipH="1" flipV="1">
          <a:off x="3960440" y="3666704"/>
          <a:ext cx="1" cy="648072"/>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0.71212</cdr:x>
      <cdr:y>0.32804</cdr:y>
    </cdr:from>
    <cdr:to>
      <cdr:x>1</cdr:x>
      <cdr:y>0.36907</cdr:y>
    </cdr:to>
    <cdr:sp macro="" textlink="">
      <cdr:nvSpPr>
        <cdr:cNvPr id="26" name="TextBox 7"/>
        <cdr:cNvSpPr txBox="1"/>
      </cdr:nvSpPr>
      <cdr:spPr>
        <a:xfrm xmlns:a="http://schemas.openxmlformats.org/drawingml/2006/main">
          <a:off x="3538205" y="1722499"/>
          <a:ext cx="1430347" cy="215444"/>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endParaRPr lang="ru-RU" sz="1400" dirty="0"/>
        </a:p>
      </cdr:txBody>
    </cdr:sp>
  </cdr:relSizeAnchor>
  <cdr:relSizeAnchor xmlns:cdr="http://schemas.openxmlformats.org/drawingml/2006/chartDrawing">
    <cdr:from>
      <cdr:x>0.84431</cdr:x>
      <cdr:y>0.38289</cdr:y>
    </cdr:from>
    <cdr:to>
      <cdr:x>1</cdr:x>
      <cdr:y>0.46495</cdr:y>
    </cdr:to>
    <cdr:sp macro="" textlink="">
      <cdr:nvSpPr>
        <cdr:cNvPr id="29" name="TextBox 7"/>
        <cdr:cNvSpPr txBox="1"/>
      </cdr:nvSpPr>
      <cdr:spPr>
        <a:xfrm xmlns:a="http://schemas.openxmlformats.org/drawingml/2006/main">
          <a:off x="4194993" y="2010520"/>
          <a:ext cx="773559" cy="430887"/>
        </a:xfrm>
        <a:prstGeom xmlns:a="http://schemas.openxmlformats.org/drawingml/2006/main" prst="rect">
          <a:avLst/>
        </a:prstGeom>
        <a:noFill xmlns:a="http://schemas.openxmlformats.org/drawingml/2006/main"/>
      </cdr:spPr>
      <cdr:txBody>
        <a:bodyPr xmlns:a="http://schemas.openxmlformats.org/drawingml/2006/main" wrap="square" lIns="0" tIns="0" rIns="0" bIns="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100" b="1" i="0" u="none" strike="noStrike" kern="1200" baseline="0">
              <a:solidFill>
                <a:prstClr val="black"/>
              </a:solidFill>
              <a:latin typeface="TimesET" pitchFamily="2" charset="0"/>
              <a:ea typeface="+mn-ea"/>
              <a:cs typeface="+mn-cs"/>
            </a:defRPr>
          </a:pPr>
          <a:r>
            <a:rPr lang="ru-RU" sz="1400" b="0" dirty="0" smtClean="0">
              <a:latin typeface="Times New Roman" panose="02020603050405020304" pitchFamily="18" charset="0"/>
              <a:cs typeface="Times New Roman" panose="02020603050405020304" pitchFamily="18" charset="0"/>
            </a:rPr>
            <a:t>Прочие расходы</a:t>
          </a:r>
          <a:endParaRPr lang="ru-RU" sz="1400" b="0" dirty="0">
            <a:latin typeface="Times New Roman" panose="02020603050405020304" pitchFamily="18" charset="0"/>
            <a:cs typeface="Times New Roman" panose="02020603050405020304" pitchFamily="18" charset="0"/>
          </a:endParaRPr>
        </a:p>
      </cdr:txBody>
    </cdr:sp>
  </cdr:relSizeAnchor>
  <cdr:relSizeAnchor xmlns:cdr="http://schemas.openxmlformats.org/drawingml/2006/chartDrawing">
    <cdr:from>
      <cdr:x>0.84058</cdr:x>
      <cdr:y>0.46495</cdr:y>
    </cdr:from>
    <cdr:to>
      <cdr:x>0.92215</cdr:x>
      <cdr:y>0.64345</cdr:y>
    </cdr:to>
    <cdr:cxnSp macro="">
      <cdr:nvCxnSpPr>
        <cdr:cNvPr id="30" name="Прямая соединительная линия 29"/>
        <cdr:cNvCxnSpPr>
          <a:endCxn xmlns:a="http://schemas.openxmlformats.org/drawingml/2006/main" id="29" idx="2"/>
        </cdr:cNvCxnSpPr>
      </cdr:nvCxnSpPr>
      <cdr:spPr>
        <a:xfrm xmlns:a="http://schemas.openxmlformats.org/drawingml/2006/main" flipV="1">
          <a:off x="4176464" y="2441397"/>
          <a:ext cx="405311" cy="937275"/>
        </a:xfrm>
        <a:prstGeom xmlns:a="http://schemas.openxmlformats.org/drawingml/2006/main" prst="line">
          <a:avLst/>
        </a:prstGeom>
        <a:ln xmlns:a="http://schemas.openxmlformats.org/drawingml/2006/main" w="22225"/>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8.xml><?xml version="1.0" encoding="utf-8"?>
<c:userShapes xmlns:c="http://schemas.openxmlformats.org/drawingml/2006/chart">
  <cdr:relSizeAnchor xmlns:cdr="http://schemas.openxmlformats.org/drawingml/2006/chartDrawing">
    <cdr:from>
      <cdr:x>0.16976</cdr:x>
      <cdr:y>0.41444</cdr:y>
    </cdr:from>
    <cdr:to>
      <cdr:x>0.38491</cdr:x>
      <cdr:y>0.55296</cdr:y>
    </cdr:to>
    <cdr:sp macro="" textlink="">
      <cdr:nvSpPr>
        <cdr:cNvPr id="2" name="TextBox 1"/>
        <cdr:cNvSpPr txBox="1"/>
      </cdr:nvSpPr>
      <cdr:spPr>
        <a:xfrm xmlns:a="http://schemas.openxmlformats.org/drawingml/2006/main">
          <a:off x="1534053" y="2088232"/>
          <a:ext cx="1944202" cy="697958"/>
        </a:xfrm>
        <a:prstGeom xmlns:a="http://schemas.openxmlformats.org/drawingml/2006/main" prst="rect">
          <a:avLst/>
        </a:prstGeom>
      </cdr:spPr>
      <cdr:txBody>
        <a:bodyPr xmlns:a="http://schemas.openxmlformats.org/drawingml/2006/main" vertOverflow="clip" wrap="square" lIns="0" tIns="0" rIns="0" bIns="0" rtlCol="0" anchor="ctr"/>
        <a:lstStyle xmlns:a="http://schemas.openxmlformats.org/drawingml/2006/main"/>
        <a:p xmlns:a="http://schemas.openxmlformats.org/drawingml/2006/main">
          <a:pPr algn="ctr"/>
          <a:r>
            <a:rPr lang="ru-RU" sz="3000" b="1" dirty="0" smtClean="0">
              <a:latin typeface="Times New Roman" panose="02020603050405020304" pitchFamily="18" charset="0"/>
              <a:cs typeface="Times New Roman" panose="02020603050405020304" pitchFamily="18" charset="0"/>
            </a:rPr>
            <a:t>43 </a:t>
          </a:r>
          <a:r>
            <a:rPr lang="en-US" sz="3000" b="1" dirty="0" smtClean="0">
              <a:latin typeface="Times New Roman" panose="02020603050405020304" pitchFamily="18" charset="0"/>
              <a:cs typeface="Times New Roman" panose="02020603050405020304" pitchFamily="18" charset="0"/>
            </a:rPr>
            <a:t>836</a:t>
          </a:r>
          <a:r>
            <a:rPr lang="ru-RU" sz="3000" b="1" dirty="0" smtClean="0">
              <a:latin typeface="Times New Roman" panose="02020603050405020304" pitchFamily="18" charset="0"/>
              <a:cs typeface="Times New Roman" panose="02020603050405020304" pitchFamily="18" charset="0"/>
            </a:rPr>
            <a:t>,</a:t>
          </a:r>
          <a:r>
            <a:rPr lang="en-US" sz="3000" b="1" dirty="0" smtClean="0">
              <a:latin typeface="Times New Roman" panose="02020603050405020304" pitchFamily="18" charset="0"/>
              <a:cs typeface="Times New Roman" panose="02020603050405020304" pitchFamily="18" charset="0"/>
            </a:rPr>
            <a:t>7</a:t>
          </a:r>
          <a:endParaRPr lang="ru-RU" sz="3000" b="1" dirty="0" smtClean="0">
            <a:latin typeface="Times New Roman" panose="02020603050405020304" pitchFamily="18" charset="0"/>
            <a:cs typeface="Times New Roman" panose="02020603050405020304" pitchFamily="18"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4302625" cy="340210"/>
          </a:xfrm>
          <a:prstGeom prst="rect">
            <a:avLst/>
          </a:prstGeom>
        </p:spPr>
        <p:txBody>
          <a:bodyPr vert="horz" lIns="91440" tIns="45720" rIns="91440" bIns="45720" rtlCol="0"/>
          <a:lstStyle>
            <a:lvl1pPr algn="l">
              <a:defRPr sz="1200">
                <a:latin typeface="Arial" pitchFamily="34" charset="0"/>
              </a:defRPr>
            </a:lvl1pPr>
          </a:lstStyle>
          <a:p>
            <a:pPr>
              <a:defRPr/>
            </a:pPr>
            <a:endParaRPr lang="ru-RU"/>
          </a:p>
        </p:txBody>
      </p:sp>
      <p:sp>
        <p:nvSpPr>
          <p:cNvPr id="3" name="Дата 2"/>
          <p:cNvSpPr>
            <a:spLocks noGrp="1"/>
          </p:cNvSpPr>
          <p:nvPr>
            <p:ph type="dt" sz="quarter" idx="1"/>
          </p:nvPr>
        </p:nvSpPr>
        <p:spPr>
          <a:xfrm>
            <a:off x="5621696" y="0"/>
            <a:ext cx="4302625" cy="340210"/>
          </a:xfrm>
          <a:prstGeom prst="rect">
            <a:avLst/>
          </a:prstGeom>
        </p:spPr>
        <p:txBody>
          <a:bodyPr vert="horz" lIns="91440" tIns="45720" rIns="91440" bIns="45720" rtlCol="0"/>
          <a:lstStyle>
            <a:lvl1pPr algn="r">
              <a:defRPr sz="1200">
                <a:latin typeface="Arial" pitchFamily="34" charset="0"/>
              </a:defRPr>
            </a:lvl1pPr>
          </a:lstStyle>
          <a:p>
            <a:pPr>
              <a:defRPr/>
            </a:pPr>
            <a:fld id="{FE78743E-B161-48D2-8C82-0824D1755F98}" type="datetimeFigureOut">
              <a:rPr lang="ru-RU"/>
              <a:pPr>
                <a:defRPr/>
              </a:pPr>
              <a:t>21.04.2017</a:t>
            </a:fld>
            <a:endParaRPr lang="ru-RU"/>
          </a:p>
        </p:txBody>
      </p:sp>
      <p:sp>
        <p:nvSpPr>
          <p:cNvPr id="4" name="Нижний колонтитул 3"/>
          <p:cNvSpPr>
            <a:spLocks noGrp="1"/>
          </p:cNvSpPr>
          <p:nvPr>
            <p:ph type="ftr" sz="quarter" idx="2"/>
          </p:nvPr>
        </p:nvSpPr>
        <p:spPr>
          <a:xfrm>
            <a:off x="1" y="6456378"/>
            <a:ext cx="4302625" cy="340210"/>
          </a:xfrm>
          <a:prstGeom prst="rect">
            <a:avLst/>
          </a:prstGeom>
        </p:spPr>
        <p:txBody>
          <a:bodyPr vert="horz" lIns="91440" tIns="45720" rIns="91440" bIns="45720" rtlCol="0" anchor="b"/>
          <a:lstStyle>
            <a:lvl1pPr algn="l">
              <a:defRPr sz="1200">
                <a:latin typeface="Arial" pitchFamily="34" charset="0"/>
              </a:defRPr>
            </a:lvl1pPr>
          </a:lstStyle>
          <a:p>
            <a:pPr>
              <a:defRPr/>
            </a:pPr>
            <a:endParaRPr lang="ru-RU"/>
          </a:p>
        </p:txBody>
      </p:sp>
      <p:sp>
        <p:nvSpPr>
          <p:cNvPr id="5" name="Номер слайда 4"/>
          <p:cNvSpPr>
            <a:spLocks noGrp="1"/>
          </p:cNvSpPr>
          <p:nvPr>
            <p:ph type="sldNum" sz="quarter" idx="3"/>
          </p:nvPr>
        </p:nvSpPr>
        <p:spPr>
          <a:xfrm>
            <a:off x="5621696" y="6456378"/>
            <a:ext cx="4302625" cy="340210"/>
          </a:xfrm>
          <a:prstGeom prst="rect">
            <a:avLst/>
          </a:prstGeom>
        </p:spPr>
        <p:txBody>
          <a:bodyPr vert="horz" lIns="91440" tIns="45720" rIns="91440" bIns="45720" rtlCol="0" anchor="b"/>
          <a:lstStyle>
            <a:lvl1pPr algn="r">
              <a:defRPr sz="1200">
                <a:latin typeface="Arial" pitchFamily="34" charset="0"/>
              </a:defRPr>
            </a:lvl1pPr>
          </a:lstStyle>
          <a:p>
            <a:pPr>
              <a:defRPr/>
            </a:pPr>
            <a:fld id="{935A5E48-D604-4F38-9AC3-C86656C6585B}" type="slidenum">
              <a:rPr lang="ru-RU"/>
              <a:pPr>
                <a:defRPr/>
              </a:pPr>
              <a:t>‹#›</a:t>
            </a:fld>
            <a:endParaRPr lang="ru-RU"/>
          </a:p>
        </p:txBody>
      </p:sp>
    </p:spTree>
    <p:extLst>
      <p:ext uri="{BB962C8B-B14F-4D97-AF65-F5344CB8AC3E}">
        <p14:creationId xmlns:p14="http://schemas.microsoft.com/office/powerpoint/2010/main" val="6900897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2" y="0"/>
            <a:ext cx="4300307" cy="340210"/>
          </a:xfrm>
          <a:prstGeom prst="rect">
            <a:avLst/>
          </a:prstGeom>
        </p:spPr>
        <p:txBody>
          <a:bodyPr vert="horz" lIns="92153" tIns="46077" rIns="92153" bIns="46077"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5624015" y="0"/>
            <a:ext cx="4300307" cy="340210"/>
          </a:xfrm>
          <a:prstGeom prst="rect">
            <a:avLst/>
          </a:prstGeom>
        </p:spPr>
        <p:txBody>
          <a:bodyPr vert="horz" lIns="92153" tIns="46077" rIns="92153" bIns="46077" rtlCol="0"/>
          <a:lstStyle>
            <a:lvl1pPr algn="r" fontAlgn="auto">
              <a:spcBef>
                <a:spcPts val="0"/>
              </a:spcBef>
              <a:spcAft>
                <a:spcPts val="0"/>
              </a:spcAft>
              <a:defRPr sz="1200">
                <a:latin typeface="+mn-lt"/>
              </a:defRPr>
            </a:lvl1pPr>
          </a:lstStyle>
          <a:p>
            <a:pPr>
              <a:defRPr/>
            </a:pPr>
            <a:fld id="{39B9CBFD-E248-4315-9A72-B4D4FA4AC8C1}" type="datetimeFigureOut">
              <a:rPr lang="ru-RU"/>
              <a:pPr>
                <a:defRPr/>
              </a:pPr>
              <a:t>21.04.2017</a:t>
            </a:fld>
            <a:endParaRPr lang="ru-RU"/>
          </a:p>
        </p:txBody>
      </p:sp>
      <p:sp>
        <p:nvSpPr>
          <p:cNvPr id="4" name="Образ слайда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2153" tIns="46077" rIns="92153" bIns="46077" rtlCol="0" anchor="ctr"/>
          <a:lstStyle/>
          <a:p>
            <a:pPr lvl="0"/>
            <a:endParaRPr lang="ru-RU" noProof="0"/>
          </a:p>
        </p:txBody>
      </p:sp>
      <p:sp>
        <p:nvSpPr>
          <p:cNvPr id="5" name="Заметки 4"/>
          <p:cNvSpPr>
            <a:spLocks noGrp="1"/>
          </p:cNvSpPr>
          <p:nvPr>
            <p:ph type="body" sz="quarter" idx="3"/>
          </p:nvPr>
        </p:nvSpPr>
        <p:spPr>
          <a:xfrm>
            <a:off x="992202" y="3228190"/>
            <a:ext cx="7942237" cy="3059715"/>
          </a:xfrm>
          <a:prstGeom prst="rect">
            <a:avLst/>
          </a:prstGeom>
        </p:spPr>
        <p:txBody>
          <a:bodyPr vert="horz" lIns="92153" tIns="46077" rIns="92153" bIns="46077"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2" y="6456378"/>
            <a:ext cx="4300307" cy="340210"/>
          </a:xfrm>
          <a:prstGeom prst="rect">
            <a:avLst/>
          </a:prstGeom>
        </p:spPr>
        <p:txBody>
          <a:bodyPr vert="horz" lIns="92153" tIns="46077" rIns="92153" bIns="46077"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5624015" y="6456378"/>
            <a:ext cx="4300307" cy="340210"/>
          </a:xfrm>
          <a:prstGeom prst="rect">
            <a:avLst/>
          </a:prstGeom>
        </p:spPr>
        <p:txBody>
          <a:bodyPr vert="horz" lIns="92153" tIns="46077" rIns="92153" bIns="46077" rtlCol="0" anchor="b"/>
          <a:lstStyle>
            <a:lvl1pPr algn="r" fontAlgn="auto">
              <a:spcBef>
                <a:spcPts val="0"/>
              </a:spcBef>
              <a:spcAft>
                <a:spcPts val="0"/>
              </a:spcAft>
              <a:defRPr sz="1200">
                <a:latin typeface="+mn-lt"/>
              </a:defRPr>
            </a:lvl1pPr>
          </a:lstStyle>
          <a:p>
            <a:pPr>
              <a:defRPr/>
            </a:pPr>
            <a:fld id="{92696D6E-358A-423C-BF22-72FDEB417798}" type="slidenum">
              <a:rPr lang="ru-RU"/>
              <a:pPr>
                <a:defRPr/>
              </a:pPr>
              <a:t>‹#›</a:t>
            </a:fld>
            <a:endParaRPr lang="ru-RU"/>
          </a:p>
        </p:txBody>
      </p:sp>
    </p:spTree>
    <p:extLst>
      <p:ext uri="{BB962C8B-B14F-4D97-AF65-F5344CB8AC3E}">
        <p14:creationId xmlns:p14="http://schemas.microsoft.com/office/powerpoint/2010/main" val="1263937361"/>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1</a:t>
            </a:fld>
            <a:endParaRPr lang="ru-RU"/>
          </a:p>
        </p:txBody>
      </p:sp>
    </p:spTree>
    <p:extLst>
      <p:ext uri="{BB962C8B-B14F-4D97-AF65-F5344CB8AC3E}">
        <p14:creationId xmlns:p14="http://schemas.microsoft.com/office/powerpoint/2010/main" val="201231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2</a:t>
            </a:fld>
            <a:endParaRPr lang="ru-RU"/>
          </a:p>
        </p:txBody>
      </p:sp>
    </p:spTree>
    <p:extLst>
      <p:ext uri="{BB962C8B-B14F-4D97-AF65-F5344CB8AC3E}">
        <p14:creationId xmlns:p14="http://schemas.microsoft.com/office/powerpoint/2010/main" val="494864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a:defRPr/>
            </a:pPr>
            <a:r>
              <a:rPr lang="ru-RU" smtClean="0">
                <a:solidFill>
                  <a:prstClr val="black"/>
                </a:solidFill>
              </a:rPr>
              <a:t>КЕЙСИСТЕМС (С)</a:t>
            </a:r>
          </a:p>
        </p:txBody>
      </p:sp>
      <p:sp>
        <p:nvSpPr>
          <p:cNvPr id="1843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25EA0C9D-987A-480E-B020-63FDFF612E34}" type="slidenum">
              <a:rPr lang="ru-RU">
                <a:solidFill>
                  <a:prstClr val="black"/>
                </a:solidFill>
              </a:rPr>
              <a:pPr>
                <a:defRPr/>
              </a:pPr>
              <a:t>5</a:t>
            </a:fld>
            <a:endParaRPr lang="ru-RU">
              <a:solidFill>
                <a:prstClr val="black"/>
              </a:solidFill>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245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ru-RU"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7</a:t>
            </a:fld>
            <a:endParaRPr lang="ru-RU"/>
          </a:p>
        </p:txBody>
      </p:sp>
    </p:spTree>
    <p:extLst>
      <p:ext uri="{BB962C8B-B14F-4D97-AF65-F5344CB8AC3E}">
        <p14:creationId xmlns:p14="http://schemas.microsoft.com/office/powerpoint/2010/main" val="2657076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8</a:t>
            </a:fld>
            <a:endParaRPr lang="ru-RU"/>
          </a:p>
        </p:txBody>
      </p:sp>
    </p:spTree>
    <p:extLst>
      <p:ext uri="{BB962C8B-B14F-4D97-AF65-F5344CB8AC3E}">
        <p14:creationId xmlns:p14="http://schemas.microsoft.com/office/powerpoint/2010/main" val="2657076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12</a:t>
            </a:fld>
            <a:endParaRPr lang="ru-RU"/>
          </a:p>
        </p:txBody>
      </p:sp>
    </p:spTree>
    <p:extLst>
      <p:ext uri="{BB962C8B-B14F-4D97-AF65-F5344CB8AC3E}">
        <p14:creationId xmlns:p14="http://schemas.microsoft.com/office/powerpoint/2010/main" val="1045803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smtClean="0">
                <a:solidFill>
                  <a:prstClr val="black"/>
                </a:solidFill>
              </a:rPr>
              <a:pPr>
                <a:defRPr/>
              </a:pPr>
              <a:t>13</a:t>
            </a:fld>
            <a:endParaRPr lang="ru-RU">
              <a:solidFill>
                <a:prstClr val="black"/>
              </a:solidFill>
            </a:endParaRPr>
          </a:p>
        </p:txBody>
      </p:sp>
    </p:spTree>
    <p:extLst>
      <p:ext uri="{BB962C8B-B14F-4D97-AF65-F5344CB8AC3E}">
        <p14:creationId xmlns:p14="http://schemas.microsoft.com/office/powerpoint/2010/main" val="3999593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smtClean="0">
                <a:solidFill>
                  <a:prstClr val="black"/>
                </a:solidFill>
              </a:rPr>
              <a:pPr>
                <a:defRPr/>
              </a:pPr>
              <a:t>14</a:t>
            </a:fld>
            <a:endParaRPr lang="ru-RU">
              <a:solidFill>
                <a:prstClr val="black"/>
              </a:solidFill>
            </a:endParaRPr>
          </a:p>
        </p:txBody>
      </p:sp>
    </p:spTree>
    <p:extLst>
      <p:ext uri="{BB962C8B-B14F-4D97-AF65-F5344CB8AC3E}">
        <p14:creationId xmlns:p14="http://schemas.microsoft.com/office/powerpoint/2010/main" val="3999593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3263900" y="509588"/>
            <a:ext cx="3398838" cy="2549525"/>
          </a:xfrm>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2138C490-AD91-4882-AF58-6191D0A1659E}" type="slidenum">
              <a:rPr lang="ru-RU" smtClean="0">
                <a:solidFill>
                  <a:prstClr val="black"/>
                </a:solidFill>
              </a:rPr>
              <a:pPr>
                <a:defRPr/>
              </a:pPr>
              <a:t>15</a:t>
            </a:fld>
            <a:endParaRPr lang="ru-RU">
              <a:solidFill>
                <a:prstClr val="black"/>
              </a:solidFill>
            </a:endParaRPr>
          </a:p>
        </p:txBody>
      </p:sp>
    </p:spTree>
    <p:extLst>
      <p:ext uri="{BB962C8B-B14F-4D97-AF65-F5344CB8AC3E}">
        <p14:creationId xmlns:p14="http://schemas.microsoft.com/office/powerpoint/2010/main" val="10117600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4" name="Номер слайда 3"/>
          <p:cNvSpPr>
            <a:spLocks noGrp="1"/>
          </p:cNvSpPr>
          <p:nvPr>
            <p:ph type="sldNum" sz="quarter" idx="5"/>
          </p:nvPr>
        </p:nvSpPr>
        <p:spPr/>
        <p:txBody>
          <a:bodyPr/>
          <a:lstStyle/>
          <a:p>
            <a:pPr>
              <a:defRPr/>
            </a:pPr>
            <a:fld id="{089D65D2-AF96-4C78-AEDA-9DFF17FCB99F}" type="slidenum">
              <a:rPr lang="ru-RU" smtClean="0">
                <a:solidFill>
                  <a:prstClr val="black"/>
                </a:solidFill>
              </a:rPr>
              <a:pPr>
                <a:defRPr/>
              </a:pPr>
              <a:t>17</a:t>
            </a:fld>
            <a:endParaRPr lang="ru-RU">
              <a:solidFill>
                <a:prstClr val="black"/>
              </a:solidFill>
            </a:endParaRPr>
          </a:p>
        </p:txBody>
      </p:sp>
    </p:spTree>
    <p:extLst>
      <p:ext uri="{BB962C8B-B14F-4D97-AF65-F5344CB8AC3E}">
        <p14:creationId xmlns:p14="http://schemas.microsoft.com/office/powerpoint/2010/main" val="3777102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Заметки 2"/>
          <p:cNvSpPr>
            <a:spLocks noGrp="1"/>
          </p:cNvSpPr>
          <p:nvPr>
            <p:ph type="body" idx="1"/>
          </p:nvPr>
        </p:nvSpPr>
        <p:spPr/>
        <p:txBody>
          <a:bodyPr>
            <a:normAutofit lnSpcReduction="10000"/>
          </a:bodyPr>
          <a:lstStyle/>
          <a:p>
            <a:pPr algn="just">
              <a:defRPr/>
            </a:pPr>
            <a:r>
              <a:rPr lang="ru-RU" b="1" dirty="0"/>
              <a:t>НДФЛ</a:t>
            </a:r>
            <a:endParaRPr lang="ru-RU" dirty="0"/>
          </a:p>
          <a:p>
            <a:pPr algn="just">
              <a:defRPr/>
            </a:pPr>
            <a:r>
              <a:rPr lang="ru-RU" dirty="0"/>
              <a:t>Динамика поступления налога на доходы физических лиц существенно отличается от темпов изменения фонда оплаты труда по республике. По сведениям территориального органа Федеральной службы государственной статистики по ЧР темп роста фонда заработной платы за январь-апрель 2015 года составил 101,7% к аналогичному периоду 2014 года. </a:t>
            </a:r>
          </a:p>
          <a:p>
            <a:pPr algn="just">
              <a:defRPr/>
            </a:pPr>
            <a:r>
              <a:rPr lang="ru-RU" dirty="0" smtClean="0"/>
              <a:t>Причины </a:t>
            </a:r>
            <a:r>
              <a:rPr lang="ru-RU" dirty="0"/>
              <a:t>снижения темпа поступления </a:t>
            </a:r>
            <a:r>
              <a:rPr lang="ru-RU" dirty="0" smtClean="0"/>
              <a:t>НДФЛ:</a:t>
            </a:r>
            <a:endParaRPr lang="ru-RU" dirty="0"/>
          </a:p>
          <a:p>
            <a:pPr algn="just">
              <a:defRPr/>
            </a:pPr>
            <a:r>
              <a:rPr lang="ru-RU" dirty="0"/>
              <a:t>- снижение уплаты налога крупными предприятиями в связи с сокращением выплат премий, дивидендов и т.д.;</a:t>
            </a:r>
          </a:p>
          <a:p>
            <a:pPr algn="just">
              <a:defRPr/>
            </a:pPr>
            <a:r>
              <a:rPr lang="ru-RU" dirty="0"/>
              <a:t>- рост возврата налога из бюджета в связи с предоставлением физическим лицам имущественных и социальных налоговых вычетов. Так,  за 2014 год </a:t>
            </a:r>
            <a:r>
              <a:rPr lang="ru-RU" dirty="0" smtClean="0"/>
              <a:t>возвраты составили 1369,8 млн. рублей, темп </a:t>
            </a:r>
            <a:r>
              <a:rPr lang="ru-RU" dirty="0"/>
              <a:t>роста </a:t>
            </a:r>
            <a:r>
              <a:rPr lang="ru-RU" dirty="0" smtClean="0"/>
              <a:t>к </a:t>
            </a:r>
            <a:r>
              <a:rPr lang="ru-RU" dirty="0"/>
              <a:t>уровню 2013 года </a:t>
            </a:r>
            <a:r>
              <a:rPr lang="ru-RU" dirty="0" smtClean="0"/>
              <a:t>129,3% - самый высокий показатель по ПФО. </a:t>
            </a:r>
            <a:r>
              <a:rPr lang="ru-RU" dirty="0"/>
              <a:t>На 1 июня 2015 года </a:t>
            </a:r>
            <a:r>
              <a:rPr lang="ru-RU" dirty="0" smtClean="0"/>
              <a:t>возвраты составили 814,2 млн. рублей, темп </a:t>
            </a:r>
            <a:r>
              <a:rPr lang="ru-RU" dirty="0"/>
              <a:t>роста </a:t>
            </a:r>
            <a:r>
              <a:rPr lang="ru-RU" dirty="0" smtClean="0"/>
              <a:t>к </a:t>
            </a:r>
            <a:r>
              <a:rPr lang="ru-RU" dirty="0"/>
              <a:t>аналогичному периоду 2014 </a:t>
            </a:r>
            <a:r>
              <a:rPr lang="ru-RU" dirty="0" smtClean="0"/>
              <a:t>года (637,9 млн. рублей) - </a:t>
            </a:r>
            <a:r>
              <a:rPr lang="ru-RU" b="1" dirty="0" smtClean="0"/>
              <a:t>129,6% </a:t>
            </a:r>
            <a:r>
              <a:rPr lang="ru-RU" dirty="0" smtClean="0"/>
              <a:t>.</a:t>
            </a:r>
            <a:endParaRPr lang="ru-RU" dirty="0"/>
          </a:p>
          <a:p>
            <a:pPr algn="just">
              <a:defRPr/>
            </a:pPr>
            <a:r>
              <a:rPr lang="ru-RU" dirty="0"/>
              <a:t> 	</a:t>
            </a:r>
            <a:r>
              <a:rPr lang="ru-RU" b="1" dirty="0"/>
              <a:t>Налог на прибыль	</a:t>
            </a:r>
            <a:endParaRPr lang="ru-RU" dirty="0"/>
          </a:p>
          <a:p>
            <a:pPr algn="just">
              <a:defRPr/>
            </a:pPr>
            <a:r>
              <a:rPr lang="ru-RU" dirty="0"/>
              <a:t>Рост поступлений налога на прибыль организаций в республиканский бюджет Чувашской Республики по состоянию на 01.06.2015 объясняется уплатой авансовых платежей по налогу, исчисленных по итогам 4 квартала 2014 года.  Ожидаемое поступление налога на прибыль организаций в республиканский бюджет Чувашской Республики за 2015 год по информации УФНС России по Чувашской Республике составит 4 928,5 млн. рублей или 99,5% к уровню 2014 года. </a:t>
            </a:r>
          </a:p>
          <a:p>
            <a:pPr algn="just">
              <a:defRPr/>
            </a:pPr>
            <a:endParaRPr lang="ru-RU" sz="2000" b="1" dirty="0">
              <a:solidFill>
                <a:srgbClr val="FF0000"/>
              </a:solidFill>
            </a:endParaRPr>
          </a:p>
        </p:txBody>
      </p:sp>
      <p:sp>
        <p:nvSpPr>
          <p:cNvPr id="4" name="Номер слайда 3"/>
          <p:cNvSpPr>
            <a:spLocks noGrp="1"/>
          </p:cNvSpPr>
          <p:nvPr>
            <p:ph type="sldNum" sz="quarter" idx="5"/>
          </p:nvPr>
        </p:nvSpPr>
        <p:spPr/>
        <p:txBody>
          <a:bodyPr/>
          <a:lstStyle/>
          <a:p>
            <a:pPr>
              <a:defRPr/>
            </a:pPr>
            <a:fld id="{FEA0F507-39DB-48E5-9C43-ED24591868AB}" type="slidenum">
              <a:rPr lang="ru-RU" smtClean="0">
                <a:solidFill>
                  <a:prstClr val="black"/>
                </a:solidFill>
              </a:rPr>
              <a:pPr>
                <a:defRPr/>
              </a:pPr>
              <a:t>18</a:t>
            </a:fld>
            <a:endParaRPr lang="ru-RU">
              <a:solidFill>
                <a:prstClr val="black"/>
              </a:solidFill>
            </a:endParaRPr>
          </a:p>
        </p:txBody>
      </p:sp>
    </p:spTree>
    <p:extLst>
      <p:ext uri="{BB962C8B-B14F-4D97-AF65-F5344CB8AC3E}">
        <p14:creationId xmlns:p14="http://schemas.microsoft.com/office/powerpoint/2010/main" val="3428436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fontScale="92500" lnSpcReduction="10000"/>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19</a:t>
            </a:fld>
            <a:endParaRPr lang="ru-RU"/>
          </a:p>
        </p:txBody>
      </p:sp>
    </p:spTree>
    <p:extLst>
      <p:ext uri="{BB962C8B-B14F-4D97-AF65-F5344CB8AC3E}">
        <p14:creationId xmlns:p14="http://schemas.microsoft.com/office/powerpoint/2010/main" val="1798471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DAB48056-9B8C-47D4-A391-25E6950A520A}" type="slidenum">
              <a:rPr lang="ru-RU" smtClean="0">
                <a:solidFill>
                  <a:prstClr val="black"/>
                </a:solidFill>
              </a:rPr>
              <a:pPr/>
              <a:t>20</a:t>
            </a:fld>
            <a:endParaRPr lang="ru-RU">
              <a:solidFill>
                <a:prstClr val="black"/>
              </a:solidFill>
            </a:endParaRPr>
          </a:p>
        </p:txBody>
      </p:sp>
    </p:spTree>
    <p:extLst>
      <p:ext uri="{BB962C8B-B14F-4D97-AF65-F5344CB8AC3E}">
        <p14:creationId xmlns:p14="http://schemas.microsoft.com/office/powerpoint/2010/main" val="2390222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dirty="0" smtClean="0"/>
          </a:p>
        </p:txBody>
      </p:sp>
      <p:sp>
        <p:nvSpPr>
          <p:cNvPr id="4" name="Номер слайда 3"/>
          <p:cNvSpPr>
            <a:spLocks noGrp="1"/>
          </p:cNvSpPr>
          <p:nvPr>
            <p:ph type="sldNum" sz="quarter" idx="5"/>
          </p:nvPr>
        </p:nvSpPr>
        <p:spPr/>
        <p:txBody>
          <a:bodyPr/>
          <a:lstStyle/>
          <a:p>
            <a:pPr>
              <a:defRPr/>
            </a:pPr>
            <a:fld id="{089D65D2-AF96-4C78-AEDA-9DFF17FCB99F}" type="slidenum">
              <a:rPr lang="ru-RU" smtClean="0">
                <a:solidFill>
                  <a:prstClr val="black"/>
                </a:solidFill>
              </a:rPr>
              <a:pPr>
                <a:defRPr/>
              </a:pPr>
              <a:t>21</a:t>
            </a:fld>
            <a:endParaRPr lang="ru-RU">
              <a:solidFill>
                <a:prstClr val="black"/>
              </a:solidFill>
            </a:endParaRPr>
          </a:p>
        </p:txBody>
      </p:sp>
    </p:spTree>
    <p:extLst>
      <p:ext uri="{BB962C8B-B14F-4D97-AF65-F5344CB8AC3E}">
        <p14:creationId xmlns:p14="http://schemas.microsoft.com/office/powerpoint/2010/main" val="3777102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22</a:t>
            </a:fld>
            <a:endParaRPr lang="ru-RU"/>
          </a:p>
        </p:txBody>
      </p:sp>
    </p:spTree>
    <p:extLst>
      <p:ext uri="{BB962C8B-B14F-4D97-AF65-F5344CB8AC3E}">
        <p14:creationId xmlns:p14="http://schemas.microsoft.com/office/powerpoint/2010/main" val="3631574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i="0" dirty="0"/>
          </a:p>
        </p:txBody>
      </p:sp>
      <p:sp>
        <p:nvSpPr>
          <p:cNvPr id="4" name="Номер слайда 3"/>
          <p:cNvSpPr>
            <a:spLocks noGrp="1"/>
          </p:cNvSpPr>
          <p:nvPr>
            <p:ph type="sldNum" sz="quarter" idx="10"/>
          </p:nvPr>
        </p:nvSpPr>
        <p:spPr/>
        <p:txBody>
          <a:bodyPr/>
          <a:lstStyle/>
          <a:p>
            <a:fld id="{8A9064DE-46E2-4C9A-BC1B-3C3A64B2FACC}" type="slidenum">
              <a:rPr lang="ru-RU" smtClean="0">
                <a:solidFill>
                  <a:prstClr val="black"/>
                </a:solidFill>
              </a:rPr>
              <a:pPr/>
              <a:t>27</a:t>
            </a:fld>
            <a:endParaRPr lang="ru-RU">
              <a:solidFill>
                <a:prstClr val="black"/>
              </a:solidFill>
            </a:endParaRPr>
          </a:p>
        </p:txBody>
      </p:sp>
    </p:spTree>
    <p:extLst>
      <p:ext uri="{BB962C8B-B14F-4D97-AF65-F5344CB8AC3E}">
        <p14:creationId xmlns:p14="http://schemas.microsoft.com/office/powerpoint/2010/main" val="228731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i="0" dirty="0"/>
          </a:p>
        </p:txBody>
      </p:sp>
      <p:sp>
        <p:nvSpPr>
          <p:cNvPr id="4" name="Номер слайда 3"/>
          <p:cNvSpPr>
            <a:spLocks noGrp="1"/>
          </p:cNvSpPr>
          <p:nvPr>
            <p:ph type="sldNum" sz="quarter" idx="10"/>
          </p:nvPr>
        </p:nvSpPr>
        <p:spPr/>
        <p:txBody>
          <a:bodyPr/>
          <a:lstStyle/>
          <a:p>
            <a:fld id="{8A9064DE-46E2-4C9A-BC1B-3C3A64B2FACC}" type="slidenum">
              <a:rPr lang="ru-RU" smtClean="0">
                <a:solidFill>
                  <a:prstClr val="black"/>
                </a:solidFill>
              </a:rPr>
              <a:pPr/>
              <a:t>28</a:t>
            </a:fld>
            <a:endParaRPr lang="ru-RU">
              <a:solidFill>
                <a:prstClr val="black"/>
              </a:solidFill>
            </a:endParaRPr>
          </a:p>
        </p:txBody>
      </p:sp>
    </p:spTree>
    <p:extLst>
      <p:ext uri="{BB962C8B-B14F-4D97-AF65-F5344CB8AC3E}">
        <p14:creationId xmlns:p14="http://schemas.microsoft.com/office/powerpoint/2010/main" val="228731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AB04A2DC-8563-42A0-9CED-33E520784565}" type="slidenum">
              <a:rPr lang="ru-RU" smtClean="0">
                <a:solidFill>
                  <a:prstClr val="black"/>
                </a:solidFill>
              </a:rPr>
              <a:pPr>
                <a:defRPr/>
              </a:pPr>
              <a:t>30</a:t>
            </a:fld>
            <a:endParaRPr lang="ru-RU">
              <a:solidFill>
                <a:prstClr val="black"/>
              </a:solidFill>
            </a:endParaRPr>
          </a:p>
        </p:txBody>
      </p:sp>
    </p:spTree>
    <p:extLst>
      <p:ext uri="{BB962C8B-B14F-4D97-AF65-F5344CB8AC3E}">
        <p14:creationId xmlns:p14="http://schemas.microsoft.com/office/powerpoint/2010/main" val="4764970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31</a:t>
            </a:fld>
            <a:endParaRPr lang="ru-RU"/>
          </a:p>
        </p:txBody>
      </p:sp>
    </p:spTree>
    <p:extLst>
      <p:ext uri="{BB962C8B-B14F-4D97-AF65-F5344CB8AC3E}">
        <p14:creationId xmlns:p14="http://schemas.microsoft.com/office/powerpoint/2010/main" val="31306786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lnSpcReduction="10000"/>
          </a:bodyPr>
          <a:lstStyle/>
          <a:p>
            <a:endParaRPr lang="ru-RU" dirty="0"/>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33</a:t>
            </a:fld>
            <a:endParaRPr lang="ru-RU"/>
          </a:p>
        </p:txBody>
      </p:sp>
    </p:spTree>
    <p:extLst>
      <p:ext uri="{BB962C8B-B14F-4D97-AF65-F5344CB8AC3E}">
        <p14:creationId xmlns:p14="http://schemas.microsoft.com/office/powerpoint/2010/main" val="40126453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4" name="Номер слайда 3"/>
          <p:cNvSpPr>
            <a:spLocks noGrp="1"/>
          </p:cNvSpPr>
          <p:nvPr>
            <p:ph type="sldNum" sz="quarter" idx="5"/>
          </p:nvPr>
        </p:nvSpPr>
        <p:spPr/>
        <p:txBody>
          <a:bodyPr/>
          <a:lstStyle/>
          <a:p>
            <a:pPr>
              <a:defRPr/>
            </a:pPr>
            <a:fld id="{841B3155-735C-490E-B44F-4F351DBDB67D}" type="slidenum">
              <a:rPr lang="ru-RU" smtClean="0">
                <a:solidFill>
                  <a:prstClr val="black"/>
                </a:solidFill>
              </a:rPr>
              <a:pPr>
                <a:defRPr/>
              </a:pPr>
              <a:t>34</a:t>
            </a:fld>
            <a:endParaRPr lang="ru-RU">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009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26010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79F8800-B887-4C45-9059-A9654FAB6342}" type="slidenum">
              <a:rPr lang="ru-RU" altLang="ru-RU" smtClean="0">
                <a:latin typeface="Calibri" pitchFamily="34" charset="0"/>
              </a:rPr>
              <a:pPr/>
              <a:t>39</a:t>
            </a:fld>
            <a:endParaRPr lang="ru-RU" altLang="ru-RU" smtClean="0">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254980"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7088AF1-BF67-4354-825A-0F389967D9BD}" type="slidenum">
              <a:rPr lang="ru-RU" altLang="ru-RU" smtClean="0">
                <a:latin typeface="Calibri" pitchFamily="34" charset="0"/>
              </a:rPr>
              <a:pPr/>
              <a:t>40</a:t>
            </a:fld>
            <a:endParaRPr lang="ru-RU" altLang="ru-RU" smtClean="0">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25600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97151B88-868A-45F2-9F89-8DA1C847365D}" type="slidenum">
              <a:rPr lang="ru-RU" altLang="ru-RU" smtClean="0">
                <a:latin typeface="Calibri" pitchFamily="34" charset="0"/>
              </a:rPr>
              <a:pPr/>
              <a:t>41</a:t>
            </a:fld>
            <a:endParaRPr lang="ru-RU" altLang="ru-RU" smtClean="0">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solidFill>
                  <a:prstClr val="black"/>
                </a:solidFill>
              </a:rPr>
              <a:pPr/>
              <a:t>43</a:t>
            </a:fld>
            <a:endParaRPr lang="ru-RU">
              <a:solidFill>
                <a:prstClr val="black"/>
              </a:solidFill>
            </a:endParaRPr>
          </a:p>
        </p:txBody>
      </p:sp>
    </p:spTree>
    <p:extLst>
      <p:ext uri="{BB962C8B-B14F-4D97-AF65-F5344CB8AC3E}">
        <p14:creationId xmlns:p14="http://schemas.microsoft.com/office/powerpoint/2010/main" val="7829473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44</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45</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46</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47</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48</a:t>
            </a:fld>
            <a:endParaRPr lang="ru-RU">
              <a:solidFill>
                <a:prstClr val="black"/>
              </a:solidFill>
            </a:endParaRPr>
          </a:p>
        </p:txBody>
      </p:sp>
    </p:spTree>
    <p:extLst>
      <p:ext uri="{BB962C8B-B14F-4D97-AF65-F5344CB8AC3E}">
        <p14:creationId xmlns:p14="http://schemas.microsoft.com/office/powerpoint/2010/main" val="42417565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49</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51</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53</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54</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55</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56</a:t>
            </a:fld>
            <a:endParaRPr lang="ru-RU"/>
          </a:p>
        </p:txBody>
      </p:sp>
    </p:spTree>
    <p:extLst>
      <p:ext uri="{BB962C8B-B14F-4D97-AF65-F5344CB8AC3E}">
        <p14:creationId xmlns:p14="http://schemas.microsoft.com/office/powerpoint/2010/main" val="18963632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57</a:t>
            </a:fld>
            <a:endParaRPr lang="ru-RU"/>
          </a:p>
        </p:txBody>
      </p:sp>
    </p:spTree>
    <p:extLst>
      <p:ext uri="{BB962C8B-B14F-4D97-AF65-F5344CB8AC3E}">
        <p14:creationId xmlns:p14="http://schemas.microsoft.com/office/powerpoint/2010/main" val="12475124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solidFill>
                  <a:prstClr val="black"/>
                </a:solidFill>
              </a:rPr>
              <a:pPr>
                <a:defRPr/>
              </a:pPr>
              <a:t>58</a:t>
            </a:fld>
            <a:endParaRPr lang="ru-RU">
              <a:solidFill>
                <a:prstClr val="black"/>
              </a:solidFill>
            </a:endParaRPr>
          </a:p>
        </p:txBody>
      </p:sp>
    </p:spTree>
    <p:extLst>
      <p:ext uri="{BB962C8B-B14F-4D97-AF65-F5344CB8AC3E}">
        <p14:creationId xmlns:p14="http://schemas.microsoft.com/office/powerpoint/2010/main" val="25571805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59</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60</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61</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62</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63</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64</a:t>
            </a:fld>
            <a:endParaRPr lang="ru-RU"/>
          </a:p>
        </p:txBody>
      </p:sp>
    </p:spTree>
    <p:extLst>
      <p:ext uri="{BB962C8B-B14F-4D97-AF65-F5344CB8AC3E}">
        <p14:creationId xmlns:p14="http://schemas.microsoft.com/office/powerpoint/2010/main" val="34436864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65</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92696D6E-358A-423C-BF22-72FDEB417798}" type="slidenum">
              <a:rPr lang="ru-RU" smtClean="0"/>
              <a:pPr>
                <a:defRPr/>
              </a:pPr>
              <a:t>66</a:t>
            </a:fld>
            <a:endParaRPr lang="ru-RU"/>
          </a:p>
        </p:txBody>
      </p:sp>
    </p:spTree>
    <p:extLst>
      <p:ext uri="{BB962C8B-B14F-4D97-AF65-F5344CB8AC3E}">
        <p14:creationId xmlns:p14="http://schemas.microsoft.com/office/powerpoint/2010/main" val="42417565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67</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6DD38513-AA95-4903-820F-93001EA9BE0D}" type="slidenum">
              <a:rPr lang="ru-RU" smtClean="0"/>
              <a:pPr/>
              <a:t>69</a:t>
            </a:fld>
            <a:endParaRPr lang="ru-RU"/>
          </a:p>
        </p:txBody>
      </p:sp>
    </p:spTree>
    <p:extLst>
      <p:ext uri="{BB962C8B-B14F-4D97-AF65-F5344CB8AC3E}">
        <p14:creationId xmlns:p14="http://schemas.microsoft.com/office/powerpoint/2010/main" val="7829473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pPr>
              <a:defRPr/>
            </a:pPr>
            <a:fld id="{6465034E-8202-4810-A52B-758A6B41BB39}" type="slidenum">
              <a:rPr lang="ru-RU" smtClean="0"/>
              <a:pPr>
                <a:defRPr/>
              </a:pPr>
              <a:t>75</a:t>
            </a:fld>
            <a:endParaRPr lang="ru-RU"/>
          </a:p>
        </p:txBody>
      </p:sp>
    </p:spTree>
    <p:extLst>
      <p:ext uri="{BB962C8B-B14F-4D97-AF65-F5344CB8AC3E}">
        <p14:creationId xmlns:p14="http://schemas.microsoft.com/office/powerpoint/2010/main" val="201231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01837AA2-A108-48EB-B8E3-425899046359}" type="slidenum">
              <a:rPr lang="ru-RU" smtClean="0"/>
              <a:pPr>
                <a:defRPr/>
              </a:pPr>
              <a:t>‹#›</a:t>
            </a:fld>
            <a:endParaRPr lang="ru-RU"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58E89BCA-3487-4876-9604-97265625C44C}" type="slidenum">
              <a:rPr lang="ru-RU" smtClean="0"/>
              <a:pPr>
                <a:defRPr/>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ACE44C10-DD94-4496-87DE-9DB4F8474144}"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3327E1B2-443C-4541-BF62-2FCEECF355A2}" type="slidenum">
              <a:rPr lang="ru-RU" smtClean="0"/>
              <a:pPr>
                <a:defRPr/>
              </a:pPr>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pPr>
              <a:defRPr/>
            </a:pPr>
            <a:endParaRPr lang="ru-RU" dirty="0"/>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603CB6D7-C9EC-47A9-92F6-974A8A09E793}" type="slidenum">
              <a:rPr lang="ru-RU" smtClean="0"/>
              <a:pPr>
                <a:defRPr/>
              </a:pPr>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2483768" y="116632"/>
            <a:ext cx="6512511" cy="1143000"/>
          </a:xfrm>
        </p:spPr>
        <p:txBody>
          <a:bodyPr/>
          <a:lstStyle/>
          <a:p>
            <a:r>
              <a:rPr lang="ru-RU" dirty="0" smtClean="0"/>
              <a:t>Образец заголовка</a:t>
            </a:r>
            <a:endParaRPr lang="en-US" dirty="0"/>
          </a:p>
        </p:txBody>
      </p:sp>
      <p:sp>
        <p:nvSpPr>
          <p:cNvPr id="5" name="Slide Number Placeholder 4"/>
          <p:cNvSpPr>
            <a:spLocks noGrp="1"/>
          </p:cNvSpPr>
          <p:nvPr>
            <p:ph type="sldNum" sz="quarter" idx="12"/>
          </p:nvPr>
        </p:nvSpPr>
        <p:spPr>
          <a:xfrm>
            <a:off x="8147248" y="6473403"/>
            <a:ext cx="1006489" cy="365125"/>
          </a:xfrm>
        </p:spPr>
        <p:txBody>
          <a:bodyPr/>
          <a:lstStyle>
            <a:lvl1pPr>
              <a:defRPr>
                <a:solidFill>
                  <a:schemeClr val="tx1"/>
                </a:solidFill>
              </a:defRPr>
            </a:lvl1pPr>
          </a:lstStyle>
          <a:p>
            <a:pPr>
              <a:defRPr/>
            </a:pPr>
            <a:fld id="{8135DCAC-F131-4C56-82C1-BB591457AF70}"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pPr>
              <a:defRPr/>
            </a:pPr>
            <a:endParaRPr lang="ru-RU" dirty="0"/>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8135DCAC-F131-4C56-82C1-BB591457AF70}" type="slidenum">
              <a:rPr lang="ru-RU" smtClean="0"/>
              <a:pPr>
                <a:defRPr/>
              </a:pPr>
              <a:t>‹#›</a:t>
            </a:fld>
            <a:endParaRPr lang="ru-RU" dirty="0"/>
          </a:p>
        </p:txBody>
      </p:sp>
    </p:spTree>
    <p:extLst>
      <p:ext uri="{BB962C8B-B14F-4D97-AF65-F5344CB8AC3E}">
        <p14:creationId xmlns:p14="http://schemas.microsoft.com/office/powerpoint/2010/main" val="1655523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dirty="0"/>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D78B4E9E-DC20-4671-BC32-BBFE77E2ACA0}"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E9943F0E-A427-490E-ABE9-659AE898AE1C}"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pPr>
              <a:defRPr/>
            </a:pPr>
            <a:endParaRPr lang="ru-RU" dirty="0"/>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7BE15313-B841-44C1-BD37-82F30A73F5C5}" type="slidenum">
              <a:rPr lang="ru-RU" smtClean="0"/>
              <a:pPr>
                <a:defRPr/>
              </a:pPr>
              <a:t>‹#›</a:t>
            </a:fld>
            <a:endParaRPr lang="ru-RU"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BE5FEC12-1721-449A-A00F-DC8290049858}"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pPr>
              <a:defRPr/>
            </a:pPr>
            <a:endParaRPr lang="ru-RU" dirty="0"/>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1FA0563B-07DB-43B2-82BB-1D3AD496FF06}" type="slidenum">
              <a:rPr lang="ru-RU" smtClean="0"/>
              <a:pPr>
                <a:defRPr/>
              </a:pPr>
              <a:t>‹#›</a:t>
            </a:fld>
            <a:endParaRPr lang="ru-RU"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pPr>
              <a:defRPr/>
            </a:pPr>
            <a:endParaRPr lang="ru-RU"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pPr>
              <a:defRPr/>
            </a:pPr>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pPr>
              <a:defRPr/>
            </a:pPr>
            <a:fld id="{8135DCAC-F131-4C56-82C1-BB591457AF70}" type="slidenum">
              <a:rPr lang="ru-RU" smtClean="0"/>
              <a:pPr>
                <a:defRPr/>
              </a:pPr>
              <a:t>‹#›</a:t>
            </a:fld>
            <a:endParaRPr lang="ru-RU" dirty="0"/>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8" r:id="rId7"/>
    <p:sldLayoutId id="2147483693" r:id="rId8"/>
    <p:sldLayoutId id="2147483694" r:id="rId9"/>
    <p:sldLayoutId id="2147483695" r:id="rId10"/>
    <p:sldLayoutId id="2147483696" r:id="rId11"/>
    <p:sldLayoutId id="2147483697" r:id="rId12"/>
  </p:sldLayoutIdLst>
  <p:timing>
    <p:tnLst>
      <p:par>
        <p:cTn id="1" dur="indefinite" restart="never" nodeType="tmRoot"/>
      </p:par>
    </p:tnLst>
  </p:timing>
  <p:hf hdr="0" ftr="0" dt="0"/>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18" Type="http://schemas.openxmlformats.org/officeDocument/2006/relationships/image" Target="../media/image16.png"/><Relationship Id="rId3" Type="http://schemas.openxmlformats.org/officeDocument/2006/relationships/diagramLayout" Target="../diagrams/layout1.xml"/><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diagramData" Target="../diagrams/data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6.xml"/><Relationship Id="rId6" Type="http://schemas.microsoft.com/office/2007/relationships/diagramDrawing" Target="../diagrams/drawing1.xml"/><Relationship Id="rId11" Type="http://schemas.openxmlformats.org/officeDocument/2006/relationships/image" Target="../media/image9.png"/><Relationship Id="rId5" Type="http://schemas.openxmlformats.org/officeDocument/2006/relationships/diagramColors" Target="../diagrams/colors1.xml"/><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diagramQuickStyle" Target="../diagrams/quickStyle1.xml"/><Relationship Id="rId9" Type="http://schemas.openxmlformats.org/officeDocument/2006/relationships/image" Target="../media/image7.png"/><Relationship Id="rId1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chart" Target="../charts/chart2.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chart" Target="../charts/chart5.xml"/><Relationship Id="rId4" Type="http://schemas.openxmlformats.org/officeDocument/2006/relationships/chart" Target="../charts/chart4.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chart" Target="../charts/chart8.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chart" Target="../charts/chart11.xml"/><Relationship Id="rId5" Type="http://schemas.microsoft.com/office/2007/relationships/hdphoto" Target="../media/hdphoto1.wdp"/><Relationship Id="rId4" Type="http://schemas.openxmlformats.org/officeDocument/2006/relationships/image" Target="../media/image29.jpeg"/></Relationships>
</file>

<file path=ppt/slides/_rels/slide2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chart" Target="../charts/chart13.xml"/></Relationships>
</file>

<file path=ppt/slides/_rels/slide21.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chart" Target="../charts/chart14.xml"/><Relationship Id="rId7"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 Id="rId9"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6.xml"/><Relationship Id="rId4" Type="http://schemas.openxmlformats.org/officeDocument/2006/relationships/chart" Target="../charts/chart17.xml"/></Relationships>
</file>

<file path=ppt/slides/_rels/slide2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37.jpeg"/><Relationship Id="rId4" Type="http://schemas.openxmlformats.org/officeDocument/2006/relationships/chart" Target="../charts/chart20.xml"/></Relationships>
</file>

<file path=ppt/slides/_rels/slide31.xml.rels><?xml version="1.0" encoding="UTF-8" standalone="yes"?>
<Relationships xmlns="http://schemas.openxmlformats.org/package/2006/relationships"><Relationship Id="rId3" Type="http://schemas.openxmlformats.org/officeDocument/2006/relationships/chart" Target="../charts/chart21.xml"/><Relationship Id="rId7" Type="http://schemas.openxmlformats.org/officeDocument/2006/relationships/image" Target="../media/image40.jpe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chart" Target="../charts/chart22.xml"/></Relationships>
</file>

<file path=ppt/slides/_rels/slide32.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chart" Target="../charts/chart24.xml"/><Relationship Id="rId7" Type="http://schemas.openxmlformats.org/officeDocument/2006/relationships/image" Target="../media/image44.jpeg"/><Relationship Id="rId2" Type="http://schemas.openxmlformats.org/officeDocument/2006/relationships/chart" Target="../charts/chart23.xml"/><Relationship Id="rId1" Type="http://schemas.openxmlformats.org/officeDocument/2006/relationships/slideLayout" Target="../slideLayouts/slideLayout6.xml"/><Relationship Id="rId6" Type="http://schemas.microsoft.com/office/2007/relationships/hdphoto" Target="../media/hdphoto2.wdp"/><Relationship Id="rId11" Type="http://schemas.openxmlformats.org/officeDocument/2006/relationships/image" Target="../media/image48.png"/><Relationship Id="rId5" Type="http://schemas.openxmlformats.org/officeDocument/2006/relationships/image" Target="../media/image43.png"/><Relationship Id="rId10" Type="http://schemas.openxmlformats.org/officeDocument/2006/relationships/image" Target="../media/image47.jpeg"/><Relationship Id="rId4" Type="http://schemas.openxmlformats.org/officeDocument/2006/relationships/chart" Target="../charts/chart25.xml"/><Relationship Id="rId9" Type="http://schemas.openxmlformats.org/officeDocument/2006/relationships/image" Target="../media/image46.jpeg"/></Relationships>
</file>

<file path=ppt/slides/_rels/slide33.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chart" Target="../charts/chart27.xml"/></Relationships>
</file>

<file path=ppt/slides/_rels/slide34.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image" Target="../media/image51.jpeg"/><Relationship Id="rId7" Type="http://schemas.openxmlformats.org/officeDocument/2006/relationships/chart" Target="../charts/chart29.xml"/><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chart" Target="../charts/chart28.xml"/><Relationship Id="rId5" Type="http://schemas.openxmlformats.org/officeDocument/2006/relationships/image" Target="../media/image53.jpeg"/><Relationship Id="rId4" Type="http://schemas.openxmlformats.org/officeDocument/2006/relationships/image" Target="../media/image52.jpeg"/></Relationships>
</file>

<file path=ppt/slides/_rels/slide3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chart" Target="../charts/chart32.xml"/></Relationships>
</file>

<file path=ppt/slides/_rels/slide4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diagramLayout" Target="../diagrams/layout4.xml"/><Relationship Id="rId7" Type="http://schemas.openxmlformats.org/officeDocument/2006/relationships/chart" Target="../charts/chart33.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3.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4.xml.rels><?xml version="1.0" encoding="UTF-8" standalone="yes"?>
<Relationships xmlns="http://schemas.openxmlformats.org/package/2006/relationships"><Relationship Id="rId8" Type="http://schemas.openxmlformats.org/officeDocument/2006/relationships/chart" Target="../charts/chart34.xml"/><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60.png"/></Relationships>
</file>

<file path=ppt/slides/_rels/slide45.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microsoft.com/office/2007/relationships/hdphoto" Target="../media/hdphoto3.wdp"/></Relationships>
</file>

<file path=ppt/slides/_rels/slide46.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62.jpeg"/></Relationships>
</file>

<file path=ppt/slides/_rels/slide47.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8.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chart" Target="../charts/chart36.xml"/><Relationship Id="rId7" Type="http://schemas.openxmlformats.org/officeDocument/2006/relationships/diagramColors" Target="../diagrams/colors9.xml"/><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image" Target="../media/image64.png"/></Relationships>
</file>

<file path=ppt/slides/_rels/slide49.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50.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66.jpeg"/><Relationship Id="rId7" Type="http://schemas.openxmlformats.org/officeDocument/2006/relationships/diagramColors" Target="../diagrams/colors11.xml"/><Relationship Id="rId2" Type="http://schemas.openxmlformats.org/officeDocument/2006/relationships/chart" Target="../charts/chart37.xml"/><Relationship Id="rId1" Type="http://schemas.openxmlformats.org/officeDocument/2006/relationships/slideLayout" Target="../slideLayouts/slideLayout6.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51.xml.rels><?xml version="1.0" encoding="UTF-8" standalone="yes"?>
<Relationships xmlns="http://schemas.openxmlformats.org/package/2006/relationships"><Relationship Id="rId8" Type="http://schemas.openxmlformats.org/officeDocument/2006/relationships/diagramData" Target="../diagrams/data12.xml"/><Relationship Id="rId3" Type="http://schemas.openxmlformats.org/officeDocument/2006/relationships/image" Target="../media/image67.jpeg"/><Relationship Id="rId7" Type="http://schemas.openxmlformats.org/officeDocument/2006/relationships/image" Target="../media/image71.jpeg"/><Relationship Id="rId12" Type="http://schemas.microsoft.com/office/2007/relationships/diagramDrawing" Target="../diagrams/drawing12.xml"/><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media/image70.jpeg"/><Relationship Id="rId11" Type="http://schemas.openxmlformats.org/officeDocument/2006/relationships/diagramColors" Target="../diagrams/colors12.xml"/><Relationship Id="rId5" Type="http://schemas.openxmlformats.org/officeDocument/2006/relationships/image" Target="../media/image69.jpeg"/><Relationship Id="rId10" Type="http://schemas.openxmlformats.org/officeDocument/2006/relationships/diagramQuickStyle" Target="../diagrams/quickStyle12.xml"/><Relationship Id="rId4" Type="http://schemas.openxmlformats.org/officeDocument/2006/relationships/image" Target="../media/image68.jpeg"/><Relationship Id="rId9" Type="http://schemas.openxmlformats.org/officeDocument/2006/relationships/diagramLayout" Target="../diagrams/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chart" Target="../charts/chart38.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73.png"/><Relationship Id="rId7" Type="http://schemas.openxmlformats.org/officeDocument/2006/relationships/diagramColors" Target="../diagrams/colors13.xml"/><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54.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image" Target="../media/image74.png"/><Relationship Id="rId7" Type="http://schemas.openxmlformats.org/officeDocument/2006/relationships/diagramQuickStyle" Target="../diagrams/quickStyle14.xml"/><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diagramLayout" Target="../diagrams/layout14.xml"/><Relationship Id="rId5" Type="http://schemas.openxmlformats.org/officeDocument/2006/relationships/diagramData" Target="../diagrams/data14.xml"/><Relationship Id="rId4" Type="http://schemas.openxmlformats.org/officeDocument/2006/relationships/chart" Target="../charts/chart39.xml"/><Relationship Id="rId9" Type="http://schemas.microsoft.com/office/2007/relationships/diagramDrawing" Target="../diagrams/drawing14.xml"/></Relationships>
</file>

<file path=ppt/slides/_rels/slide55.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76.jpeg"/></Relationships>
</file>

<file path=ppt/slides/_rels/slide56.xml.rels><?xml version="1.0" encoding="UTF-8" standalone="yes"?>
<Relationships xmlns="http://schemas.openxmlformats.org/package/2006/relationships"><Relationship Id="rId8" Type="http://schemas.openxmlformats.org/officeDocument/2006/relationships/diagramColors" Target="../diagrams/colors16.xml"/><Relationship Id="rId3" Type="http://schemas.openxmlformats.org/officeDocument/2006/relationships/image" Target="../media/image77.jpeg"/><Relationship Id="rId7" Type="http://schemas.openxmlformats.org/officeDocument/2006/relationships/diagramQuickStyle" Target="../diagrams/quickStyle16.xml"/><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diagramLayout" Target="../diagrams/layout16.xml"/><Relationship Id="rId5" Type="http://schemas.openxmlformats.org/officeDocument/2006/relationships/diagramData" Target="../diagrams/data16.xml"/><Relationship Id="rId4" Type="http://schemas.openxmlformats.org/officeDocument/2006/relationships/chart" Target="../charts/chart40.xml"/><Relationship Id="rId9" Type="http://schemas.microsoft.com/office/2007/relationships/diagramDrawing" Target="../diagrams/drawing16.xml"/></Relationships>
</file>

<file path=ppt/slides/_rels/slide57.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78.jpeg"/><Relationship Id="rId7" Type="http://schemas.openxmlformats.org/officeDocument/2006/relationships/diagramColors" Target="../diagrams/colors17.xml"/><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_rels/slide58.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chart" Target="../charts/chart41.xml"/><Relationship Id="rId7" Type="http://schemas.openxmlformats.org/officeDocument/2006/relationships/diagramColors" Target="../diagrams/colors18.xml"/><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diagramQuickStyle" Target="../diagrams/quickStyle18.xml"/><Relationship Id="rId5" Type="http://schemas.openxmlformats.org/officeDocument/2006/relationships/diagramLayout" Target="../diagrams/layout18.xml"/><Relationship Id="rId4" Type="http://schemas.openxmlformats.org/officeDocument/2006/relationships/diagramData" Target="../diagrams/data18.xml"/><Relationship Id="rId9" Type="http://schemas.openxmlformats.org/officeDocument/2006/relationships/image" Target="../media/image79.jpeg"/></Relationships>
</file>

<file path=ppt/slides/_rels/slide59.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60.xml.rels><?xml version="1.0" encoding="UTF-8" standalone="yes"?>
<Relationships xmlns="http://schemas.openxmlformats.org/package/2006/relationships"><Relationship Id="rId8" Type="http://schemas.openxmlformats.org/officeDocument/2006/relationships/diagramColors" Target="../diagrams/colors20.xml"/><Relationship Id="rId3" Type="http://schemas.openxmlformats.org/officeDocument/2006/relationships/chart" Target="../charts/chart42.xml"/><Relationship Id="rId7" Type="http://schemas.openxmlformats.org/officeDocument/2006/relationships/diagramQuickStyle" Target="../diagrams/quickStyle20.xml"/><Relationship Id="rId2" Type="http://schemas.openxmlformats.org/officeDocument/2006/relationships/notesSlide" Target="../notesSlides/notesSlide40.xml"/><Relationship Id="rId1" Type="http://schemas.openxmlformats.org/officeDocument/2006/relationships/slideLayout" Target="../slideLayouts/slideLayout6.xml"/><Relationship Id="rId6" Type="http://schemas.openxmlformats.org/officeDocument/2006/relationships/diagramLayout" Target="../diagrams/layout20.xml"/><Relationship Id="rId5" Type="http://schemas.openxmlformats.org/officeDocument/2006/relationships/diagramData" Target="../diagrams/data20.xml"/><Relationship Id="rId4" Type="http://schemas.openxmlformats.org/officeDocument/2006/relationships/image" Target="../media/image81.jpeg"/><Relationship Id="rId9" Type="http://schemas.microsoft.com/office/2007/relationships/diagramDrawing" Target="../diagrams/drawing20.xml"/></Relationships>
</file>

<file path=ppt/slides/_rels/slide61.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41.xml"/><Relationship Id="rId1" Type="http://schemas.openxmlformats.org/officeDocument/2006/relationships/slideLayout" Target="../slideLayouts/slideLayout6.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62.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83.png"/></Relationships>
</file>

<file path=ppt/slides/_rels/slide63.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43.xml"/><Relationship Id="rId1" Type="http://schemas.openxmlformats.org/officeDocument/2006/relationships/slideLayout" Target="../slideLayouts/slideLayout6.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64.xml.rels><?xml version="1.0" encoding="UTF-8" standalone="yes"?>
<Relationships xmlns="http://schemas.openxmlformats.org/package/2006/relationships"><Relationship Id="rId8" Type="http://schemas.openxmlformats.org/officeDocument/2006/relationships/diagramColors" Target="../diagrams/colors23.xml"/><Relationship Id="rId3" Type="http://schemas.openxmlformats.org/officeDocument/2006/relationships/chart" Target="../charts/chart44.xml"/><Relationship Id="rId7" Type="http://schemas.openxmlformats.org/officeDocument/2006/relationships/diagramQuickStyle" Target="../diagrams/quickStyle23.xml"/><Relationship Id="rId2" Type="http://schemas.openxmlformats.org/officeDocument/2006/relationships/notesSlide" Target="../notesSlides/notesSlide44.xml"/><Relationship Id="rId1" Type="http://schemas.openxmlformats.org/officeDocument/2006/relationships/slideLayout" Target="../slideLayouts/slideLayout6.xml"/><Relationship Id="rId6" Type="http://schemas.openxmlformats.org/officeDocument/2006/relationships/diagramLayout" Target="../diagrams/layout23.xml"/><Relationship Id="rId5" Type="http://schemas.openxmlformats.org/officeDocument/2006/relationships/diagramData" Target="../diagrams/data23.xml"/><Relationship Id="rId10" Type="http://schemas.openxmlformats.org/officeDocument/2006/relationships/image" Target="../media/image85.jpeg"/><Relationship Id="rId4" Type="http://schemas.openxmlformats.org/officeDocument/2006/relationships/image" Target="../media/image66.jpeg"/><Relationship Id="rId9" Type="http://schemas.microsoft.com/office/2007/relationships/diagramDrawing" Target="../diagrams/drawing23.xml"/></Relationships>
</file>

<file path=ppt/slides/_rels/slide6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46.xml"/><Relationship Id="rId1" Type="http://schemas.openxmlformats.org/officeDocument/2006/relationships/slideLayout" Target="../slideLayouts/slideLayout6.xml"/><Relationship Id="rId5" Type="http://schemas.openxmlformats.org/officeDocument/2006/relationships/chart" Target="../charts/chart46.xml"/><Relationship Id="rId4" Type="http://schemas.openxmlformats.org/officeDocument/2006/relationships/image" Target="../media/image87.jpeg"/></Relationships>
</file>

<file path=ppt/slides/_rels/slide67.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8" Type="http://schemas.openxmlformats.org/officeDocument/2006/relationships/image" Target="../media/image89.jpeg"/><Relationship Id="rId3" Type="http://schemas.openxmlformats.org/officeDocument/2006/relationships/diagramLayout" Target="../diagrams/layout24.xml"/><Relationship Id="rId7" Type="http://schemas.openxmlformats.org/officeDocument/2006/relationships/chart" Target="../charts/chart47.xml"/><Relationship Id="rId2" Type="http://schemas.openxmlformats.org/officeDocument/2006/relationships/diagramData" Target="../diagrams/data24.xml"/><Relationship Id="rId1" Type="http://schemas.openxmlformats.org/officeDocument/2006/relationships/slideLayout" Target="../slideLayouts/slideLayout6.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69.xml.rels><?xml version="1.0" encoding="UTF-8" standalone="yes"?>
<Relationships xmlns="http://schemas.openxmlformats.org/package/2006/relationships"><Relationship Id="rId8" Type="http://schemas.openxmlformats.org/officeDocument/2006/relationships/image" Target="../media/image90.jpeg"/><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48.xml"/><Relationship Id="rId1" Type="http://schemas.openxmlformats.org/officeDocument/2006/relationships/slideLayout" Target="../slideLayouts/slideLayout6.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 Id="rId9" Type="http://schemas.openxmlformats.org/officeDocument/2006/relationships/image" Target="../media/image91.jpeg"/></Relationships>
</file>

<file path=ppt/slides/_rels/slide70.xml.rels><?xml version="1.0" encoding="UTF-8" standalone="yes"?>
<Relationships xmlns="http://schemas.openxmlformats.org/package/2006/relationships"><Relationship Id="rId2" Type="http://schemas.openxmlformats.org/officeDocument/2006/relationships/chart" Target="../charts/chart48.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93.jpeg"/><Relationship Id="rId7" Type="http://schemas.openxmlformats.org/officeDocument/2006/relationships/image" Target="../media/image97.jpeg"/><Relationship Id="rId2" Type="http://schemas.openxmlformats.org/officeDocument/2006/relationships/image" Target="../media/image92.jpeg"/><Relationship Id="rId1" Type="http://schemas.openxmlformats.org/officeDocument/2006/relationships/slideLayout" Target="../slideLayouts/slideLayout6.xml"/><Relationship Id="rId6" Type="http://schemas.openxmlformats.org/officeDocument/2006/relationships/image" Target="../media/image96.jpeg"/><Relationship Id="rId5" Type="http://schemas.openxmlformats.org/officeDocument/2006/relationships/image" Target="../media/image95.png"/><Relationship Id="rId4" Type="http://schemas.openxmlformats.org/officeDocument/2006/relationships/image" Target="../media/image94.jpeg"/></Relationships>
</file>

<file path=ppt/slides/_rels/slide74.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6.xml"/><Relationship Id="rId4" Type="http://schemas.openxmlformats.org/officeDocument/2006/relationships/hyperlink" Target="mailto:finance@cap.ru"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9.xml"/><Relationship Id="rId1" Type="http://schemas.openxmlformats.org/officeDocument/2006/relationships/slideLayout" Target="../slideLayouts/slideLayout6.xml"/><Relationship Id="rId4" Type="http://schemas.openxmlformats.org/officeDocument/2006/relationships/hyperlink" Target="http://minfin.cap.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smirnov\Pictures\untitled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906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Subtitle 5"/>
          <p:cNvSpPr txBox="1">
            <a:spLocks/>
          </p:cNvSpPr>
          <p:nvPr/>
        </p:nvSpPr>
        <p:spPr bwMode="auto">
          <a:xfrm>
            <a:off x="542441" y="4861706"/>
            <a:ext cx="5198870" cy="169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200">
                <a:solidFill>
                  <a:schemeClr val="tx1"/>
                </a:solidFill>
                <a:latin typeface="Arial" pitchFamily="34" charset="0"/>
              </a:defRPr>
            </a:lvl1pPr>
            <a:lvl2pPr marL="742950" indent="-285750" eaLnBrk="0" hangingPunct="0">
              <a:defRPr sz="1200">
                <a:solidFill>
                  <a:schemeClr val="tx1"/>
                </a:solidFill>
                <a:latin typeface="Arial" pitchFamily="34" charset="0"/>
              </a:defRPr>
            </a:lvl2pPr>
            <a:lvl3pPr marL="1143000" indent="-228600" eaLnBrk="0" hangingPunct="0">
              <a:defRPr sz="1200">
                <a:solidFill>
                  <a:schemeClr val="tx1"/>
                </a:solidFill>
                <a:latin typeface="Arial" pitchFamily="34" charset="0"/>
              </a:defRPr>
            </a:lvl3pPr>
            <a:lvl4pPr marL="1600200" indent="-228600" eaLnBrk="0" hangingPunct="0">
              <a:defRPr sz="1200">
                <a:solidFill>
                  <a:schemeClr val="tx1"/>
                </a:solidFill>
                <a:latin typeface="Arial" pitchFamily="34" charset="0"/>
              </a:defRPr>
            </a:lvl4pPr>
            <a:lvl5pPr marL="2057400" indent="-228600" eaLnBrk="0" hangingPunct="0">
              <a:defRPr sz="1200">
                <a:solidFill>
                  <a:schemeClr val="tx1"/>
                </a:solidFill>
                <a:latin typeface="Arial" pitchFamily="34" charset="0"/>
              </a:defRPr>
            </a:lvl5pPr>
            <a:lvl6pPr marL="2514600" indent="-228600" algn="ctr" eaLnBrk="0" fontAlgn="base" hangingPunct="0">
              <a:spcBef>
                <a:spcPct val="0"/>
              </a:spcBef>
              <a:spcAft>
                <a:spcPct val="0"/>
              </a:spcAft>
              <a:defRPr sz="1200">
                <a:solidFill>
                  <a:schemeClr val="tx1"/>
                </a:solidFill>
                <a:latin typeface="Arial" pitchFamily="34" charset="0"/>
              </a:defRPr>
            </a:lvl6pPr>
            <a:lvl7pPr marL="2971800" indent="-228600" algn="ctr" eaLnBrk="0" fontAlgn="base" hangingPunct="0">
              <a:spcBef>
                <a:spcPct val="0"/>
              </a:spcBef>
              <a:spcAft>
                <a:spcPct val="0"/>
              </a:spcAft>
              <a:defRPr sz="1200">
                <a:solidFill>
                  <a:schemeClr val="tx1"/>
                </a:solidFill>
                <a:latin typeface="Arial" pitchFamily="34" charset="0"/>
              </a:defRPr>
            </a:lvl7pPr>
            <a:lvl8pPr marL="3429000" indent="-228600" algn="ctr" eaLnBrk="0" fontAlgn="base" hangingPunct="0">
              <a:spcBef>
                <a:spcPct val="0"/>
              </a:spcBef>
              <a:spcAft>
                <a:spcPct val="0"/>
              </a:spcAft>
              <a:defRPr sz="1200">
                <a:solidFill>
                  <a:schemeClr val="tx1"/>
                </a:solidFill>
                <a:latin typeface="Arial" pitchFamily="34" charset="0"/>
              </a:defRPr>
            </a:lvl8pPr>
            <a:lvl9pPr marL="3886200" indent="-228600" algn="ctr" eaLnBrk="0" fontAlgn="base" hangingPunct="0">
              <a:spcBef>
                <a:spcPct val="0"/>
              </a:spcBef>
              <a:spcAft>
                <a:spcPct val="0"/>
              </a:spcAft>
              <a:defRPr sz="1200">
                <a:solidFill>
                  <a:schemeClr val="tx1"/>
                </a:solidFill>
                <a:latin typeface="Arial" pitchFamily="34" charset="0"/>
              </a:defRPr>
            </a:lvl9pPr>
          </a:lstStyle>
          <a:p>
            <a:pPr algn="just">
              <a:spcBef>
                <a:spcPct val="20000"/>
              </a:spcBef>
              <a:buFont typeface="Arial" pitchFamily="34" charset="0"/>
              <a:buNone/>
            </a:pPr>
            <a:r>
              <a:rPr lang="ru-RU" sz="2200" b="1" i="1" dirty="0" smtClean="0">
                <a:solidFill>
                  <a:schemeClr val="accent1">
                    <a:lumMod val="50000"/>
                  </a:schemeClr>
                </a:solidFill>
                <a:latin typeface="Times New Roman" panose="02020603050405020304" pitchFamily="18" charset="0"/>
                <a:ea typeface="Calibri" pitchFamily="34" charset="0"/>
                <a:cs typeface="Times New Roman" panose="02020603050405020304" pitchFamily="18" charset="0"/>
              </a:rPr>
              <a:t>К проекту закона Чувашской Республики «Об исполнении республиканского бюджета Чувашской Республики за 2016 год»</a:t>
            </a:r>
          </a:p>
        </p:txBody>
      </p:sp>
      <p:pic>
        <p:nvPicPr>
          <p:cNvPr id="1030" name="Picture 6" descr="C:\Users\i.smirnov\Documents\Бюджет для граждан\Фото\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5537" y="1988841"/>
            <a:ext cx="8552925" cy="27649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Title 4"/>
          <p:cNvSpPr>
            <a:spLocks noGrp="1"/>
          </p:cNvSpPr>
          <p:nvPr>
            <p:ph type="title"/>
          </p:nvPr>
        </p:nvSpPr>
        <p:spPr>
          <a:xfrm>
            <a:off x="21332" y="990601"/>
            <a:ext cx="8280920" cy="1368152"/>
          </a:xfrm>
        </p:spPr>
        <p:txBody>
          <a:bodyPr/>
          <a:lstStyle/>
          <a:p>
            <a:pPr marL="0" indent="0">
              <a:buNone/>
            </a:pPr>
            <a:r>
              <a:rPr lang="ru-RU" sz="5400" dirty="0" smtClean="0">
                <a:solidFill>
                  <a:schemeClr val="accent1">
                    <a:lumMod val="50000"/>
                  </a:schemeClr>
                </a:solidFill>
                <a:ea typeface="Calibri" pitchFamily="34" charset="0"/>
                <a:cs typeface="Calibri" pitchFamily="34" charset="0"/>
              </a:rPr>
              <a:t>Бюджет для граждан</a:t>
            </a:r>
            <a:endParaRPr sz="5400" u="sng" dirty="0" smtClean="0">
              <a:solidFill>
                <a:schemeClr val="accent1">
                  <a:lumMod val="50000"/>
                </a:schemeClr>
              </a:solidFill>
              <a:ea typeface="Calibri" pitchFamily="34" charset="0"/>
              <a:cs typeface="Calibri" pitchFamily="34" charset="0"/>
            </a:endParaRPr>
          </a:p>
        </p:txBody>
      </p:sp>
      <p:pic>
        <p:nvPicPr>
          <p:cNvPr id="19" name="Picture 3" descr="C:\Users\i.smirnov\Documents\Бюджет для граждан\Фото\995466a8d0f44a4180ea1ad4c264bf4d.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2160" y="4820234"/>
            <a:ext cx="2773010" cy="184867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6625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4750" y="2411845"/>
            <a:ext cx="2158173" cy="266329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Подзаголовок 2"/>
          <p:cNvSpPr txBox="1">
            <a:spLocks/>
          </p:cNvSpPr>
          <p:nvPr/>
        </p:nvSpPr>
        <p:spPr bwMode="auto">
          <a:xfrm>
            <a:off x="6516216" y="3942348"/>
            <a:ext cx="3419872" cy="576064"/>
          </a:xfrm>
          <a:prstGeom prst="rect">
            <a:avLst/>
          </a:prstGeom>
          <a:noFill/>
          <a:ln w="9525">
            <a:noFill/>
            <a:miter lim="800000"/>
            <a:headEnd/>
            <a:tailEnd/>
          </a:ln>
        </p:spPr>
        <p:txBody>
          <a:bodyPr/>
          <a:lstStyle/>
          <a:p>
            <a:pPr eaLnBrk="0" hangingPunct="0"/>
            <a:endParaRPr lang="ru-RU" sz="800" dirty="0" smtClean="0">
              <a:solidFill>
                <a:prstClr val="black"/>
              </a:solidFill>
              <a:latin typeface="Calibri"/>
              <a:cs typeface="Arial" pitchFamily="34" charset="0"/>
            </a:endParaRPr>
          </a:p>
        </p:txBody>
      </p:sp>
      <p:sp>
        <p:nvSpPr>
          <p:cNvPr id="13" name="TextBox 12"/>
          <p:cNvSpPr txBox="1"/>
          <p:nvPr/>
        </p:nvSpPr>
        <p:spPr>
          <a:xfrm>
            <a:off x="5040052" y="4167100"/>
            <a:ext cx="2952328" cy="369332"/>
          </a:xfrm>
          <a:prstGeom prst="rect">
            <a:avLst/>
          </a:prstGeom>
          <a:noFill/>
        </p:spPr>
        <p:txBody>
          <a:bodyPr wrap="square" rtlCol="0">
            <a:spAutoFit/>
          </a:bodyPr>
          <a:lstStyle/>
          <a:p>
            <a:endParaRPr lang="ru-RU" i="1" dirty="0">
              <a:solidFill>
                <a:prstClr val="black"/>
              </a:solidFill>
              <a:latin typeface="Calibri"/>
              <a:cs typeface="+mn-cs"/>
            </a:endParaRPr>
          </a:p>
        </p:txBody>
      </p:sp>
      <p:sp>
        <p:nvSpPr>
          <p:cNvPr id="8" name="Подзаголовок 2"/>
          <p:cNvSpPr txBox="1">
            <a:spLocks/>
          </p:cNvSpPr>
          <p:nvPr/>
        </p:nvSpPr>
        <p:spPr bwMode="auto">
          <a:xfrm>
            <a:off x="6627244" y="5055760"/>
            <a:ext cx="2545276" cy="1393703"/>
          </a:xfrm>
          <a:prstGeom prst="rect">
            <a:avLst/>
          </a:prstGeom>
          <a:noFill/>
          <a:ln w="9525">
            <a:noFill/>
            <a:miter lim="800000"/>
            <a:headEnd/>
            <a:tailEnd/>
          </a:ln>
        </p:spPr>
        <p:txBody>
          <a:bodyPr/>
          <a:lstStyle/>
          <a:p>
            <a:r>
              <a:rPr lang="ru-RU" sz="1600" dirty="0" smtClean="0">
                <a:solidFill>
                  <a:prstClr val="black"/>
                </a:solidFill>
                <a:latin typeface="Times New Roman" panose="02020603050405020304" pitchFamily="18" charset="0"/>
                <a:ea typeface="Calibri" pitchFamily="34" charset="0"/>
                <a:cs typeface="Times New Roman" panose="02020603050405020304" pitchFamily="18" charset="0"/>
              </a:rPr>
              <a:t>Площадь -18 300 км2</a:t>
            </a:r>
          </a:p>
          <a:p>
            <a:r>
              <a:rPr lang="ru-RU" sz="1600" dirty="0" smtClean="0">
                <a:solidFill>
                  <a:prstClr val="black"/>
                </a:solidFill>
                <a:latin typeface="Times New Roman" panose="02020603050405020304" pitchFamily="18" charset="0"/>
                <a:ea typeface="Calibri" pitchFamily="34" charset="0"/>
                <a:cs typeface="Times New Roman" panose="02020603050405020304" pitchFamily="18" charset="0"/>
              </a:rPr>
              <a:t>Население - 1,24 млн. чел.</a:t>
            </a:r>
          </a:p>
          <a:p>
            <a:r>
              <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rPr>
              <a:t>21 муниципальный район</a:t>
            </a:r>
          </a:p>
          <a:p>
            <a:r>
              <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rPr>
              <a:t>5 городских округов </a:t>
            </a:r>
          </a:p>
          <a:p>
            <a:r>
              <a:rPr lang="ru-RU" sz="1600" b="1" i="1" dirty="0" smtClean="0">
                <a:solidFill>
                  <a:srgbClr val="0070C0"/>
                </a:solidFill>
                <a:latin typeface="Times New Roman" panose="02020603050405020304" pitchFamily="18" charset="0"/>
                <a:ea typeface="Calibri" pitchFamily="34" charset="0"/>
                <a:cs typeface="Times New Roman" panose="02020603050405020304" pitchFamily="18" charset="0"/>
              </a:rPr>
              <a:t>291 поселение</a:t>
            </a:r>
          </a:p>
        </p:txBody>
      </p:sp>
      <p:sp>
        <p:nvSpPr>
          <p:cNvPr id="10" name="Скругленный прямоугольник 9"/>
          <p:cNvSpPr/>
          <p:nvPr/>
        </p:nvSpPr>
        <p:spPr>
          <a:xfrm>
            <a:off x="145024" y="1225814"/>
            <a:ext cx="3625751" cy="976754"/>
          </a:xfrm>
          <a:prstGeom prst="roundRect">
            <a:avLst/>
          </a:prstGeom>
          <a:solidFill>
            <a:schemeClr val="accent4">
              <a:lumMod val="60000"/>
              <a:lumOff val="40000"/>
            </a:schemeClr>
          </a:solidFill>
          <a:ln>
            <a:solidFill>
              <a:schemeClr val="accent4">
                <a:lumMod val="75000"/>
              </a:schemeClr>
            </a:solidFill>
          </a:ln>
        </p:spPr>
        <p:style>
          <a:lnRef idx="1">
            <a:schemeClr val="accent3"/>
          </a:lnRef>
          <a:fillRef idx="2">
            <a:schemeClr val="accent3"/>
          </a:fillRef>
          <a:effectRef idx="1">
            <a:schemeClr val="accent3"/>
          </a:effectRef>
          <a:fontRef idx="minor">
            <a:schemeClr val="dk1"/>
          </a:fontRef>
        </p:style>
        <p:txBody>
          <a:bodyPr anchor="ctr"/>
          <a:lstStyle/>
          <a:p>
            <a:pPr algn="ctr">
              <a:spcBef>
                <a:spcPct val="20000"/>
              </a:spcBef>
              <a:buFont typeface="Arial" charset="0"/>
              <a:buNone/>
              <a:defRPr/>
            </a:pPr>
            <a:r>
              <a:rPr lang="ru-RU" sz="2000" b="1" i="1" dirty="0" smtClean="0">
                <a:solidFill>
                  <a:schemeClr val="tx1"/>
                </a:solidFill>
                <a:latin typeface="Times New Roman" panose="02020603050405020304" pitchFamily="18" charset="0"/>
                <a:cs typeface="Times New Roman" panose="02020603050405020304" pitchFamily="18" charset="0"/>
              </a:rPr>
              <a:t>Основные показатели социально-экономического развития:</a:t>
            </a:r>
          </a:p>
        </p:txBody>
      </p:sp>
      <p:graphicFrame>
        <p:nvGraphicFramePr>
          <p:cNvPr id="2" name="Таблица 1"/>
          <p:cNvGraphicFramePr>
            <a:graphicFrameLocks noGrp="1"/>
          </p:cNvGraphicFramePr>
          <p:nvPr>
            <p:extLst>
              <p:ext uri="{D42A27DB-BD31-4B8C-83A1-F6EECF244321}">
                <p14:modId xmlns:p14="http://schemas.microsoft.com/office/powerpoint/2010/main" val="1257524024"/>
              </p:ext>
            </p:extLst>
          </p:nvPr>
        </p:nvGraphicFramePr>
        <p:xfrm>
          <a:off x="107443" y="2442555"/>
          <a:ext cx="6498390" cy="3733800"/>
        </p:xfrm>
        <a:graphic>
          <a:graphicData uri="http://schemas.openxmlformats.org/drawingml/2006/table">
            <a:tbl>
              <a:tblPr firstRow="1" bandRow="1">
                <a:tableStyleId>{5C22544A-7EE6-4342-B048-85BDC9FD1C3A}</a:tableStyleId>
              </a:tblPr>
              <a:tblGrid>
                <a:gridCol w="1656245"/>
                <a:gridCol w="799076"/>
                <a:gridCol w="786343"/>
                <a:gridCol w="777717"/>
                <a:gridCol w="816207"/>
                <a:gridCol w="795264"/>
                <a:gridCol w="867538"/>
              </a:tblGrid>
              <a:tr h="245925">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Показатель</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2015 г.</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2016г. план</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rowSpan="2">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2016г. факт</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gridSpan="3">
                  <a:txBody>
                    <a:bodyPr/>
                    <a:lstStyle/>
                    <a:p>
                      <a:pPr algn="ctr"/>
                      <a:r>
                        <a:rPr lang="ru-RU" sz="1300" dirty="0" smtClean="0">
                          <a:solidFill>
                            <a:schemeClr val="tx1"/>
                          </a:solidFill>
                          <a:latin typeface="Times New Roman" panose="02020603050405020304" pitchFamily="18" charset="0"/>
                          <a:cs typeface="Times New Roman" panose="02020603050405020304" pitchFamily="18" charset="0"/>
                        </a:rPr>
                        <a:t>Прогноз на 2017-2019</a:t>
                      </a:r>
                      <a:r>
                        <a:rPr lang="ru-RU" sz="1300" baseline="0" dirty="0" smtClean="0">
                          <a:solidFill>
                            <a:schemeClr val="tx1"/>
                          </a:solidFill>
                          <a:latin typeface="Times New Roman" panose="02020603050405020304" pitchFamily="18" charset="0"/>
                          <a:cs typeface="Times New Roman" panose="02020603050405020304" pitchFamily="18" charset="0"/>
                        </a:rPr>
                        <a:t> гг.</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hMerge="1">
                  <a:txBody>
                    <a:bodyPr/>
                    <a:lstStyle/>
                    <a:p>
                      <a:endParaRPr lang="ru-RU"/>
                    </a:p>
                  </a:txBody>
                  <a:tcPr/>
                </a:tc>
                <a:tc hMerge="1">
                  <a:txBody>
                    <a:bodyPr/>
                    <a:lstStyle/>
                    <a:p>
                      <a:pPr algn="ctr"/>
                      <a:endParaRPr lang="ru-RU" sz="1400" dirty="0"/>
                    </a:p>
                  </a:txBody>
                  <a:tcPr anchor="ctr">
                    <a:solidFill>
                      <a:srgbClr val="B00000"/>
                    </a:solidFill>
                  </a:tcPr>
                </a:tc>
              </a:tr>
              <a:tr h="286505">
                <a:tc vMerge="1">
                  <a:txBody>
                    <a:bodyPr/>
                    <a:lstStyle/>
                    <a:p>
                      <a:pPr algn="ctr"/>
                      <a:endParaRPr lang="ru-RU" sz="1400" dirty="0"/>
                    </a:p>
                  </a:txBody>
                  <a:tcPr anchor="ctr">
                    <a:solidFill>
                      <a:srgbClr val="B00000"/>
                    </a:solidFill>
                  </a:tcPr>
                </a:tc>
                <a:tc vMerge="1">
                  <a:txBody>
                    <a:bodyPr/>
                    <a:lstStyle/>
                    <a:p>
                      <a:endParaRPr lang="ru-RU"/>
                    </a:p>
                  </a:txBody>
                  <a:tcPr/>
                </a:tc>
                <a:tc vMerge="1">
                  <a:txBody>
                    <a:bodyPr/>
                    <a:lstStyle/>
                    <a:p>
                      <a:pPr algn="ctr"/>
                      <a:endParaRPr lang="ru-RU" sz="1400" dirty="0"/>
                    </a:p>
                  </a:txBody>
                  <a:tcPr anchor="ctr">
                    <a:solidFill>
                      <a:srgbClr val="B00000"/>
                    </a:solidFill>
                  </a:tcPr>
                </a:tc>
                <a:tc vMerge="1">
                  <a:txBody>
                    <a:bodyPr/>
                    <a:lstStyle/>
                    <a:p>
                      <a:pPr algn="ctr"/>
                      <a:endParaRPr lang="ru-RU" sz="1400" dirty="0"/>
                    </a:p>
                  </a:txBody>
                  <a:tcPr anchor="ctr">
                    <a:solidFill>
                      <a:srgbClr val="B00000"/>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2017</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2018</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ctr"/>
                      <a:r>
                        <a:rPr lang="ru-RU" sz="1300" b="1" dirty="0" smtClean="0">
                          <a:solidFill>
                            <a:schemeClr val="tx1"/>
                          </a:solidFill>
                          <a:latin typeface="Times New Roman" panose="02020603050405020304" pitchFamily="18" charset="0"/>
                          <a:cs typeface="Times New Roman" panose="02020603050405020304" pitchFamily="18" charset="0"/>
                        </a:rPr>
                        <a:t>2019</a:t>
                      </a:r>
                      <a:endParaRPr lang="ru-RU" sz="13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Численность</a:t>
                      </a:r>
                      <a:r>
                        <a:rPr lang="ru-RU" sz="1100" baseline="0" dirty="0" smtClean="0">
                          <a:solidFill>
                            <a:schemeClr val="tx1"/>
                          </a:solidFill>
                          <a:latin typeface="Times New Roman" panose="02020603050405020304" pitchFamily="18" charset="0"/>
                          <a:cs typeface="Times New Roman" panose="02020603050405020304" pitchFamily="18" charset="0"/>
                        </a:rPr>
                        <a:t> населения, тыс. чел.</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1 236,6</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1 234,4</a:t>
                      </a:r>
                    </a:p>
                    <a:p>
                      <a:pPr algn="r"/>
                      <a:r>
                        <a:rPr lang="ru-RU" sz="1100" dirty="0" smtClean="0">
                          <a:solidFill>
                            <a:schemeClr val="tx1"/>
                          </a:solidFill>
                          <a:latin typeface="Times New Roman" panose="02020603050405020304" pitchFamily="18" charset="0"/>
                          <a:cs typeface="Times New Roman" panose="02020603050405020304" pitchFamily="18" charset="0"/>
                        </a:rPr>
                        <a:t>(1 235,1)*</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b="1" dirty="0" smtClean="0">
                          <a:solidFill>
                            <a:schemeClr val="tx1"/>
                          </a:solidFill>
                          <a:latin typeface="Times New Roman" panose="02020603050405020304" pitchFamily="18" charset="0"/>
                          <a:cs typeface="Times New Roman" panose="02020603050405020304" pitchFamily="18" charset="0"/>
                        </a:rPr>
                        <a:t>1 235,9</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ru-RU" sz="1100" baseline="0" dirty="0" smtClean="0">
                          <a:solidFill>
                            <a:schemeClr val="tx1"/>
                          </a:solidFill>
                          <a:latin typeface="Times New Roman" panose="02020603050405020304" pitchFamily="18" charset="0"/>
                          <a:cs typeface="Times New Roman" panose="02020603050405020304" pitchFamily="18" charset="0"/>
                        </a:rPr>
                        <a:t> 231,9</a:t>
                      </a:r>
                    </a:p>
                    <a:p>
                      <a:pPr algn="r"/>
                      <a:r>
                        <a:rPr lang="ru-RU" sz="1100" baseline="0" dirty="0" smtClean="0">
                          <a:solidFill>
                            <a:schemeClr val="tx1"/>
                          </a:solidFill>
                          <a:latin typeface="Times New Roman" panose="02020603050405020304" pitchFamily="18" charset="0"/>
                          <a:cs typeface="Times New Roman" panose="02020603050405020304" pitchFamily="18" charset="0"/>
                        </a:rPr>
                        <a:t>(1 233,1)</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1 229,4</a:t>
                      </a:r>
                    </a:p>
                    <a:p>
                      <a:pPr algn="r"/>
                      <a:r>
                        <a:rPr lang="ru-RU" sz="1100" dirty="0" smtClean="0">
                          <a:solidFill>
                            <a:schemeClr val="tx1"/>
                          </a:solidFill>
                          <a:latin typeface="Times New Roman" panose="02020603050405020304" pitchFamily="18" charset="0"/>
                          <a:cs typeface="Times New Roman" panose="02020603050405020304" pitchFamily="18" charset="0"/>
                        </a:rPr>
                        <a:t>(1</a:t>
                      </a:r>
                      <a:r>
                        <a:rPr lang="ru-RU" sz="1100" baseline="0" dirty="0" smtClean="0">
                          <a:solidFill>
                            <a:schemeClr val="tx1"/>
                          </a:solidFill>
                          <a:latin typeface="Times New Roman" panose="02020603050405020304" pitchFamily="18" charset="0"/>
                          <a:cs typeface="Times New Roman" panose="02020603050405020304" pitchFamily="18" charset="0"/>
                        </a:rPr>
                        <a:t> 231,2)</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1 227,0</a:t>
                      </a:r>
                    </a:p>
                    <a:p>
                      <a:pPr algn="r"/>
                      <a:r>
                        <a:rPr lang="ru-RU" sz="1100" dirty="0" smtClean="0">
                          <a:solidFill>
                            <a:schemeClr val="tx1"/>
                          </a:solidFill>
                          <a:latin typeface="Times New Roman" panose="02020603050405020304" pitchFamily="18" charset="0"/>
                          <a:cs typeface="Times New Roman" panose="02020603050405020304" pitchFamily="18" charset="0"/>
                        </a:rPr>
                        <a:t>(1 229,2)</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Валовый региональный продукт, млн. руб.</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250 408,9</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259 884,3</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b="1" dirty="0" smtClean="0">
                          <a:solidFill>
                            <a:schemeClr val="tx1"/>
                          </a:solidFill>
                          <a:latin typeface="Times New Roman" panose="02020603050405020304" pitchFamily="18" charset="0"/>
                          <a:cs typeface="Times New Roman" panose="02020603050405020304" pitchFamily="18" charset="0"/>
                        </a:rPr>
                        <a:t>259 884,3 (оценка)</a:t>
                      </a:r>
                      <a:endParaRPr lang="ru-RU" sz="11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280 511,4</a:t>
                      </a:r>
                    </a:p>
                    <a:p>
                      <a:pPr algn="r"/>
                      <a:r>
                        <a:rPr lang="ru-RU" sz="1050" dirty="0" smtClean="0">
                          <a:solidFill>
                            <a:schemeClr val="tx1"/>
                          </a:solidFill>
                          <a:latin typeface="Times New Roman" panose="02020603050405020304" pitchFamily="18" charset="0"/>
                          <a:cs typeface="Times New Roman" panose="02020603050405020304" pitchFamily="18" charset="0"/>
                        </a:rPr>
                        <a:t>(283 081,6)</a:t>
                      </a:r>
                      <a:endParaRPr lang="ru-RU" sz="105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302 329,5</a:t>
                      </a:r>
                    </a:p>
                    <a:p>
                      <a:pPr algn="r"/>
                      <a:r>
                        <a:rPr lang="ru-RU" sz="1000" dirty="0" smtClean="0">
                          <a:solidFill>
                            <a:schemeClr val="tx1"/>
                          </a:solidFill>
                          <a:latin typeface="Times New Roman" panose="02020603050405020304" pitchFamily="18" charset="0"/>
                          <a:cs typeface="Times New Roman" panose="02020603050405020304" pitchFamily="18" charset="0"/>
                        </a:rPr>
                        <a:t>(306 067,8)</a:t>
                      </a:r>
                      <a:endParaRPr lang="ru-RU" sz="10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326 839,7</a:t>
                      </a:r>
                    </a:p>
                    <a:p>
                      <a:pPr algn="r"/>
                      <a:r>
                        <a:rPr lang="ru-RU" sz="1100" dirty="0" smtClean="0">
                          <a:solidFill>
                            <a:schemeClr val="tx1"/>
                          </a:solidFill>
                          <a:latin typeface="Times New Roman" panose="02020603050405020304" pitchFamily="18" charset="0"/>
                          <a:cs typeface="Times New Roman" panose="02020603050405020304" pitchFamily="18" charset="0"/>
                        </a:rPr>
                        <a:t>(332 229,0)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solidFill>
                            <a:schemeClr val="tx1"/>
                          </a:solidFill>
                          <a:latin typeface="Times New Roman" panose="02020603050405020304" pitchFamily="18" charset="0"/>
                          <a:cs typeface="Times New Roman" panose="02020603050405020304" pitchFamily="18" charset="0"/>
                        </a:rPr>
                        <a:t>Индекс потребительских</a:t>
                      </a:r>
                      <a:r>
                        <a:rPr lang="ru-RU" sz="1100" baseline="0" dirty="0" smtClean="0">
                          <a:solidFill>
                            <a:schemeClr val="tx1"/>
                          </a:solidFill>
                          <a:latin typeface="Times New Roman" panose="02020603050405020304" pitchFamily="18" charset="0"/>
                          <a:cs typeface="Times New Roman" panose="02020603050405020304" pitchFamily="18" charset="0"/>
                        </a:rPr>
                        <a:t> цен, %</a:t>
                      </a:r>
                      <a:endParaRPr lang="ru-RU" sz="1100"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111,5</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106,3</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b="1" dirty="0" smtClean="0">
                          <a:solidFill>
                            <a:schemeClr val="tx1"/>
                          </a:solidFill>
                          <a:latin typeface="Times New Roman" panose="02020603050405020304" pitchFamily="18" charset="0"/>
                          <a:cs typeface="Times New Roman" panose="02020603050405020304" pitchFamily="18" charset="0"/>
                        </a:rPr>
                        <a:t>104,1</a:t>
                      </a:r>
                      <a:endParaRPr lang="ru-RU" sz="11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106,1</a:t>
                      </a:r>
                    </a:p>
                    <a:p>
                      <a:pPr algn="r"/>
                      <a:r>
                        <a:rPr lang="ru-RU" sz="1100" dirty="0" smtClean="0">
                          <a:solidFill>
                            <a:schemeClr val="tx1"/>
                          </a:solidFill>
                          <a:latin typeface="Times New Roman" panose="02020603050405020304" pitchFamily="18" charset="0"/>
                          <a:cs typeface="Times New Roman" panose="02020603050405020304" pitchFamily="18" charset="0"/>
                        </a:rPr>
                        <a:t>(104,9)</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105,6</a:t>
                      </a:r>
                    </a:p>
                    <a:p>
                      <a:pPr algn="r"/>
                      <a:r>
                        <a:rPr lang="ru-RU" sz="1100" dirty="0" smtClean="0">
                          <a:solidFill>
                            <a:schemeClr val="tx1"/>
                          </a:solidFill>
                          <a:latin typeface="Times New Roman" panose="02020603050405020304" pitchFamily="18" charset="0"/>
                          <a:cs typeface="Times New Roman" panose="02020603050405020304" pitchFamily="18" charset="0"/>
                        </a:rPr>
                        <a:t>(104,4)</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105,2</a:t>
                      </a:r>
                    </a:p>
                    <a:p>
                      <a:pPr algn="r"/>
                      <a:r>
                        <a:rPr lang="ru-RU" sz="1100" dirty="0" smtClean="0">
                          <a:solidFill>
                            <a:schemeClr val="tx1"/>
                          </a:solidFill>
                          <a:latin typeface="Times New Roman" panose="02020603050405020304" pitchFamily="18" charset="0"/>
                          <a:cs typeface="Times New Roman" panose="02020603050405020304" pitchFamily="18" charset="0"/>
                        </a:rPr>
                        <a:t>(104,1)</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Среднемесячная</a:t>
                      </a:r>
                      <a:r>
                        <a:rPr lang="ru-RU" sz="1100" baseline="0" dirty="0" smtClean="0">
                          <a:latin typeface="Times New Roman" panose="02020603050405020304" pitchFamily="18" charset="0"/>
                          <a:cs typeface="Times New Roman" panose="02020603050405020304" pitchFamily="18" charset="0"/>
                        </a:rPr>
                        <a:t> заработная плата, руб.</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21 360,4</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23 704,6</a:t>
                      </a:r>
                    </a:p>
                    <a:p>
                      <a:pPr algn="r"/>
                      <a:r>
                        <a:rPr lang="ru-RU" sz="1100" dirty="0" smtClean="0">
                          <a:solidFill>
                            <a:schemeClr val="tx1"/>
                          </a:solidFill>
                          <a:latin typeface="Times New Roman" panose="02020603050405020304" pitchFamily="18" charset="0"/>
                          <a:cs typeface="Times New Roman" panose="02020603050405020304" pitchFamily="18" charset="0"/>
                        </a:rPr>
                        <a:t>(24 285,5)</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b="1" dirty="0" smtClean="0">
                          <a:solidFill>
                            <a:schemeClr val="tx1"/>
                          </a:solidFill>
                          <a:latin typeface="Times New Roman" panose="02020603050405020304" pitchFamily="18" charset="0"/>
                          <a:cs typeface="Times New Roman" panose="02020603050405020304" pitchFamily="18" charset="0"/>
                        </a:rPr>
                        <a:t>22 183,0</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26 266,7</a:t>
                      </a:r>
                    </a:p>
                    <a:p>
                      <a:pPr algn="r"/>
                      <a:r>
                        <a:rPr lang="ru-RU" sz="1100" dirty="0" smtClean="0">
                          <a:solidFill>
                            <a:schemeClr val="tx1"/>
                          </a:solidFill>
                          <a:latin typeface="Times New Roman" panose="02020603050405020304" pitchFamily="18" charset="0"/>
                          <a:cs typeface="Times New Roman" panose="02020603050405020304" pitchFamily="18" charset="0"/>
                        </a:rPr>
                        <a:t>(26 997,8)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28 880,3</a:t>
                      </a:r>
                    </a:p>
                    <a:p>
                      <a:pPr algn="r"/>
                      <a:r>
                        <a:rPr lang="ru-RU" sz="1100" dirty="0" smtClean="0">
                          <a:solidFill>
                            <a:schemeClr val="tx1"/>
                          </a:solidFill>
                          <a:latin typeface="Times New Roman" panose="02020603050405020304" pitchFamily="18" charset="0"/>
                          <a:cs typeface="Times New Roman" panose="02020603050405020304" pitchFamily="18" charset="0"/>
                        </a:rPr>
                        <a:t>(29 820,8)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31 501,2</a:t>
                      </a:r>
                    </a:p>
                    <a:p>
                      <a:pPr algn="r"/>
                      <a:r>
                        <a:rPr lang="ru-RU" sz="1100" dirty="0" smtClean="0">
                          <a:solidFill>
                            <a:schemeClr val="tx1"/>
                          </a:solidFill>
                          <a:latin typeface="Times New Roman" panose="02020603050405020304" pitchFamily="18" charset="0"/>
                          <a:cs typeface="Times New Roman" panose="02020603050405020304" pitchFamily="18" charset="0"/>
                        </a:rPr>
                        <a:t>(32</a:t>
                      </a:r>
                      <a:r>
                        <a:rPr lang="ru-RU" sz="1100" baseline="0" dirty="0" smtClean="0">
                          <a:solidFill>
                            <a:schemeClr val="tx1"/>
                          </a:solidFill>
                          <a:latin typeface="Times New Roman" panose="02020603050405020304" pitchFamily="18" charset="0"/>
                          <a:cs typeface="Times New Roman" panose="02020603050405020304" pitchFamily="18" charset="0"/>
                        </a:rPr>
                        <a:t> 600,2)</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Уровень регистрируемой безработицы,</a:t>
                      </a:r>
                      <a:r>
                        <a:rPr lang="ru-RU" sz="1100" baseline="0" dirty="0" smtClean="0">
                          <a:latin typeface="Times New Roman" panose="02020603050405020304" pitchFamily="18" charset="0"/>
                          <a:cs typeface="Times New Roman" panose="02020603050405020304" pitchFamily="18" charset="0"/>
                        </a:rPr>
                        <a:t> %</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0,7</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0,7</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b="1" dirty="0" smtClean="0">
                          <a:solidFill>
                            <a:schemeClr val="tx1"/>
                          </a:solidFill>
                          <a:latin typeface="Times New Roman" panose="02020603050405020304" pitchFamily="18" charset="0"/>
                          <a:cs typeface="Times New Roman" panose="02020603050405020304" pitchFamily="18" charset="0"/>
                        </a:rPr>
                        <a:t>0,8</a:t>
                      </a:r>
                      <a:endParaRPr lang="ru-RU" sz="11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0,7</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0,7</a:t>
                      </a: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0,7</a:t>
                      </a: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Величина прожиточного минимума, руб.</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latin typeface="Times New Roman" panose="02020603050405020304" pitchFamily="18" charset="0"/>
                          <a:cs typeface="Times New Roman" panose="02020603050405020304" pitchFamily="18" charset="0"/>
                        </a:rPr>
                        <a:t>8 301</a:t>
                      </a:r>
                      <a:endParaRPr lang="ru-RU" sz="1100" dirty="0">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8 434</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b="1" dirty="0" smtClean="0">
                          <a:solidFill>
                            <a:schemeClr val="tx1"/>
                          </a:solidFill>
                          <a:latin typeface="Times New Roman" panose="02020603050405020304" pitchFamily="18" charset="0"/>
                          <a:cs typeface="Times New Roman" panose="02020603050405020304" pitchFamily="18" charset="0"/>
                        </a:rPr>
                        <a:t>8 346</a:t>
                      </a:r>
                      <a:endParaRPr lang="ru-RU" sz="11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r h="370099">
                <a:tc>
                  <a:txBody>
                    <a:bodyPr/>
                    <a:lstStyle/>
                    <a:p>
                      <a:r>
                        <a:rPr lang="ru-RU" sz="1100" dirty="0" smtClean="0">
                          <a:latin typeface="Times New Roman" panose="02020603050405020304" pitchFamily="18" charset="0"/>
                          <a:cs typeface="Times New Roman" panose="02020603050405020304" pitchFamily="18" charset="0"/>
                        </a:rPr>
                        <a:t>Объем жилищного</a:t>
                      </a:r>
                      <a:r>
                        <a:rPr lang="ru-RU" sz="1100" baseline="0" dirty="0" smtClean="0">
                          <a:latin typeface="Times New Roman" panose="02020603050405020304" pitchFamily="18" charset="0"/>
                          <a:cs typeface="Times New Roman" panose="02020603050405020304" pitchFamily="18" charset="0"/>
                        </a:rPr>
                        <a:t> строительства, тыс. </a:t>
                      </a:r>
                      <a:r>
                        <a:rPr lang="ru-RU" sz="1100" baseline="0" dirty="0" err="1" smtClean="0">
                          <a:latin typeface="Times New Roman" panose="02020603050405020304" pitchFamily="18" charset="0"/>
                          <a:cs typeface="Times New Roman" panose="02020603050405020304" pitchFamily="18" charset="0"/>
                        </a:rPr>
                        <a:t>кв.м</a:t>
                      </a:r>
                      <a:endParaRPr lang="ru-RU" sz="1100"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832,8</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720,0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b="1" dirty="0" smtClean="0">
                          <a:solidFill>
                            <a:schemeClr val="tx1"/>
                          </a:solidFill>
                          <a:latin typeface="Times New Roman" panose="02020603050405020304" pitchFamily="18" charset="0"/>
                          <a:cs typeface="Times New Roman" panose="02020603050405020304" pitchFamily="18" charset="0"/>
                        </a:rPr>
                        <a:t>629,8</a:t>
                      </a:r>
                      <a:endParaRPr lang="ru-RU" sz="1100" b="1"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730,0</a:t>
                      </a:r>
                    </a:p>
                    <a:p>
                      <a:pPr algn="r"/>
                      <a:r>
                        <a:rPr lang="ru-RU" sz="1100" dirty="0" smtClean="0">
                          <a:solidFill>
                            <a:schemeClr val="tx1"/>
                          </a:solidFill>
                          <a:latin typeface="Times New Roman" panose="02020603050405020304" pitchFamily="18" charset="0"/>
                          <a:cs typeface="Times New Roman" panose="02020603050405020304" pitchFamily="18" charset="0"/>
                        </a:rPr>
                        <a:t>(740,0)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800,0</a:t>
                      </a:r>
                    </a:p>
                    <a:p>
                      <a:pPr algn="r"/>
                      <a:r>
                        <a:rPr lang="ru-RU" sz="1100" dirty="0" smtClean="0">
                          <a:solidFill>
                            <a:schemeClr val="tx1"/>
                          </a:solidFill>
                          <a:latin typeface="Times New Roman" panose="02020603050405020304" pitchFamily="18" charset="0"/>
                          <a:cs typeface="Times New Roman" panose="02020603050405020304" pitchFamily="18" charset="0"/>
                        </a:rPr>
                        <a:t>(815,0)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c>
                  <a:txBody>
                    <a:bodyPr/>
                    <a:lstStyle/>
                    <a:p>
                      <a:pPr algn="r"/>
                      <a:r>
                        <a:rPr lang="ru-RU" sz="1100" dirty="0" smtClean="0">
                          <a:solidFill>
                            <a:schemeClr val="tx1"/>
                          </a:solidFill>
                          <a:latin typeface="Times New Roman" panose="02020603050405020304" pitchFamily="18" charset="0"/>
                          <a:cs typeface="Times New Roman" panose="02020603050405020304" pitchFamily="18" charset="0"/>
                        </a:rPr>
                        <a:t>860,0</a:t>
                      </a:r>
                    </a:p>
                    <a:p>
                      <a:pPr algn="r"/>
                      <a:r>
                        <a:rPr lang="ru-RU" sz="1100" dirty="0" smtClean="0">
                          <a:solidFill>
                            <a:schemeClr val="tx1"/>
                          </a:solidFill>
                          <a:latin typeface="Times New Roman" panose="02020603050405020304" pitchFamily="18" charset="0"/>
                          <a:cs typeface="Times New Roman" panose="02020603050405020304" pitchFamily="18" charset="0"/>
                        </a:rPr>
                        <a:t>(880,0)</a:t>
                      </a:r>
                      <a:endParaRPr lang="ru-RU" sz="1100" dirty="0">
                        <a:solidFill>
                          <a:schemeClr val="tx1"/>
                        </a:solidFill>
                        <a:latin typeface="Times New Roman" panose="02020603050405020304" pitchFamily="18" charset="0"/>
                        <a:cs typeface="Times New Roman" panose="02020603050405020304" pitchFamily="18" charset="0"/>
                      </a:endParaRPr>
                    </a:p>
                  </a:txBody>
                  <a:tcPr anchor="ctr">
                    <a:solidFill>
                      <a:schemeClr val="accent4">
                        <a:lumMod val="60000"/>
                        <a:lumOff val="40000"/>
                      </a:schemeClr>
                    </a:solidFill>
                  </a:tcPr>
                </a:tc>
              </a:tr>
            </a:tbl>
          </a:graphicData>
        </a:graphic>
      </p:graphicFrame>
      <p:sp>
        <p:nvSpPr>
          <p:cNvPr id="11" name="Заголовок 1"/>
          <p:cNvSpPr>
            <a:spLocks noGrp="1"/>
          </p:cNvSpPr>
          <p:nvPr>
            <p:ph type="title"/>
          </p:nvPr>
        </p:nvSpPr>
        <p:spPr>
          <a:xfrm>
            <a:off x="156342" y="69850"/>
            <a:ext cx="5004164" cy="474808"/>
          </a:xfrm>
        </p:spPr>
        <p:txBody>
          <a:bodyPr/>
          <a:lstStyle/>
          <a:p>
            <a:pPr marL="0" indent="0" algn="l">
              <a:buNone/>
            </a:pPr>
            <a:r>
              <a:rPr lang="ru-RU" sz="2400" b="1" dirty="0" smtClean="0">
                <a:solidFill>
                  <a:schemeClr val="tx1"/>
                </a:solidFill>
                <a:effectLst/>
                <a:latin typeface="Times New Roman" panose="02020603050405020304" pitchFamily="18" charset="0"/>
                <a:cs typeface="Times New Roman" panose="02020603050405020304" pitchFamily="18" charset="0"/>
              </a:rPr>
              <a:t>Чувашская Республика</a:t>
            </a:r>
            <a:endParaRPr lang="ru-RU" sz="2400" b="1" dirty="0">
              <a:solidFill>
                <a:schemeClr val="tx1"/>
              </a:solidFill>
              <a:effectLst/>
              <a:latin typeface="Times New Roman" panose="02020603050405020304" pitchFamily="18" charset="0"/>
              <a:cs typeface="Times New Roman" panose="02020603050405020304" pitchFamily="18" charset="0"/>
            </a:endParaRPr>
          </a:p>
        </p:txBody>
      </p:sp>
      <p:sp>
        <p:nvSpPr>
          <p:cNvPr id="5" name="Номер слайда 4"/>
          <p:cNvSpPr>
            <a:spLocks noGrp="1"/>
          </p:cNvSpPr>
          <p:nvPr>
            <p:ph type="sldNum" sz="quarter" idx="12"/>
          </p:nvPr>
        </p:nvSpPr>
        <p:spPr/>
        <p:txBody>
          <a:bodyPr/>
          <a:lstStyle/>
          <a:p>
            <a:pPr>
              <a:defRPr/>
            </a:pPr>
            <a:fld id="{667CCBFA-BFB9-4E9F-B6F6-694D72409F22}" type="slidenum">
              <a:rPr lang="ru-RU" smtClean="0"/>
              <a:pPr>
                <a:defRPr/>
              </a:pPr>
              <a:t>2</a:t>
            </a:fld>
            <a:endParaRPr lang="ru-RU" dirty="0"/>
          </a:p>
        </p:txBody>
      </p:sp>
      <p:sp>
        <p:nvSpPr>
          <p:cNvPr id="3" name="TextBox 2"/>
          <p:cNvSpPr txBox="1"/>
          <p:nvPr/>
        </p:nvSpPr>
        <p:spPr>
          <a:xfrm>
            <a:off x="145024" y="6234019"/>
            <a:ext cx="6346469" cy="430887"/>
          </a:xfrm>
          <a:prstGeom prst="rect">
            <a:avLst/>
          </a:prstGeom>
          <a:noFill/>
        </p:spPr>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 В скобках указаны значения, исходящие из более благоприятного сочетания внешних и</a:t>
            </a:r>
          </a:p>
          <a:p>
            <a:pPr algn="just"/>
            <a:r>
              <a:rPr lang="ru-RU" sz="1100" dirty="0" smtClean="0">
                <a:latin typeface="Times New Roman" panose="02020603050405020304" pitchFamily="18" charset="0"/>
                <a:cs typeface="Times New Roman" panose="02020603050405020304" pitchFamily="18" charset="0"/>
              </a:rPr>
              <a:t> внутренних условий развития экономики</a:t>
            </a:r>
            <a:endParaRPr lang="ru-RU" sz="11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3940402" y="777127"/>
            <a:ext cx="5112568" cy="1430179"/>
          </a:xfrm>
          <a:prstGeom prst="wedgeRoundRectCallout">
            <a:avLst>
              <a:gd name="adj1" fmla="val -48917"/>
              <a:gd name="adj2" fmla="val 64832"/>
              <a:gd name="adj3" fmla="val 16667"/>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ru-RU" sz="1300" b="1" dirty="0" smtClean="0">
                <a:latin typeface="Times New Roman" panose="02020603050405020304" pitchFamily="18" charset="0"/>
                <a:cs typeface="Times New Roman" panose="02020603050405020304" pitchFamily="18" charset="0"/>
              </a:rPr>
              <a:t>Прогноз </a:t>
            </a:r>
            <a:r>
              <a:rPr lang="ru-RU" sz="1300" b="1" dirty="0">
                <a:latin typeface="Times New Roman" panose="02020603050405020304" pitchFamily="18" charset="0"/>
                <a:cs typeface="Times New Roman" panose="02020603050405020304" pitchFamily="18" charset="0"/>
              </a:rPr>
              <a:t>социально-экономического развития Чувашской Республики до 2030 </a:t>
            </a:r>
            <a:r>
              <a:rPr lang="ru-RU" sz="1300" b="1" dirty="0" smtClean="0">
                <a:latin typeface="Times New Roman" panose="02020603050405020304" pitchFamily="18" charset="0"/>
                <a:cs typeface="Times New Roman" panose="02020603050405020304" pitchFamily="18" charset="0"/>
              </a:rPr>
              <a:t>года разработан по 2 вариантам развития:</a:t>
            </a:r>
          </a:p>
          <a:p>
            <a:pPr algn="just"/>
            <a:r>
              <a:rPr lang="ru-RU" sz="1300" b="1" i="1" dirty="0" smtClean="0">
                <a:latin typeface="Times New Roman" panose="02020603050405020304" pitchFamily="18" charset="0"/>
                <a:cs typeface="Times New Roman" panose="02020603050405020304" pitchFamily="18" charset="0"/>
              </a:rPr>
              <a:t>- первый </a:t>
            </a:r>
            <a:r>
              <a:rPr lang="ru-RU" sz="1300" b="1" i="1" dirty="0">
                <a:latin typeface="Times New Roman" panose="02020603050405020304" pitchFamily="18" charset="0"/>
                <a:cs typeface="Times New Roman" panose="02020603050405020304" pitchFamily="18" charset="0"/>
              </a:rPr>
              <a:t>(базовый) вариант исходит из менее благоприятного сценария развития </a:t>
            </a:r>
            <a:r>
              <a:rPr lang="ru-RU" sz="1300" b="1" i="1" dirty="0" smtClean="0">
                <a:latin typeface="Times New Roman" panose="02020603050405020304" pitchFamily="18" charset="0"/>
                <a:cs typeface="Times New Roman" panose="02020603050405020304" pitchFamily="18" charset="0"/>
              </a:rPr>
              <a:t>экономики;</a:t>
            </a:r>
            <a:endParaRPr lang="ru-RU" sz="1300" b="1" i="1" dirty="0">
              <a:latin typeface="Times New Roman" panose="02020603050405020304" pitchFamily="18" charset="0"/>
              <a:cs typeface="Times New Roman" panose="02020603050405020304" pitchFamily="18" charset="0"/>
            </a:endParaRPr>
          </a:p>
          <a:p>
            <a:pPr algn="just"/>
            <a:r>
              <a:rPr lang="ru-RU" sz="1300" b="1" i="1" dirty="0" smtClean="0">
                <a:latin typeface="Times New Roman" panose="02020603050405020304" pitchFamily="18" charset="0"/>
                <a:cs typeface="Times New Roman" panose="02020603050405020304" pitchFamily="18" charset="0"/>
              </a:rPr>
              <a:t>- второй вариант исходит </a:t>
            </a:r>
            <a:r>
              <a:rPr lang="ru-RU" sz="1300" b="1" i="1" dirty="0">
                <a:latin typeface="Times New Roman" panose="02020603050405020304" pitchFamily="18" charset="0"/>
                <a:cs typeface="Times New Roman" panose="02020603050405020304" pitchFamily="18" charset="0"/>
              </a:rPr>
              <a:t>из более благоприятного сочетания внешних </a:t>
            </a:r>
            <a:r>
              <a:rPr lang="ru-RU" sz="1300" b="1" i="1" dirty="0" smtClean="0">
                <a:latin typeface="Times New Roman" panose="02020603050405020304" pitchFamily="18" charset="0"/>
                <a:cs typeface="Times New Roman" panose="02020603050405020304" pitchFamily="18" charset="0"/>
              </a:rPr>
              <a:t>и </a:t>
            </a:r>
            <a:r>
              <a:rPr lang="ru-RU" sz="1300" b="1" i="1" dirty="0">
                <a:latin typeface="Times New Roman" panose="02020603050405020304" pitchFamily="18" charset="0"/>
                <a:cs typeface="Times New Roman" panose="02020603050405020304" pitchFamily="18" charset="0"/>
              </a:rPr>
              <a:t>внутренних условий развития </a:t>
            </a:r>
            <a:r>
              <a:rPr lang="ru-RU" sz="1300" b="1" i="1" dirty="0" smtClean="0">
                <a:latin typeface="Times New Roman" panose="02020603050405020304" pitchFamily="18" charset="0"/>
                <a:cs typeface="Times New Roman" panose="02020603050405020304" pitchFamily="18" charset="0"/>
              </a:rPr>
              <a:t>экономики.</a:t>
            </a:r>
            <a:endParaRPr lang="ru-RU" sz="1300" b="1" i="1" dirty="0">
              <a:latin typeface="Times New Roman" panose="02020603050405020304" pitchFamily="18" charset="0"/>
              <a:cs typeface="Times New Roman" panose="02020603050405020304" pitchFamily="18" charset="0"/>
            </a:endParaRPr>
          </a:p>
        </p:txBody>
      </p:sp>
      <p:cxnSp>
        <p:nvCxnSpPr>
          <p:cNvPr id="16" name="Прямая соединительная линия 1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9102618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i.smirnov\Documents\Бюджет для граждан\Фото\995466a8d0f44a4180ea1ad4c264bf4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1745" y="3890168"/>
            <a:ext cx="3586326" cy="23908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3" name="TextBox 2"/>
          <p:cNvSpPr txBox="1"/>
          <p:nvPr/>
        </p:nvSpPr>
        <p:spPr>
          <a:xfrm>
            <a:off x="316210" y="705307"/>
            <a:ext cx="8559020" cy="523220"/>
          </a:xfrm>
          <a:prstGeom prst="rect">
            <a:avLst/>
          </a:prstGeom>
          <a:noFill/>
        </p:spPr>
        <p:txBody>
          <a:bodyPr wrap="square" rtlCol="0">
            <a:spAutoFit/>
          </a:bodyPr>
          <a:lstStyle/>
          <a:p>
            <a:pPr algn="just"/>
            <a:r>
              <a:rPr lang="ru-RU" sz="1400" b="1" i="1" dirty="0" smtClean="0">
                <a:solidFill>
                  <a:prstClr val="black"/>
                </a:solidFill>
                <a:cs typeface="+mn-cs"/>
              </a:rPr>
              <a:t>Бюджет</a:t>
            </a:r>
            <a:r>
              <a:rPr lang="ru-RU" sz="1400" dirty="0" smtClean="0">
                <a:solidFill>
                  <a:prstClr val="black"/>
                </a:solidFill>
                <a:cs typeface="+mn-cs"/>
              </a:rPr>
              <a:t> – план доходов и направлений расходования денежных средств любого экономического объекта (от государства до семьи), устанавливаемый на определенный период времени</a:t>
            </a:r>
            <a:endParaRPr lang="ru-RU" sz="1400" dirty="0">
              <a:solidFill>
                <a:prstClr val="black"/>
              </a:solidFill>
              <a:cs typeface="+mn-cs"/>
            </a:endParaRPr>
          </a:p>
        </p:txBody>
      </p:sp>
      <p:sp>
        <p:nvSpPr>
          <p:cNvPr id="13" name="TextBox 12"/>
          <p:cNvSpPr txBox="1"/>
          <p:nvPr/>
        </p:nvSpPr>
        <p:spPr>
          <a:xfrm>
            <a:off x="316210" y="1261413"/>
            <a:ext cx="8559020" cy="523220"/>
          </a:xfrm>
          <a:prstGeom prst="rect">
            <a:avLst/>
          </a:prstGeom>
          <a:noFill/>
        </p:spPr>
        <p:txBody>
          <a:bodyPr wrap="square" rtlCol="0">
            <a:spAutoFit/>
          </a:bodyPr>
          <a:lstStyle/>
          <a:p>
            <a:pPr algn="just"/>
            <a:r>
              <a:rPr lang="ru-RU" sz="1400" b="1" i="1" dirty="0" smtClean="0">
                <a:solidFill>
                  <a:prstClr val="black"/>
                </a:solidFill>
                <a:cs typeface="+mn-cs"/>
              </a:rPr>
              <a:t>Бюджетная система</a:t>
            </a:r>
            <a:r>
              <a:rPr lang="ru-RU" sz="1400" i="1" dirty="0" smtClean="0">
                <a:solidFill>
                  <a:prstClr val="black"/>
                </a:solidFill>
                <a:cs typeface="+mn-cs"/>
              </a:rPr>
              <a:t> </a:t>
            </a:r>
            <a:r>
              <a:rPr lang="ru-RU" sz="1400" dirty="0" smtClean="0">
                <a:solidFill>
                  <a:prstClr val="black"/>
                </a:solidFill>
                <a:cs typeface="+mn-cs"/>
              </a:rPr>
              <a:t>– совокупность бюджетов различных видов, организованных в определенную систему</a:t>
            </a:r>
            <a:endParaRPr lang="ru-RU" sz="1400" dirty="0">
              <a:solidFill>
                <a:prstClr val="black"/>
              </a:solidFill>
              <a:cs typeface="+mn-cs"/>
            </a:endParaRPr>
          </a:p>
        </p:txBody>
      </p:sp>
      <p:sp>
        <p:nvSpPr>
          <p:cNvPr id="15" name="TextBox 14"/>
          <p:cNvSpPr txBox="1"/>
          <p:nvPr/>
        </p:nvSpPr>
        <p:spPr>
          <a:xfrm>
            <a:off x="316210" y="3360619"/>
            <a:ext cx="8559020" cy="523220"/>
          </a:xfrm>
          <a:prstGeom prst="rect">
            <a:avLst/>
          </a:prstGeom>
          <a:noFill/>
        </p:spPr>
        <p:txBody>
          <a:bodyPr wrap="square" rtlCol="0">
            <a:spAutoFit/>
          </a:bodyPr>
          <a:lstStyle/>
          <a:p>
            <a:pPr algn="just"/>
            <a:r>
              <a:rPr lang="ru-RU" sz="1400" b="1" i="1" dirty="0" smtClean="0">
                <a:solidFill>
                  <a:prstClr val="black"/>
                </a:solidFill>
                <a:cs typeface="+mn-cs"/>
              </a:rPr>
              <a:t>Межбюджетные трансферты</a:t>
            </a:r>
            <a:r>
              <a:rPr lang="ru-RU" sz="1400" i="1" dirty="0" smtClean="0">
                <a:solidFill>
                  <a:prstClr val="black"/>
                </a:solidFill>
                <a:cs typeface="+mn-cs"/>
              </a:rPr>
              <a:t> </a:t>
            </a:r>
            <a:r>
              <a:rPr lang="ru-RU" sz="1400" dirty="0" smtClean="0">
                <a:solidFill>
                  <a:prstClr val="black"/>
                </a:solidFill>
                <a:cs typeface="+mn-cs"/>
              </a:rPr>
              <a:t>– средства, предоставляемые одним бюджетом бюджетной системы другому бюджету бюджетной системы</a:t>
            </a:r>
            <a:endParaRPr lang="ru-RU" sz="1400" dirty="0">
              <a:solidFill>
                <a:prstClr val="black"/>
              </a:solidFill>
              <a:cs typeface="+mn-cs"/>
            </a:endParaRPr>
          </a:p>
        </p:txBody>
      </p:sp>
      <p:sp>
        <p:nvSpPr>
          <p:cNvPr id="16" name="TextBox 15"/>
          <p:cNvSpPr txBox="1"/>
          <p:nvPr/>
        </p:nvSpPr>
        <p:spPr>
          <a:xfrm>
            <a:off x="298848" y="5733256"/>
            <a:ext cx="5000663" cy="738664"/>
          </a:xfrm>
          <a:prstGeom prst="rect">
            <a:avLst/>
          </a:prstGeom>
          <a:noFill/>
        </p:spPr>
        <p:txBody>
          <a:bodyPr wrap="square" rtlCol="0">
            <a:spAutoFit/>
          </a:bodyPr>
          <a:lstStyle/>
          <a:p>
            <a:pPr algn="just"/>
            <a:r>
              <a:rPr lang="ru-RU" sz="1400" b="1" i="1" dirty="0">
                <a:solidFill>
                  <a:prstClr val="black"/>
                </a:solidFill>
                <a:cs typeface="+mn-cs"/>
              </a:rPr>
              <a:t>Субвенции</a:t>
            </a:r>
            <a:r>
              <a:rPr lang="ru-RU" sz="1400" dirty="0">
                <a:solidFill>
                  <a:prstClr val="black"/>
                </a:solidFill>
                <a:cs typeface="+mn-cs"/>
              </a:rPr>
              <a:t> </a:t>
            </a:r>
            <a:r>
              <a:rPr lang="ru-RU" sz="1400" dirty="0" smtClean="0">
                <a:solidFill>
                  <a:prstClr val="black"/>
                </a:solidFill>
                <a:cs typeface="+mn-cs"/>
              </a:rPr>
              <a:t>– межбюджетные </a:t>
            </a:r>
            <a:r>
              <a:rPr lang="ru-RU" sz="1400" dirty="0">
                <a:solidFill>
                  <a:prstClr val="black"/>
                </a:solidFill>
                <a:cs typeface="+mn-cs"/>
              </a:rPr>
              <a:t>трансферты, </a:t>
            </a:r>
            <a:r>
              <a:rPr lang="ru-RU" sz="1400" dirty="0" smtClean="0">
                <a:solidFill>
                  <a:prstClr val="black"/>
                </a:solidFill>
                <a:cs typeface="+mn-cs"/>
              </a:rPr>
              <a:t>предоставляемые на </a:t>
            </a:r>
            <a:r>
              <a:rPr lang="ru-RU" sz="1400" u="sng" dirty="0" smtClean="0">
                <a:solidFill>
                  <a:prstClr val="black"/>
                </a:solidFill>
                <a:cs typeface="+mn-cs"/>
              </a:rPr>
              <a:t>финансирование переданных полномочий</a:t>
            </a:r>
            <a:r>
              <a:rPr lang="ru-RU" sz="1400" dirty="0" smtClean="0">
                <a:solidFill>
                  <a:prstClr val="black"/>
                </a:solidFill>
                <a:cs typeface="+mn-cs"/>
              </a:rPr>
              <a:t> </a:t>
            </a:r>
            <a:endParaRPr lang="ru-RU" sz="1400" dirty="0">
              <a:solidFill>
                <a:prstClr val="black"/>
              </a:solidFill>
              <a:cs typeface="+mn-cs"/>
            </a:endParaRPr>
          </a:p>
        </p:txBody>
      </p:sp>
      <p:sp>
        <p:nvSpPr>
          <p:cNvPr id="17" name="TextBox 16"/>
          <p:cNvSpPr txBox="1"/>
          <p:nvPr/>
        </p:nvSpPr>
        <p:spPr>
          <a:xfrm>
            <a:off x="298848" y="4824000"/>
            <a:ext cx="5000663" cy="738664"/>
          </a:xfrm>
          <a:prstGeom prst="rect">
            <a:avLst/>
          </a:prstGeom>
          <a:noFill/>
        </p:spPr>
        <p:txBody>
          <a:bodyPr wrap="square" rtlCol="0">
            <a:spAutoFit/>
          </a:bodyPr>
          <a:lstStyle/>
          <a:p>
            <a:pPr algn="just"/>
            <a:r>
              <a:rPr lang="ru-RU" sz="1400" b="1" i="1" dirty="0">
                <a:solidFill>
                  <a:prstClr val="black"/>
                </a:solidFill>
                <a:cs typeface="+mn-cs"/>
              </a:rPr>
              <a:t>Субсидии</a:t>
            </a:r>
            <a:r>
              <a:rPr lang="ru-RU" sz="1400" dirty="0">
                <a:solidFill>
                  <a:prstClr val="black"/>
                </a:solidFill>
                <a:cs typeface="+mn-cs"/>
              </a:rPr>
              <a:t> </a:t>
            </a:r>
            <a:r>
              <a:rPr lang="ru-RU" sz="1400" dirty="0" smtClean="0">
                <a:solidFill>
                  <a:prstClr val="black"/>
                </a:solidFill>
                <a:cs typeface="+mn-cs"/>
              </a:rPr>
              <a:t>– межбюджетные </a:t>
            </a:r>
            <a:r>
              <a:rPr lang="ru-RU" sz="1400" dirty="0">
                <a:solidFill>
                  <a:prstClr val="black"/>
                </a:solidFill>
                <a:cs typeface="+mn-cs"/>
              </a:rPr>
              <a:t>трансферты, предоставляемые </a:t>
            </a:r>
            <a:r>
              <a:rPr lang="ru-RU" sz="1400" dirty="0" smtClean="0">
                <a:solidFill>
                  <a:prstClr val="black"/>
                </a:solidFill>
                <a:cs typeface="+mn-cs"/>
              </a:rPr>
              <a:t>на условиях </a:t>
            </a:r>
            <a:r>
              <a:rPr lang="ru-RU" sz="1400" u="sng" dirty="0" smtClean="0">
                <a:solidFill>
                  <a:prstClr val="black"/>
                </a:solidFill>
                <a:cs typeface="+mn-cs"/>
              </a:rPr>
              <a:t>долевого финансировани</a:t>
            </a:r>
            <a:r>
              <a:rPr lang="ru-RU" sz="1400" dirty="0" smtClean="0">
                <a:solidFill>
                  <a:prstClr val="black"/>
                </a:solidFill>
                <a:cs typeface="+mn-cs"/>
              </a:rPr>
              <a:t>я расходов</a:t>
            </a:r>
            <a:endParaRPr lang="ru-RU" sz="1400" dirty="0">
              <a:solidFill>
                <a:prstClr val="black"/>
              </a:solidFill>
              <a:cs typeface="+mn-cs"/>
            </a:endParaRPr>
          </a:p>
        </p:txBody>
      </p:sp>
      <p:sp>
        <p:nvSpPr>
          <p:cNvPr id="21" name="TextBox 20"/>
          <p:cNvSpPr txBox="1"/>
          <p:nvPr/>
        </p:nvSpPr>
        <p:spPr>
          <a:xfrm>
            <a:off x="287032" y="3922029"/>
            <a:ext cx="4992897" cy="738664"/>
          </a:xfrm>
          <a:prstGeom prst="rect">
            <a:avLst/>
          </a:prstGeom>
          <a:noFill/>
        </p:spPr>
        <p:txBody>
          <a:bodyPr wrap="square" rtlCol="0">
            <a:spAutoFit/>
          </a:bodyPr>
          <a:lstStyle/>
          <a:p>
            <a:pPr algn="just"/>
            <a:r>
              <a:rPr lang="ru-RU" sz="1400" b="1" i="1" dirty="0" smtClean="0">
                <a:solidFill>
                  <a:prstClr val="black"/>
                </a:solidFill>
                <a:cs typeface="+mn-cs"/>
              </a:rPr>
              <a:t>Дотации</a:t>
            </a:r>
            <a:r>
              <a:rPr lang="ru-RU" sz="1400" i="1" dirty="0" smtClean="0">
                <a:solidFill>
                  <a:prstClr val="black"/>
                </a:solidFill>
                <a:cs typeface="+mn-cs"/>
              </a:rPr>
              <a:t> </a:t>
            </a:r>
            <a:r>
              <a:rPr lang="ru-RU" sz="1400" dirty="0" smtClean="0">
                <a:solidFill>
                  <a:prstClr val="black"/>
                </a:solidFill>
                <a:cs typeface="+mn-cs"/>
              </a:rPr>
              <a:t>– межбюджетные трансферты, предоставляемые </a:t>
            </a:r>
            <a:r>
              <a:rPr lang="ru-RU" sz="1400" u="sng" dirty="0" smtClean="0">
                <a:solidFill>
                  <a:prstClr val="black"/>
                </a:solidFill>
                <a:cs typeface="+mn-cs"/>
              </a:rPr>
              <a:t>без конкретной цели</a:t>
            </a:r>
            <a:r>
              <a:rPr lang="ru-RU" sz="1400" dirty="0" smtClean="0">
                <a:solidFill>
                  <a:prstClr val="black"/>
                </a:solidFill>
                <a:cs typeface="+mn-cs"/>
              </a:rPr>
              <a:t> и условий их использования</a:t>
            </a:r>
            <a:endParaRPr lang="ru-RU" sz="1400" dirty="0">
              <a:solidFill>
                <a:prstClr val="black"/>
              </a:solidFill>
              <a:cs typeface="+mn-cs"/>
            </a:endParaRPr>
          </a:p>
        </p:txBody>
      </p:sp>
      <p:sp>
        <p:nvSpPr>
          <p:cNvPr id="11" name="TextBox 10"/>
          <p:cNvSpPr txBox="1"/>
          <p:nvPr/>
        </p:nvSpPr>
        <p:spPr>
          <a:xfrm>
            <a:off x="316210" y="2804512"/>
            <a:ext cx="8559020" cy="523220"/>
          </a:xfrm>
          <a:prstGeom prst="rect">
            <a:avLst/>
          </a:prstGeom>
          <a:noFill/>
        </p:spPr>
        <p:txBody>
          <a:bodyPr wrap="square" rtlCol="0">
            <a:spAutoFit/>
          </a:bodyPr>
          <a:lstStyle/>
          <a:p>
            <a:pPr algn="just"/>
            <a:r>
              <a:rPr lang="ru-RU" sz="1400" b="1" i="1" dirty="0" smtClean="0">
                <a:solidFill>
                  <a:prstClr val="black"/>
                </a:solidFill>
                <a:cs typeface="+mn-cs"/>
              </a:rPr>
              <a:t>Источники финансирования дефицита бюджета</a:t>
            </a:r>
            <a:r>
              <a:rPr lang="ru-RU" sz="1400" i="1" dirty="0" smtClean="0">
                <a:solidFill>
                  <a:prstClr val="black"/>
                </a:solidFill>
                <a:cs typeface="+mn-cs"/>
              </a:rPr>
              <a:t> </a:t>
            </a:r>
            <a:r>
              <a:rPr lang="ru-RU" sz="1400" dirty="0" smtClean="0">
                <a:solidFill>
                  <a:prstClr val="black"/>
                </a:solidFill>
                <a:cs typeface="+mn-cs"/>
              </a:rPr>
              <a:t>– средства, привлекаемые в бюджет для покрытия дефицита (кредиты, ценные бумаги, иные источники)</a:t>
            </a:r>
            <a:endParaRPr lang="ru-RU" sz="1400" dirty="0">
              <a:solidFill>
                <a:prstClr val="black"/>
              </a:solidFill>
              <a:cs typeface="+mn-cs"/>
            </a:endParaRPr>
          </a:p>
        </p:txBody>
      </p:sp>
      <p:sp>
        <p:nvSpPr>
          <p:cNvPr id="2" name="Номер слайда 1"/>
          <p:cNvSpPr>
            <a:spLocks noGrp="1"/>
          </p:cNvSpPr>
          <p:nvPr>
            <p:ph type="sldNum" sz="quarter" idx="12"/>
          </p:nvPr>
        </p:nvSpPr>
        <p:spPr>
          <a:xfrm>
            <a:off x="8212558" y="6471920"/>
            <a:ext cx="739643" cy="365125"/>
          </a:xfrm>
        </p:spPr>
        <p:txBody>
          <a:bodyPr/>
          <a:lstStyle/>
          <a:p>
            <a:pPr>
              <a:defRPr/>
            </a:pPr>
            <a:fld id="{667CCBFA-BFB9-4E9F-B6F6-694D72409F22}" type="slidenum">
              <a:rPr lang="ru-RU" smtClean="0">
                <a:solidFill>
                  <a:schemeClr val="tx1"/>
                </a:solidFill>
              </a:rPr>
              <a:pPr>
                <a:defRPr/>
              </a:pPr>
              <a:t>3</a:t>
            </a:fld>
            <a:endParaRPr lang="ru-RU" dirty="0">
              <a:solidFill>
                <a:schemeClr val="tx1"/>
              </a:solidFill>
            </a:endParaRPr>
          </a:p>
        </p:txBody>
      </p:sp>
      <p:sp>
        <p:nvSpPr>
          <p:cNvPr id="14"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sp>
        <p:nvSpPr>
          <p:cNvPr id="20" name="TextBox 19"/>
          <p:cNvSpPr txBox="1"/>
          <p:nvPr/>
        </p:nvSpPr>
        <p:spPr>
          <a:xfrm>
            <a:off x="316210" y="1817519"/>
            <a:ext cx="8559020" cy="954107"/>
          </a:xfrm>
          <a:prstGeom prst="rect">
            <a:avLst/>
          </a:prstGeom>
          <a:noFill/>
        </p:spPr>
        <p:txBody>
          <a:bodyPr wrap="square" rtlCol="0">
            <a:spAutoFit/>
          </a:bodyPr>
          <a:lstStyle/>
          <a:p>
            <a:pPr algn="just"/>
            <a:r>
              <a:rPr lang="ru-RU" sz="1400" b="1" i="1" dirty="0" smtClean="0">
                <a:solidFill>
                  <a:prstClr val="black"/>
                </a:solidFill>
                <a:cs typeface="+mn-cs"/>
              </a:rPr>
              <a:t>Государственная программа</a:t>
            </a:r>
            <a:r>
              <a:rPr lang="ru-RU" sz="1400" i="1" dirty="0" smtClean="0">
                <a:solidFill>
                  <a:prstClr val="black"/>
                </a:solidFill>
                <a:cs typeface="+mn-cs"/>
              </a:rPr>
              <a:t> </a:t>
            </a:r>
            <a:r>
              <a:rPr lang="ru-RU" sz="1400" dirty="0" smtClean="0">
                <a:solidFill>
                  <a:prstClr val="black"/>
                </a:solidFill>
                <a:cs typeface="+mn-cs"/>
              </a:rPr>
              <a:t>– система мероприятий и инструментов государственной политики, обеспечивающих в рамках реализации ключевых государственных функций достижение приоритетов и целей государственной политики в сфере социально-экономического развития и безопасности</a:t>
            </a:r>
            <a:endParaRPr lang="ru-RU" sz="1400" dirty="0">
              <a:solidFill>
                <a:prstClr val="black"/>
              </a:solidFill>
              <a:cs typeface="+mn-cs"/>
            </a:endParaRPr>
          </a:p>
        </p:txBody>
      </p:sp>
      <p:cxnSp>
        <p:nvCxnSpPr>
          <p:cNvPr id="23" name="Прямая соединительная линия 2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9645539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853506" y="3535616"/>
            <a:ext cx="3312000" cy="276225"/>
          </a:xfrm>
          <a:prstGeom prst="rect">
            <a:avLst/>
          </a:prstGeom>
          <a:gradFill flip="none" rotWithShape="1">
            <a:gsLst>
              <a:gs pos="0">
                <a:schemeClr val="accent3">
                  <a:lumMod val="20000"/>
                  <a:lumOff val="80000"/>
                  <a:shade val="30000"/>
                  <a:satMod val="115000"/>
                </a:schemeClr>
              </a:gs>
              <a:gs pos="50000">
                <a:schemeClr val="accent3">
                  <a:lumMod val="20000"/>
                  <a:lumOff val="80000"/>
                  <a:shade val="67500"/>
                  <a:satMod val="115000"/>
                </a:schemeClr>
              </a:gs>
              <a:gs pos="100000">
                <a:schemeClr val="accent3">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Общегосударственные вопросы </a:t>
            </a:r>
          </a:p>
        </p:txBody>
      </p:sp>
      <p:sp>
        <p:nvSpPr>
          <p:cNvPr id="26" name="TextBox 25"/>
          <p:cNvSpPr txBox="1"/>
          <p:nvPr/>
        </p:nvSpPr>
        <p:spPr>
          <a:xfrm>
            <a:off x="853506" y="3974304"/>
            <a:ext cx="3312000" cy="276225"/>
          </a:xfrm>
          <a:prstGeom prst="rect">
            <a:avLst/>
          </a:prstGeom>
          <a:gradFill flip="none" rotWithShape="1">
            <a:gsLst>
              <a:gs pos="0">
                <a:schemeClr val="accent2">
                  <a:lumMod val="60000"/>
                  <a:lumOff val="40000"/>
                  <a:tint val="66000"/>
                  <a:satMod val="160000"/>
                </a:schemeClr>
              </a:gs>
              <a:gs pos="50000">
                <a:schemeClr val="accent2">
                  <a:lumMod val="60000"/>
                  <a:lumOff val="40000"/>
                  <a:tint val="44500"/>
                  <a:satMod val="160000"/>
                </a:schemeClr>
              </a:gs>
              <a:gs pos="100000">
                <a:schemeClr val="accent2">
                  <a:lumMod val="60000"/>
                  <a:lumOff val="40000"/>
                  <a:tint val="23500"/>
                  <a:satMod val="160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Первичный воинский учет</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853506" y="4383653"/>
            <a:ext cx="3312000" cy="430887"/>
          </a:xfrm>
          <a:prstGeom prst="rect">
            <a:avLst/>
          </a:prstGeom>
          <a:gradFill flip="none" rotWithShape="1">
            <a:gsLst>
              <a:gs pos="0">
                <a:schemeClr val="accent6">
                  <a:lumMod val="20000"/>
                  <a:lumOff val="80000"/>
                  <a:shade val="30000"/>
                  <a:satMod val="115000"/>
                </a:schemeClr>
              </a:gs>
              <a:gs pos="50000">
                <a:schemeClr val="accent6">
                  <a:lumMod val="20000"/>
                  <a:lumOff val="80000"/>
                  <a:shade val="67500"/>
                  <a:satMod val="115000"/>
                </a:schemeClr>
              </a:gs>
              <a:gs pos="100000">
                <a:schemeClr val="accent6">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100" dirty="0">
                <a:solidFill>
                  <a:prstClr val="black"/>
                </a:solidFill>
                <a:latin typeface="Times New Roman" panose="02020603050405020304" pitchFamily="18" charset="0"/>
                <a:cs typeface="Times New Roman" panose="02020603050405020304" pitchFamily="18" charset="0"/>
              </a:rPr>
              <a:t>Пожарная безопасность, гражданская оборона, предупреждение чрезвычайных ситуаций</a:t>
            </a:r>
          </a:p>
        </p:txBody>
      </p:sp>
      <p:sp>
        <p:nvSpPr>
          <p:cNvPr id="28" name="TextBox 27"/>
          <p:cNvSpPr txBox="1"/>
          <p:nvPr/>
        </p:nvSpPr>
        <p:spPr>
          <a:xfrm>
            <a:off x="853506" y="4955391"/>
            <a:ext cx="3312000" cy="276999"/>
          </a:xfrm>
          <a:prstGeom prst="rect">
            <a:avLst/>
          </a:prstGeom>
          <a:gradFill flip="none" rotWithShape="1">
            <a:gsLst>
              <a:gs pos="0">
                <a:schemeClr val="accent1">
                  <a:lumMod val="20000"/>
                  <a:lumOff val="80000"/>
                  <a:shade val="30000"/>
                  <a:satMod val="115000"/>
                </a:schemeClr>
              </a:gs>
              <a:gs pos="50000">
                <a:schemeClr val="accent1">
                  <a:lumMod val="20000"/>
                  <a:lumOff val="80000"/>
                  <a:shade val="67500"/>
                  <a:satMod val="115000"/>
                </a:schemeClr>
              </a:gs>
              <a:gs pos="100000">
                <a:schemeClr val="accent1">
                  <a:lumMod val="20000"/>
                  <a:lumOff val="80000"/>
                  <a:shade val="100000"/>
                  <a:satMod val="115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Национальная экономика</a:t>
            </a:r>
          </a:p>
        </p:txBody>
      </p:sp>
      <p:sp>
        <p:nvSpPr>
          <p:cNvPr id="29" name="TextBox 64"/>
          <p:cNvSpPr txBox="1">
            <a:spLocks noChangeArrowheads="1"/>
          </p:cNvSpPr>
          <p:nvPr/>
        </p:nvSpPr>
        <p:spPr bwMode="auto">
          <a:xfrm>
            <a:off x="853506" y="5399654"/>
            <a:ext cx="3312000" cy="276225"/>
          </a:xfrm>
          <a:prstGeom prst="rect">
            <a:avLst/>
          </a:prstGeom>
          <a:gradFill flip="none" rotWithShape="1">
            <a:gsLst>
              <a:gs pos="0">
                <a:srgbClr val="FADAF2">
                  <a:shade val="30000"/>
                  <a:satMod val="115000"/>
                </a:srgbClr>
              </a:gs>
              <a:gs pos="50000">
                <a:srgbClr val="FADAF2">
                  <a:shade val="67500"/>
                  <a:satMod val="115000"/>
                </a:srgbClr>
              </a:gs>
              <a:gs pos="100000">
                <a:srgbClr val="FADAF2">
                  <a:shade val="100000"/>
                  <a:satMod val="115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Жилищно-коммунальное хозяйство</a:t>
            </a:r>
          </a:p>
        </p:txBody>
      </p:sp>
      <p:sp>
        <p:nvSpPr>
          <p:cNvPr id="30" name="TextBox 65"/>
          <p:cNvSpPr txBox="1">
            <a:spLocks noChangeArrowheads="1"/>
          </p:cNvSpPr>
          <p:nvPr/>
        </p:nvSpPr>
        <p:spPr bwMode="auto">
          <a:xfrm>
            <a:off x="853506" y="5884492"/>
            <a:ext cx="3312000" cy="276999"/>
          </a:xfrm>
          <a:prstGeom prst="rect">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Охрана окружающей среды</a:t>
            </a:r>
          </a:p>
        </p:txBody>
      </p:sp>
      <p:sp>
        <p:nvSpPr>
          <p:cNvPr id="31" name="TextBox 68"/>
          <p:cNvSpPr txBox="1">
            <a:spLocks noChangeArrowheads="1"/>
          </p:cNvSpPr>
          <p:nvPr/>
        </p:nvSpPr>
        <p:spPr bwMode="auto">
          <a:xfrm>
            <a:off x="853506" y="6249917"/>
            <a:ext cx="3312000" cy="276225"/>
          </a:xfrm>
          <a:prstGeom prst="rect">
            <a:avLst/>
          </a:prstGeom>
          <a:gradFill flip="none" rotWithShape="1">
            <a:gsLst>
              <a:gs pos="0">
                <a:srgbClr val="50BCB9">
                  <a:tint val="66000"/>
                  <a:satMod val="160000"/>
                </a:srgbClr>
              </a:gs>
              <a:gs pos="50000">
                <a:srgbClr val="50BCB9">
                  <a:tint val="44500"/>
                  <a:satMod val="160000"/>
                </a:srgbClr>
              </a:gs>
              <a:gs pos="100000">
                <a:srgbClr val="50BCB9">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Образование</a:t>
            </a:r>
          </a:p>
        </p:txBody>
      </p:sp>
      <p:sp>
        <p:nvSpPr>
          <p:cNvPr id="39" name="TextBox 69"/>
          <p:cNvSpPr txBox="1">
            <a:spLocks noChangeArrowheads="1"/>
          </p:cNvSpPr>
          <p:nvPr/>
        </p:nvSpPr>
        <p:spPr bwMode="auto">
          <a:xfrm>
            <a:off x="5515559" y="3504772"/>
            <a:ext cx="3312000" cy="27622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Культура, кинематография</a:t>
            </a:r>
          </a:p>
        </p:txBody>
      </p:sp>
      <p:sp>
        <p:nvSpPr>
          <p:cNvPr id="40" name="Прямоугольник 39"/>
          <p:cNvSpPr/>
          <p:nvPr/>
        </p:nvSpPr>
        <p:spPr>
          <a:xfrm>
            <a:off x="5515559" y="3932847"/>
            <a:ext cx="3312000" cy="276225"/>
          </a:xfrm>
          <a:prstGeom prst="rect">
            <a:avLst/>
          </a:pr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p:spPr>
        <p:txBody>
          <a:bodyPr wrap="square">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Здравоохранение</a:t>
            </a:r>
          </a:p>
        </p:txBody>
      </p:sp>
      <p:sp>
        <p:nvSpPr>
          <p:cNvPr id="41" name="Прямоугольник 72"/>
          <p:cNvSpPr>
            <a:spLocks noChangeArrowheads="1"/>
          </p:cNvSpPr>
          <p:nvPr/>
        </p:nvSpPr>
        <p:spPr bwMode="auto">
          <a:xfrm>
            <a:off x="5515559" y="4425124"/>
            <a:ext cx="3312000" cy="276225"/>
          </a:xfrm>
          <a:prstGeom prst="rect">
            <a:avLst/>
          </a:prstGeom>
          <a:gradFill flip="none" rotWithShape="1">
            <a:gsLst>
              <a:gs pos="0">
                <a:srgbClr val="A65A6C">
                  <a:tint val="66000"/>
                  <a:satMod val="160000"/>
                </a:srgbClr>
              </a:gs>
              <a:gs pos="50000">
                <a:srgbClr val="A65A6C">
                  <a:tint val="44500"/>
                  <a:satMod val="160000"/>
                </a:srgbClr>
              </a:gs>
              <a:gs pos="100000">
                <a:srgbClr val="A65A6C">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Социальная политика</a:t>
            </a:r>
          </a:p>
        </p:txBody>
      </p:sp>
      <p:sp>
        <p:nvSpPr>
          <p:cNvPr id="53" name="Прямоугольник 52"/>
          <p:cNvSpPr/>
          <p:nvPr/>
        </p:nvSpPr>
        <p:spPr>
          <a:xfrm>
            <a:off x="5515559" y="4900417"/>
            <a:ext cx="3312000" cy="276225"/>
          </a:xfrm>
          <a:prstGeom prst="rect">
            <a:avLst/>
          </a:prstGeom>
          <a:gradFill flip="none" rotWithShape="1">
            <a:gsLst>
              <a:gs pos="0">
                <a:schemeClr val="bg1">
                  <a:lumMod val="95000"/>
                  <a:shade val="30000"/>
                  <a:satMod val="115000"/>
                </a:schemeClr>
              </a:gs>
              <a:gs pos="50000">
                <a:schemeClr val="bg1">
                  <a:lumMod val="95000"/>
                  <a:shade val="67500"/>
                  <a:satMod val="115000"/>
                </a:schemeClr>
              </a:gs>
              <a:gs pos="100000">
                <a:schemeClr val="bg1">
                  <a:lumMod val="95000"/>
                  <a:shade val="100000"/>
                  <a:satMod val="115000"/>
                </a:schemeClr>
              </a:gs>
            </a:gsLst>
            <a:lin ang="5400000" scaled="1"/>
            <a:tileRect/>
          </a:gradFill>
        </p:spPr>
        <p:txBody>
          <a:bodyPr>
            <a:spAutoFit/>
          </a:bodyPr>
          <a:lstStyle/>
          <a:p>
            <a:pPr fontAlgn="auto">
              <a:spcBef>
                <a:spcPts val="0"/>
              </a:spcBef>
              <a:spcAft>
                <a:spcPts val="0"/>
              </a:spcAft>
              <a:defRPr/>
            </a:pPr>
            <a:r>
              <a:rPr lang="ru-RU" sz="1200" dirty="0">
                <a:solidFill>
                  <a:prstClr val="black"/>
                </a:solidFill>
                <a:latin typeface="Times New Roman" panose="02020603050405020304" pitchFamily="18" charset="0"/>
                <a:cs typeface="Times New Roman" panose="02020603050405020304" pitchFamily="18" charset="0"/>
              </a:rPr>
              <a:t>Физическая культура и спорт</a:t>
            </a:r>
          </a:p>
        </p:txBody>
      </p:sp>
      <p:sp>
        <p:nvSpPr>
          <p:cNvPr id="54" name="Прямоугольник 74"/>
          <p:cNvSpPr>
            <a:spLocks noChangeArrowheads="1"/>
          </p:cNvSpPr>
          <p:nvPr/>
        </p:nvSpPr>
        <p:spPr bwMode="auto">
          <a:xfrm>
            <a:off x="5515559" y="5360970"/>
            <a:ext cx="3312000" cy="285750"/>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lin ang="5400000" scaled="1"/>
            <a:tileRect/>
          </a:gradFill>
          <a:ln>
            <a:noFill/>
          </a:ln>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Средства массовой информации</a:t>
            </a:r>
          </a:p>
        </p:txBody>
      </p:sp>
      <p:sp>
        <p:nvSpPr>
          <p:cNvPr id="55" name="Прямоугольник 76"/>
          <p:cNvSpPr>
            <a:spLocks noChangeArrowheads="1"/>
          </p:cNvSpPr>
          <p:nvPr/>
        </p:nvSpPr>
        <p:spPr bwMode="auto">
          <a:xfrm>
            <a:off x="5515559" y="5699528"/>
            <a:ext cx="3312000" cy="461963"/>
          </a:xfrm>
          <a:prstGeom prst="rect">
            <a:avLst/>
          </a:prstGeom>
          <a:gradFill flip="none" rotWithShape="1">
            <a:gsLst>
              <a:gs pos="0">
                <a:srgbClr val="D49E6C">
                  <a:tint val="66000"/>
                  <a:satMod val="160000"/>
                </a:srgbClr>
              </a:gs>
              <a:gs pos="50000">
                <a:srgbClr val="D49E6C">
                  <a:tint val="44500"/>
                  <a:satMod val="160000"/>
                </a:srgbClr>
              </a:gs>
              <a:gs pos="100000">
                <a:srgbClr val="D49E6C">
                  <a:tint val="23500"/>
                  <a:satMod val="160000"/>
                </a:srgbClr>
              </a:gs>
            </a:gsLst>
            <a:lin ang="5400000" scaled="1"/>
            <a:tileRect/>
          </a:gradFill>
          <a:ln>
            <a:noFill/>
          </a:ln>
          <a:extLst/>
        </p:spPr>
        <p:txBody>
          <a:bodyPr wrap="square">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Обслуживание государственного и </a:t>
            </a:r>
          </a:p>
          <a:p>
            <a:r>
              <a:rPr lang="ru-RU" altLang="ru-RU" sz="1200" dirty="0">
                <a:solidFill>
                  <a:prstClr val="black"/>
                </a:solidFill>
                <a:cs typeface="+mn-cs"/>
              </a:rPr>
              <a:t>муниципального долга</a:t>
            </a:r>
          </a:p>
        </p:txBody>
      </p:sp>
      <p:sp>
        <p:nvSpPr>
          <p:cNvPr id="56" name="Прямоугольник 77"/>
          <p:cNvSpPr>
            <a:spLocks noChangeArrowheads="1"/>
          </p:cNvSpPr>
          <p:nvPr/>
        </p:nvSpPr>
        <p:spPr bwMode="auto">
          <a:xfrm>
            <a:off x="5508472" y="6281526"/>
            <a:ext cx="3312000" cy="276999"/>
          </a:xfrm>
          <a:prstGeom prst="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ln>
            <a:noFill/>
          </a:ln>
          <a:extLst/>
        </p:spPr>
        <p:txBody>
          <a:bodyPr>
            <a:spAutoFit/>
          </a:bodyPr>
          <a:lstStyle>
            <a:lvl1pPr>
              <a:defRPr>
                <a:solidFill>
                  <a:schemeClr val="tx1"/>
                </a:solidFill>
                <a:latin typeface="Times New Roman" pitchFamily="18" charset="0"/>
              </a:defRPr>
            </a:lvl1pPr>
            <a:lvl2pPr marL="742950" indent="-285750">
              <a:defRPr>
                <a:solidFill>
                  <a:schemeClr val="tx1"/>
                </a:solidFill>
                <a:latin typeface="Times New Roman" pitchFamily="18" charset="0"/>
              </a:defRPr>
            </a:lvl2pPr>
            <a:lvl3pPr marL="1143000" indent="-228600">
              <a:defRPr>
                <a:solidFill>
                  <a:schemeClr val="tx1"/>
                </a:solidFill>
                <a:latin typeface="Times New Roman" pitchFamily="18" charset="0"/>
              </a:defRPr>
            </a:lvl3pPr>
            <a:lvl4pPr marL="1600200" indent="-228600">
              <a:defRPr>
                <a:solidFill>
                  <a:schemeClr val="tx1"/>
                </a:solidFill>
                <a:latin typeface="Times New Roman" pitchFamily="18" charset="0"/>
              </a:defRPr>
            </a:lvl4pPr>
            <a:lvl5pPr marL="2057400" indent="-228600">
              <a:defRPr>
                <a:solidFill>
                  <a:schemeClr val="tx1"/>
                </a:solidFill>
                <a:latin typeface="Times New Roman" pitchFamily="18" charset="0"/>
              </a:defRPr>
            </a:lvl5pPr>
            <a:lvl6pPr marL="2514600" indent="-228600" fontAlgn="base">
              <a:spcBef>
                <a:spcPct val="0"/>
              </a:spcBef>
              <a:spcAft>
                <a:spcPct val="0"/>
              </a:spcAft>
              <a:defRPr>
                <a:solidFill>
                  <a:schemeClr val="tx1"/>
                </a:solidFill>
                <a:latin typeface="Times New Roman" pitchFamily="18" charset="0"/>
              </a:defRPr>
            </a:lvl6pPr>
            <a:lvl7pPr marL="2971800" indent="-228600" fontAlgn="base">
              <a:spcBef>
                <a:spcPct val="0"/>
              </a:spcBef>
              <a:spcAft>
                <a:spcPct val="0"/>
              </a:spcAft>
              <a:defRPr>
                <a:solidFill>
                  <a:schemeClr val="tx1"/>
                </a:solidFill>
                <a:latin typeface="Times New Roman" pitchFamily="18" charset="0"/>
              </a:defRPr>
            </a:lvl7pPr>
            <a:lvl8pPr marL="3429000" indent="-228600" fontAlgn="base">
              <a:spcBef>
                <a:spcPct val="0"/>
              </a:spcBef>
              <a:spcAft>
                <a:spcPct val="0"/>
              </a:spcAft>
              <a:defRPr>
                <a:solidFill>
                  <a:schemeClr val="tx1"/>
                </a:solidFill>
                <a:latin typeface="Times New Roman" pitchFamily="18" charset="0"/>
              </a:defRPr>
            </a:lvl8pPr>
            <a:lvl9pPr marL="3886200" indent="-228600" fontAlgn="base">
              <a:spcBef>
                <a:spcPct val="0"/>
              </a:spcBef>
              <a:spcAft>
                <a:spcPct val="0"/>
              </a:spcAft>
              <a:defRPr>
                <a:solidFill>
                  <a:schemeClr val="tx1"/>
                </a:solidFill>
                <a:latin typeface="Times New Roman" pitchFamily="18" charset="0"/>
              </a:defRPr>
            </a:lvl9pPr>
          </a:lstStyle>
          <a:p>
            <a:r>
              <a:rPr lang="ru-RU" altLang="ru-RU" sz="1200" dirty="0">
                <a:solidFill>
                  <a:prstClr val="black"/>
                </a:solidFill>
                <a:cs typeface="+mn-cs"/>
              </a:rPr>
              <a:t>Межбюджетные </a:t>
            </a:r>
            <a:r>
              <a:rPr lang="ru-RU" altLang="ru-RU" sz="1200" dirty="0" smtClean="0">
                <a:solidFill>
                  <a:prstClr val="black"/>
                </a:solidFill>
                <a:cs typeface="+mn-cs"/>
              </a:rPr>
              <a:t>трансферты</a:t>
            </a:r>
            <a:endParaRPr lang="ru-RU" altLang="ru-RU" sz="1200" dirty="0">
              <a:solidFill>
                <a:prstClr val="black"/>
              </a:solidFill>
              <a:cs typeface="+mn-cs"/>
            </a:endParaRPr>
          </a:p>
        </p:txBody>
      </p:sp>
      <p:sp>
        <p:nvSpPr>
          <p:cNvPr id="6" name="TextBox 5"/>
          <p:cNvSpPr txBox="1"/>
          <p:nvPr/>
        </p:nvSpPr>
        <p:spPr>
          <a:xfrm>
            <a:off x="259730" y="758699"/>
            <a:ext cx="4909846" cy="646986"/>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spAutoFit/>
          </a:bodyPr>
          <a:lstStyle/>
          <a:p>
            <a:pPr algn="just" fontAlgn="auto">
              <a:spcBef>
                <a:spcPts val="0"/>
              </a:spcBef>
              <a:spcAft>
                <a:spcPts val="0"/>
              </a:spcAft>
              <a:defRPr/>
            </a:pPr>
            <a:r>
              <a:rPr lang="ru-RU" sz="1600" dirty="0" smtClean="0">
                <a:solidFill>
                  <a:prstClr val="black"/>
                </a:solidFill>
                <a:latin typeface="Times New Roman" panose="02020603050405020304" pitchFamily="18" charset="0"/>
                <a:cs typeface="Times New Roman" panose="02020603050405020304" pitchFamily="18" charset="0"/>
              </a:rPr>
              <a:t>Бюджет государства, как и бюджет </a:t>
            </a:r>
            <a:r>
              <a:rPr lang="ru-RU" sz="1600" dirty="0">
                <a:solidFill>
                  <a:prstClr val="black"/>
                </a:solidFill>
                <a:latin typeface="Times New Roman" panose="02020603050405020304" pitchFamily="18" charset="0"/>
                <a:cs typeface="Times New Roman" panose="02020603050405020304" pitchFamily="18" charset="0"/>
              </a:rPr>
              <a:t>любой </a:t>
            </a:r>
            <a:r>
              <a:rPr lang="ru-RU" sz="1600" dirty="0" smtClean="0">
                <a:solidFill>
                  <a:prstClr val="black"/>
                </a:solidFill>
                <a:latin typeface="Times New Roman" panose="02020603050405020304" pitchFamily="18" charset="0"/>
                <a:cs typeface="Times New Roman" panose="02020603050405020304" pitchFamily="18" charset="0"/>
              </a:rPr>
              <a:t>семьи, делится </a:t>
            </a:r>
            <a:r>
              <a:rPr lang="ru-RU" sz="1600" dirty="0">
                <a:solidFill>
                  <a:prstClr val="black"/>
                </a:solidFill>
                <a:latin typeface="Times New Roman" panose="02020603050405020304" pitchFamily="18" charset="0"/>
                <a:cs typeface="Times New Roman" panose="02020603050405020304" pitchFamily="18" charset="0"/>
              </a:rPr>
              <a:t>на две части – доходы и </a:t>
            </a:r>
            <a:r>
              <a:rPr lang="ru-RU" sz="1600" dirty="0" smtClean="0">
                <a:solidFill>
                  <a:prstClr val="black"/>
                </a:solidFill>
                <a:latin typeface="Times New Roman" panose="02020603050405020304" pitchFamily="18" charset="0"/>
                <a:cs typeface="Times New Roman" panose="02020603050405020304" pitchFamily="18" charset="0"/>
              </a:rPr>
              <a:t>расходы</a:t>
            </a:r>
            <a:endParaRPr lang="ru-RU" sz="1600" dirty="0">
              <a:solidFill>
                <a:prstClr val="black"/>
              </a:solidFill>
              <a:latin typeface="Times New Roman" panose="02020603050405020304" pitchFamily="18" charset="0"/>
              <a:cs typeface="Times New Roman" panose="02020603050405020304" pitchFamily="18" charset="0"/>
            </a:endParaRPr>
          </a:p>
        </p:txBody>
      </p:sp>
      <p:graphicFrame>
        <p:nvGraphicFramePr>
          <p:cNvPr id="7" name="Схема 6"/>
          <p:cNvGraphicFramePr/>
          <p:nvPr>
            <p:extLst>
              <p:ext uri="{D42A27DB-BD31-4B8C-83A1-F6EECF244321}">
                <p14:modId xmlns:p14="http://schemas.microsoft.com/office/powerpoint/2010/main" val="1704200247"/>
              </p:ext>
            </p:extLst>
          </p:nvPr>
        </p:nvGraphicFramePr>
        <p:xfrm>
          <a:off x="243868" y="991507"/>
          <a:ext cx="8560742" cy="17894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4</a:t>
            </a:fld>
            <a:endParaRPr lang="ru-RU" dirty="0"/>
          </a:p>
        </p:txBody>
      </p:sp>
      <p:sp>
        <p:nvSpPr>
          <p:cNvPr id="47"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48" name="Прямая соединительная линия 4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5" name="TextBox 14"/>
          <p:cNvSpPr txBox="1"/>
          <p:nvPr/>
        </p:nvSpPr>
        <p:spPr>
          <a:xfrm>
            <a:off x="259730" y="2924944"/>
            <a:ext cx="8560742" cy="442674"/>
          </a:xfrm>
          <a:prstGeom prst="roundRect">
            <a:avLst/>
          </a:prstGeom>
          <a:ln/>
        </p:spPr>
        <p:style>
          <a:lnRef idx="1">
            <a:schemeClr val="accent6"/>
          </a:lnRef>
          <a:fillRef idx="2">
            <a:schemeClr val="accent6"/>
          </a:fillRef>
          <a:effectRef idx="1">
            <a:schemeClr val="accent6"/>
          </a:effectRef>
          <a:fontRef idx="minor">
            <a:schemeClr val="dk1"/>
          </a:fontRef>
        </p:style>
        <p:txBody>
          <a:bodyPr wrap="square">
            <a:spAutoFit/>
          </a:bodyPr>
          <a:lstStyle/>
          <a:p>
            <a:pPr algn="ctr" fontAlgn="auto">
              <a:spcBef>
                <a:spcPts val="0"/>
              </a:spcBef>
              <a:spcAft>
                <a:spcPts val="0"/>
              </a:spcAft>
              <a:defRPr/>
            </a:pPr>
            <a:r>
              <a:rPr lang="ru-RU" sz="2000" b="1" i="1" dirty="0">
                <a:solidFill>
                  <a:schemeClr val="tx1"/>
                </a:solidFill>
                <a:latin typeface="Times New Roman" panose="02020603050405020304" pitchFamily="18" charset="0"/>
                <a:cs typeface="Times New Roman" panose="02020603050405020304" pitchFamily="18" charset="0"/>
              </a:rPr>
              <a:t>Расходы бюджета</a:t>
            </a:r>
            <a:r>
              <a:rPr lang="ru-RU" sz="2000" b="1" dirty="0">
                <a:solidFill>
                  <a:schemeClr val="tx1"/>
                </a:solidFill>
                <a:latin typeface="Times New Roman" panose="02020603050405020304" pitchFamily="18" charset="0"/>
                <a:cs typeface="Times New Roman" panose="02020603050405020304" pitchFamily="18" charset="0"/>
              </a:rPr>
              <a:t> – </a:t>
            </a:r>
            <a:r>
              <a:rPr lang="ru-RU" sz="2000" dirty="0">
                <a:solidFill>
                  <a:schemeClr val="tx1"/>
                </a:solidFill>
                <a:latin typeface="Times New Roman" panose="02020603050405020304" pitchFamily="18" charset="0"/>
                <a:cs typeface="Times New Roman" panose="02020603050405020304" pitchFamily="18" charset="0"/>
              </a:rPr>
              <a:t>выплачиваемые из бюджета денежные средства</a:t>
            </a:r>
          </a:p>
        </p:txBody>
      </p:sp>
      <p:pic>
        <p:nvPicPr>
          <p:cNvPr id="16" name="Picture 1"/>
          <p:cNvPicPr>
            <a:picLocks noChangeAspect="1" noChangeArrowheads="1"/>
          </p:cNvPicPr>
          <p:nvPr/>
        </p:nvPicPr>
        <p:blipFill>
          <a:blip r:embed="rId7">
            <a:clrChange>
              <a:clrFrom>
                <a:srgbClr val="D2D4CA"/>
              </a:clrFrom>
              <a:clrTo>
                <a:srgbClr val="D2D4CA">
                  <a:alpha val="0"/>
                </a:srgbClr>
              </a:clrTo>
            </a:clrChange>
            <a:extLst>
              <a:ext uri="{28A0092B-C50C-407E-A947-70E740481C1C}">
                <a14:useLocalDpi xmlns:a14="http://schemas.microsoft.com/office/drawing/2010/main" val="0"/>
              </a:ext>
            </a:extLst>
          </a:blip>
          <a:srcRect/>
          <a:stretch>
            <a:fillRect/>
          </a:stretch>
        </p:blipFill>
        <p:spPr bwMode="auto">
          <a:xfrm>
            <a:off x="249486" y="3464291"/>
            <a:ext cx="631403" cy="42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3443" y="4386673"/>
            <a:ext cx="500063"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3443" y="4883639"/>
            <a:ext cx="49413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53443" y="5353617"/>
            <a:ext cx="4941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53443" y="5790258"/>
            <a:ext cx="494135"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3443" y="6203086"/>
            <a:ext cx="49413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7"/>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53443" y="3961144"/>
            <a:ext cx="494135"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15495" y="3464291"/>
            <a:ext cx="504000"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015496" y="3961144"/>
            <a:ext cx="497212"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11"/>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008042" y="4386672"/>
            <a:ext cx="512036" cy="42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1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008042" y="4854278"/>
            <a:ext cx="486198" cy="41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1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019949" y="5305844"/>
            <a:ext cx="474291" cy="427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1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019949" y="5757736"/>
            <a:ext cx="499546" cy="42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1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027759" y="6249917"/>
            <a:ext cx="491736" cy="3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23503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Подзаголовок 2"/>
          <p:cNvSpPr txBox="1">
            <a:spLocks/>
          </p:cNvSpPr>
          <p:nvPr/>
        </p:nvSpPr>
        <p:spPr bwMode="auto">
          <a:xfrm>
            <a:off x="214282" y="571480"/>
            <a:ext cx="3571900" cy="428625"/>
          </a:xfrm>
          <a:prstGeom prst="rect">
            <a:avLst/>
          </a:prstGeom>
          <a:noFill/>
          <a:ln w="9525">
            <a:noFill/>
            <a:miter lim="800000"/>
            <a:headEnd/>
            <a:tailEnd/>
          </a:ln>
        </p:spPr>
        <p:txBody>
          <a:bodyPr/>
          <a:lstStyle/>
          <a:p>
            <a:pPr algn="ctr">
              <a:spcBef>
                <a:spcPct val="20000"/>
              </a:spcBef>
              <a:buFont typeface="Arial" charset="0"/>
              <a:buNone/>
            </a:pPr>
            <a:endParaRPr lang="ru-RU" sz="2000" b="1" dirty="0">
              <a:gradFill flip="none" rotWithShape="1">
                <a:gsLst>
                  <a:gs pos="0">
                    <a:srgbClr val="953735">
                      <a:shade val="30000"/>
                      <a:satMod val="115000"/>
                    </a:srgbClr>
                  </a:gs>
                  <a:gs pos="50000">
                    <a:srgbClr val="953735">
                      <a:shade val="67500"/>
                      <a:satMod val="115000"/>
                    </a:srgbClr>
                  </a:gs>
                  <a:gs pos="100000">
                    <a:srgbClr val="953735">
                      <a:shade val="100000"/>
                      <a:satMod val="115000"/>
                    </a:srgbClr>
                  </a:gs>
                </a:gsLst>
                <a:lin ang="5400000" scaled="1"/>
                <a:tileRect/>
              </a:gradFill>
              <a:latin typeface="Arial" pitchFamily="34" charset="0"/>
              <a:cs typeface="Arial" pitchFamily="34" charset="0"/>
            </a:endParaRPr>
          </a:p>
        </p:txBody>
      </p:sp>
      <p:sp>
        <p:nvSpPr>
          <p:cNvPr id="1044" name="Rectangle 89"/>
          <p:cNvSpPr>
            <a:spLocks noChangeAspect="1" noChangeArrowheads="1"/>
          </p:cNvSpPr>
          <p:nvPr/>
        </p:nvSpPr>
        <p:spPr bwMode="auto">
          <a:xfrm>
            <a:off x="4311650" y="1839913"/>
            <a:ext cx="366713" cy="100012"/>
          </a:xfrm>
          <a:prstGeom prst="rect">
            <a:avLst/>
          </a:prstGeom>
          <a:noFill/>
          <a:ln w="12700">
            <a:noFill/>
            <a:miter lim="800000"/>
            <a:headEnd/>
            <a:tailEnd/>
          </a:ln>
        </p:spPr>
        <p:txBody>
          <a:bodyPr lIns="90488" tIns="44450" rIns="90488" bIns="44450"/>
          <a:lstStyle/>
          <a:p>
            <a:pPr eaLnBrk="0" hangingPunct="0"/>
            <a:r>
              <a:rPr lang="en-US" sz="1600" i="1">
                <a:solidFill>
                  <a:prstClr val="black"/>
                </a:solidFill>
                <a:latin typeface="Arial" pitchFamily="34" charset="0"/>
                <a:cs typeface="Arial" pitchFamily="34" charset="0"/>
              </a:rPr>
              <a:t> </a:t>
            </a:r>
          </a:p>
        </p:txBody>
      </p:sp>
      <p:sp>
        <p:nvSpPr>
          <p:cNvPr id="1048" name="Rectangle 172"/>
          <p:cNvSpPr>
            <a:spLocks noChangeArrowheads="1"/>
          </p:cNvSpPr>
          <p:nvPr/>
        </p:nvSpPr>
        <p:spPr bwMode="auto">
          <a:xfrm>
            <a:off x="7524750" y="1469509"/>
            <a:ext cx="184731" cy="369332"/>
          </a:xfrm>
          <a:prstGeom prst="rect">
            <a:avLst/>
          </a:prstGeom>
          <a:noFill/>
          <a:ln w="9525" algn="ctr">
            <a:noFill/>
            <a:miter lim="800000"/>
            <a:headEnd/>
            <a:tailEnd/>
          </a:ln>
        </p:spPr>
        <p:txBody>
          <a:bodyPr wrap="none" anchor="ctr">
            <a:spAutoFit/>
          </a:bodyPr>
          <a:lstStyle/>
          <a:p>
            <a:endParaRPr lang="ru-RU">
              <a:solidFill>
                <a:prstClr val="black"/>
              </a:solidFill>
              <a:latin typeface="Arial" pitchFamily="34" charset="0"/>
              <a:cs typeface="Arial" pitchFamily="34" charset="0"/>
            </a:endParaRPr>
          </a:p>
        </p:txBody>
      </p:sp>
      <p:sp>
        <p:nvSpPr>
          <p:cNvPr id="15" name="Скругленный прямоугольник 14"/>
          <p:cNvSpPr/>
          <p:nvPr/>
        </p:nvSpPr>
        <p:spPr>
          <a:xfrm>
            <a:off x="234746" y="4074222"/>
            <a:ext cx="5561390" cy="71438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r>
              <a:rPr lang="ru-RU" sz="1400" b="1" dirty="0">
                <a:solidFill>
                  <a:schemeClr val="tx1"/>
                </a:solidFill>
                <a:latin typeface="Times New Roman" panose="02020603050405020304" pitchFamily="18" charset="0"/>
                <a:cs typeface="Times New Roman" panose="02020603050405020304" pitchFamily="18" charset="0"/>
              </a:rPr>
              <a:t>Собственные средства </a:t>
            </a:r>
            <a:r>
              <a:rPr lang="ru-RU" sz="1400" dirty="0">
                <a:solidFill>
                  <a:schemeClr val="tx1"/>
                </a:solidFill>
                <a:latin typeface="Times New Roman" panose="02020603050405020304" pitchFamily="18" charset="0"/>
                <a:cs typeface="Times New Roman" panose="02020603050405020304" pitchFamily="18" charset="0"/>
              </a:rPr>
              <a:t>– это средства,  не имеющие определенной цели </a:t>
            </a:r>
            <a:r>
              <a:rPr lang="ru-RU" sz="1400" dirty="0" smtClean="0">
                <a:solidFill>
                  <a:schemeClr val="tx1"/>
                </a:solidFill>
                <a:latin typeface="Times New Roman" panose="02020603050405020304" pitchFamily="18" charset="0"/>
                <a:cs typeface="Times New Roman" panose="02020603050405020304" pitchFamily="18" charset="0"/>
              </a:rPr>
              <a:t>расходования (за исключением поступлений в дорожный фонд)</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6" name="Скругленный прямоугольник 15"/>
          <p:cNvSpPr/>
          <p:nvPr/>
        </p:nvSpPr>
        <p:spPr>
          <a:xfrm>
            <a:off x="5940152" y="4074222"/>
            <a:ext cx="3063112" cy="714380"/>
          </a:xfrm>
          <a:prstGeom prst="roundRect">
            <a:avLst/>
          </a:prstGeom>
          <a:ln/>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ru-RU" sz="1400" b="1" dirty="0">
                <a:solidFill>
                  <a:schemeClr val="tx1"/>
                </a:solidFill>
                <a:latin typeface="Times New Roman" panose="02020603050405020304" pitchFamily="18" charset="0"/>
                <a:cs typeface="Times New Roman" panose="02020603050405020304" pitchFamily="18" charset="0"/>
              </a:rPr>
              <a:t>Целевые </a:t>
            </a:r>
            <a:r>
              <a:rPr lang="ru-RU" sz="1400" b="1" dirty="0" smtClean="0">
                <a:solidFill>
                  <a:schemeClr val="tx1"/>
                </a:solidFill>
                <a:latin typeface="Times New Roman" panose="02020603050405020304" pitchFamily="18" charset="0"/>
                <a:cs typeface="Times New Roman" panose="02020603050405020304" pitchFamily="18" charset="0"/>
              </a:rPr>
              <a:t>средства - </a:t>
            </a:r>
            <a:r>
              <a:rPr lang="ru-RU" sz="1400" dirty="0" smtClean="0">
                <a:solidFill>
                  <a:schemeClr val="tx1"/>
                </a:solidFill>
                <a:latin typeface="Times New Roman" panose="02020603050405020304" pitchFamily="18" charset="0"/>
                <a:cs typeface="Times New Roman" panose="02020603050405020304" pitchFamily="18" charset="0"/>
              </a:rPr>
              <a:t>должны </a:t>
            </a:r>
            <a:r>
              <a:rPr lang="ru-RU" sz="1400" dirty="0">
                <a:solidFill>
                  <a:schemeClr val="tx1"/>
                </a:solidFill>
                <a:latin typeface="Times New Roman" panose="02020603050405020304" pitchFamily="18" charset="0"/>
                <a:cs typeface="Times New Roman" panose="02020603050405020304" pitchFamily="18" charset="0"/>
              </a:rPr>
              <a:t>быть израсходованы строго по целевому назначению.</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3" name="Скругленный прямоугольник 22"/>
          <p:cNvSpPr/>
          <p:nvPr/>
        </p:nvSpPr>
        <p:spPr>
          <a:xfrm>
            <a:off x="1604730" y="4881841"/>
            <a:ext cx="1332781" cy="612934"/>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Налоговые </a:t>
            </a:r>
            <a:r>
              <a:rPr lang="ru-RU" sz="1500" dirty="0" smtClean="0">
                <a:solidFill>
                  <a:prstClr val="black"/>
                </a:solidFill>
                <a:latin typeface="Times New Roman" panose="02020603050405020304" pitchFamily="18" charset="0"/>
                <a:cs typeface="Times New Roman" panose="02020603050405020304" pitchFamily="18" charset="0"/>
              </a:rPr>
              <a:t>доходы</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3033481" y="4881841"/>
            <a:ext cx="1428750" cy="612934"/>
          </a:xfrm>
          <a:prstGeom prst="roundRect">
            <a:avLst/>
          </a:prstGeom>
          <a:ln/>
        </p:spPr>
        <p:style>
          <a:lnRef idx="1">
            <a:schemeClr val="accent2"/>
          </a:lnRef>
          <a:fillRef idx="2">
            <a:schemeClr val="accent2"/>
          </a:fillRef>
          <a:effectRef idx="1">
            <a:schemeClr val="accent2"/>
          </a:effectRef>
          <a:fontRef idx="minor">
            <a:schemeClr val="dk1"/>
          </a:fontRef>
        </p:style>
        <p:txBody>
          <a:bodyPr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Неналоговые </a:t>
            </a:r>
            <a:r>
              <a:rPr lang="ru-RU" sz="1500" dirty="0" smtClean="0">
                <a:solidFill>
                  <a:prstClr val="black"/>
                </a:solidFill>
                <a:latin typeface="Times New Roman" panose="02020603050405020304" pitchFamily="18" charset="0"/>
                <a:cs typeface="Times New Roman" panose="02020603050405020304" pitchFamily="18" charset="0"/>
              </a:rPr>
              <a:t>доходы</a:t>
            </a:r>
            <a:endParaRPr lang="ru-RU" sz="1500" dirty="0">
              <a:solidFill>
                <a:prstClr val="black"/>
              </a:solidFill>
              <a:latin typeface="Times New Roman" panose="02020603050405020304" pitchFamily="18" charset="0"/>
              <a:cs typeface="Times New Roman" panose="02020603050405020304" pitchFamily="18" charset="0"/>
            </a:endParaRPr>
          </a:p>
        </p:txBody>
      </p:sp>
      <p:sp>
        <p:nvSpPr>
          <p:cNvPr id="25" name="Скругленный прямоугольник 24"/>
          <p:cNvSpPr/>
          <p:nvPr/>
        </p:nvSpPr>
        <p:spPr>
          <a:xfrm>
            <a:off x="1208441" y="5589240"/>
            <a:ext cx="3607457" cy="987504"/>
          </a:xfrm>
          <a:prstGeom prst="roundRect">
            <a:avLst/>
          </a:prstGeom>
          <a:ln/>
        </p:spPr>
        <p:style>
          <a:lnRef idx="1">
            <a:schemeClr val="accent2"/>
          </a:lnRef>
          <a:fillRef idx="2">
            <a:schemeClr val="accent2"/>
          </a:fillRef>
          <a:effectRef idx="1">
            <a:schemeClr val="accent2"/>
          </a:effectRef>
          <a:fontRef idx="minor">
            <a:schemeClr val="dk1"/>
          </a:fontRef>
        </p:style>
        <p:txBody>
          <a:bodyPr wrap="square" anchor="ctr">
            <a:spAutoFit/>
          </a:bodyPr>
          <a:lstStyle/>
          <a:p>
            <a:pPr fontAlgn="auto">
              <a:spcBef>
                <a:spcPts val="0"/>
              </a:spcBef>
              <a:spcAft>
                <a:spcPts val="0"/>
              </a:spcAft>
              <a:defRPr/>
            </a:pPr>
            <a:r>
              <a:rPr lang="ru-RU" sz="1300" dirty="0">
                <a:solidFill>
                  <a:prstClr val="black"/>
                </a:solidFill>
                <a:latin typeface="Times New Roman" pitchFamily="18" charset="0"/>
                <a:cs typeface="Times New Roman" pitchFamily="18" charset="0"/>
              </a:rPr>
              <a:t>- дотации на выравнивание  бюджетной  обеспеченности;</a:t>
            </a:r>
          </a:p>
          <a:p>
            <a:pPr fontAlgn="auto">
              <a:spcBef>
                <a:spcPts val="0"/>
              </a:spcBef>
              <a:spcAft>
                <a:spcPts val="0"/>
              </a:spcAft>
              <a:defRPr/>
            </a:pPr>
            <a:r>
              <a:rPr lang="ru-RU" sz="1300" dirty="0">
                <a:solidFill>
                  <a:prstClr val="black"/>
                </a:solidFill>
                <a:latin typeface="Times New Roman" pitchFamily="18" charset="0"/>
                <a:cs typeface="Times New Roman" pitchFamily="18" charset="0"/>
              </a:rPr>
              <a:t>-  дотации на поддержку мер по обеспечению </a:t>
            </a:r>
            <a:r>
              <a:rPr lang="ru-RU" sz="1300" dirty="0" smtClean="0">
                <a:solidFill>
                  <a:prstClr val="black"/>
                </a:solidFill>
                <a:latin typeface="Times New Roman" pitchFamily="18" charset="0"/>
                <a:cs typeface="Times New Roman" pitchFamily="18" charset="0"/>
              </a:rPr>
              <a:t>сбалансированности </a:t>
            </a:r>
            <a:r>
              <a:rPr lang="ru-RU" sz="1300" dirty="0">
                <a:solidFill>
                  <a:prstClr val="black"/>
                </a:solidFill>
                <a:latin typeface="Times New Roman" pitchFamily="18" charset="0"/>
                <a:cs typeface="Times New Roman" pitchFamily="18" charset="0"/>
              </a:rPr>
              <a:t>бюджетов.</a:t>
            </a:r>
          </a:p>
        </p:txBody>
      </p:sp>
      <p:sp>
        <p:nvSpPr>
          <p:cNvPr id="32" name="Скругленный прямоугольник 31"/>
          <p:cNvSpPr/>
          <p:nvPr/>
        </p:nvSpPr>
        <p:spPr>
          <a:xfrm>
            <a:off x="7591142" y="5036624"/>
            <a:ext cx="1200746" cy="357545"/>
          </a:xfrm>
          <a:prstGeom prst="roundRect">
            <a:avLst/>
          </a:prstGeom>
          <a:ln/>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fontAlgn="auto">
              <a:spcBef>
                <a:spcPts val="0"/>
              </a:spcBef>
              <a:spcAft>
                <a:spcPts val="0"/>
              </a:spcAft>
              <a:defRPr/>
            </a:pPr>
            <a:r>
              <a:rPr lang="ru-RU" sz="1500" dirty="0">
                <a:solidFill>
                  <a:prstClr val="black"/>
                </a:solidFill>
                <a:latin typeface="Times New Roman" panose="02020603050405020304" pitchFamily="18" charset="0"/>
                <a:cs typeface="Times New Roman" panose="02020603050405020304" pitchFamily="18" charset="0"/>
              </a:rPr>
              <a:t>Субвенции </a:t>
            </a:r>
          </a:p>
        </p:txBody>
      </p:sp>
      <p:sp>
        <p:nvSpPr>
          <p:cNvPr id="33" name="Скругленный прямоугольник 32"/>
          <p:cNvSpPr/>
          <p:nvPr/>
        </p:nvSpPr>
        <p:spPr>
          <a:xfrm>
            <a:off x="6257270" y="5045137"/>
            <a:ext cx="1214438" cy="357545"/>
          </a:xfrm>
          <a:prstGeom prst="roundRect">
            <a:avLst/>
          </a:prstGeom>
          <a:ln/>
        </p:spPr>
        <p:style>
          <a:lnRef idx="1">
            <a:schemeClr val="accent5"/>
          </a:lnRef>
          <a:fillRef idx="2">
            <a:schemeClr val="accent5"/>
          </a:fillRef>
          <a:effectRef idx="1">
            <a:schemeClr val="accent5"/>
          </a:effectRef>
          <a:fontRef idx="minor">
            <a:schemeClr val="dk1"/>
          </a:fontRef>
        </p:style>
        <p:txBody>
          <a:bodyPr anchor="ctr">
            <a:spAutoFit/>
          </a:bodyPr>
          <a:lstStyle/>
          <a:p>
            <a:pPr algn="ctr" fontAlgn="auto">
              <a:spcBef>
                <a:spcPts val="0"/>
              </a:spcBef>
              <a:spcAft>
                <a:spcPts val="0"/>
              </a:spcAft>
              <a:defRPr/>
            </a:pPr>
            <a:r>
              <a:rPr lang="ru-RU" sz="1500" dirty="0" smtClean="0">
                <a:solidFill>
                  <a:prstClr val="black"/>
                </a:solidFill>
                <a:latin typeface="Times New Roman" panose="02020603050405020304" pitchFamily="18" charset="0"/>
                <a:cs typeface="Times New Roman" panose="02020603050405020304" pitchFamily="18" charset="0"/>
              </a:rPr>
              <a:t>Субсидии</a:t>
            </a:r>
          </a:p>
        </p:txBody>
      </p:sp>
      <p:sp>
        <p:nvSpPr>
          <p:cNvPr id="34" name="Скругленный прямоугольник 33"/>
          <p:cNvSpPr/>
          <p:nvPr/>
        </p:nvSpPr>
        <p:spPr>
          <a:xfrm>
            <a:off x="6776255" y="5527294"/>
            <a:ext cx="1449678" cy="766167"/>
          </a:xfrm>
          <a:prstGeom prst="roundRect">
            <a:avLst/>
          </a:prstGeom>
          <a:ln/>
        </p:spPr>
        <p:style>
          <a:lnRef idx="1">
            <a:schemeClr val="accent5"/>
          </a:lnRef>
          <a:fillRef idx="2">
            <a:schemeClr val="accent5"/>
          </a:fillRef>
          <a:effectRef idx="1">
            <a:schemeClr val="accent5"/>
          </a:effectRef>
          <a:fontRef idx="minor">
            <a:schemeClr val="dk1"/>
          </a:fontRef>
        </p:style>
        <p:txBody>
          <a:bodyPr wrap="square" anchor="ctr">
            <a:spAutoFit/>
          </a:bodyPr>
          <a:lstStyle/>
          <a:p>
            <a:pPr algn="ctr"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Иные межбюджетные трансферты</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5</a:t>
            </a:fld>
            <a:endParaRPr lang="ru-RU" dirty="0"/>
          </a:p>
        </p:txBody>
      </p:sp>
      <p:sp>
        <p:nvSpPr>
          <p:cNvPr id="40"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5" name="TextBox 34"/>
          <p:cNvSpPr txBox="1"/>
          <p:nvPr/>
        </p:nvSpPr>
        <p:spPr>
          <a:xfrm>
            <a:off x="214282" y="689419"/>
            <a:ext cx="8788982" cy="646986"/>
          </a:xfrm>
          <a:prstGeom prst="round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fontAlgn="auto">
              <a:spcBef>
                <a:spcPts val="0"/>
              </a:spcBef>
              <a:spcAft>
                <a:spcPts val="0"/>
              </a:spcAft>
              <a:defRPr/>
            </a:pPr>
            <a:r>
              <a:rPr lang="ru-RU" sz="1600" b="1" i="1" dirty="0">
                <a:solidFill>
                  <a:prstClr val="black"/>
                </a:solidFill>
                <a:latin typeface="Times New Roman" panose="02020603050405020304" pitchFamily="18" charset="0"/>
                <a:cs typeface="Times New Roman" panose="02020603050405020304" pitchFamily="18" charset="0"/>
              </a:rPr>
              <a:t>Доходы бюджета</a:t>
            </a:r>
            <a:r>
              <a:rPr lang="ru-RU" sz="1600" dirty="0">
                <a:solidFill>
                  <a:prstClr val="black"/>
                </a:solidFill>
                <a:latin typeface="Times New Roman" panose="02020603050405020304" pitchFamily="18" charset="0"/>
                <a:cs typeface="Times New Roman" panose="02020603050405020304" pitchFamily="18" charset="0"/>
              </a:rPr>
              <a:t> – денежные средства, поступающие в распоряжение органов государственной </a:t>
            </a:r>
            <a:r>
              <a:rPr lang="ru-RU" sz="1600" dirty="0" smtClean="0">
                <a:solidFill>
                  <a:prstClr val="black"/>
                </a:solidFill>
                <a:latin typeface="Times New Roman" panose="02020603050405020304" pitchFamily="18" charset="0"/>
                <a:cs typeface="Times New Roman" panose="02020603050405020304" pitchFamily="18" charset="0"/>
              </a:rPr>
              <a:t>власти</a:t>
            </a:r>
            <a:endParaRPr lang="ru-RU" sz="1600"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2795894" y="1489593"/>
            <a:ext cx="2337775"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Неналоговые доходы</a:t>
            </a:r>
          </a:p>
        </p:txBody>
      </p:sp>
      <p:sp>
        <p:nvSpPr>
          <p:cNvPr id="37" name="Скругленный прямоугольник 36"/>
          <p:cNvSpPr/>
          <p:nvPr/>
        </p:nvSpPr>
        <p:spPr>
          <a:xfrm>
            <a:off x="5292080" y="1481507"/>
            <a:ext cx="3711184"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Безвозмездные поступления</a:t>
            </a:r>
          </a:p>
        </p:txBody>
      </p:sp>
      <p:sp>
        <p:nvSpPr>
          <p:cNvPr id="38" name="Прямоугольник 37"/>
          <p:cNvSpPr/>
          <p:nvPr/>
        </p:nvSpPr>
        <p:spPr>
          <a:xfrm>
            <a:off x="234746" y="1956746"/>
            <a:ext cx="2348685"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прибыль организаций;</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доходы физических лиц;</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налог на имущество организаций;</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 иные налоговые доходы</a:t>
            </a:r>
            <a:r>
              <a:rPr lang="ru-RU" sz="1300" dirty="0" smtClean="0">
                <a:solidFill>
                  <a:prstClr val="black"/>
                </a:solidFill>
                <a:latin typeface="Times New Roman" panose="02020603050405020304" pitchFamily="18" charset="0"/>
                <a:cs typeface="Times New Roman" panose="02020603050405020304" pitchFamily="18" charset="0"/>
              </a:rPr>
              <a:t>.</a:t>
            </a:r>
          </a:p>
        </p:txBody>
      </p:sp>
      <p:sp>
        <p:nvSpPr>
          <p:cNvPr id="39" name="Прямоугольник 38"/>
          <p:cNvSpPr/>
          <p:nvPr/>
        </p:nvSpPr>
        <p:spPr>
          <a:xfrm>
            <a:off x="5292080" y="1956746"/>
            <a:ext cx="3711184"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r>
              <a:rPr lang="ru-RU" sz="1400" dirty="0" smtClean="0">
                <a:solidFill>
                  <a:prstClr val="black"/>
                </a:solidFill>
                <a:latin typeface="Times New Roman" panose="02020603050405020304" pitchFamily="18" charset="0"/>
                <a:cs typeface="Times New Roman" panose="02020603050405020304" pitchFamily="18" charset="0"/>
              </a:rPr>
              <a:t>-</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из федерального бюджета </a:t>
            </a:r>
            <a:r>
              <a:rPr lang="ru-RU" sz="1100" dirty="0">
                <a:solidFill>
                  <a:prstClr val="black"/>
                </a:solidFill>
                <a:latin typeface="Times New Roman" panose="02020603050405020304" pitchFamily="18" charset="0"/>
                <a:cs typeface="Times New Roman" panose="02020603050405020304" pitchFamily="18" charset="0"/>
              </a:rPr>
              <a:t>(</a:t>
            </a:r>
            <a:r>
              <a:rPr lang="ru-RU" sz="1100" i="1" dirty="0">
                <a:solidFill>
                  <a:prstClr val="black"/>
                </a:solidFill>
                <a:latin typeface="Times New Roman" panose="02020603050405020304" pitchFamily="18" charset="0"/>
                <a:cs typeface="Times New Roman" panose="02020603050405020304" pitchFamily="18" charset="0"/>
              </a:rPr>
              <a:t>дотации, субсидии, субвенции, </a:t>
            </a:r>
            <a:r>
              <a:rPr lang="ru-RU" sz="1100" i="1" dirty="0" smtClean="0">
                <a:solidFill>
                  <a:prstClr val="black"/>
                </a:solidFill>
                <a:latin typeface="Times New Roman" panose="02020603050405020304" pitchFamily="18" charset="0"/>
                <a:cs typeface="Times New Roman" panose="02020603050405020304" pitchFamily="18" charset="0"/>
              </a:rPr>
              <a:t>иные </a:t>
            </a:r>
            <a:r>
              <a:rPr lang="ru-RU" sz="1100" i="1" dirty="0">
                <a:solidFill>
                  <a:prstClr val="black"/>
                </a:solidFill>
                <a:latin typeface="Times New Roman" panose="02020603050405020304" pitchFamily="18" charset="0"/>
                <a:cs typeface="Times New Roman" panose="02020603050405020304" pitchFamily="18" charset="0"/>
              </a:rPr>
              <a:t>межбюджетные трансферты</a:t>
            </a:r>
            <a:r>
              <a:rPr lang="ru-RU" sz="1100" dirty="0">
                <a:solidFill>
                  <a:prstClr val="black"/>
                </a:solidFill>
                <a:latin typeface="Times New Roman" panose="02020603050405020304" pitchFamily="18" charset="0"/>
                <a:cs typeface="Times New Roman" panose="02020603050405020304" pitchFamily="18" charset="0"/>
              </a:rPr>
              <a:t>);</a:t>
            </a:r>
          </a:p>
          <a:p>
            <a:pPr fontAlgn="auto">
              <a:spcBef>
                <a:spcPts val="0"/>
              </a:spcBef>
              <a:spcAft>
                <a:spcPts val="0"/>
              </a:spcAft>
              <a:defRPr/>
            </a:pPr>
            <a:r>
              <a:rPr lang="ru-RU" sz="1400" dirty="0">
                <a:solidFill>
                  <a:prstClr val="black"/>
                </a:solidFill>
                <a:latin typeface="Times New Roman" panose="02020603050405020304" pitchFamily="18" charset="0"/>
                <a:cs typeface="Times New Roman" panose="02020603050405020304" pitchFamily="18" charset="0"/>
              </a:rPr>
              <a:t>- </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от других бюджетов бюджетной системы </a:t>
            </a:r>
            <a:r>
              <a:rPr lang="ru-RU" sz="1400" dirty="0">
                <a:solidFill>
                  <a:prstClr val="black"/>
                </a:solidFill>
                <a:latin typeface="Times New Roman" panose="02020603050405020304" pitchFamily="18" charset="0"/>
                <a:cs typeface="Times New Roman" panose="02020603050405020304" pitchFamily="18" charset="0"/>
              </a:rPr>
              <a:t>(</a:t>
            </a:r>
            <a:r>
              <a:rPr lang="ru-RU" sz="1100" i="1" dirty="0">
                <a:solidFill>
                  <a:prstClr val="black"/>
                </a:solidFill>
                <a:latin typeface="Times New Roman" panose="02020603050405020304" pitchFamily="18" charset="0"/>
                <a:cs typeface="Times New Roman" panose="02020603050405020304" pitchFamily="18" charset="0"/>
              </a:rPr>
              <a:t>Пенсионный фонд РФ, ФСС РФ);</a:t>
            </a:r>
          </a:p>
          <a:p>
            <a:pPr fontAlgn="auto">
              <a:spcBef>
                <a:spcPts val="0"/>
              </a:spcBef>
              <a:spcAft>
                <a:spcPts val="0"/>
              </a:spcAft>
              <a:defRPr/>
            </a:pPr>
            <a:r>
              <a:rPr lang="ru-RU" sz="1400" dirty="0">
                <a:solidFill>
                  <a:prstClr val="black"/>
                </a:solidFill>
                <a:latin typeface="Times New Roman" panose="02020603050405020304" pitchFamily="18" charset="0"/>
                <a:cs typeface="Times New Roman" panose="02020603050405020304" pitchFamily="18" charset="0"/>
              </a:rPr>
              <a:t>- </a:t>
            </a:r>
            <a:r>
              <a:rPr lang="ru-RU" sz="1300" dirty="0">
                <a:solidFill>
                  <a:prstClr val="black"/>
                </a:solidFill>
                <a:latin typeface="Times New Roman" panose="02020603050405020304" pitchFamily="18" charset="0"/>
                <a:cs typeface="Times New Roman" panose="02020603050405020304" pitchFamily="18" charset="0"/>
              </a:rPr>
              <a:t>безвозмездные поступления от </a:t>
            </a:r>
            <a:r>
              <a:rPr lang="ru-RU" sz="1300" dirty="0" smtClean="0">
                <a:solidFill>
                  <a:prstClr val="black"/>
                </a:solidFill>
                <a:latin typeface="Times New Roman" panose="02020603050405020304" pitchFamily="18" charset="0"/>
                <a:cs typeface="Times New Roman" panose="02020603050405020304" pitchFamily="18" charset="0"/>
              </a:rPr>
              <a:t>государственных организаций (</a:t>
            </a:r>
            <a:r>
              <a:rPr lang="ru-RU" sz="1100" i="1" dirty="0" smtClean="0">
                <a:solidFill>
                  <a:prstClr val="black"/>
                </a:solidFill>
                <a:latin typeface="Times New Roman" panose="02020603050405020304" pitchFamily="18" charset="0"/>
                <a:cs typeface="Times New Roman" panose="02020603050405020304" pitchFamily="18" charset="0"/>
              </a:rPr>
              <a:t>Фонд содействия реформированию ЖКХ)</a:t>
            </a:r>
            <a:r>
              <a:rPr lang="ru-RU" sz="1200" dirty="0" smtClean="0">
                <a:solidFill>
                  <a:prstClr val="black"/>
                </a:solidFill>
                <a:latin typeface="Times New Roman" panose="02020603050405020304" pitchFamily="18" charset="0"/>
                <a:cs typeface="Times New Roman" panose="02020603050405020304" pitchFamily="18" charset="0"/>
              </a:rPr>
              <a:t>.</a:t>
            </a:r>
            <a:endParaRPr lang="ru-RU" sz="1100" i="1" dirty="0">
              <a:solidFill>
                <a:prstClr val="black"/>
              </a:solidFill>
              <a:latin typeface="Times New Roman" panose="02020603050405020304" pitchFamily="18" charset="0"/>
              <a:cs typeface="Times New Roman" panose="02020603050405020304" pitchFamily="18" charset="0"/>
            </a:endParaRPr>
          </a:p>
        </p:txBody>
      </p:sp>
      <p:sp>
        <p:nvSpPr>
          <p:cNvPr id="43" name="Скругленный прямоугольник 42"/>
          <p:cNvSpPr/>
          <p:nvPr/>
        </p:nvSpPr>
        <p:spPr>
          <a:xfrm>
            <a:off x="214282" y="1489593"/>
            <a:ext cx="2348685" cy="35032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sz="1500" b="1" dirty="0">
                <a:solidFill>
                  <a:prstClr val="black"/>
                </a:solidFill>
                <a:latin typeface="Times New Roman" panose="02020603050405020304" pitchFamily="18" charset="0"/>
                <a:cs typeface="Times New Roman" panose="02020603050405020304" pitchFamily="18" charset="0"/>
              </a:rPr>
              <a:t>Налоговые доходы</a:t>
            </a:r>
          </a:p>
        </p:txBody>
      </p:sp>
      <p:sp>
        <p:nvSpPr>
          <p:cNvPr id="44" name="Прямоугольник 43"/>
          <p:cNvSpPr/>
          <p:nvPr/>
        </p:nvSpPr>
        <p:spPr>
          <a:xfrm>
            <a:off x="2816359" y="1956746"/>
            <a:ext cx="2337775" cy="1824927"/>
          </a:xfrm>
          <a:prstGeom prst="rect">
            <a:avLst/>
          </a:prstGeom>
          <a:ln w="28575"/>
        </p:spPr>
        <p:style>
          <a:lnRef idx="1">
            <a:schemeClr val="accent4"/>
          </a:lnRef>
          <a:fillRef idx="2">
            <a:schemeClr val="accent4"/>
          </a:fillRef>
          <a:effectRef idx="1">
            <a:schemeClr val="accent4"/>
          </a:effectRef>
          <a:fontRef idx="minor">
            <a:schemeClr val="dk1"/>
          </a:fontRef>
        </p:style>
        <p:txBody>
          <a:bodyPr anchor="ctr"/>
          <a:lstStyle/>
          <a:p>
            <a:pPr fontAlgn="auto">
              <a:spcBef>
                <a:spcPts val="0"/>
              </a:spcBef>
              <a:spcAft>
                <a:spcPts val="0"/>
              </a:spcAft>
              <a:defRPr/>
            </a:pPr>
            <a:endParaRPr lang="ru-RU" sz="1300" dirty="0">
              <a:solidFill>
                <a:prstClr val="black"/>
              </a:solidFill>
              <a:latin typeface="Times New Roman" panose="02020603050405020304" pitchFamily="18" charset="0"/>
              <a:cs typeface="Times New Roman" panose="02020603050405020304" pitchFamily="18" charset="0"/>
            </a:endParaRP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доходы от использования государственного имущества;</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доходы от платных услуг;</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штрафы за нарушения законодательства о налогах и сборах;</a:t>
            </a:r>
          </a:p>
          <a:p>
            <a:pPr algn="just"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иные неналоговые доходы.</a:t>
            </a:r>
          </a:p>
          <a:p>
            <a:pPr fontAlgn="auto">
              <a:spcBef>
                <a:spcPts val="0"/>
              </a:spcBef>
              <a:spcAft>
                <a:spcPts val="0"/>
              </a:spcAft>
              <a:defRPr/>
            </a:pPr>
            <a:r>
              <a:rPr lang="ru-RU" sz="1300" dirty="0">
                <a:solidFill>
                  <a:prstClr val="black"/>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98543335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7"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730" y="3600694"/>
            <a:ext cx="3240360" cy="243027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539551" y="2983974"/>
            <a:ext cx="7872446" cy="369888"/>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just"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Структура государственного долга выглядит следующим образом:</a:t>
            </a:r>
          </a:p>
        </p:txBody>
      </p:sp>
      <p:grpSp>
        <p:nvGrpSpPr>
          <p:cNvPr id="14" name="Группа 136"/>
          <p:cNvGrpSpPr>
            <a:grpSpLocks/>
          </p:cNvGrpSpPr>
          <p:nvPr/>
        </p:nvGrpSpPr>
        <p:grpSpPr bwMode="auto">
          <a:xfrm>
            <a:off x="3690754" y="3412432"/>
            <a:ext cx="4099118" cy="2825700"/>
            <a:chOff x="2936230" y="2890313"/>
            <a:chExt cx="2621612" cy="2753265"/>
          </a:xfrm>
        </p:grpSpPr>
        <p:sp>
          <p:nvSpPr>
            <p:cNvPr id="15" name="Прямоугольник 14"/>
            <p:cNvSpPr/>
            <p:nvPr/>
          </p:nvSpPr>
          <p:spPr>
            <a:xfrm>
              <a:off x="3477735" y="2919723"/>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Размещение ценных бумаг (облигаций)</a:t>
              </a:r>
            </a:p>
          </p:txBody>
        </p:sp>
        <p:sp>
          <p:nvSpPr>
            <p:cNvPr id="16" name="Прямоугольник 15"/>
            <p:cNvSpPr/>
            <p:nvPr/>
          </p:nvSpPr>
          <p:spPr>
            <a:xfrm>
              <a:off x="3486140" y="3572780"/>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Привлечение бюджетных кредитов</a:t>
              </a:r>
            </a:p>
            <a:p>
              <a:pPr algn="ctr" fontAlgn="auto">
                <a:spcBef>
                  <a:spcPts val="0"/>
                </a:spcBef>
                <a:spcAft>
                  <a:spcPts val="0"/>
                </a:spcAft>
                <a:defRPr/>
              </a:pPr>
              <a:endParaRPr lang="ru-RU" sz="1600" dirty="0">
                <a:solidFill>
                  <a:schemeClr val="tx1"/>
                </a:solidFill>
              </a:endParaRPr>
            </a:p>
          </p:txBody>
        </p:sp>
        <p:sp>
          <p:nvSpPr>
            <p:cNvPr id="17" name="Прямоугольник 16"/>
            <p:cNvSpPr/>
            <p:nvPr/>
          </p:nvSpPr>
          <p:spPr>
            <a:xfrm>
              <a:off x="3486140" y="4257735"/>
              <a:ext cx="2071702" cy="571504"/>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Привлечение банковских кредитов</a:t>
              </a:r>
            </a:p>
            <a:p>
              <a:pPr algn="ctr" fontAlgn="auto">
                <a:spcBef>
                  <a:spcPts val="0"/>
                </a:spcBef>
                <a:spcAft>
                  <a:spcPts val="0"/>
                </a:spcAft>
                <a:defRPr/>
              </a:pPr>
              <a:endParaRPr lang="ru-RU" sz="1600" dirty="0">
                <a:solidFill>
                  <a:schemeClr val="tx1"/>
                </a:solidFill>
              </a:endParaRPr>
            </a:p>
          </p:txBody>
        </p:sp>
        <p:sp>
          <p:nvSpPr>
            <p:cNvPr id="18" name="Прямоугольник 17"/>
            <p:cNvSpPr/>
            <p:nvPr/>
          </p:nvSpPr>
          <p:spPr>
            <a:xfrm>
              <a:off x="3477735" y="4929198"/>
              <a:ext cx="2080107" cy="714380"/>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ru-RU" sz="1600" dirty="0">
                <a:solidFill>
                  <a:schemeClr val="tx1"/>
                </a:solidFill>
              </a:endParaRPr>
            </a:p>
            <a:p>
              <a:pPr algn="ctr" fontAlgn="auto">
                <a:spcBef>
                  <a:spcPts val="0"/>
                </a:spcBef>
                <a:spcAft>
                  <a:spcPts val="0"/>
                </a:spcAft>
                <a:defRPr/>
              </a:pPr>
              <a:r>
                <a:rPr lang="ru-RU" dirty="0">
                  <a:solidFill>
                    <a:schemeClr val="tx1"/>
                  </a:solidFill>
                  <a:latin typeface="Times New Roman" panose="02020603050405020304" pitchFamily="18" charset="0"/>
                  <a:cs typeface="Times New Roman" panose="02020603050405020304" pitchFamily="18" charset="0"/>
                </a:rPr>
                <a:t>Предоставление государственных гарантий</a:t>
              </a:r>
            </a:p>
            <a:p>
              <a:pPr algn="ctr" fontAlgn="auto">
                <a:spcBef>
                  <a:spcPts val="0"/>
                </a:spcBef>
                <a:spcAft>
                  <a:spcPts val="0"/>
                </a:spcAft>
                <a:defRPr/>
              </a:pPr>
              <a:endParaRPr lang="ru-RU" sz="1600" dirty="0">
                <a:solidFill>
                  <a:schemeClr val="tx1"/>
                </a:solidFill>
              </a:endParaRPr>
            </a:p>
          </p:txBody>
        </p:sp>
        <p:grpSp>
          <p:nvGrpSpPr>
            <p:cNvPr id="19" name="Группа 114"/>
            <p:cNvGrpSpPr>
              <a:grpSpLocks/>
            </p:cNvGrpSpPr>
            <p:nvPr/>
          </p:nvGrpSpPr>
          <p:grpSpPr bwMode="auto">
            <a:xfrm rot="-5400000">
              <a:off x="1908058" y="3918485"/>
              <a:ext cx="2570791" cy="514448"/>
              <a:chOff x="1814470" y="3079116"/>
              <a:chExt cx="5643949" cy="514449"/>
            </a:xfrm>
          </p:grpSpPr>
          <p:cxnSp>
            <p:nvCxnSpPr>
              <p:cNvPr id="21" name="Прямая соединительная линия 20"/>
              <p:cNvCxnSpPr/>
              <p:nvPr/>
            </p:nvCxnSpPr>
            <p:spPr>
              <a:xfrm>
                <a:off x="1814470" y="3084403"/>
                <a:ext cx="5643949" cy="2011"/>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Прямая соединительная линия 21"/>
              <p:cNvCxnSpPr/>
              <p:nvPr/>
            </p:nvCxnSpPr>
            <p:spPr>
              <a:xfrm rot="5400000">
                <a:off x="1561899" y="3340995"/>
                <a:ext cx="505141" cy="0"/>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p:nvPr/>
            </p:nvCxnSpPr>
            <p:spPr>
              <a:xfrm rot="5400000">
                <a:off x="3513740" y="3339650"/>
                <a:ext cx="499696" cy="3397"/>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rot="5400000">
                <a:off x="6641087" y="3333457"/>
                <a:ext cx="512080" cy="3397"/>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20" name="Прямая соединительная линия 19"/>
            <p:cNvCxnSpPr/>
            <p:nvPr/>
          </p:nvCxnSpPr>
          <p:spPr>
            <a:xfrm>
              <a:off x="2948613" y="3934780"/>
              <a:ext cx="499695" cy="1546"/>
            </a:xfrm>
            <a:prstGeom prst="line">
              <a:avLst/>
            </a:prstGeom>
            <a:ln w="381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521923" y="1844824"/>
            <a:ext cx="7890073" cy="919401"/>
          </a:xfrm>
          <a:prstGeom prst="round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fontAlgn="auto">
              <a:spcBef>
                <a:spcPts val="0"/>
              </a:spcBef>
              <a:spcAft>
                <a:spcPts val="0"/>
              </a:spcAft>
              <a:defRPr/>
            </a:pPr>
            <a:r>
              <a:rPr lang="ru-RU" sz="1600" dirty="0">
                <a:solidFill>
                  <a:schemeClr val="tx1"/>
                </a:solidFill>
                <a:latin typeface="Times New Roman" panose="02020603050405020304" pitchFamily="18" charset="0"/>
                <a:cs typeface="Times New Roman" panose="02020603050405020304" pitchFamily="18" charset="0"/>
              </a:rPr>
              <a:t>Поскольку бюджет </a:t>
            </a:r>
            <a:r>
              <a:rPr lang="ru-RU" sz="1600" dirty="0" smtClean="0">
                <a:solidFill>
                  <a:schemeClr val="tx1"/>
                </a:solidFill>
                <a:latin typeface="Times New Roman" panose="02020603050405020304" pitchFamily="18" charset="0"/>
                <a:cs typeface="Times New Roman" panose="02020603050405020304" pitchFamily="18" charset="0"/>
              </a:rPr>
              <a:t>Чувашской Республики формируется </a:t>
            </a:r>
            <a:r>
              <a:rPr lang="ru-RU" sz="1600" dirty="0">
                <a:solidFill>
                  <a:schemeClr val="tx1"/>
                </a:solidFill>
                <a:latin typeface="Times New Roman" panose="02020603050405020304" pitchFamily="18" charset="0"/>
                <a:cs typeface="Times New Roman" panose="02020603050405020304" pitchFamily="18" charset="0"/>
              </a:rPr>
              <a:t>с дефицитом, то для финансирования расходов, не обеспеченных доходами, привлекаются банковские кредиты, кредиты из федерального бюджета, размещаются облигационные займы</a:t>
            </a:r>
          </a:p>
        </p:txBody>
      </p:sp>
      <p:sp>
        <p:nvSpPr>
          <p:cNvPr id="25" name="TextBox 24"/>
          <p:cNvSpPr txBox="1"/>
          <p:nvPr/>
        </p:nvSpPr>
        <p:spPr>
          <a:xfrm>
            <a:off x="521924" y="836712"/>
            <a:ext cx="7890073" cy="783193"/>
          </a:xfrm>
          <a:prstGeom prst="round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lgn="ctr" fontAlgn="auto">
              <a:spcBef>
                <a:spcPts val="0"/>
              </a:spcBef>
              <a:spcAft>
                <a:spcPts val="0"/>
              </a:spcAft>
              <a:defRPr/>
            </a:pPr>
            <a:r>
              <a:rPr lang="ru-RU" sz="2000" b="1" dirty="0">
                <a:latin typeface="Times New Roman" panose="02020603050405020304" pitchFamily="18" charset="0"/>
                <a:cs typeface="Times New Roman" panose="02020603050405020304" pitchFamily="18" charset="0"/>
              </a:rPr>
              <a:t>Государственный долг - </a:t>
            </a:r>
            <a:r>
              <a:rPr lang="ru-RU" sz="2000" b="1" dirty="0" smtClean="0">
                <a:latin typeface="Times New Roman" panose="02020603050405020304" pitchFamily="18" charset="0"/>
                <a:cs typeface="Times New Roman" panose="02020603050405020304" pitchFamily="18" charset="0"/>
              </a:rPr>
              <a:t>долговые </a:t>
            </a:r>
            <a:r>
              <a:rPr lang="ru-RU" sz="2000" b="1" dirty="0">
                <a:latin typeface="Times New Roman" panose="02020603050405020304" pitchFamily="18" charset="0"/>
                <a:cs typeface="Times New Roman" panose="02020603050405020304" pitchFamily="18" charset="0"/>
              </a:rPr>
              <a:t>обязательства бюджета, выраженные в валюте Российской Федерации</a:t>
            </a: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6</a:t>
            </a:fld>
            <a:endParaRPr lang="ru-RU" dirty="0"/>
          </a:p>
        </p:txBody>
      </p:sp>
      <p:sp>
        <p:nvSpPr>
          <p:cNvPr id="32"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33" name="Прямая соединительная линия 3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8077005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7</a:t>
            </a:fld>
            <a:endParaRPr lang="ru-RU" dirty="0"/>
          </a:p>
        </p:txBody>
      </p:sp>
      <p:sp>
        <p:nvSpPr>
          <p:cNvPr id="11" name="Номер слайда 2"/>
          <p:cNvSpPr txBox="1">
            <a:spLocks/>
          </p:cNvSpPr>
          <p:nvPr/>
        </p:nvSpPr>
        <p:spPr>
          <a:xfrm>
            <a:off x="8748464" y="6308725"/>
            <a:ext cx="395536" cy="412750"/>
          </a:xfrm>
          <a:prstGeom prst="rect">
            <a:avLst/>
          </a:prstGeom>
        </p:spPr>
        <p:txBody>
          <a:bodyPr vert="horz" lIns="91440" tIns="45720" rIns="91440" bIns="45720" rtlCol="0" anchor="ctr"/>
          <a:lstStyle>
            <a:defPPr>
              <a:defRPr lang="ru-RU"/>
            </a:defPPr>
            <a:lvl1pPr algn="r" rtl="0" fontAlgn="auto">
              <a:spcBef>
                <a:spcPts val="0"/>
              </a:spcBef>
              <a:spcAft>
                <a:spcPts val="0"/>
              </a:spcAft>
              <a:defRPr sz="1400" kern="1200" baseline="0">
                <a:solidFill>
                  <a:srgbClr val="A03202"/>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endParaRPr lang="ru-RU" sz="1600" b="1" dirty="0">
              <a:solidFill>
                <a:prstClr val="black"/>
              </a:solidFill>
            </a:endParaRPr>
          </a:p>
        </p:txBody>
      </p:sp>
      <p:graphicFrame>
        <p:nvGraphicFramePr>
          <p:cNvPr id="4" name="Схема 3"/>
          <p:cNvGraphicFramePr/>
          <p:nvPr>
            <p:extLst>
              <p:ext uri="{D42A27DB-BD31-4B8C-83A1-F6EECF244321}">
                <p14:modId xmlns:p14="http://schemas.microsoft.com/office/powerpoint/2010/main" val="829675780"/>
              </p:ext>
            </p:extLst>
          </p:nvPr>
        </p:nvGraphicFramePr>
        <p:xfrm>
          <a:off x="21693" y="1083282"/>
          <a:ext cx="9144000" cy="5832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Скругленный прямоугольник 6"/>
          <p:cNvSpPr/>
          <p:nvPr/>
        </p:nvSpPr>
        <p:spPr>
          <a:xfrm>
            <a:off x="611560" y="1412776"/>
            <a:ext cx="2005020" cy="864096"/>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март – июнь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6673476" y="1412776"/>
            <a:ext cx="2074988" cy="843114"/>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февраль – октябрь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7367405" y="3246323"/>
            <a:ext cx="1657364" cy="108292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октябрь – декабрь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6403585" y="5767962"/>
            <a:ext cx="2039911" cy="916545"/>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декабрь</a:t>
            </a:r>
          </a:p>
          <a:p>
            <a:pPr algn="ctr"/>
            <a:r>
              <a:rPr lang="ru-RU" sz="1300" dirty="0">
                <a:solidFill>
                  <a:prstClr val="black"/>
                </a:solidFill>
                <a:latin typeface="Times New Roman" panose="02020603050405020304" pitchFamily="18" charset="0"/>
                <a:cs typeface="Times New Roman" panose="02020603050405020304" pitchFamily="18" charset="0"/>
              </a:rPr>
              <a:t>законодательные, представительные органы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6" name="Скругленный прямоугольник 15"/>
          <p:cNvSpPr/>
          <p:nvPr/>
        </p:nvSpPr>
        <p:spPr>
          <a:xfrm>
            <a:off x="474954" y="5733671"/>
            <a:ext cx="2278232" cy="985128"/>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январь – декабрь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власти, органы местного </a:t>
            </a:r>
            <a:r>
              <a:rPr lang="ru-RU" sz="1300" dirty="0" smtClean="0">
                <a:solidFill>
                  <a:prstClr val="black"/>
                </a:solidFill>
                <a:latin typeface="Times New Roman" panose="02020603050405020304" pitchFamily="18" charset="0"/>
                <a:cs typeface="Times New Roman" panose="02020603050405020304" pitchFamily="18" charset="0"/>
              </a:rPr>
              <a:t>самоуправления</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8" name="Скругленный прямоугольник 17"/>
          <p:cNvSpPr/>
          <p:nvPr/>
        </p:nvSpPr>
        <p:spPr>
          <a:xfrm>
            <a:off x="174001" y="3246323"/>
            <a:ext cx="1661695" cy="108292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600" b="1" dirty="0" smtClean="0">
                <a:solidFill>
                  <a:prstClr val="black"/>
                </a:solidFill>
                <a:latin typeface="Times New Roman" panose="02020603050405020304" pitchFamily="18" charset="0"/>
                <a:cs typeface="Times New Roman" panose="02020603050405020304" pitchFamily="18" charset="0"/>
              </a:rPr>
              <a:t>январь – февраль</a:t>
            </a:r>
          </a:p>
          <a:p>
            <a:pPr algn="ctr"/>
            <a:r>
              <a:rPr lang="ru-RU" sz="1300" dirty="0">
                <a:solidFill>
                  <a:prstClr val="black"/>
                </a:solidFill>
                <a:latin typeface="Times New Roman" panose="02020603050405020304" pitchFamily="18" charset="0"/>
                <a:cs typeface="Times New Roman" panose="02020603050405020304" pitchFamily="18" charset="0"/>
              </a:rPr>
              <a:t>органы исполнительной </a:t>
            </a:r>
            <a:r>
              <a:rPr lang="ru-RU" sz="1300" dirty="0" smtClean="0">
                <a:solidFill>
                  <a:prstClr val="black"/>
                </a:solidFill>
                <a:latin typeface="Times New Roman" panose="02020603050405020304" pitchFamily="18" charset="0"/>
                <a:cs typeface="Times New Roman" panose="02020603050405020304" pitchFamily="18" charset="0"/>
              </a:rPr>
              <a:t>власти</a:t>
            </a:r>
            <a:endParaRPr lang="ru-RU" sz="1300" dirty="0">
              <a:solidFill>
                <a:prstClr val="black"/>
              </a:solidFill>
              <a:latin typeface="Times New Roman" panose="02020603050405020304" pitchFamily="18" charset="0"/>
              <a:cs typeface="Times New Roman" panose="02020603050405020304" pitchFamily="18" charset="0"/>
            </a:endParaRPr>
          </a:p>
        </p:txBody>
      </p:sp>
      <p:sp>
        <p:nvSpPr>
          <p:cNvPr id="19" name="Скругленный прямоугольник 18"/>
          <p:cNvSpPr/>
          <p:nvPr/>
        </p:nvSpPr>
        <p:spPr>
          <a:xfrm>
            <a:off x="1318937" y="673863"/>
            <a:ext cx="6719609" cy="488377"/>
          </a:xfrm>
          <a:prstGeom prst="roundRect">
            <a:avLst/>
          </a:prstGeom>
          <a:solidFill>
            <a:schemeClr val="accent4">
              <a:lumMod val="60000"/>
              <a:lumOff val="40000"/>
            </a:schemeClr>
          </a:solidFill>
          <a:ln>
            <a:solidFill>
              <a:schemeClr val="accent4">
                <a:lumMod val="75000"/>
              </a:schemeClr>
            </a:solidFill>
          </a:ln>
        </p:spPr>
        <p:style>
          <a:lnRef idx="1">
            <a:schemeClr val="accent3"/>
          </a:lnRef>
          <a:fillRef idx="2">
            <a:schemeClr val="accent3"/>
          </a:fillRef>
          <a:effectRef idx="1">
            <a:schemeClr val="accent3"/>
          </a:effectRef>
          <a:fontRef idx="minor">
            <a:schemeClr val="dk1"/>
          </a:fontRef>
        </p:style>
        <p:txBody>
          <a:bodyPr anchor="ctr"/>
          <a:lstStyle/>
          <a:p>
            <a:pPr>
              <a:spcBef>
                <a:spcPct val="20000"/>
              </a:spcBef>
              <a:buFont typeface="Arial" charset="0"/>
              <a:buNone/>
              <a:defRPr/>
            </a:pPr>
            <a:r>
              <a:rPr lang="ru-RU" sz="1600" b="1" i="1" dirty="0" smtClean="0">
                <a:solidFill>
                  <a:schemeClr val="tx1"/>
                </a:solidFill>
                <a:latin typeface="Times New Roman" panose="02020603050405020304" pitchFamily="18" charset="0"/>
                <a:cs typeface="Times New Roman" panose="02020603050405020304" pitchFamily="18" charset="0"/>
              </a:rPr>
              <a:t>Бюджетный процесс</a:t>
            </a:r>
            <a:r>
              <a:rPr lang="ru-RU" sz="1600" dirty="0" smtClean="0">
                <a:solidFill>
                  <a:schemeClr val="tx1"/>
                </a:solidFill>
                <a:latin typeface="Times New Roman" panose="02020603050405020304" pitchFamily="18" charset="0"/>
                <a:cs typeface="Times New Roman" panose="02020603050405020304" pitchFamily="18" charset="0"/>
              </a:rPr>
              <a:t> – ежегодное формирование и исполнение бюджета</a:t>
            </a:r>
          </a:p>
        </p:txBody>
      </p:sp>
      <p:sp>
        <p:nvSpPr>
          <p:cNvPr id="20"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21" name="Прямая соединительная линия 2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8454111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pPr>
              <a:defRPr/>
            </a:pPr>
            <a:fld id="{667CCBFA-BFB9-4E9F-B6F6-694D72409F22}" type="slidenum">
              <a:rPr lang="ru-RU" smtClean="0"/>
              <a:pPr>
                <a:defRPr/>
              </a:pPr>
              <a:t>8</a:t>
            </a:fld>
            <a:endParaRPr lang="ru-RU" dirty="0"/>
          </a:p>
        </p:txBody>
      </p:sp>
      <p:sp>
        <p:nvSpPr>
          <p:cNvPr id="11" name="Номер слайда 2"/>
          <p:cNvSpPr txBox="1">
            <a:spLocks/>
          </p:cNvSpPr>
          <p:nvPr/>
        </p:nvSpPr>
        <p:spPr>
          <a:xfrm>
            <a:off x="8748464" y="6308725"/>
            <a:ext cx="395536" cy="412750"/>
          </a:xfrm>
          <a:prstGeom prst="rect">
            <a:avLst/>
          </a:prstGeom>
        </p:spPr>
        <p:txBody>
          <a:bodyPr vert="horz" lIns="91440" tIns="45720" rIns="91440" bIns="45720" rtlCol="0" anchor="ctr"/>
          <a:lstStyle>
            <a:defPPr>
              <a:defRPr lang="ru-RU"/>
            </a:defPPr>
            <a:lvl1pPr algn="r" rtl="0" fontAlgn="auto">
              <a:spcBef>
                <a:spcPts val="0"/>
              </a:spcBef>
              <a:spcAft>
                <a:spcPts val="0"/>
              </a:spcAft>
              <a:defRPr sz="1400" kern="1200" baseline="0">
                <a:solidFill>
                  <a:srgbClr val="A03202"/>
                </a:solidFill>
                <a:latin typeface="+mn-lt"/>
                <a:ea typeface="+mn-ea"/>
                <a:cs typeface="+mn-cs"/>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a:defRPr/>
            </a:pPr>
            <a:endParaRPr lang="ru-RU" sz="1600" b="1" dirty="0">
              <a:solidFill>
                <a:prstClr val="black"/>
              </a:solidFill>
            </a:endParaRPr>
          </a:p>
        </p:txBody>
      </p:sp>
      <p:graphicFrame>
        <p:nvGraphicFramePr>
          <p:cNvPr id="3" name="Схема 2"/>
          <p:cNvGraphicFramePr/>
          <p:nvPr>
            <p:extLst>
              <p:ext uri="{D42A27DB-BD31-4B8C-83A1-F6EECF244321}">
                <p14:modId xmlns:p14="http://schemas.microsoft.com/office/powerpoint/2010/main" val="2879602495"/>
              </p:ext>
            </p:extLst>
          </p:nvPr>
        </p:nvGraphicFramePr>
        <p:xfrm>
          <a:off x="509906" y="1772816"/>
          <a:ext cx="8136904" cy="4608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 name="Скругленный прямоугольник 21"/>
          <p:cNvSpPr/>
          <p:nvPr/>
        </p:nvSpPr>
        <p:spPr>
          <a:xfrm>
            <a:off x="1259632" y="836712"/>
            <a:ext cx="6840760" cy="578863"/>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700" b="1" dirty="0" smtClean="0">
                <a:solidFill>
                  <a:prstClr val="black"/>
                </a:solidFill>
                <a:latin typeface="Times New Roman" panose="02020603050405020304" pitchFamily="18" charset="0"/>
                <a:cs typeface="Times New Roman" panose="02020603050405020304" pitchFamily="18" charset="0"/>
              </a:rPr>
              <a:t>Составление проекта республиканского бюджета Чувашской Республики основывается на:</a:t>
            </a:r>
            <a:endParaRPr lang="ru-RU" sz="1700" b="1" dirty="0">
              <a:solidFill>
                <a:prstClr val="black"/>
              </a:solidFill>
              <a:latin typeface="Times New Roman" panose="02020603050405020304" pitchFamily="18" charset="0"/>
              <a:cs typeface="Times New Roman" panose="02020603050405020304" pitchFamily="18" charset="0"/>
            </a:endParaRPr>
          </a:p>
        </p:txBody>
      </p:sp>
      <p:sp>
        <p:nvSpPr>
          <p:cNvPr id="12" name="Заголовок 1"/>
          <p:cNvSpPr txBox="1">
            <a:spLocks/>
          </p:cNvSpPr>
          <p:nvPr/>
        </p:nvSpPr>
        <p:spPr>
          <a:xfrm>
            <a:off x="259730" y="69850"/>
            <a:ext cx="4572000"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400" dirty="0" smtClean="0">
                <a:solidFill>
                  <a:schemeClr val="tx1"/>
                </a:solidFill>
                <a:effectLst/>
                <a:latin typeface="Times New Roman" panose="02020603050405020304" pitchFamily="18" charset="0"/>
                <a:cs typeface="Times New Roman" panose="02020603050405020304" pitchFamily="18" charset="0"/>
              </a:rPr>
              <a:t>Основные термины и понятия</a:t>
            </a:r>
            <a:endParaRPr lang="ru-RU" sz="24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5829931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kredi_politik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808" y="3177344"/>
            <a:ext cx="2593130" cy="194421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pPr>
              <a:defRPr/>
            </a:pPr>
            <a:fld id="{5134FBE4-DC40-4A96-AB83-42E61AAB2036}" type="slidenum">
              <a:rPr lang="ru-RU" smtClean="0"/>
              <a:pPr>
                <a:defRPr/>
              </a:pPr>
              <a:t>9</a:t>
            </a:fld>
            <a:endParaRPr lang="ru-RU" dirty="0"/>
          </a:p>
        </p:txBody>
      </p:sp>
      <p:sp>
        <p:nvSpPr>
          <p:cNvPr id="5" name="Скругленный прямоугольник 4"/>
          <p:cNvSpPr/>
          <p:nvPr/>
        </p:nvSpPr>
        <p:spPr>
          <a:xfrm>
            <a:off x="179512" y="836712"/>
            <a:ext cx="6192688" cy="1872208"/>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500" b="1" dirty="0" smtClean="0">
                <a:solidFill>
                  <a:prstClr val="black"/>
                </a:solidFill>
                <a:latin typeface="Times New Roman" panose="02020603050405020304" pitchFamily="18" charset="0"/>
                <a:cs typeface="Times New Roman" panose="02020603050405020304" pitchFamily="18" charset="0"/>
              </a:rPr>
              <a:t>     </a:t>
            </a:r>
            <a:r>
              <a:rPr lang="ru-RU" sz="1400" dirty="0" smtClean="0">
                <a:solidFill>
                  <a:prstClr val="black"/>
                </a:solidFill>
                <a:latin typeface="Times New Roman" panose="02020603050405020304" pitchFamily="18" charset="0"/>
                <a:cs typeface="Times New Roman" panose="02020603050405020304" pitchFamily="18" charset="0"/>
              </a:rPr>
              <a:t>Ухудшение условий </a:t>
            </a:r>
            <a:r>
              <a:rPr lang="ru-RU" sz="1400" dirty="0">
                <a:solidFill>
                  <a:prstClr val="black"/>
                </a:solidFill>
                <a:latin typeface="Times New Roman" panose="02020603050405020304" pitchFamily="18" charset="0"/>
                <a:cs typeface="Times New Roman" panose="02020603050405020304" pitchFamily="18" charset="0"/>
              </a:rPr>
              <a:t>функционирования экономики приводит к замедлению роста или снижению доходов бюджетов, а расходные обязательства сохраняются практически на прежнем </a:t>
            </a:r>
            <a:r>
              <a:rPr lang="ru-RU" sz="1400" dirty="0" smtClean="0">
                <a:solidFill>
                  <a:prstClr val="black"/>
                </a:solidFill>
                <a:latin typeface="Times New Roman" panose="02020603050405020304" pitchFamily="18" charset="0"/>
                <a:cs typeface="Times New Roman" panose="02020603050405020304" pitchFamily="18" charset="0"/>
              </a:rPr>
              <a:t>уровне. Дефицит </a:t>
            </a:r>
            <a:r>
              <a:rPr lang="ru-RU" sz="1400" dirty="0">
                <a:solidFill>
                  <a:prstClr val="black"/>
                </a:solidFill>
                <a:latin typeface="Times New Roman" panose="02020603050405020304" pitchFamily="18" charset="0"/>
                <a:cs typeface="Times New Roman" panose="02020603050405020304" pitchFamily="18" charset="0"/>
              </a:rPr>
              <a:t>становится угрозой выполнения социальных обязательств государства и для его преодоления применяются </a:t>
            </a:r>
            <a:r>
              <a:rPr lang="ru-RU" sz="1400" dirty="0" smtClean="0">
                <a:solidFill>
                  <a:prstClr val="black"/>
                </a:solidFill>
                <a:latin typeface="Times New Roman" panose="02020603050405020304" pitchFamily="18" charset="0"/>
                <a:cs typeface="Times New Roman" panose="02020603050405020304" pitchFamily="18" charset="0"/>
              </a:rPr>
              <a:t>методы </a:t>
            </a:r>
            <a:r>
              <a:rPr lang="ru-RU" sz="1400" dirty="0">
                <a:solidFill>
                  <a:prstClr val="black"/>
                </a:solidFill>
                <a:latin typeface="Times New Roman" panose="02020603050405020304" pitchFamily="18" charset="0"/>
                <a:cs typeface="Times New Roman" panose="02020603050405020304" pitchFamily="18" charset="0"/>
              </a:rPr>
              <a:t>мобилизации доходов и оптимизации использования бюджетных средств, направленные на обеспечение </a:t>
            </a:r>
            <a:r>
              <a:rPr lang="ru-RU" sz="1400" dirty="0" smtClean="0">
                <a:solidFill>
                  <a:prstClr val="black"/>
                </a:solidFill>
                <a:latin typeface="Times New Roman" panose="02020603050405020304" pitchFamily="18" charset="0"/>
                <a:cs typeface="Times New Roman" panose="02020603050405020304" pitchFamily="18" charset="0"/>
              </a:rPr>
              <a:t>баланса</a:t>
            </a:r>
          </a:p>
        </p:txBody>
      </p:sp>
      <p:sp>
        <p:nvSpPr>
          <p:cNvPr id="6" name="Скругленный прямоугольник 5"/>
          <p:cNvSpPr/>
          <p:nvPr/>
        </p:nvSpPr>
        <p:spPr>
          <a:xfrm>
            <a:off x="2987824" y="2925317"/>
            <a:ext cx="5985048" cy="2448271"/>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500" b="1" dirty="0" smtClean="0">
                <a:solidFill>
                  <a:prstClr val="black"/>
                </a:solidFill>
                <a:latin typeface="Times New Roman" panose="02020603050405020304" pitchFamily="18" charset="0"/>
                <a:cs typeface="Times New Roman" panose="02020603050405020304" pitchFamily="18" charset="0"/>
              </a:rPr>
              <a:t>    </a:t>
            </a:r>
            <a:r>
              <a:rPr lang="ru-RU" sz="1400" dirty="0" smtClean="0">
                <a:solidFill>
                  <a:prstClr val="black"/>
                </a:solidFill>
                <a:latin typeface="Times New Roman" panose="02020603050405020304" pitchFamily="18" charset="0"/>
                <a:cs typeface="Times New Roman" panose="02020603050405020304" pitchFamily="18" charset="0"/>
              </a:rPr>
              <a:t>Когда </a:t>
            </a:r>
            <a:r>
              <a:rPr lang="ru-RU" sz="1400" dirty="0">
                <a:solidFill>
                  <a:prstClr val="black"/>
                </a:solidFill>
                <a:latin typeface="Times New Roman" panose="02020603050405020304" pitchFamily="18" charset="0"/>
                <a:cs typeface="Times New Roman" panose="02020603050405020304" pitchFamily="18" charset="0"/>
              </a:rPr>
              <a:t>возможности привлечения традиционных доходных источников (налоги, сборы, отчисления и др.) и сокращения расходов исчерпаны, на покрытие дефицита бюджета направляются заемные средства. </a:t>
            </a:r>
            <a:endParaRPr lang="ru-RU" sz="1400" dirty="0" smtClean="0">
              <a:solidFill>
                <a:prstClr val="black"/>
              </a:solidFill>
              <a:latin typeface="Times New Roman" panose="02020603050405020304" pitchFamily="18" charset="0"/>
              <a:cs typeface="Times New Roman" panose="02020603050405020304" pitchFamily="18" charset="0"/>
            </a:endParaRPr>
          </a:p>
          <a:p>
            <a:pPr algn="just"/>
            <a:r>
              <a:rPr lang="ru-RU" sz="1400" dirty="0">
                <a:solidFill>
                  <a:prstClr val="black"/>
                </a:solidFill>
                <a:latin typeface="Times New Roman" panose="02020603050405020304" pitchFamily="18" charset="0"/>
                <a:cs typeface="Times New Roman" panose="02020603050405020304" pitchFamily="18" charset="0"/>
              </a:rPr>
              <a:t> </a:t>
            </a:r>
            <a:r>
              <a:rPr lang="ru-RU" sz="1400" dirty="0" smtClean="0">
                <a:solidFill>
                  <a:prstClr val="black"/>
                </a:solidFill>
                <a:latin typeface="Times New Roman" panose="02020603050405020304" pitchFamily="18" charset="0"/>
                <a:cs typeface="Times New Roman" panose="02020603050405020304" pitchFamily="18" charset="0"/>
              </a:rPr>
              <a:t>   Формирование </a:t>
            </a:r>
            <a:r>
              <a:rPr lang="ru-RU" sz="1400" dirty="0">
                <a:solidFill>
                  <a:prstClr val="black"/>
                </a:solidFill>
                <a:latin typeface="Times New Roman" panose="02020603050405020304" pitchFamily="18" charset="0"/>
                <a:cs typeface="Times New Roman" panose="02020603050405020304" pitchFamily="18" charset="0"/>
              </a:rPr>
              <a:t>эффективного механизма заимствований, позволяющего привлекать дополнительные ресурсы при минимальных издержках, - суть долговой политики региона, нацеленной, прежде всего, на преодоление дефицитности бюджета и достижение его сбалансированности</a:t>
            </a:r>
            <a:r>
              <a:rPr lang="ru-RU" sz="1400" dirty="0" smtClean="0">
                <a:solidFill>
                  <a:prstClr val="black"/>
                </a:solidFill>
                <a:latin typeface="Times New Roman" panose="02020603050405020304" pitchFamily="18" charset="0"/>
                <a:cs typeface="Times New Roman" panose="02020603050405020304" pitchFamily="18" charset="0"/>
              </a:rPr>
              <a:t>.</a:t>
            </a:r>
          </a:p>
          <a:p>
            <a:pPr algn="just"/>
            <a:r>
              <a:rPr lang="ru-RU" sz="1400" dirty="0" smtClean="0">
                <a:solidFill>
                  <a:prstClr val="black"/>
                </a:solidFill>
                <a:latin typeface="Times New Roman" panose="02020603050405020304" pitchFamily="18" charset="0"/>
                <a:cs typeface="Times New Roman" panose="02020603050405020304" pitchFamily="18" charset="0"/>
              </a:rPr>
              <a:t>    Вытекающая из этого задача – сокращение государственного долга Чувашской Республики</a:t>
            </a:r>
          </a:p>
        </p:txBody>
      </p:sp>
      <p:sp>
        <p:nvSpPr>
          <p:cNvPr id="7" name="Скругленный прямоугольник 6"/>
          <p:cNvSpPr/>
          <p:nvPr/>
        </p:nvSpPr>
        <p:spPr>
          <a:xfrm>
            <a:off x="179512" y="5661248"/>
            <a:ext cx="5616624" cy="936104"/>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p>
            <a:pPr algn="just"/>
            <a:r>
              <a:rPr lang="ru-RU" sz="1500" b="1" dirty="0" smtClean="0">
                <a:solidFill>
                  <a:prstClr val="black"/>
                </a:solidFill>
                <a:latin typeface="Times New Roman" panose="02020603050405020304" pitchFamily="18" charset="0"/>
                <a:cs typeface="Times New Roman" panose="02020603050405020304" pitchFamily="18" charset="0"/>
              </a:rPr>
              <a:t>     </a:t>
            </a:r>
            <a:r>
              <a:rPr lang="ru-RU" sz="1500" dirty="0" smtClean="0">
                <a:solidFill>
                  <a:prstClr val="black"/>
                </a:solidFill>
                <a:latin typeface="Times New Roman" panose="02020603050405020304" pitchFamily="18" charset="0"/>
                <a:cs typeface="Times New Roman" panose="02020603050405020304" pitchFamily="18" charset="0"/>
              </a:rPr>
              <a:t>Проведение </a:t>
            </a:r>
            <a:r>
              <a:rPr lang="ru-RU" sz="1500" dirty="0">
                <a:solidFill>
                  <a:prstClr val="black"/>
                </a:solidFill>
                <a:latin typeface="Times New Roman" panose="02020603050405020304" pitchFamily="18" charset="0"/>
                <a:cs typeface="Times New Roman" panose="02020603050405020304" pitchFamily="18" charset="0"/>
              </a:rPr>
              <a:t>предсказуемой и ответственной бюджетной политики является важнейшей предпосылкой для обеспечения макроэкономической </a:t>
            </a:r>
            <a:r>
              <a:rPr lang="ru-RU" sz="1500" dirty="0" smtClean="0">
                <a:solidFill>
                  <a:prstClr val="black"/>
                </a:solidFill>
                <a:latin typeface="Times New Roman" panose="02020603050405020304" pitchFamily="18" charset="0"/>
                <a:cs typeface="Times New Roman" panose="02020603050405020304" pitchFamily="18" charset="0"/>
              </a:rPr>
              <a:t>стабильности</a:t>
            </a:r>
          </a:p>
        </p:txBody>
      </p:sp>
      <p:pic>
        <p:nvPicPr>
          <p:cNvPr id="1027" name="Picture 3" descr="E:\11e809349eb14856577a0116ad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47916" y="843136"/>
            <a:ext cx="2332230" cy="186578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Заголовок 1"/>
          <p:cNvSpPr txBox="1">
            <a:spLocks/>
          </p:cNvSpPr>
          <p:nvPr/>
        </p:nvSpPr>
        <p:spPr>
          <a:xfrm>
            <a:off x="259729" y="-13063"/>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a:solidFill>
                  <a:schemeClr val="tx1"/>
                </a:solidFill>
                <a:effectLst/>
                <a:latin typeface="Times New Roman" panose="02020603050405020304" pitchFamily="18" charset="0"/>
                <a:cs typeface="Times New Roman" panose="02020603050405020304" pitchFamily="18" charset="0"/>
              </a:rPr>
              <a:t>Риски и проблемы в сфере бюджетной политики Чувашской Республики</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8020606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pPr>
              <a:defRPr/>
            </a:pPr>
            <a:fld id="{667CCBFA-BFB9-4E9F-B6F6-694D72409F22}" type="slidenum">
              <a:rPr lang="ru-RU" smtClean="0"/>
              <a:pPr>
                <a:defRPr/>
              </a:pPr>
              <a:t>10</a:t>
            </a:fld>
            <a:endParaRPr lang="ru-RU" dirty="0"/>
          </a:p>
        </p:txBody>
      </p:sp>
      <p:sp>
        <p:nvSpPr>
          <p:cNvPr id="8" name="Скругленный прямоугольник 7"/>
          <p:cNvSpPr/>
          <p:nvPr/>
        </p:nvSpPr>
        <p:spPr>
          <a:xfrm>
            <a:off x="411036" y="1052737"/>
            <a:ext cx="7759026" cy="9000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latin typeface="Times New Roman" panose="02020603050405020304" pitchFamily="18" charset="0"/>
                <a:cs typeface="Times New Roman" panose="02020603050405020304" pitchFamily="18" charset="0"/>
              </a:rPr>
              <a:t>План </a:t>
            </a:r>
            <a:r>
              <a:rPr lang="ru-RU" dirty="0">
                <a:latin typeface="Times New Roman" panose="02020603050405020304" pitchFamily="18" charset="0"/>
                <a:cs typeface="Times New Roman" panose="02020603050405020304" pitchFamily="18" charset="0"/>
              </a:rPr>
              <a:t>мероприятий по оздоровлению государственных финансов Чувашской Республики и </a:t>
            </a:r>
            <a:r>
              <a:rPr lang="ru-RU" dirty="0" smtClean="0">
                <a:latin typeface="Times New Roman" panose="02020603050405020304" pitchFamily="18" charset="0"/>
                <a:cs typeface="Times New Roman" panose="02020603050405020304" pitchFamily="18" charset="0"/>
              </a:rPr>
              <a:t>план </a:t>
            </a:r>
            <a:r>
              <a:rPr lang="ru-RU" dirty="0">
                <a:latin typeface="Times New Roman" panose="02020603050405020304" pitchFamily="18" charset="0"/>
                <a:cs typeface="Times New Roman" panose="02020603050405020304" pitchFamily="18" charset="0"/>
              </a:rPr>
              <a:t>мероприятий по сокращению государственного долга Чувашской Республики</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13" name="Скругленный прямоугольник 12"/>
          <p:cNvSpPr/>
          <p:nvPr/>
        </p:nvSpPr>
        <p:spPr>
          <a:xfrm>
            <a:off x="4716016" y="1988840"/>
            <a:ext cx="4185023" cy="792087"/>
          </a:xfrm>
          <a:prstGeom prst="roundRect">
            <a:avLst/>
          </a:prstGeom>
        </p:spPr>
        <p:style>
          <a:lnRef idx="1">
            <a:schemeClr val="accent3"/>
          </a:lnRef>
          <a:fillRef idx="2">
            <a:schemeClr val="accent3"/>
          </a:fillRef>
          <a:effectRef idx="1">
            <a:schemeClr val="accent3"/>
          </a:effectRef>
          <a:fontRef idx="minor">
            <a:schemeClr val="dk1"/>
          </a:fontRef>
        </p:style>
        <p:txBody>
          <a:bodyPr lIns="0" tIns="0" rIns="0" bIns="0" anchor="ctr" anchorCtr="0"/>
          <a:lstStyle/>
          <a:p>
            <a:r>
              <a:rPr lang="ru-RU" sz="1500" i="1" dirty="0" smtClean="0">
                <a:latin typeface="Times New Roman" panose="02020603050405020304" pitchFamily="18" charset="0"/>
                <a:cs typeface="Times New Roman" panose="02020603050405020304" pitchFamily="18" charset="0"/>
              </a:rPr>
              <a:t>утверждены </a:t>
            </a:r>
            <a:r>
              <a:rPr lang="ru-RU" sz="1500" i="1" dirty="0">
                <a:latin typeface="Times New Roman" panose="02020603050405020304" pitchFamily="18" charset="0"/>
                <a:cs typeface="Times New Roman" panose="02020603050405020304" pitchFamily="18" charset="0"/>
              </a:rPr>
              <a:t>распоряжением Кабинета Министров Чувашской Республики от 21 января 2013 г. № </a:t>
            </a:r>
            <a:r>
              <a:rPr lang="ru-RU" sz="1500" i="1" dirty="0" smtClean="0">
                <a:latin typeface="Times New Roman" panose="02020603050405020304" pitchFamily="18" charset="0"/>
                <a:cs typeface="Times New Roman" panose="02020603050405020304" pitchFamily="18" charset="0"/>
              </a:rPr>
              <a:t>21-р</a:t>
            </a:r>
            <a:endParaRPr lang="ru-RU" sz="1500" b="1" i="1" dirty="0">
              <a:solidFill>
                <a:prstClr val="black"/>
              </a:solidFill>
              <a:latin typeface="Times New Roman" panose="02020603050405020304" pitchFamily="18" charset="0"/>
              <a:cs typeface="Times New Roman" panose="02020603050405020304" pitchFamily="18" charset="0"/>
            </a:endParaRPr>
          </a:p>
        </p:txBody>
      </p:sp>
      <p:sp>
        <p:nvSpPr>
          <p:cNvPr id="22" name="Скругленный прямоугольник 21"/>
          <p:cNvSpPr/>
          <p:nvPr/>
        </p:nvSpPr>
        <p:spPr>
          <a:xfrm>
            <a:off x="411036" y="2852937"/>
            <a:ext cx="7759026" cy="9000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smtClean="0">
                <a:latin typeface="Times New Roman" panose="02020603050405020304" pitchFamily="18" charset="0"/>
                <a:cs typeface="Times New Roman" panose="02020603050405020304" pitchFamily="18" charset="0"/>
              </a:rPr>
              <a:t>План </a:t>
            </a:r>
            <a:r>
              <a:rPr lang="ru-RU" dirty="0">
                <a:latin typeface="Times New Roman" panose="02020603050405020304" pitchFamily="18" charset="0"/>
                <a:cs typeface="Times New Roman" panose="02020603050405020304" pitchFamily="18" charset="0"/>
              </a:rPr>
              <a:t>мероприятий по росту доходов, оптимизации расходов и совершенствованию долговой политики Чувашской Республики на 2013–2018 годы</a:t>
            </a:r>
            <a:endParaRPr lang="ru-RU" dirty="0">
              <a:solidFill>
                <a:prstClr val="black"/>
              </a:solidFill>
              <a:latin typeface="Times New Roman" panose="02020603050405020304" pitchFamily="18" charset="0"/>
              <a:cs typeface="Times New Roman" panose="02020603050405020304" pitchFamily="18" charset="0"/>
            </a:endParaRPr>
          </a:p>
        </p:txBody>
      </p:sp>
      <p:sp>
        <p:nvSpPr>
          <p:cNvPr id="23" name="Скругленный прямоугольник 22"/>
          <p:cNvSpPr/>
          <p:nvPr/>
        </p:nvSpPr>
        <p:spPr>
          <a:xfrm>
            <a:off x="4712938" y="3853987"/>
            <a:ext cx="4185023" cy="864096"/>
          </a:xfrm>
          <a:prstGeom prst="roundRect">
            <a:avLst/>
          </a:prstGeom>
        </p:spPr>
        <p:style>
          <a:lnRef idx="1">
            <a:schemeClr val="accent3"/>
          </a:lnRef>
          <a:fillRef idx="2">
            <a:schemeClr val="accent3"/>
          </a:fillRef>
          <a:effectRef idx="1">
            <a:schemeClr val="accent3"/>
          </a:effectRef>
          <a:fontRef idx="minor">
            <a:schemeClr val="dk1"/>
          </a:fontRef>
        </p:style>
        <p:txBody>
          <a:bodyPr lIns="0" tIns="0" rIns="0" bIns="0" anchor="ctr" anchorCtr="0"/>
          <a:lstStyle/>
          <a:p>
            <a:r>
              <a:rPr lang="ru-RU" sz="1500" i="1" dirty="0" smtClean="0">
                <a:latin typeface="Times New Roman" panose="02020603050405020304" pitchFamily="18" charset="0"/>
                <a:cs typeface="Times New Roman" panose="02020603050405020304" pitchFamily="18" charset="0"/>
              </a:rPr>
              <a:t>утвержден </a:t>
            </a:r>
            <a:r>
              <a:rPr lang="ru-RU" sz="1500" i="1" dirty="0">
                <a:latin typeface="Times New Roman" panose="02020603050405020304" pitchFamily="18" charset="0"/>
                <a:cs typeface="Times New Roman" panose="02020603050405020304" pitchFamily="18" charset="0"/>
              </a:rPr>
              <a:t>распоряжением Кабинета Министров Чувашской Республики 15 ноября 2013 г. № 680-р </a:t>
            </a:r>
            <a:endParaRPr lang="ru-RU" sz="1500" b="1" i="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411036" y="4880314"/>
            <a:ext cx="7759026" cy="7200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dirty="0">
                <a:latin typeface="Times New Roman" panose="02020603050405020304" pitchFamily="18" charset="0"/>
                <a:cs typeface="Times New Roman" panose="02020603050405020304" pitchFamily="18" charset="0"/>
              </a:rPr>
              <a:t>План обеспечения стабильного социально-экономического развития Чувашской Республики на 2016 - 2017 годы</a:t>
            </a:r>
          </a:p>
        </p:txBody>
      </p:sp>
      <p:sp>
        <p:nvSpPr>
          <p:cNvPr id="14" name="Скругленный прямоугольник 13"/>
          <p:cNvSpPr/>
          <p:nvPr/>
        </p:nvSpPr>
        <p:spPr>
          <a:xfrm>
            <a:off x="4716015" y="5688000"/>
            <a:ext cx="4185023" cy="572740"/>
          </a:xfrm>
          <a:prstGeom prst="roundRect">
            <a:avLst/>
          </a:prstGeom>
        </p:spPr>
        <p:style>
          <a:lnRef idx="1">
            <a:schemeClr val="accent3"/>
          </a:lnRef>
          <a:fillRef idx="2">
            <a:schemeClr val="accent3"/>
          </a:fillRef>
          <a:effectRef idx="1">
            <a:schemeClr val="accent3"/>
          </a:effectRef>
          <a:fontRef idx="minor">
            <a:schemeClr val="dk1"/>
          </a:fontRef>
        </p:style>
        <p:txBody>
          <a:bodyPr lIns="0" tIns="0" rIns="0" bIns="0" anchor="ctr" anchorCtr="0"/>
          <a:lstStyle/>
          <a:p>
            <a:r>
              <a:rPr lang="ru-RU" sz="1500" i="1" dirty="0" smtClean="0">
                <a:latin typeface="Times New Roman" panose="02020603050405020304" pitchFamily="18" charset="0"/>
                <a:cs typeface="Times New Roman" panose="02020603050405020304" pitchFamily="18" charset="0"/>
              </a:rPr>
              <a:t>утвержден </a:t>
            </a:r>
            <a:r>
              <a:rPr lang="ru-RU" sz="1500" i="1" dirty="0">
                <a:latin typeface="Times New Roman" panose="02020603050405020304" pitchFamily="18" charset="0"/>
                <a:cs typeface="Times New Roman" panose="02020603050405020304" pitchFamily="18" charset="0"/>
              </a:rPr>
              <a:t>распоряжением </a:t>
            </a:r>
            <a:r>
              <a:rPr lang="ru-RU" sz="1500" i="1" dirty="0" smtClean="0">
                <a:latin typeface="Times New Roman" panose="02020603050405020304" pitchFamily="18" charset="0"/>
                <a:cs typeface="Times New Roman" panose="02020603050405020304" pitchFamily="18" charset="0"/>
              </a:rPr>
              <a:t>Главы </a:t>
            </a:r>
            <a:r>
              <a:rPr lang="ru-RU" sz="1500" i="1" dirty="0">
                <a:latin typeface="Times New Roman" panose="02020603050405020304" pitchFamily="18" charset="0"/>
                <a:cs typeface="Times New Roman" panose="02020603050405020304" pitchFamily="18" charset="0"/>
              </a:rPr>
              <a:t>Чувашской Республики </a:t>
            </a:r>
            <a:r>
              <a:rPr lang="ru-RU" sz="1500" i="1" dirty="0" smtClean="0">
                <a:latin typeface="Times New Roman" panose="02020603050405020304" pitchFamily="18" charset="0"/>
                <a:cs typeface="Times New Roman" panose="02020603050405020304" pitchFamily="18" charset="0"/>
              </a:rPr>
              <a:t>14 марта 2016 </a:t>
            </a:r>
            <a:r>
              <a:rPr lang="ru-RU" sz="1500" i="1" dirty="0">
                <a:latin typeface="Times New Roman" panose="02020603050405020304" pitchFamily="18" charset="0"/>
                <a:cs typeface="Times New Roman" panose="02020603050405020304" pitchFamily="18" charset="0"/>
              </a:rPr>
              <a:t>г. № </a:t>
            </a:r>
            <a:r>
              <a:rPr lang="ru-RU" sz="1500" i="1" dirty="0" smtClean="0">
                <a:latin typeface="Times New Roman" panose="02020603050405020304" pitchFamily="18" charset="0"/>
                <a:cs typeface="Times New Roman" panose="02020603050405020304" pitchFamily="18" charset="0"/>
              </a:rPr>
              <a:t>66-рг </a:t>
            </a:r>
            <a:endParaRPr lang="ru-RU" sz="1500" b="1" i="1" dirty="0">
              <a:solidFill>
                <a:prstClr val="black"/>
              </a:solidFill>
              <a:latin typeface="Times New Roman" panose="02020603050405020304" pitchFamily="18" charset="0"/>
              <a:cs typeface="Times New Roman" panose="02020603050405020304" pitchFamily="18" charset="0"/>
            </a:endParaRPr>
          </a:p>
        </p:txBody>
      </p:sp>
      <p:sp>
        <p:nvSpPr>
          <p:cNvPr id="10" name="Заголовок 1"/>
          <p:cNvSpPr txBox="1">
            <a:spLocks/>
          </p:cNvSpPr>
          <p:nvPr/>
        </p:nvSpPr>
        <p:spPr>
          <a:xfrm>
            <a:off x="259729" y="-13063"/>
            <a:ext cx="7192591"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Меры, принимаемые </a:t>
            </a:r>
            <a:r>
              <a:rPr lang="ru-RU" sz="1800" dirty="0" smtClean="0">
                <a:solidFill>
                  <a:schemeClr val="tx1"/>
                </a:solidFill>
                <a:effectLst/>
                <a:latin typeface="Times New Roman" panose="02020603050405020304" pitchFamily="18" charset="0"/>
                <a:cs typeface="Times New Roman" panose="02020603050405020304" pitchFamily="18" charset="0"/>
              </a:rPr>
              <a:t>для </a:t>
            </a:r>
            <a:r>
              <a:rPr lang="ru-RU" sz="1800" dirty="0">
                <a:solidFill>
                  <a:schemeClr val="tx1"/>
                </a:solidFill>
                <a:effectLst/>
                <a:latin typeface="Times New Roman" panose="02020603050405020304" pitchFamily="18" charset="0"/>
                <a:cs typeface="Times New Roman" panose="02020603050405020304" pitchFamily="18" charset="0"/>
              </a:rPr>
              <a:t>минимизации основных бюджетных рисков и преодоления проблем в бюджетной сфере</a:t>
            </a:r>
          </a:p>
        </p:txBody>
      </p:sp>
      <p:cxnSp>
        <p:nvCxnSpPr>
          <p:cNvPr id="11" name="Прямая соединительная линия 1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9284189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i.smirnov\Documents\Бюджет для граждан\Фото\fot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145" y="5396616"/>
            <a:ext cx="2009575" cy="133840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122" name="Picture 2" descr="T:\ОБП\Лукин\Картинки\расходы.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4576" y="765515"/>
            <a:ext cx="1867998" cy="9918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0" name="Номер слайда 39"/>
          <p:cNvSpPr>
            <a:spLocks noGrp="1"/>
          </p:cNvSpPr>
          <p:nvPr>
            <p:ph type="sldNum" sz="quarter" idx="12"/>
          </p:nvPr>
        </p:nvSpPr>
        <p:spPr/>
        <p:txBody>
          <a:bodyPr/>
          <a:lstStyle/>
          <a:p>
            <a:pPr>
              <a:defRPr/>
            </a:pPr>
            <a:fld id="{667CCBFA-BFB9-4E9F-B6F6-694D72409F22}" type="slidenum">
              <a:rPr lang="ru-RU" smtClean="0"/>
              <a:pPr>
                <a:defRPr/>
              </a:pPr>
              <a:t>11</a:t>
            </a:fld>
            <a:endParaRPr lang="ru-RU" dirty="0"/>
          </a:p>
        </p:txBody>
      </p:sp>
      <p:sp>
        <p:nvSpPr>
          <p:cNvPr id="31" name="Заголовок 1"/>
          <p:cNvSpPr txBox="1">
            <a:spLocks/>
          </p:cNvSpPr>
          <p:nvPr/>
        </p:nvSpPr>
        <p:spPr>
          <a:xfrm>
            <a:off x="238011" y="69850"/>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a:solidFill>
                  <a:schemeClr val="tx1"/>
                </a:solidFill>
                <a:effectLst/>
                <a:latin typeface="Times New Roman" panose="02020603050405020304" pitchFamily="18" charset="0"/>
                <a:cs typeface="Times New Roman" panose="02020603050405020304" pitchFamily="18" charset="0"/>
              </a:rPr>
              <a:t>Результаты бюджетной политики в </a:t>
            </a:r>
            <a:r>
              <a:rPr lang="ru-RU" sz="2000" dirty="0" smtClean="0">
                <a:solidFill>
                  <a:schemeClr val="tx1"/>
                </a:solidFill>
                <a:effectLst/>
                <a:latin typeface="Times New Roman" panose="02020603050405020304" pitchFamily="18" charset="0"/>
                <a:cs typeface="Times New Roman" panose="02020603050405020304" pitchFamily="18" charset="0"/>
              </a:rPr>
              <a:t>2016 </a:t>
            </a:r>
            <a:r>
              <a:rPr lang="ru-RU" sz="2000" dirty="0">
                <a:solidFill>
                  <a:schemeClr val="tx1"/>
                </a:solidFill>
                <a:effectLst/>
                <a:latin typeface="Times New Roman" panose="02020603050405020304" pitchFamily="18" charset="0"/>
                <a:cs typeface="Times New Roman" panose="02020603050405020304" pitchFamily="18" charset="0"/>
              </a:rPr>
              <a:t>году</a:t>
            </a:r>
          </a:p>
        </p:txBody>
      </p:sp>
      <p:cxnSp>
        <p:nvCxnSpPr>
          <p:cNvPr id="34" name="Прямая соединительная линия 3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7" name="Скругленный прямоугольник 6"/>
          <p:cNvSpPr/>
          <p:nvPr/>
        </p:nvSpPr>
        <p:spPr>
          <a:xfrm>
            <a:off x="207055" y="794644"/>
            <a:ext cx="7200000" cy="82800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800" b="1" dirty="0">
                <a:latin typeface="Times New Roman" panose="02020603050405020304" pitchFamily="18" charset="0"/>
                <a:cs typeface="Times New Roman" panose="02020603050405020304" pitchFamily="18" charset="0"/>
              </a:rPr>
              <a:t>о</a:t>
            </a:r>
            <a:r>
              <a:rPr lang="ru-RU" sz="1800" b="1" dirty="0" smtClean="0">
                <a:latin typeface="Times New Roman" panose="02020603050405020304" pitchFamily="18" charset="0"/>
                <a:cs typeface="Times New Roman" panose="02020603050405020304" pitchFamily="18" charset="0"/>
              </a:rPr>
              <a:t>существление 100% расходов </a:t>
            </a:r>
            <a:r>
              <a:rPr lang="ru-RU" sz="1800" b="1" dirty="0">
                <a:latin typeface="Times New Roman" panose="02020603050405020304" pitchFamily="18" charset="0"/>
                <a:cs typeface="Times New Roman" panose="02020603050405020304" pitchFamily="18" charset="0"/>
              </a:rPr>
              <a:t>республиканского бюджета Чувашской Республики </a:t>
            </a:r>
            <a:r>
              <a:rPr lang="ru-RU" sz="1800" b="1" dirty="0" smtClean="0">
                <a:latin typeface="Times New Roman" panose="02020603050405020304" pitchFamily="18" charset="0"/>
                <a:cs typeface="Times New Roman" panose="02020603050405020304" pitchFamily="18" charset="0"/>
              </a:rPr>
              <a:t>в </a:t>
            </a:r>
            <a:r>
              <a:rPr lang="ru-RU" sz="1800" b="1" dirty="0">
                <a:latin typeface="Times New Roman" panose="02020603050405020304" pitchFamily="18" charset="0"/>
                <a:cs typeface="Times New Roman" panose="02020603050405020304" pitchFamily="18" charset="0"/>
              </a:rPr>
              <a:t>программном </a:t>
            </a:r>
            <a:r>
              <a:rPr lang="ru-RU" sz="1800" b="1" dirty="0" smtClean="0">
                <a:latin typeface="Times New Roman" panose="02020603050405020304" pitchFamily="18" charset="0"/>
                <a:cs typeface="Times New Roman" panose="02020603050405020304" pitchFamily="18" charset="0"/>
              </a:rPr>
              <a:t>формате</a:t>
            </a:r>
            <a:endParaRPr lang="ru-RU" sz="1800" b="1" dirty="0">
              <a:latin typeface="Times New Roman" panose="02020603050405020304" pitchFamily="18" charset="0"/>
              <a:cs typeface="Times New Roman" panose="02020603050405020304" pitchFamily="18" charset="0"/>
            </a:endParaRPr>
          </a:p>
        </p:txBody>
      </p:sp>
      <p:sp>
        <p:nvSpPr>
          <p:cNvPr id="8" name="Скругленный прямоугольник 7"/>
          <p:cNvSpPr/>
          <p:nvPr/>
        </p:nvSpPr>
        <p:spPr>
          <a:xfrm>
            <a:off x="916130" y="2726512"/>
            <a:ext cx="7200000" cy="82800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800" b="1" dirty="0" smtClean="0">
                <a:latin typeface="Times New Roman" panose="02020603050405020304" pitchFamily="18" charset="0"/>
                <a:cs typeface="Times New Roman" panose="02020603050405020304" pitchFamily="18" charset="0"/>
              </a:rPr>
              <a:t>снижение государственного долга </a:t>
            </a:r>
            <a:r>
              <a:rPr lang="ru-RU" sz="1800" b="1" dirty="0">
                <a:latin typeface="Times New Roman" panose="02020603050405020304" pitchFamily="18" charset="0"/>
                <a:cs typeface="Times New Roman" panose="02020603050405020304" pitchFamily="18" charset="0"/>
              </a:rPr>
              <a:t>Чувашской </a:t>
            </a:r>
            <a:r>
              <a:rPr lang="ru-RU" sz="1800" b="1" dirty="0" smtClean="0">
                <a:latin typeface="Times New Roman" panose="02020603050405020304" pitchFamily="18" charset="0"/>
                <a:cs typeface="Times New Roman" panose="02020603050405020304" pitchFamily="18" charset="0"/>
              </a:rPr>
              <a:t>Республики против </a:t>
            </a:r>
            <a:r>
              <a:rPr lang="ru-RU" sz="1800" b="1" dirty="0">
                <a:latin typeface="Times New Roman" panose="02020603050405020304" pitchFamily="18" charset="0"/>
                <a:cs typeface="Times New Roman" panose="02020603050405020304" pitchFamily="18" charset="0"/>
              </a:rPr>
              <a:t>утвержденных плановых назначений на 2 млрд. </a:t>
            </a:r>
            <a:r>
              <a:rPr lang="ru-RU" sz="1800" b="1" dirty="0" smtClean="0">
                <a:latin typeface="Times New Roman" panose="02020603050405020304" pitchFamily="18" charset="0"/>
                <a:cs typeface="Times New Roman" panose="02020603050405020304" pitchFamily="18" charset="0"/>
              </a:rPr>
              <a:t>руб. </a:t>
            </a:r>
            <a:r>
              <a:rPr lang="ru-RU" sz="1800" b="1" dirty="0">
                <a:latin typeface="Times New Roman" panose="02020603050405020304" pitchFamily="18" charset="0"/>
                <a:cs typeface="Times New Roman" panose="02020603050405020304" pitchFamily="18" charset="0"/>
              </a:rPr>
              <a:t>или на 12,4 </a:t>
            </a:r>
            <a:r>
              <a:rPr lang="ru-RU" sz="1800" b="1" dirty="0" smtClean="0">
                <a:latin typeface="Times New Roman" panose="02020603050405020304" pitchFamily="18" charset="0"/>
                <a:cs typeface="Times New Roman" panose="02020603050405020304" pitchFamily="18" charset="0"/>
              </a:rPr>
              <a:t>%</a:t>
            </a:r>
            <a:endParaRPr lang="ru-RU" sz="1800" b="1" dirty="0">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579140" y="1767925"/>
            <a:ext cx="7200000" cy="82800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800" b="1" dirty="0" smtClean="0">
                <a:latin typeface="Times New Roman" panose="02020603050405020304" pitchFamily="18" charset="0"/>
                <a:cs typeface="Times New Roman" panose="02020603050405020304" pitchFamily="18" charset="0"/>
              </a:rPr>
              <a:t>рост собственных доходов </a:t>
            </a:r>
            <a:r>
              <a:rPr lang="ru-RU" sz="1800" b="1" dirty="0">
                <a:latin typeface="Times New Roman" panose="02020603050405020304" pitchFamily="18" charset="0"/>
                <a:cs typeface="Times New Roman" panose="02020603050405020304" pitchFamily="18" charset="0"/>
              </a:rPr>
              <a:t>республиканского бюджета Чувашской Республики на </a:t>
            </a:r>
            <a:r>
              <a:rPr lang="ru-RU" sz="1800" b="1" dirty="0" smtClean="0">
                <a:latin typeface="Times New Roman" panose="02020603050405020304" pitchFamily="18" charset="0"/>
                <a:cs typeface="Times New Roman" panose="02020603050405020304" pitchFamily="18" charset="0"/>
              </a:rPr>
              <a:t>16,9% к </a:t>
            </a:r>
            <a:r>
              <a:rPr lang="ru-RU" sz="1800" b="1" dirty="0">
                <a:latin typeface="Times New Roman" panose="02020603050405020304" pitchFamily="18" charset="0"/>
                <a:cs typeface="Times New Roman" panose="02020603050405020304" pitchFamily="18" charset="0"/>
              </a:rPr>
              <a:t>уровню 2015 </a:t>
            </a:r>
            <a:r>
              <a:rPr lang="ru-RU" sz="1800" b="1" dirty="0" smtClean="0">
                <a:latin typeface="Times New Roman" panose="02020603050405020304" pitchFamily="18" charset="0"/>
                <a:cs typeface="Times New Roman" panose="02020603050405020304" pitchFamily="18" charset="0"/>
              </a:rPr>
              <a:t>года</a:t>
            </a:r>
            <a:endParaRPr lang="ru-RU" sz="1800" b="1" dirty="0">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1290128" y="3714487"/>
            <a:ext cx="7200000" cy="828000"/>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800" b="1" dirty="0" smtClean="0">
                <a:latin typeface="Times New Roman" panose="02020603050405020304" pitchFamily="18" charset="0"/>
                <a:cs typeface="Times New Roman" panose="02020603050405020304" pitchFamily="18" charset="0"/>
              </a:rPr>
              <a:t>все </a:t>
            </a:r>
            <a:r>
              <a:rPr lang="ru-RU" sz="1800" b="1" dirty="0">
                <a:latin typeface="Times New Roman" panose="02020603050405020304" pitchFamily="18" charset="0"/>
                <a:cs typeface="Times New Roman" panose="02020603050405020304" pitchFamily="18" charset="0"/>
              </a:rPr>
              <a:t>принятые расходные обязательства выполнены в полном объеме</a:t>
            </a:r>
          </a:p>
        </p:txBody>
      </p:sp>
      <p:sp>
        <p:nvSpPr>
          <p:cNvPr id="13" name="Скругленный прямоугольник 12"/>
          <p:cNvSpPr/>
          <p:nvPr/>
        </p:nvSpPr>
        <p:spPr>
          <a:xfrm>
            <a:off x="1691680" y="4687766"/>
            <a:ext cx="7200000" cy="1189506"/>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800" b="1" dirty="0" smtClean="0">
                <a:latin typeface="Times New Roman" panose="02020603050405020304" pitchFamily="18" charset="0"/>
                <a:cs typeface="Times New Roman" panose="02020603050405020304" pitchFamily="18" charset="0"/>
              </a:rPr>
              <a:t>создание резервного фонда </a:t>
            </a:r>
            <a:r>
              <a:rPr lang="ru-RU" sz="1800" b="1" dirty="0">
                <a:latin typeface="Times New Roman" panose="02020603050405020304" pitchFamily="18" charset="0"/>
                <a:cs typeface="Times New Roman" panose="02020603050405020304" pitchFamily="18" charset="0"/>
              </a:rPr>
              <a:t>Чувашской Республики, часть средств </a:t>
            </a:r>
            <a:r>
              <a:rPr lang="ru-RU" sz="1800" b="1" dirty="0" smtClean="0">
                <a:latin typeface="Times New Roman" panose="02020603050405020304" pitchFamily="18" charset="0"/>
                <a:cs typeface="Times New Roman" panose="02020603050405020304" pitchFamily="18" charset="0"/>
              </a:rPr>
              <a:t>которого </a:t>
            </a:r>
            <a:r>
              <a:rPr lang="ru-RU" sz="1800" b="1" dirty="0">
                <a:latin typeface="Times New Roman" panose="02020603050405020304" pitchFamily="18" charset="0"/>
                <a:cs typeface="Times New Roman" panose="02020603050405020304" pitchFamily="18" charset="0"/>
              </a:rPr>
              <a:t>в сумме 1,5 млрд. рублей, </a:t>
            </a:r>
            <a:r>
              <a:rPr lang="ru-RU" sz="1800" b="1" dirty="0" smtClean="0">
                <a:latin typeface="Times New Roman" panose="02020603050405020304" pitchFamily="18" charset="0"/>
                <a:cs typeface="Times New Roman" panose="02020603050405020304" pitchFamily="18" charset="0"/>
              </a:rPr>
              <a:t>направлена </a:t>
            </a:r>
            <a:r>
              <a:rPr lang="ru-RU" sz="1800" b="1" dirty="0">
                <a:latin typeface="Times New Roman" panose="02020603050405020304" pitchFamily="18" charset="0"/>
                <a:cs typeface="Times New Roman" panose="02020603050405020304" pitchFamily="18" charset="0"/>
              </a:rPr>
              <a:t>в 2017 году на содействие развитию промышленного производства и повышение инвестиционной привлекательности региона</a:t>
            </a:r>
          </a:p>
        </p:txBody>
      </p:sp>
    </p:spTree>
    <p:extLst>
      <p:ext uri="{BB962C8B-B14F-4D97-AF65-F5344CB8AC3E}">
        <p14:creationId xmlns:p14="http://schemas.microsoft.com/office/powerpoint/2010/main" val="204986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ОБП\Лукин\Картинки\задачи бюджетной политикит.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4804" y="986061"/>
            <a:ext cx="2419350" cy="18859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12</a:t>
            </a:fld>
            <a:endParaRPr lang="ru-RU" dirty="0"/>
          </a:p>
        </p:txBody>
      </p:sp>
      <p:sp>
        <p:nvSpPr>
          <p:cNvPr id="5" name="Овал 4"/>
          <p:cNvSpPr/>
          <p:nvPr/>
        </p:nvSpPr>
        <p:spPr>
          <a:xfrm>
            <a:off x="179512" y="1124744"/>
            <a:ext cx="6768752" cy="1224136"/>
          </a:xfrm>
          <a:prstGeom prst="ellipse">
            <a:avLst/>
          </a:prstGeom>
        </p:spPr>
        <p:style>
          <a:lnRef idx="1">
            <a:schemeClr val="accent4"/>
          </a:lnRef>
          <a:fillRef idx="2">
            <a:schemeClr val="accent4"/>
          </a:fillRef>
          <a:effectRef idx="1">
            <a:schemeClr val="accent4"/>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2000" b="1" dirty="0" smtClean="0">
                <a:latin typeface="Times New Roman" panose="02020603050405020304" pitchFamily="18" charset="0"/>
                <a:cs typeface="Times New Roman" panose="02020603050405020304" pitchFamily="18" charset="0"/>
              </a:rPr>
              <a:t>обеспечение </a:t>
            </a:r>
            <a:r>
              <a:rPr lang="ru-RU" sz="2000" b="1" dirty="0">
                <a:latin typeface="Times New Roman" panose="02020603050405020304" pitchFamily="18" charset="0"/>
                <a:cs typeface="Times New Roman" panose="02020603050405020304" pitchFamily="18" charset="0"/>
              </a:rPr>
              <a:t>сбалансированности и финансовой устойчивости бюджетной </a:t>
            </a:r>
            <a:r>
              <a:rPr lang="ru-RU" sz="2000" b="1" dirty="0" smtClean="0">
                <a:latin typeface="Times New Roman" panose="02020603050405020304" pitchFamily="18" charset="0"/>
                <a:cs typeface="Times New Roman" panose="02020603050405020304" pitchFamily="18" charset="0"/>
              </a:rPr>
              <a:t>системы</a:t>
            </a:r>
            <a:endParaRPr lang="ru-RU" sz="2000" b="1" dirty="0">
              <a:latin typeface="Times New Roman" panose="02020603050405020304" pitchFamily="18" charset="0"/>
              <a:cs typeface="Times New Roman" panose="02020603050405020304" pitchFamily="18" charset="0"/>
            </a:endParaRPr>
          </a:p>
        </p:txBody>
      </p:sp>
      <p:sp>
        <p:nvSpPr>
          <p:cNvPr id="9" name="Овал 8"/>
          <p:cNvSpPr/>
          <p:nvPr/>
        </p:nvSpPr>
        <p:spPr>
          <a:xfrm>
            <a:off x="3065959" y="2492896"/>
            <a:ext cx="5898529" cy="1296144"/>
          </a:xfrm>
          <a:prstGeom prst="ellipse">
            <a:avLst/>
          </a:prstGeom>
        </p:spPr>
        <p:style>
          <a:lnRef idx="1">
            <a:schemeClr val="accent4"/>
          </a:lnRef>
          <a:fillRef idx="2">
            <a:schemeClr val="accent4"/>
          </a:fillRef>
          <a:effectRef idx="1">
            <a:schemeClr val="accent4"/>
          </a:effectRef>
          <a:fontRef idx="minor">
            <a:schemeClr val="dk1"/>
          </a:fontRef>
        </p:style>
        <p:txBody>
          <a:bodyPr lIns="0" tIns="0" rIns="0" bIns="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2000" b="1" dirty="0" smtClean="0">
                <a:latin typeface="Times New Roman" panose="02020603050405020304" pitchFamily="18" charset="0"/>
                <a:cs typeface="Times New Roman" panose="02020603050405020304" pitchFamily="18" charset="0"/>
              </a:rPr>
              <a:t>безусловное выполнение </a:t>
            </a:r>
            <a:r>
              <a:rPr lang="ru-RU" sz="2000" b="1" dirty="0">
                <a:latin typeface="Times New Roman" panose="02020603050405020304" pitchFamily="18" charset="0"/>
                <a:cs typeface="Times New Roman" panose="02020603050405020304" pitchFamily="18" charset="0"/>
              </a:rPr>
              <a:t>всех принятых обязательств республики</a:t>
            </a:r>
          </a:p>
        </p:txBody>
      </p:sp>
      <p:pic>
        <p:nvPicPr>
          <p:cNvPr id="2050" name="Picture 2" descr="T:\ОБП\IvNik\картинки\2015\i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444" y="4625280"/>
            <a:ext cx="2362200" cy="180975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T:\ОБП\IvNik\картинки\2015\базовый.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334" y="2588890"/>
            <a:ext cx="2684665" cy="12001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2" name="Овал 11"/>
          <p:cNvSpPr/>
          <p:nvPr/>
        </p:nvSpPr>
        <p:spPr>
          <a:xfrm>
            <a:off x="3095625" y="5085184"/>
            <a:ext cx="5898529" cy="1141298"/>
          </a:xfrm>
          <a:prstGeom prst="ellipse">
            <a:avLst/>
          </a:prstGeom>
        </p:spPr>
        <p:style>
          <a:lnRef idx="1">
            <a:schemeClr val="accent4"/>
          </a:lnRef>
          <a:fillRef idx="2">
            <a:schemeClr val="accent4"/>
          </a:fillRef>
          <a:effectRef idx="1">
            <a:schemeClr val="accent4"/>
          </a:effectRef>
          <a:fontRef idx="minor">
            <a:schemeClr val="dk1"/>
          </a:fontRef>
        </p:style>
        <p:txBody>
          <a:bodyPr lIns="0" tIns="0" rIns="0" bIns="0" anchor="ctr"/>
          <a:lstStyle/>
          <a:p>
            <a:pPr algn="ctr"/>
            <a:r>
              <a:rPr lang="ru-RU" sz="2000" b="1" dirty="0" smtClean="0">
                <a:solidFill>
                  <a:schemeClr val="tx1"/>
                </a:solidFill>
                <a:latin typeface="Times New Roman" panose="02020603050405020304" pitchFamily="18" charset="0"/>
                <a:cs typeface="Times New Roman" panose="02020603050405020304" pitchFamily="18" charset="0"/>
              </a:rPr>
              <a:t>сокращение долговых </a:t>
            </a:r>
            <a:r>
              <a:rPr lang="ru-RU" sz="2000" b="1" dirty="0">
                <a:solidFill>
                  <a:schemeClr val="tx1"/>
                </a:solidFill>
                <a:latin typeface="Times New Roman" panose="02020603050405020304" pitchFamily="18" charset="0"/>
                <a:cs typeface="Times New Roman" panose="02020603050405020304" pitchFamily="18" charset="0"/>
              </a:rPr>
              <a:t>обязательств Чувашской </a:t>
            </a:r>
            <a:r>
              <a:rPr lang="ru-RU" sz="2000" b="1" dirty="0" smtClean="0">
                <a:solidFill>
                  <a:schemeClr val="tx1"/>
                </a:solidFill>
                <a:latin typeface="Times New Roman" panose="02020603050405020304" pitchFamily="18" charset="0"/>
                <a:cs typeface="Times New Roman" panose="02020603050405020304" pitchFamily="18" charset="0"/>
              </a:rPr>
              <a:t>Республики</a:t>
            </a:r>
            <a:endParaRPr lang="ru-RU" sz="2000" b="1" dirty="0">
              <a:solidFill>
                <a:schemeClr val="tx1"/>
              </a:solidFill>
              <a:latin typeface="Times New Roman" panose="02020603050405020304" pitchFamily="18" charset="0"/>
              <a:cs typeface="Times New Roman" panose="02020603050405020304" pitchFamily="18" charset="0"/>
            </a:endParaRPr>
          </a:p>
        </p:txBody>
      </p:sp>
      <p:sp>
        <p:nvSpPr>
          <p:cNvPr id="13" name="Овал 12"/>
          <p:cNvSpPr/>
          <p:nvPr/>
        </p:nvSpPr>
        <p:spPr>
          <a:xfrm>
            <a:off x="1653319" y="3861048"/>
            <a:ext cx="5898529" cy="1056879"/>
          </a:xfrm>
          <a:prstGeom prst="ellipse">
            <a:avLst/>
          </a:prstGeom>
        </p:spPr>
        <p:style>
          <a:lnRef idx="1">
            <a:schemeClr val="accent4"/>
          </a:lnRef>
          <a:fillRef idx="2">
            <a:schemeClr val="accent4"/>
          </a:fillRef>
          <a:effectRef idx="1">
            <a:schemeClr val="accent4"/>
          </a:effectRef>
          <a:fontRef idx="minor">
            <a:schemeClr val="dk1"/>
          </a:fontRef>
        </p:style>
        <p:txBody>
          <a:bodyPr lIns="0" tIns="0" rIns="0" bIns="0" anchor="ctr"/>
          <a:lstStyle/>
          <a:p>
            <a:pPr algn="ctr"/>
            <a:r>
              <a:rPr lang="ru-RU" sz="2000" b="1">
                <a:solidFill>
                  <a:schemeClr val="tx1"/>
                </a:solidFill>
                <a:latin typeface="Times New Roman" panose="02020603050405020304" pitchFamily="18" charset="0"/>
                <a:cs typeface="Times New Roman" panose="02020603050405020304" pitchFamily="18" charset="0"/>
              </a:rPr>
              <a:t>повышение эффективности расходов</a:t>
            </a:r>
            <a:endParaRPr lang="ru-RU" sz="2000" b="1" dirty="0">
              <a:solidFill>
                <a:schemeClr val="tx1"/>
              </a:solidFill>
              <a:latin typeface="Times New Roman" panose="02020603050405020304" pitchFamily="18" charset="0"/>
              <a:cs typeface="Times New Roman" panose="02020603050405020304" pitchFamily="18" charset="0"/>
            </a:endParaRPr>
          </a:p>
        </p:txBody>
      </p:sp>
      <p:sp>
        <p:nvSpPr>
          <p:cNvPr id="14" name="Заголовок 1"/>
          <p:cNvSpPr txBox="1">
            <a:spLocks/>
          </p:cNvSpPr>
          <p:nvPr/>
        </p:nvSpPr>
        <p:spPr>
          <a:xfrm>
            <a:off x="259729" y="-13063"/>
            <a:ext cx="6976567"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a:solidFill>
                  <a:schemeClr val="tx1"/>
                </a:solidFill>
                <a:effectLst/>
                <a:latin typeface="Times New Roman" panose="02020603050405020304" pitchFamily="18" charset="0"/>
                <a:cs typeface="Times New Roman" panose="02020603050405020304" pitchFamily="18" charset="0"/>
              </a:rPr>
              <a:t>Основные задачи и приоритетные направления бюджетной политики на 2017-2019 годы</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5311780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971600" y="764704"/>
            <a:ext cx="2808312" cy="591833"/>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solidFill>
                  <a:schemeClr val="tx1"/>
                </a:solidFill>
                <a:latin typeface="Times New Roman" panose="02020603050405020304" pitchFamily="18" charset="0"/>
                <a:cs typeface="Times New Roman" panose="02020603050405020304" pitchFamily="18" charset="0"/>
              </a:rPr>
              <a:t>Республиканский бюджет</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5292080" y="764704"/>
            <a:ext cx="2811674" cy="591833"/>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smtClean="0">
                <a:solidFill>
                  <a:schemeClr val="tx1"/>
                </a:solidFill>
                <a:latin typeface="Times New Roman" panose="02020603050405020304" pitchFamily="18" charset="0"/>
                <a:cs typeface="Times New Roman" panose="02020603050405020304" pitchFamily="18" charset="0"/>
              </a:rPr>
              <a:t>Консолидированный бюджет</a:t>
            </a:r>
          </a:p>
        </p:txBody>
      </p:sp>
      <p:sp>
        <p:nvSpPr>
          <p:cNvPr id="12" name="Номер слайда 11"/>
          <p:cNvSpPr>
            <a:spLocks noGrp="1"/>
          </p:cNvSpPr>
          <p:nvPr>
            <p:ph type="sldNum" sz="quarter" idx="12"/>
          </p:nvPr>
        </p:nvSpPr>
        <p:spPr/>
        <p:txBody>
          <a:bodyPr/>
          <a:lstStyle/>
          <a:p>
            <a:pPr>
              <a:defRPr/>
            </a:pPr>
            <a:fld id="{667CCBFA-BFB9-4E9F-B6F6-694D72409F22}" type="slidenum">
              <a:rPr lang="ru-RU" smtClean="0"/>
              <a:pPr>
                <a:defRPr/>
              </a:pPr>
              <a:t>13</a:t>
            </a:fld>
            <a:endParaRPr lang="ru-RU" dirty="0"/>
          </a:p>
        </p:txBody>
      </p:sp>
      <p:sp>
        <p:nvSpPr>
          <p:cNvPr id="13" name="Заголовок 1"/>
          <p:cNvSpPr txBox="1">
            <a:spLocks/>
          </p:cNvSpPr>
          <p:nvPr/>
        </p:nvSpPr>
        <p:spPr>
          <a:xfrm>
            <a:off x="251518" y="22910"/>
            <a:ext cx="7128794"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Основные параметры исполнения республиканского и консолидированного бюджета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 в 2016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14" name="Диаграмма 13"/>
          <p:cNvGraphicFramePr>
            <a:graphicFrameLocks/>
          </p:cNvGraphicFramePr>
          <p:nvPr>
            <p:extLst>
              <p:ext uri="{D42A27DB-BD31-4B8C-83A1-F6EECF244321}">
                <p14:modId xmlns:p14="http://schemas.microsoft.com/office/powerpoint/2010/main" val="3299686190"/>
              </p:ext>
            </p:extLst>
          </p:nvPr>
        </p:nvGraphicFramePr>
        <p:xfrm>
          <a:off x="251518" y="1356536"/>
          <a:ext cx="4032450" cy="4016680"/>
        </p:xfrm>
        <a:graphic>
          <a:graphicData uri="http://schemas.openxmlformats.org/drawingml/2006/chart">
            <c:chart xmlns:c="http://schemas.openxmlformats.org/drawingml/2006/chart" xmlns:r="http://schemas.openxmlformats.org/officeDocument/2006/relationships" r:id="rId3"/>
          </a:graphicData>
        </a:graphic>
      </p:graphicFrame>
      <p:pic>
        <p:nvPicPr>
          <p:cNvPr id="16" name="Picture 3" descr="T:\ОБП\Метелева\деньги 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5667" y="5332000"/>
            <a:ext cx="4645197" cy="122413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18" name="Диаграмма 17"/>
          <p:cNvGraphicFramePr>
            <a:graphicFrameLocks/>
          </p:cNvGraphicFramePr>
          <p:nvPr>
            <p:extLst>
              <p:ext uri="{D42A27DB-BD31-4B8C-83A1-F6EECF244321}">
                <p14:modId xmlns:p14="http://schemas.microsoft.com/office/powerpoint/2010/main" val="2254033503"/>
              </p:ext>
            </p:extLst>
          </p:nvPr>
        </p:nvGraphicFramePr>
        <p:xfrm>
          <a:off x="4884542" y="1356536"/>
          <a:ext cx="4029075" cy="4004639"/>
        </p:xfrm>
        <a:graphic>
          <a:graphicData uri="http://schemas.openxmlformats.org/drawingml/2006/chart">
            <c:chart xmlns:c="http://schemas.openxmlformats.org/drawingml/2006/chart" xmlns:r="http://schemas.openxmlformats.org/officeDocument/2006/relationships" r:id="rId5"/>
          </a:graphicData>
        </a:graphic>
      </p:graphicFrame>
      <p:sp>
        <p:nvSpPr>
          <p:cNvPr id="17" name="Скругленная прямоугольная выноска 16"/>
          <p:cNvSpPr/>
          <p:nvPr/>
        </p:nvSpPr>
        <p:spPr>
          <a:xfrm>
            <a:off x="251518" y="5782470"/>
            <a:ext cx="3960442" cy="715089"/>
          </a:xfrm>
          <a:prstGeom prst="wedgeRoundRectCallout">
            <a:avLst>
              <a:gd name="adj1" fmla="val 63504"/>
              <a:gd name="adj2" fmla="val -135245"/>
              <a:gd name="adj3" fmla="val 16667"/>
            </a:avLst>
          </a:prstGeom>
        </p:spPr>
        <p:style>
          <a:lnRef idx="1">
            <a:schemeClr val="accent4"/>
          </a:lnRef>
          <a:fillRef idx="2">
            <a:schemeClr val="accent4"/>
          </a:fillRef>
          <a:effectRef idx="1">
            <a:schemeClr val="accent4"/>
          </a:effectRef>
          <a:fontRef idx="minor">
            <a:schemeClr val="dk1"/>
          </a:fontRef>
        </p:style>
        <p:txBody>
          <a:bodyPr wrap="square" lIns="0" tIns="0" rIns="0" bIns="0" anchor="ctr" anchorCtr="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dirty="0" smtClean="0">
                <a:latin typeface="Times New Roman" panose="02020603050405020304" pitchFamily="18" charset="0"/>
                <a:cs typeface="Times New Roman" panose="02020603050405020304" pitchFamily="18" charset="0"/>
              </a:rPr>
              <a:t>Республиканский и консолидированный бюджеты Чувашской Республики за 2016 год исполнены с профицитом</a:t>
            </a:r>
            <a:endParaRPr lang="ru-RU" sz="1400" dirty="0">
              <a:latin typeface="Times New Roman" panose="02020603050405020304" pitchFamily="18" charset="0"/>
              <a:cs typeface="Times New Roman" panose="02020603050405020304" pitchFamily="18" charset="0"/>
            </a:endParaRPr>
          </a:p>
        </p:txBody>
      </p:sp>
      <p:sp>
        <p:nvSpPr>
          <p:cNvPr id="19" name="TextBox 1"/>
          <p:cNvSpPr txBox="1">
            <a:spLocks noChangeArrowheads="1"/>
          </p:cNvSpPr>
          <p:nvPr/>
        </p:nvSpPr>
        <p:spPr bwMode="auto">
          <a:xfrm>
            <a:off x="7974680" y="726772"/>
            <a:ext cx="110411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7268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Скругленный прямоугольник 9"/>
          <p:cNvSpPr/>
          <p:nvPr/>
        </p:nvSpPr>
        <p:spPr>
          <a:xfrm>
            <a:off x="611560" y="892951"/>
            <a:ext cx="1928826" cy="35719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dirty="0" smtClean="0">
                <a:solidFill>
                  <a:schemeClr val="tx1"/>
                </a:solidFill>
                <a:latin typeface="Times New Roman" panose="02020603050405020304" pitchFamily="18" charset="0"/>
                <a:cs typeface="Times New Roman" panose="02020603050405020304" pitchFamily="18" charset="0"/>
              </a:rPr>
              <a:t>Доходы</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3491880" y="892951"/>
            <a:ext cx="1928826" cy="35719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ru-RU" dirty="0" smtClean="0">
                <a:solidFill>
                  <a:schemeClr val="tx1"/>
                </a:solidFill>
                <a:latin typeface="Times New Roman" panose="02020603050405020304" pitchFamily="18" charset="0"/>
                <a:cs typeface="Times New Roman" panose="02020603050405020304" pitchFamily="18" charset="0"/>
              </a:rPr>
              <a:t>Расходы</a:t>
            </a:r>
            <a:endParaRPr lang="ru-RU" dirty="0">
              <a:solidFill>
                <a:schemeClr val="tx1"/>
              </a:solidFill>
              <a:latin typeface="Times New Roman" panose="02020603050405020304" pitchFamily="18" charset="0"/>
              <a:cs typeface="Times New Roman" panose="02020603050405020304" pitchFamily="18" charset="0"/>
            </a:endParaRPr>
          </a:p>
        </p:txBody>
      </p:sp>
      <p:sp>
        <p:nvSpPr>
          <p:cNvPr id="12" name="Номер слайда 11"/>
          <p:cNvSpPr>
            <a:spLocks noGrp="1"/>
          </p:cNvSpPr>
          <p:nvPr>
            <p:ph type="sldNum" sz="quarter" idx="12"/>
          </p:nvPr>
        </p:nvSpPr>
        <p:spPr/>
        <p:txBody>
          <a:bodyPr/>
          <a:lstStyle/>
          <a:p>
            <a:pPr>
              <a:defRPr/>
            </a:pPr>
            <a:fld id="{667CCBFA-BFB9-4E9F-B6F6-694D72409F22}" type="slidenum">
              <a:rPr lang="ru-RU" smtClean="0"/>
              <a:pPr>
                <a:defRPr/>
              </a:pPr>
              <a:t>14</a:t>
            </a:fld>
            <a:endParaRPr lang="ru-RU" dirty="0"/>
          </a:p>
        </p:txBody>
      </p:sp>
      <p:graphicFrame>
        <p:nvGraphicFramePr>
          <p:cNvPr id="14" name="Диаграмма 13"/>
          <p:cNvGraphicFramePr>
            <a:graphicFrameLocks/>
          </p:cNvGraphicFramePr>
          <p:nvPr>
            <p:extLst>
              <p:ext uri="{D42A27DB-BD31-4B8C-83A1-F6EECF244321}">
                <p14:modId xmlns:p14="http://schemas.microsoft.com/office/powerpoint/2010/main" val="1868395535"/>
              </p:ext>
            </p:extLst>
          </p:nvPr>
        </p:nvGraphicFramePr>
        <p:xfrm>
          <a:off x="283234" y="1466290"/>
          <a:ext cx="2632582" cy="361889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Диаграмма 15"/>
          <p:cNvGraphicFramePr>
            <a:graphicFrameLocks/>
          </p:cNvGraphicFramePr>
          <p:nvPr>
            <p:extLst>
              <p:ext uri="{D42A27DB-BD31-4B8C-83A1-F6EECF244321}">
                <p14:modId xmlns:p14="http://schemas.microsoft.com/office/powerpoint/2010/main" val="1936403166"/>
              </p:ext>
            </p:extLst>
          </p:nvPr>
        </p:nvGraphicFramePr>
        <p:xfrm>
          <a:off x="3260777" y="1466290"/>
          <a:ext cx="2639081" cy="3618894"/>
        </p:xfrm>
        <a:graphic>
          <a:graphicData uri="http://schemas.openxmlformats.org/drawingml/2006/chart">
            <c:chart xmlns:c="http://schemas.openxmlformats.org/drawingml/2006/chart" xmlns:r="http://schemas.openxmlformats.org/officeDocument/2006/relationships" r:id="rId4"/>
          </a:graphicData>
        </a:graphic>
      </p:graphicFrame>
      <p:sp>
        <p:nvSpPr>
          <p:cNvPr id="17" name="Скругленный прямоугольник 16"/>
          <p:cNvSpPr/>
          <p:nvPr/>
        </p:nvSpPr>
        <p:spPr>
          <a:xfrm>
            <a:off x="6544200" y="892951"/>
            <a:ext cx="1296144" cy="357190"/>
          </a:xfrm>
          <a:prstGeom prst="round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ru-RU" sz="1700" dirty="0" smtClean="0">
                <a:solidFill>
                  <a:schemeClr val="tx1"/>
                </a:solidFill>
                <a:latin typeface="Times New Roman" panose="02020603050405020304" pitchFamily="18" charset="0"/>
                <a:cs typeface="Times New Roman" panose="02020603050405020304" pitchFamily="18" charset="0"/>
              </a:rPr>
              <a:t>Дефицит</a:t>
            </a:r>
          </a:p>
        </p:txBody>
      </p:sp>
      <p:sp>
        <p:nvSpPr>
          <p:cNvPr id="18" name="Скругленный прямоугольник 17"/>
          <p:cNvSpPr/>
          <p:nvPr/>
        </p:nvSpPr>
        <p:spPr>
          <a:xfrm>
            <a:off x="251518" y="5517232"/>
            <a:ext cx="5256586" cy="953453"/>
          </a:xfrm>
          <a:prstGeom prst="roundRect">
            <a:avLst/>
          </a:prstGeom>
        </p:spPr>
        <p:style>
          <a:lnRef idx="1">
            <a:schemeClr val="accent4"/>
          </a:lnRef>
          <a:fillRef idx="2">
            <a:schemeClr val="accent4"/>
          </a:fillRef>
          <a:effectRef idx="1">
            <a:schemeClr val="accent4"/>
          </a:effectRef>
          <a:fontRef idx="minor">
            <a:schemeClr val="dk1"/>
          </a:fontRef>
        </p:style>
        <p:txBody>
          <a:bodyPr wrap="square" lIns="0" tIns="0" rIns="0" bIns="0" anchor="ctr" anchorCtr="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dirty="0" smtClean="0">
                <a:latin typeface="Times New Roman" panose="02020603050405020304" pitchFamily="18" charset="0"/>
                <a:cs typeface="Times New Roman" panose="02020603050405020304" pitchFamily="18" charset="0"/>
              </a:rPr>
              <a:t>Доходы и расходы в 2017-2019 гг.  будут корректироваться в сторону увеличения по итогам распределения межбюджетных </a:t>
            </a:r>
            <a:r>
              <a:rPr lang="ru-RU" sz="1400" dirty="0">
                <a:latin typeface="Times New Roman" panose="02020603050405020304" pitchFamily="18" charset="0"/>
                <a:cs typeface="Times New Roman" panose="02020603050405020304" pitchFamily="18" charset="0"/>
              </a:rPr>
              <a:t>трансфертов </a:t>
            </a:r>
            <a:r>
              <a:rPr lang="ru-RU" sz="1400" dirty="0" smtClean="0">
                <a:latin typeface="Times New Roman" panose="02020603050405020304" pitchFamily="18" charset="0"/>
                <a:cs typeface="Times New Roman" panose="02020603050405020304" pitchFamily="18" charset="0"/>
              </a:rPr>
              <a:t>в процессе </a:t>
            </a:r>
            <a:r>
              <a:rPr lang="ru-RU" sz="1400" dirty="0">
                <a:latin typeface="Times New Roman" panose="02020603050405020304" pitchFamily="18" charset="0"/>
                <a:cs typeface="Times New Roman" panose="02020603050405020304" pitchFamily="18" charset="0"/>
              </a:rPr>
              <a:t>исполнения федерального бюджета по </a:t>
            </a:r>
            <a:r>
              <a:rPr lang="ru-RU" sz="1400" dirty="0" smtClean="0">
                <a:latin typeface="Times New Roman" panose="02020603050405020304" pitchFamily="18" charset="0"/>
                <a:cs typeface="Times New Roman" panose="02020603050405020304" pitchFamily="18" charset="0"/>
              </a:rPr>
              <a:t>отдельным </a:t>
            </a:r>
            <a:r>
              <a:rPr lang="ru-RU" sz="1400" dirty="0">
                <a:latin typeface="Times New Roman" panose="02020603050405020304" pitchFamily="18" charset="0"/>
                <a:cs typeface="Times New Roman" panose="02020603050405020304" pitchFamily="18" charset="0"/>
              </a:rPr>
              <a:t>решениям Правительства Российской Федерации</a:t>
            </a:r>
          </a:p>
        </p:txBody>
      </p:sp>
      <p:graphicFrame>
        <p:nvGraphicFramePr>
          <p:cNvPr id="19" name="Диаграмма 18"/>
          <p:cNvGraphicFramePr>
            <a:graphicFrameLocks/>
          </p:cNvGraphicFramePr>
          <p:nvPr>
            <p:extLst>
              <p:ext uri="{D42A27DB-BD31-4B8C-83A1-F6EECF244321}">
                <p14:modId xmlns:p14="http://schemas.microsoft.com/office/powerpoint/2010/main" val="1312426736"/>
              </p:ext>
            </p:extLst>
          </p:nvPr>
        </p:nvGraphicFramePr>
        <p:xfrm>
          <a:off x="5888082" y="1484784"/>
          <a:ext cx="3148580" cy="3618894"/>
        </p:xfrm>
        <a:graphic>
          <a:graphicData uri="http://schemas.openxmlformats.org/drawingml/2006/chart">
            <c:chart xmlns:c="http://schemas.openxmlformats.org/drawingml/2006/chart" xmlns:r="http://schemas.openxmlformats.org/officeDocument/2006/relationships" r:id="rId5"/>
          </a:graphicData>
        </a:graphic>
      </p:graphicFrame>
      <p:sp>
        <p:nvSpPr>
          <p:cNvPr id="20" name="Скругленный прямоугольник 19"/>
          <p:cNvSpPr/>
          <p:nvPr/>
        </p:nvSpPr>
        <p:spPr>
          <a:xfrm>
            <a:off x="7872640" y="892951"/>
            <a:ext cx="1224000" cy="357190"/>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ru-RU" sz="1700" dirty="0" smtClean="0">
                <a:solidFill>
                  <a:schemeClr val="tx1"/>
                </a:solidFill>
                <a:latin typeface="Times New Roman" panose="02020603050405020304" pitchFamily="18" charset="0"/>
                <a:cs typeface="Times New Roman" panose="02020603050405020304" pitchFamily="18" charset="0"/>
              </a:rPr>
              <a:t>Профицит</a:t>
            </a:r>
          </a:p>
        </p:txBody>
      </p:sp>
      <p:pic>
        <p:nvPicPr>
          <p:cNvPr id="1026" name="Picture 2" descr="T:\Сектор финансирования\pic3_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0126" y="4774704"/>
            <a:ext cx="2083296" cy="2083296"/>
          </a:xfrm>
          <a:prstGeom prst="rect">
            <a:avLst/>
          </a:prstGeom>
          <a:noFill/>
          <a:extLst>
            <a:ext uri="{909E8E84-426E-40DD-AFC4-6F175D3DCCD1}">
              <a14:hiddenFill xmlns:a14="http://schemas.microsoft.com/office/drawing/2010/main">
                <a:solidFill>
                  <a:srgbClr val="FFFFFF"/>
                </a:solidFill>
              </a14:hiddenFill>
            </a:ext>
          </a:extLst>
        </p:spPr>
      </p:pic>
      <p:sp>
        <p:nvSpPr>
          <p:cNvPr id="13" name="Заголовок 1"/>
          <p:cNvSpPr txBox="1">
            <a:spLocks/>
          </p:cNvSpPr>
          <p:nvPr/>
        </p:nvSpPr>
        <p:spPr>
          <a:xfrm>
            <a:off x="251518" y="22910"/>
            <a:ext cx="6800256"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Динамика основных </a:t>
            </a:r>
            <a:r>
              <a:rPr lang="ru-RU" sz="1800" dirty="0" smtClean="0">
                <a:solidFill>
                  <a:schemeClr val="tx1"/>
                </a:solidFill>
                <a:effectLst/>
                <a:latin typeface="Times New Roman" panose="02020603050405020304" pitchFamily="18" charset="0"/>
                <a:cs typeface="Times New Roman" panose="02020603050405020304" pitchFamily="18" charset="0"/>
              </a:rPr>
              <a:t>параметров республиканского </a:t>
            </a:r>
            <a:r>
              <a:rPr lang="ru-RU" sz="1800" dirty="0">
                <a:solidFill>
                  <a:schemeClr val="tx1"/>
                </a:solidFill>
                <a:effectLst/>
                <a:latin typeface="Times New Roman" panose="02020603050405020304" pitchFamily="18" charset="0"/>
                <a:cs typeface="Times New Roman" panose="02020603050405020304" pitchFamily="18" charset="0"/>
              </a:rPr>
              <a:t>бюджета Чувашской Республики</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2" name="TextBox 1"/>
          <p:cNvSpPr txBox="1">
            <a:spLocks noChangeArrowheads="1"/>
          </p:cNvSpPr>
          <p:nvPr/>
        </p:nvSpPr>
        <p:spPr bwMode="auto">
          <a:xfrm>
            <a:off x="7840344" y="634312"/>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10485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2988000" y="6012000"/>
            <a:ext cx="3484268" cy="540000"/>
          </a:xfrm>
          <a:prstGeom prst="roundRect">
            <a:avLst/>
          </a:prstGeom>
          <a:ln/>
        </p:spPr>
        <p:style>
          <a:lnRef idx="1">
            <a:schemeClr val="accent2"/>
          </a:lnRef>
          <a:fillRef idx="2">
            <a:schemeClr val="accent2"/>
          </a:fillRef>
          <a:effectRef idx="1">
            <a:schemeClr val="accent2"/>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ru-RU" dirty="0">
              <a:latin typeface="Times New Roman" panose="02020603050405020304" pitchFamily="18" charset="0"/>
              <a:cs typeface="Times New Roman" panose="02020603050405020304" pitchFamily="18" charset="0"/>
            </a:endParaRPr>
          </a:p>
        </p:txBody>
      </p:sp>
      <p:sp>
        <p:nvSpPr>
          <p:cNvPr id="8" name="TextBox 1"/>
          <p:cNvSpPr txBox="1"/>
          <p:nvPr/>
        </p:nvSpPr>
        <p:spPr>
          <a:xfrm>
            <a:off x="2909900" y="5998452"/>
            <a:ext cx="3700292" cy="856277"/>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000" b="1" dirty="0" smtClean="0">
                <a:solidFill>
                  <a:schemeClr val="tx1"/>
                </a:solidFill>
                <a:latin typeface="Times New Roman" panose="02020603050405020304" pitchFamily="18" charset="0"/>
                <a:cs typeface="Times New Roman" panose="02020603050405020304" pitchFamily="18" charset="0"/>
              </a:rPr>
              <a:t>**Ограничение по Бюджетному кодексу РФ - не более 15% объема расходов, за исключением объема расходов, осуществляемых за счет субвенций</a:t>
            </a:r>
          </a:p>
          <a:p>
            <a:endParaRPr lang="ru-RU" sz="1000" dirty="0"/>
          </a:p>
        </p:txBody>
      </p:sp>
      <p:graphicFrame>
        <p:nvGraphicFramePr>
          <p:cNvPr id="4" name="Диаграмма 3"/>
          <p:cNvGraphicFramePr/>
          <p:nvPr>
            <p:extLst>
              <p:ext uri="{D42A27DB-BD31-4B8C-83A1-F6EECF244321}">
                <p14:modId xmlns:p14="http://schemas.microsoft.com/office/powerpoint/2010/main" val="3006984331"/>
              </p:ext>
            </p:extLst>
          </p:nvPr>
        </p:nvGraphicFramePr>
        <p:xfrm>
          <a:off x="93175" y="839509"/>
          <a:ext cx="9066601" cy="5744858"/>
        </p:xfrm>
        <a:graphic>
          <a:graphicData uri="http://schemas.openxmlformats.org/drawingml/2006/chart">
            <c:chart xmlns:c="http://schemas.openxmlformats.org/drawingml/2006/chart" xmlns:r="http://schemas.openxmlformats.org/officeDocument/2006/relationships" r:id="rId3"/>
          </a:graphicData>
        </a:graphic>
      </p:graphicFrame>
      <p:sp>
        <p:nvSpPr>
          <p:cNvPr id="5" name="Скругленная прямоугольная выноска 4"/>
          <p:cNvSpPr/>
          <p:nvPr/>
        </p:nvSpPr>
        <p:spPr>
          <a:xfrm>
            <a:off x="6968990" y="743620"/>
            <a:ext cx="2118787" cy="2408873"/>
          </a:xfrm>
          <a:prstGeom prst="wedgeRoundRectCallout">
            <a:avLst>
              <a:gd name="adj1" fmla="val -63990"/>
              <a:gd name="adj2" fmla="val 55874"/>
              <a:gd name="adj3" fmla="val 16667"/>
            </a:avLst>
          </a:prstGeom>
        </p:spPr>
        <p:style>
          <a:lnRef idx="1">
            <a:schemeClr val="accent4"/>
          </a:lnRef>
          <a:fillRef idx="2">
            <a:schemeClr val="accent4"/>
          </a:fillRef>
          <a:effectRef idx="1">
            <a:schemeClr val="accent4"/>
          </a:effectRef>
          <a:fontRef idx="minor">
            <a:schemeClr val="dk1"/>
          </a:fontRef>
        </p:style>
        <p:txBody>
          <a:bodyPr wrap="square" lIns="0" tIns="0" rIns="0" bIns="0" anchor="ctr" anchorCtr="0">
            <a:spAutoFit/>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200" dirty="0" smtClean="0">
                <a:latin typeface="Times New Roman" panose="02020603050405020304" pitchFamily="18" charset="0"/>
                <a:cs typeface="Times New Roman" panose="02020603050405020304" pitchFamily="18" charset="0"/>
              </a:rPr>
              <a:t>В 2016 году удалось добиться снижения как уровня государственного долга Чувашской Республики, так и показателей отношения </a:t>
            </a:r>
            <a:r>
              <a:rPr lang="ru-RU" sz="1200" dirty="0">
                <a:latin typeface="Times New Roman" panose="02020603050405020304" pitchFamily="18" charset="0"/>
                <a:cs typeface="Times New Roman" panose="02020603050405020304" pitchFamily="18" charset="0"/>
              </a:rPr>
              <a:t>государственного долга к собственным </a:t>
            </a:r>
            <a:r>
              <a:rPr lang="ru-RU" sz="1200" dirty="0" smtClean="0">
                <a:latin typeface="Times New Roman" panose="02020603050405020304" pitchFamily="18" charset="0"/>
                <a:cs typeface="Times New Roman" panose="02020603050405020304" pitchFamily="18" charset="0"/>
              </a:rPr>
              <a:t>доходам </a:t>
            </a:r>
            <a:r>
              <a:rPr lang="ru-RU" sz="1200" dirty="0">
                <a:latin typeface="Times New Roman" panose="02020603050405020304" pitchFamily="18" charset="0"/>
                <a:cs typeface="Times New Roman" panose="02020603050405020304" pitchFamily="18" charset="0"/>
              </a:rPr>
              <a:t>и </a:t>
            </a:r>
            <a:r>
              <a:rPr lang="ru-RU" sz="1200" dirty="0" smtClean="0">
                <a:latin typeface="Times New Roman" panose="02020603050405020304" pitchFamily="18" charset="0"/>
                <a:cs typeface="Times New Roman" panose="02020603050405020304" pitchFamily="18" charset="0"/>
              </a:rPr>
              <a:t>доли </a:t>
            </a:r>
            <a:r>
              <a:rPr lang="ru-RU" sz="1200" dirty="0">
                <a:latin typeface="Times New Roman" panose="02020603050405020304" pitchFamily="18" charset="0"/>
                <a:cs typeface="Times New Roman" panose="02020603050405020304" pitchFamily="18" charset="0"/>
              </a:rPr>
              <a:t>расходов на обслуживание госдолга к расходам бюджета (</a:t>
            </a:r>
            <a:r>
              <a:rPr lang="ru-RU" sz="1200" dirty="0" smtClean="0">
                <a:latin typeface="Times New Roman" panose="02020603050405020304" pitchFamily="18" charset="0"/>
                <a:cs typeface="Times New Roman" panose="02020603050405020304" pitchFamily="18" charset="0"/>
              </a:rPr>
              <a:t>без </a:t>
            </a:r>
            <a:r>
              <a:rPr lang="ru-RU" sz="1200" dirty="0">
                <a:latin typeface="Times New Roman" panose="02020603050405020304" pitchFamily="18" charset="0"/>
                <a:cs typeface="Times New Roman" panose="02020603050405020304" pitchFamily="18" charset="0"/>
              </a:rPr>
              <a:t>учета расходов за счет </a:t>
            </a:r>
            <a:r>
              <a:rPr lang="ru-RU" sz="1200" dirty="0" smtClean="0">
                <a:latin typeface="Times New Roman" panose="02020603050405020304" pitchFamily="18" charset="0"/>
                <a:cs typeface="Times New Roman" panose="02020603050405020304" pitchFamily="18" charset="0"/>
              </a:rPr>
              <a:t>субвенций)</a:t>
            </a: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15</a:t>
            </a:fld>
            <a:endParaRPr lang="ru-RU" dirty="0"/>
          </a:p>
        </p:txBody>
      </p:sp>
      <p:sp>
        <p:nvSpPr>
          <p:cNvPr id="10" name="Заголовок 1"/>
          <p:cNvSpPr txBox="1">
            <a:spLocks/>
          </p:cNvSpPr>
          <p:nvPr/>
        </p:nvSpPr>
        <p:spPr>
          <a:xfrm>
            <a:off x="259728" y="17805"/>
            <a:ext cx="6976568"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Уровень долговой нагрузки на республиканский бюджет Чувашской Республики</a:t>
            </a:r>
          </a:p>
        </p:txBody>
      </p:sp>
      <p:cxnSp>
        <p:nvCxnSpPr>
          <p:cNvPr id="11" name="Прямая соединительная линия 1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40679760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3357246048"/>
              </p:ext>
            </p:extLst>
          </p:nvPr>
        </p:nvGraphicFramePr>
        <p:xfrm>
          <a:off x="174858" y="901768"/>
          <a:ext cx="4752528" cy="5531189"/>
        </p:xfrm>
        <a:graphic>
          <a:graphicData uri="http://schemas.openxmlformats.org/drawingml/2006/table">
            <a:tbl>
              <a:tblPr firstRow="1" bandRow="1">
                <a:tableStyleId>{5C22544A-7EE6-4342-B048-85BDC9FD1C3A}</a:tableStyleId>
              </a:tblPr>
              <a:tblGrid>
                <a:gridCol w="3456384"/>
                <a:gridCol w="1296144"/>
              </a:tblGrid>
              <a:tr h="523134">
                <a:tc>
                  <a:txBody>
                    <a:bodyPr/>
                    <a:lstStyle/>
                    <a:p>
                      <a:pPr algn="ctr"/>
                      <a:r>
                        <a:rPr lang="ru-RU" sz="1400" dirty="0" smtClean="0">
                          <a:latin typeface="Times New Roman" panose="02020603050405020304" pitchFamily="18" charset="0"/>
                          <a:cs typeface="Times New Roman" panose="02020603050405020304" pitchFamily="18" charset="0"/>
                        </a:rPr>
                        <a:t>Виды источников</a:t>
                      </a:r>
                      <a:endParaRPr lang="ru-RU" sz="1400" dirty="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ctr"/>
                      <a:r>
                        <a:rPr lang="ru-RU" sz="1400" dirty="0" smtClean="0">
                          <a:latin typeface="Times New Roman" panose="02020603050405020304" pitchFamily="18" charset="0"/>
                          <a:cs typeface="Times New Roman" panose="02020603050405020304" pitchFamily="18" charset="0"/>
                        </a:rPr>
                        <a:t>Сумма, тыс.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marL="68580" marR="68580" marT="45727" marB="45727" anchor="ctr"/>
                </a:tc>
              </a:tr>
              <a:tr h="411687">
                <a:tc>
                  <a:txBody>
                    <a:bodyPr/>
                    <a:lstStyle/>
                    <a:p>
                      <a:r>
                        <a:rPr lang="ru-RU" sz="1400" dirty="0" smtClean="0">
                          <a:latin typeface="Times New Roman" panose="02020603050405020304" pitchFamily="18" charset="0"/>
                          <a:cs typeface="Times New Roman" panose="02020603050405020304" pitchFamily="18" charset="0"/>
                        </a:rPr>
                        <a:t>Ценные бумаги</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- 450 000,0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77412">
                <a:tc>
                  <a:txBody>
                    <a:bodyPr/>
                    <a:lstStyle/>
                    <a:p>
                      <a:r>
                        <a:rPr lang="ru-RU" sz="1400" dirty="0" smtClean="0">
                          <a:latin typeface="Times New Roman" panose="02020603050405020304" pitchFamily="18" charset="0"/>
                          <a:cs typeface="Times New Roman" panose="02020603050405020304" pitchFamily="18" charset="0"/>
                        </a:rPr>
                        <a:t>Кредиты, привлеченные в кредитных организациях</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385 000,0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735888">
                <a:tc>
                  <a:txBody>
                    <a:bodyPr/>
                    <a:lstStyle/>
                    <a:p>
                      <a:r>
                        <a:rPr lang="ru-RU" sz="1400" dirty="0" smtClean="0">
                          <a:latin typeface="Times New Roman" panose="02020603050405020304" pitchFamily="18" charset="0"/>
                          <a:cs typeface="Times New Roman" panose="02020603050405020304" pitchFamily="18" charset="0"/>
                        </a:rPr>
                        <a:t>Бюджетные кредиты, привлеченные из федерального бюджета</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146</a:t>
                      </a:r>
                      <a:r>
                        <a:rPr lang="ru-RU" sz="1400" baseline="0" dirty="0" smtClean="0">
                          <a:latin typeface="Times New Roman" panose="02020603050405020304" pitchFamily="18" charset="0"/>
                          <a:cs typeface="Times New Roman" panose="02020603050405020304" pitchFamily="18" charset="0"/>
                        </a:rPr>
                        <a:t> 324,4</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632198">
                <a:tc>
                  <a:txBody>
                    <a:bodyPr/>
                    <a:lstStyle/>
                    <a:p>
                      <a:r>
                        <a:rPr lang="ru-RU" sz="1400" kern="1200" dirty="0" smtClean="0">
                          <a:latin typeface="Times New Roman" panose="02020603050405020304" pitchFamily="18" charset="0"/>
                          <a:cs typeface="Times New Roman" panose="02020603050405020304" pitchFamily="18" charset="0"/>
                        </a:rPr>
                        <a:t>Кредиты,</a:t>
                      </a:r>
                      <a:r>
                        <a:rPr lang="ru-RU" sz="1400" kern="1200" baseline="0" dirty="0" smtClean="0">
                          <a:latin typeface="Times New Roman" panose="02020603050405020304" pitchFamily="18" charset="0"/>
                          <a:cs typeface="Times New Roman" panose="02020603050405020304" pitchFamily="18" charset="0"/>
                        </a:rPr>
                        <a:t> привлеченные в международных финансовых организациях</a:t>
                      </a:r>
                      <a:r>
                        <a:rPr lang="ru-RU" sz="1400" kern="1200" dirty="0" smtClean="0">
                          <a:latin typeface="Times New Roman" panose="02020603050405020304" pitchFamily="18" charset="0"/>
                          <a:cs typeface="Times New Roman" panose="02020603050405020304" pitchFamily="18" charset="0"/>
                        </a:rPr>
                        <a:t> </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-83 333,3</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04056">
                <a:tc>
                  <a:txBody>
                    <a:bodyPr/>
                    <a:lstStyle/>
                    <a:p>
                      <a:r>
                        <a:rPr lang="ru-RU" sz="1400" dirty="0" smtClean="0">
                          <a:latin typeface="Times New Roman" panose="02020603050405020304" pitchFamily="18" charset="0"/>
                          <a:cs typeface="Times New Roman" panose="02020603050405020304" pitchFamily="18" charset="0"/>
                        </a:rPr>
                        <a:t>Изменение остатков средств</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- 2 130 689,9</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23134">
                <a:tc>
                  <a:txBody>
                    <a:bodyPr/>
                    <a:lstStyle/>
                    <a:p>
                      <a:pPr marL="0" algn="l" defTabSz="914400" rtl="0" eaLnBrk="1" latinLnBrk="0" hangingPunct="1"/>
                      <a:r>
                        <a:rPr lang="ru-RU" sz="1400" kern="1200" dirty="0" smtClean="0">
                          <a:latin typeface="Times New Roman" panose="02020603050405020304" pitchFamily="18" charset="0"/>
                          <a:cs typeface="Times New Roman" panose="02020603050405020304" pitchFamily="18" charset="0"/>
                        </a:rPr>
                        <a:t>Акции и иные формы участия в капитале</a:t>
                      </a:r>
                      <a:endParaRPr lang="ru-RU" sz="1400" b="0" kern="1200" dirty="0">
                        <a:solidFill>
                          <a:schemeClr val="dk1"/>
                        </a:solidFill>
                        <a:latin typeface="Times New Roman" panose="02020603050405020304" pitchFamily="18" charset="0"/>
                        <a:ea typeface="+mn-ea"/>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314 203,4</a:t>
                      </a:r>
                      <a:endParaRPr lang="ru-RU" sz="1400" b="0" dirty="0" smtClean="0">
                        <a:latin typeface="Times New Roman" panose="02020603050405020304" pitchFamily="18" charset="0"/>
                        <a:cs typeface="Times New Roman" panose="02020603050405020304" pitchFamily="18" charset="0"/>
                      </a:endParaRPr>
                    </a:p>
                  </a:txBody>
                  <a:tcPr marL="68580" marR="68580" marT="45727" marB="45727" anchor="ctr"/>
                </a:tc>
              </a:tr>
              <a:tr h="523134">
                <a:tc>
                  <a:txBody>
                    <a:bodyPr/>
                    <a:lstStyle/>
                    <a:p>
                      <a:r>
                        <a:rPr lang="ru-RU" sz="1400" kern="1200" dirty="0" smtClean="0">
                          <a:latin typeface="Times New Roman" panose="02020603050405020304" pitchFamily="18" charset="0"/>
                          <a:cs typeface="Times New Roman" panose="02020603050405020304" pitchFamily="18" charset="0"/>
                        </a:rPr>
                        <a:t>Исполнение</a:t>
                      </a:r>
                      <a:r>
                        <a:rPr lang="ru-RU" sz="1400" kern="1200" baseline="0" dirty="0" smtClean="0">
                          <a:latin typeface="Times New Roman" panose="02020603050405020304" pitchFamily="18" charset="0"/>
                          <a:cs typeface="Times New Roman" panose="02020603050405020304" pitchFamily="18" charset="0"/>
                        </a:rPr>
                        <a:t> государственных гарантий </a:t>
                      </a:r>
                      <a:r>
                        <a:rPr lang="ru-RU" sz="1400" kern="1200" dirty="0" smtClean="0">
                          <a:latin typeface="Times New Roman" panose="02020603050405020304" pitchFamily="18" charset="0"/>
                          <a:cs typeface="Times New Roman" panose="02020603050405020304" pitchFamily="18" charset="0"/>
                        </a:rPr>
                        <a:t> </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0,0</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77412">
                <a:tc>
                  <a:txBody>
                    <a:bodyPr/>
                    <a:lstStyle/>
                    <a:p>
                      <a:r>
                        <a:rPr lang="ru-RU" sz="1400" dirty="0" smtClean="0">
                          <a:latin typeface="Times New Roman" panose="02020603050405020304" pitchFamily="18" charset="0"/>
                          <a:cs typeface="Times New Roman" panose="02020603050405020304" pitchFamily="18" charset="0"/>
                        </a:rPr>
                        <a:t>Бюджетные кредиты, предоставленные</a:t>
                      </a:r>
                      <a:r>
                        <a:rPr lang="ru-RU" sz="1400" baseline="0" dirty="0" smtClean="0">
                          <a:latin typeface="Times New Roman" panose="02020603050405020304" pitchFamily="18" charset="0"/>
                          <a:cs typeface="Times New Roman" panose="02020603050405020304" pitchFamily="18" charset="0"/>
                        </a:rPr>
                        <a:t> из бюджета</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dirty="0" smtClean="0">
                          <a:latin typeface="Times New Roman" panose="02020603050405020304" pitchFamily="18" charset="0"/>
                          <a:cs typeface="Times New Roman" panose="02020603050405020304" pitchFamily="18" charset="0"/>
                        </a:rPr>
                        <a:t>115 608,7</a:t>
                      </a:r>
                      <a:endParaRPr lang="ru-RU" sz="1400" b="0" dirty="0">
                        <a:latin typeface="Times New Roman" panose="02020603050405020304" pitchFamily="18" charset="0"/>
                        <a:cs typeface="Times New Roman" panose="02020603050405020304" pitchFamily="18" charset="0"/>
                      </a:endParaRPr>
                    </a:p>
                  </a:txBody>
                  <a:tcPr marL="68580" marR="68580" marT="45727" marB="45727" anchor="ctr"/>
                </a:tc>
              </a:tr>
              <a:tr h="523134">
                <a:tc>
                  <a:txBody>
                    <a:bodyPr/>
                    <a:lstStyle/>
                    <a:p>
                      <a:r>
                        <a:rPr lang="ru-RU" sz="1400" b="1" kern="1200" dirty="0" smtClean="0">
                          <a:latin typeface="Times New Roman" panose="02020603050405020304" pitchFamily="18" charset="0"/>
                          <a:cs typeface="Times New Roman" panose="02020603050405020304" pitchFamily="18" charset="0"/>
                        </a:rPr>
                        <a:t>Итого дефицит(+)/профицит(-)</a:t>
                      </a:r>
                      <a:endParaRPr lang="ru-RU" sz="1400" b="1" dirty="0">
                        <a:latin typeface="Times New Roman" panose="02020603050405020304" pitchFamily="18" charset="0"/>
                        <a:cs typeface="Times New Roman" panose="02020603050405020304" pitchFamily="18" charset="0"/>
                      </a:endParaRPr>
                    </a:p>
                  </a:txBody>
                  <a:tcPr marL="68580" marR="68580" marT="45727" marB="45727" anchor="ctr"/>
                </a:tc>
                <a:tc>
                  <a:txBody>
                    <a:bodyPr/>
                    <a:lstStyle/>
                    <a:p>
                      <a:pPr algn="r"/>
                      <a:r>
                        <a:rPr lang="ru-RU" sz="1400" b="1" dirty="0" smtClean="0">
                          <a:latin typeface="Times New Roman" panose="02020603050405020304" pitchFamily="18" charset="0"/>
                          <a:cs typeface="Times New Roman" panose="02020603050405020304" pitchFamily="18" charset="0"/>
                        </a:rPr>
                        <a:t>- 1 702 886,7</a:t>
                      </a:r>
                      <a:endParaRPr lang="ru-RU" sz="1400" b="1" dirty="0">
                        <a:latin typeface="Times New Roman" panose="02020603050405020304" pitchFamily="18" charset="0"/>
                        <a:cs typeface="Times New Roman" panose="02020603050405020304" pitchFamily="18" charset="0"/>
                      </a:endParaRPr>
                    </a:p>
                  </a:txBody>
                  <a:tcPr marL="68580" marR="68580" marT="45727" marB="45727" anchor="ctr"/>
                </a:tc>
              </a:tr>
            </a:tbl>
          </a:graphicData>
        </a:graphic>
      </p:graphicFrame>
      <p:sp>
        <p:nvSpPr>
          <p:cNvPr id="5" name="Номер слайда 9"/>
          <p:cNvSpPr txBox="1">
            <a:spLocks/>
          </p:cNvSpPr>
          <p:nvPr/>
        </p:nvSpPr>
        <p:spPr>
          <a:xfrm>
            <a:off x="1143000" y="6492877"/>
            <a:ext cx="790575" cy="365125"/>
          </a:xfrm>
          <a:prstGeom prst="rect">
            <a:avLst/>
          </a:prstGeom>
        </p:spPr>
        <p:txBody>
          <a:bodyPr anchor="ctr"/>
          <a:lstStyle/>
          <a:p>
            <a:pPr>
              <a:defRPr/>
            </a:pPr>
            <a:endParaRPr lang="ru-RU" sz="1400" dirty="0">
              <a:solidFill>
                <a:srgbClr val="A03202"/>
              </a:solidFill>
              <a:cs typeface="Arial" charset="0"/>
            </a:endParaRPr>
          </a:p>
        </p:txBody>
      </p:sp>
      <p:sp>
        <p:nvSpPr>
          <p:cNvPr id="3" name="TextBox 2"/>
          <p:cNvSpPr txBox="1"/>
          <p:nvPr/>
        </p:nvSpPr>
        <p:spPr>
          <a:xfrm>
            <a:off x="4999394" y="1404414"/>
            <a:ext cx="3744416"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smtClean="0">
                <a:latin typeface="Times New Roman" panose="02020603050405020304" pitchFamily="18" charset="0"/>
                <a:cs typeface="Times New Roman" panose="02020603050405020304" pitchFamily="18" charset="0"/>
              </a:rPr>
              <a:t>Разница между средствами от привлечения и погашения государственных ценных бумаг Чувашской Республики</a:t>
            </a:r>
            <a:endParaRPr lang="ru-RU" sz="11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4999394" y="1935800"/>
            <a:ext cx="3744416"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smtClean="0">
                <a:latin typeface="Times New Roman" panose="02020603050405020304" pitchFamily="18" charset="0"/>
                <a:cs typeface="Times New Roman" panose="02020603050405020304" pitchFamily="18" charset="0"/>
              </a:rPr>
              <a:t>Разница между средствами привлечения и погашения кредитов в кредитных организациях</a:t>
            </a:r>
            <a:endParaRPr lang="ru-RU" sz="1100"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4999394" y="2462899"/>
            <a:ext cx="3744416" cy="664012"/>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a:latin typeface="Times New Roman" panose="02020603050405020304" pitchFamily="18" charset="0"/>
                <a:cs typeface="Times New Roman" panose="02020603050405020304" pitchFamily="18" charset="0"/>
              </a:rPr>
              <a:t>Разница между средствами привлечения и погашения</a:t>
            </a:r>
            <a:r>
              <a:rPr lang="ru-RU" sz="1100" dirty="0" smtClean="0">
                <a:latin typeface="Times New Roman" panose="02020603050405020304" pitchFamily="18" charset="0"/>
                <a:cs typeface="Times New Roman" panose="02020603050405020304" pitchFamily="18" charset="0"/>
              </a:rPr>
              <a:t> бюджетных кредитов от других бюджетов бюджетной системы</a:t>
            </a:r>
            <a:endParaRPr lang="ru-RU" sz="1100"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4999394" y="3206023"/>
            <a:ext cx="3744416"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a:latin typeface="Times New Roman" panose="02020603050405020304" pitchFamily="18" charset="0"/>
                <a:cs typeface="Times New Roman" panose="02020603050405020304" pitchFamily="18" charset="0"/>
              </a:rPr>
              <a:t>Разница между средствами привлечения и погашения</a:t>
            </a:r>
            <a:r>
              <a:rPr lang="ru-RU" sz="1100" dirty="0" smtClean="0">
                <a:latin typeface="Times New Roman" panose="02020603050405020304" pitchFamily="18" charset="0"/>
                <a:cs typeface="Times New Roman" panose="02020603050405020304" pitchFamily="18" charset="0"/>
              </a:rPr>
              <a:t> кредитов от международных финансовых корпораций</a:t>
            </a:r>
            <a:endParaRPr lang="ru-RU" sz="1100" dirty="0">
              <a:latin typeface="Times New Roman" panose="02020603050405020304" pitchFamily="18" charset="0"/>
              <a:cs typeface="Times New Roman" panose="02020603050405020304" pitchFamily="18" charset="0"/>
            </a:endParaRPr>
          </a:p>
        </p:txBody>
      </p:sp>
      <p:sp>
        <p:nvSpPr>
          <p:cNvPr id="12" name="TextBox 11"/>
          <p:cNvSpPr txBox="1"/>
          <p:nvPr/>
        </p:nvSpPr>
        <p:spPr>
          <a:xfrm>
            <a:off x="4999395" y="4934215"/>
            <a:ext cx="3744414" cy="289441"/>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Объем средств, направленных на исполнение гарантий</a:t>
            </a:r>
            <a:endParaRPr lang="ru-RU" sz="1100" dirty="0">
              <a:latin typeface="Times New Roman" panose="02020603050405020304" pitchFamily="18" charset="0"/>
              <a:cs typeface="Times New Roman" panose="02020603050405020304" pitchFamily="18" charset="0"/>
            </a:endParaRPr>
          </a:p>
        </p:txBody>
      </p:sp>
      <p:sp>
        <p:nvSpPr>
          <p:cNvPr id="13" name="TextBox 12"/>
          <p:cNvSpPr txBox="1"/>
          <p:nvPr/>
        </p:nvSpPr>
        <p:spPr>
          <a:xfrm>
            <a:off x="4999395" y="5366263"/>
            <a:ext cx="3744415"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nchor="ctr">
            <a:spAutoFit/>
          </a:bodyPr>
          <a:lstStyle/>
          <a:p>
            <a:pPr algn="just"/>
            <a:r>
              <a:rPr lang="ru-RU" sz="1100" dirty="0" smtClean="0">
                <a:latin typeface="Times New Roman" panose="02020603050405020304" pitchFamily="18" charset="0"/>
                <a:cs typeface="Times New Roman" panose="02020603050405020304" pitchFamily="18" charset="0"/>
              </a:rPr>
              <a:t>Разница между предоставленными и возвращенными бюджетными кредитами </a:t>
            </a:r>
            <a:r>
              <a:rPr lang="ru-RU" sz="1100" dirty="0">
                <a:latin typeface="Times New Roman" panose="02020603050405020304" pitchFamily="18" charset="0"/>
                <a:cs typeface="Times New Roman" panose="02020603050405020304" pitchFamily="18" charset="0"/>
              </a:rPr>
              <a:t>местным бюджетам</a:t>
            </a: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16</a:t>
            </a:fld>
            <a:endParaRPr lang="ru-RU" dirty="0"/>
          </a:p>
        </p:txBody>
      </p:sp>
      <p:sp>
        <p:nvSpPr>
          <p:cNvPr id="18" name="TextBox 17"/>
          <p:cNvSpPr txBox="1"/>
          <p:nvPr/>
        </p:nvSpPr>
        <p:spPr>
          <a:xfrm>
            <a:off x="4999394" y="3782087"/>
            <a:ext cx="3744415"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Разница </a:t>
            </a:r>
            <a:r>
              <a:rPr lang="ru-RU" sz="1100" dirty="0">
                <a:latin typeface="Times New Roman" panose="02020603050405020304" pitchFamily="18" charset="0"/>
                <a:cs typeface="Times New Roman" panose="02020603050405020304" pitchFamily="18" charset="0"/>
              </a:rPr>
              <a:t>между остатками на начало периода и остатками на конец </a:t>
            </a:r>
            <a:r>
              <a:rPr lang="ru-RU" sz="1100" dirty="0" smtClean="0">
                <a:latin typeface="Times New Roman" panose="02020603050405020304" pitchFamily="18" charset="0"/>
                <a:cs typeface="Times New Roman" panose="02020603050405020304" pitchFamily="18" charset="0"/>
              </a:rPr>
              <a:t>периода</a:t>
            </a:r>
            <a:endParaRPr lang="ru-RU" sz="1100"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4999394" y="4356742"/>
            <a:ext cx="3744414" cy="476726"/>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Объем средств, поступивших от продажи акций и иных форм участия в капитале</a:t>
            </a:r>
            <a:endParaRPr lang="ru-RU" sz="1100" dirty="0">
              <a:latin typeface="Times New Roman" panose="02020603050405020304" pitchFamily="18" charset="0"/>
              <a:cs typeface="Times New Roman" panose="02020603050405020304" pitchFamily="18" charset="0"/>
            </a:endParaRPr>
          </a:p>
        </p:txBody>
      </p:sp>
      <p:sp>
        <p:nvSpPr>
          <p:cNvPr id="16" name="Заголовок 1"/>
          <p:cNvSpPr txBox="1">
            <a:spLocks/>
          </p:cNvSpPr>
          <p:nvPr/>
        </p:nvSpPr>
        <p:spPr>
          <a:xfrm>
            <a:off x="259728" y="40652"/>
            <a:ext cx="7120584" cy="55083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Источники покрытия дефицита республиканского бюджета Чувашской Республики</a:t>
            </a: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8762879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6" name="Объект 1"/>
          <p:cNvGraphicFramePr>
            <a:graphicFrameLocks/>
          </p:cNvGraphicFramePr>
          <p:nvPr>
            <p:extLst>
              <p:ext uri="{D42A27DB-BD31-4B8C-83A1-F6EECF244321}">
                <p14:modId xmlns:p14="http://schemas.microsoft.com/office/powerpoint/2010/main" val="452206920"/>
              </p:ext>
            </p:extLst>
          </p:nvPr>
        </p:nvGraphicFramePr>
        <p:xfrm>
          <a:off x="114725" y="1350529"/>
          <a:ext cx="4248472" cy="5116492"/>
        </p:xfrm>
        <a:graphic>
          <a:graphicData uri="http://schemas.openxmlformats.org/drawingml/2006/chart">
            <c:chart xmlns:c="http://schemas.openxmlformats.org/drawingml/2006/chart" xmlns:r="http://schemas.openxmlformats.org/officeDocument/2006/relationships" r:id="rId3"/>
          </a:graphicData>
        </a:graphic>
      </p:graphicFrame>
      <p:sp>
        <p:nvSpPr>
          <p:cNvPr id="11" name="Скругленный прямоугольник 10"/>
          <p:cNvSpPr/>
          <p:nvPr/>
        </p:nvSpPr>
        <p:spPr>
          <a:xfrm>
            <a:off x="106154" y="836952"/>
            <a:ext cx="4248472" cy="435234"/>
          </a:xfrm>
          <a:prstGeom prst="roundRect">
            <a:avLst/>
          </a:prstGeom>
          <a:gradFill>
            <a:gsLst>
              <a:gs pos="0">
                <a:schemeClr val="accent2">
                  <a:lumMod val="60000"/>
                  <a:lumOff val="40000"/>
                </a:schemeClr>
              </a:gs>
              <a:gs pos="100000">
                <a:srgbClr val="F7B0D1"/>
              </a:gs>
              <a:gs pos="100000">
                <a:schemeClr val="accent2">
                  <a:lumMod val="40000"/>
                  <a:lumOff val="60000"/>
                </a:schemeClr>
              </a:gs>
              <a:gs pos="0">
                <a:schemeClr val="bg1"/>
              </a:gs>
              <a:gs pos="24000">
                <a:srgbClr val="F0EBD5"/>
              </a:gs>
              <a:gs pos="100000">
                <a:srgbClr val="FBF9F2"/>
              </a:gs>
              <a:gs pos="100000">
                <a:schemeClr val="accent2">
                  <a:lumMod val="40000"/>
                  <a:lumOff val="60000"/>
                </a:schemeClr>
              </a:gs>
            </a:gsLst>
            <a:lin ang="5400000" scaled="0"/>
          </a:gradFill>
          <a:ln>
            <a:solidFill>
              <a:schemeClr val="accent6">
                <a:lumMod val="60000"/>
                <a:lumOff val="40000"/>
              </a:schemeClr>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200" b="1" dirty="0">
                <a:solidFill>
                  <a:schemeClr val="tx1"/>
                </a:solidFill>
                <a:latin typeface="Times New Roman" panose="02020603050405020304" pitchFamily="18" charset="0"/>
                <a:cs typeface="Times New Roman" panose="02020603050405020304" pitchFamily="18" charset="0"/>
              </a:rPr>
              <a:t>Поступление доходов в республиканский бюджет Чувашской Республики</a:t>
            </a:r>
            <a:r>
              <a:rPr lang="en-US" sz="1200" b="1" dirty="0">
                <a:solidFill>
                  <a:schemeClr val="tx1"/>
                </a:solidFill>
                <a:latin typeface="Times New Roman" panose="02020603050405020304" pitchFamily="18" charset="0"/>
                <a:cs typeface="Times New Roman" panose="02020603050405020304" pitchFamily="18" charset="0"/>
              </a:rPr>
              <a:t> </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3" name="TextBox 1"/>
          <p:cNvSpPr txBox="1"/>
          <p:nvPr/>
        </p:nvSpPr>
        <p:spPr>
          <a:xfrm>
            <a:off x="772176" y="2515001"/>
            <a:ext cx="983409" cy="23803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b="1" dirty="0" smtClean="0">
                <a:solidFill>
                  <a:prstClr val="black"/>
                </a:solidFill>
                <a:latin typeface="Times New Roman" panose="02020603050405020304" pitchFamily="18" charset="0"/>
                <a:cs typeface="Times New Roman" panose="02020603050405020304" pitchFamily="18" charset="0"/>
              </a:rPr>
              <a:t>37 122,2</a:t>
            </a:r>
            <a:endParaRPr lang="ru-RU" b="1" dirty="0">
              <a:solidFill>
                <a:prstClr val="black"/>
              </a:solidFill>
              <a:latin typeface="Times New Roman" panose="02020603050405020304" pitchFamily="18" charset="0"/>
              <a:cs typeface="Times New Roman" panose="02020603050405020304" pitchFamily="18" charset="0"/>
            </a:endParaRPr>
          </a:p>
        </p:txBody>
      </p:sp>
      <p:sp>
        <p:nvSpPr>
          <p:cNvPr id="24" name="TextBox 1"/>
          <p:cNvSpPr txBox="1"/>
          <p:nvPr/>
        </p:nvSpPr>
        <p:spPr>
          <a:xfrm>
            <a:off x="2703929" y="2191382"/>
            <a:ext cx="936104" cy="238036"/>
          </a:xfrm>
          <a:prstGeom prst="ellipse">
            <a:avLst/>
          </a:prstGeom>
          <a:ln/>
        </p:spPr>
        <p:style>
          <a:lnRef idx="1">
            <a:schemeClr val="accent5"/>
          </a:lnRef>
          <a:fillRef idx="2">
            <a:schemeClr val="accent5"/>
          </a:fillRef>
          <a:effectRef idx="1">
            <a:schemeClr val="accent5"/>
          </a:effectRef>
          <a:fontRef idx="minor">
            <a:schemeClr val="dk1"/>
          </a:fontRef>
        </p:style>
        <p:txBody>
          <a:bodyPr wrap="square" lIns="0" tIns="0" rIns="0" bIns="0" rtlCol="0">
            <a:spAutoFit/>
          </a:bodyPr>
          <a:lstStyle>
            <a:defPPr>
              <a:defRPr lang="ru-RU"/>
            </a:defPPr>
            <a:lvl1pPr marL="0" indent="0" algn="ctr">
              <a:defRPr sz="1100" b="1">
                <a:solidFill>
                  <a:prstClr val="black"/>
                </a:solidFill>
                <a:latin typeface="TimesET" pitchFamily="2" charset="0"/>
              </a:defRPr>
            </a:lvl1pPr>
            <a:lvl2pPr indent="0">
              <a:defRPr sz="1100">
                <a:solidFill>
                  <a:schemeClr val="lt1"/>
                </a:solidFill>
              </a:defRPr>
            </a:lvl2pPr>
            <a:lvl3pPr indent="0">
              <a:defRPr sz="1100">
                <a:solidFill>
                  <a:schemeClr val="lt1"/>
                </a:solidFill>
              </a:defRPr>
            </a:lvl3pPr>
            <a:lvl4pPr indent="0">
              <a:defRPr sz="1100">
                <a:solidFill>
                  <a:schemeClr val="lt1"/>
                </a:solidFill>
              </a:defRPr>
            </a:lvl4pPr>
            <a:lvl5pPr indent="0">
              <a:defRPr sz="1100">
                <a:solidFill>
                  <a:schemeClr val="lt1"/>
                </a:solidFill>
              </a:defRPr>
            </a:lvl5pPr>
            <a:lvl6pPr indent="0">
              <a:defRPr sz="1100">
                <a:solidFill>
                  <a:schemeClr val="lt1"/>
                </a:solidFill>
              </a:defRPr>
            </a:lvl6pPr>
            <a:lvl7pPr indent="0">
              <a:defRPr sz="1100">
                <a:solidFill>
                  <a:schemeClr val="lt1"/>
                </a:solidFill>
              </a:defRPr>
            </a:lvl7pPr>
            <a:lvl8pPr indent="0">
              <a:defRPr sz="1100">
                <a:solidFill>
                  <a:schemeClr val="lt1"/>
                </a:solidFill>
              </a:defRPr>
            </a:lvl8pPr>
            <a:lvl9pPr indent="0">
              <a:defRPr sz="1100">
                <a:solidFill>
                  <a:schemeClr val="lt1"/>
                </a:solidFill>
              </a:defRPr>
            </a:lvl9pPr>
          </a:lstStyle>
          <a:p>
            <a:r>
              <a:rPr lang="en-US" dirty="0" smtClean="0">
                <a:latin typeface="Times New Roman" panose="02020603050405020304" pitchFamily="18" charset="0"/>
                <a:cs typeface="Times New Roman" panose="02020603050405020304" pitchFamily="18" charset="0"/>
              </a:rPr>
              <a:t>41 357,9</a:t>
            </a:r>
            <a:endParaRPr lang="ru-RU"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p:nvPr>
            <p:extLst>
              <p:ext uri="{D42A27DB-BD31-4B8C-83A1-F6EECF244321}">
                <p14:modId xmlns:p14="http://schemas.microsoft.com/office/powerpoint/2010/main" val="2321903637"/>
              </p:ext>
            </p:extLst>
          </p:nvPr>
        </p:nvGraphicFramePr>
        <p:xfrm>
          <a:off x="4824735" y="1229735"/>
          <a:ext cx="4245041" cy="4824536"/>
        </p:xfrm>
        <a:graphic>
          <a:graphicData uri="http://schemas.openxmlformats.org/drawingml/2006/chart">
            <c:chart xmlns:c="http://schemas.openxmlformats.org/drawingml/2006/chart" xmlns:r="http://schemas.openxmlformats.org/officeDocument/2006/relationships" r:id="rId4"/>
          </a:graphicData>
        </a:graphic>
      </p:graphicFrame>
      <p:sp>
        <p:nvSpPr>
          <p:cNvPr id="14" name="Скругленный прямоугольник 13"/>
          <p:cNvSpPr/>
          <p:nvPr/>
        </p:nvSpPr>
        <p:spPr>
          <a:xfrm>
            <a:off x="4705298" y="840138"/>
            <a:ext cx="4338411" cy="432048"/>
          </a:xfrm>
          <a:prstGeom prst="roundRect">
            <a:avLst/>
          </a:prstGeom>
          <a:gradFill>
            <a:gsLst>
              <a:gs pos="0">
                <a:schemeClr val="accent2">
                  <a:lumMod val="60000"/>
                  <a:lumOff val="40000"/>
                </a:schemeClr>
              </a:gs>
              <a:gs pos="100000">
                <a:srgbClr val="F7B0D1"/>
              </a:gs>
              <a:gs pos="100000">
                <a:schemeClr val="accent2">
                  <a:lumMod val="40000"/>
                  <a:lumOff val="60000"/>
                </a:schemeClr>
              </a:gs>
              <a:gs pos="0">
                <a:schemeClr val="bg1"/>
              </a:gs>
              <a:gs pos="24000">
                <a:srgbClr val="F0EBD5"/>
              </a:gs>
              <a:gs pos="100000">
                <a:srgbClr val="FBF9F2"/>
              </a:gs>
              <a:gs pos="100000">
                <a:schemeClr val="accent2">
                  <a:lumMod val="40000"/>
                  <a:lumOff val="60000"/>
                </a:schemeClr>
              </a:gs>
            </a:gsLst>
            <a:lin ang="5400000" scaled="0"/>
          </a:gradFill>
          <a:ln>
            <a:solidFill>
              <a:schemeClr val="accent6">
                <a:lumMod val="60000"/>
                <a:lumOff val="40000"/>
              </a:schemeClr>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200" b="1" dirty="0">
                <a:solidFill>
                  <a:schemeClr val="tx1"/>
                </a:solidFill>
                <a:latin typeface="Times New Roman" panose="02020603050405020304" pitchFamily="18" charset="0"/>
                <a:cs typeface="Times New Roman" panose="02020603050405020304" pitchFamily="18" charset="0"/>
              </a:rPr>
              <a:t>Поступление собственных доходов в республиканский бюджет Чувашской Республики</a:t>
            </a:r>
            <a:r>
              <a:rPr lang="en-US" sz="1200" b="1" dirty="0">
                <a:solidFill>
                  <a:schemeClr val="tx1"/>
                </a:solidFill>
                <a:latin typeface="Times New Roman" panose="02020603050405020304" pitchFamily="18" charset="0"/>
                <a:cs typeface="Times New Roman" panose="02020603050405020304" pitchFamily="18" charset="0"/>
              </a:rPr>
              <a:t> </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28" name="TextBox 1"/>
          <p:cNvSpPr txBox="1"/>
          <p:nvPr/>
        </p:nvSpPr>
        <p:spPr>
          <a:xfrm>
            <a:off x="1915502" y="2181230"/>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300" b="1" dirty="0" smtClean="0">
                <a:solidFill>
                  <a:srgbClr val="46740E"/>
                </a:solidFill>
                <a:latin typeface="Times New Roman" panose="02020603050405020304" pitchFamily="18" charset="0"/>
                <a:cs typeface="Times New Roman" panose="02020603050405020304" pitchFamily="18" charset="0"/>
              </a:rPr>
              <a:t>+ </a:t>
            </a:r>
            <a:r>
              <a:rPr lang="en-US" sz="1300" b="1" dirty="0" smtClean="0">
                <a:solidFill>
                  <a:srgbClr val="46740E"/>
                </a:solidFill>
                <a:latin typeface="Times New Roman" panose="02020603050405020304" pitchFamily="18" charset="0"/>
                <a:cs typeface="Times New Roman" panose="02020603050405020304" pitchFamily="18" charset="0"/>
              </a:rPr>
              <a:t>4</a:t>
            </a:r>
            <a:r>
              <a:rPr lang="ru-RU" sz="1300" b="1" dirty="0" smtClean="0">
                <a:solidFill>
                  <a:srgbClr val="46740E"/>
                </a:solidFill>
                <a:latin typeface="Times New Roman" panose="02020603050405020304" pitchFamily="18" charset="0"/>
                <a:cs typeface="Times New Roman" panose="02020603050405020304" pitchFamily="18" charset="0"/>
              </a:rPr>
              <a:t> </a:t>
            </a:r>
            <a:r>
              <a:rPr lang="en-US" sz="1300" b="1" dirty="0" smtClean="0">
                <a:solidFill>
                  <a:srgbClr val="46740E"/>
                </a:solidFill>
                <a:latin typeface="Times New Roman" panose="02020603050405020304" pitchFamily="18" charset="0"/>
                <a:cs typeface="Times New Roman" panose="02020603050405020304" pitchFamily="18" charset="0"/>
              </a:rPr>
              <a:t>235,7</a:t>
            </a:r>
            <a:endParaRPr lang="ru-RU" sz="1300" b="1" dirty="0">
              <a:solidFill>
                <a:srgbClr val="46740E"/>
              </a:solidFill>
              <a:latin typeface="Times New Roman" panose="02020603050405020304" pitchFamily="18" charset="0"/>
              <a:cs typeface="Times New Roman" panose="02020603050405020304" pitchFamily="18" charset="0"/>
            </a:endParaRPr>
          </a:p>
        </p:txBody>
      </p:sp>
      <p:sp>
        <p:nvSpPr>
          <p:cNvPr id="43" name="TextBox 1"/>
          <p:cNvSpPr txBox="1"/>
          <p:nvPr/>
        </p:nvSpPr>
        <p:spPr>
          <a:xfrm rot="19644612">
            <a:off x="1784551" y="3143999"/>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a:t>
            </a:r>
            <a:r>
              <a:rPr lang="en-US" sz="1200" b="1" dirty="0" smtClean="0">
                <a:solidFill>
                  <a:srgbClr val="46740E"/>
                </a:solidFill>
                <a:latin typeface="Times New Roman" panose="02020603050405020304" pitchFamily="18" charset="0"/>
                <a:cs typeface="Times New Roman" panose="02020603050405020304" pitchFamily="18" charset="0"/>
              </a:rPr>
              <a:t>3</a:t>
            </a:r>
            <a:r>
              <a:rPr lang="ru-RU" sz="1200" b="1" dirty="0" smtClean="0">
                <a:solidFill>
                  <a:srgbClr val="46740E"/>
                </a:solidFill>
                <a:latin typeface="Times New Roman" panose="02020603050405020304" pitchFamily="18" charset="0"/>
                <a:cs typeface="Times New Roman" panose="02020603050405020304" pitchFamily="18" charset="0"/>
              </a:rPr>
              <a:t> </a:t>
            </a:r>
            <a:r>
              <a:rPr lang="en-US" sz="1200" b="1" dirty="0" smtClean="0">
                <a:solidFill>
                  <a:srgbClr val="46740E"/>
                </a:solidFill>
                <a:latin typeface="Times New Roman" panose="02020603050405020304" pitchFamily="18" charset="0"/>
                <a:cs typeface="Times New Roman" panose="02020603050405020304" pitchFamily="18" charset="0"/>
              </a:rPr>
              <a:t>713,6</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45" name="TextBox 1"/>
          <p:cNvSpPr txBox="1"/>
          <p:nvPr/>
        </p:nvSpPr>
        <p:spPr>
          <a:xfrm rot="19644612">
            <a:off x="1992651" y="3297024"/>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a:t>
            </a:r>
            <a:r>
              <a:rPr lang="en-US" sz="1200" b="1" dirty="0" smtClean="0">
                <a:solidFill>
                  <a:srgbClr val="46740E"/>
                </a:solidFill>
                <a:latin typeface="Times New Roman" panose="02020603050405020304" pitchFamily="18" charset="0"/>
                <a:cs typeface="Times New Roman" panose="02020603050405020304" pitchFamily="18" charset="0"/>
              </a:rPr>
              <a:t>16,9</a:t>
            </a:r>
            <a:r>
              <a:rPr lang="ru-RU" sz="1200" b="1" dirty="0" smtClean="0">
                <a:solidFill>
                  <a:srgbClr val="46740E"/>
                </a:solidFill>
                <a:latin typeface="Times New Roman" panose="02020603050405020304" pitchFamily="18" charset="0"/>
                <a:cs typeface="Times New Roman" panose="02020603050405020304" pitchFamily="18" charset="0"/>
              </a:rPr>
              <a:t>%</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16" name="TextBox 1"/>
          <p:cNvSpPr txBox="1"/>
          <p:nvPr/>
        </p:nvSpPr>
        <p:spPr>
          <a:xfrm rot="20928214">
            <a:off x="1803670" y="4600519"/>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a:t>
            </a:r>
            <a:r>
              <a:rPr lang="en-US" sz="1200" b="1" dirty="0" smtClean="0">
                <a:solidFill>
                  <a:srgbClr val="46740E"/>
                </a:solidFill>
                <a:latin typeface="Times New Roman" panose="02020603050405020304" pitchFamily="18" charset="0"/>
                <a:cs typeface="Times New Roman" panose="02020603050405020304" pitchFamily="18" charset="0"/>
              </a:rPr>
              <a:t>522,1</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17" name="TextBox 1"/>
          <p:cNvSpPr txBox="1"/>
          <p:nvPr/>
        </p:nvSpPr>
        <p:spPr>
          <a:xfrm rot="20928214">
            <a:off x="1959786" y="4845511"/>
            <a:ext cx="680336" cy="229845"/>
          </a:xfrm>
          <a:prstGeom prst="rect">
            <a:avLst/>
          </a:prstGeom>
          <a:solidFill>
            <a:schemeClr val="bg1">
              <a:alpha val="0"/>
            </a:schemeClr>
          </a:solidFill>
          <a:effectLst>
            <a:softEdge rad="31750"/>
          </a:effectLst>
        </p:spPr>
        <p:txBody>
          <a:bodyPr wrap="square" lIns="0" tIns="0" rIns="0" bIns="0"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ru-RU" sz="1200" b="1" dirty="0" smtClean="0">
                <a:solidFill>
                  <a:srgbClr val="46740E"/>
                </a:solidFill>
                <a:latin typeface="Times New Roman" panose="02020603050405020304" pitchFamily="18" charset="0"/>
                <a:cs typeface="Times New Roman" panose="02020603050405020304" pitchFamily="18" charset="0"/>
              </a:rPr>
              <a:t>+ </a:t>
            </a:r>
            <a:r>
              <a:rPr lang="en-US" sz="1200" b="1" dirty="0" smtClean="0">
                <a:solidFill>
                  <a:srgbClr val="46740E"/>
                </a:solidFill>
                <a:latin typeface="Times New Roman" panose="02020603050405020304" pitchFamily="18" charset="0"/>
                <a:cs typeface="Times New Roman" panose="02020603050405020304" pitchFamily="18" charset="0"/>
              </a:rPr>
              <a:t>3,4</a:t>
            </a:r>
            <a:r>
              <a:rPr lang="ru-RU" sz="1200" b="1" dirty="0" smtClean="0">
                <a:solidFill>
                  <a:srgbClr val="46740E"/>
                </a:solidFill>
                <a:latin typeface="Times New Roman" panose="02020603050405020304" pitchFamily="18" charset="0"/>
                <a:cs typeface="Times New Roman" panose="02020603050405020304" pitchFamily="18" charset="0"/>
              </a:rPr>
              <a:t>%</a:t>
            </a:r>
            <a:endParaRPr lang="ru-RU" sz="1200" b="1" dirty="0">
              <a:solidFill>
                <a:srgbClr val="46740E"/>
              </a:solidFill>
              <a:latin typeface="Times New Roman" panose="02020603050405020304" pitchFamily="18" charset="0"/>
              <a:cs typeface="Times New Roman" panose="02020603050405020304" pitchFamily="18" charset="0"/>
            </a:endParaRPr>
          </a:p>
        </p:txBody>
      </p:sp>
      <p:sp>
        <p:nvSpPr>
          <p:cNvPr id="18" name="Заголовок 1"/>
          <p:cNvSpPr txBox="1">
            <a:spLocks/>
          </p:cNvSpPr>
          <p:nvPr/>
        </p:nvSpPr>
        <p:spPr>
          <a:xfrm>
            <a:off x="259728" y="188640"/>
            <a:ext cx="7768656"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smtClean="0">
                <a:solidFill>
                  <a:schemeClr val="tx1"/>
                </a:solidFill>
                <a:effectLst/>
                <a:latin typeface="Times New Roman" panose="02020603050405020304" pitchFamily="18" charset="0"/>
                <a:cs typeface="Times New Roman" panose="02020603050405020304" pitchFamily="18" charset="0"/>
              </a:rPr>
              <a:t>Доходы республиканского бюджета Чувашской Республики</a:t>
            </a:r>
            <a:endParaRPr lang="ru-RU" sz="2000" dirty="0">
              <a:solidFill>
                <a:schemeClr val="tx1"/>
              </a:solidFill>
              <a:effectLst/>
              <a:latin typeface="Times New Roman" panose="02020603050405020304" pitchFamily="18" charset="0"/>
              <a:cs typeface="Times New Roman" panose="02020603050405020304" pitchFamily="18" charset="0"/>
            </a:endParaRPr>
          </a:p>
        </p:txBody>
      </p:sp>
      <p:cxnSp>
        <p:nvCxnSpPr>
          <p:cNvPr id="19" name="Прямая соединительная линия 1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1" name="TextBox 1"/>
          <p:cNvSpPr txBox="1">
            <a:spLocks noChangeArrowheads="1"/>
          </p:cNvSpPr>
          <p:nvPr/>
        </p:nvSpPr>
        <p:spPr bwMode="auto">
          <a:xfrm>
            <a:off x="8106787" y="1421374"/>
            <a:ext cx="936922" cy="111282"/>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pPr>
                <a:defRPr/>
              </a:pPr>
              <a:t>17</a:t>
            </a:fld>
            <a:endParaRPr lang="ru-RU" dirty="0"/>
          </a:p>
        </p:txBody>
      </p:sp>
      <p:sp>
        <p:nvSpPr>
          <p:cNvPr id="22" name="Скругленная прямоугольная выноска 21"/>
          <p:cNvSpPr/>
          <p:nvPr/>
        </p:nvSpPr>
        <p:spPr>
          <a:xfrm>
            <a:off x="4705298" y="5805264"/>
            <a:ext cx="2232248" cy="864096"/>
          </a:xfrm>
          <a:prstGeom prst="wedgeRoundRectCallout">
            <a:avLst>
              <a:gd name="adj1" fmla="val -85653"/>
              <a:gd name="adj2" fmla="val -64665"/>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dirty="0" smtClean="0">
                <a:solidFill>
                  <a:prstClr val="black"/>
                </a:solidFill>
                <a:latin typeface="Times New Roman" panose="02020603050405020304" pitchFamily="18" charset="0"/>
                <a:cs typeface="Times New Roman" panose="02020603050405020304" pitchFamily="18" charset="0"/>
              </a:rPr>
              <a:t>Обеспечивается высокий темп роста собственных доходов</a:t>
            </a:r>
            <a:endParaRPr lang="ru-RU" sz="1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15527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3"/>
          <p:cNvGraphicFramePr>
            <a:graphicFrameLocks/>
          </p:cNvGraphicFramePr>
          <p:nvPr>
            <p:extLst>
              <p:ext uri="{D42A27DB-BD31-4B8C-83A1-F6EECF244321}">
                <p14:modId xmlns:p14="http://schemas.microsoft.com/office/powerpoint/2010/main" val="3588166884"/>
              </p:ext>
            </p:extLst>
          </p:nvPr>
        </p:nvGraphicFramePr>
        <p:xfrm>
          <a:off x="0" y="891284"/>
          <a:ext cx="9144000" cy="5805487"/>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2"/>
          <p:cNvSpPr>
            <a:spLocks noGrp="1"/>
          </p:cNvSpPr>
          <p:nvPr>
            <p:ph type="sldNum" sz="quarter" idx="12"/>
          </p:nvPr>
        </p:nvSpPr>
        <p:spPr>
          <a:xfrm>
            <a:off x="8404225" y="6492875"/>
            <a:ext cx="657225" cy="365125"/>
          </a:xfrm>
        </p:spPr>
        <p:txBody>
          <a:bodyPr/>
          <a:lstStyle/>
          <a:p>
            <a:pPr>
              <a:defRPr/>
            </a:pPr>
            <a:fld id="{3F1473D4-4603-48C1-BA88-D89FED05C196}" type="slidenum">
              <a:rPr lang="ru-RU" b="1" smtClean="0">
                <a:solidFill>
                  <a:prstClr val="black"/>
                </a:solidFill>
              </a:rPr>
              <a:pPr>
                <a:defRPr/>
              </a:pPr>
              <a:t>18</a:t>
            </a:fld>
            <a:endParaRPr lang="ru-RU" b="1" dirty="0">
              <a:solidFill>
                <a:prstClr val="black"/>
              </a:solidFill>
            </a:endParaRPr>
          </a:p>
        </p:txBody>
      </p:sp>
      <p:sp>
        <p:nvSpPr>
          <p:cNvPr id="6" name="Заголовок 1"/>
          <p:cNvSpPr txBox="1">
            <a:spLocks/>
          </p:cNvSpPr>
          <p:nvPr/>
        </p:nvSpPr>
        <p:spPr>
          <a:xfrm>
            <a:off x="259728" y="188640"/>
            <a:ext cx="7768656"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a:solidFill>
                  <a:schemeClr val="tx1"/>
                </a:solidFill>
                <a:effectLst/>
                <a:latin typeface="Times New Roman" panose="02020603050405020304" pitchFamily="18" charset="0"/>
                <a:cs typeface="Times New Roman" panose="02020603050405020304" pitchFamily="18" charset="0"/>
              </a:rPr>
              <a:t>Исполнение республиканского бюджета </a:t>
            </a:r>
            <a:r>
              <a:rPr lang="ru-RU" sz="2000" dirty="0" smtClean="0">
                <a:solidFill>
                  <a:schemeClr val="tx1"/>
                </a:solidFill>
                <a:effectLst/>
                <a:latin typeface="Times New Roman" panose="02020603050405020304" pitchFamily="18" charset="0"/>
                <a:cs typeface="Times New Roman" panose="02020603050405020304" pitchFamily="18" charset="0"/>
              </a:rPr>
              <a:t>по собственным доходам</a:t>
            </a:r>
            <a:endParaRPr lang="ru-RU" sz="2000" dirty="0">
              <a:solidFill>
                <a:schemeClr val="tx1"/>
              </a:solidFill>
              <a:effectLst/>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0" name="TextBox 1"/>
          <p:cNvSpPr txBox="1">
            <a:spLocks noChangeArrowheads="1"/>
          </p:cNvSpPr>
          <p:nvPr/>
        </p:nvSpPr>
        <p:spPr bwMode="auto">
          <a:xfrm>
            <a:off x="6646924" y="788297"/>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36008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1"/>
          <p:cNvGraphicFramePr>
            <a:graphicFrameLocks/>
          </p:cNvGraphicFramePr>
          <p:nvPr>
            <p:extLst>
              <p:ext uri="{D42A27DB-BD31-4B8C-83A1-F6EECF244321}">
                <p14:modId xmlns:p14="http://schemas.microsoft.com/office/powerpoint/2010/main" val="3041412545"/>
              </p:ext>
            </p:extLst>
          </p:nvPr>
        </p:nvGraphicFramePr>
        <p:xfrm>
          <a:off x="259728" y="908720"/>
          <a:ext cx="4672312" cy="2664296"/>
        </p:xfrm>
        <a:graphic>
          <a:graphicData uri="http://schemas.openxmlformats.org/drawingml/2006/chart">
            <c:chart xmlns:c="http://schemas.openxmlformats.org/drawingml/2006/chart" xmlns:r="http://schemas.openxmlformats.org/officeDocument/2006/relationships" r:id="rId3"/>
          </a:graphicData>
        </a:graphic>
      </p:graphicFrame>
      <p:pic>
        <p:nvPicPr>
          <p:cNvPr id="3074" name="Picture 2" descr="T:\ОБП\IvNik\картинки\2015\рост.jpg"/>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59728" y="4005064"/>
            <a:ext cx="2868310" cy="21440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6" name="Номер слайда 5"/>
          <p:cNvSpPr>
            <a:spLocks noGrp="1"/>
          </p:cNvSpPr>
          <p:nvPr>
            <p:ph type="sldNum" sz="quarter" idx="12"/>
          </p:nvPr>
        </p:nvSpPr>
        <p:spPr/>
        <p:txBody>
          <a:bodyPr/>
          <a:lstStyle/>
          <a:p>
            <a:pPr>
              <a:defRPr/>
            </a:pPr>
            <a:fld id="{5134FBE4-DC40-4A96-AB83-42E61AAB2036}" type="slidenum">
              <a:rPr lang="ru-RU" smtClean="0"/>
              <a:pPr>
                <a:defRPr/>
              </a:pPr>
              <a:t>19</a:t>
            </a:fld>
            <a:endParaRPr lang="ru-RU" dirty="0"/>
          </a:p>
        </p:txBody>
      </p:sp>
      <p:sp>
        <p:nvSpPr>
          <p:cNvPr id="7" name="Заголовок 1"/>
          <p:cNvSpPr txBox="1">
            <a:spLocks/>
          </p:cNvSpPr>
          <p:nvPr/>
        </p:nvSpPr>
        <p:spPr>
          <a:xfrm>
            <a:off x="259728" y="188640"/>
            <a:ext cx="7613500" cy="44366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000" dirty="0" smtClean="0">
                <a:solidFill>
                  <a:schemeClr val="tx1"/>
                </a:solidFill>
                <a:effectLst/>
                <a:latin typeface="Times New Roman" panose="02020603050405020304" pitchFamily="18" charset="0"/>
                <a:cs typeface="Times New Roman" panose="02020603050405020304" pitchFamily="18" charset="0"/>
              </a:rPr>
              <a:t>Безвозмездные поступления в 2016 году</a:t>
            </a:r>
            <a:endParaRPr lang="ru-RU" sz="2000" dirty="0">
              <a:solidFill>
                <a:schemeClr val="tx1"/>
              </a:solidFill>
              <a:effectLst/>
              <a:latin typeface="Times New Roman" panose="02020603050405020304" pitchFamily="18" charset="0"/>
              <a:cs typeface="Times New Roman" panose="02020603050405020304" pitchFamily="18" charset="0"/>
            </a:endParaRP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1" name="Скругленный прямоугольник 10"/>
          <p:cNvSpPr/>
          <p:nvPr/>
        </p:nvSpPr>
        <p:spPr>
          <a:xfrm>
            <a:off x="4258816" y="836101"/>
            <a:ext cx="1017785" cy="701136"/>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prstClr val="black"/>
                </a:solidFill>
                <a:latin typeface="Times New Roman" panose="02020603050405020304" pitchFamily="18" charset="0"/>
                <a:cs typeface="Times New Roman" panose="02020603050405020304" pitchFamily="18" charset="0"/>
              </a:rPr>
              <a:t>98,3% от плана</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ая прямоугольная выноска 11"/>
          <p:cNvSpPr/>
          <p:nvPr/>
        </p:nvSpPr>
        <p:spPr>
          <a:xfrm>
            <a:off x="5730620" y="1052736"/>
            <a:ext cx="3240360" cy="1219178"/>
          </a:xfrm>
          <a:prstGeom prst="wedgeRoundRectCallout">
            <a:avLst>
              <a:gd name="adj1" fmla="val -69724"/>
              <a:gd name="adj2" fmla="val 135180"/>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dirty="0" smtClean="0">
                <a:solidFill>
                  <a:prstClr val="black"/>
                </a:solidFill>
                <a:latin typeface="Times New Roman" panose="02020603050405020304" pitchFamily="18" charset="0"/>
                <a:cs typeface="Times New Roman" panose="02020603050405020304" pitchFamily="18" charset="0"/>
              </a:rPr>
              <a:t>47,6% в структуре безвозмездных поступлений занимают дотации из федерального бюджета РФ, что составляет 29,1% от собственных доходов</a:t>
            </a:r>
            <a:endParaRPr lang="ru-RU" sz="1400" dirty="0">
              <a:solidFill>
                <a:prstClr val="black"/>
              </a:solidFill>
              <a:latin typeface="Times New Roman" panose="02020603050405020304" pitchFamily="18" charset="0"/>
              <a:cs typeface="Times New Roman" panose="02020603050405020304" pitchFamily="18" charset="0"/>
            </a:endParaRPr>
          </a:p>
        </p:txBody>
      </p:sp>
      <p:graphicFrame>
        <p:nvGraphicFramePr>
          <p:cNvPr id="13" name="Диаграмма 12"/>
          <p:cNvGraphicFramePr>
            <a:graphicFrameLocks/>
          </p:cNvGraphicFramePr>
          <p:nvPr>
            <p:extLst>
              <p:ext uri="{D42A27DB-BD31-4B8C-83A1-F6EECF244321}">
                <p14:modId xmlns:p14="http://schemas.microsoft.com/office/powerpoint/2010/main" val="4047168510"/>
              </p:ext>
            </p:extLst>
          </p:nvPr>
        </p:nvGraphicFramePr>
        <p:xfrm>
          <a:off x="3131840" y="3573016"/>
          <a:ext cx="5688632" cy="3096344"/>
        </p:xfrm>
        <a:graphic>
          <a:graphicData uri="http://schemas.openxmlformats.org/drawingml/2006/chart">
            <c:chart xmlns:c="http://schemas.openxmlformats.org/drawingml/2006/chart" xmlns:r="http://schemas.openxmlformats.org/officeDocument/2006/relationships" r:id="rId6"/>
          </a:graphicData>
        </a:graphic>
      </p:graphicFrame>
      <p:sp>
        <p:nvSpPr>
          <p:cNvPr id="14" name="TextBox 1"/>
          <p:cNvSpPr txBox="1">
            <a:spLocks noChangeArrowheads="1"/>
          </p:cNvSpPr>
          <p:nvPr/>
        </p:nvSpPr>
        <p:spPr bwMode="auto">
          <a:xfrm>
            <a:off x="7744676" y="751877"/>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70840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5077477" y="2880000"/>
            <a:ext cx="1764000" cy="3240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a:p>
        </p:txBody>
      </p:sp>
      <p:graphicFrame>
        <p:nvGraphicFramePr>
          <p:cNvPr id="30" name="Диаграмма 29"/>
          <p:cNvGraphicFramePr>
            <a:graphicFrameLocks/>
          </p:cNvGraphicFramePr>
          <p:nvPr>
            <p:extLst>
              <p:ext uri="{D42A27DB-BD31-4B8C-83A1-F6EECF244321}">
                <p14:modId xmlns:p14="http://schemas.microsoft.com/office/powerpoint/2010/main" val="3174548899"/>
              </p:ext>
            </p:extLst>
          </p:nvPr>
        </p:nvGraphicFramePr>
        <p:xfrm>
          <a:off x="4333622" y="1412776"/>
          <a:ext cx="4392048" cy="4869877"/>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157686" y="5445224"/>
            <a:ext cx="4896544" cy="987504"/>
          </a:xfrm>
          <a:prstGeom prst="wedgeRoundRectCallout">
            <a:avLst>
              <a:gd name="adj1" fmla="val 57488"/>
              <a:gd name="adj2" fmla="val -278008"/>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300" dirty="0" smtClean="0">
                <a:latin typeface="Times New Roman" panose="02020603050405020304" pitchFamily="18" charset="0"/>
                <a:cs typeface="Times New Roman" panose="02020603050405020304" pitchFamily="18" charset="0"/>
              </a:rPr>
              <a:t>По итогам 2016 года темпы роста собственных доходов в Чувашской Республике опережают средние темпы роста как по Российской Федерации, так и по Приволжскому Федеральному округу.</a:t>
            </a:r>
            <a:endParaRPr lang="ru-RU" sz="1300" dirty="0">
              <a:latin typeface="Times New Roman" panose="02020603050405020304" pitchFamily="18" charset="0"/>
              <a:cs typeface="Times New Roman" panose="02020603050405020304" pitchFamily="18" charset="0"/>
            </a:endParaRPr>
          </a:p>
        </p:txBody>
      </p:sp>
      <p:sp>
        <p:nvSpPr>
          <p:cNvPr id="9" name="Овал 8"/>
          <p:cNvSpPr/>
          <p:nvPr/>
        </p:nvSpPr>
        <p:spPr>
          <a:xfrm>
            <a:off x="8280426" y="2831616"/>
            <a:ext cx="827584" cy="432000"/>
          </a:xfrm>
          <a:prstGeom prst="ellipse">
            <a:avLst/>
          </a:prstGeom>
        </p:spPr>
        <p:style>
          <a:lnRef idx="1">
            <a:schemeClr val="accent1"/>
          </a:lnRef>
          <a:fillRef idx="2">
            <a:schemeClr val="accent1"/>
          </a:fillRef>
          <a:effectRef idx="1">
            <a:schemeClr val="accent1"/>
          </a:effectRef>
          <a:fontRef idx="minor">
            <a:schemeClr val="dk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en-US" sz="1200" b="1" dirty="0" smtClean="0">
                <a:solidFill>
                  <a:schemeClr val="tx1"/>
                </a:solidFill>
                <a:latin typeface="Times New Roman" panose="02020603050405020304" pitchFamily="18" charset="0"/>
                <a:cs typeface="Times New Roman" panose="02020603050405020304" pitchFamily="18" charset="0"/>
              </a:rPr>
              <a:t>4 </a:t>
            </a:r>
            <a:r>
              <a:rPr lang="ru-RU" sz="1200" b="1" dirty="0" smtClean="0">
                <a:solidFill>
                  <a:schemeClr val="tx1"/>
                </a:solidFill>
                <a:latin typeface="Times New Roman" panose="02020603050405020304" pitchFamily="18" charset="0"/>
                <a:cs typeface="Times New Roman" panose="02020603050405020304" pitchFamily="18" charset="0"/>
              </a:rPr>
              <a:t>место</a:t>
            </a:r>
            <a:endParaRPr lang="ru-RU" sz="1200" b="1" dirty="0">
              <a:solidFill>
                <a:schemeClr val="tx1"/>
              </a:solidFill>
              <a:latin typeface="Times New Roman" panose="02020603050405020304" pitchFamily="18" charset="0"/>
              <a:cs typeface="Times New Roman" panose="02020603050405020304" pitchFamily="18" charset="0"/>
            </a:endParaRPr>
          </a:p>
        </p:txBody>
      </p:sp>
      <p:graphicFrame>
        <p:nvGraphicFramePr>
          <p:cNvPr id="16" name="Диаграмма 9"/>
          <p:cNvGraphicFramePr>
            <a:graphicFrameLocks/>
          </p:cNvGraphicFramePr>
          <p:nvPr>
            <p:extLst>
              <p:ext uri="{D42A27DB-BD31-4B8C-83A1-F6EECF244321}">
                <p14:modId xmlns:p14="http://schemas.microsoft.com/office/powerpoint/2010/main" val="495173152"/>
              </p:ext>
            </p:extLst>
          </p:nvPr>
        </p:nvGraphicFramePr>
        <p:xfrm>
          <a:off x="33469" y="858056"/>
          <a:ext cx="4851329" cy="4587168"/>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1"/>
          <p:cNvSpPr txBox="1">
            <a:spLocks noChangeArrowheads="1"/>
          </p:cNvSpPr>
          <p:nvPr/>
        </p:nvSpPr>
        <p:spPr bwMode="auto">
          <a:xfrm>
            <a:off x="3111637" y="2565225"/>
            <a:ext cx="993775"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ru-RU" altLang="ru-RU" sz="1600" b="1" dirty="0" smtClean="0">
                <a:solidFill>
                  <a:srgbClr val="0070C0"/>
                </a:solidFill>
                <a:latin typeface="TimesET" pitchFamily="2" charset="0"/>
              </a:rPr>
              <a:t> </a:t>
            </a:r>
            <a:endParaRPr lang="ru-RU" altLang="ru-RU" sz="1600" b="1" dirty="0">
              <a:solidFill>
                <a:srgbClr val="0070C0"/>
              </a:solidFill>
              <a:latin typeface="TimesET" pitchFamily="2" charset="0"/>
            </a:endParaRPr>
          </a:p>
        </p:txBody>
      </p:sp>
      <p:sp>
        <p:nvSpPr>
          <p:cNvPr id="31" name="Заголовок 1"/>
          <p:cNvSpPr txBox="1">
            <a:spLocks/>
          </p:cNvSpPr>
          <p:nvPr/>
        </p:nvSpPr>
        <p:spPr bwMode="auto">
          <a:xfrm>
            <a:off x="5073258" y="836712"/>
            <a:ext cx="3672408" cy="576064"/>
          </a:xfrm>
          <a:prstGeom prst="roundRect">
            <a:avLst/>
          </a:prstGeom>
          <a:noFill/>
          <a:ln>
            <a:noFill/>
            <a:headEnd/>
            <a:tailEnd/>
          </a:ln>
        </p:spPr>
        <p:style>
          <a:lnRef idx="1">
            <a:schemeClr val="accent5"/>
          </a:lnRef>
          <a:fillRef idx="2">
            <a:schemeClr val="accent5"/>
          </a:fillRef>
          <a:effectRef idx="1">
            <a:schemeClr val="accent5"/>
          </a:effectRef>
          <a:fontRef idx="minor">
            <a:schemeClr val="dk1"/>
          </a:fontRef>
        </p:style>
        <p:txBody>
          <a:bodyPr vert="horz" wrap="square" lIns="91440" tIns="45720" rIns="91440" bIns="45720" numCol="1" anchor="ctr" anchorCtr="0" compatLnSpc="1">
            <a:prstTxWarp prst="textNoShape">
              <a:avLst/>
            </a:prstTxWarp>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schemeClr val="tx1"/>
                </a:solidFill>
                <a:latin typeface="Times New Roman" panose="02020603050405020304" pitchFamily="18" charset="0"/>
                <a:cs typeface="Times New Roman" panose="02020603050405020304" pitchFamily="18" charset="0"/>
              </a:rPr>
              <a:t>Поступление собственных доходов по субъектам ПФО (2016г. к 2015г., %)</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20</a:t>
            </a:fld>
            <a:endParaRPr lang="ru-RU" dirty="0"/>
          </a:p>
        </p:txBody>
      </p:sp>
      <p:sp>
        <p:nvSpPr>
          <p:cNvPr id="11" name="Заголовок 1"/>
          <p:cNvSpPr txBox="1">
            <a:spLocks/>
          </p:cNvSpPr>
          <p:nvPr/>
        </p:nvSpPr>
        <p:spPr>
          <a:xfrm>
            <a:off x="259728" y="58237"/>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Налоговые и неналоговые доходы консолидированного бюджета Чувашской Республики</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6689639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Диаграмма 3"/>
          <p:cNvGraphicFramePr/>
          <p:nvPr>
            <p:extLst>
              <p:ext uri="{D42A27DB-BD31-4B8C-83A1-F6EECF244321}">
                <p14:modId xmlns:p14="http://schemas.microsoft.com/office/powerpoint/2010/main" val="2560273886"/>
              </p:ext>
            </p:extLst>
          </p:nvPr>
        </p:nvGraphicFramePr>
        <p:xfrm>
          <a:off x="151968" y="1972999"/>
          <a:ext cx="4702132" cy="4508310"/>
        </p:xfrm>
        <a:graphic>
          <a:graphicData uri="http://schemas.openxmlformats.org/drawingml/2006/chart">
            <c:chart xmlns:c="http://schemas.openxmlformats.org/drawingml/2006/chart" xmlns:r="http://schemas.openxmlformats.org/officeDocument/2006/relationships" r:id="rId3"/>
          </a:graphicData>
        </a:graphic>
      </p:graphicFrame>
      <p:sp>
        <p:nvSpPr>
          <p:cNvPr id="4101" name="TextBox 1"/>
          <p:cNvSpPr txBox="1">
            <a:spLocks noChangeArrowheads="1"/>
          </p:cNvSpPr>
          <p:nvPr/>
        </p:nvSpPr>
        <p:spPr bwMode="auto">
          <a:xfrm>
            <a:off x="7813430" y="846450"/>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55" name="Стрелка вниз 54"/>
          <p:cNvSpPr/>
          <p:nvPr/>
        </p:nvSpPr>
        <p:spPr>
          <a:xfrm rot="10800000">
            <a:off x="8729154" y="1140678"/>
            <a:ext cx="310580" cy="4940456"/>
          </a:xfrm>
          <a:prstGeom prst="downArrow">
            <a:avLst>
              <a:gd name="adj1" fmla="val 50000"/>
              <a:gd name="adj2" fmla="val 111346"/>
            </a:avLst>
          </a:prstGeom>
          <a:solidFill>
            <a:srgbClr val="FF0066"/>
          </a:solidFill>
          <a:effectLst>
            <a:outerShdw blurRad="50800" dist="38100" dir="18900000" algn="b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rtlCol="0" anchor="ctr">
            <a:scene3d>
              <a:camera prst="isometricLeftDown"/>
              <a:lightRig rig="threePt" dir="t"/>
            </a:scene3d>
          </a:bodyPr>
          <a:lstStyle/>
          <a:p>
            <a:pPr algn="ctr"/>
            <a:endParaRPr lang="ru-RU">
              <a:solidFill>
                <a:prstClr val="white"/>
              </a:solidFill>
              <a:effectLst>
                <a:outerShdw blurRad="50800" dist="38100" dir="2700000" algn="tl" rotWithShape="0">
                  <a:prstClr val="black">
                    <a:alpha val="40000"/>
                  </a:prstClr>
                </a:outerShdw>
              </a:effectLst>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929" y="1069015"/>
            <a:ext cx="952500"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4865" y="2037558"/>
            <a:ext cx="1336578" cy="584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34361" y="1710588"/>
            <a:ext cx="814727" cy="317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22509" y="1069015"/>
            <a:ext cx="1584345" cy="495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Номер слайда 2"/>
          <p:cNvSpPr>
            <a:spLocks noGrp="1"/>
          </p:cNvSpPr>
          <p:nvPr>
            <p:ph type="sldNum" sz="quarter" idx="12"/>
          </p:nvPr>
        </p:nvSpPr>
        <p:spPr>
          <a:xfrm>
            <a:off x="8089900" y="6492875"/>
            <a:ext cx="1054100" cy="365125"/>
          </a:xfrm>
        </p:spPr>
        <p:txBody>
          <a:bodyPr/>
          <a:lstStyle/>
          <a:p>
            <a:pPr>
              <a:defRPr/>
            </a:pPr>
            <a:fld id="{5134FBE4-DC40-4A96-AB83-42E61AAB2036}" type="slidenum">
              <a:rPr lang="ru-RU" smtClean="0"/>
              <a:pPr>
                <a:defRPr/>
              </a:pPr>
              <a:t>21</a:t>
            </a:fld>
            <a:endParaRPr lang="ru-RU" dirty="0"/>
          </a:p>
        </p:txBody>
      </p:sp>
      <p:sp>
        <p:nvSpPr>
          <p:cNvPr id="39" name="TextBox 38"/>
          <p:cNvSpPr txBox="1"/>
          <p:nvPr/>
        </p:nvSpPr>
        <p:spPr>
          <a:xfrm>
            <a:off x="125520" y="5554364"/>
            <a:ext cx="4896544" cy="766167"/>
          </a:xfrm>
          <a:prstGeom prst="wedgeRoundRectCallout">
            <a:avLst>
              <a:gd name="adj1" fmla="val 47551"/>
              <a:gd name="adj2" fmla="val -110970"/>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300" dirty="0" smtClean="0">
                <a:latin typeface="Times New Roman" panose="02020603050405020304" pitchFamily="18" charset="0"/>
                <a:cs typeface="Times New Roman" panose="02020603050405020304" pitchFamily="18" charset="0"/>
              </a:rPr>
              <a:t>Ранжирование осуществлено исходя из удельного веса поступлений от данных организаций в общем объеме налоговых поступлений в бюджеты всех уровней за 2016 год</a:t>
            </a:r>
            <a:endParaRPr lang="ru-RU" sz="1300" i="1" dirty="0">
              <a:latin typeface="Times New Roman" panose="02020603050405020304" pitchFamily="18" charset="0"/>
              <a:cs typeface="Times New Roman" panose="02020603050405020304" pitchFamily="18" charset="0"/>
            </a:endParaRPr>
          </a:p>
        </p:txBody>
      </p:sp>
      <p:pic>
        <p:nvPicPr>
          <p:cNvPr id="1029"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73792" y="2344854"/>
            <a:ext cx="988846" cy="580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 name="TextBox 1"/>
          <p:cNvSpPr txBox="1"/>
          <p:nvPr/>
        </p:nvSpPr>
        <p:spPr>
          <a:xfrm>
            <a:off x="3734582" y="1219728"/>
            <a:ext cx="5021716"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rtlCol="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ru-RU" dirty="0">
                <a:latin typeface="Times New Roman" panose="02020603050405020304" pitchFamily="18" charset="0"/>
                <a:cs typeface="Times New Roman" panose="02020603050405020304" pitchFamily="18" charset="0"/>
              </a:rPr>
              <a:t>ОАО «Чебоксарская пивоваренная фирма «Букет Чувашии»</a:t>
            </a:r>
          </a:p>
        </p:txBody>
      </p:sp>
      <p:sp>
        <p:nvSpPr>
          <p:cNvPr id="44" name="TextBox 1"/>
          <p:cNvSpPr txBox="1"/>
          <p:nvPr/>
        </p:nvSpPr>
        <p:spPr>
          <a:xfrm>
            <a:off x="4461160" y="2996952"/>
            <a:ext cx="4259365" cy="288000"/>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rtlCol="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ru-RU" dirty="0">
                <a:latin typeface="Times New Roman" panose="02020603050405020304" pitchFamily="18" charset="0"/>
                <a:cs typeface="Times New Roman" panose="02020603050405020304" pitchFamily="18" charset="0"/>
              </a:rPr>
              <a:t>ПАО </a:t>
            </a:r>
            <a:r>
              <a:rPr lang="ru-RU" dirty="0" smtClean="0">
                <a:latin typeface="Times New Roman" panose="02020603050405020304" pitchFamily="18" charset="0"/>
                <a:cs typeface="Times New Roman" panose="02020603050405020304" pitchFamily="18" charset="0"/>
              </a:rPr>
              <a:t>«Сбербанк России»</a:t>
            </a:r>
            <a:endParaRPr lang="ru-RU" dirty="0">
              <a:latin typeface="Times New Roman" panose="02020603050405020304" pitchFamily="18" charset="0"/>
              <a:cs typeface="Times New Roman" panose="02020603050405020304" pitchFamily="18" charset="0"/>
            </a:endParaRPr>
          </a:p>
        </p:txBody>
      </p:sp>
      <p:sp>
        <p:nvSpPr>
          <p:cNvPr id="45" name="TextBox 1"/>
          <p:cNvSpPr txBox="1"/>
          <p:nvPr/>
        </p:nvSpPr>
        <p:spPr>
          <a:xfrm>
            <a:off x="4856442" y="3939154"/>
            <a:ext cx="3899855" cy="281934"/>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rtlCol="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ru-RU" dirty="0">
                <a:latin typeface="Times New Roman" panose="02020603050405020304" pitchFamily="18" charset="0"/>
                <a:cs typeface="Times New Roman" panose="02020603050405020304" pitchFamily="18" charset="0"/>
              </a:rPr>
              <a:t>Филиал ЗАО Фирма «Август» в </a:t>
            </a:r>
            <a:r>
              <a:rPr lang="ru-RU" dirty="0" err="1">
                <a:latin typeface="Times New Roman" panose="02020603050405020304" pitchFamily="18" charset="0"/>
                <a:cs typeface="Times New Roman" panose="02020603050405020304" pitchFamily="18" charset="0"/>
              </a:rPr>
              <a:t>пгт</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Вурнары</a:t>
            </a:r>
            <a:endParaRPr lang="ru-RU" dirty="0">
              <a:latin typeface="Times New Roman" panose="02020603050405020304" pitchFamily="18" charset="0"/>
              <a:cs typeface="Times New Roman" panose="02020603050405020304" pitchFamily="18" charset="0"/>
            </a:endParaRPr>
          </a:p>
        </p:txBody>
      </p:sp>
      <p:sp>
        <p:nvSpPr>
          <p:cNvPr id="50" name="TextBox 1"/>
          <p:cNvSpPr txBox="1"/>
          <p:nvPr/>
        </p:nvSpPr>
        <p:spPr>
          <a:xfrm>
            <a:off x="4572000" y="3429032"/>
            <a:ext cx="4157154" cy="288000"/>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rtlCol="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ru-RU" dirty="0" smtClean="0">
                <a:latin typeface="Times New Roman" panose="02020603050405020304" pitchFamily="18" charset="0"/>
                <a:cs typeface="Times New Roman" panose="02020603050405020304" pitchFamily="18" charset="0"/>
              </a:rPr>
              <a:t>АО </a:t>
            </a:r>
            <a:r>
              <a:rPr lang="ru-RU" dirty="0">
                <a:latin typeface="Times New Roman" panose="02020603050405020304" pitchFamily="18" charset="0"/>
                <a:cs typeface="Times New Roman" panose="02020603050405020304" pitchFamily="18" charset="0"/>
              </a:rPr>
              <a:t>«</a:t>
            </a:r>
            <a:r>
              <a:rPr lang="ru-RU" dirty="0" err="1">
                <a:latin typeface="Times New Roman" panose="02020603050405020304" pitchFamily="18" charset="0"/>
                <a:cs typeface="Times New Roman" panose="02020603050405020304" pitchFamily="18" charset="0"/>
              </a:rPr>
              <a:t>Шумерлинский</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завод </a:t>
            </a:r>
            <a:r>
              <a:rPr lang="ru-RU" dirty="0" err="1" smtClean="0">
                <a:latin typeface="Times New Roman" panose="02020603050405020304" pitchFamily="18" charset="0"/>
                <a:cs typeface="Times New Roman" panose="02020603050405020304" pitchFamily="18" charset="0"/>
              </a:rPr>
              <a:t>спецавтомобилей</a:t>
            </a:r>
            <a:r>
              <a:rPr lang="ru-RU" dirty="0">
                <a:latin typeface="Times New Roman" panose="02020603050405020304" pitchFamily="18" charset="0"/>
                <a:cs typeface="Times New Roman" panose="02020603050405020304" pitchFamily="18" charset="0"/>
              </a:rPr>
              <a:t>»</a:t>
            </a:r>
          </a:p>
        </p:txBody>
      </p:sp>
      <p:sp>
        <p:nvSpPr>
          <p:cNvPr id="51" name="TextBox 1"/>
          <p:cNvSpPr txBox="1"/>
          <p:nvPr/>
        </p:nvSpPr>
        <p:spPr>
          <a:xfrm>
            <a:off x="5279670" y="4893488"/>
            <a:ext cx="3476628" cy="551736"/>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rtlCol="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ru-RU" dirty="0" smtClean="0">
                <a:latin typeface="Times New Roman" panose="02020603050405020304" pitchFamily="18" charset="0"/>
                <a:cs typeface="Times New Roman" panose="02020603050405020304" pitchFamily="18" charset="0"/>
              </a:rPr>
              <a:t>АО «Чебоксарское производственное объединение имени В.И. Чапаева» </a:t>
            </a:r>
            <a:endParaRPr lang="ru-RU" dirty="0">
              <a:latin typeface="Times New Roman" panose="02020603050405020304" pitchFamily="18" charset="0"/>
              <a:cs typeface="Times New Roman" panose="02020603050405020304" pitchFamily="18" charset="0"/>
            </a:endParaRPr>
          </a:p>
        </p:txBody>
      </p:sp>
      <p:sp>
        <p:nvSpPr>
          <p:cNvPr id="52" name="TextBox 1"/>
          <p:cNvSpPr txBox="1"/>
          <p:nvPr/>
        </p:nvSpPr>
        <p:spPr>
          <a:xfrm>
            <a:off x="5580112" y="5597900"/>
            <a:ext cx="3176186" cy="279372"/>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rtlCol="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ru-RU" dirty="0" smtClean="0">
                <a:latin typeface="Times New Roman" panose="02020603050405020304" pitchFamily="18" charset="0"/>
                <a:cs typeface="Times New Roman" panose="02020603050405020304" pitchFamily="18" charset="0"/>
              </a:rPr>
              <a:t>ООО НПП «ЭКРА»</a:t>
            </a:r>
            <a:endParaRPr lang="ru-RU" dirty="0">
              <a:latin typeface="Times New Roman" panose="02020603050405020304" pitchFamily="18" charset="0"/>
              <a:cs typeface="Times New Roman" panose="02020603050405020304" pitchFamily="18" charset="0"/>
            </a:endParaRPr>
          </a:p>
        </p:txBody>
      </p:sp>
      <p:sp>
        <p:nvSpPr>
          <p:cNvPr id="54" name="TextBox 1"/>
          <p:cNvSpPr txBox="1"/>
          <p:nvPr/>
        </p:nvSpPr>
        <p:spPr>
          <a:xfrm>
            <a:off x="5135942" y="4449276"/>
            <a:ext cx="3593211"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rtlCol="0">
            <a:spAutoFit/>
          </a:bodyPr>
          <a:lstStyle>
            <a:defPPr>
              <a:defRPr lang="ru-RU"/>
            </a:defPPr>
            <a:lvl1pPr marL="0" indent="0" algn="ctr">
              <a:defRPr sz="11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ru-RU" sz="1400" dirty="0" smtClean="0">
                <a:solidFill>
                  <a:srgbClr val="341DE1"/>
                </a:solidFill>
                <a:latin typeface="Times New Roman" panose="02020603050405020304" pitchFamily="18" charset="0"/>
                <a:cs typeface="Times New Roman" panose="02020603050405020304" pitchFamily="18" charset="0"/>
              </a:rPr>
              <a:t>АО «Комбинат автомобильных фургонов»</a:t>
            </a:r>
            <a:endParaRPr lang="ru-RU" sz="1400" dirty="0">
              <a:solidFill>
                <a:srgbClr val="341DE1"/>
              </a:solidFill>
              <a:latin typeface="Times New Roman" panose="02020603050405020304" pitchFamily="18" charset="0"/>
              <a:cs typeface="Times New Roman" panose="02020603050405020304" pitchFamily="18" charset="0"/>
            </a:endParaRPr>
          </a:p>
        </p:txBody>
      </p:sp>
      <p:sp>
        <p:nvSpPr>
          <p:cNvPr id="58" name="TextBox 1"/>
          <p:cNvSpPr txBox="1"/>
          <p:nvPr/>
        </p:nvSpPr>
        <p:spPr>
          <a:xfrm>
            <a:off x="4067896" y="2996952"/>
            <a:ext cx="432000" cy="302955"/>
          </a:xfrm>
          <a:prstGeom prst="ellipse">
            <a:avLst/>
          </a:prstGeom>
          <a:ln/>
        </p:spPr>
        <p:style>
          <a:lnRef idx="1">
            <a:schemeClr val="accent2"/>
          </a:lnRef>
          <a:fillRef idx="2">
            <a:schemeClr val="accent2"/>
          </a:fillRef>
          <a:effectRef idx="1">
            <a:schemeClr val="accent2"/>
          </a:effectRef>
          <a:fontRef idx="minor">
            <a:schemeClr val="dk1"/>
          </a:fontRef>
        </p:style>
        <p:txBody>
          <a:bodyPr wrap="square" lIns="0" tIns="0" rIns="0" bIns="0" rtlCol="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ru-RU" dirty="0" smtClean="0">
                <a:latin typeface="Times New Roman" panose="02020603050405020304" pitchFamily="18" charset="0"/>
                <a:cs typeface="Times New Roman" panose="02020603050405020304" pitchFamily="18" charset="0"/>
              </a:rPr>
              <a:t>5</a:t>
            </a:r>
            <a:endParaRPr lang="ru-RU" dirty="0">
              <a:latin typeface="Times New Roman" panose="02020603050405020304" pitchFamily="18" charset="0"/>
              <a:cs typeface="Times New Roman" panose="02020603050405020304" pitchFamily="18" charset="0"/>
            </a:endParaRPr>
          </a:p>
        </p:txBody>
      </p:sp>
      <p:sp>
        <p:nvSpPr>
          <p:cNvPr id="60" name="TextBox 1"/>
          <p:cNvSpPr txBox="1"/>
          <p:nvPr/>
        </p:nvSpPr>
        <p:spPr>
          <a:xfrm>
            <a:off x="3473504" y="1624411"/>
            <a:ext cx="432000" cy="302955"/>
          </a:xfrm>
          <a:prstGeom prst="ellipse">
            <a:avLst/>
          </a:prstGeom>
          <a:ln/>
        </p:spPr>
        <p:style>
          <a:lnRef idx="1">
            <a:schemeClr val="accent2"/>
          </a:lnRef>
          <a:fillRef idx="2">
            <a:schemeClr val="accent2"/>
          </a:fillRef>
          <a:effectRef idx="1">
            <a:schemeClr val="accent2"/>
          </a:effectRef>
          <a:fontRef idx="minor">
            <a:schemeClr val="dk1"/>
          </a:fontRef>
        </p:style>
        <p:txBody>
          <a:bodyPr wrap="square" lIns="0" tIns="0" rIns="0" bIns="0" rtlCol="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ru-RU" dirty="0" smtClean="0">
                <a:latin typeface="Times New Roman" panose="02020603050405020304" pitchFamily="18" charset="0"/>
                <a:cs typeface="Times New Roman" panose="02020603050405020304" pitchFamily="18" charset="0"/>
              </a:rPr>
              <a:t>2</a:t>
            </a:r>
            <a:endParaRPr lang="ru-RU" dirty="0">
              <a:latin typeface="Times New Roman" panose="02020603050405020304" pitchFamily="18" charset="0"/>
              <a:cs typeface="Times New Roman" panose="02020603050405020304" pitchFamily="18" charset="0"/>
            </a:endParaRPr>
          </a:p>
        </p:txBody>
      </p:sp>
      <p:sp>
        <p:nvSpPr>
          <p:cNvPr id="62" name="TextBox 1"/>
          <p:cNvSpPr txBox="1"/>
          <p:nvPr/>
        </p:nvSpPr>
        <p:spPr>
          <a:xfrm>
            <a:off x="4245161" y="3418048"/>
            <a:ext cx="432000" cy="302955"/>
          </a:xfrm>
          <a:prstGeom prst="ellipse">
            <a:avLst/>
          </a:prstGeom>
          <a:ln/>
        </p:spPr>
        <p:style>
          <a:lnRef idx="1">
            <a:schemeClr val="accent2"/>
          </a:lnRef>
          <a:fillRef idx="2">
            <a:schemeClr val="accent2"/>
          </a:fillRef>
          <a:effectRef idx="1">
            <a:schemeClr val="accent2"/>
          </a:effectRef>
          <a:fontRef idx="minor">
            <a:schemeClr val="dk1"/>
          </a:fontRef>
        </p:style>
        <p:txBody>
          <a:bodyPr wrap="square" lIns="0" tIns="0" rIns="0" bIns="0" rtlCol="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ru-RU" dirty="0">
                <a:latin typeface="Times New Roman" panose="02020603050405020304" pitchFamily="18" charset="0"/>
                <a:cs typeface="Times New Roman" panose="02020603050405020304" pitchFamily="18" charset="0"/>
              </a:rPr>
              <a:t>6</a:t>
            </a:r>
          </a:p>
        </p:txBody>
      </p:sp>
      <p:sp>
        <p:nvSpPr>
          <p:cNvPr id="63" name="TextBox 1"/>
          <p:cNvSpPr txBox="1"/>
          <p:nvPr/>
        </p:nvSpPr>
        <p:spPr>
          <a:xfrm>
            <a:off x="4478249" y="3939154"/>
            <a:ext cx="432000" cy="302955"/>
          </a:xfrm>
          <a:prstGeom prst="ellipse">
            <a:avLst/>
          </a:prstGeom>
          <a:ln/>
        </p:spPr>
        <p:style>
          <a:lnRef idx="1">
            <a:schemeClr val="accent2"/>
          </a:lnRef>
          <a:fillRef idx="2">
            <a:schemeClr val="accent2"/>
          </a:fillRef>
          <a:effectRef idx="1">
            <a:schemeClr val="accent2"/>
          </a:effectRef>
          <a:fontRef idx="minor">
            <a:schemeClr val="dk1"/>
          </a:fontRef>
        </p:style>
        <p:txBody>
          <a:bodyPr wrap="square" lIns="0" tIns="0" rIns="0" bIns="0" rtlCol="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ru-RU" dirty="0">
                <a:latin typeface="Times New Roman" panose="02020603050405020304" pitchFamily="18" charset="0"/>
                <a:cs typeface="Times New Roman" panose="02020603050405020304" pitchFamily="18" charset="0"/>
              </a:rPr>
              <a:t>7</a:t>
            </a:r>
          </a:p>
        </p:txBody>
      </p:sp>
      <p:sp>
        <p:nvSpPr>
          <p:cNvPr id="65" name="TextBox 1"/>
          <p:cNvSpPr txBox="1"/>
          <p:nvPr/>
        </p:nvSpPr>
        <p:spPr>
          <a:xfrm>
            <a:off x="4919943" y="5026544"/>
            <a:ext cx="432000" cy="302955"/>
          </a:xfrm>
          <a:prstGeom prst="ellipse">
            <a:avLst/>
          </a:prstGeom>
          <a:ln/>
        </p:spPr>
        <p:style>
          <a:lnRef idx="1">
            <a:schemeClr val="accent2"/>
          </a:lnRef>
          <a:fillRef idx="2">
            <a:schemeClr val="accent2"/>
          </a:fillRef>
          <a:effectRef idx="1">
            <a:schemeClr val="accent2"/>
          </a:effectRef>
          <a:fontRef idx="minor">
            <a:schemeClr val="dk1"/>
          </a:fontRef>
        </p:style>
        <p:txBody>
          <a:bodyPr wrap="square" lIns="0" tIns="0" rIns="0" bIns="0" rtlCol="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ru-RU" dirty="0">
                <a:latin typeface="Times New Roman" panose="02020603050405020304" pitchFamily="18" charset="0"/>
                <a:cs typeface="Times New Roman" panose="02020603050405020304" pitchFamily="18" charset="0"/>
              </a:rPr>
              <a:t>9</a:t>
            </a:r>
          </a:p>
        </p:txBody>
      </p:sp>
      <p:pic>
        <p:nvPicPr>
          <p:cNvPr id="1032" name="Picture 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41929" y="2771035"/>
            <a:ext cx="1788127" cy="361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4" name="TextBox 1"/>
          <p:cNvSpPr txBox="1"/>
          <p:nvPr/>
        </p:nvSpPr>
        <p:spPr>
          <a:xfrm>
            <a:off x="4727406" y="4437144"/>
            <a:ext cx="432000" cy="302955"/>
          </a:xfrm>
          <a:prstGeom prst="ellipse">
            <a:avLst/>
          </a:prstGeom>
          <a:ln/>
        </p:spPr>
        <p:style>
          <a:lnRef idx="1">
            <a:schemeClr val="accent2"/>
          </a:lnRef>
          <a:fillRef idx="2">
            <a:schemeClr val="accent2"/>
          </a:fillRef>
          <a:effectRef idx="1">
            <a:schemeClr val="accent2"/>
          </a:effectRef>
          <a:fontRef idx="minor">
            <a:schemeClr val="dk1"/>
          </a:fontRef>
        </p:style>
        <p:txBody>
          <a:bodyPr wrap="square" lIns="0" tIns="0" rIns="0" bIns="0" rtlCol="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ru-RU" dirty="0">
                <a:latin typeface="Times New Roman" panose="02020603050405020304" pitchFamily="18" charset="0"/>
                <a:cs typeface="Times New Roman" panose="02020603050405020304" pitchFamily="18" charset="0"/>
              </a:rPr>
              <a:t>8</a:t>
            </a:r>
          </a:p>
        </p:txBody>
      </p:sp>
      <p:sp>
        <p:nvSpPr>
          <p:cNvPr id="57" name="TextBox 1"/>
          <p:cNvSpPr txBox="1"/>
          <p:nvPr/>
        </p:nvSpPr>
        <p:spPr>
          <a:xfrm>
            <a:off x="3302582" y="1207596"/>
            <a:ext cx="432000" cy="302955"/>
          </a:xfrm>
          <a:prstGeom prst="ellipse">
            <a:avLst/>
          </a:prstGeom>
          <a:ln/>
        </p:spPr>
        <p:style>
          <a:lnRef idx="1">
            <a:schemeClr val="accent2"/>
          </a:lnRef>
          <a:fillRef idx="2">
            <a:schemeClr val="accent2"/>
          </a:fillRef>
          <a:effectRef idx="1">
            <a:schemeClr val="accent2"/>
          </a:effectRef>
          <a:fontRef idx="minor">
            <a:schemeClr val="dk1"/>
          </a:fontRef>
        </p:style>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b="1" dirty="0" smtClean="0">
                <a:solidFill>
                  <a:prstClr val="black"/>
                </a:solidFill>
                <a:latin typeface="Times New Roman" panose="02020603050405020304" pitchFamily="18" charset="0"/>
                <a:cs typeface="Times New Roman" panose="02020603050405020304" pitchFamily="18" charset="0"/>
              </a:rPr>
              <a:t>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66" name="TextBox 1"/>
          <p:cNvSpPr txBox="1"/>
          <p:nvPr/>
        </p:nvSpPr>
        <p:spPr>
          <a:xfrm>
            <a:off x="5220120" y="5589272"/>
            <a:ext cx="432000" cy="302955"/>
          </a:xfrm>
          <a:prstGeom prst="ellipse">
            <a:avLst/>
          </a:prstGeom>
          <a:ln/>
        </p:spPr>
        <p:style>
          <a:lnRef idx="1">
            <a:schemeClr val="accent2"/>
          </a:lnRef>
          <a:fillRef idx="2">
            <a:schemeClr val="accent2"/>
          </a:fillRef>
          <a:effectRef idx="1">
            <a:schemeClr val="accent2"/>
          </a:effectRef>
          <a:fontRef idx="minor">
            <a:schemeClr val="dk1"/>
          </a:fontRef>
        </p:style>
        <p:txBody>
          <a:bodyPr wrap="square" lIns="0" tIns="0" rIns="0" bIns="0" rtlCol="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ru-RU" dirty="0">
                <a:latin typeface="Times New Roman" panose="02020603050405020304" pitchFamily="18" charset="0"/>
                <a:cs typeface="Times New Roman" panose="02020603050405020304" pitchFamily="18" charset="0"/>
              </a:rPr>
              <a:t>10</a:t>
            </a:r>
          </a:p>
        </p:txBody>
      </p:sp>
      <p:sp>
        <p:nvSpPr>
          <p:cNvPr id="49" name="TextBox 1"/>
          <p:cNvSpPr txBox="1"/>
          <p:nvPr/>
        </p:nvSpPr>
        <p:spPr>
          <a:xfrm>
            <a:off x="3923928" y="1640964"/>
            <a:ext cx="4805226"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rtlCol="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ru-RU" dirty="0" smtClean="0">
                <a:latin typeface="Times New Roman" panose="02020603050405020304" pitchFamily="18" charset="0"/>
                <a:cs typeface="Times New Roman" panose="02020603050405020304" pitchFamily="18" charset="0"/>
              </a:rPr>
              <a:t>АО </a:t>
            </a:r>
            <a:r>
              <a:rPr lang="ru-RU" dirty="0">
                <a:latin typeface="Times New Roman" panose="02020603050405020304" pitchFamily="18" charset="0"/>
                <a:cs typeface="Times New Roman" panose="02020603050405020304" pitchFamily="18" charset="0"/>
              </a:rPr>
              <a:t>«ЭЛАРА» имени Г.А. Ильенко</a:t>
            </a:r>
          </a:p>
        </p:txBody>
      </p:sp>
      <p:sp>
        <p:nvSpPr>
          <p:cNvPr id="53" name="TextBox 1"/>
          <p:cNvSpPr txBox="1"/>
          <p:nvPr/>
        </p:nvSpPr>
        <p:spPr>
          <a:xfrm>
            <a:off x="4067896" y="2073012"/>
            <a:ext cx="4661258"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rtlCol="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ru-RU" dirty="0">
                <a:latin typeface="Times New Roman" panose="02020603050405020304" pitchFamily="18" charset="0"/>
                <a:cs typeface="Times New Roman" panose="02020603050405020304" pitchFamily="18" charset="0"/>
              </a:rPr>
              <a:t>АО «</a:t>
            </a:r>
            <a:r>
              <a:rPr lang="ru-RU" dirty="0" err="1">
                <a:latin typeface="Times New Roman" panose="02020603050405020304" pitchFamily="18" charset="0"/>
                <a:cs typeface="Times New Roman" panose="02020603050405020304" pitchFamily="18" charset="0"/>
              </a:rPr>
              <a:t>Акконд</a:t>
            </a:r>
            <a:r>
              <a:rPr lang="ru-RU" dirty="0">
                <a:latin typeface="Times New Roman" panose="02020603050405020304" pitchFamily="18" charset="0"/>
                <a:cs typeface="Times New Roman" panose="02020603050405020304" pitchFamily="18" charset="0"/>
              </a:rPr>
              <a:t>»</a:t>
            </a:r>
          </a:p>
        </p:txBody>
      </p:sp>
      <p:sp>
        <p:nvSpPr>
          <p:cNvPr id="41" name="TextBox 1"/>
          <p:cNvSpPr txBox="1"/>
          <p:nvPr/>
        </p:nvSpPr>
        <p:spPr>
          <a:xfrm>
            <a:off x="4211913" y="2505060"/>
            <a:ext cx="4517242" cy="275868"/>
          </a:xfrm>
          <a:prstGeom prst="roundRect">
            <a:avLst>
              <a:gd name="adj" fmla="val 37979"/>
            </a:avLst>
          </a:prstGeom>
          <a:ln/>
        </p:spPr>
        <p:style>
          <a:lnRef idx="1">
            <a:schemeClr val="accent3"/>
          </a:lnRef>
          <a:fillRef idx="2">
            <a:schemeClr val="accent3"/>
          </a:fillRef>
          <a:effectRef idx="1">
            <a:schemeClr val="accent3"/>
          </a:effectRef>
          <a:fontRef idx="minor">
            <a:schemeClr val="dk1"/>
          </a:fontRef>
        </p:style>
        <p:txBody>
          <a:bodyPr wrap="square" lIns="0" tIns="0" rIns="0" bIns="0" rtlCol="0">
            <a:spAutoFit/>
          </a:bodyPr>
          <a:lstStyle>
            <a:defPPr>
              <a:defRPr lang="ru-RU"/>
            </a:defPPr>
            <a:lvl1pPr marL="0" indent="0" algn="ctr">
              <a:defRPr sz="1400" b="1">
                <a:solidFill>
                  <a:srgbClr val="341DE1"/>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ru-RU" dirty="0">
                <a:latin typeface="Times New Roman" panose="02020603050405020304" pitchFamily="18" charset="0"/>
                <a:cs typeface="Times New Roman" panose="02020603050405020304" pitchFamily="18" charset="0"/>
              </a:rPr>
              <a:t>Филиал ОАО </a:t>
            </a:r>
            <a:r>
              <a:rPr lang="ru-RU" dirty="0" smtClean="0">
                <a:latin typeface="Times New Roman" panose="02020603050405020304" pitchFamily="18" charset="0"/>
                <a:cs typeface="Times New Roman" panose="02020603050405020304" pitchFamily="18" charset="0"/>
              </a:rPr>
              <a:t>"</a:t>
            </a:r>
            <a:r>
              <a:rPr lang="ru-RU" dirty="0" err="1" smtClean="0">
                <a:latin typeface="Times New Roman" panose="02020603050405020304" pitchFamily="18" charset="0"/>
                <a:cs typeface="Times New Roman" panose="02020603050405020304" pitchFamily="18" charset="0"/>
              </a:rPr>
              <a:t>Росспиртпром</a:t>
            </a:r>
            <a:r>
              <a:rPr lang="ru-RU" dirty="0" smtClean="0">
                <a:latin typeface="Times New Roman" panose="02020603050405020304" pitchFamily="18" charset="0"/>
                <a:cs typeface="Times New Roman" panose="02020603050405020304" pitchFamily="18" charset="0"/>
              </a:rPr>
              <a:t>« «ЛВЗ "Чебоксарский"</a:t>
            </a:r>
            <a:endParaRPr lang="ru-RU" dirty="0">
              <a:latin typeface="Times New Roman" panose="02020603050405020304" pitchFamily="18" charset="0"/>
              <a:cs typeface="Times New Roman" panose="02020603050405020304" pitchFamily="18" charset="0"/>
            </a:endParaRPr>
          </a:p>
        </p:txBody>
      </p:sp>
      <p:sp>
        <p:nvSpPr>
          <p:cNvPr id="59" name="TextBox 1"/>
          <p:cNvSpPr txBox="1"/>
          <p:nvPr/>
        </p:nvSpPr>
        <p:spPr>
          <a:xfrm>
            <a:off x="3673552" y="2095365"/>
            <a:ext cx="432000" cy="302955"/>
          </a:xfrm>
          <a:prstGeom prst="ellipse">
            <a:avLst/>
          </a:prstGeom>
          <a:ln/>
        </p:spPr>
        <p:style>
          <a:lnRef idx="1">
            <a:schemeClr val="accent2"/>
          </a:lnRef>
          <a:fillRef idx="2">
            <a:schemeClr val="accent2"/>
          </a:fillRef>
          <a:effectRef idx="1">
            <a:schemeClr val="accent2"/>
          </a:effectRef>
          <a:fontRef idx="minor">
            <a:schemeClr val="dk1"/>
          </a:fontRef>
        </p:style>
        <p:txBody>
          <a:bodyPr wrap="square" lIns="0" tIns="0" rIns="0" bIns="0" rtlCol="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ru-RU" dirty="0">
                <a:latin typeface="Times New Roman" panose="02020603050405020304" pitchFamily="18" charset="0"/>
                <a:cs typeface="Times New Roman" panose="02020603050405020304" pitchFamily="18" charset="0"/>
              </a:rPr>
              <a:t>3</a:t>
            </a:r>
          </a:p>
        </p:txBody>
      </p:sp>
      <p:sp>
        <p:nvSpPr>
          <p:cNvPr id="61" name="TextBox 1"/>
          <p:cNvSpPr txBox="1"/>
          <p:nvPr/>
        </p:nvSpPr>
        <p:spPr>
          <a:xfrm>
            <a:off x="3851896" y="2505100"/>
            <a:ext cx="432000" cy="302955"/>
          </a:xfrm>
          <a:prstGeom prst="ellipse">
            <a:avLst/>
          </a:prstGeom>
          <a:ln/>
        </p:spPr>
        <p:style>
          <a:lnRef idx="1">
            <a:schemeClr val="accent2"/>
          </a:lnRef>
          <a:fillRef idx="2">
            <a:schemeClr val="accent2"/>
          </a:fillRef>
          <a:effectRef idx="1">
            <a:schemeClr val="accent2"/>
          </a:effectRef>
          <a:fontRef idx="minor">
            <a:schemeClr val="dk1"/>
          </a:fontRef>
        </p:style>
        <p:txBody>
          <a:bodyPr wrap="square" lIns="0" tIns="0" rIns="0" bIns="0" rtlCol="0">
            <a:spAutoFit/>
          </a:bodyPr>
          <a:lstStyle>
            <a:defPPr>
              <a:defRPr lang="ru-RU"/>
            </a:defPPr>
            <a:lvl1pPr marL="0" indent="0" algn="ctr">
              <a:defRPr sz="1400" b="1">
                <a:solidFill>
                  <a:prstClr val="black"/>
                </a:solidFill>
                <a:latin typeface="TimesET" pitchFamily="2" charset="0"/>
              </a:defRPr>
            </a:lvl1pPr>
            <a:lvl2pPr indent="0">
              <a:defRPr sz="1100"/>
            </a:lvl2pPr>
            <a:lvl3pPr indent="0">
              <a:defRPr sz="1100"/>
            </a:lvl3pPr>
            <a:lvl4pPr indent="0">
              <a:defRPr sz="1100"/>
            </a:lvl4pPr>
            <a:lvl5pPr indent="0">
              <a:defRPr sz="1100"/>
            </a:lvl5pPr>
            <a:lvl6pPr indent="0">
              <a:defRPr sz="1100"/>
            </a:lvl6pPr>
            <a:lvl7pPr indent="0">
              <a:defRPr sz="1100"/>
            </a:lvl7pPr>
            <a:lvl8pPr indent="0">
              <a:defRPr sz="1100"/>
            </a:lvl8pPr>
            <a:lvl9pPr indent="0">
              <a:defRPr sz="1100"/>
            </a:lvl9pPr>
          </a:lstStyle>
          <a:p>
            <a:r>
              <a:rPr lang="ru-RU" dirty="0" smtClean="0">
                <a:latin typeface="Times New Roman" panose="02020603050405020304" pitchFamily="18" charset="0"/>
                <a:cs typeface="Times New Roman" panose="02020603050405020304" pitchFamily="18" charset="0"/>
              </a:rPr>
              <a:t>4</a:t>
            </a:r>
            <a:endParaRPr lang="ru-RU" dirty="0">
              <a:latin typeface="Times New Roman" panose="02020603050405020304" pitchFamily="18" charset="0"/>
              <a:cs typeface="Times New Roman" panose="02020603050405020304" pitchFamily="18" charset="0"/>
            </a:endParaRPr>
          </a:p>
        </p:txBody>
      </p:sp>
      <p:sp>
        <p:nvSpPr>
          <p:cNvPr id="34"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Крупнейшие налогоплательщики Чувашской Республики за 2016 год</a:t>
            </a:r>
          </a:p>
        </p:txBody>
      </p:sp>
      <p:cxnSp>
        <p:nvCxnSpPr>
          <p:cNvPr id="35" name="Прямая соединительная линия 3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8585972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57174" y="3322547"/>
            <a:ext cx="3218682" cy="505215"/>
          </a:xfrm>
          <a:prstGeom prst="roundRect">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400" b="1" dirty="0" smtClean="0">
                <a:solidFill>
                  <a:schemeClr val="tx1"/>
                </a:solidFill>
                <a:latin typeface="Times New Roman" panose="02020603050405020304" pitchFamily="18" charset="0"/>
                <a:cs typeface="Times New Roman" panose="02020603050405020304" pitchFamily="18" charset="0"/>
              </a:rPr>
              <a:t>согласно федеральному законодательству</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57174" y="4378453"/>
            <a:ext cx="3164702" cy="506910"/>
          </a:xfrm>
          <a:prstGeom prst="roundRect">
            <a:avLst/>
          </a:prstGeom>
          <a:solidFill>
            <a:srgbClr val="FFFF99"/>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r>
              <a:rPr lang="ru-RU" sz="1400" b="1" dirty="0" smtClean="0">
                <a:solidFill>
                  <a:schemeClr val="tx1"/>
                </a:solidFill>
                <a:latin typeface="Times New Roman" panose="02020603050405020304" pitchFamily="18" charset="0"/>
                <a:cs typeface="Times New Roman" panose="02020603050405020304" pitchFamily="18" charset="0"/>
              </a:rPr>
              <a:t>согласно региональному законодательству</a:t>
            </a:r>
            <a:endParaRPr lang="ru-RU" sz="1400" b="1" dirty="0">
              <a:solidFill>
                <a:schemeClr val="tx1"/>
              </a:solidFill>
              <a:latin typeface="Times New Roman" panose="02020603050405020304" pitchFamily="18" charset="0"/>
              <a:cs typeface="Times New Roman" panose="02020603050405020304" pitchFamily="18" charset="0"/>
            </a:endParaRPr>
          </a:p>
        </p:txBody>
      </p:sp>
      <p:sp>
        <p:nvSpPr>
          <p:cNvPr id="26" name="TextBox 25"/>
          <p:cNvSpPr txBox="1"/>
          <p:nvPr/>
        </p:nvSpPr>
        <p:spPr>
          <a:xfrm>
            <a:off x="3653057" y="836712"/>
            <a:ext cx="935064" cy="338554"/>
          </a:xfrm>
          <a:prstGeom prst="rect">
            <a:avLst/>
          </a:prstGeom>
          <a:noFill/>
        </p:spPr>
        <p:txBody>
          <a:bodyPr wrap="none" rtlCol="0">
            <a:spAutoFit/>
          </a:bodyPr>
          <a:lstStyle/>
          <a:p>
            <a:r>
              <a:rPr lang="ru-RU" sz="1600" b="1" dirty="0" smtClean="0">
                <a:solidFill>
                  <a:prstClr val="black"/>
                </a:solidFill>
                <a:latin typeface="Times New Roman" panose="02020603050405020304" pitchFamily="18" charset="0"/>
                <a:cs typeface="Times New Roman" panose="02020603050405020304" pitchFamily="18" charset="0"/>
              </a:rPr>
              <a:t>2013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27" name="TextBox 26"/>
          <p:cNvSpPr txBox="1"/>
          <p:nvPr/>
        </p:nvSpPr>
        <p:spPr>
          <a:xfrm>
            <a:off x="5705139" y="836712"/>
            <a:ext cx="935064" cy="338554"/>
          </a:xfrm>
          <a:prstGeom prst="rect">
            <a:avLst/>
          </a:prstGeom>
          <a:noFill/>
        </p:spPr>
        <p:txBody>
          <a:bodyPr wrap="none" rtlCol="0">
            <a:spAutoFit/>
          </a:bodyPr>
          <a:lstStyle/>
          <a:p>
            <a:r>
              <a:rPr lang="ru-RU" sz="1600" b="1" dirty="0" smtClean="0">
                <a:solidFill>
                  <a:prstClr val="black"/>
                </a:solidFill>
                <a:latin typeface="Times New Roman" panose="02020603050405020304" pitchFamily="18" charset="0"/>
                <a:cs typeface="Times New Roman" panose="02020603050405020304" pitchFamily="18" charset="0"/>
              </a:rPr>
              <a:t>2014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28" name="Овал 27"/>
          <p:cNvSpPr/>
          <p:nvPr/>
        </p:nvSpPr>
        <p:spPr>
          <a:xfrm>
            <a:off x="3419872" y="3277108"/>
            <a:ext cx="1003762" cy="628765"/>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308,1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0" name="Овал 29"/>
          <p:cNvSpPr/>
          <p:nvPr/>
        </p:nvSpPr>
        <p:spPr>
          <a:xfrm>
            <a:off x="5616940" y="4378452"/>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667,5</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1" name="Овал 30"/>
          <p:cNvSpPr/>
          <p:nvPr/>
        </p:nvSpPr>
        <p:spPr>
          <a:xfrm>
            <a:off x="5569556" y="3322547"/>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503,1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2" name="Овал 31"/>
          <p:cNvSpPr/>
          <p:nvPr/>
        </p:nvSpPr>
        <p:spPr>
          <a:xfrm>
            <a:off x="3419872" y="4378265"/>
            <a:ext cx="1016880" cy="48429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657,1</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4" name="Овал 33"/>
          <p:cNvSpPr/>
          <p:nvPr/>
        </p:nvSpPr>
        <p:spPr>
          <a:xfrm>
            <a:off x="3465314" y="1332118"/>
            <a:ext cx="1140489" cy="59068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prstClr val="black"/>
                </a:solidFill>
              </a:rPr>
              <a:t>965,2</a:t>
            </a:r>
            <a:endParaRPr lang="ru-RU" sz="1600" b="1" dirty="0">
              <a:solidFill>
                <a:prstClr val="black"/>
              </a:solidFill>
            </a:endParaRPr>
          </a:p>
        </p:txBody>
      </p:sp>
      <p:sp>
        <p:nvSpPr>
          <p:cNvPr id="35" name="Овал 34"/>
          <p:cNvSpPr/>
          <p:nvPr/>
        </p:nvSpPr>
        <p:spPr>
          <a:xfrm>
            <a:off x="5591329" y="1332444"/>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prstClr val="black"/>
                </a:solidFill>
                <a:latin typeface="Times New Roman" panose="02020603050405020304" pitchFamily="18" charset="0"/>
                <a:cs typeface="Times New Roman" panose="02020603050405020304" pitchFamily="18" charset="0"/>
              </a:rPr>
              <a:t>1170,6</a:t>
            </a:r>
            <a:endParaRPr lang="ru-RU" sz="1600" b="1" dirty="0">
              <a:solidFill>
                <a:prstClr val="black"/>
              </a:solidFill>
              <a:latin typeface="Times New Roman" panose="02020603050405020304" pitchFamily="18" charset="0"/>
              <a:cs typeface="Times New Roman" panose="02020603050405020304" pitchFamily="18" charset="0"/>
            </a:endParaRPr>
          </a:p>
        </p:txBody>
      </p:sp>
      <p:cxnSp>
        <p:nvCxnSpPr>
          <p:cNvPr id="36" name="Прямая со стрелкой 35"/>
          <p:cNvCxnSpPr/>
          <p:nvPr/>
        </p:nvCxnSpPr>
        <p:spPr>
          <a:xfrm>
            <a:off x="4748355" y="3591490"/>
            <a:ext cx="614505" cy="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8" name="Прямая со стрелкой 37"/>
          <p:cNvCxnSpPr/>
          <p:nvPr/>
        </p:nvCxnSpPr>
        <p:spPr>
          <a:xfrm>
            <a:off x="4769261" y="4580450"/>
            <a:ext cx="525910" cy="9609"/>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Скругленный прямоугольник 39"/>
          <p:cNvSpPr/>
          <p:nvPr/>
        </p:nvSpPr>
        <p:spPr>
          <a:xfrm>
            <a:off x="134379" y="1245163"/>
            <a:ext cx="3197249" cy="730781"/>
          </a:xfrm>
          <a:prstGeom prst="roundRect">
            <a:avLst/>
          </a:prstGeom>
          <a:gradFill>
            <a:gsLst>
              <a:gs pos="7000">
                <a:schemeClr val="accent6">
                  <a:lumMod val="40000"/>
                  <a:lumOff val="60000"/>
                </a:schemeClr>
              </a:gs>
              <a:gs pos="49000">
                <a:srgbClr val="FFFF99"/>
              </a:gs>
              <a:gs pos="100000">
                <a:schemeClr val="bg1"/>
              </a:gs>
            </a:gsLst>
            <a:lin ang="16200000" scaled="1"/>
          </a:gra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t">
              <a:spcBef>
                <a:spcPct val="0"/>
              </a:spcBef>
              <a:spcAft>
                <a:spcPct val="0"/>
              </a:spcAft>
            </a:pPr>
            <a:r>
              <a:rPr lang="ru-RU" sz="2000" dirty="0" smtClean="0">
                <a:solidFill>
                  <a:prstClr val="black"/>
                </a:solidFill>
                <a:latin typeface="Times New Roman" panose="02020603050405020304" pitchFamily="18" charset="0"/>
                <a:cs typeface="Times New Roman" panose="02020603050405020304" pitchFamily="18" charset="0"/>
              </a:rPr>
              <a:t>Итого предоставлено льгот по налогам</a:t>
            </a:r>
            <a:endParaRPr lang="ru-RU" sz="2000" dirty="0">
              <a:solidFill>
                <a:prstClr val="black"/>
              </a:solidFill>
              <a:latin typeface="Times New Roman" panose="02020603050405020304" pitchFamily="18" charset="0"/>
              <a:cs typeface="Times New Roman" panose="02020603050405020304" pitchFamily="18" charset="0"/>
            </a:endParaRPr>
          </a:p>
        </p:txBody>
      </p:sp>
      <p:sp>
        <p:nvSpPr>
          <p:cNvPr id="41" name="Овал 40"/>
          <p:cNvSpPr/>
          <p:nvPr/>
        </p:nvSpPr>
        <p:spPr>
          <a:xfrm>
            <a:off x="4175465" y="3012049"/>
            <a:ext cx="179712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7030A0"/>
                </a:solidFill>
                <a:latin typeface="Times New Roman" panose="02020603050405020304" pitchFamily="18" charset="0"/>
                <a:cs typeface="Times New Roman" panose="02020603050405020304" pitchFamily="18" charset="0"/>
              </a:rPr>
              <a:t>+195,0 </a:t>
            </a:r>
            <a:r>
              <a:rPr lang="ru-RU" sz="1300" b="1" dirty="0" err="1" smtClean="0">
                <a:solidFill>
                  <a:srgbClr val="7030A0"/>
                </a:solidFill>
                <a:latin typeface="Times New Roman" panose="02020603050405020304" pitchFamily="18" charset="0"/>
                <a:cs typeface="Times New Roman" panose="02020603050405020304" pitchFamily="18" charset="0"/>
              </a:rPr>
              <a:t>млн.рублей</a:t>
            </a:r>
            <a:endParaRPr lang="ru-RU" sz="1300" b="1" dirty="0">
              <a:solidFill>
                <a:srgbClr val="7030A0"/>
              </a:solidFill>
              <a:latin typeface="Times New Roman" panose="02020603050405020304" pitchFamily="18" charset="0"/>
              <a:cs typeface="Times New Roman" panose="02020603050405020304" pitchFamily="18" charset="0"/>
            </a:endParaRPr>
          </a:p>
        </p:txBody>
      </p:sp>
      <p:sp>
        <p:nvSpPr>
          <p:cNvPr id="42" name="Овал 41"/>
          <p:cNvSpPr/>
          <p:nvPr/>
        </p:nvSpPr>
        <p:spPr>
          <a:xfrm>
            <a:off x="4215895" y="4110633"/>
            <a:ext cx="171626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7030A0"/>
                </a:solidFill>
                <a:latin typeface="Times New Roman" panose="02020603050405020304" pitchFamily="18" charset="0"/>
                <a:cs typeface="Times New Roman" panose="02020603050405020304" pitchFamily="18" charset="0"/>
              </a:rPr>
              <a:t>+10,4 </a:t>
            </a:r>
            <a:r>
              <a:rPr lang="ru-RU" sz="1300" b="1" dirty="0" err="1" smtClean="0">
                <a:solidFill>
                  <a:srgbClr val="7030A0"/>
                </a:solidFill>
                <a:latin typeface="Times New Roman" panose="02020603050405020304" pitchFamily="18" charset="0"/>
                <a:cs typeface="Times New Roman" panose="02020603050405020304" pitchFamily="18" charset="0"/>
              </a:rPr>
              <a:t>млн.рублей</a:t>
            </a:r>
            <a:endParaRPr lang="ru-RU" sz="1300" b="1" dirty="0">
              <a:solidFill>
                <a:srgbClr val="7030A0"/>
              </a:solidFill>
              <a:latin typeface="Times New Roman" panose="02020603050405020304" pitchFamily="18" charset="0"/>
              <a:cs typeface="Times New Roman" panose="02020603050405020304" pitchFamily="18" charset="0"/>
            </a:endParaRPr>
          </a:p>
        </p:txBody>
      </p:sp>
      <p:sp>
        <p:nvSpPr>
          <p:cNvPr id="44" name="TextBox 43"/>
          <p:cNvSpPr txBox="1"/>
          <p:nvPr/>
        </p:nvSpPr>
        <p:spPr>
          <a:xfrm>
            <a:off x="4621779" y="3658485"/>
            <a:ext cx="968547" cy="292388"/>
          </a:xfrm>
          <a:prstGeom prst="rect">
            <a:avLst/>
          </a:prstGeom>
          <a:noFill/>
        </p:spPr>
        <p:txBody>
          <a:bodyPr wrap="square" rtlCol="0">
            <a:spAutoFit/>
          </a:bodyPr>
          <a:lstStyle/>
          <a:p>
            <a:pPr algn="ctr"/>
            <a:r>
              <a:rPr lang="ru-RU" sz="1300" b="1" dirty="0" smtClean="0">
                <a:solidFill>
                  <a:srgbClr val="7030A0"/>
                </a:solidFill>
                <a:latin typeface="Times New Roman" panose="02020603050405020304" pitchFamily="18" charset="0"/>
                <a:cs typeface="Times New Roman" panose="02020603050405020304" pitchFamily="18" charset="0"/>
              </a:rPr>
              <a:t>+ 63,3%</a:t>
            </a:r>
            <a:endParaRPr lang="ru-RU" sz="1300" b="1" dirty="0">
              <a:solidFill>
                <a:srgbClr val="7030A0"/>
              </a:solidFill>
              <a:latin typeface="Times New Roman" panose="02020603050405020304" pitchFamily="18" charset="0"/>
              <a:cs typeface="Times New Roman" panose="02020603050405020304" pitchFamily="18" charset="0"/>
            </a:endParaRPr>
          </a:p>
        </p:txBody>
      </p:sp>
      <p:sp>
        <p:nvSpPr>
          <p:cNvPr id="45" name="TextBox 44"/>
          <p:cNvSpPr txBox="1"/>
          <p:nvPr/>
        </p:nvSpPr>
        <p:spPr>
          <a:xfrm>
            <a:off x="4678984" y="4620413"/>
            <a:ext cx="753246" cy="292388"/>
          </a:xfrm>
          <a:prstGeom prst="rect">
            <a:avLst/>
          </a:prstGeom>
          <a:noFill/>
        </p:spPr>
        <p:txBody>
          <a:bodyPr wrap="square" rtlCol="0">
            <a:spAutoFit/>
          </a:bodyPr>
          <a:lstStyle/>
          <a:p>
            <a:pPr algn="ctr"/>
            <a:r>
              <a:rPr lang="ru-RU" sz="1300" b="1" dirty="0" smtClean="0">
                <a:solidFill>
                  <a:srgbClr val="7030A0"/>
                </a:solidFill>
                <a:latin typeface="Times New Roman" panose="02020603050405020304" pitchFamily="18" charset="0"/>
                <a:cs typeface="Times New Roman" panose="02020603050405020304" pitchFamily="18" charset="0"/>
              </a:rPr>
              <a:t>+ 1,6%</a:t>
            </a:r>
            <a:endParaRPr lang="ru-RU" sz="1300" b="1" dirty="0">
              <a:solidFill>
                <a:srgbClr val="7030A0"/>
              </a:solidFill>
              <a:latin typeface="Times New Roman" panose="02020603050405020304" pitchFamily="18" charset="0"/>
              <a:cs typeface="Times New Roman" panose="02020603050405020304" pitchFamily="18" charset="0"/>
            </a:endParaRPr>
          </a:p>
        </p:txBody>
      </p:sp>
      <p:cxnSp>
        <p:nvCxnSpPr>
          <p:cNvPr id="47" name="Прямая со стрелкой 46"/>
          <p:cNvCxnSpPr/>
          <p:nvPr/>
        </p:nvCxnSpPr>
        <p:spPr>
          <a:xfrm>
            <a:off x="4805732" y="1572004"/>
            <a:ext cx="513615" cy="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9" name="Овал 48"/>
          <p:cNvSpPr/>
          <p:nvPr/>
        </p:nvSpPr>
        <p:spPr>
          <a:xfrm>
            <a:off x="4280818" y="1078136"/>
            <a:ext cx="1723845"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7030A0"/>
                </a:solidFill>
                <a:latin typeface="Times New Roman" panose="02020603050405020304" pitchFamily="18" charset="0"/>
                <a:cs typeface="Times New Roman" panose="02020603050405020304" pitchFamily="18" charset="0"/>
              </a:rPr>
              <a:t>+205,4 </a:t>
            </a:r>
            <a:r>
              <a:rPr lang="ru-RU" sz="1300" b="1" dirty="0" err="1" smtClean="0">
                <a:solidFill>
                  <a:srgbClr val="7030A0"/>
                </a:solidFill>
                <a:latin typeface="Times New Roman" panose="02020603050405020304" pitchFamily="18" charset="0"/>
                <a:cs typeface="Times New Roman" panose="02020603050405020304" pitchFamily="18" charset="0"/>
              </a:rPr>
              <a:t>млн.рублей</a:t>
            </a:r>
            <a:endParaRPr lang="ru-RU" sz="1300" b="1" dirty="0">
              <a:solidFill>
                <a:srgbClr val="7030A0"/>
              </a:solidFill>
              <a:latin typeface="Times New Roman" panose="02020603050405020304" pitchFamily="18" charset="0"/>
              <a:cs typeface="Times New Roman" panose="02020603050405020304" pitchFamily="18" charset="0"/>
            </a:endParaRPr>
          </a:p>
        </p:txBody>
      </p:sp>
      <p:sp>
        <p:nvSpPr>
          <p:cNvPr id="50" name="TextBox 49"/>
          <p:cNvSpPr txBox="1"/>
          <p:nvPr/>
        </p:nvSpPr>
        <p:spPr>
          <a:xfrm>
            <a:off x="4605803" y="1599639"/>
            <a:ext cx="968547" cy="292388"/>
          </a:xfrm>
          <a:prstGeom prst="rect">
            <a:avLst/>
          </a:prstGeom>
          <a:noFill/>
        </p:spPr>
        <p:txBody>
          <a:bodyPr wrap="square" rtlCol="0">
            <a:spAutoFit/>
          </a:bodyPr>
          <a:lstStyle/>
          <a:p>
            <a:pPr algn="ctr"/>
            <a:r>
              <a:rPr lang="ru-RU" sz="1300" b="1" dirty="0" smtClean="0">
                <a:solidFill>
                  <a:srgbClr val="7030A0"/>
                </a:solidFill>
                <a:latin typeface="Times New Roman" panose="02020603050405020304" pitchFamily="18" charset="0"/>
                <a:cs typeface="Times New Roman" panose="02020603050405020304" pitchFamily="18" charset="0"/>
              </a:rPr>
              <a:t>+ 21,3%</a:t>
            </a:r>
            <a:endParaRPr lang="ru-RU" sz="1300" b="1" dirty="0">
              <a:solidFill>
                <a:srgbClr val="7030A0"/>
              </a:solidFill>
              <a:latin typeface="Times New Roman" panose="02020603050405020304" pitchFamily="18" charset="0"/>
              <a:cs typeface="Times New Roman" panose="02020603050405020304" pitchFamily="18" charset="0"/>
            </a:endParaRPr>
          </a:p>
        </p:txBody>
      </p:sp>
      <p:sp>
        <p:nvSpPr>
          <p:cNvPr id="48" name="Овал 47"/>
          <p:cNvSpPr/>
          <p:nvPr/>
        </p:nvSpPr>
        <p:spPr>
          <a:xfrm>
            <a:off x="3410830" y="1960874"/>
            <a:ext cx="1255901" cy="582024"/>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ru-RU" b="1" dirty="0" smtClean="0">
                <a:solidFill>
                  <a:schemeClr val="tx1"/>
                </a:solidFill>
                <a:latin typeface="Times New Roman" panose="02020603050405020304" pitchFamily="18" charset="0"/>
                <a:cs typeface="Times New Roman" panose="02020603050405020304" pitchFamily="18" charset="0"/>
              </a:rPr>
              <a:t>5,0% от налоговых доходов</a:t>
            </a:r>
          </a:p>
        </p:txBody>
      </p:sp>
      <p:sp>
        <p:nvSpPr>
          <p:cNvPr id="51" name="Овал 50"/>
          <p:cNvSpPr/>
          <p:nvPr/>
        </p:nvSpPr>
        <p:spPr>
          <a:xfrm>
            <a:off x="5555325" y="1943736"/>
            <a:ext cx="1234692" cy="579970"/>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ru-RU" b="1" dirty="0" smtClean="0">
                <a:solidFill>
                  <a:schemeClr val="tx1"/>
                </a:solidFill>
                <a:latin typeface="Times New Roman" panose="02020603050405020304" pitchFamily="18" charset="0"/>
                <a:cs typeface="Times New Roman" panose="02020603050405020304" pitchFamily="18" charset="0"/>
              </a:rPr>
              <a:t>5,8% от </a:t>
            </a:r>
            <a:r>
              <a:rPr lang="ru-RU" b="1" dirty="0">
                <a:solidFill>
                  <a:schemeClr val="tx1"/>
                </a:solidFill>
                <a:latin typeface="Times New Roman" panose="02020603050405020304" pitchFamily="18" charset="0"/>
                <a:cs typeface="Times New Roman" panose="02020603050405020304" pitchFamily="18" charset="0"/>
              </a:rPr>
              <a:t>налоговых доходов</a:t>
            </a:r>
          </a:p>
          <a:p>
            <a:pPr algn="ctr">
              <a:defRPr/>
            </a:pPr>
            <a:endParaRPr lang="ru-RU" sz="1000" b="1" dirty="0" smtClean="0">
              <a:solidFill>
                <a:schemeClr val="tx1"/>
              </a:solidFill>
              <a:latin typeface="Times New Roman" panose="02020603050405020304" pitchFamily="18" charset="0"/>
              <a:cs typeface="Times New Roman" panose="02020603050405020304" pitchFamily="18" charset="0"/>
            </a:endParaRPr>
          </a:p>
        </p:txBody>
      </p:sp>
      <p:sp>
        <p:nvSpPr>
          <p:cNvPr id="39" name="TextBox 38"/>
          <p:cNvSpPr txBox="1"/>
          <p:nvPr/>
        </p:nvSpPr>
        <p:spPr>
          <a:xfrm>
            <a:off x="7891145" y="836712"/>
            <a:ext cx="943976" cy="338554"/>
          </a:xfrm>
          <a:prstGeom prst="rect">
            <a:avLst/>
          </a:prstGeom>
          <a:noFill/>
        </p:spPr>
        <p:txBody>
          <a:bodyPr wrap="none" rtlCol="0">
            <a:spAutoFit/>
          </a:bodyPr>
          <a:lstStyle/>
          <a:p>
            <a:r>
              <a:rPr lang="ru-RU" sz="1600" b="1" dirty="0" smtClean="0">
                <a:solidFill>
                  <a:prstClr val="black"/>
                </a:solidFill>
                <a:latin typeface="Times New Roman" panose="02020603050405020304" pitchFamily="18" charset="0"/>
                <a:cs typeface="Times New Roman" panose="02020603050405020304" pitchFamily="18" charset="0"/>
              </a:rPr>
              <a:t>2015 год</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43" name="Овал 42"/>
          <p:cNvSpPr/>
          <p:nvPr/>
        </p:nvSpPr>
        <p:spPr>
          <a:xfrm>
            <a:off x="7777179" y="4434257"/>
            <a:ext cx="968199" cy="50691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673,4</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46" name="Овал 45"/>
          <p:cNvSpPr/>
          <p:nvPr/>
        </p:nvSpPr>
        <p:spPr>
          <a:xfrm>
            <a:off x="7756572" y="3283491"/>
            <a:ext cx="1015583" cy="583326"/>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prstClr val="black"/>
                </a:solidFill>
                <a:latin typeface="Times New Roman" panose="02020603050405020304" pitchFamily="18" charset="0"/>
                <a:cs typeface="Times New Roman" panose="02020603050405020304" pitchFamily="18" charset="0"/>
              </a:rPr>
              <a:t>955,2</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52" name="Овал 51"/>
          <p:cNvSpPr/>
          <p:nvPr/>
        </p:nvSpPr>
        <p:spPr>
          <a:xfrm>
            <a:off x="7788748" y="1332118"/>
            <a:ext cx="1162684" cy="556221"/>
          </a:xfrm>
          <a:prstGeom prst="ellipse">
            <a:avLst/>
          </a:prstGeom>
          <a:solidFill>
            <a:schemeClr val="accent3">
              <a:lumMod val="40000"/>
              <a:lumOff val="60000"/>
            </a:schemeClr>
          </a:solidFill>
          <a:ln w="12700">
            <a:solidFill>
              <a:schemeClr val="accent3">
                <a:lumMod val="60000"/>
                <a:lumOff val="40000"/>
              </a:schemeClr>
            </a:solidFill>
          </a:ln>
          <a:effectLst>
            <a:glow rad="101600">
              <a:schemeClr val="accent3">
                <a:satMod val="175000"/>
                <a:alpha val="40000"/>
              </a:schemeClr>
            </a:glow>
          </a:effectLst>
          <a:scene3d>
            <a:camera prst="orthographicFront"/>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prstClr val="black"/>
                </a:solidFill>
                <a:latin typeface="Times New Roman" panose="02020603050405020304" pitchFamily="18" charset="0"/>
                <a:cs typeface="Times New Roman" panose="02020603050405020304" pitchFamily="18" charset="0"/>
              </a:rPr>
              <a:t>1628,6</a:t>
            </a:r>
            <a:endParaRPr lang="ru-RU" sz="1600" b="1" dirty="0">
              <a:solidFill>
                <a:prstClr val="black"/>
              </a:solidFill>
              <a:latin typeface="Times New Roman" panose="02020603050405020304" pitchFamily="18" charset="0"/>
              <a:cs typeface="Times New Roman" panose="02020603050405020304" pitchFamily="18" charset="0"/>
            </a:endParaRPr>
          </a:p>
        </p:txBody>
      </p:sp>
      <p:sp>
        <p:nvSpPr>
          <p:cNvPr id="53" name="Овал 52"/>
          <p:cNvSpPr/>
          <p:nvPr/>
        </p:nvSpPr>
        <p:spPr>
          <a:xfrm>
            <a:off x="7734637" y="1992401"/>
            <a:ext cx="1234692" cy="579970"/>
          </a:xfrm>
          <a:prstGeom prst="ellipse">
            <a:avLst/>
          </a:prstGeom>
          <a:scene3d>
            <a:camera prst="orthographicFront"/>
            <a:lightRig rig="threePt" dir="t"/>
          </a:scene3d>
          <a:sp3d>
            <a:bevelT/>
          </a:sp3d>
        </p:spPr>
        <p:style>
          <a:lnRef idx="1">
            <a:schemeClr val="accent2"/>
          </a:lnRef>
          <a:fillRef idx="2">
            <a:schemeClr val="accent2"/>
          </a:fillRef>
          <a:effectRef idx="1">
            <a:schemeClr val="accent2"/>
          </a:effectRef>
          <a:fontRef idx="minor">
            <a:schemeClr val="dk1"/>
          </a:fontRef>
        </p:style>
        <p:txBody>
          <a:bodyPr lIns="0" tIns="0" rIns="0" bIns="0"/>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defRPr/>
            </a:pPr>
            <a:r>
              <a:rPr lang="ru-RU" b="1" dirty="0" smtClean="0">
                <a:solidFill>
                  <a:schemeClr val="tx1"/>
                </a:solidFill>
                <a:latin typeface="Times New Roman" panose="02020603050405020304" pitchFamily="18" charset="0"/>
                <a:cs typeface="Times New Roman" panose="02020603050405020304" pitchFamily="18" charset="0"/>
              </a:rPr>
              <a:t>7,8% от </a:t>
            </a:r>
            <a:r>
              <a:rPr lang="ru-RU" b="1" dirty="0">
                <a:solidFill>
                  <a:schemeClr val="tx1"/>
                </a:solidFill>
                <a:latin typeface="Times New Roman" panose="02020603050405020304" pitchFamily="18" charset="0"/>
                <a:cs typeface="Times New Roman" panose="02020603050405020304" pitchFamily="18" charset="0"/>
              </a:rPr>
              <a:t>налоговых доходов</a:t>
            </a:r>
          </a:p>
          <a:p>
            <a:pPr algn="ctr">
              <a:defRPr/>
            </a:pPr>
            <a:endParaRPr lang="ru-RU" sz="1000" b="1" dirty="0" smtClean="0">
              <a:solidFill>
                <a:schemeClr val="tx1"/>
              </a:solidFill>
              <a:latin typeface="Times New Roman" panose="02020603050405020304" pitchFamily="18" charset="0"/>
              <a:cs typeface="Times New Roman" panose="02020603050405020304" pitchFamily="18" charset="0"/>
            </a:endParaRPr>
          </a:p>
        </p:txBody>
      </p:sp>
      <p:cxnSp>
        <p:nvCxnSpPr>
          <p:cNvPr id="54" name="Прямая со стрелкой 53"/>
          <p:cNvCxnSpPr/>
          <p:nvPr/>
        </p:nvCxnSpPr>
        <p:spPr>
          <a:xfrm>
            <a:off x="6922609" y="3575154"/>
            <a:ext cx="614505" cy="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5" name="Прямая со стрелкой 54"/>
          <p:cNvCxnSpPr/>
          <p:nvPr/>
        </p:nvCxnSpPr>
        <p:spPr>
          <a:xfrm>
            <a:off x="6827171" y="4570841"/>
            <a:ext cx="525910" cy="9609"/>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6" name="Овал 55"/>
          <p:cNvSpPr/>
          <p:nvPr/>
        </p:nvSpPr>
        <p:spPr>
          <a:xfrm>
            <a:off x="6338791" y="3081647"/>
            <a:ext cx="179712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7030A0"/>
                </a:solidFill>
                <a:latin typeface="Times New Roman" panose="02020603050405020304" pitchFamily="18" charset="0"/>
                <a:cs typeface="Times New Roman" panose="02020603050405020304" pitchFamily="18" charset="0"/>
              </a:rPr>
              <a:t>+452,1 </a:t>
            </a:r>
            <a:r>
              <a:rPr lang="ru-RU" sz="1300" b="1" dirty="0" err="1" smtClean="0">
                <a:solidFill>
                  <a:srgbClr val="7030A0"/>
                </a:solidFill>
                <a:latin typeface="Times New Roman" panose="02020603050405020304" pitchFamily="18" charset="0"/>
                <a:cs typeface="Times New Roman" panose="02020603050405020304" pitchFamily="18" charset="0"/>
              </a:rPr>
              <a:t>млн.рублей</a:t>
            </a:r>
            <a:endParaRPr lang="ru-RU" sz="1300" b="1" dirty="0">
              <a:solidFill>
                <a:srgbClr val="7030A0"/>
              </a:solidFill>
              <a:latin typeface="Times New Roman" panose="02020603050405020304" pitchFamily="18" charset="0"/>
              <a:cs typeface="Times New Roman" panose="02020603050405020304" pitchFamily="18" charset="0"/>
            </a:endParaRPr>
          </a:p>
        </p:txBody>
      </p:sp>
      <p:sp>
        <p:nvSpPr>
          <p:cNvPr id="57" name="Овал 56"/>
          <p:cNvSpPr/>
          <p:nvPr/>
        </p:nvSpPr>
        <p:spPr>
          <a:xfrm>
            <a:off x="6300192" y="4110504"/>
            <a:ext cx="1716268"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7030A0"/>
                </a:solidFill>
                <a:latin typeface="Times New Roman" panose="02020603050405020304" pitchFamily="18" charset="0"/>
                <a:cs typeface="Times New Roman" panose="02020603050405020304" pitchFamily="18" charset="0"/>
              </a:rPr>
              <a:t>+5,9 </a:t>
            </a:r>
            <a:r>
              <a:rPr lang="ru-RU" sz="1300" b="1" dirty="0" err="1" smtClean="0">
                <a:solidFill>
                  <a:srgbClr val="7030A0"/>
                </a:solidFill>
                <a:latin typeface="Times New Roman" panose="02020603050405020304" pitchFamily="18" charset="0"/>
                <a:cs typeface="Times New Roman" panose="02020603050405020304" pitchFamily="18" charset="0"/>
              </a:rPr>
              <a:t>млн.рублей</a:t>
            </a:r>
            <a:endParaRPr lang="ru-RU" sz="1300" b="1" dirty="0">
              <a:solidFill>
                <a:srgbClr val="7030A0"/>
              </a:solidFill>
              <a:latin typeface="Times New Roman" panose="02020603050405020304" pitchFamily="18" charset="0"/>
              <a:cs typeface="Times New Roman" panose="02020603050405020304" pitchFamily="18" charset="0"/>
            </a:endParaRPr>
          </a:p>
        </p:txBody>
      </p:sp>
      <p:sp>
        <p:nvSpPr>
          <p:cNvPr id="58" name="TextBox 57"/>
          <p:cNvSpPr txBox="1"/>
          <p:nvPr/>
        </p:nvSpPr>
        <p:spPr>
          <a:xfrm>
            <a:off x="6757235" y="3633174"/>
            <a:ext cx="968547" cy="292388"/>
          </a:xfrm>
          <a:prstGeom prst="rect">
            <a:avLst/>
          </a:prstGeom>
          <a:noFill/>
        </p:spPr>
        <p:txBody>
          <a:bodyPr wrap="square" rtlCol="0">
            <a:spAutoFit/>
          </a:bodyPr>
          <a:lstStyle/>
          <a:p>
            <a:pPr algn="ctr"/>
            <a:r>
              <a:rPr lang="ru-RU" sz="1300" b="1" dirty="0" smtClean="0">
                <a:solidFill>
                  <a:srgbClr val="7030A0"/>
                </a:solidFill>
                <a:latin typeface="Times New Roman" panose="02020603050405020304" pitchFamily="18" charset="0"/>
                <a:cs typeface="Times New Roman" panose="02020603050405020304" pitchFamily="18" charset="0"/>
              </a:rPr>
              <a:t>+ 89,9%</a:t>
            </a:r>
            <a:endParaRPr lang="ru-RU" sz="1300" b="1" dirty="0">
              <a:solidFill>
                <a:srgbClr val="7030A0"/>
              </a:solidFill>
              <a:latin typeface="Times New Roman" panose="02020603050405020304" pitchFamily="18" charset="0"/>
              <a:cs typeface="Times New Roman" panose="02020603050405020304" pitchFamily="18" charset="0"/>
            </a:endParaRPr>
          </a:p>
        </p:txBody>
      </p:sp>
      <p:sp>
        <p:nvSpPr>
          <p:cNvPr id="59" name="TextBox 58"/>
          <p:cNvSpPr txBox="1"/>
          <p:nvPr/>
        </p:nvSpPr>
        <p:spPr>
          <a:xfrm>
            <a:off x="6816616" y="4690011"/>
            <a:ext cx="753246" cy="292388"/>
          </a:xfrm>
          <a:prstGeom prst="rect">
            <a:avLst/>
          </a:prstGeom>
          <a:noFill/>
        </p:spPr>
        <p:txBody>
          <a:bodyPr wrap="square" rtlCol="0">
            <a:spAutoFit/>
          </a:bodyPr>
          <a:lstStyle/>
          <a:p>
            <a:pPr algn="ctr"/>
            <a:r>
              <a:rPr lang="ru-RU" sz="1300" b="1" dirty="0" smtClean="0">
                <a:solidFill>
                  <a:srgbClr val="7030A0"/>
                </a:solidFill>
                <a:latin typeface="Times New Roman" panose="02020603050405020304" pitchFamily="18" charset="0"/>
                <a:cs typeface="Times New Roman" panose="02020603050405020304" pitchFamily="18" charset="0"/>
              </a:rPr>
              <a:t>+0,9%</a:t>
            </a:r>
            <a:endParaRPr lang="ru-RU" sz="1300" b="1" dirty="0">
              <a:solidFill>
                <a:srgbClr val="7030A0"/>
              </a:solidFill>
              <a:latin typeface="Times New Roman" panose="02020603050405020304" pitchFamily="18" charset="0"/>
              <a:cs typeface="Times New Roman" panose="02020603050405020304" pitchFamily="18" charset="0"/>
            </a:endParaRPr>
          </a:p>
        </p:txBody>
      </p:sp>
      <p:cxnSp>
        <p:nvCxnSpPr>
          <p:cNvPr id="60" name="Прямая со стрелкой 59"/>
          <p:cNvCxnSpPr/>
          <p:nvPr/>
        </p:nvCxnSpPr>
        <p:spPr>
          <a:xfrm>
            <a:off x="7086465" y="1641602"/>
            <a:ext cx="513615" cy="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1" name="Овал 60"/>
          <p:cNvSpPr/>
          <p:nvPr/>
        </p:nvSpPr>
        <p:spPr>
          <a:xfrm>
            <a:off x="6430904" y="1094908"/>
            <a:ext cx="1723845" cy="369420"/>
          </a:xfrm>
          <a:prstGeom prst="ellipse">
            <a:avLst/>
          </a:prstGeom>
          <a:noFill/>
          <a:ln w="6350">
            <a:noFill/>
          </a:ln>
        </p:spPr>
        <p:style>
          <a:lnRef idx="2">
            <a:schemeClr val="accent2"/>
          </a:lnRef>
          <a:fillRef idx="1">
            <a:schemeClr val="lt1"/>
          </a:fillRef>
          <a:effectRef idx="0">
            <a:schemeClr val="accent2"/>
          </a:effectRef>
          <a:fontRef idx="minor">
            <a:schemeClr val="dk1"/>
          </a:fontRef>
        </p:style>
        <p:txBody>
          <a:bodyPr lIns="72000" rIns="72000" rtlCol="0" anchor="ctr"/>
          <a:lstStyle/>
          <a:p>
            <a:pPr algn="ctr"/>
            <a:r>
              <a:rPr lang="ru-RU" sz="1300" b="1" dirty="0" smtClean="0">
                <a:solidFill>
                  <a:srgbClr val="7030A0"/>
                </a:solidFill>
                <a:latin typeface="Times New Roman" panose="02020603050405020304" pitchFamily="18" charset="0"/>
                <a:cs typeface="Times New Roman" panose="02020603050405020304" pitchFamily="18" charset="0"/>
              </a:rPr>
              <a:t>+458,0 </a:t>
            </a:r>
            <a:r>
              <a:rPr lang="ru-RU" sz="1300" b="1" dirty="0" err="1" smtClean="0">
                <a:solidFill>
                  <a:srgbClr val="7030A0"/>
                </a:solidFill>
                <a:latin typeface="Times New Roman" panose="02020603050405020304" pitchFamily="18" charset="0"/>
                <a:cs typeface="Times New Roman" panose="02020603050405020304" pitchFamily="18" charset="0"/>
              </a:rPr>
              <a:t>млн.рублей</a:t>
            </a:r>
            <a:endParaRPr lang="ru-RU" sz="1300" b="1" dirty="0">
              <a:solidFill>
                <a:srgbClr val="7030A0"/>
              </a:solidFill>
              <a:latin typeface="Times New Roman" panose="02020603050405020304" pitchFamily="18" charset="0"/>
              <a:cs typeface="Times New Roman" panose="02020603050405020304" pitchFamily="18" charset="0"/>
            </a:endParaRPr>
          </a:p>
        </p:txBody>
      </p:sp>
      <p:sp>
        <p:nvSpPr>
          <p:cNvPr id="62" name="TextBox 61"/>
          <p:cNvSpPr txBox="1"/>
          <p:nvPr/>
        </p:nvSpPr>
        <p:spPr>
          <a:xfrm>
            <a:off x="6834736" y="1669236"/>
            <a:ext cx="968547" cy="292388"/>
          </a:xfrm>
          <a:prstGeom prst="rect">
            <a:avLst/>
          </a:prstGeom>
          <a:noFill/>
        </p:spPr>
        <p:txBody>
          <a:bodyPr wrap="square" rtlCol="0">
            <a:spAutoFit/>
          </a:bodyPr>
          <a:lstStyle/>
          <a:p>
            <a:pPr algn="ctr"/>
            <a:r>
              <a:rPr lang="ru-RU" sz="1300" b="1" dirty="0" smtClean="0">
                <a:solidFill>
                  <a:srgbClr val="7030A0"/>
                </a:solidFill>
                <a:latin typeface="Times New Roman" panose="02020603050405020304" pitchFamily="18" charset="0"/>
                <a:cs typeface="Times New Roman" panose="02020603050405020304" pitchFamily="18" charset="0"/>
              </a:rPr>
              <a:t>+ 39,1%</a:t>
            </a:r>
            <a:endParaRPr lang="ru-RU" sz="1300" b="1" dirty="0">
              <a:solidFill>
                <a:srgbClr val="7030A0"/>
              </a:solidFill>
              <a:latin typeface="Times New Roman" panose="02020603050405020304" pitchFamily="18" charset="0"/>
              <a:cs typeface="Times New Roman" panose="02020603050405020304" pitchFamily="18" charset="0"/>
            </a:endParaRPr>
          </a:p>
        </p:txBody>
      </p:sp>
      <p:pic>
        <p:nvPicPr>
          <p:cNvPr id="73" name="Picture 2" descr="K:\Общая для обмена\!Audio and Video!\Минфин\besplatnoe_seo_prodvijeni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729" y="5013176"/>
            <a:ext cx="2410272" cy="1515011"/>
          </a:xfrm>
          <a:prstGeom prst="rect">
            <a:avLst/>
          </a:prstGeom>
          <a:noFill/>
          <a:extLst>
            <a:ext uri="{909E8E84-426E-40DD-AFC4-6F175D3DCCD1}">
              <a14:hiddenFill xmlns:a14="http://schemas.microsoft.com/office/drawing/2010/main">
                <a:solidFill>
                  <a:srgbClr val="FFFFFF"/>
                </a:solidFill>
              </a14:hiddenFill>
            </a:ext>
          </a:extLst>
        </p:spPr>
      </p:pic>
      <p:sp>
        <p:nvSpPr>
          <p:cNvPr id="64" name="TextBox 63"/>
          <p:cNvSpPr txBox="1"/>
          <p:nvPr/>
        </p:nvSpPr>
        <p:spPr>
          <a:xfrm>
            <a:off x="2818694" y="5291883"/>
            <a:ext cx="5926684" cy="1208842"/>
          </a:xfrm>
          <a:prstGeom prst="wedgeRoundRectCallout">
            <a:avLst>
              <a:gd name="adj1" fmla="val 42448"/>
              <a:gd name="adj2" fmla="val -75503"/>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300" dirty="0" smtClean="0">
                <a:latin typeface="Times New Roman" panose="02020603050405020304" pitchFamily="18" charset="0"/>
                <a:cs typeface="Times New Roman" panose="02020603050405020304" pitchFamily="18" charset="0"/>
              </a:rPr>
              <a:t>Наибольшая сумма налоговых льгот приходится на налог на имущество организаций (в 2015 году 76,9% от общего объема льгот).</a:t>
            </a:r>
          </a:p>
          <a:p>
            <a:pPr algn="just"/>
            <a:r>
              <a:rPr lang="ru-RU" sz="1300" i="1" dirty="0" smtClean="0">
                <a:latin typeface="Times New Roman" panose="02020603050405020304" pitchFamily="18" charset="0"/>
                <a:cs typeface="Times New Roman" panose="02020603050405020304" pitchFamily="18" charset="0"/>
              </a:rPr>
              <a:t>По результатам сводной оценки эффективности предоставленных в 2015 году в соответствии с региональным законодательством налоговых льгот, льготы признаны эффективными.</a:t>
            </a:r>
            <a:endParaRPr lang="ru-RU" sz="1300" i="1" dirty="0">
              <a:latin typeface="Times New Roman" panose="02020603050405020304" pitchFamily="18" charset="0"/>
              <a:cs typeface="Times New Roman" panose="02020603050405020304" pitchFamily="18" charset="0"/>
            </a:endParaRPr>
          </a:p>
        </p:txBody>
      </p:sp>
      <p:sp>
        <p:nvSpPr>
          <p:cNvPr id="65" name="Заголовок 1"/>
          <p:cNvSpPr txBox="1">
            <a:spLocks/>
          </p:cNvSpPr>
          <p:nvPr/>
        </p:nvSpPr>
        <p:spPr>
          <a:xfrm>
            <a:off x="259729" y="58237"/>
            <a:ext cx="7020577"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Выпадающие доходы республиканского бюджета Чувашской Республики в связи с предоставлением налоговых льгот</a:t>
            </a:r>
          </a:p>
        </p:txBody>
      </p:sp>
      <p:cxnSp>
        <p:nvCxnSpPr>
          <p:cNvPr id="66" name="Прямая соединительная линия 6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7" name="TextBox 6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 name="Номер слайда 2"/>
          <p:cNvSpPr>
            <a:spLocks noGrp="1"/>
          </p:cNvSpPr>
          <p:nvPr>
            <p:ph type="sldNum" sz="quarter" idx="12"/>
          </p:nvPr>
        </p:nvSpPr>
        <p:spPr/>
        <p:txBody>
          <a:bodyPr/>
          <a:lstStyle/>
          <a:p>
            <a:pPr>
              <a:defRPr/>
            </a:pPr>
            <a:fld id="{8135DCAC-F131-4C56-82C1-BB591457AF70}" type="slidenum">
              <a:rPr lang="ru-RU" smtClean="0"/>
              <a:pPr>
                <a:defRPr/>
              </a:pPr>
              <a:t>22</a:t>
            </a:fld>
            <a:endParaRPr lang="ru-RU" dirty="0"/>
          </a:p>
        </p:txBody>
      </p:sp>
      <p:sp>
        <p:nvSpPr>
          <p:cNvPr id="68" name="Скругленный прямоугольник 67"/>
          <p:cNvSpPr/>
          <p:nvPr/>
        </p:nvSpPr>
        <p:spPr>
          <a:xfrm>
            <a:off x="120141" y="2092812"/>
            <a:ext cx="3155716" cy="861787"/>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ctr" fontAlgn="t"/>
            <a:r>
              <a:rPr lang="ru-RU" sz="1100" i="1" dirty="0" smtClean="0">
                <a:solidFill>
                  <a:schemeClr val="tx1"/>
                </a:solidFill>
                <a:latin typeface="Times New Roman" panose="02020603050405020304" pitchFamily="18" charset="0"/>
                <a:cs typeface="Times New Roman" panose="02020603050405020304" pitchFamily="18" charset="0"/>
              </a:rPr>
              <a:t>Информация об объеме предоставленных налоговых льгот за 2016 год будет сформирована в 2017 году на основании статистической налоговой отчетности по мере ее размещения на сайте ФНС</a:t>
            </a:r>
            <a:endParaRPr lang="ru-RU" sz="1100" i="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85615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23</a:t>
            </a:fld>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Динамика поступлений отдельных видов доходов</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7" name="Диаграмма 22"/>
          <p:cNvGraphicFramePr>
            <a:graphicFrameLocks/>
          </p:cNvGraphicFramePr>
          <p:nvPr>
            <p:extLst>
              <p:ext uri="{D42A27DB-BD31-4B8C-83A1-F6EECF244321}">
                <p14:modId xmlns:p14="http://schemas.microsoft.com/office/powerpoint/2010/main" val="500550252"/>
              </p:ext>
            </p:extLst>
          </p:nvPr>
        </p:nvGraphicFramePr>
        <p:xfrm>
          <a:off x="3096000" y="773757"/>
          <a:ext cx="2952000" cy="4176464"/>
        </p:xfrm>
        <a:graphic>
          <a:graphicData uri="http://schemas.openxmlformats.org/drawingml/2006/chart">
            <c:chart xmlns:c="http://schemas.openxmlformats.org/drawingml/2006/chart" xmlns:r="http://schemas.openxmlformats.org/officeDocument/2006/relationships" r:id="rId2"/>
          </a:graphicData>
        </a:graphic>
      </p:graphicFrame>
      <p:sp>
        <p:nvSpPr>
          <p:cNvPr id="8" name="Скругленный прямоугольник 7"/>
          <p:cNvSpPr/>
          <p:nvPr/>
        </p:nvSpPr>
        <p:spPr>
          <a:xfrm>
            <a:off x="3347864" y="5229079"/>
            <a:ext cx="2737155" cy="108000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smtClean="0">
                <a:solidFill>
                  <a:schemeClr val="tx1"/>
                </a:solidFill>
                <a:latin typeface="Times New Roman" panose="02020603050405020304" pitchFamily="18" charset="0"/>
                <a:cs typeface="Times New Roman" panose="02020603050405020304" pitchFamily="18" charset="0"/>
              </a:rPr>
              <a:t>Рост поступлений за счет снижения </a:t>
            </a:r>
            <a:r>
              <a:rPr lang="ru-RU" sz="1100" dirty="0">
                <a:solidFill>
                  <a:schemeClr val="tx1"/>
                </a:solidFill>
                <a:latin typeface="Times New Roman" panose="02020603050405020304" pitchFamily="18" charset="0"/>
                <a:cs typeface="Times New Roman" panose="02020603050405020304" pitchFamily="18" charset="0"/>
              </a:rPr>
              <a:t>возврата на расчетные счета налогоплательщиков переплаты по </a:t>
            </a:r>
            <a:r>
              <a:rPr lang="ru-RU" sz="1100" dirty="0" smtClean="0">
                <a:solidFill>
                  <a:schemeClr val="tx1"/>
                </a:solidFill>
                <a:latin typeface="Times New Roman" panose="02020603050405020304" pitchFamily="18" charset="0"/>
                <a:cs typeface="Times New Roman" panose="02020603050405020304" pitchFamily="18" charset="0"/>
              </a:rPr>
              <a:t>налогу, а также увеличения </a:t>
            </a:r>
            <a:r>
              <a:rPr lang="ru-RU" sz="1100" dirty="0">
                <a:solidFill>
                  <a:schemeClr val="tx1"/>
                </a:solidFill>
                <a:latin typeface="Times New Roman" panose="02020603050405020304" pitchFamily="18" charset="0"/>
                <a:cs typeface="Times New Roman" panose="02020603050405020304" pitchFamily="18" charset="0"/>
              </a:rPr>
              <a:t>поступлений от отдельных </a:t>
            </a:r>
            <a:r>
              <a:rPr lang="ru-RU" sz="1100" dirty="0" smtClean="0">
                <a:solidFill>
                  <a:schemeClr val="tx1"/>
                </a:solidFill>
                <a:latin typeface="Times New Roman" panose="02020603050405020304" pitchFamily="18" charset="0"/>
                <a:cs typeface="Times New Roman" panose="02020603050405020304" pitchFamily="18" charset="0"/>
              </a:rPr>
              <a:t>налогоплательщиков</a:t>
            </a:r>
            <a:endParaRPr lang="ru-RU" sz="1100" dirty="0">
              <a:solidFill>
                <a:schemeClr val="tx1"/>
              </a:solidFill>
              <a:latin typeface="Times New Roman" panose="02020603050405020304" pitchFamily="18" charset="0"/>
              <a:cs typeface="Times New Roman" panose="02020603050405020304" pitchFamily="18" charset="0"/>
            </a:endParaRPr>
          </a:p>
        </p:txBody>
      </p:sp>
      <p:graphicFrame>
        <p:nvGraphicFramePr>
          <p:cNvPr id="12" name="Диаграмма 22"/>
          <p:cNvGraphicFramePr>
            <a:graphicFrameLocks/>
          </p:cNvGraphicFramePr>
          <p:nvPr>
            <p:extLst>
              <p:ext uri="{D42A27DB-BD31-4B8C-83A1-F6EECF244321}">
                <p14:modId xmlns:p14="http://schemas.microsoft.com/office/powerpoint/2010/main" val="3742601821"/>
              </p:ext>
            </p:extLst>
          </p:nvPr>
        </p:nvGraphicFramePr>
        <p:xfrm>
          <a:off x="6129290" y="786820"/>
          <a:ext cx="2952000" cy="4176464"/>
        </p:xfrm>
        <a:graphic>
          <a:graphicData uri="http://schemas.openxmlformats.org/drawingml/2006/chart">
            <c:chart xmlns:c="http://schemas.openxmlformats.org/drawingml/2006/chart" xmlns:r="http://schemas.openxmlformats.org/officeDocument/2006/relationships" r:id="rId3"/>
          </a:graphicData>
        </a:graphic>
      </p:graphicFrame>
      <p:sp>
        <p:nvSpPr>
          <p:cNvPr id="13" name="Скругленный прямоугольник 12"/>
          <p:cNvSpPr/>
          <p:nvPr/>
        </p:nvSpPr>
        <p:spPr>
          <a:xfrm>
            <a:off x="6266140" y="5229079"/>
            <a:ext cx="2737155" cy="1080000"/>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a:solidFill>
                  <a:schemeClr val="tx1"/>
                </a:solidFill>
                <a:latin typeface="Times New Roman" panose="02020603050405020304" pitchFamily="18" charset="0"/>
                <a:cs typeface="Times New Roman" panose="02020603050405020304" pitchFamily="18" charset="0"/>
              </a:rPr>
              <a:t>Среднемесячная номинальная начисленная заработная плата по Чувашской Республике в 2016 году составила </a:t>
            </a:r>
            <a:r>
              <a:rPr lang="ru-RU" sz="1100" dirty="0" smtClean="0">
                <a:solidFill>
                  <a:schemeClr val="tx1"/>
                </a:solidFill>
                <a:latin typeface="Times New Roman" panose="02020603050405020304" pitchFamily="18" charset="0"/>
                <a:cs typeface="Times New Roman" panose="02020603050405020304" pitchFamily="18" charset="0"/>
              </a:rPr>
              <a:t>22736,3 </a:t>
            </a:r>
            <a:r>
              <a:rPr lang="ru-RU" sz="1100" dirty="0">
                <a:solidFill>
                  <a:schemeClr val="tx1"/>
                </a:solidFill>
                <a:latin typeface="Times New Roman" panose="02020603050405020304" pitchFamily="18" charset="0"/>
                <a:cs typeface="Times New Roman" panose="02020603050405020304" pitchFamily="18" charset="0"/>
              </a:rPr>
              <a:t>рубля и по сравнению с 2015 годом увеличилась на 6,9%</a:t>
            </a:r>
          </a:p>
        </p:txBody>
      </p:sp>
      <p:sp>
        <p:nvSpPr>
          <p:cNvPr id="14" name="Скругленный прямоугольник 13"/>
          <p:cNvSpPr/>
          <p:nvPr/>
        </p:nvSpPr>
        <p:spPr>
          <a:xfrm>
            <a:off x="395536" y="4941168"/>
            <a:ext cx="2737155" cy="1728192"/>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fontAlgn="t"/>
            <a:r>
              <a:rPr lang="ru-RU" sz="1100" dirty="0">
                <a:solidFill>
                  <a:schemeClr val="tx1"/>
                </a:solidFill>
                <a:latin typeface="Times New Roman" panose="02020603050405020304" pitchFamily="18" charset="0"/>
                <a:cs typeface="Times New Roman" panose="02020603050405020304" pitchFamily="18" charset="0"/>
              </a:rPr>
              <a:t>С 1 апреля 2016 г.  в соответствии с Федеральным законом от 29.02.2016 № 34-ФЗ ставки акцизов на нефтепродукты увеличились в среднем на 2 </a:t>
            </a:r>
            <a:r>
              <a:rPr lang="ru-RU" sz="1100" dirty="0" smtClean="0">
                <a:solidFill>
                  <a:schemeClr val="tx1"/>
                </a:solidFill>
                <a:latin typeface="Times New Roman" panose="02020603050405020304" pitchFamily="18" charset="0"/>
                <a:cs typeface="Times New Roman" panose="02020603050405020304" pitchFamily="18" charset="0"/>
              </a:rPr>
              <a:t>рубля. При </a:t>
            </a:r>
            <a:r>
              <a:rPr lang="ru-RU" sz="1100" dirty="0">
                <a:solidFill>
                  <a:schemeClr val="tx1"/>
                </a:solidFill>
                <a:latin typeface="Times New Roman" panose="02020603050405020304" pitchFamily="18" charset="0"/>
                <a:cs typeface="Times New Roman" panose="02020603050405020304" pitchFamily="18" charset="0"/>
              </a:rPr>
              <a:t>этом распределение акцизов на нефтепродукты в бюджет субъекта </a:t>
            </a:r>
            <a:r>
              <a:rPr lang="ru-RU" sz="1100" dirty="0" smtClean="0">
                <a:solidFill>
                  <a:schemeClr val="tx1"/>
                </a:solidFill>
                <a:latin typeface="Times New Roman" panose="02020603050405020304" pitchFamily="18" charset="0"/>
                <a:cs typeface="Times New Roman" panose="02020603050405020304" pitchFamily="18" charset="0"/>
              </a:rPr>
              <a:t>РФ осуществлялось:</a:t>
            </a:r>
          </a:p>
          <a:p>
            <a:pPr algn="just" fontAlgn="t"/>
            <a:r>
              <a:rPr lang="ru-RU" sz="1100" dirty="0" smtClean="0">
                <a:solidFill>
                  <a:schemeClr val="tx1"/>
                </a:solidFill>
                <a:latin typeface="Times New Roman" panose="02020603050405020304" pitchFamily="18" charset="0"/>
                <a:cs typeface="Times New Roman" panose="02020603050405020304" pitchFamily="18" charset="0"/>
              </a:rPr>
              <a:t>в январе–мае </a:t>
            </a:r>
            <a:r>
              <a:rPr lang="ru-RU" sz="1100" dirty="0">
                <a:solidFill>
                  <a:schemeClr val="tx1"/>
                </a:solidFill>
                <a:latin typeface="Times New Roman" panose="02020603050405020304" pitchFamily="18" charset="0"/>
                <a:cs typeface="Times New Roman" panose="02020603050405020304" pitchFamily="18" charset="0"/>
              </a:rPr>
              <a:t>– по нормативу 100</a:t>
            </a:r>
            <a:r>
              <a:rPr lang="ru-RU" sz="1100" dirty="0" smtClean="0">
                <a:solidFill>
                  <a:schemeClr val="tx1"/>
                </a:solidFill>
                <a:latin typeface="Times New Roman" panose="02020603050405020304" pitchFamily="18" charset="0"/>
                <a:cs typeface="Times New Roman" panose="02020603050405020304" pitchFamily="18" charset="0"/>
              </a:rPr>
              <a:t>%,</a:t>
            </a:r>
          </a:p>
          <a:p>
            <a:pPr algn="just" fontAlgn="t"/>
            <a:r>
              <a:rPr lang="ru-RU" sz="1100" dirty="0" smtClean="0">
                <a:solidFill>
                  <a:schemeClr val="tx1"/>
                </a:solidFill>
                <a:latin typeface="Times New Roman" panose="02020603050405020304" pitchFamily="18" charset="0"/>
                <a:cs typeface="Times New Roman" panose="02020603050405020304" pitchFamily="18" charset="0"/>
              </a:rPr>
              <a:t>с </a:t>
            </a:r>
            <a:r>
              <a:rPr lang="ru-RU" sz="1100" dirty="0">
                <a:solidFill>
                  <a:schemeClr val="tx1"/>
                </a:solidFill>
                <a:latin typeface="Times New Roman" panose="02020603050405020304" pitchFamily="18" charset="0"/>
                <a:cs typeface="Times New Roman" panose="02020603050405020304" pitchFamily="18" charset="0"/>
              </a:rPr>
              <a:t>1 июня – по нормативу 88</a:t>
            </a:r>
            <a:r>
              <a:rPr lang="ru-RU" sz="1100" dirty="0" smtClean="0">
                <a:solidFill>
                  <a:schemeClr val="tx1"/>
                </a:solidFill>
                <a:latin typeface="Times New Roman" panose="02020603050405020304" pitchFamily="18" charset="0"/>
                <a:cs typeface="Times New Roman" panose="02020603050405020304" pitchFamily="18" charset="0"/>
              </a:rPr>
              <a:t>%</a:t>
            </a:r>
            <a:endParaRPr lang="ru-RU" sz="1100" dirty="0">
              <a:solidFill>
                <a:schemeClr val="tx1"/>
              </a:solidFill>
              <a:latin typeface="Times New Roman" panose="02020603050405020304" pitchFamily="18" charset="0"/>
              <a:cs typeface="Times New Roman" panose="02020603050405020304" pitchFamily="18" charset="0"/>
            </a:endParaRPr>
          </a:p>
        </p:txBody>
      </p:sp>
      <p:graphicFrame>
        <p:nvGraphicFramePr>
          <p:cNvPr id="15" name="Диаграмма 22"/>
          <p:cNvGraphicFramePr>
            <a:graphicFrameLocks/>
          </p:cNvGraphicFramePr>
          <p:nvPr>
            <p:extLst>
              <p:ext uri="{D42A27DB-BD31-4B8C-83A1-F6EECF244321}">
                <p14:modId xmlns:p14="http://schemas.microsoft.com/office/powerpoint/2010/main" val="1750487091"/>
              </p:ext>
            </p:extLst>
          </p:nvPr>
        </p:nvGraphicFramePr>
        <p:xfrm>
          <a:off x="104650" y="807915"/>
          <a:ext cx="2952000" cy="4176000"/>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Box 1"/>
          <p:cNvSpPr txBox="1">
            <a:spLocks noChangeArrowheads="1"/>
          </p:cNvSpPr>
          <p:nvPr/>
        </p:nvSpPr>
        <p:spPr bwMode="auto">
          <a:xfrm>
            <a:off x="7860641" y="647888"/>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47521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24</a:t>
            </a:fld>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Расходные обязательства Чувашской Республики </a:t>
            </a:r>
            <a:r>
              <a:rPr lang="ru-RU" sz="1800" dirty="0" smtClean="0">
                <a:solidFill>
                  <a:schemeClr val="tx1"/>
                </a:solidFill>
                <a:effectLst/>
                <a:latin typeface="Times New Roman" panose="02020603050405020304" pitchFamily="18" charset="0"/>
                <a:cs typeface="Times New Roman" panose="02020603050405020304" pitchFamily="18" charset="0"/>
              </a:rPr>
              <a:t>в 2016 году</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6" name="Объект 1"/>
          <p:cNvGraphicFramePr>
            <a:graphicFrameLocks/>
          </p:cNvGraphicFramePr>
          <p:nvPr>
            <p:extLst>
              <p:ext uri="{D42A27DB-BD31-4B8C-83A1-F6EECF244321}">
                <p14:modId xmlns:p14="http://schemas.microsoft.com/office/powerpoint/2010/main" val="933388926"/>
              </p:ext>
            </p:extLst>
          </p:nvPr>
        </p:nvGraphicFramePr>
        <p:xfrm>
          <a:off x="28131" y="1591404"/>
          <a:ext cx="8640960" cy="4968552"/>
        </p:xfrm>
        <a:graphic>
          <a:graphicData uri="http://schemas.openxmlformats.org/drawingml/2006/chart">
            <c:chart xmlns:c="http://schemas.openxmlformats.org/drawingml/2006/chart" xmlns:r="http://schemas.openxmlformats.org/officeDocument/2006/relationships" r:id="rId2"/>
          </a:graphicData>
        </a:graphic>
      </p:graphicFrame>
      <p:sp>
        <p:nvSpPr>
          <p:cNvPr id="7" name="Скругленный прямоугольник 6"/>
          <p:cNvSpPr/>
          <p:nvPr/>
        </p:nvSpPr>
        <p:spPr>
          <a:xfrm>
            <a:off x="4955500" y="836712"/>
            <a:ext cx="4066871" cy="1562416"/>
          </a:xfrm>
          <a:prstGeom prst="roundRect">
            <a:avLst/>
          </a:prstGeom>
          <a:ln/>
        </p:spPr>
        <p:style>
          <a:lnRef idx="1">
            <a:schemeClr val="accent4"/>
          </a:lnRef>
          <a:fillRef idx="2">
            <a:schemeClr val="accent4"/>
          </a:fillRef>
          <a:effectRef idx="1">
            <a:schemeClr val="accent4"/>
          </a:effectRef>
          <a:fontRef idx="minor">
            <a:schemeClr val="dk1"/>
          </a:fontRef>
        </p:style>
        <p:txBody>
          <a:bodyPr anchor="ctr"/>
          <a:lstStyle/>
          <a:p>
            <a:pPr algn="just"/>
            <a:r>
              <a:rPr lang="ru-RU" sz="1400" dirty="0" smtClean="0">
                <a:latin typeface="Times New Roman" panose="02020603050405020304" pitchFamily="18" charset="0"/>
                <a:cs typeface="Times New Roman" panose="02020603050405020304" pitchFamily="18" charset="0"/>
              </a:rPr>
              <a:t>Реестр </a:t>
            </a:r>
            <a:r>
              <a:rPr lang="ru-RU" sz="1400" dirty="0">
                <a:latin typeface="Times New Roman" panose="02020603050405020304" pitchFamily="18" charset="0"/>
                <a:cs typeface="Times New Roman" panose="02020603050405020304" pitchFamily="18" charset="0"/>
              </a:rPr>
              <a:t>расходных </a:t>
            </a:r>
            <a:r>
              <a:rPr lang="ru-RU" sz="1400" dirty="0" smtClean="0">
                <a:latin typeface="Times New Roman" panose="02020603050405020304" pitchFamily="18" charset="0"/>
                <a:cs typeface="Times New Roman" panose="02020603050405020304" pitchFamily="18" charset="0"/>
              </a:rPr>
              <a:t>обязательств - используемый </a:t>
            </a:r>
            <a:r>
              <a:rPr lang="ru-RU" sz="1400" dirty="0">
                <a:latin typeface="Times New Roman" panose="02020603050405020304" pitchFamily="18" charset="0"/>
                <a:cs typeface="Times New Roman" panose="02020603050405020304" pitchFamily="18" charset="0"/>
              </a:rPr>
              <a:t>при составлении проекта бюджета </a:t>
            </a:r>
            <a:r>
              <a:rPr lang="ru-RU" sz="1400" dirty="0" smtClean="0">
                <a:latin typeface="Times New Roman" panose="02020603050405020304" pitchFamily="18" charset="0"/>
                <a:cs typeface="Times New Roman" panose="02020603050405020304" pitchFamily="18" charset="0"/>
              </a:rPr>
              <a:t>перечень нормативных правовых актов</a:t>
            </a:r>
            <a:r>
              <a:rPr lang="ru-RU" sz="1400" dirty="0">
                <a:latin typeface="Times New Roman" panose="02020603050405020304" pitchFamily="18" charset="0"/>
                <a:cs typeface="Times New Roman" panose="02020603050405020304" pitchFamily="18" charset="0"/>
              </a:rPr>
              <a:t>, обусловливающих </a:t>
            </a:r>
            <a:r>
              <a:rPr lang="ru-RU" sz="1400" dirty="0" smtClean="0">
                <a:latin typeface="Times New Roman" panose="02020603050405020304" pitchFamily="18" charset="0"/>
                <a:cs typeface="Times New Roman" panose="02020603050405020304" pitchFamily="18" charset="0"/>
              </a:rPr>
              <a:t>правовые </a:t>
            </a:r>
            <a:r>
              <a:rPr lang="ru-RU" sz="1400" dirty="0">
                <a:latin typeface="Times New Roman" panose="02020603050405020304" pitchFamily="18" charset="0"/>
                <a:cs typeface="Times New Roman" panose="02020603050405020304" pitchFamily="18" charset="0"/>
              </a:rPr>
              <a:t>основания для </a:t>
            </a:r>
            <a:r>
              <a:rPr lang="ru-RU" sz="1400" dirty="0" smtClean="0">
                <a:latin typeface="Times New Roman" panose="02020603050405020304" pitchFamily="18" charset="0"/>
                <a:cs typeface="Times New Roman" panose="02020603050405020304" pitchFamily="18" charset="0"/>
              </a:rPr>
              <a:t>расходования бюджетных средств</a:t>
            </a:r>
            <a:endParaRPr lang="ru-RU" sz="1400" dirty="0">
              <a:latin typeface="Times New Roman" panose="02020603050405020304" pitchFamily="18" charset="0"/>
              <a:cs typeface="Times New Roman" panose="02020603050405020304" pitchFamily="18" charset="0"/>
            </a:endParaRPr>
          </a:p>
        </p:txBody>
      </p:sp>
      <p:sp>
        <p:nvSpPr>
          <p:cNvPr id="8" name="Скругленный прямоугольник 7"/>
          <p:cNvSpPr/>
          <p:nvPr/>
        </p:nvSpPr>
        <p:spPr>
          <a:xfrm>
            <a:off x="108145" y="848752"/>
            <a:ext cx="4669786" cy="792088"/>
          </a:xfrm>
          <a:prstGeom prst="roundRect">
            <a:avLst/>
          </a:prstGeom>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500" b="1" dirty="0" smtClean="0">
                <a:solidFill>
                  <a:prstClr val="black"/>
                </a:solidFill>
                <a:latin typeface="Times New Roman" panose="02020603050405020304" pitchFamily="18" charset="0"/>
                <a:cs typeface="Times New Roman" panose="02020603050405020304" pitchFamily="18" charset="0"/>
              </a:rPr>
              <a:t>Постановлением Кабинета Министров Чувашской Республики от 27.04.2016 № 138 утвержден Порядок ведения реестра расходных обязательств</a:t>
            </a:r>
            <a:endParaRPr lang="ru-RU" sz="15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820489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25</a:t>
            </a:fld>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Расходы консолидированного бюджета </a:t>
            </a:r>
            <a:r>
              <a:rPr lang="ru-RU" sz="1800" dirty="0">
                <a:solidFill>
                  <a:schemeClr val="tx1"/>
                </a:solidFill>
                <a:effectLst/>
                <a:latin typeface="Times New Roman" panose="02020603050405020304" pitchFamily="18" charset="0"/>
                <a:cs typeface="Times New Roman" panose="02020603050405020304" pitchFamily="18" charset="0"/>
              </a:rPr>
              <a:t>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2" name="Таблица 1"/>
          <p:cNvGraphicFramePr>
            <a:graphicFrameLocks noGrp="1"/>
          </p:cNvGraphicFramePr>
          <p:nvPr>
            <p:extLst>
              <p:ext uri="{D42A27DB-BD31-4B8C-83A1-F6EECF244321}">
                <p14:modId xmlns:p14="http://schemas.microsoft.com/office/powerpoint/2010/main" val="2891247053"/>
              </p:ext>
            </p:extLst>
          </p:nvPr>
        </p:nvGraphicFramePr>
        <p:xfrm>
          <a:off x="147174" y="1008000"/>
          <a:ext cx="8849651" cy="5421513"/>
        </p:xfrm>
        <a:graphic>
          <a:graphicData uri="http://schemas.openxmlformats.org/drawingml/2006/table">
            <a:tbl>
              <a:tblPr>
                <a:tableStyleId>{5DA37D80-6434-44D0-A028-1B22A696006F}</a:tableStyleId>
              </a:tblPr>
              <a:tblGrid>
                <a:gridCol w="470650"/>
                <a:gridCol w="4763289"/>
                <a:gridCol w="809115"/>
                <a:gridCol w="809115"/>
                <a:gridCol w="809115"/>
                <a:gridCol w="579966"/>
                <a:gridCol w="608401"/>
              </a:tblGrid>
              <a:tr h="158299">
                <a:tc>
                  <a:txBody>
                    <a:bodyPr/>
                    <a:lstStyle/>
                    <a:p>
                      <a:pPr algn="l" fontAlgn="b"/>
                      <a:r>
                        <a:rPr lang="ru-RU" sz="900" b="1" u="none" strike="noStrike" dirty="0">
                          <a:effectLst/>
                        </a:rPr>
                        <a:t>0100</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b="1" u="none" strike="noStrike" dirty="0">
                          <a:effectLst/>
                        </a:rPr>
                        <a:t>ОБЩЕГОСУДАРСТВЕННЫЕ ВОПРОСЫ</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2 255 430,76</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2 442 324,91</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2 444 842,77</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100,1</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108,3</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246477">
                <a:tc>
                  <a:txBody>
                    <a:bodyPr/>
                    <a:lstStyle/>
                    <a:p>
                      <a:pPr algn="l" fontAlgn="b"/>
                      <a:r>
                        <a:rPr lang="ru-RU" sz="900" u="none" strike="noStrike">
                          <a:effectLst/>
                        </a:rPr>
                        <a:t>0103</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dirty="0">
                          <a:effectLst/>
                        </a:rPr>
                        <a:t>Функционирование законодательных (представительных) органов государственной власти и представительных органов муниципальных образований</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103 064,96</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dirty="0">
                          <a:effectLst/>
                        </a:rPr>
                        <a:t>98 773,32</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dirty="0">
                          <a:effectLst/>
                        </a:rPr>
                        <a:t>100 011,95</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dirty="0">
                          <a:effectLst/>
                        </a:rPr>
                        <a:t>101,3</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dirty="0">
                          <a:effectLst/>
                        </a:rPr>
                        <a:t>95,8</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414951">
                <a:tc>
                  <a:txBody>
                    <a:bodyPr/>
                    <a:lstStyle/>
                    <a:p>
                      <a:pPr algn="l" fontAlgn="b"/>
                      <a:r>
                        <a:rPr lang="ru-RU" sz="900" u="none" strike="noStrike">
                          <a:effectLst/>
                        </a:rPr>
                        <a:t>0104</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dirty="0">
                          <a:effectLst/>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dirty="0">
                          <a:effectLst/>
                        </a:rPr>
                        <a:t>1 076 298,13</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1 097 253,32</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1 098 421,18</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100,1</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101,9</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58299">
                <a:tc>
                  <a:txBody>
                    <a:bodyPr/>
                    <a:lstStyle/>
                    <a:p>
                      <a:pPr algn="l" fontAlgn="b"/>
                      <a:r>
                        <a:rPr lang="ru-RU" sz="900" u="none" strike="noStrike">
                          <a:effectLst/>
                        </a:rPr>
                        <a:t>0105</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Судебная система</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113 524,41</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106 865,46</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109 832,22</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102,8</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94,1</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325720">
                <a:tc>
                  <a:txBody>
                    <a:bodyPr/>
                    <a:lstStyle/>
                    <a:p>
                      <a:pPr algn="l" fontAlgn="b"/>
                      <a:r>
                        <a:rPr lang="ru-RU" sz="900" u="none" strike="noStrike">
                          <a:effectLst/>
                        </a:rPr>
                        <a:t>0106</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dirty="0">
                          <a:effectLst/>
                        </a:rPr>
                        <a:t>Обеспечение деятельности финансовых, налоговых и таможенных органов и органов финансового (финансово-бюджетного) надзора</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270 991,01</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262 878,22</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265 760,79</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101,1</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97,0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61340">
                <a:tc>
                  <a:txBody>
                    <a:bodyPr/>
                    <a:lstStyle/>
                    <a:p>
                      <a:pPr algn="l" fontAlgn="b"/>
                      <a:r>
                        <a:rPr lang="ru-RU" sz="900" u="none" strike="noStrike">
                          <a:effectLst/>
                        </a:rPr>
                        <a:t>0107</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Обеспечение проведения выборов и референдумов</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16 692,70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116 861,77</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61 502,25</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52,6</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700,1</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58299">
                <a:tc>
                  <a:txBody>
                    <a:bodyPr/>
                    <a:lstStyle/>
                    <a:p>
                      <a:pPr algn="l" fontAlgn="b"/>
                      <a:r>
                        <a:rPr lang="ru-RU" sz="900" u="none" strike="noStrike">
                          <a:effectLst/>
                        </a:rPr>
                        <a:t>0111</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Резервные фонды</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0,00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0,00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10,00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 </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 </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64380">
                <a:tc>
                  <a:txBody>
                    <a:bodyPr/>
                    <a:lstStyle/>
                    <a:p>
                      <a:pPr algn="l" fontAlgn="b"/>
                      <a:r>
                        <a:rPr lang="ru-RU" sz="900" u="none" strike="noStrike">
                          <a:effectLst/>
                        </a:rPr>
                        <a:t>0112</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Прикладные научные исследования в области общегосударственных вопросов</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150,00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150,00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225,00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150,0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100,0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58299">
                <a:tc>
                  <a:txBody>
                    <a:bodyPr/>
                    <a:lstStyle/>
                    <a:p>
                      <a:pPr algn="l" fontAlgn="b"/>
                      <a:r>
                        <a:rPr lang="ru-RU" sz="900" u="none" strike="noStrike">
                          <a:effectLst/>
                        </a:rPr>
                        <a:t>0113</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Другие общегосударственные вопросы</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674 709,55</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759 542,82</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809 079,38</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106,5</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112,6</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58299">
                <a:tc>
                  <a:txBody>
                    <a:bodyPr/>
                    <a:lstStyle/>
                    <a:p>
                      <a:pPr algn="l" fontAlgn="b"/>
                      <a:r>
                        <a:rPr lang="ru-RU" sz="900" b="1" u="none" strike="noStrike" dirty="0">
                          <a:effectLst/>
                        </a:rPr>
                        <a:t>0200</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b="1" u="none" strike="noStrike" dirty="0">
                          <a:effectLst/>
                        </a:rPr>
                        <a:t>НАЦИОНАЛЬНАЯ ОБОРОНА</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smtClean="0">
                          <a:effectLst/>
                        </a:rPr>
                        <a:t>27 </a:t>
                      </a:r>
                      <a:r>
                        <a:rPr lang="ru-RU" sz="900" b="1" u="none" strike="noStrike" dirty="0">
                          <a:effectLst/>
                        </a:rPr>
                        <a:t>768,00</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27 378,00</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27 462,00</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100,3</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smtClean="0">
                          <a:effectLst/>
                        </a:rPr>
                        <a:t>98,6</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58299">
                <a:tc>
                  <a:txBody>
                    <a:bodyPr/>
                    <a:lstStyle/>
                    <a:p>
                      <a:pPr algn="l" fontAlgn="b"/>
                      <a:r>
                        <a:rPr lang="ru-RU" sz="900" u="none" strike="noStrike">
                          <a:effectLst/>
                        </a:rPr>
                        <a:t>0203</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Мобилизационная и вневойсковая подготовка</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dirty="0" smtClean="0">
                          <a:effectLst/>
                        </a:rPr>
                        <a:t>27 </a:t>
                      </a:r>
                      <a:r>
                        <a:rPr lang="ru-RU" sz="900" u="none" strike="noStrike" dirty="0">
                          <a:effectLst/>
                        </a:rPr>
                        <a:t>768,00</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27 378,00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27 462,00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100,3</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dirty="0" smtClean="0">
                          <a:effectLst/>
                        </a:rPr>
                        <a:t>98,6</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70461">
                <a:tc>
                  <a:txBody>
                    <a:bodyPr/>
                    <a:lstStyle/>
                    <a:p>
                      <a:pPr algn="l" fontAlgn="b"/>
                      <a:r>
                        <a:rPr lang="ru-RU" sz="900" b="1" u="none" strike="noStrike" dirty="0">
                          <a:effectLst/>
                        </a:rPr>
                        <a:t>0300</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b="1" u="none" strike="noStrike" dirty="0">
                          <a:effectLst/>
                        </a:rPr>
                        <a:t>НАЦИОНАЛЬНАЯ БЕЗОПАСНОСТЬ И ПРАВООХРАНИТЕЛЬНАЯ ДЕЯТЕЛЬНОСТЬ</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336 088,42</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325 401,21</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366 243,35</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112,6</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96,8</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58299">
                <a:tc>
                  <a:txBody>
                    <a:bodyPr/>
                    <a:lstStyle/>
                    <a:p>
                      <a:pPr algn="l" fontAlgn="b"/>
                      <a:r>
                        <a:rPr lang="ru-RU" sz="900" u="none" strike="noStrike">
                          <a:effectLst/>
                        </a:rPr>
                        <a:t>0304</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Органы юстиции</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71 321,97</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66 257,08</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100 835,86</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152,2</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92,9</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253720">
                <a:tc>
                  <a:txBody>
                    <a:bodyPr/>
                    <a:lstStyle/>
                    <a:p>
                      <a:pPr algn="l" fontAlgn="b"/>
                      <a:r>
                        <a:rPr lang="ru-RU" sz="900" u="none" strike="noStrike">
                          <a:effectLst/>
                        </a:rPr>
                        <a:t>0309</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dirty="0">
                          <a:effectLst/>
                        </a:rPr>
                        <a:t>Защита населения и территории от чрезвычайных ситуаций природного и техногенного характера, гражданская оборона</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116 213,46</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107 281,53</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113 373,43</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105,7</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92,3</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58299">
                <a:tc>
                  <a:txBody>
                    <a:bodyPr/>
                    <a:lstStyle/>
                    <a:p>
                      <a:pPr algn="l" fontAlgn="b"/>
                      <a:r>
                        <a:rPr lang="ru-RU" sz="900" u="none" strike="noStrike">
                          <a:effectLst/>
                        </a:rPr>
                        <a:t>0310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Обеспечение пожарной безопасности</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111 093,05</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102 595,80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108 275,65</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105,5</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92,4</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278012">
                <a:tc>
                  <a:txBody>
                    <a:bodyPr/>
                    <a:lstStyle/>
                    <a:p>
                      <a:pPr algn="l" fontAlgn="b"/>
                      <a:r>
                        <a:rPr lang="ru-RU" sz="900" u="none" strike="noStrike">
                          <a:effectLst/>
                        </a:rPr>
                        <a:t>0314</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Другие вопросы в области национальной безопасности и правоохранительной деятельности</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37 459,94</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49 266,80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43 758,41</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88,8</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131,5</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58299">
                <a:tc>
                  <a:txBody>
                    <a:bodyPr/>
                    <a:lstStyle/>
                    <a:p>
                      <a:pPr algn="l" fontAlgn="b"/>
                      <a:r>
                        <a:rPr lang="ru-RU" sz="900" b="1" u="none" strike="noStrike" dirty="0">
                          <a:effectLst/>
                        </a:rPr>
                        <a:t>0400</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b="1" u="none" strike="noStrike" dirty="0">
                          <a:effectLst/>
                        </a:rPr>
                        <a:t>НАЦИОНАЛЬНАЯ ЭКОНОМИКА</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8 001 607,17</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8 748 518,59</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8 413 579,30</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96,2</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109,3</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58299">
                <a:tc>
                  <a:txBody>
                    <a:bodyPr/>
                    <a:lstStyle/>
                    <a:p>
                      <a:pPr algn="l" fontAlgn="b"/>
                      <a:r>
                        <a:rPr lang="ru-RU" sz="900" u="none" strike="noStrike">
                          <a:effectLst/>
                        </a:rPr>
                        <a:t>0401</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Общеэкономические вопросы</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313 050,68</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dirty="0">
                          <a:effectLst/>
                        </a:rPr>
                        <a:t>286 344,23</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dirty="0">
                          <a:effectLst/>
                        </a:rPr>
                        <a:t>401 070,46</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140,1</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dirty="0">
                          <a:effectLst/>
                        </a:rPr>
                        <a:t>91,5</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58299">
                <a:tc>
                  <a:txBody>
                    <a:bodyPr/>
                    <a:lstStyle/>
                    <a:p>
                      <a:pPr algn="l" fontAlgn="b"/>
                      <a:r>
                        <a:rPr lang="ru-RU" sz="900" u="none" strike="noStrike">
                          <a:effectLst/>
                        </a:rPr>
                        <a:t>0405</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dirty="0">
                          <a:effectLst/>
                        </a:rPr>
                        <a:t>Сельское хозяйство и рыболовство</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2 459 518,86</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2 889 870,77</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dirty="0">
                          <a:effectLst/>
                        </a:rPr>
                        <a:t>2 217 321,42</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dirty="0">
                          <a:effectLst/>
                        </a:rPr>
                        <a:t>76,7</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dirty="0">
                          <a:effectLst/>
                        </a:rPr>
                        <a:t>117,5</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58299">
                <a:tc>
                  <a:txBody>
                    <a:bodyPr/>
                    <a:lstStyle/>
                    <a:p>
                      <a:pPr algn="l" fontAlgn="b"/>
                      <a:r>
                        <a:rPr lang="ru-RU" sz="900" u="none" strike="noStrike">
                          <a:effectLst/>
                        </a:rPr>
                        <a:t>0406</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Водное хозяйство</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212 887,92</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44 370,14</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46 147,73</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104,0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20,8</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58299">
                <a:tc>
                  <a:txBody>
                    <a:bodyPr/>
                    <a:lstStyle/>
                    <a:p>
                      <a:pPr algn="l" fontAlgn="b"/>
                      <a:r>
                        <a:rPr lang="ru-RU" sz="900" u="none" strike="noStrike">
                          <a:effectLst/>
                        </a:rPr>
                        <a:t>0407</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Лесное хозяйство</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210 902,45</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155 219,93</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143 388,19</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92,4</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73,6</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58299">
                <a:tc>
                  <a:txBody>
                    <a:bodyPr/>
                    <a:lstStyle/>
                    <a:p>
                      <a:pPr algn="l" fontAlgn="b"/>
                      <a:r>
                        <a:rPr lang="ru-RU" sz="900" u="none" strike="noStrike">
                          <a:effectLst/>
                        </a:rPr>
                        <a:t>0408</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Транспорт</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341 181,19</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345 387,43</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296 783,66</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85,9</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101,2</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58299">
                <a:tc>
                  <a:txBody>
                    <a:bodyPr/>
                    <a:lstStyle/>
                    <a:p>
                      <a:pPr algn="l" fontAlgn="b"/>
                      <a:r>
                        <a:rPr lang="ru-RU" sz="900" u="none" strike="noStrike">
                          <a:effectLst/>
                        </a:rPr>
                        <a:t>0409</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Дорожное хозяйство (дорожные фонды)</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3 380 494,30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4 125 416,62</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4 624 726,63</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112,1</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122,0</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82624">
                <a:tc>
                  <a:txBody>
                    <a:bodyPr/>
                    <a:lstStyle/>
                    <a:p>
                      <a:pPr algn="l" fontAlgn="b"/>
                      <a:r>
                        <a:rPr lang="ru-RU" sz="900" u="none" strike="noStrike">
                          <a:effectLst/>
                        </a:rPr>
                        <a:t>0412</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Другие вопросы в области национальной экономики</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1 083 571,77</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901 909,47</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684 141,21</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75,9</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83,2</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58299">
                <a:tc>
                  <a:txBody>
                    <a:bodyPr/>
                    <a:lstStyle/>
                    <a:p>
                      <a:pPr algn="l" fontAlgn="b"/>
                      <a:r>
                        <a:rPr lang="ru-RU" sz="900" b="1" u="none" strike="noStrike" dirty="0">
                          <a:effectLst/>
                        </a:rPr>
                        <a:t>0500</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b="1" u="none" strike="noStrike" dirty="0">
                          <a:effectLst/>
                        </a:rPr>
                        <a:t>ЖИЛИЩНО-КОММУНАЛЬНОЕ ХОЗЯЙСТВО</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3 854 997,73</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2 974 426,74</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2 505 624,20</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84,2</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b="1" u="none" strike="noStrike" dirty="0">
                          <a:effectLst/>
                        </a:rPr>
                        <a:t>77,2</a:t>
                      </a:r>
                      <a:endParaRPr lang="ru-RU" sz="9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58299">
                <a:tc>
                  <a:txBody>
                    <a:bodyPr/>
                    <a:lstStyle/>
                    <a:p>
                      <a:pPr algn="l" fontAlgn="b"/>
                      <a:r>
                        <a:rPr lang="ru-RU" sz="900" u="none" strike="noStrike">
                          <a:effectLst/>
                        </a:rPr>
                        <a:t>0501</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Жилищное хозяйство</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2 038 826,09</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1 513 079,28</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dirty="0">
                          <a:effectLst/>
                        </a:rPr>
                        <a:t>1 385 379,82</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dirty="0">
                          <a:effectLst/>
                        </a:rPr>
                        <a:t>91,6</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dirty="0">
                          <a:effectLst/>
                        </a:rPr>
                        <a:t>74,2</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58299">
                <a:tc>
                  <a:txBody>
                    <a:bodyPr/>
                    <a:lstStyle/>
                    <a:p>
                      <a:pPr algn="l" fontAlgn="b"/>
                      <a:r>
                        <a:rPr lang="ru-RU" sz="900" u="none" strike="noStrike">
                          <a:effectLst/>
                        </a:rPr>
                        <a:t>0502</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Коммунальное хозяйство</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1 102 861,71</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677 640,07</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342 311,45</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50,5</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61,4</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58299">
                <a:tc>
                  <a:txBody>
                    <a:bodyPr/>
                    <a:lstStyle/>
                    <a:p>
                      <a:pPr algn="l" fontAlgn="b"/>
                      <a:r>
                        <a:rPr lang="ru-RU" sz="900" u="none" strike="noStrike">
                          <a:effectLst/>
                        </a:rPr>
                        <a:t>0503</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a:effectLst/>
                        </a:rPr>
                        <a:t>Благоустройство</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546 155,62</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622 126,34</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617 209,38</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99,2</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113,9</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r h="158299">
                <a:tc>
                  <a:txBody>
                    <a:bodyPr/>
                    <a:lstStyle/>
                    <a:p>
                      <a:pPr algn="l" fontAlgn="b"/>
                      <a:r>
                        <a:rPr lang="ru-RU" sz="900" u="none" strike="noStrike">
                          <a:effectLst/>
                        </a:rPr>
                        <a:t>0505</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l" fontAlgn="b"/>
                      <a:r>
                        <a:rPr lang="ru-RU" sz="900" u="none" strike="noStrike" dirty="0">
                          <a:effectLst/>
                        </a:rPr>
                        <a:t>Другие вопросы в области жилищно-коммунального хозяйства</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dirty="0">
                          <a:effectLst/>
                        </a:rPr>
                        <a:t>167 154,31</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dirty="0">
                          <a:effectLst/>
                        </a:rPr>
                        <a:t>161 581,05</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160 723,55</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a:effectLst/>
                        </a:rPr>
                        <a:t>99,5</a:t>
                      </a:r>
                      <a:endParaRPr lang="ru-RU" sz="900" b="0" i="0" u="none" strike="noStrike">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c>
                  <a:txBody>
                    <a:bodyPr/>
                    <a:lstStyle/>
                    <a:p>
                      <a:pPr algn="r" fontAlgn="b"/>
                      <a:r>
                        <a:rPr lang="ru-RU" sz="900" u="none" strike="noStrike" dirty="0">
                          <a:effectLst/>
                        </a:rPr>
                        <a:t>96,7</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42" marR="4142" marT="4142" marB="0" anchor="b"/>
                </a:tc>
              </a:tr>
            </a:tbl>
          </a:graphicData>
        </a:graphic>
      </p:graphicFrame>
      <p:sp>
        <p:nvSpPr>
          <p:cNvPr id="4" name="Скругленный прямоугольник 3"/>
          <p:cNvSpPr/>
          <p:nvPr/>
        </p:nvSpPr>
        <p:spPr>
          <a:xfrm>
            <a:off x="5472000" y="684000"/>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2014г.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6264000" y="684000"/>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2015г.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3" name="Скругленный прямоугольник 12"/>
          <p:cNvSpPr/>
          <p:nvPr/>
        </p:nvSpPr>
        <p:spPr>
          <a:xfrm>
            <a:off x="7056000" y="684717"/>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2016г.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7789454" y="684000"/>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latin typeface="Times New Roman" panose="02020603050405020304" pitchFamily="18" charset="0"/>
                <a:cs typeface="Times New Roman" panose="02020603050405020304" pitchFamily="18" charset="0"/>
              </a:rPr>
              <a:t>2016/ 2015, %</a:t>
            </a:r>
            <a:endParaRPr lang="ru-RU" sz="800" dirty="0">
              <a:solidFill>
                <a:schemeClr val="tx1"/>
              </a:solidFill>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8388000" y="684000"/>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latin typeface="Times New Roman" panose="02020603050405020304" pitchFamily="18" charset="0"/>
                <a:cs typeface="Times New Roman" panose="02020603050405020304" pitchFamily="18" charset="0"/>
              </a:rPr>
              <a:t>2015/ 2014, %</a:t>
            </a:r>
            <a:endParaRPr lang="ru-RU" sz="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87112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26</a:t>
            </a:fld>
            <a:endParaRPr lang="ru-RU" dirty="0"/>
          </a:p>
        </p:txBody>
      </p:sp>
      <p:sp>
        <p:nvSpPr>
          <p:cNvPr id="9" name="Заголовок 1"/>
          <p:cNvSpPr txBox="1">
            <a:spLocks/>
          </p:cNvSpPr>
          <p:nvPr/>
        </p:nvSpPr>
        <p:spPr>
          <a:xfrm>
            <a:off x="259728" y="18864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Расходы консолидированного бюджета </a:t>
            </a:r>
            <a:r>
              <a:rPr lang="ru-RU" sz="1800" dirty="0">
                <a:solidFill>
                  <a:schemeClr val="tx1"/>
                </a:solidFill>
                <a:effectLst/>
                <a:latin typeface="Times New Roman" panose="02020603050405020304" pitchFamily="18" charset="0"/>
                <a:cs typeface="Times New Roman" panose="02020603050405020304" pitchFamily="18" charset="0"/>
              </a:rPr>
              <a:t>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4" name="Скругленный прямоугольник 3"/>
          <p:cNvSpPr/>
          <p:nvPr/>
        </p:nvSpPr>
        <p:spPr>
          <a:xfrm>
            <a:off x="5472000" y="684000"/>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2014г.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6264000" y="684000"/>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2015г.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3" name="Скругленный прямоугольник 12"/>
          <p:cNvSpPr/>
          <p:nvPr/>
        </p:nvSpPr>
        <p:spPr>
          <a:xfrm>
            <a:off x="7056000" y="684717"/>
            <a:ext cx="648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1200" b="1" dirty="0" smtClean="0">
                <a:solidFill>
                  <a:schemeClr val="tx1"/>
                </a:solidFill>
                <a:latin typeface="Times New Roman" panose="02020603050405020304" pitchFamily="18" charset="0"/>
                <a:cs typeface="Times New Roman" panose="02020603050405020304" pitchFamily="18" charset="0"/>
              </a:rPr>
              <a:t>2016г.</a:t>
            </a:r>
            <a:endParaRPr lang="ru-RU" sz="1200" b="1" dirty="0">
              <a:solidFill>
                <a:schemeClr val="tx1"/>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7825317" y="684000"/>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latin typeface="Times New Roman" panose="02020603050405020304" pitchFamily="18" charset="0"/>
                <a:cs typeface="Times New Roman" panose="02020603050405020304" pitchFamily="18" charset="0"/>
              </a:rPr>
              <a:t>2016/ 2015, %</a:t>
            </a:r>
            <a:endParaRPr lang="ru-RU" sz="800" dirty="0">
              <a:solidFill>
                <a:schemeClr val="tx1"/>
              </a:solidFill>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8423863" y="684000"/>
            <a:ext cx="576000" cy="252000"/>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smtClean="0">
                <a:solidFill>
                  <a:schemeClr val="tx1"/>
                </a:solidFill>
                <a:latin typeface="Times New Roman" panose="02020603050405020304" pitchFamily="18" charset="0"/>
                <a:cs typeface="Times New Roman" panose="02020603050405020304" pitchFamily="18" charset="0"/>
              </a:rPr>
              <a:t>2015/ 2014, %</a:t>
            </a:r>
            <a:endParaRPr lang="ru-RU" sz="800" dirty="0">
              <a:solidFill>
                <a:schemeClr val="tx1"/>
              </a:solidFill>
              <a:latin typeface="Times New Roman" panose="02020603050405020304" pitchFamily="18" charset="0"/>
              <a:cs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761344970"/>
              </p:ext>
            </p:extLst>
          </p:nvPr>
        </p:nvGraphicFramePr>
        <p:xfrm>
          <a:off x="113435" y="1008000"/>
          <a:ext cx="8917129" cy="5708080"/>
        </p:xfrm>
        <a:graphic>
          <a:graphicData uri="http://schemas.openxmlformats.org/drawingml/2006/table">
            <a:tbl>
              <a:tblPr>
                <a:tableStyleId>{5DA37D80-6434-44D0-A028-1B22A696006F}</a:tableStyleId>
              </a:tblPr>
              <a:tblGrid>
                <a:gridCol w="474239"/>
                <a:gridCol w="4788621"/>
                <a:gridCol w="804048"/>
                <a:gridCol w="804048"/>
                <a:gridCol w="853389"/>
                <a:gridCol w="632318"/>
                <a:gridCol w="560466"/>
              </a:tblGrid>
              <a:tr h="101317">
                <a:tc>
                  <a:txBody>
                    <a:bodyPr/>
                    <a:lstStyle/>
                    <a:p>
                      <a:pPr algn="l" fontAlgn="b"/>
                      <a:r>
                        <a:rPr lang="ru-RU" sz="900" b="1" u="none" strike="noStrike" dirty="0">
                          <a:effectLst/>
                        </a:rPr>
                        <a:t>0600</a:t>
                      </a:r>
                      <a:endParaRPr lang="ru-RU" sz="900" b="1" i="0" u="none" strike="noStrike" dirty="0">
                        <a:solidFill>
                          <a:srgbClr val="000000"/>
                        </a:solidFill>
                        <a:effectLst/>
                        <a:latin typeface="Times New Roman"/>
                      </a:endParaRPr>
                    </a:p>
                  </a:txBody>
                  <a:tcPr marL="3571" marR="3571" marT="3571" marB="0" anchor="b"/>
                </a:tc>
                <a:tc>
                  <a:txBody>
                    <a:bodyPr/>
                    <a:lstStyle/>
                    <a:p>
                      <a:pPr algn="l" fontAlgn="b"/>
                      <a:r>
                        <a:rPr lang="ru-RU" sz="900" b="1" u="none" strike="noStrike" dirty="0">
                          <a:effectLst/>
                        </a:rPr>
                        <a:t>ОХРАНА ОКРУЖАЮЩЕЙ СРЕДЫ</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47 377,89</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41 106,99</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50 764,23</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123,5</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86,8</a:t>
                      </a:r>
                      <a:endParaRPr lang="ru-RU" sz="900" b="1" i="0" u="none" strike="noStrike" dirty="0">
                        <a:solidFill>
                          <a:srgbClr val="000000"/>
                        </a:solidFill>
                        <a:effectLst/>
                        <a:latin typeface="Times New Roman"/>
                      </a:endParaRPr>
                    </a:p>
                  </a:txBody>
                  <a:tcPr marL="3571" marR="3571" marT="3571" marB="0" anchor="b"/>
                </a:tc>
              </a:tr>
              <a:tr h="147301">
                <a:tc>
                  <a:txBody>
                    <a:bodyPr/>
                    <a:lstStyle/>
                    <a:p>
                      <a:pPr algn="l" fontAlgn="b"/>
                      <a:r>
                        <a:rPr lang="ru-RU" sz="900" u="none" strike="noStrike">
                          <a:effectLst/>
                        </a:rPr>
                        <a:t>0603</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Охрана объектов растительного и животного мира и среды их обитания</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36 821,90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32 715,75</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35 096,55</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107,3</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88,8</a:t>
                      </a:r>
                      <a:endParaRPr lang="ru-RU" sz="900" b="0" i="0" u="none" strike="noStrike">
                        <a:solidFill>
                          <a:srgbClr val="000000"/>
                        </a:solidFill>
                        <a:effectLst/>
                        <a:latin typeface="Times New Roman"/>
                      </a:endParaRPr>
                    </a:p>
                  </a:txBody>
                  <a:tcPr marL="3571" marR="3571" marT="3571" marB="0" anchor="b"/>
                </a:tc>
              </a:tr>
              <a:tr h="144016">
                <a:tc>
                  <a:txBody>
                    <a:bodyPr/>
                    <a:lstStyle/>
                    <a:p>
                      <a:pPr algn="l" fontAlgn="b"/>
                      <a:r>
                        <a:rPr lang="ru-RU" sz="900" u="none" strike="noStrike" dirty="0">
                          <a:effectLst/>
                        </a:rPr>
                        <a:t>0605</a:t>
                      </a:r>
                      <a:endParaRPr lang="ru-RU" sz="900" b="0" i="0" u="none" strike="noStrike" dirty="0">
                        <a:solidFill>
                          <a:srgbClr val="000000"/>
                        </a:solidFill>
                        <a:effectLst/>
                        <a:latin typeface="Times New Roman"/>
                      </a:endParaRPr>
                    </a:p>
                  </a:txBody>
                  <a:tcPr marL="3571" marR="3571" marT="3571" marB="0" anchor="b"/>
                </a:tc>
                <a:tc>
                  <a:txBody>
                    <a:bodyPr/>
                    <a:lstStyle/>
                    <a:p>
                      <a:pPr algn="l" fontAlgn="b"/>
                      <a:r>
                        <a:rPr lang="ru-RU" sz="900" u="none" strike="noStrike">
                          <a:effectLst/>
                        </a:rPr>
                        <a:t>Другие вопросы в области охраны окружающей среды</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10 555,99</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8 391,24</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15 667,68</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186,7</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79,5</a:t>
                      </a:r>
                      <a:endParaRPr lang="ru-RU" sz="900" b="0" i="0" u="none" strike="noStrike">
                        <a:solidFill>
                          <a:srgbClr val="000000"/>
                        </a:solidFill>
                        <a:effectLst/>
                        <a:latin typeface="Times New Roman"/>
                      </a:endParaRPr>
                    </a:p>
                  </a:txBody>
                  <a:tcPr marL="3571" marR="3571" marT="3571" marB="0" anchor="b"/>
                </a:tc>
              </a:tr>
              <a:tr h="101317">
                <a:tc>
                  <a:txBody>
                    <a:bodyPr/>
                    <a:lstStyle/>
                    <a:p>
                      <a:pPr algn="l" fontAlgn="b"/>
                      <a:r>
                        <a:rPr lang="ru-RU" sz="900" b="1" u="none" strike="noStrike" dirty="0">
                          <a:effectLst/>
                        </a:rPr>
                        <a:t>0700</a:t>
                      </a:r>
                      <a:endParaRPr lang="ru-RU" sz="900" b="1" i="0" u="none" strike="noStrike" dirty="0">
                        <a:solidFill>
                          <a:srgbClr val="000000"/>
                        </a:solidFill>
                        <a:effectLst/>
                        <a:latin typeface="Times New Roman"/>
                      </a:endParaRPr>
                    </a:p>
                  </a:txBody>
                  <a:tcPr marL="3571" marR="3571" marT="3571" marB="0" anchor="b"/>
                </a:tc>
                <a:tc>
                  <a:txBody>
                    <a:bodyPr/>
                    <a:lstStyle/>
                    <a:p>
                      <a:pPr algn="l" fontAlgn="b"/>
                      <a:r>
                        <a:rPr lang="ru-RU" sz="900" b="1" u="none" strike="noStrike" dirty="0">
                          <a:effectLst/>
                        </a:rPr>
                        <a:t>ОБРАЗОВАНИЕ</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14 924 377,21</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14 373 648,05</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15 262 005,98</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106,2</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96,3</a:t>
                      </a:r>
                      <a:endParaRPr lang="ru-RU" sz="900" b="1" i="0" u="none" strike="noStrike" dirty="0">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0701</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Дошкольное образование</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4 606 565,32</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4 219 893,40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3 921 223,27</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92,9</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91,6</a:t>
                      </a:r>
                      <a:endParaRPr lang="ru-RU" sz="900" b="0" i="0" u="none" strike="noStrike">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0702</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Общее образование</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7 891 300,60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7 884 899,84</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8 792 412,97</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111,5</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99,9</a:t>
                      </a:r>
                      <a:endParaRPr lang="ru-RU" sz="900" b="0" i="0" u="none" strike="noStrike">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0704</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dirty="0">
                          <a:effectLst/>
                        </a:rPr>
                        <a:t>Среднее профессиональное образование</a:t>
                      </a:r>
                      <a:endParaRPr lang="ru-RU" sz="900" b="0" i="0" u="none" strike="noStrike" dirty="0">
                        <a:solidFill>
                          <a:srgbClr val="000000"/>
                        </a:solidFill>
                        <a:effectLst/>
                        <a:latin typeface="Times New Roman"/>
                      </a:endParaRPr>
                    </a:p>
                  </a:txBody>
                  <a:tcPr marL="3571" marR="3571" marT="3571" marB="0" anchor="b"/>
                </a:tc>
                <a:tc>
                  <a:txBody>
                    <a:bodyPr/>
                    <a:lstStyle/>
                    <a:p>
                      <a:pPr algn="r" fontAlgn="b"/>
                      <a:r>
                        <a:rPr lang="ru-RU" sz="900" u="none" strike="noStrike">
                          <a:effectLst/>
                        </a:rPr>
                        <a:t>1 401 461,13</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1 380 130,87</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1 510 954,19</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109,5</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98,5</a:t>
                      </a:r>
                      <a:endParaRPr lang="ru-RU" sz="900" b="0" i="0" u="none" strike="noStrike">
                        <a:solidFill>
                          <a:srgbClr val="000000"/>
                        </a:solidFill>
                        <a:effectLst/>
                        <a:latin typeface="Times New Roman"/>
                      </a:endParaRPr>
                    </a:p>
                  </a:txBody>
                  <a:tcPr marL="3571" marR="3571" marT="3571" marB="0" anchor="b"/>
                </a:tc>
              </a:tr>
              <a:tr h="157156">
                <a:tc>
                  <a:txBody>
                    <a:bodyPr/>
                    <a:lstStyle/>
                    <a:p>
                      <a:pPr algn="l" fontAlgn="b"/>
                      <a:r>
                        <a:rPr lang="ru-RU" sz="900" u="none" strike="noStrike">
                          <a:effectLst/>
                        </a:rPr>
                        <a:t>0705</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Профессиональная подготовка, переподготовка и повышение квалификации</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77 388,62</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75 288,55</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68 410,30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90,9</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97,3</a:t>
                      </a:r>
                      <a:endParaRPr lang="ru-RU" sz="900" b="0" i="0" u="none" strike="noStrike">
                        <a:solidFill>
                          <a:srgbClr val="000000"/>
                        </a:solidFill>
                        <a:effectLst/>
                        <a:latin typeface="Times New Roman"/>
                      </a:endParaRPr>
                    </a:p>
                  </a:txBody>
                  <a:tcPr marL="3571" marR="3571" marT="3571" marB="0" anchor="b"/>
                </a:tc>
              </a:tr>
              <a:tr h="144016">
                <a:tc>
                  <a:txBody>
                    <a:bodyPr/>
                    <a:lstStyle/>
                    <a:p>
                      <a:pPr algn="l" fontAlgn="b"/>
                      <a:r>
                        <a:rPr lang="ru-RU" sz="900" u="none" strike="noStrike">
                          <a:effectLst/>
                        </a:rPr>
                        <a:t>0706</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Высшее и послевузовское профессиональное образование</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60 927,99</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49 866,17</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60 300,84</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120,9</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81,8</a:t>
                      </a:r>
                      <a:endParaRPr lang="ru-RU" sz="900" b="0" i="0" u="none" strike="noStrike">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0707</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Молодежная политика и оздоровление детей</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229 126,74</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179 119,45</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216 832,39</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121,1</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78,2</a:t>
                      </a:r>
                      <a:endParaRPr lang="ru-RU" sz="900" b="0" i="0" u="none" strike="noStrike">
                        <a:solidFill>
                          <a:srgbClr val="000000"/>
                        </a:solidFill>
                        <a:effectLst/>
                        <a:latin typeface="Times New Roman"/>
                      </a:endParaRPr>
                    </a:p>
                  </a:txBody>
                  <a:tcPr marL="3571" marR="3571" marT="3571" marB="0" anchor="b"/>
                </a:tc>
              </a:tr>
              <a:tr h="147301">
                <a:tc>
                  <a:txBody>
                    <a:bodyPr/>
                    <a:lstStyle/>
                    <a:p>
                      <a:pPr algn="l" fontAlgn="b"/>
                      <a:r>
                        <a:rPr lang="ru-RU" sz="900" u="none" strike="noStrike">
                          <a:effectLst/>
                        </a:rPr>
                        <a:t>0708</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Прикладные научные исследования в области образования</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29 699,10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29 189,70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29 224,70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100,1</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98,3</a:t>
                      </a:r>
                      <a:endParaRPr lang="ru-RU" sz="900" b="0" i="0" u="none" strike="noStrike">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0709</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Другие вопросы в области образования</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627 907,71</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555 260,07</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662 647,32</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119,3</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88,4</a:t>
                      </a:r>
                      <a:endParaRPr lang="ru-RU" sz="900" b="0" i="0" u="none" strike="noStrike">
                        <a:solidFill>
                          <a:srgbClr val="000000"/>
                        </a:solidFill>
                        <a:effectLst/>
                        <a:latin typeface="Times New Roman"/>
                      </a:endParaRPr>
                    </a:p>
                  </a:txBody>
                  <a:tcPr marL="3571" marR="3571" marT="3571" marB="0" anchor="b"/>
                </a:tc>
              </a:tr>
              <a:tr h="101317">
                <a:tc>
                  <a:txBody>
                    <a:bodyPr/>
                    <a:lstStyle/>
                    <a:p>
                      <a:pPr algn="l" fontAlgn="b"/>
                      <a:r>
                        <a:rPr lang="ru-RU" sz="900" b="1" u="none" strike="noStrike" dirty="0">
                          <a:effectLst/>
                        </a:rPr>
                        <a:t>0800</a:t>
                      </a:r>
                      <a:endParaRPr lang="ru-RU" sz="900" b="1" i="0" u="none" strike="noStrike" dirty="0">
                        <a:solidFill>
                          <a:srgbClr val="000000"/>
                        </a:solidFill>
                        <a:effectLst/>
                        <a:latin typeface="Times New Roman"/>
                      </a:endParaRPr>
                    </a:p>
                  </a:txBody>
                  <a:tcPr marL="3571" marR="3571" marT="3571" marB="0" anchor="b"/>
                </a:tc>
                <a:tc>
                  <a:txBody>
                    <a:bodyPr/>
                    <a:lstStyle/>
                    <a:p>
                      <a:pPr algn="l" fontAlgn="b"/>
                      <a:r>
                        <a:rPr lang="ru-RU" sz="900" b="1" u="none" strike="noStrike" dirty="0">
                          <a:effectLst/>
                        </a:rPr>
                        <a:t>КУЛЬТУРА, КИНЕМАТОГРАФИЯ</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1 577 124,19</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1 401 503,42</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1 517 066,82</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a:effectLst/>
                        </a:rPr>
                        <a:t>108,2</a:t>
                      </a:r>
                      <a:endParaRPr lang="ru-RU" sz="900" b="1" i="0" u="none" strike="noStrike">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88,9</a:t>
                      </a:r>
                      <a:endParaRPr lang="ru-RU" sz="900" b="1" i="0" u="none" strike="noStrike" dirty="0">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0801</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Культура</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1 500 162,89</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1 299 537,19</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dirty="0">
                          <a:effectLst/>
                        </a:rPr>
                        <a:t>1 416 120,39</a:t>
                      </a:r>
                      <a:endParaRPr lang="ru-RU" sz="900" b="0" i="0" u="none" strike="noStrike" dirty="0">
                        <a:solidFill>
                          <a:srgbClr val="000000"/>
                        </a:solidFill>
                        <a:effectLst/>
                        <a:latin typeface="Times New Roman"/>
                      </a:endParaRPr>
                    </a:p>
                  </a:txBody>
                  <a:tcPr marL="3571" marR="3571" marT="3571" marB="0" anchor="b"/>
                </a:tc>
                <a:tc>
                  <a:txBody>
                    <a:bodyPr/>
                    <a:lstStyle/>
                    <a:p>
                      <a:pPr algn="r" fontAlgn="b"/>
                      <a:r>
                        <a:rPr lang="ru-RU" sz="900" u="none" strike="noStrike" dirty="0">
                          <a:effectLst/>
                        </a:rPr>
                        <a:t>109,0</a:t>
                      </a:r>
                      <a:endParaRPr lang="ru-RU" sz="900" b="0" i="0" u="none" strike="noStrike" dirty="0">
                        <a:solidFill>
                          <a:srgbClr val="000000"/>
                        </a:solidFill>
                        <a:effectLst/>
                        <a:latin typeface="Times New Roman"/>
                      </a:endParaRPr>
                    </a:p>
                  </a:txBody>
                  <a:tcPr marL="3571" marR="3571" marT="3571" marB="0" anchor="b"/>
                </a:tc>
                <a:tc>
                  <a:txBody>
                    <a:bodyPr/>
                    <a:lstStyle/>
                    <a:p>
                      <a:pPr algn="r" fontAlgn="b"/>
                      <a:r>
                        <a:rPr lang="ru-RU" sz="900" u="none" strike="noStrike" dirty="0">
                          <a:effectLst/>
                        </a:rPr>
                        <a:t>86,6</a:t>
                      </a:r>
                      <a:endParaRPr lang="ru-RU" sz="900" b="0" i="0" u="none" strike="noStrike" dirty="0">
                        <a:solidFill>
                          <a:srgbClr val="000000"/>
                        </a:solidFill>
                        <a:effectLst/>
                        <a:latin typeface="Times New Roman"/>
                      </a:endParaRPr>
                    </a:p>
                  </a:txBody>
                  <a:tcPr marL="3571" marR="3571" marT="3571" marB="0" anchor="b"/>
                </a:tc>
              </a:tr>
              <a:tr h="153871">
                <a:tc>
                  <a:txBody>
                    <a:bodyPr/>
                    <a:lstStyle/>
                    <a:p>
                      <a:pPr algn="l" fontAlgn="b"/>
                      <a:r>
                        <a:rPr lang="ru-RU" sz="900" u="none" strike="noStrike">
                          <a:effectLst/>
                        </a:rPr>
                        <a:t>0804</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Другие вопросы в области культуры, кинематографии</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76 961,30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101 966,23</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100 946,43</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99,0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132,5</a:t>
                      </a:r>
                      <a:endParaRPr lang="ru-RU" sz="900" b="0" i="0" u="none" strike="noStrike">
                        <a:solidFill>
                          <a:srgbClr val="000000"/>
                        </a:solidFill>
                        <a:effectLst/>
                        <a:latin typeface="Times New Roman"/>
                      </a:endParaRPr>
                    </a:p>
                  </a:txBody>
                  <a:tcPr marL="3571" marR="3571" marT="3571" marB="0" anchor="b"/>
                </a:tc>
              </a:tr>
              <a:tr h="101317">
                <a:tc>
                  <a:txBody>
                    <a:bodyPr/>
                    <a:lstStyle/>
                    <a:p>
                      <a:pPr algn="l" fontAlgn="b"/>
                      <a:r>
                        <a:rPr lang="ru-RU" sz="900" b="1" u="none" strike="noStrike" dirty="0">
                          <a:effectLst/>
                        </a:rPr>
                        <a:t>0900</a:t>
                      </a:r>
                      <a:endParaRPr lang="ru-RU" sz="900" b="1" i="0" u="none" strike="noStrike" dirty="0">
                        <a:solidFill>
                          <a:srgbClr val="000000"/>
                        </a:solidFill>
                        <a:effectLst/>
                        <a:latin typeface="Times New Roman"/>
                      </a:endParaRPr>
                    </a:p>
                  </a:txBody>
                  <a:tcPr marL="3571" marR="3571" marT="3571" marB="0" anchor="b"/>
                </a:tc>
                <a:tc>
                  <a:txBody>
                    <a:bodyPr/>
                    <a:lstStyle/>
                    <a:p>
                      <a:pPr algn="l" fontAlgn="b"/>
                      <a:r>
                        <a:rPr lang="ru-RU" sz="900" b="1" u="none" strike="noStrike" dirty="0">
                          <a:effectLst/>
                        </a:rPr>
                        <a:t>ЗДРАВООХРАНЕНИЕ</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7 233 761,49</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a:effectLst/>
                        </a:rPr>
                        <a:t>6 889 000,33</a:t>
                      </a:r>
                      <a:endParaRPr lang="ru-RU" sz="900" b="1" i="0" u="none" strike="noStrike">
                        <a:solidFill>
                          <a:srgbClr val="000000"/>
                        </a:solidFill>
                        <a:effectLst/>
                        <a:latin typeface="Times New Roman"/>
                      </a:endParaRPr>
                    </a:p>
                  </a:txBody>
                  <a:tcPr marL="3571" marR="3571" marT="3571" marB="0" anchor="b"/>
                </a:tc>
                <a:tc>
                  <a:txBody>
                    <a:bodyPr/>
                    <a:lstStyle/>
                    <a:p>
                      <a:pPr algn="r" fontAlgn="b"/>
                      <a:r>
                        <a:rPr lang="ru-RU" sz="900" b="1" u="none" strike="noStrike">
                          <a:effectLst/>
                        </a:rPr>
                        <a:t>2 931 851,12</a:t>
                      </a:r>
                      <a:endParaRPr lang="ru-RU" sz="900" b="1" i="0" u="none" strike="noStrike">
                        <a:solidFill>
                          <a:srgbClr val="000000"/>
                        </a:solidFill>
                        <a:effectLst/>
                        <a:latin typeface="Times New Roman"/>
                      </a:endParaRPr>
                    </a:p>
                  </a:txBody>
                  <a:tcPr marL="3571" marR="3571" marT="3571" marB="0" anchor="b"/>
                </a:tc>
                <a:tc>
                  <a:txBody>
                    <a:bodyPr/>
                    <a:lstStyle/>
                    <a:p>
                      <a:pPr algn="r" fontAlgn="b"/>
                      <a:r>
                        <a:rPr lang="ru-RU" sz="900" b="1" u="none" strike="noStrike">
                          <a:effectLst/>
                        </a:rPr>
                        <a:t>42,6</a:t>
                      </a:r>
                      <a:endParaRPr lang="ru-RU" sz="900" b="1" i="0" u="none" strike="noStrike">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95,2</a:t>
                      </a:r>
                      <a:endParaRPr lang="ru-RU" sz="900" b="1" i="0" u="none" strike="noStrike" dirty="0">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0901</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Стационарная медицинская помощь</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dirty="0">
                          <a:effectLst/>
                        </a:rPr>
                        <a:t>1 057 959,23</a:t>
                      </a:r>
                      <a:endParaRPr lang="ru-RU" sz="900" b="0" i="0" u="none" strike="noStrike" dirty="0">
                        <a:solidFill>
                          <a:srgbClr val="000000"/>
                        </a:solidFill>
                        <a:effectLst/>
                        <a:latin typeface="Times New Roman"/>
                      </a:endParaRPr>
                    </a:p>
                  </a:txBody>
                  <a:tcPr marL="3571" marR="3571" marT="3571" marB="0" anchor="b"/>
                </a:tc>
                <a:tc>
                  <a:txBody>
                    <a:bodyPr/>
                    <a:lstStyle/>
                    <a:p>
                      <a:pPr algn="r" fontAlgn="b"/>
                      <a:r>
                        <a:rPr lang="ru-RU" sz="900" u="none" strike="noStrike" dirty="0">
                          <a:effectLst/>
                        </a:rPr>
                        <a:t>981 283,68</a:t>
                      </a:r>
                      <a:endParaRPr lang="ru-RU" sz="900" b="0" i="0" u="none" strike="noStrike" dirty="0">
                        <a:solidFill>
                          <a:srgbClr val="000000"/>
                        </a:solidFill>
                        <a:effectLst/>
                        <a:latin typeface="Times New Roman"/>
                      </a:endParaRPr>
                    </a:p>
                  </a:txBody>
                  <a:tcPr marL="3571" marR="3571" marT="3571" marB="0" anchor="b"/>
                </a:tc>
                <a:tc>
                  <a:txBody>
                    <a:bodyPr/>
                    <a:lstStyle/>
                    <a:p>
                      <a:pPr algn="r" fontAlgn="b"/>
                      <a:r>
                        <a:rPr lang="ru-RU" sz="900" u="none" strike="noStrike" dirty="0">
                          <a:effectLst/>
                        </a:rPr>
                        <a:t>1 717 594,10</a:t>
                      </a:r>
                      <a:endParaRPr lang="ru-RU" sz="900" b="0" i="0" u="none" strike="noStrike" dirty="0">
                        <a:solidFill>
                          <a:srgbClr val="000000"/>
                        </a:solidFill>
                        <a:effectLst/>
                        <a:latin typeface="Times New Roman"/>
                      </a:endParaRPr>
                    </a:p>
                  </a:txBody>
                  <a:tcPr marL="3571" marR="3571" marT="3571" marB="0" anchor="b"/>
                </a:tc>
                <a:tc>
                  <a:txBody>
                    <a:bodyPr/>
                    <a:lstStyle/>
                    <a:p>
                      <a:pPr algn="r" fontAlgn="b"/>
                      <a:r>
                        <a:rPr lang="ru-RU" sz="900" u="none" strike="noStrike" dirty="0">
                          <a:effectLst/>
                        </a:rPr>
                        <a:t>175,0</a:t>
                      </a:r>
                      <a:endParaRPr lang="ru-RU" sz="900" b="0" i="0" u="none" strike="noStrike" dirty="0">
                        <a:solidFill>
                          <a:srgbClr val="000000"/>
                        </a:solidFill>
                        <a:effectLst/>
                        <a:latin typeface="Times New Roman"/>
                      </a:endParaRPr>
                    </a:p>
                  </a:txBody>
                  <a:tcPr marL="3571" marR="3571" marT="3571" marB="0" anchor="b"/>
                </a:tc>
                <a:tc>
                  <a:txBody>
                    <a:bodyPr/>
                    <a:lstStyle/>
                    <a:p>
                      <a:pPr algn="r" fontAlgn="b"/>
                      <a:r>
                        <a:rPr lang="ru-RU" sz="900" u="none" strike="noStrike" dirty="0">
                          <a:effectLst/>
                        </a:rPr>
                        <a:t>92,8</a:t>
                      </a:r>
                      <a:endParaRPr lang="ru-RU" sz="900" b="0" i="0" u="none" strike="noStrike" dirty="0">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0902</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Амбулаторная помощь</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412 131,57</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476 645,05</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644 449,60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135,2</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115,7</a:t>
                      </a:r>
                      <a:endParaRPr lang="ru-RU" sz="900" b="0" i="0" u="none" strike="noStrike">
                        <a:solidFill>
                          <a:srgbClr val="000000"/>
                        </a:solidFill>
                        <a:effectLst/>
                        <a:latin typeface="Times New Roman"/>
                      </a:endParaRPr>
                    </a:p>
                  </a:txBody>
                  <a:tcPr marL="3571" marR="3571" marT="3571" marB="0" anchor="b"/>
                </a:tc>
              </a:tr>
              <a:tr h="153871">
                <a:tc>
                  <a:txBody>
                    <a:bodyPr/>
                    <a:lstStyle/>
                    <a:p>
                      <a:pPr algn="l" fontAlgn="b"/>
                      <a:r>
                        <a:rPr lang="ru-RU" sz="900" u="none" strike="noStrike">
                          <a:effectLst/>
                        </a:rPr>
                        <a:t>0903</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Медицинская помощь в дневных стационарах всех типов</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26 908,60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26 392,90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26 145,91</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99,1</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98,1</a:t>
                      </a:r>
                      <a:endParaRPr lang="ru-RU" sz="900" b="0" i="0" u="none" strike="noStrike">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0904</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Скорая медицинская помощь</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451 893,50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46 959,90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28 550,40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60,8</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10,4</a:t>
                      </a:r>
                      <a:endParaRPr lang="ru-RU" sz="900" b="0" i="0" u="none" strike="noStrike">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0905</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Санаторно-оздоровительная помощь</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85 344,07</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86 163,44</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89 137,23</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103,5</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101,0</a:t>
                      </a:r>
                      <a:endParaRPr lang="ru-RU" sz="900" b="0" i="0" u="none" strike="noStrike">
                        <a:solidFill>
                          <a:srgbClr val="000000"/>
                        </a:solidFill>
                        <a:effectLst/>
                        <a:latin typeface="Times New Roman"/>
                      </a:endParaRPr>
                    </a:p>
                  </a:txBody>
                  <a:tcPr marL="3571" marR="3571" marT="3571" marB="0" anchor="b"/>
                </a:tc>
              </a:tr>
              <a:tr h="150586">
                <a:tc>
                  <a:txBody>
                    <a:bodyPr/>
                    <a:lstStyle/>
                    <a:p>
                      <a:pPr algn="l" fontAlgn="b"/>
                      <a:r>
                        <a:rPr lang="ru-RU" sz="900" u="none" strike="noStrike">
                          <a:effectLst/>
                        </a:rPr>
                        <a:t>0906</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dirty="0">
                          <a:effectLst/>
                        </a:rPr>
                        <a:t>Заготовка, переработка, хранение и обеспечение безопасности донорской </a:t>
                      </a:r>
                      <a:r>
                        <a:rPr lang="ru-RU" sz="900" u="none" strike="noStrike" dirty="0" smtClean="0">
                          <a:effectLst/>
                        </a:rPr>
                        <a:t>крови</a:t>
                      </a:r>
                      <a:endParaRPr lang="ru-RU" sz="900" b="0" i="0" u="none" strike="noStrike" dirty="0">
                        <a:solidFill>
                          <a:srgbClr val="000000"/>
                        </a:solidFill>
                        <a:effectLst/>
                        <a:latin typeface="Times New Roman"/>
                      </a:endParaRPr>
                    </a:p>
                  </a:txBody>
                  <a:tcPr marL="3571" marR="3571" marT="3571" marB="0" anchor="b"/>
                </a:tc>
                <a:tc>
                  <a:txBody>
                    <a:bodyPr/>
                    <a:lstStyle/>
                    <a:p>
                      <a:pPr algn="r" fontAlgn="b"/>
                      <a:r>
                        <a:rPr lang="ru-RU" sz="900" u="none" strike="noStrike">
                          <a:effectLst/>
                        </a:rPr>
                        <a:t>49 717,30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44 813,00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43 941,90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98,1</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90,1</a:t>
                      </a:r>
                      <a:endParaRPr lang="ru-RU" sz="900" b="0" i="0" u="none" strike="noStrike">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0909</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Другие вопросы в области здравоохранения</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5 149 807,22</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5 226 742,36</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382 031,98</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7,3</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101,5</a:t>
                      </a:r>
                      <a:endParaRPr lang="ru-RU" sz="900" b="0" i="0" u="none" strike="noStrike">
                        <a:solidFill>
                          <a:srgbClr val="000000"/>
                        </a:solidFill>
                        <a:effectLst/>
                        <a:latin typeface="Times New Roman"/>
                      </a:endParaRPr>
                    </a:p>
                  </a:txBody>
                  <a:tcPr marL="3571" marR="3571" marT="3571" marB="0" anchor="b"/>
                </a:tc>
              </a:tr>
              <a:tr h="147301">
                <a:tc>
                  <a:txBody>
                    <a:bodyPr/>
                    <a:lstStyle/>
                    <a:p>
                      <a:pPr algn="l" fontAlgn="b"/>
                      <a:r>
                        <a:rPr lang="ru-RU" sz="900" b="1" u="none" strike="noStrike" dirty="0">
                          <a:effectLst/>
                        </a:rPr>
                        <a:t>1000</a:t>
                      </a:r>
                      <a:endParaRPr lang="ru-RU" sz="900" b="1" i="0" u="none" strike="noStrike" dirty="0">
                        <a:solidFill>
                          <a:srgbClr val="000000"/>
                        </a:solidFill>
                        <a:effectLst/>
                        <a:latin typeface="Times New Roman"/>
                      </a:endParaRPr>
                    </a:p>
                  </a:txBody>
                  <a:tcPr marL="3571" marR="3571" marT="3571" marB="0" anchor="b"/>
                </a:tc>
                <a:tc>
                  <a:txBody>
                    <a:bodyPr/>
                    <a:lstStyle/>
                    <a:p>
                      <a:pPr algn="l" fontAlgn="b"/>
                      <a:r>
                        <a:rPr lang="ru-RU" sz="900" b="1" u="none" strike="noStrike" dirty="0">
                          <a:effectLst/>
                        </a:rPr>
                        <a:t>СОЦИАЛЬНАЯ ПОЛИТИКА</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7 986 952,41</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8 270 950,13</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12 111 640,81</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a:effectLst/>
                        </a:rPr>
                        <a:t>146,4</a:t>
                      </a:r>
                      <a:endParaRPr lang="ru-RU" sz="900" b="1" i="0" u="none" strike="noStrike">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103,6</a:t>
                      </a:r>
                      <a:endParaRPr lang="ru-RU" sz="900" b="1" i="0" u="none" strike="noStrike" dirty="0">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1001</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Пенсионное обеспечение</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40 217,05</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30 969,26</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dirty="0">
                          <a:effectLst/>
                        </a:rPr>
                        <a:t>28 844,43</a:t>
                      </a:r>
                      <a:endParaRPr lang="ru-RU" sz="900" b="0" i="0" u="none" strike="noStrike" dirty="0">
                        <a:solidFill>
                          <a:srgbClr val="000000"/>
                        </a:solidFill>
                        <a:effectLst/>
                        <a:latin typeface="Times New Roman"/>
                      </a:endParaRPr>
                    </a:p>
                  </a:txBody>
                  <a:tcPr marL="3571" marR="3571" marT="3571" marB="0" anchor="b"/>
                </a:tc>
                <a:tc>
                  <a:txBody>
                    <a:bodyPr/>
                    <a:lstStyle/>
                    <a:p>
                      <a:pPr algn="r" fontAlgn="b"/>
                      <a:r>
                        <a:rPr lang="ru-RU" sz="900" u="none" strike="noStrike" dirty="0">
                          <a:effectLst/>
                        </a:rPr>
                        <a:t>93,1</a:t>
                      </a:r>
                      <a:endParaRPr lang="ru-RU" sz="900" b="0" i="0" u="none" strike="noStrike" dirty="0">
                        <a:solidFill>
                          <a:srgbClr val="000000"/>
                        </a:solidFill>
                        <a:effectLst/>
                        <a:latin typeface="Times New Roman"/>
                      </a:endParaRPr>
                    </a:p>
                  </a:txBody>
                  <a:tcPr marL="3571" marR="3571" marT="3571" marB="0" anchor="b"/>
                </a:tc>
                <a:tc>
                  <a:txBody>
                    <a:bodyPr/>
                    <a:lstStyle/>
                    <a:p>
                      <a:pPr algn="r" fontAlgn="b"/>
                      <a:r>
                        <a:rPr lang="ru-RU" sz="900" u="none" strike="noStrike" dirty="0">
                          <a:effectLst/>
                        </a:rPr>
                        <a:t>77,0</a:t>
                      </a:r>
                      <a:endParaRPr lang="ru-RU" sz="900" b="0" i="0" u="none" strike="noStrike" dirty="0">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1002</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Социальное обслуживание населения</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782 556,79</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759 589,38</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771 088,66</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101,5</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97,1</a:t>
                      </a:r>
                      <a:endParaRPr lang="ru-RU" sz="900" b="0" i="0" u="none" strike="noStrike">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1003</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Социальное обеспечение населения</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6 089 382,22</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6 376 450,32</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10 179 367,76</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159,6</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104,7</a:t>
                      </a:r>
                      <a:endParaRPr lang="ru-RU" sz="900" b="0" i="0" u="none" strike="noStrike">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1004</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Охрана семьи и детства</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1 025 581,39</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1 044 879,02</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1 084 958,05</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103,8</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101,9</a:t>
                      </a:r>
                      <a:endParaRPr lang="ru-RU" sz="900" b="0" i="0" u="none" strike="noStrike">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1006</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Другие вопросы в области социальной политики</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49 214,96</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59 062,15</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47 381,91</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80,2</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120,0</a:t>
                      </a:r>
                      <a:endParaRPr lang="ru-RU" sz="900" b="0" i="0" u="none" strike="noStrike">
                        <a:solidFill>
                          <a:srgbClr val="000000"/>
                        </a:solidFill>
                        <a:effectLst/>
                        <a:latin typeface="Times New Roman"/>
                      </a:endParaRPr>
                    </a:p>
                  </a:txBody>
                  <a:tcPr marL="3571" marR="3571" marT="3571" marB="0" anchor="b"/>
                </a:tc>
              </a:tr>
              <a:tr h="101317">
                <a:tc>
                  <a:txBody>
                    <a:bodyPr/>
                    <a:lstStyle/>
                    <a:p>
                      <a:pPr algn="l" fontAlgn="b"/>
                      <a:r>
                        <a:rPr lang="ru-RU" sz="900" b="1" u="none" strike="noStrike" dirty="0">
                          <a:effectLst/>
                        </a:rPr>
                        <a:t>1100</a:t>
                      </a:r>
                      <a:endParaRPr lang="ru-RU" sz="900" b="1" i="0" u="none" strike="noStrike" dirty="0">
                        <a:solidFill>
                          <a:srgbClr val="000000"/>
                        </a:solidFill>
                        <a:effectLst/>
                        <a:latin typeface="Times New Roman"/>
                      </a:endParaRPr>
                    </a:p>
                  </a:txBody>
                  <a:tcPr marL="3571" marR="3571" marT="3571" marB="0" anchor="b"/>
                </a:tc>
                <a:tc>
                  <a:txBody>
                    <a:bodyPr/>
                    <a:lstStyle/>
                    <a:p>
                      <a:pPr algn="l" fontAlgn="b"/>
                      <a:r>
                        <a:rPr lang="ru-RU" sz="900" b="1" u="none" strike="noStrike" dirty="0">
                          <a:effectLst/>
                        </a:rPr>
                        <a:t>ФИЗИЧЕСКАЯ КУЛЬТУРА И СПОРТ</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864 159,26</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1 150 338,09</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986 876,54</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85,8</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133,1</a:t>
                      </a:r>
                      <a:endParaRPr lang="ru-RU" sz="900" b="1" i="0" u="none" strike="noStrike" dirty="0">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1101</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Физическая культура</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34 956,81</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48 350,59</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54 137,41</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112,0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138,3</a:t>
                      </a:r>
                      <a:endParaRPr lang="ru-RU" sz="900" b="0" i="0" u="none" strike="noStrike">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1102</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Массовый спорт</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699 629,89</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934 797,50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569 563,15</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60,9</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133,6</a:t>
                      </a:r>
                      <a:endParaRPr lang="ru-RU" sz="900" b="0" i="0" u="none" strike="noStrike">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1103</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Спорт высших достижений</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113 635,65</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148 504,45</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340 381,05</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229,2</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130,7</a:t>
                      </a:r>
                      <a:endParaRPr lang="ru-RU" sz="900" b="0" i="0" u="none" strike="noStrike">
                        <a:solidFill>
                          <a:srgbClr val="000000"/>
                        </a:solidFill>
                        <a:effectLst/>
                        <a:latin typeface="Times New Roman"/>
                      </a:endParaRPr>
                    </a:p>
                  </a:txBody>
                  <a:tcPr marL="3571" marR="3571" marT="3571" marB="0" anchor="b"/>
                </a:tc>
              </a:tr>
              <a:tr h="138927">
                <a:tc>
                  <a:txBody>
                    <a:bodyPr/>
                    <a:lstStyle/>
                    <a:p>
                      <a:pPr algn="l" fontAlgn="b"/>
                      <a:r>
                        <a:rPr lang="ru-RU" sz="900" u="none" strike="noStrike">
                          <a:effectLst/>
                        </a:rPr>
                        <a:t>1105</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Другие вопросы в области физической культуры и спорта</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15 936,91</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18 685,55</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22 794,93</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122,0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117,2</a:t>
                      </a:r>
                      <a:endParaRPr lang="ru-RU" sz="900" b="0" i="0" u="none" strike="noStrike">
                        <a:solidFill>
                          <a:srgbClr val="000000"/>
                        </a:solidFill>
                        <a:effectLst/>
                        <a:latin typeface="Times New Roman"/>
                      </a:endParaRPr>
                    </a:p>
                  </a:txBody>
                  <a:tcPr marL="3571" marR="3571" marT="3571" marB="0" anchor="b"/>
                </a:tc>
              </a:tr>
              <a:tr h="101317">
                <a:tc>
                  <a:txBody>
                    <a:bodyPr/>
                    <a:lstStyle/>
                    <a:p>
                      <a:pPr algn="l" fontAlgn="b"/>
                      <a:r>
                        <a:rPr lang="ru-RU" sz="900" b="1" u="none" strike="noStrike" dirty="0">
                          <a:effectLst/>
                        </a:rPr>
                        <a:t>1200</a:t>
                      </a:r>
                      <a:endParaRPr lang="ru-RU" sz="900" b="1" i="0" u="none" strike="noStrike" dirty="0">
                        <a:solidFill>
                          <a:srgbClr val="000000"/>
                        </a:solidFill>
                        <a:effectLst/>
                        <a:latin typeface="Times New Roman"/>
                      </a:endParaRPr>
                    </a:p>
                  </a:txBody>
                  <a:tcPr marL="3571" marR="3571" marT="3571" marB="0" anchor="b"/>
                </a:tc>
                <a:tc>
                  <a:txBody>
                    <a:bodyPr/>
                    <a:lstStyle/>
                    <a:p>
                      <a:pPr algn="l" fontAlgn="b"/>
                      <a:r>
                        <a:rPr lang="ru-RU" sz="900" b="1" u="none" strike="noStrike" dirty="0">
                          <a:effectLst/>
                        </a:rPr>
                        <a:t>СРЕДСТВА МАССОВОЙ ИНФОРМАЦИИ</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smtClean="0">
                          <a:effectLst/>
                        </a:rPr>
                        <a:t>119 232,64</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115 637,28</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144 099,63</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124,6</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97,5</a:t>
                      </a:r>
                      <a:endParaRPr lang="ru-RU" sz="900" b="1" i="0" u="none" strike="noStrike" dirty="0">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1201</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dirty="0">
                          <a:effectLst/>
                        </a:rPr>
                        <a:t>Телевидение и радиовещание</a:t>
                      </a:r>
                      <a:endParaRPr lang="ru-RU" sz="900" b="0" i="0" u="none" strike="noStrike" dirty="0">
                        <a:solidFill>
                          <a:srgbClr val="000000"/>
                        </a:solidFill>
                        <a:effectLst/>
                        <a:latin typeface="Times New Roman"/>
                      </a:endParaRPr>
                    </a:p>
                  </a:txBody>
                  <a:tcPr marL="3571" marR="3571" marT="3571" marB="0" anchor="b"/>
                </a:tc>
                <a:tc>
                  <a:txBody>
                    <a:bodyPr/>
                    <a:lstStyle/>
                    <a:p>
                      <a:pPr algn="r" fontAlgn="b"/>
                      <a:r>
                        <a:rPr lang="ru-RU" sz="900" u="none" strike="noStrike" dirty="0">
                          <a:effectLst/>
                        </a:rPr>
                        <a:t>43 211,30</a:t>
                      </a:r>
                      <a:endParaRPr lang="ru-RU" sz="900" b="0" i="0" u="none" strike="noStrike" dirty="0">
                        <a:solidFill>
                          <a:srgbClr val="000000"/>
                        </a:solidFill>
                        <a:effectLst/>
                        <a:latin typeface="Times New Roman"/>
                      </a:endParaRPr>
                    </a:p>
                  </a:txBody>
                  <a:tcPr marL="3571" marR="3571" marT="3571" marB="0" anchor="b"/>
                </a:tc>
                <a:tc>
                  <a:txBody>
                    <a:bodyPr/>
                    <a:lstStyle/>
                    <a:p>
                      <a:pPr algn="r" fontAlgn="b"/>
                      <a:r>
                        <a:rPr lang="ru-RU" sz="900" u="none" strike="noStrike">
                          <a:effectLst/>
                        </a:rPr>
                        <a:t>41 598,20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68 374,67</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164,4</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96,3</a:t>
                      </a:r>
                      <a:endParaRPr lang="ru-RU" sz="900" b="0" i="0" u="none" strike="noStrike">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1202</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Периодическая печать и издательства</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dirty="0" smtClean="0">
                          <a:effectLst/>
                        </a:rPr>
                        <a:t>76 021,34</a:t>
                      </a:r>
                      <a:endParaRPr lang="ru-RU" sz="900" b="0" i="0" u="none" strike="noStrike" dirty="0">
                        <a:solidFill>
                          <a:srgbClr val="000000"/>
                        </a:solidFill>
                        <a:effectLst/>
                        <a:latin typeface="Times New Roman"/>
                      </a:endParaRPr>
                    </a:p>
                  </a:txBody>
                  <a:tcPr marL="3571" marR="3571" marT="3571" marB="0" anchor="b"/>
                </a:tc>
                <a:tc>
                  <a:txBody>
                    <a:bodyPr/>
                    <a:lstStyle/>
                    <a:p>
                      <a:pPr algn="r" fontAlgn="b"/>
                      <a:r>
                        <a:rPr lang="ru-RU" sz="900" u="none" strike="noStrike" dirty="0">
                          <a:effectLst/>
                        </a:rPr>
                        <a:t>74 039,08</a:t>
                      </a:r>
                      <a:endParaRPr lang="ru-RU" sz="900" b="0" i="0" u="none" strike="noStrike" dirty="0">
                        <a:solidFill>
                          <a:srgbClr val="000000"/>
                        </a:solidFill>
                        <a:effectLst/>
                        <a:latin typeface="Times New Roman"/>
                      </a:endParaRPr>
                    </a:p>
                  </a:txBody>
                  <a:tcPr marL="3571" marR="3571" marT="3571" marB="0" anchor="b"/>
                </a:tc>
                <a:tc>
                  <a:txBody>
                    <a:bodyPr/>
                    <a:lstStyle/>
                    <a:p>
                      <a:pPr algn="r" fontAlgn="b"/>
                      <a:r>
                        <a:rPr lang="ru-RU" sz="900" u="none" strike="noStrike" dirty="0">
                          <a:effectLst/>
                        </a:rPr>
                        <a:t>75 724,96</a:t>
                      </a:r>
                      <a:endParaRPr lang="ru-RU" sz="900" b="0" i="0" u="none" strike="noStrike" dirty="0">
                        <a:solidFill>
                          <a:srgbClr val="000000"/>
                        </a:solidFill>
                        <a:effectLst/>
                        <a:latin typeface="Times New Roman"/>
                      </a:endParaRPr>
                    </a:p>
                  </a:txBody>
                  <a:tcPr marL="3571" marR="3571" marT="3571" marB="0" anchor="b"/>
                </a:tc>
                <a:tc>
                  <a:txBody>
                    <a:bodyPr/>
                    <a:lstStyle/>
                    <a:p>
                      <a:pPr algn="r" fontAlgn="b"/>
                      <a:r>
                        <a:rPr lang="ru-RU" sz="900" u="none" strike="noStrike" dirty="0">
                          <a:effectLst/>
                        </a:rPr>
                        <a:t>102,3</a:t>
                      </a:r>
                      <a:endParaRPr lang="ru-RU" sz="900" b="0" i="0" u="none" strike="noStrike" dirty="0">
                        <a:solidFill>
                          <a:srgbClr val="000000"/>
                        </a:solidFill>
                        <a:effectLst/>
                        <a:latin typeface="Times New Roman"/>
                      </a:endParaRPr>
                    </a:p>
                  </a:txBody>
                  <a:tcPr marL="3571" marR="3571" marT="3571" marB="0" anchor="b"/>
                </a:tc>
                <a:tc>
                  <a:txBody>
                    <a:bodyPr/>
                    <a:lstStyle/>
                    <a:p>
                      <a:pPr algn="r" fontAlgn="b"/>
                      <a:r>
                        <a:rPr lang="ru-RU" sz="900" u="none" strike="noStrike" dirty="0" smtClean="0">
                          <a:effectLst/>
                        </a:rPr>
                        <a:t>97,4</a:t>
                      </a:r>
                      <a:endParaRPr lang="ru-RU" sz="900" b="0" i="0" u="none" strike="noStrike" dirty="0">
                        <a:solidFill>
                          <a:srgbClr val="000000"/>
                        </a:solidFill>
                        <a:effectLst/>
                        <a:latin typeface="Times New Roman"/>
                      </a:endParaRPr>
                    </a:p>
                  </a:txBody>
                  <a:tcPr marL="3571" marR="3571" marT="3571" marB="0" anchor="b"/>
                </a:tc>
              </a:tr>
              <a:tr h="114713">
                <a:tc>
                  <a:txBody>
                    <a:bodyPr/>
                    <a:lstStyle/>
                    <a:p>
                      <a:pPr algn="l" fontAlgn="b"/>
                      <a:r>
                        <a:rPr lang="ru-RU" sz="900" b="1" u="none" strike="noStrike" dirty="0">
                          <a:effectLst/>
                        </a:rPr>
                        <a:t>1300</a:t>
                      </a:r>
                      <a:endParaRPr lang="ru-RU" sz="900" b="1" i="0" u="none" strike="noStrike" dirty="0">
                        <a:solidFill>
                          <a:srgbClr val="000000"/>
                        </a:solidFill>
                        <a:effectLst/>
                        <a:latin typeface="Times New Roman"/>
                      </a:endParaRPr>
                    </a:p>
                  </a:txBody>
                  <a:tcPr marL="3571" marR="3571" marT="3571" marB="0" anchor="b"/>
                </a:tc>
                <a:tc>
                  <a:txBody>
                    <a:bodyPr/>
                    <a:lstStyle/>
                    <a:p>
                      <a:pPr algn="l" fontAlgn="b"/>
                      <a:r>
                        <a:rPr lang="ru-RU" sz="900" b="1" u="none" strike="noStrike" dirty="0">
                          <a:effectLst/>
                        </a:rPr>
                        <a:t>ОБСЛУЖИВАНИЕ ГОСУДАРСТВЕННОГО И МУНИЦИПАЛЬНОГО ДОЛГА</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512 423,34</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511 543,88</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369 200,00</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72,2</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99,8</a:t>
                      </a:r>
                      <a:endParaRPr lang="ru-RU" sz="900" b="1" i="0" u="none" strike="noStrike" dirty="0">
                        <a:solidFill>
                          <a:srgbClr val="000000"/>
                        </a:solidFill>
                        <a:effectLst/>
                        <a:latin typeface="Times New Roman"/>
                      </a:endParaRPr>
                    </a:p>
                  </a:txBody>
                  <a:tcPr marL="3571" marR="3571" marT="3571" marB="0" anchor="b"/>
                </a:tc>
              </a:tr>
              <a:tr h="117998">
                <a:tc>
                  <a:txBody>
                    <a:bodyPr/>
                    <a:lstStyle/>
                    <a:p>
                      <a:pPr algn="l" fontAlgn="b"/>
                      <a:r>
                        <a:rPr lang="ru-RU" sz="900" u="none" strike="noStrike">
                          <a:effectLst/>
                        </a:rPr>
                        <a:t>1301</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u="none" strike="noStrike">
                          <a:effectLst/>
                        </a:rPr>
                        <a:t>Обслуживание государственного внутреннего и муниципального долга</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dirty="0">
                          <a:effectLst/>
                        </a:rPr>
                        <a:t>512 423,34</a:t>
                      </a:r>
                      <a:endParaRPr lang="ru-RU" sz="900" b="0" i="0" u="none" strike="noStrike" dirty="0">
                        <a:solidFill>
                          <a:srgbClr val="000000"/>
                        </a:solidFill>
                        <a:effectLst/>
                        <a:latin typeface="Times New Roman"/>
                      </a:endParaRPr>
                    </a:p>
                  </a:txBody>
                  <a:tcPr marL="3571" marR="3571" marT="3571" marB="0" anchor="b"/>
                </a:tc>
                <a:tc>
                  <a:txBody>
                    <a:bodyPr/>
                    <a:lstStyle/>
                    <a:p>
                      <a:pPr algn="r" fontAlgn="b"/>
                      <a:r>
                        <a:rPr lang="ru-RU" sz="900" u="none" strike="noStrike">
                          <a:effectLst/>
                        </a:rPr>
                        <a:t>511 543,88</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369 200,00</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72,2</a:t>
                      </a:r>
                      <a:endParaRPr lang="ru-RU" sz="900" b="0" i="0" u="none" strike="noStrike">
                        <a:solidFill>
                          <a:srgbClr val="000000"/>
                        </a:solidFill>
                        <a:effectLst/>
                        <a:latin typeface="Times New Roman"/>
                      </a:endParaRPr>
                    </a:p>
                  </a:txBody>
                  <a:tcPr marL="3571" marR="3571" marT="3571" marB="0" anchor="b"/>
                </a:tc>
                <a:tc>
                  <a:txBody>
                    <a:bodyPr/>
                    <a:lstStyle/>
                    <a:p>
                      <a:pPr algn="r" fontAlgn="b"/>
                      <a:r>
                        <a:rPr lang="ru-RU" sz="900" u="none" strike="noStrike">
                          <a:effectLst/>
                        </a:rPr>
                        <a:t>99,8</a:t>
                      </a:r>
                      <a:endParaRPr lang="ru-RU" sz="900" b="0" i="0" u="none" strike="noStrike">
                        <a:solidFill>
                          <a:srgbClr val="000000"/>
                        </a:solidFill>
                        <a:effectLst/>
                        <a:latin typeface="Times New Roman"/>
                      </a:endParaRPr>
                    </a:p>
                  </a:txBody>
                  <a:tcPr marL="3571" marR="3571" marT="3571" marB="0" anchor="b"/>
                </a:tc>
              </a:tr>
              <a:tr h="106649">
                <a:tc>
                  <a:txBody>
                    <a:bodyPr/>
                    <a:lstStyle/>
                    <a:p>
                      <a:pPr algn="l" fontAlgn="b"/>
                      <a:r>
                        <a:rPr lang="ru-RU" sz="900" u="none" strike="noStrike">
                          <a:effectLst/>
                        </a:rPr>
                        <a:t> </a:t>
                      </a:r>
                      <a:endParaRPr lang="ru-RU" sz="900" b="0" i="0" u="none" strike="noStrike">
                        <a:solidFill>
                          <a:srgbClr val="000000"/>
                        </a:solidFill>
                        <a:effectLst/>
                        <a:latin typeface="Times New Roman"/>
                      </a:endParaRPr>
                    </a:p>
                  </a:txBody>
                  <a:tcPr marL="3571" marR="3571" marT="3571" marB="0" anchor="b"/>
                </a:tc>
                <a:tc>
                  <a:txBody>
                    <a:bodyPr/>
                    <a:lstStyle/>
                    <a:p>
                      <a:pPr algn="l" fontAlgn="b"/>
                      <a:r>
                        <a:rPr lang="ru-RU" sz="900" b="1" u="none" strike="noStrike" dirty="0">
                          <a:effectLst/>
                        </a:rPr>
                        <a:t>Расходы бюджета - ИТОГО</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47 </a:t>
                      </a:r>
                      <a:r>
                        <a:rPr lang="ru-RU" sz="900" b="1" u="none" strike="noStrike" dirty="0" smtClean="0">
                          <a:effectLst/>
                        </a:rPr>
                        <a:t>741 300,51</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47 271 777,62</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47 131 256,75</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99,7</a:t>
                      </a:r>
                      <a:endParaRPr lang="ru-RU" sz="900" b="1" i="0" u="none" strike="noStrike" dirty="0">
                        <a:solidFill>
                          <a:srgbClr val="000000"/>
                        </a:solidFill>
                        <a:effectLst/>
                        <a:latin typeface="Times New Roman"/>
                      </a:endParaRPr>
                    </a:p>
                  </a:txBody>
                  <a:tcPr marL="3571" marR="3571" marT="3571" marB="0" anchor="b"/>
                </a:tc>
                <a:tc>
                  <a:txBody>
                    <a:bodyPr/>
                    <a:lstStyle/>
                    <a:p>
                      <a:pPr algn="r" fontAlgn="b"/>
                      <a:r>
                        <a:rPr lang="ru-RU" sz="900" b="1" u="none" strike="noStrike" dirty="0">
                          <a:effectLst/>
                        </a:rPr>
                        <a:t>99,0</a:t>
                      </a:r>
                      <a:endParaRPr lang="ru-RU" sz="900" b="1" i="0" u="none" strike="noStrike" dirty="0">
                        <a:solidFill>
                          <a:srgbClr val="000000"/>
                        </a:solidFill>
                        <a:effectLst/>
                        <a:latin typeface="Times New Roman"/>
                      </a:endParaRPr>
                    </a:p>
                  </a:txBody>
                  <a:tcPr marL="3571" marR="3571" marT="3571" marB="0" anchor="b"/>
                </a:tc>
              </a:tr>
            </a:tbl>
          </a:graphicData>
        </a:graphic>
      </p:graphicFrame>
    </p:spTree>
    <p:extLst>
      <p:ext uri="{BB962C8B-B14F-4D97-AF65-F5344CB8AC3E}">
        <p14:creationId xmlns:p14="http://schemas.microsoft.com/office/powerpoint/2010/main" val="17381262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27</a:t>
            </a:fld>
            <a:endParaRPr lang="ru-RU" dirty="0"/>
          </a:p>
        </p:txBody>
      </p:sp>
      <p:sp>
        <p:nvSpPr>
          <p:cNvPr id="26" name="TextBox 1"/>
          <p:cNvSpPr txBox="1"/>
          <p:nvPr/>
        </p:nvSpPr>
        <p:spPr>
          <a:xfrm>
            <a:off x="3419872" y="6095505"/>
            <a:ext cx="504056" cy="30311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fontAlgn="base">
              <a:spcBef>
                <a:spcPct val="0"/>
              </a:spcBef>
              <a:spcAft>
                <a:spcPct val="0"/>
              </a:spcAft>
            </a:pPr>
            <a:endParaRPr lang="ru-RU" sz="1500" dirty="0">
              <a:solidFill>
                <a:prstClr val="black"/>
              </a:solidFill>
            </a:endParaRPr>
          </a:p>
        </p:txBody>
      </p:sp>
      <p:sp>
        <p:nvSpPr>
          <p:cNvPr id="36" name="TextBox 1"/>
          <p:cNvSpPr txBox="1"/>
          <p:nvPr/>
        </p:nvSpPr>
        <p:spPr>
          <a:xfrm>
            <a:off x="8009904" y="2074889"/>
            <a:ext cx="1286496" cy="50405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fontAlgn="base">
              <a:spcBef>
                <a:spcPct val="0"/>
              </a:spcBef>
              <a:spcAft>
                <a:spcPct val="0"/>
              </a:spcAft>
            </a:pPr>
            <a:endParaRPr lang="ru-RU" sz="1500" dirty="0">
              <a:solidFill>
                <a:prstClr val="black"/>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319397159"/>
              </p:ext>
            </p:extLst>
          </p:nvPr>
        </p:nvGraphicFramePr>
        <p:xfrm>
          <a:off x="107504" y="774543"/>
          <a:ext cx="8928991" cy="5624080"/>
        </p:xfrm>
        <a:graphic>
          <a:graphicData uri="http://schemas.openxmlformats.org/drawingml/2006/table">
            <a:tbl>
              <a:tblPr>
                <a:tableStyleId>{5C22544A-7EE6-4342-B048-85BDC9FD1C3A}</a:tableStyleId>
              </a:tblPr>
              <a:tblGrid>
                <a:gridCol w="4536504"/>
                <a:gridCol w="936104"/>
                <a:gridCol w="936104"/>
                <a:gridCol w="1061293"/>
                <a:gridCol w="674420"/>
                <a:gridCol w="784566"/>
              </a:tblGrid>
              <a:tr h="216024">
                <a:tc rowSpan="2">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Указ Президента Российской Федерации от 7 мая 2012 года/показатель (мероприятие)</a:t>
                      </a:r>
                      <a:endParaRPr lang="ru-RU" sz="900" b="1"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tcPr>
                </a:tc>
                <a:tc gridSpan="5">
                  <a:txBody>
                    <a:bodyPr/>
                    <a:lstStyle/>
                    <a:p>
                      <a:pPr algn="ctr" fontAlgn="ctr"/>
                      <a:r>
                        <a:rPr lang="ru-RU" sz="900" u="none" strike="noStrike" dirty="0" smtClean="0">
                          <a:effectLst/>
                          <a:latin typeface="Times New Roman" panose="02020603050405020304" pitchFamily="18" charset="0"/>
                          <a:cs typeface="Times New Roman" panose="02020603050405020304" pitchFamily="18" charset="0"/>
                        </a:rPr>
                        <a:t>Расходы на </a:t>
                      </a:r>
                      <a:r>
                        <a:rPr lang="ru-RU" sz="900" u="none" strike="noStrike" dirty="0">
                          <a:effectLst/>
                          <a:latin typeface="Times New Roman" panose="02020603050405020304" pitchFamily="18" charset="0"/>
                          <a:cs typeface="Times New Roman" panose="02020603050405020304" pitchFamily="18" charset="0"/>
                        </a:rPr>
                        <a:t>реализацию Указов </a:t>
                      </a:r>
                      <a:r>
                        <a:rPr lang="ru-RU" sz="900" u="none" strike="noStrike" dirty="0" smtClean="0">
                          <a:effectLst/>
                          <a:latin typeface="Times New Roman" panose="02020603050405020304" pitchFamily="18" charset="0"/>
                          <a:cs typeface="Times New Roman" panose="02020603050405020304" pitchFamily="18" charset="0"/>
                        </a:rPr>
                        <a:t>в 2016 году, тыс. рублей</a:t>
                      </a:r>
                      <a:endParaRPr lang="ru-RU" sz="900" b="1"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1122795">
                <a:tc vMerge="1">
                  <a:txBody>
                    <a:bodyPr/>
                    <a:lstStyle/>
                    <a:p>
                      <a:endParaRPr lang="ru-RU"/>
                    </a:p>
                  </a:txBody>
                  <a:tcPr/>
                </a:tc>
                <a:tc>
                  <a:txBody>
                    <a:bodyPr/>
                    <a:lstStyle/>
                    <a:p>
                      <a:pPr algn="ctr" fontAlgn="ctr"/>
                      <a:r>
                        <a:rPr lang="ru-RU" sz="900" b="0" u="none" strike="noStrike" dirty="0" smtClean="0">
                          <a:effectLst/>
                          <a:latin typeface="Times New Roman" panose="02020603050405020304" pitchFamily="18" charset="0"/>
                          <a:cs typeface="Times New Roman" panose="02020603050405020304" pitchFamily="18" charset="0"/>
                        </a:rPr>
                        <a:t>Предусмотрено законом о бюджете</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tcPr>
                </a:tc>
                <a:tc>
                  <a:txBody>
                    <a:bodyPr/>
                    <a:lstStyle/>
                    <a:p>
                      <a:pPr algn="ctr" fontAlgn="ctr"/>
                      <a:r>
                        <a:rPr lang="ru-RU" sz="900" b="0" i="0" u="none" strike="noStrike" dirty="0" smtClean="0">
                          <a:solidFill>
                            <a:srgbClr val="000000"/>
                          </a:solidFill>
                          <a:effectLst/>
                          <a:latin typeface="Times New Roman" panose="02020603050405020304" pitchFamily="18" charset="0"/>
                          <a:cs typeface="Times New Roman" panose="02020603050405020304" pitchFamily="18" charset="0"/>
                        </a:rPr>
                        <a:t>Фактические расходы</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Собственные средства консолидированного бюджета региона </a:t>
                      </a:r>
                      <a:endParaRPr lang="ru-RU" sz="9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Средства межбюджетных трансфертов из федерального бюджета</a:t>
                      </a:r>
                      <a:endParaRPr lang="ru-RU" sz="9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Иные источники финансирования, в том числе средства Фонда содействия реформированию ЖКХ</a:t>
                      </a:r>
                      <a:endParaRPr lang="ru-RU" sz="9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tcPr>
                </a:tc>
              </a:tr>
              <a:tr h="173349">
                <a:tc>
                  <a:txBody>
                    <a:bodyPr/>
                    <a:lstStyle/>
                    <a:p>
                      <a:pPr algn="l" fontAlgn="ctr"/>
                      <a:r>
                        <a:rPr lang="ru-RU" sz="900" b="1" u="none" strike="noStrike" dirty="0">
                          <a:effectLst/>
                          <a:latin typeface="Times New Roman" panose="02020603050405020304" pitchFamily="18" charset="0"/>
                          <a:cs typeface="Times New Roman" panose="02020603050405020304" pitchFamily="18" charset="0"/>
                        </a:rPr>
                        <a:t>Всего</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b="1" u="none" strike="noStrike" dirty="0" smtClean="0">
                          <a:effectLst/>
                          <a:latin typeface="Times New Roman" panose="02020603050405020304" pitchFamily="18" charset="0"/>
                          <a:cs typeface="Times New Roman" panose="02020603050405020304" pitchFamily="18" charset="0"/>
                        </a:rPr>
                        <a:t>6 117 232,9</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b="1" i="0" u="none" strike="noStrike" dirty="0" smtClean="0">
                          <a:effectLst/>
                          <a:latin typeface="Times New Roman" panose="02020603050405020304" pitchFamily="18" charset="0"/>
                          <a:cs typeface="Times New Roman" panose="02020603050405020304" pitchFamily="18" charset="0"/>
                        </a:rPr>
                        <a:t>5 492 874,7</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b="1" i="1" u="none" strike="noStrike" dirty="0" smtClean="0">
                          <a:effectLst/>
                          <a:latin typeface="Times New Roman" panose="02020603050405020304" pitchFamily="18" charset="0"/>
                          <a:cs typeface="Times New Roman" panose="02020603050405020304" pitchFamily="18" charset="0"/>
                        </a:rPr>
                        <a:t>3 713 511,3</a:t>
                      </a:r>
                      <a:endParaRPr lang="ru-RU" sz="900" b="1" i="1"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b="1" i="1" u="none" strike="noStrike" dirty="0">
                          <a:effectLst/>
                          <a:latin typeface="Times New Roman" panose="02020603050405020304" pitchFamily="18" charset="0"/>
                          <a:cs typeface="Times New Roman" panose="02020603050405020304" pitchFamily="18" charset="0"/>
                        </a:rPr>
                        <a:t>1 </a:t>
                      </a:r>
                      <a:r>
                        <a:rPr lang="ru-RU" sz="900" b="1" i="1" u="none" strike="noStrike" dirty="0" smtClean="0">
                          <a:effectLst/>
                          <a:latin typeface="Times New Roman" panose="02020603050405020304" pitchFamily="18" charset="0"/>
                          <a:cs typeface="Times New Roman" panose="02020603050405020304" pitchFamily="18" charset="0"/>
                        </a:rPr>
                        <a:t>093 329,8</a:t>
                      </a:r>
                      <a:endParaRPr lang="ru-RU" sz="900" b="1" i="1"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b="1" i="1" u="none" strike="noStrike" dirty="0" smtClean="0">
                          <a:effectLst/>
                          <a:latin typeface="Times New Roman" panose="02020603050405020304" pitchFamily="18" charset="0"/>
                          <a:cs typeface="Times New Roman" panose="02020603050405020304" pitchFamily="18" charset="0"/>
                        </a:rPr>
                        <a:t>681 607,2</a:t>
                      </a:r>
                      <a:endParaRPr lang="ru-RU" sz="900" b="1" i="1"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r>
              <a:tr h="160505">
                <a:tc>
                  <a:txBody>
                    <a:bodyPr/>
                    <a:lstStyle/>
                    <a:p>
                      <a:pPr algn="just" fontAlgn="ctr"/>
                      <a:r>
                        <a:rPr lang="ru-RU" sz="900" b="1" u="none" strike="noStrike" dirty="0" smtClean="0">
                          <a:effectLst/>
                          <a:latin typeface="Times New Roman" panose="02020603050405020304" pitchFamily="18" charset="0"/>
                          <a:cs typeface="Times New Roman" panose="02020603050405020304" pitchFamily="18" charset="0"/>
                        </a:rPr>
                        <a:t>№ </a:t>
                      </a:r>
                      <a:r>
                        <a:rPr lang="ru-RU" sz="900" b="1" u="none" strike="noStrike" dirty="0">
                          <a:effectLst/>
                          <a:latin typeface="Times New Roman" panose="02020603050405020304" pitchFamily="18" charset="0"/>
                          <a:cs typeface="Times New Roman" panose="02020603050405020304" pitchFamily="18" charset="0"/>
                        </a:rPr>
                        <a:t>596 «О долгосрочной государственной экономической политике»</a:t>
                      </a:r>
                      <a:endParaRPr lang="ru-RU" sz="900" b="1"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1000" b="1" u="none" strike="noStrike" dirty="0">
                          <a:effectLst/>
                          <a:latin typeface="Times New Roman" panose="02020603050405020304" pitchFamily="18" charset="0"/>
                          <a:cs typeface="Times New Roman" panose="02020603050405020304" pitchFamily="18" charset="0"/>
                        </a:rPr>
                        <a:t>4 </a:t>
                      </a:r>
                      <a:r>
                        <a:rPr lang="ru-RU" sz="1000" b="1" u="none" strike="noStrike" dirty="0" smtClean="0">
                          <a:effectLst/>
                          <a:latin typeface="Times New Roman" panose="02020603050405020304" pitchFamily="18" charset="0"/>
                          <a:cs typeface="Times New Roman" panose="02020603050405020304" pitchFamily="18" charset="0"/>
                        </a:rPr>
                        <a:t>909,4</a:t>
                      </a:r>
                      <a:endParaRPr lang="ru-RU" sz="1000" b="1"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1000" b="1" i="0" u="none" strike="noStrike" dirty="0" smtClean="0">
                          <a:effectLst/>
                          <a:latin typeface="Times New Roman" panose="02020603050405020304" pitchFamily="18" charset="0"/>
                          <a:cs typeface="Times New Roman" panose="02020603050405020304" pitchFamily="18" charset="0"/>
                        </a:rPr>
                        <a:t>4 426,4</a:t>
                      </a:r>
                      <a:endParaRPr lang="ru-RU" sz="1000" b="1"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1000" b="1" i="1" u="none" strike="noStrike" dirty="0">
                          <a:effectLst/>
                          <a:latin typeface="Times New Roman" panose="02020603050405020304" pitchFamily="18" charset="0"/>
                          <a:cs typeface="Times New Roman" panose="02020603050405020304" pitchFamily="18" charset="0"/>
                        </a:rPr>
                        <a:t>4 </a:t>
                      </a:r>
                      <a:r>
                        <a:rPr lang="ru-RU" sz="1000" b="1" i="1" u="none" strike="noStrike" dirty="0" smtClean="0">
                          <a:effectLst/>
                          <a:latin typeface="Times New Roman" panose="02020603050405020304" pitchFamily="18" charset="0"/>
                          <a:cs typeface="Times New Roman" panose="02020603050405020304" pitchFamily="18" charset="0"/>
                        </a:rPr>
                        <a:t>426,4</a:t>
                      </a:r>
                      <a:endParaRPr lang="ru-RU" sz="1000" b="1"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1000" b="1" i="1" u="none" strike="noStrike">
                          <a:effectLst/>
                          <a:latin typeface="Times New Roman" panose="02020603050405020304" pitchFamily="18" charset="0"/>
                          <a:cs typeface="Times New Roman" panose="02020603050405020304" pitchFamily="18" charset="0"/>
                        </a:rPr>
                        <a:t>0,0</a:t>
                      </a:r>
                    </a:p>
                  </a:txBody>
                  <a:tcPr marL="5201" marR="5201" marT="5201"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1000" b="1" i="1" u="none" strike="noStrike" dirty="0">
                          <a:effectLst/>
                          <a:latin typeface="Times New Roman" panose="02020603050405020304" pitchFamily="18" charset="0"/>
                          <a:cs typeface="Times New Roman" panose="02020603050405020304" pitchFamily="18" charset="0"/>
                        </a:rPr>
                        <a:t>0,0</a:t>
                      </a:r>
                    </a:p>
                  </a:txBody>
                  <a:tcPr marL="5201" marR="5201" marT="5201"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r>
              <a:tr h="983107">
                <a:tc>
                  <a:txBody>
                    <a:bodyPr/>
                    <a:lstStyle/>
                    <a:p>
                      <a:pPr algn="just" fontAlgn="t"/>
                      <a:r>
                        <a:rPr lang="ru-RU" sz="900" u="none" strike="noStrike" dirty="0">
                          <a:effectLst/>
                          <a:latin typeface="Times New Roman" panose="02020603050405020304" pitchFamily="18" charset="0"/>
                          <a:cs typeface="Times New Roman" panose="02020603050405020304" pitchFamily="18" charset="0"/>
                        </a:rPr>
                        <a:t>субсидирование части затрат по проектам, победившим в отборе инновационных проектов с целью получения государственной поддержки за счет средств республиканского бюджета Чувашской Республики, осуществляемой Комиссией по отбору наиболее перспективных и приоритетных инновационных проектов на уплату процентов по кредитам, привлеченным на реализацию перспективных и приоритетных инновационных проектов, лизинговых платежей по договорам лизинга, заключенным с российскими лизинговыми компаниями на приобретение технологического оборудования</a:t>
                      </a:r>
                      <a:endParaRPr lang="ru-RU" sz="900" b="0" i="0" u="none" strike="noStrike" dirty="0">
                        <a:effectLst/>
                        <a:latin typeface="Times New Roman" panose="02020603050405020304" pitchFamily="18" charset="0"/>
                        <a:cs typeface="Times New Roman" panose="02020603050405020304" pitchFamily="18" charset="0"/>
                      </a:endParaRPr>
                    </a:p>
                  </a:txBody>
                  <a:tcPr marL="5201" marR="5201" marT="5201" marB="0">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4 </a:t>
                      </a:r>
                      <a:r>
                        <a:rPr lang="ru-RU" sz="1000" u="none" strike="noStrike" dirty="0" smtClean="0">
                          <a:effectLst/>
                          <a:latin typeface="Times New Roman" panose="02020603050405020304" pitchFamily="18" charset="0"/>
                          <a:cs typeface="Times New Roman" panose="02020603050405020304" pitchFamily="18" charset="0"/>
                        </a:rPr>
                        <a:t>909,4</a:t>
                      </a:r>
                      <a:endParaRPr lang="ru-RU" sz="10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1000" b="0" i="0" u="none" strike="noStrike" dirty="0" smtClean="0">
                          <a:effectLst/>
                          <a:latin typeface="Times New Roman" panose="02020603050405020304" pitchFamily="18" charset="0"/>
                          <a:cs typeface="Times New Roman" panose="02020603050405020304" pitchFamily="18" charset="0"/>
                        </a:rPr>
                        <a:t>4 426,4</a:t>
                      </a:r>
                      <a:endParaRPr lang="ru-RU" sz="10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4 </a:t>
                      </a:r>
                      <a:r>
                        <a:rPr lang="ru-RU" sz="1000" i="1" u="none" strike="noStrike" dirty="0" smtClean="0">
                          <a:effectLst/>
                          <a:latin typeface="Times New Roman" panose="02020603050405020304" pitchFamily="18" charset="0"/>
                          <a:cs typeface="Times New Roman" panose="02020603050405020304" pitchFamily="18" charset="0"/>
                        </a:rPr>
                        <a:t>426,4</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0,0</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0,0</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r>
              <a:tr h="160505">
                <a:tc>
                  <a:txBody>
                    <a:bodyPr/>
                    <a:lstStyle/>
                    <a:p>
                      <a:pPr algn="just" fontAlgn="ctr"/>
                      <a:r>
                        <a:rPr lang="ru-RU" sz="900" b="1" u="none" strike="noStrike" dirty="0" smtClean="0">
                          <a:effectLst/>
                          <a:latin typeface="Times New Roman" panose="02020603050405020304" pitchFamily="18" charset="0"/>
                          <a:cs typeface="Times New Roman" panose="02020603050405020304" pitchFamily="18" charset="0"/>
                        </a:rPr>
                        <a:t>№ </a:t>
                      </a:r>
                      <a:r>
                        <a:rPr lang="ru-RU" sz="900" b="1" u="none" strike="noStrike" dirty="0">
                          <a:effectLst/>
                          <a:latin typeface="Times New Roman" panose="02020603050405020304" pitchFamily="18" charset="0"/>
                          <a:cs typeface="Times New Roman" panose="02020603050405020304" pitchFamily="18" charset="0"/>
                        </a:rPr>
                        <a:t>597 «О мероприятиях по реализации государственной социальной политики»</a:t>
                      </a:r>
                      <a:endParaRPr lang="ru-RU" sz="900" b="1"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b="1" u="none" strike="noStrike">
                          <a:effectLst/>
                          <a:latin typeface="Times New Roman" panose="02020603050405020304" pitchFamily="18" charset="0"/>
                          <a:cs typeface="Times New Roman" panose="02020603050405020304" pitchFamily="18" charset="0"/>
                        </a:rPr>
                        <a:t>2 689 887,9</a:t>
                      </a:r>
                      <a:endParaRPr lang="ru-RU" sz="1000" b="1" i="0" u="none" strike="noStrike">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b="1" i="0" u="none" strike="noStrike" dirty="0" smtClean="0">
                          <a:effectLst/>
                          <a:latin typeface="Times New Roman" panose="02020603050405020304" pitchFamily="18" charset="0"/>
                          <a:cs typeface="Times New Roman" panose="02020603050405020304" pitchFamily="18" charset="0"/>
                        </a:rPr>
                        <a:t>2 689 872,9</a:t>
                      </a:r>
                      <a:endParaRPr lang="ru-RU" sz="1000" b="1"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b="1" i="1" u="none" strike="noStrike" dirty="0">
                          <a:effectLst/>
                          <a:latin typeface="Times New Roman" panose="02020603050405020304" pitchFamily="18" charset="0"/>
                          <a:cs typeface="Times New Roman" panose="02020603050405020304" pitchFamily="18" charset="0"/>
                        </a:rPr>
                        <a:t>2 344 </a:t>
                      </a:r>
                      <a:r>
                        <a:rPr lang="ru-RU" sz="1000" b="1" i="1" u="none" strike="noStrike" dirty="0" smtClean="0">
                          <a:effectLst/>
                          <a:latin typeface="Times New Roman" panose="02020603050405020304" pitchFamily="18" charset="0"/>
                          <a:cs typeface="Times New Roman" panose="02020603050405020304" pitchFamily="18" charset="0"/>
                        </a:rPr>
                        <a:t>551,9</a:t>
                      </a:r>
                      <a:endParaRPr lang="ru-RU" sz="1000" b="1"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b="1" i="1" u="none" strike="noStrike" dirty="0">
                          <a:effectLst/>
                          <a:latin typeface="Times New Roman" panose="02020603050405020304" pitchFamily="18" charset="0"/>
                          <a:cs typeface="Times New Roman" panose="02020603050405020304" pitchFamily="18" charset="0"/>
                        </a:rPr>
                        <a:t>341 771,2</a:t>
                      </a: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b="1" i="1" u="none" strike="noStrike" dirty="0">
                          <a:effectLst/>
                          <a:latin typeface="Times New Roman" panose="02020603050405020304" pitchFamily="18" charset="0"/>
                          <a:cs typeface="Times New Roman" panose="02020603050405020304" pitchFamily="18" charset="0"/>
                        </a:rPr>
                        <a:t>3 549,8</a:t>
                      </a: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r>
              <a:tr h="160505">
                <a:tc>
                  <a:txBody>
                    <a:bodyPr/>
                    <a:lstStyle/>
                    <a:p>
                      <a:pPr algn="just" fontAlgn="ctr"/>
                      <a:r>
                        <a:rPr lang="ru-RU" sz="900" u="none" strike="noStrike" dirty="0" smtClean="0">
                          <a:effectLst/>
                          <a:latin typeface="Times New Roman" panose="02020603050405020304" pitchFamily="18" charset="0"/>
                          <a:cs typeface="Times New Roman" panose="02020603050405020304" pitchFamily="18" charset="0"/>
                        </a:rPr>
                        <a:t>повышение </a:t>
                      </a:r>
                      <a:r>
                        <a:rPr lang="ru-RU" sz="900" u="none" strike="noStrike" dirty="0">
                          <a:effectLst/>
                          <a:latin typeface="Times New Roman" panose="02020603050405020304" pitchFamily="18" charset="0"/>
                          <a:cs typeface="Times New Roman" panose="02020603050405020304" pitchFamily="18" charset="0"/>
                        </a:rPr>
                        <a:t>заработной платы работников бюджетной сферы</a:t>
                      </a:r>
                      <a:endParaRPr lang="ru-RU" sz="9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2 664 467,9</a:t>
                      </a:r>
                      <a:endParaRPr lang="ru-RU" sz="1000" b="0" i="0" u="none" strike="noStrike">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b="0" i="0" u="none" strike="noStrike" dirty="0" smtClean="0">
                          <a:effectLst/>
                          <a:latin typeface="Times New Roman" panose="02020603050405020304" pitchFamily="18" charset="0"/>
                          <a:cs typeface="Times New Roman" panose="02020603050405020304" pitchFamily="18" charset="0"/>
                        </a:rPr>
                        <a:t>2 664 467,9</a:t>
                      </a:r>
                      <a:endParaRPr lang="ru-RU" sz="10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2 322 696,7</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341 771,2</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0,0</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r>
              <a:tr h="284671">
                <a:tc>
                  <a:txBody>
                    <a:bodyPr/>
                    <a:lstStyle/>
                    <a:p>
                      <a:pPr algn="just" fontAlgn="ctr"/>
                      <a:r>
                        <a:rPr lang="ru-RU" sz="900" u="none" strike="noStrike" dirty="0">
                          <a:effectLst/>
                          <a:latin typeface="Times New Roman" panose="02020603050405020304" pitchFamily="18" charset="0"/>
                          <a:cs typeface="Times New Roman" panose="02020603050405020304" pitchFamily="18" charset="0"/>
                        </a:rPr>
                        <a:t>меры, направленные на увеличение поддержки социально ориентированных некоммерческих организаций </a:t>
                      </a:r>
                      <a:endParaRPr lang="ru-RU" sz="9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350,0</a:t>
                      </a:r>
                      <a:endParaRPr lang="ru-RU" sz="10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b="0" i="0" u="none" strike="noStrike" dirty="0" smtClean="0">
                          <a:effectLst/>
                          <a:latin typeface="Times New Roman" panose="02020603050405020304" pitchFamily="18" charset="0"/>
                          <a:cs typeface="Times New Roman" panose="02020603050405020304" pitchFamily="18" charset="0"/>
                        </a:rPr>
                        <a:t>350,0</a:t>
                      </a:r>
                      <a:endParaRPr lang="ru-RU" sz="10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i="1" u="none" strike="noStrike">
                          <a:effectLst/>
                          <a:latin typeface="Times New Roman" panose="02020603050405020304" pitchFamily="18" charset="0"/>
                          <a:cs typeface="Times New Roman" panose="02020603050405020304" pitchFamily="18" charset="0"/>
                        </a:rPr>
                        <a:t>350,0</a:t>
                      </a:r>
                      <a:endParaRPr lang="ru-RU" sz="1000" b="0" i="1" u="none" strike="noStrike">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0,0</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0,0</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r>
              <a:tr h="284671">
                <a:tc>
                  <a:txBody>
                    <a:bodyPr/>
                    <a:lstStyle/>
                    <a:p>
                      <a:pPr algn="just" fontAlgn="ctr"/>
                      <a:r>
                        <a:rPr lang="ru-RU" sz="900" u="none" strike="noStrike" dirty="0">
                          <a:effectLst/>
                          <a:latin typeface="Times New Roman" panose="02020603050405020304" pitchFamily="18" charset="0"/>
                          <a:cs typeface="Times New Roman" panose="02020603050405020304" pitchFamily="18" charset="0"/>
                        </a:rPr>
                        <a:t>увеличение к 2018 году в два раза количества выставочных проектов, осуществляемых в субъектах </a:t>
                      </a:r>
                      <a:r>
                        <a:rPr lang="ru-RU" sz="900" u="none" strike="noStrike" dirty="0" smtClean="0">
                          <a:effectLst/>
                          <a:latin typeface="Times New Roman" panose="02020603050405020304" pitchFamily="18" charset="0"/>
                          <a:cs typeface="Times New Roman" panose="02020603050405020304" pitchFamily="18" charset="0"/>
                        </a:rPr>
                        <a:t>РФ</a:t>
                      </a:r>
                      <a:endParaRPr lang="ru-RU" sz="9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21 700,0</a:t>
                      </a:r>
                      <a:endParaRPr lang="ru-RU" sz="10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b="0" i="0" u="none" strike="noStrike" dirty="0" smtClean="0">
                          <a:effectLst/>
                          <a:latin typeface="Times New Roman" panose="02020603050405020304" pitchFamily="18" charset="0"/>
                          <a:cs typeface="Times New Roman" panose="02020603050405020304" pitchFamily="18" charset="0"/>
                        </a:rPr>
                        <a:t>21 700,0</a:t>
                      </a:r>
                      <a:endParaRPr lang="ru-RU" sz="10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18 384,2</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0,0</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3 315,8</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r>
              <a:tr h="284671">
                <a:tc>
                  <a:txBody>
                    <a:bodyPr/>
                    <a:lstStyle/>
                    <a:p>
                      <a:pPr algn="just" fontAlgn="ctr"/>
                      <a:r>
                        <a:rPr lang="ru-RU" sz="900" u="none" strike="noStrike" dirty="0">
                          <a:effectLst/>
                          <a:latin typeface="Times New Roman" panose="02020603050405020304" pitchFamily="18" charset="0"/>
                          <a:cs typeface="Times New Roman" panose="02020603050405020304" pitchFamily="18" charset="0"/>
                        </a:rPr>
                        <a:t>увеличение к 2015 году до 4 тыс. количества государственных стипендий для выдающихся деятелей культуры и искусства и молодых талантливых авторов</a:t>
                      </a:r>
                      <a:endParaRPr lang="ru-RU" sz="9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540,0</a:t>
                      </a:r>
                      <a:endParaRPr lang="ru-RU" sz="10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b="0" i="0" u="none" strike="noStrike" dirty="0" smtClean="0">
                          <a:effectLst/>
                          <a:latin typeface="Times New Roman" panose="02020603050405020304" pitchFamily="18" charset="0"/>
                          <a:cs typeface="Times New Roman" panose="02020603050405020304" pitchFamily="18" charset="0"/>
                        </a:rPr>
                        <a:t>525,0</a:t>
                      </a:r>
                      <a:endParaRPr lang="ru-RU" sz="10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i="1" u="none" strike="noStrike" dirty="0" smtClean="0">
                          <a:effectLst/>
                          <a:latin typeface="Times New Roman" panose="02020603050405020304" pitchFamily="18" charset="0"/>
                          <a:cs typeface="Times New Roman" panose="02020603050405020304" pitchFamily="18" charset="0"/>
                        </a:rPr>
                        <a:t>525,0</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0,0</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0,0</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r>
              <a:tr h="424358">
                <a:tc>
                  <a:txBody>
                    <a:bodyPr/>
                    <a:lstStyle/>
                    <a:p>
                      <a:pPr algn="just" fontAlgn="ctr"/>
                      <a:r>
                        <a:rPr lang="ru-RU" sz="900" u="none" strike="noStrike" dirty="0">
                          <a:effectLst/>
                          <a:latin typeface="Times New Roman" panose="02020603050405020304" pitchFamily="18" charset="0"/>
                          <a:cs typeface="Times New Roman" panose="02020603050405020304" pitchFamily="18" charset="0"/>
                        </a:rPr>
                        <a:t>увеличение к 2018 году в целях выявления и поддержки юных талантов числа детей, привлекаемых к участию в творческих мероприятиях, до 8 процентов от общего числа </a:t>
                      </a:r>
                      <a:r>
                        <a:rPr lang="ru-RU" sz="900" u="none" strike="noStrike" dirty="0" smtClean="0">
                          <a:effectLst/>
                          <a:latin typeface="Times New Roman" panose="02020603050405020304" pitchFamily="18" charset="0"/>
                          <a:cs typeface="Times New Roman" panose="02020603050405020304" pitchFamily="18" charset="0"/>
                        </a:rPr>
                        <a:t>детей</a:t>
                      </a:r>
                      <a:endParaRPr lang="ru-RU" sz="9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2 830,0</a:t>
                      </a:r>
                      <a:endParaRPr lang="ru-RU" sz="1000" b="0" i="0" u="none" strike="noStrike">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b="0" i="0" u="none" strike="noStrike" dirty="0" smtClean="0">
                          <a:effectLst/>
                          <a:latin typeface="Times New Roman" panose="02020603050405020304" pitchFamily="18" charset="0"/>
                          <a:cs typeface="Times New Roman" panose="02020603050405020304" pitchFamily="18" charset="0"/>
                        </a:rPr>
                        <a:t>2 830,0</a:t>
                      </a:r>
                      <a:endParaRPr lang="ru-RU" sz="10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2 596,0</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0,0</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234,0</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5400000" scaled="1"/>
                      <a:tileRect/>
                    </a:gradFill>
                  </a:tcPr>
                </a:tc>
              </a:tr>
              <a:tr h="160505">
                <a:tc>
                  <a:txBody>
                    <a:bodyPr/>
                    <a:lstStyle/>
                    <a:p>
                      <a:pPr algn="just" fontAlgn="ctr"/>
                      <a:r>
                        <a:rPr lang="ru-RU" sz="900" b="1" u="none" strike="noStrike" dirty="0">
                          <a:effectLst/>
                          <a:latin typeface="Times New Roman" panose="02020603050405020304" pitchFamily="18" charset="0"/>
                          <a:cs typeface="Times New Roman" panose="02020603050405020304" pitchFamily="18" charset="0"/>
                        </a:rPr>
                        <a:t>№ 598 «О совершенствовании государственной политики в сфере здравоохранения»</a:t>
                      </a:r>
                      <a:endParaRPr lang="ru-RU" sz="900" b="1"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b="1" u="none" strike="noStrike">
                          <a:effectLst/>
                          <a:latin typeface="Times New Roman" panose="02020603050405020304" pitchFamily="18" charset="0"/>
                          <a:cs typeface="Times New Roman" panose="02020603050405020304" pitchFamily="18" charset="0"/>
                        </a:rPr>
                        <a:t>558 309,5</a:t>
                      </a:r>
                      <a:endParaRPr lang="ru-RU" sz="1000" b="1" i="0" u="none" strike="noStrike">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b="1" i="0" u="none" strike="noStrike" dirty="0" smtClean="0">
                          <a:effectLst/>
                          <a:latin typeface="Times New Roman" panose="02020603050405020304" pitchFamily="18" charset="0"/>
                          <a:cs typeface="Times New Roman" panose="02020603050405020304" pitchFamily="18" charset="0"/>
                        </a:rPr>
                        <a:t>551 229,1</a:t>
                      </a:r>
                      <a:endParaRPr lang="ru-RU" sz="1000" b="1"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b="1" i="1" u="none" strike="noStrike">
                          <a:effectLst/>
                          <a:latin typeface="Times New Roman" panose="02020603050405020304" pitchFamily="18" charset="0"/>
                          <a:cs typeface="Times New Roman" panose="02020603050405020304" pitchFamily="18" charset="0"/>
                        </a:rPr>
                        <a:t>194 792,5</a:t>
                      </a: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b="1" i="1" u="none" strike="noStrike" dirty="0" smtClean="0">
                          <a:effectLst/>
                          <a:latin typeface="Times New Roman" panose="02020603050405020304" pitchFamily="18" charset="0"/>
                          <a:cs typeface="Times New Roman" panose="02020603050405020304" pitchFamily="18" charset="0"/>
                        </a:rPr>
                        <a:t>356 436,6</a:t>
                      </a:r>
                      <a:endParaRPr lang="ru-RU" sz="1000" b="1"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b="1" i="1" u="none" strike="noStrike" dirty="0">
                          <a:effectLst/>
                          <a:latin typeface="Times New Roman" panose="02020603050405020304" pitchFamily="18" charset="0"/>
                          <a:cs typeface="Times New Roman" panose="02020603050405020304" pitchFamily="18" charset="0"/>
                        </a:rPr>
                        <a:t>0,0</a:t>
                      </a: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r>
              <a:tr h="424358">
                <a:tc>
                  <a:txBody>
                    <a:bodyPr/>
                    <a:lstStyle/>
                    <a:p>
                      <a:pPr algn="just" fontAlgn="ctr"/>
                      <a:r>
                        <a:rPr lang="ru-RU" sz="900" u="none" strike="noStrike" dirty="0">
                          <a:effectLst/>
                          <a:latin typeface="Times New Roman" panose="02020603050405020304" pitchFamily="18" charset="0"/>
                          <a:cs typeface="Times New Roman" panose="02020603050405020304" pitchFamily="18" charset="0"/>
                        </a:rPr>
                        <a:t>повышение квалификации медицинских кадров, проведение оценки уровня их квалификации, поэтапное устранение дефицита медицинских кадров, а также дифференцированные меры социальной поддержки медицинских </a:t>
                      </a:r>
                      <a:r>
                        <a:rPr lang="ru-RU" sz="900" u="none" strike="noStrike" dirty="0" smtClean="0">
                          <a:effectLst/>
                          <a:latin typeface="Times New Roman" panose="02020603050405020304" pitchFamily="18" charset="0"/>
                          <a:cs typeface="Times New Roman" panose="02020603050405020304" pitchFamily="18" charset="0"/>
                        </a:rPr>
                        <a:t>работников</a:t>
                      </a:r>
                      <a:endParaRPr lang="ru-RU" sz="9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2 025,3</a:t>
                      </a:r>
                      <a:endParaRPr lang="ru-RU" sz="10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b="0" i="0" u="none" strike="noStrike" dirty="0" smtClean="0">
                          <a:effectLst/>
                          <a:latin typeface="Times New Roman" panose="02020603050405020304" pitchFamily="18" charset="0"/>
                          <a:cs typeface="Times New Roman" panose="02020603050405020304" pitchFamily="18" charset="0"/>
                        </a:rPr>
                        <a:t>2 025,3</a:t>
                      </a:r>
                      <a:endParaRPr lang="ru-RU" sz="10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i="1" u="none" strike="noStrike">
                          <a:effectLst/>
                          <a:latin typeface="Times New Roman" panose="02020603050405020304" pitchFamily="18" charset="0"/>
                          <a:cs typeface="Times New Roman" panose="02020603050405020304" pitchFamily="18" charset="0"/>
                        </a:rPr>
                        <a:t>2 025,3</a:t>
                      </a:r>
                      <a:endParaRPr lang="ru-RU" sz="1000" b="0" i="1" u="none" strike="noStrike">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0,0</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0,0</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r>
              <a:tr h="284671">
                <a:tc>
                  <a:txBody>
                    <a:bodyPr/>
                    <a:lstStyle/>
                    <a:p>
                      <a:pPr algn="just" fontAlgn="ctr"/>
                      <a:r>
                        <a:rPr lang="ru-RU" sz="900" u="none" strike="noStrike" dirty="0">
                          <a:effectLst/>
                          <a:latin typeface="Times New Roman" panose="02020603050405020304" pitchFamily="18" charset="0"/>
                          <a:cs typeface="Times New Roman" panose="02020603050405020304" pitchFamily="18" charset="0"/>
                        </a:rPr>
                        <a:t>модернизация наркологической службы, меры по противодействию злоупотреблению наркотиками и их незаконному обороту</a:t>
                      </a:r>
                      <a:endParaRPr lang="ru-RU" sz="9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u="none" strike="noStrike">
                          <a:effectLst/>
                          <a:latin typeface="Times New Roman" panose="02020603050405020304" pitchFamily="18" charset="0"/>
                          <a:cs typeface="Times New Roman" panose="02020603050405020304" pitchFamily="18" charset="0"/>
                        </a:rPr>
                        <a:t>922,7</a:t>
                      </a:r>
                      <a:endParaRPr lang="ru-RU" sz="1000" b="0" i="0" u="none" strike="noStrike">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b="0" i="0" u="none" strike="noStrike" dirty="0" smtClean="0">
                          <a:effectLst/>
                          <a:latin typeface="Times New Roman" panose="02020603050405020304" pitchFamily="18" charset="0"/>
                          <a:cs typeface="Times New Roman" panose="02020603050405020304" pitchFamily="18" charset="0"/>
                        </a:rPr>
                        <a:t>922,7</a:t>
                      </a:r>
                      <a:endParaRPr lang="ru-RU" sz="10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922,7</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0,0</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0,0</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r>
              <a:tr h="284671">
                <a:tc>
                  <a:txBody>
                    <a:bodyPr/>
                    <a:lstStyle/>
                    <a:p>
                      <a:pPr algn="just" fontAlgn="ctr"/>
                      <a:r>
                        <a:rPr lang="ru-RU" sz="900" u="none" strike="noStrike" dirty="0">
                          <a:effectLst/>
                          <a:latin typeface="Times New Roman" panose="02020603050405020304" pitchFamily="18" charset="0"/>
                          <a:cs typeface="Times New Roman" panose="02020603050405020304" pitchFamily="18" charset="0"/>
                        </a:rPr>
                        <a:t>снижение смертности от болезней системы кровообращения, новообразований и туберкулеза </a:t>
                      </a:r>
                      <a:endParaRPr lang="ru-RU" sz="9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542 068,2</a:t>
                      </a:r>
                      <a:endParaRPr lang="ru-RU" sz="10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b="0" i="0" u="none" strike="noStrike" dirty="0" smtClean="0">
                          <a:effectLst/>
                          <a:latin typeface="Times New Roman" panose="02020603050405020304" pitchFamily="18" charset="0"/>
                          <a:cs typeface="Times New Roman" panose="02020603050405020304" pitchFamily="18" charset="0"/>
                        </a:rPr>
                        <a:t>534 987,8</a:t>
                      </a:r>
                      <a:endParaRPr lang="ru-RU" sz="10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i="1" u="none" strike="noStrike">
                          <a:effectLst/>
                          <a:latin typeface="Times New Roman" panose="02020603050405020304" pitchFamily="18" charset="0"/>
                          <a:cs typeface="Times New Roman" panose="02020603050405020304" pitchFamily="18" charset="0"/>
                        </a:rPr>
                        <a:t>178 551,2</a:t>
                      </a:r>
                      <a:endParaRPr lang="ru-RU" sz="1000" b="0" i="1" u="none" strike="noStrike">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i="1" u="none" strike="noStrike" dirty="0" smtClean="0">
                          <a:effectLst/>
                          <a:latin typeface="Times New Roman" panose="02020603050405020304" pitchFamily="18" charset="0"/>
                          <a:cs typeface="Times New Roman" panose="02020603050405020304" pitchFamily="18" charset="0"/>
                        </a:rPr>
                        <a:t>356 436,6</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0,0</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r>
              <a:tr h="214714">
                <a:tc>
                  <a:txBody>
                    <a:bodyPr/>
                    <a:lstStyle/>
                    <a:p>
                      <a:pPr algn="just" fontAlgn="ctr"/>
                      <a:r>
                        <a:rPr lang="ru-RU" sz="900" u="none" strike="noStrike" dirty="0">
                          <a:effectLst/>
                          <a:latin typeface="Times New Roman" panose="02020603050405020304" pitchFamily="18" charset="0"/>
                          <a:cs typeface="Times New Roman" panose="02020603050405020304" pitchFamily="18" charset="0"/>
                        </a:rPr>
                        <a:t>снижение младенческой смертности, охрана здоровья ребенка и </a:t>
                      </a:r>
                      <a:r>
                        <a:rPr lang="ru-RU" sz="900" u="none" strike="noStrike" dirty="0" smtClean="0">
                          <a:effectLst/>
                          <a:latin typeface="Times New Roman" panose="02020603050405020304" pitchFamily="18" charset="0"/>
                          <a:cs typeface="Times New Roman" panose="02020603050405020304" pitchFamily="18" charset="0"/>
                        </a:rPr>
                        <a:t>материнства</a:t>
                      </a:r>
                      <a:endParaRPr lang="ru-RU" sz="9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u="none" strike="noStrike" dirty="0">
                          <a:effectLst/>
                          <a:latin typeface="Times New Roman" panose="02020603050405020304" pitchFamily="18" charset="0"/>
                          <a:cs typeface="Times New Roman" panose="02020603050405020304" pitchFamily="18" charset="0"/>
                        </a:rPr>
                        <a:t>13 293,3</a:t>
                      </a:r>
                      <a:endParaRPr lang="ru-RU" sz="10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b="0" i="0" u="none" strike="noStrike" dirty="0" smtClean="0">
                          <a:effectLst/>
                          <a:latin typeface="Times New Roman" panose="02020603050405020304" pitchFamily="18" charset="0"/>
                          <a:cs typeface="Times New Roman" panose="02020603050405020304" pitchFamily="18" charset="0"/>
                        </a:rPr>
                        <a:t>13 293,3</a:t>
                      </a:r>
                      <a:endParaRPr lang="ru-RU" sz="1000" b="0" i="0"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i="1" u="none" strike="noStrike">
                          <a:effectLst/>
                          <a:latin typeface="Times New Roman" panose="02020603050405020304" pitchFamily="18" charset="0"/>
                          <a:cs typeface="Times New Roman" panose="02020603050405020304" pitchFamily="18" charset="0"/>
                        </a:rPr>
                        <a:t>13 293,3</a:t>
                      </a:r>
                      <a:endParaRPr lang="ru-RU" sz="1000" b="0" i="1" u="none" strike="noStrike">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0,0</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1000" i="1" u="none" strike="noStrike" dirty="0">
                          <a:effectLst/>
                          <a:latin typeface="Times New Roman" panose="02020603050405020304" pitchFamily="18" charset="0"/>
                          <a:cs typeface="Times New Roman" panose="02020603050405020304" pitchFamily="18" charset="0"/>
                        </a:rPr>
                        <a:t>0,0</a:t>
                      </a:r>
                      <a:endParaRPr lang="ru-RU" sz="1000" b="0" i="1" u="none" strike="noStrike" dirty="0">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r>
            </a:tbl>
          </a:graphicData>
        </a:graphic>
      </p:graphicFrame>
      <p:sp>
        <p:nvSpPr>
          <p:cNvPr id="6" name="Заголовок 1"/>
          <p:cNvSpPr txBox="1">
            <a:spLocks/>
          </p:cNvSpPr>
          <p:nvPr/>
        </p:nvSpPr>
        <p:spPr>
          <a:xfrm>
            <a:off x="259729" y="20137"/>
            <a:ext cx="7264599" cy="540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Расходы консолидированного бюджета  на реализацию Указов Президента </a:t>
            </a:r>
            <a:r>
              <a:rPr lang="ru-RU" sz="1700" dirty="0" smtClean="0">
                <a:solidFill>
                  <a:schemeClr val="tx1"/>
                </a:solidFill>
                <a:effectLst/>
                <a:latin typeface="Times New Roman" panose="02020603050405020304" pitchFamily="18" charset="0"/>
                <a:cs typeface="Times New Roman" panose="02020603050405020304" pitchFamily="18" charset="0"/>
              </a:rPr>
              <a:t>Российской </a:t>
            </a:r>
            <a:r>
              <a:rPr lang="ru-RU" sz="1700" dirty="0">
                <a:solidFill>
                  <a:schemeClr val="tx1"/>
                </a:solidFill>
                <a:effectLst/>
                <a:latin typeface="Times New Roman" panose="02020603050405020304" pitchFamily="18" charset="0"/>
                <a:cs typeface="Times New Roman" panose="02020603050405020304" pitchFamily="18" charset="0"/>
              </a:rPr>
              <a:t>Федерации от 7 мая 2012 года №</a:t>
            </a:r>
            <a:r>
              <a:rPr lang="ru-RU" sz="1700" dirty="0" smtClean="0">
                <a:solidFill>
                  <a:schemeClr val="tx1"/>
                </a:solidFill>
                <a:effectLst/>
                <a:latin typeface="Times New Roman" panose="02020603050405020304" pitchFamily="18" charset="0"/>
                <a:cs typeface="Times New Roman" panose="02020603050405020304" pitchFamily="18" charset="0"/>
              </a:rPr>
              <a:t>596-606</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7" name="Прямая соединительная линия 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85201321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1"/>
          <p:cNvSpPr txBox="1"/>
          <p:nvPr/>
        </p:nvSpPr>
        <p:spPr>
          <a:xfrm>
            <a:off x="3419872" y="6095505"/>
            <a:ext cx="504056" cy="303118"/>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fontAlgn="base">
              <a:spcBef>
                <a:spcPct val="0"/>
              </a:spcBef>
              <a:spcAft>
                <a:spcPct val="0"/>
              </a:spcAft>
            </a:pPr>
            <a:endParaRPr lang="ru-RU" sz="1500" dirty="0">
              <a:solidFill>
                <a:prstClr val="black"/>
              </a:solidFill>
            </a:endParaRPr>
          </a:p>
        </p:txBody>
      </p:sp>
      <p:sp>
        <p:nvSpPr>
          <p:cNvPr id="36" name="TextBox 1"/>
          <p:cNvSpPr txBox="1"/>
          <p:nvPr/>
        </p:nvSpPr>
        <p:spPr>
          <a:xfrm>
            <a:off x="8009904" y="2074889"/>
            <a:ext cx="1286496" cy="504056"/>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fontAlgn="base">
              <a:spcBef>
                <a:spcPct val="0"/>
              </a:spcBef>
              <a:spcAft>
                <a:spcPct val="0"/>
              </a:spcAft>
            </a:pPr>
            <a:endParaRPr lang="ru-RU" sz="1500" dirty="0">
              <a:solidFill>
                <a:prstClr val="black"/>
              </a:solidFill>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28</a:t>
            </a:fld>
            <a:endParaRPr lang="ru-RU" dirty="0"/>
          </a:p>
        </p:txBody>
      </p:sp>
      <p:graphicFrame>
        <p:nvGraphicFramePr>
          <p:cNvPr id="5" name="Таблица 4"/>
          <p:cNvGraphicFramePr>
            <a:graphicFrameLocks noGrp="1"/>
          </p:cNvGraphicFramePr>
          <p:nvPr>
            <p:extLst>
              <p:ext uri="{D42A27DB-BD31-4B8C-83A1-F6EECF244321}">
                <p14:modId xmlns:p14="http://schemas.microsoft.com/office/powerpoint/2010/main" val="3244886658"/>
              </p:ext>
            </p:extLst>
          </p:nvPr>
        </p:nvGraphicFramePr>
        <p:xfrm>
          <a:off x="107504" y="741070"/>
          <a:ext cx="8928991" cy="5370129"/>
        </p:xfrm>
        <a:graphic>
          <a:graphicData uri="http://schemas.openxmlformats.org/drawingml/2006/table">
            <a:tbl>
              <a:tblPr>
                <a:tableStyleId>{5C22544A-7EE6-4342-B048-85BDC9FD1C3A}</a:tableStyleId>
              </a:tblPr>
              <a:tblGrid>
                <a:gridCol w="4896544"/>
                <a:gridCol w="857695"/>
                <a:gridCol w="727547"/>
                <a:gridCol w="793688"/>
                <a:gridCol w="765154"/>
                <a:gridCol w="888363"/>
              </a:tblGrid>
              <a:tr h="204725">
                <a:tc rowSpan="2">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Указ Президента Российской Федерации от 7 мая 2012 года/показатель (мероприятие)</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tcPr>
                </a:tc>
                <a:tc gridSpan="5">
                  <a:txBody>
                    <a:bodyPr/>
                    <a:lstStyle/>
                    <a:p>
                      <a:pPr algn="ctr" fontAlgn="ctr"/>
                      <a:r>
                        <a:rPr lang="ru-RU" sz="900" u="none" strike="noStrike" dirty="0" smtClean="0">
                          <a:effectLst/>
                          <a:latin typeface="Times New Roman" panose="02020603050405020304" pitchFamily="18" charset="0"/>
                          <a:cs typeface="Times New Roman" panose="02020603050405020304" pitchFamily="18" charset="0"/>
                        </a:rPr>
                        <a:t>Расходы </a:t>
                      </a:r>
                      <a:r>
                        <a:rPr lang="ru-RU" sz="900" u="none" strike="noStrike" dirty="0">
                          <a:effectLst/>
                          <a:latin typeface="Times New Roman" panose="02020603050405020304" pitchFamily="18" charset="0"/>
                          <a:cs typeface="Times New Roman" panose="02020603050405020304" pitchFamily="18" charset="0"/>
                        </a:rPr>
                        <a:t>на реализацию Указов </a:t>
                      </a:r>
                      <a:r>
                        <a:rPr lang="ru-RU" sz="900" u="none" strike="noStrike" dirty="0" smtClean="0">
                          <a:effectLst/>
                          <a:latin typeface="Times New Roman" panose="02020603050405020304" pitchFamily="18" charset="0"/>
                          <a:cs typeface="Times New Roman" panose="02020603050405020304" pitchFamily="18" charset="0"/>
                        </a:rPr>
                        <a:t>в 2016 году,</a:t>
                      </a:r>
                      <a:r>
                        <a:rPr lang="ru-RU" sz="900" u="none" strike="noStrike" baseline="0" dirty="0" smtClean="0">
                          <a:effectLst/>
                          <a:latin typeface="Times New Roman" panose="02020603050405020304" pitchFamily="18" charset="0"/>
                          <a:cs typeface="Times New Roman" panose="02020603050405020304" pitchFamily="18" charset="0"/>
                        </a:rPr>
                        <a:t> тыс. рублей</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737527">
                <a:tc vMerge="1">
                  <a:txBody>
                    <a:bodyPr/>
                    <a:lstStyle/>
                    <a:p>
                      <a:endParaRPr lang="ru-RU"/>
                    </a:p>
                  </a:txBody>
                  <a:tcPr/>
                </a:tc>
                <a:tc>
                  <a:txBody>
                    <a:bodyPr/>
                    <a:lstStyle/>
                    <a:p>
                      <a:pPr algn="ctr" fontAlgn="ctr"/>
                      <a:r>
                        <a:rPr lang="ru-RU" sz="900" b="0" u="none" strike="noStrike" dirty="0" smtClean="0">
                          <a:effectLst/>
                          <a:latin typeface="Times New Roman" panose="02020603050405020304" pitchFamily="18" charset="0"/>
                          <a:cs typeface="Times New Roman" panose="02020603050405020304" pitchFamily="18" charset="0"/>
                        </a:rPr>
                        <a:t>Предусмотрено законом о бюджете</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tcPr>
                </a:tc>
                <a:tc>
                  <a:txBody>
                    <a:bodyPr/>
                    <a:lstStyle/>
                    <a:p>
                      <a:pPr algn="ctr" fontAlgn="ctr"/>
                      <a:r>
                        <a:rPr lang="ru-RU" sz="900" b="0" i="0" u="none" strike="noStrike" dirty="0" smtClean="0">
                          <a:solidFill>
                            <a:srgbClr val="000000"/>
                          </a:solidFill>
                          <a:effectLst/>
                          <a:latin typeface="Times New Roman" panose="02020603050405020304" pitchFamily="18" charset="0"/>
                          <a:cs typeface="Times New Roman" panose="02020603050405020304" pitchFamily="18" charset="0"/>
                        </a:rPr>
                        <a:t>Фактические расходы</a:t>
                      </a:r>
                      <a:endParaRPr lang="ru-RU" sz="9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201" marR="5201" marT="5201" marB="0" anchor="ctr">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Собственные средства консолидированного бюджета региона </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Средства межбюджетных трансфертов из федерального бюджета</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Иные источники финансирования, в том числе средства Фонда содействия реформированию ЖКХ</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tcPr>
                </a:tc>
              </a:tr>
              <a:tr h="217979">
                <a:tc>
                  <a:txBody>
                    <a:bodyPr/>
                    <a:lstStyle/>
                    <a:p>
                      <a:pPr algn="just" fontAlgn="ctr"/>
                      <a:r>
                        <a:rPr lang="ru-RU" sz="900" b="1" u="none" strike="noStrike" dirty="0">
                          <a:effectLst/>
                          <a:latin typeface="Times New Roman" panose="02020603050405020304" pitchFamily="18" charset="0"/>
                          <a:cs typeface="Times New Roman" panose="02020603050405020304" pitchFamily="18" charset="0"/>
                        </a:rPr>
                        <a:t>№ 599 «О мерах по реализации государственной политики в области образования и науки»</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b="1" u="none" strike="noStrike" dirty="0">
                          <a:effectLst/>
                          <a:latin typeface="Times New Roman" panose="02020603050405020304" pitchFamily="18" charset="0"/>
                          <a:cs typeface="Times New Roman" panose="02020603050405020304" pitchFamily="18" charset="0"/>
                        </a:rPr>
                        <a:t>114 </a:t>
                      </a:r>
                      <a:r>
                        <a:rPr lang="ru-RU" sz="900" b="1" u="none" strike="noStrike" dirty="0" smtClean="0">
                          <a:effectLst/>
                          <a:latin typeface="Times New Roman" panose="02020603050405020304" pitchFamily="18" charset="0"/>
                          <a:cs typeface="Times New Roman" panose="02020603050405020304" pitchFamily="18" charset="0"/>
                        </a:rPr>
                        <a:t>223,6</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b="1" i="0" u="none" strike="noStrike" dirty="0" smtClean="0">
                          <a:effectLst/>
                          <a:latin typeface="Times New Roman" panose="02020603050405020304" pitchFamily="18" charset="0"/>
                          <a:cs typeface="Times New Roman" panose="02020603050405020304" pitchFamily="18" charset="0"/>
                        </a:rPr>
                        <a:t>114 113,7</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b="1" u="none" strike="noStrike" dirty="0" smtClean="0">
                          <a:effectLst/>
                          <a:latin typeface="Times New Roman" panose="02020603050405020304" pitchFamily="18" charset="0"/>
                          <a:cs typeface="Times New Roman" panose="02020603050405020304" pitchFamily="18" charset="0"/>
                        </a:rPr>
                        <a:t>102 815,7</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b="1" u="none" strike="noStrike" dirty="0">
                          <a:effectLst/>
                          <a:latin typeface="Times New Roman" panose="02020603050405020304" pitchFamily="18" charset="0"/>
                          <a:cs typeface="Times New Roman" panose="02020603050405020304" pitchFamily="18" charset="0"/>
                        </a:rPr>
                        <a:t>11 298,0</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b="1" u="none" strike="noStrike" dirty="0">
                          <a:effectLst/>
                          <a:latin typeface="Times New Roman" panose="02020603050405020304" pitchFamily="18" charset="0"/>
                          <a:cs typeface="Times New Roman" panose="02020603050405020304" pitchFamily="18" charset="0"/>
                        </a:rPr>
                        <a:t>0,0</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r>
              <a:tr h="217979">
                <a:tc>
                  <a:txBody>
                    <a:bodyPr/>
                    <a:lstStyle/>
                    <a:p>
                      <a:pPr algn="just" fontAlgn="ctr"/>
                      <a:r>
                        <a:rPr lang="ru-RU" sz="900" u="none" strike="noStrike" dirty="0">
                          <a:effectLst/>
                          <a:latin typeface="Times New Roman" panose="02020603050405020304" pitchFamily="18" charset="0"/>
                          <a:cs typeface="Times New Roman" panose="02020603050405020304" pitchFamily="18" charset="0"/>
                        </a:rPr>
                        <a:t>создание условий для развития негосударственного сектора дошкольного </a:t>
                      </a:r>
                      <a:r>
                        <a:rPr lang="ru-RU" sz="900" u="none" strike="noStrike" dirty="0" smtClean="0">
                          <a:effectLst/>
                          <a:latin typeface="Times New Roman" panose="02020603050405020304" pitchFamily="18" charset="0"/>
                          <a:cs typeface="Times New Roman" panose="02020603050405020304" pitchFamily="18" charset="0"/>
                        </a:rPr>
                        <a:t>образования</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dirty="0" smtClean="0">
                          <a:effectLst/>
                          <a:latin typeface="Times New Roman" panose="02020603050405020304" pitchFamily="18" charset="0"/>
                          <a:cs typeface="Times New Roman" panose="02020603050405020304" pitchFamily="18" charset="0"/>
                        </a:rPr>
                        <a:t>21 838,2</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b="0" i="0" u="none" strike="noStrike" dirty="0" smtClean="0">
                          <a:effectLst/>
                          <a:latin typeface="Times New Roman" panose="02020603050405020304" pitchFamily="18" charset="0"/>
                          <a:cs typeface="Times New Roman" panose="02020603050405020304" pitchFamily="18" charset="0"/>
                        </a:rPr>
                        <a:t>21</a:t>
                      </a:r>
                      <a:r>
                        <a:rPr lang="ru-RU" sz="900" b="0" i="0" u="none" strike="noStrike" baseline="0" dirty="0" smtClean="0">
                          <a:effectLst/>
                          <a:latin typeface="Times New Roman" panose="02020603050405020304" pitchFamily="18" charset="0"/>
                          <a:cs typeface="Times New Roman" panose="02020603050405020304" pitchFamily="18" charset="0"/>
                        </a:rPr>
                        <a:t> 838,2</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dirty="0" smtClean="0">
                          <a:effectLst/>
                          <a:latin typeface="Times New Roman" panose="02020603050405020304" pitchFamily="18" charset="0"/>
                          <a:cs typeface="Times New Roman" panose="02020603050405020304" pitchFamily="18" charset="0"/>
                        </a:rPr>
                        <a:t>21 </a:t>
                      </a:r>
                      <a:r>
                        <a:rPr lang="ru-RU" sz="900" u="none" strike="noStrike" dirty="0">
                          <a:effectLst/>
                          <a:latin typeface="Times New Roman" panose="02020603050405020304" pitchFamily="18" charset="0"/>
                          <a:cs typeface="Times New Roman" panose="02020603050405020304" pitchFamily="18" charset="0"/>
                        </a:rPr>
                        <a:t>838,2</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a:effectLst/>
                          <a:latin typeface="Times New Roman" panose="02020603050405020304" pitchFamily="18" charset="0"/>
                          <a:cs typeface="Times New Roman" panose="02020603050405020304" pitchFamily="18" charset="0"/>
                        </a:rPr>
                        <a:t>0,0</a:t>
                      </a:r>
                      <a:endParaRPr lang="ru-RU" sz="900" b="0" i="0" u="none" strike="noStrike">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r>
              <a:tr h="217979">
                <a:tc>
                  <a:txBody>
                    <a:bodyPr/>
                    <a:lstStyle/>
                    <a:p>
                      <a:pPr algn="just" fontAlgn="ctr"/>
                      <a:r>
                        <a:rPr lang="ru-RU" sz="900" u="none" strike="noStrike" dirty="0">
                          <a:effectLst/>
                          <a:latin typeface="Times New Roman" panose="02020603050405020304" pitchFamily="18" charset="0"/>
                          <a:cs typeface="Times New Roman" panose="02020603050405020304" pitchFamily="18" charset="0"/>
                        </a:rPr>
                        <a:t>реализация мероприятий по поддержке педагогических работников, работающих с детьми из социально неблагополучных семей</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100,0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b="0" i="0" u="none" strike="noStrike" dirty="0" smtClean="0">
                          <a:effectLst/>
                          <a:latin typeface="Times New Roman" panose="02020603050405020304" pitchFamily="18" charset="0"/>
                          <a:cs typeface="Times New Roman" panose="02020603050405020304" pitchFamily="18" charset="0"/>
                        </a:rPr>
                        <a:t>100,0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100,0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a:effectLst/>
                          <a:latin typeface="Times New Roman" panose="02020603050405020304" pitchFamily="18" charset="0"/>
                          <a:cs typeface="Times New Roman" panose="02020603050405020304" pitchFamily="18" charset="0"/>
                        </a:rPr>
                        <a:t>0,0</a:t>
                      </a:r>
                      <a:endParaRPr lang="ru-RU" sz="900" b="0" i="0" u="none" strike="noStrike">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a:effectLst/>
                          <a:latin typeface="Times New Roman" panose="02020603050405020304" pitchFamily="18" charset="0"/>
                          <a:cs typeface="Times New Roman" panose="02020603050405020304" pitchFamily="18" charset="0"/>
                        </a:rPr>
                        <a:t>0,0</a:t>
                      </a:r>
                      <a:endParaRPr lang="ru-RU" sz="900" b="0" i="0" u="none" strike="noStrike">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r>
              <a:tr h="300093">
                <a:tc>
                  <a:txBody>
                    <a:bodyPr/>
                    <a:lstStyle/>
                    <a:p>
                      <a:pPr algn="just" fontAlgn="ctr"/>
                      <a:r>
                        <a:rPr lang="ru-RU" sz="900" u="none" strike="noStrike" dirty="0">
                          <a:effectLst/>
                          <a:latin typeface="Times New Roman" panose="02020603050405020304" pitchFamily="18" charset="0"/>
                          <a:cs typeface="Times New Roman" panose="02020603050405020304" pitchFamily="18" charset="0"/>
                        </a:rPr>
                        <a:t>формирование многофункциональных центров прикладных квалификаций, осуществляющих обучение на базе среднего (полного) общего </a:t>
                      </a:r>
                      <a:r>
                        <a:rPr lang="ru-RU" sz="900" u="none" strike="noStrike" dirty="0" smtClean="0">
                          <a:effectLst/>
                          <a:latin typeface="Times New Roman" panose="02020603050405020304" pitchFamily="18" charset="0"/>
                          <a:cs typeface="Times New Roman" panose="02020603050405020304" pitchFamily="18" charset="0"/>
                        </a:rPr>
                        <a:t>образования</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5 </a:t>
                      </a:r>
                      <a:r>
                        <a:rPr lang="ru-RU" sz="900" u="none" strike="noStrike" dirty="0" smtClean="0">
                          <a:effectLst/>
                          <a:latin typeface="Times New Roman" panose="02020603050405020304" pitchFamily="18" charset="0"/>
                          <a:cs typeface="Times New Roman" panose="02020603050405020304" pitchFamily="18" charset="0"/>
                        </a:rPr>
                        <a:t>076,2</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b="0" i="0" u="none" strike="noStrike" dirty="0" smtClean="0">
                          <a:effectLst/>
                          <a:latin typeface="Times New Roman" panose="02020603050405020304" pitchFamily="18" charset="0"/>
                          <a:cs typeface="Times New Roman" panose="02020603050405020304" pitchFamily="18" charset="0"/>
                        </a:rPr>
                        <a:t>5 076,2</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5 </a:t>
                      </a:r>
                      <a:r>
                        <a:rPr lang="ru-RU" sz="900" u="none" strike="noStrike" dirty="0" smtClean="0">
                          <a:effectLst/>
                          <a:latin typeface="Times New Roman" panose="02020603050405020304" pitchFamily="18" charset="0"/>
                          <a:cs typeface="Times New Roman" panose="02020603050405020304" pitchFamily="18" charset="0"/>
                        </a:rPr>
                        <a:t>076,2</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a:effectLst/>
                          <a:latin typeface="Times New Roman" panose="02020603050405020304" pitchFamily="18" charset="0"/>
                          <a:cs typeface="Times New Roman" panose="02020603050405020304" pitchFamily="18" charset="0"/>
                        </a:rPr>
                        <a:t>0,0</a:t>
                      </a:r>
                      <a:endParaRPr lang="ru-RU" sz="900" b="0" i="0" u="none" strike="noStrike">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r>
              <a:tr h="326968">
                <a:tc>
                  <a:txBody>
                    <a:bodyPr/>
                    <a:lstStyle/>
                    <a:p>
                      <a:pPr algn="just" fontAlgn="ctr"/>
                      <a:r>
                        <a:rPr lang="ru-RU" sz="900" u="none" strike="noStrike" dirty="0">
                          <a:effectLst/>
                          <a:latin typeface="Times New Roman" panose="02020603050405020304" pitchFamily="18" charset="0"/>
                          <a:cs typeface="Times New Roman" panose="02020603050405020304" pitchFamily="18" charset="0"/>
                        </a:rPr>
                        <a:t>разработка и реализация мер, направленных на повышение эффективности единого государственного экзамена (оплата труда привлеченных специалистов, </a:t>
                      </a:r>
                      <a:r>
                        <a:rPr lang="ru-RU" sz="900" u="none" strike="noStrike" dirty="0" err="1">
                          <a:effectLst/>
                          <a:latin typeface="Times New Roman" panose="02020603050405020304" pitchFamily="18" charset="0"/>
                          <a:cs typeface="Times New Roman" panose="02020603050405020304" pitchFamily="18" charset="0"/>
                        </a:rPr>
                        <a:t>оглушители</a:t>
                      </a:r>
                      <a:r>
                        <a:rPr lang="ru-RU" sz="900" u="none" strike="noStrike" dirty="0">
                          <a:effectLst/>
                          <a:latin typeface="Times New Roman" panose="02020603050405020304" pitchFamily="18" charset="0"/>
                          <a:cs typeface="Times New Roman" panose="02020603050405020304" pitchFamily="18" charset="0"/>
                        </a:rPr>
                        <a:t> сотовой связи, видеонаблюдение, транспортные расходы, канцтовары)</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dirty="0" smtClean="0">
                          <a:effectLst/>
                          <a:latin typeface="Times New Roman" panose="02020603050405020304" pitchFamily="18" charset="0"/>
                          <a:cs typeface="Times New Roman" panose="02020603050405020304" pitchFamily="18" charset="0"/>
                        </a:rPr>
                        <a:t>57 574,2</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b="0" i="0" u="none" strike="noStrike" dirty="0" smtClean="0">
                          <a:effectLst/>
                          <a:latin typeface="Times New Roman" panose="02020603050405020304" pitchFamily="18" charset="0"/>
                          <a:cs typeface="Times New Roman" panose="02020603050405020304" pitchFamily="18" charset="0"/>
                        </a:rPr>
                        <a:t>57 574,2</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dirty="0" smtClean="0">
                          <a:effectLst/>
                          <a:latin typeface="Times New Roman" panose="02020603050405020304" pitchFamily="18" charset="0"/>
                          <a:cs typeface="Times New Roman" panose="02020603050405020304" pitchFamily="18" charset="0"/>
                        </a:rPr>
                        <a:t>46 276,2</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11 298,0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r>
              <a:tr h="217979">
                <a:tc>
                  <a:txBody>
                    <a:bodyPr/>
                    <a:lstStyle/>
                    <a:p>
                      <a:pPr algn="just" fontAlgn="ctr"/>
                      <a:r>
                        <a:rPr lang="ru-RU" sz="900" u="none" strike="noStrike" dirty="0">
                          <a:effectLst/>
                          <a:latin typeface="Times New Roman" panose="02020603050405020304" pitchFamily="18" charset="0"/>
                          <a:cs typeface="Times New Roman" panose="02020603050405020304" pitchFamily="18" charset="0"/>
                        </a:rPr>
                        <a:t>разработка комплекса мер, направленных на выявление и поддержку одаренных детей и молодежи (стипендии, проведение олимпиад)</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29 </a:t>
                      </a:r>
                      <a:r>
                        <a:rPr lang="ru-RU" sz="900" u="none" strike="noStrike" dirty="0" smtClean="0">
                          <a:effectLst/>
                          <a:latin typeface="Times New Roman" panose="02020603050405020304" pitchFamily="18" charset="0"/>
                          <a:cs typeface="Times New Roman" panose="02020603050405020304" pitchFamily="18" charset="0"/>
                        </a:rPr>
                        <a:t>635,0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b="0" i="0" u="none" strike="noStrike" dirty="0" smtClean="0">
                          <a:effectLst/>
                          <a:latin typeface="Times New Roman" panose="02020603050405020304" pitchFamily="18" charset="0"/>
                          <a:cs typeface="Times New Roman" panose="02020603050405020304" pitchFamily="18" charset="0"/>
                        </a:rPr>
                        <a:t>29 525,1</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29 </a:t>
                      </a:r>
                      <a:r>
                        <a:rPr lang="ru-RU" sz="900" u="none" strike="noStrike" dirty="0" smtClean="0">
                          <a:effectLst/>
                          <a:latin typeface="Times New Roman" panose="02020603050405020304" pitchFamily="18" charset="0"/>
                          <a:cs typeface="Times New Roman" panose="02020603050405020304" pitchFamily="18" charset="0"/>
                        </a:rPr>
                        <a:t>525,1</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a:effectLst/>
                          <a:latin typeface="Times New Roman" panose="02020603050405020304" pitchFamily="18" charset="0"/>
                          <a:cs typeface="Times New Roman" panose="02020603050405020304" pitchFamily="18" charset="0"/>
                        </a:rPr>
                        <a:t>0,0</a:t>
                      </a:r>
                      <a:endParaRPr lang="ru-RU" sz="900" b="0" i="0" u="none" strike="noStrike">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1">
                            <a:lumMod val="60000"/>
                            <a:lumOff val="40000"/>
                            <a:tint val="66000"/>
                            <a:satMod val="160000"/>
                          </a:schemeClr>
                        </a:gs>
                        <a:gs pos="50000">
                          <a:schemeClr val="accent1">
                            <a:lumMod val="60000"/>
                            <a:lumOff val="40000"/>
                            <a:tint val="44500"/>
                            <a:satMod val="160000"/>
                          </a:schemeClr>
                        </a:gs>
                        <a:gs pos="100000">
                          <a:schemeClr val="accent1">
                            <a:lumMod val="60000"/>
                            <a:lumOff val="40000"/>
                            <a:tint val="23500"/>
                            <a:satMod val="160000"/>
                          </a:schemeClr>
                        </a:gs>
                      </a:gsLst>
                      <a:lin ang="5400000" scaled="1"/>
                      <a:tileRect/>
                    </a:gradFill>
                  </a:tcPr>
                </a:tc>
              </a:tr>
              <a:tr h="217979">
                <a:tc>
                  <a:txBody>
                    <a:bodyPr/>
                    <a:lstStyle/>
                    <a:p>
                      <a:pPr algn="just" fontAlgn="ctr"/>
                      <a:r>
                        <a:rPr lang="ru-RU" sz="900" b="1" u="none" strike="noStrike" dirty="0">
                          <a:effectLst/>
                          <a:latin typeface="Times New Roman" panose="02020603050405020304" pitchFamily="18" charset="0"/>
                          <a:cs typeface="Times New Roman" panose="02020603050405020304" pitchFamily="18" charset="0"/>
                        </a:rPr>
                        <a:t>№ 600 «О мерах по обеспечению граждан Российской Федерации доступным и комфортным жильем и повышению качества жилищно-коммунальных услуг»</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b="1" u="none" strike="noStrike" dirty="0">
                          <a:effectLst/>
                          <a:latin typeface="Times New Roman" panose="02020603050405020304" pitchFamily="18" charset="0"/>
                          <a:cs typeface="Times New Roman" panose="02020603050405020304" pitchFamily="18" charset="0"/>
                        </a:rPr>
                        <a:t>1 </a:t>
                      </a:r>
                      <a:r>
                        <a:rPr lang="ru-RU" sz="900" b="1" u="none" strike="noStrike" dirty="0" smtClean="0">
                          <a:effectLst/>
                          <a:latin typeface="Times New Roman" panose="02020603050405020304" pitchFamily="18" charset="0"/>
                          <a:cs typeface="Times New Roman" panose="02020603050405020304" pitchFamily="18" charset="0"/>
                        </a:rPr>
                        <a:t>960 673,7</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b="1" i="0" u="none" strike="noStrike" dirty="0" smtClean="0">
                          <a:effectLst/>
                          <a:latin typeface="Times New Roman" panose="02020603050405020304" pitchFamily="18" charset="0"/>
                          <a:cs typeface="Times New Roman" panose="02020603050405020304" pitchFamily="18" charset="0"/>
                        </a:rPr>
                        <a:t>1 344 016,9</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b="1" u="none" strike="noStrike" dirty="0" smtClean="0">
                          <a:effectLst/>
                          <a:latin typeface="Times New Roman" panose="02020603050405020304" pitchFamily="18" charset="0"/>
                          <a:cs typeface="Times New Roman" panose="02020603050405020304" pitchFamily="18" charset="0"/>
                        </a:rPr>
                        <a:t>665 959,5</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b="1" u="none" strike="noStrike" dirty="0">
                          <a:effectLst/>
                          <a:latin typeface="Times New Roman" panose="02020603050405020304" pitchFamily="18" charset="0"/>
                          <a:cs typeface="Times New Roman" panose="02020603050405020304" pitchFamily="18" charset="0"/>
                        </a:rPr>
                        <a:t>0,0</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b="1" u="none" strike="noStrike" dirty="0" smtClean="0">
                          <a:effectLst/>
                          <a:latin typeface="Times New Roman" panose="02020603050405020304" pitchFamily="18" charset="0"/>
                          <a:cs typeface="Times New Roman" panose="02020603050405020304" pitchFamily="18" charset="0"/>
                        </a:rPr>
                        <a:t>678 057,4</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r>
              <a:tr h="326968">
                <a:tc>
                  <a:txBody>
                    <a:bodyPr/>
                    <a:lstStyle/>
                    <a:p>
                      <a:pPr algn="just" fontAlgn="ctr"/>
                      <a:r>
                        <a:rPr lang="ru-RU" sz="900" u="none" strike="noStrike" dirty="0">
                          <a:effectLst/>
                          <a:latin typeface="Times New Roman" panose="02020603050405020304" pitchFamily="18" charset="0"/>
                          <a:cs typeface="Times New Roman" panose="02020603050405020304" pitchFamily="18" charset="0"/>
                        </a:rPr>
                        <a:t>у</a:t>
                      </a:r>
                      <a:r>
                        <a:rPr lang="ru-RU" sz="900" u="none" strike="noStrike" dirty="0" smtClean="0">
                          <a:effectLst/>
                          <a:latin typeface="Times New Roman" panose="02020603050405020304" pitchFamily="18" charset="0"/>
                          <a:cs typeface="Times New Roman" panose="02020603050405020304" pitchFamily="18" charset="0"/>
                        </a:rPr>
                        <a:t>лучшение </a:t>
                      </a:r>
                      <a:r>
                        <a:rPr lang="ru-RU" sz="900" u="none" strike="noStrike" dirty="0">
                          <a:effectLst/>
                          <a:latin typeface="Times New Roman" panose="02020603050405020304" pitchFamily="18" charset="0"/>
                          <a:cs typeface="Times New Roman" panose="02020603050405020304" pitchFamily="18" charset="0"/>
                        </a:rPr>
                        <a:t>жилищных условий семей, имеющих </a:t>
                      </a:r>
                      <a:r>
                        <a:rPr lang="ru-RU" sz="900" u="none" strike="noStrike" dirty="0" smtClean="0">
                          <a:effectLst/>
                          <a:latin typeface="Times New Roman" panose="02020603050405020304" pitchFamily="18" charset="0"/>
                          <a:cs typeface="Times New Roman" panose="02020603050405020304" pitchFamily="18" charset="0"/>
                        </a:rPr>
                        <a:t>3 </a:t>
                      </a:r>
                      <a:r>
                        <a:rPr lang="ru-RU" sz="900" u="none" strike="noStrike" dirty="0">
                          <a:effectLst/>
                          <a:latin typeface="Times New Roman" panose="02020603050405020304" pitchFamily="18" charset="0"/>
                          <a:cs typeface="Times New Roman" panose="02020603050405020304" pitchFamily="18" charset="0"/>
                        </a:rPr>
                        <a:t>и более детей, включая создание необходимой инфраструктуры на </a:t>
                      </a:r>
                      <a:r>
                        <a:rPr lang="ru-RU" sz="900" u="none" strike="noStrike" dirty="0" smtClean="0">
                          <a:effectLst/>
                          <a:latin typeface="Times New Roman" panose="02020603050405020304" pitchFamily="18" charset="0"/>
                          <a:cs typeface="Times New Roman" panose="02020603050405020304" pitchFamily="18" charset="0"/>
                        </a:rPr>
                        <a:t>бесплатно предоставляемых земельных участках</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u="none" strike="noStrike" dirty="0" smtClean="0">
                          <a:effectLst/>
                          <a:latin typeface="Times New Roman" panose="02020603050405020304" pitchFamily="18" charset="0"/>
                          <a:cs typeface="Times New Roman" panose="02020603050405020304" pitchFamily="18" charset="0"/>
                        </a:rPr>
                        <a:t>111 813,7</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b="0" i="0" u="none" strike="noStrike" dirty="0" smtClean="0">
                          <a:effectLst/>
                          <a:latin typeface="Times New Roman" panose="02020603050405020304" pitchFamily="18" charset="0"/>
                          <a:cs typeface="Times New Roman" panose="02020603050405020304" pitchFamily="18" charset="0"/>
                        </a:rPr>
                        <a:t>84 103,2</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u="none" strike="noStrike" dirty="0" smtClean="0">
                          <a:effectLst/>
                          <a:latin typeface="Times New Roman" panose="02020603050405020304" pitchFamily="18" charset="0"/>
                          <a:cs typeface="Times New Roman" panose="02020603050405020304" pitchFamily="18" charset="0"/>
                        </a:rPr>
                        <a:t>84 103,2</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u="none" strike="noStrike">
                          <a:effectLst/>
                          <a:latin typeface="Times New Roman" panose="02020603050405020304" pitchFamily="18" charset="0"/>
                          <a:cs typeface="Times New Roman" panose="02020603050405020304" pitchFamily="18" charset="0"/>
                        </a:rPr>
                        <a:t>0,0</a:t>
                      </a:r>
                      <a:endParaRPr lang="ru-RU" sz="900" b="0" i="0" u="none" strike="noStrike">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u="none" strike="noStrike">
                          <a:effectLst/>
                          <a:latin typeface="Times New Roman" panose="02020603050405020304" pitchFamily="18" charset="0"/>
                          <a:cs typeface="Times New Roman" panose="02020603050405020304" pitchFamily="18" charset="0"/>
                        </a:rPr>
                        <a:t>0,0</a:t>
                      </a:r>
                      <a:endParaRPr lang="ru-RU" sz="900" b="0" i="0" u="none" strike="noStrike">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r>
              <a:tr h="109608">
                <a:tc>
                  <a:txBody>
                    <a:bodyPr/>
                    <a:lstStyle/>
                    <a:p>
                      <a:pPr algn="just" fontAlgn="ctr"/>
                      <a:r>
                        <a:rPr lang="ru-RU" sz="900" u="none" strike="noStrike" dirty="0">
                          <a:effectLst/>
                          <a:latin typeface="Times New Roman" panose="02020603050405020304" pitchFamily="18" charset="0"/>
                          <a:cs typeface="Times New Roman" panose="02020603050405020304" pitchFamily="18" charset="0"/>
                        </a:rPr>
                        <a:t>п</a:t>
                      </a:r>
                      <a:r>
                        <a:rPr lang="ru-RU" sz="900" u="none" strike="noStrike" dirty="0" smtClean="0">
                          <a:effectLst/>
                          <a:latin typeface="Times New Roman" panose="02020603050405020304" pitchFamily="18" charset="0"/>
                          <a:cs typeface="Times New Roman" panose="02020603050405020304" pitchFamily="18" charset="0"/>
                        </a:rPr>
                        <a:t>ереселение </a:t>
                      </a:r>
                      <a:r>
                        <a:rPr lang="ru-RU" sz="900" u="none" strike="noStrike" dirty="0">
                          <a:effectLst/>
                          <a:latin typeface="Times New Roman" panose="02020603050405020304" pitchFamily="18" charset="0"/>
                          <a:cs typeface="Times New Roman" panose="02020603050405020304" pitchFamily="18" charset="0"/>
                        </a:rPr>
                        <a:t>граждан из аварийного жилищного </a:t>
                      </a:r>
                      <a:r>
                        <a:rPr lang="ru-RU" sz="900" u="none" strike="noStrike" dirty="0" smtClean="0">
                          <a:effectLst/>
                          <a:latin typeface="Times New Roman" panose="02020603050405020304" pitchFamily="18" charset="0"/>
                          <a:cs typeface="Times New Roman" panose="02020603050405020304" pitchFamily="18" charset="0"/>
                        </a:rPr>
                        <a:t>фонда*</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1 </a:t>
                      </a:r>
                      <a:r>
                        <a:rPr lang="ru-RU" sz="900" u="none" strike="noStrike" dirty="0" smtClean="0">
                          <a:effectLst/>
                          <a:latin typeface="Times New Roman" panose="02020603050405020304" pitchFamily="18" charset="0"/>
                          <a:cs typeface="Times New Roman" panose="02020603050405020304" pitchFamily="18" charset="0"/>
                        </a:rPr>
                        <a:t>716 767,3</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b="0" i="0" u="none" strike="noStrike" dirty="0" smtClean="0">
                          <a:effectLst/>
                          <a:latin typeface="Times New Roman" panose="02020603050405020304" pitchFamily="18" charset="0"/>
                          <a:cs typeface="Times New Roman" panose="02020603050405020304" pitchFamily="18" charset="0"/>
                        </a:rPr>
                        <a:t>1 132 995,8</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u="none" strike="noStrike" dirty="0" smtClean="0">
                          <a:effectLst/>
                          <a:latin typeface="Times New Roman" panose="02020603050405020304" pitchFamily="18" charset="0"/>
                          <a:cs typeface="Times New Roman" panose="02020603050405020304" pitchFamily="18" charset="0"/>
                        </a:rPr>
                        <a:t>456 718,2</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u="none" strike="noStrike" dirty="0" smtClean="0">
                          <a:effectLst/>
                          <a:latin typeface="Times New Roman" panose="02020603050405020304" pitchFamily="18" charset="0"/>
                          <a:cs typeface="Times New Roman" panose="02020603050405020304" pitchFamily="18" charset="0"/>
                        </a:rPr>
                        <a:t>676 277,6</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r>
              <a:tr h="109608">
                <a:tc>
                  <a:txBody>
                    <a:bodyPr/>
                    <a:lstStyle/>
                    <a:p>
                      <a:pPr algn="just" fontAlgn="ctr"/>
                      <a:r>
                        <a:rPr lang="ru-RU" sz="900" u="none" strike="noStrike" dirty="0">
                          <a:effectLst/>
                          <a:latin typeface="Times New Roman" panose="02020603050405020304" pitchFamily="18" charset="0"/>
                          <a:cs typeface="Times New Roman" panose="02020603050405020304" pitchFamily="18" charset="0"/>
                        </a:rPr>
                        <a:t>п</a:t>
                      </a:r>
                      <a:r>
                        <a:rPr lang="ru-RU" sz="900" u="none" strike="noStrike" dirty="0" smtClean="0">
                          <a:effectLst/>
                          <a:latin typeface="Times New Roman" panose="02020603050405020304" pitchFamily="18" charset="0"/>
                          <a:cs typeface="Times New Roman" panose="02020603050405020304" pitchFamily="18" charset="0"/>
                        </a:rPr>
                        <a:t>роведение </a:t>
                      </a:r>
                      <a:r>
                        <a:rPr lang="ru-RU" sz="900" u="none" strike="noStrike" dirty="0">
                          <a:effectLst/>
                          <a:latin typeface="Times New Roman" panose="02020603050405020304" pitchFamily="18" charset="0"/>
                          <a:cs typeface="Times New Roman" panose="02020603050405020304" pitchFamily="18" charset="0"/>
                        </a:rPr>
                        <a:t>капитального ремонта многоквартирных домов</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u="none" strike="noStrike" dirty="0" smtClean="0">
                          <a:effectLst/>
                          <a:latin typeface="Times New Roman" panose="02020603050405020304" pitchFamily="18" charset="0"/>
                          <a:cs typeface="Times New Roman" panose="02020603050405020304" pitchFamily="18" charset="0"/>
                        </a:rPr>
                        <a:t>127 558,5</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b="0" i="0" u="none" strike="noStrike" dirty="0" smtClean="0">
                          <a:effectLst/>
                          <a:latin typeface="Times New Roman" panose="02020603050405020304" pitchFamily="18" charset="0"/>
                          <a:cs typeface="Times New Roman" panose="02020603050405020304" pitchFamily="18" charset="0"/>
                        </a:rPr>
                        <a:t>122 829,3</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u="none" strike="noStrike" dirty="0" smtClean="0">
                          <a:effectLst/>
                          <a:latin typeface="Times New Roman" panose="02020603050405020304" pitchFamily="18" charset="0"/>
                          <a:cs typeface="Times New Roman" panose="02020603050405020304" pitchFamily="18" charset="0"/>
                        </a:rPr>
                        <a:t>121 049,5</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u="none" strike="noStrike" dirty="0" smtClean="0">
                          <a:effectLst/>
                          <a:latin typeface="Times New Roman" panose="02020603050405020304" pitchFamily="18" charset="0"/>
                          <a:cs typeface="Times New Roman" panose="02020603050405020304" pitchFamily="18" charset="0"/>
                        </a:rPr>
                        <a:t>0,0</a:t>
                      </a:r>
                      <a:r>
                        <a:rPr lang="ru-RU" sz="900" u="none" strike="noStrike" dirty="0">
                          <a:effectLst/>
                          <a:latin typeface="Times New Roman" panose="02020603050405020304" pitchFamily="18" charset="0"/>
                          <a:cs typeface="Times New Roman" panose="02020603050405020304" pitchFamily="18" charset="0"/>
                        </a:rPr>
                        <a:t> </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1 779,8</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r>
              <a:tr h="109608">
                <a:tc>
                  <a:txBody>
                    <a:bodyPr/>
                    <a:lstStyle/>
                    <a:p>
                      <a:pPr algn="just" fontAlgn="ctr"/>
                      <a:r>
                        <a:rPr lang="ru-RU" sz="900" u="none" strike="noStrike" dirty="0">
                          <a:effectLst/>
                          <a:latin typeface="Times New Roman" panose="02020603050405020304" pitchFamily="18" charset="0"/>
                          <a:cs typeface="Times New Roman" panose="02020603050405020304" pitchFamily="18" charset="0"/>
                        </a:rPr>
                        <a:t>м</a:t>
                      </a:r>
                      <a:r>
                        <a:rPr lang="ru-RU" sz="900" u="none" strike="noStrike" dirty="0" smtClean="0">
                          <a:effectLst/>
                          <a:latin typeface="Times New Roman" panose="02020603050405020304" pitchFamily="18" charset="0"/>
                          <a:cs typeface="Times New Roman" panose="02020603050405020304" pitchFamily="18" charset="0"/>
                        </a:rPr>
                        <a:t>одернизация </a:t>
                      </a:r>
                      <a:r>
                        <a:rPr lang="ru-RU" sz="900" u="none" strike="noStrike" dirty="0">
                          <a:effectLst/>
                          <a:latin typeface="Times New Roman" panose="02020603050405020304" pitchFamily="18" charset="0"/>
                          <a:cs typeface="Times New Roman" panose="02020603050405020304" pitchFamily="18" charset="0"/>
                        </a:rPr>
                        <a:t>систем коммунальной инфраструктуры</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4 534,2</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b="0" i="0" u="none" strike="noStrike" dirty="0" smtClean="0">
                          <a:effectLst/>
                          <a:latin typeface="Times New Roman" panose="02020603050405020304" pitchFamily="18" charset="0"/>
                          <a:cs typeface="Times New Roman" panose="02020603050405020304" pitchFamily="18" charset="0"/>
                        </a:rPr>
                        <a:t>4 088,6</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4 </a:t>
                      </a:r>
                      <a:r>
                        <a:rPr lang="ru-RU" sz="900" u="none" strike="noStrike" dirty="0" smtClean="0">
                          <a:effectLst/>
                          <a:latin typeface="Times New Roman" panose="02020603050405020304" pitchFamily="18" charset="0"/>
                          <a:cs typeface="Times New Roman" panose="02020603050405020304" pitchFamily="18" charset="0"/>
                        </a:rPr>
                        <a:t>088,6</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u="none" strike="noStrike">
                          <a:effectLst/>
                          <a:latin typeface="Times New Roman" panose="02020603050405020304" pitchFamily="18" charset="0"/>
                          <a:cs typeface="Times New Roman" panose="02020603050405020304" pitchFamily="18" charset="0"/>
                        </a:rPr>
                        <a:t>0,0</a:t>
                      </a:r>
                      <a:endParaRPr lang="ru-RU" sz="900" b="0" i="0" u="none" strike="noStrike">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5400000" scaled="1"/>
                      <a:tileRect/>
                    </a:gradFill>
                  </a:tcPr>
                </a:tc>
              </a:tr>
              <a:tr h="217979">
                <a:tc>
                  <a:txBody>
                    <a:bodyPr/>
                    <a:lstStyle/>
                    <a:p>
                      <a:pPr algn="just" fontAlgn="ctr"/>
                      <a:r>
                        <a:rPr lang="ru-RU" sz="900" b="1" u="none" strike="noStrike" dirty="0">
                          <a:effectLst/>
                          <a:latin typeface="Times New Roman" panose="02020603050405020304" pitchFamily="18" charset="0"/>
                          <a:cs typeface="Times New Roman" panose="02020603050405020304" pitchFamily="18" charset="0"/>
                        </a:rPr>
                        <a:t>№ 601 «Об основных направлениях совершенствования системы государственного управления»</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900" b="1" u="none" strike="noStrike" dirty="0" smtClean="0">
                          <a:effectLst/>
                          <a:latin typeface="Times New Roman" panose="02020603050405020304" pitchFamily="18" charset="0"/>
                          <a:cs typeface="Times New Roman" panose="02020603050405020304" pitchFamily="18" charset="0"/>
                        </a:rPr>
                        <a:t>138 096,3</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900" b="1" i="0" u="none" strike="noStrike" dirty="0" smtClean="0">
                          <a:effectLst/>
                          <a:latin typeface="Times New Roman" panose="02020603050405020304" pitchFamily="18" charset="0"/>
                          <a:cs typeface="Times New Roman" panose="02020603050405020304" pitchFamily="18" charset="0"/>
                        </a:rPr>
                        <a:t>138 083,2</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900" b="1" u="none" strike="noStrike" dirty="0" smtClean="0">
                          <a:effectLst/>
                          <a:latin typeface="Times New Roman" panose="02020603050405020304" pitchFamily="18" charset="0"/>
                          <a:cs typeface="Times New Roman" panose="02020603050405020304" pitchFamily="18" charset="0"/>
                        </a:rPr>
                        <a:t>138 083,2</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900" b="1" u="none" strike="noStrike" dirty="0">
                          <a:effectLst/>
                          <a:latin typeface="Times New Roman" panose="02020603050405020304" pitchFamily="18" charset="0"/>
                          <a:cs typeface="Times New Roman" panose="02020603050405020304" pitchFamily="18" charset="0"/>
                        </a:rPr>
                        <a:t>0,0</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900" b="1" u="none" strike="noStrike" dirty="0">
                          <a:effectLst/>
                          <a:latin typeface="Times New Roman" panose="02020603050405020304" pitchFamily="18" charset="0"/>
                          <a:cs typeface="Times New Roman" panose="02020603050405020304" pitchFamily="18" charset="0"/>
                        </a:rPr>
                        <a:t>0,0</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r>
              <a:tr h="326968">
                <a:tc>
                  <a:txBody>
                    <a:bodyPr/>
                    <a:lstStyle/>
                    <a:p>
                      <a:pPr algn="just" fontAlgn="ctr"/>
                      <a:r>
                        <a:rPr lang="ru-RU" sz="900" u="none" strike="noStrike" dirty="0">
                          <a:effectLst/>
                          <a:latin typeface="Times New Roman" panose="02020603050405020304" pitchFamily="18" charset="0"/>
                          <a:cs typeface="Times New Roman" panose="02020603050405020304" pitchFamily="18" charset="0"/>
                        </a:rPr>
                        <a:t>Обеспечение получения гражданами государственных и муниципальных услуг по принципу "одного окна" по месту пребывания, в том числе в многофункциональных </a:t>
                      </a:r>
                      <a:r>
                        <a:rPr lang="ru-RU" sz="900" u="none" strike="noStrike" dirty="0" smtClean="0">
                          <a:effectLst/>
                          <a:latin typeface="Times New Roman" panose="02020603050405020304" pitchFamily="18" charset="0"/>
                          <a:cs typeface="Times New Roman" panose="02020603050405020304" pitchFamily="18" charset="0"/>
                        </a:rPr>
                        <a:t>центрах</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900" u="none" strike="noStrike" dirty="0" smtClean="0">
                          <a:effectLst/>
                          <a:latin typeface="Times New Roman" panose="02020603050405020304" pitchFamily="18" charset="0"/>
                          <a:cs typeface="Times New Roman" panose="02020603050405020304" pitchFamily="18" charset="0"/>
                        </a:rPr>
                        <a:t>138 096,3</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900" b="0" i="0" u="none" strike="noStrike" dirty="0" smtClean="0">
                          <a:effectLst/>
                          <a:latin typeface="Times New Roman" panose="02020603050405020304" pitchFamily="18" charset="0"/>
                          <a:cs typeface="Times New Roman" panose="02020603050405020304" pitchFamily="18" charset="0"/>
                        </a:rPr>
                        <a:t>138</a:t>
                      </a:r>
                      <a:r>
                        <a:rPr lang="ru-RU" sz="900" b="0" i="0" u="none" strike="noStrike" baseline="0" dirty="0" smtClean="0">
                          <a:effectLst/>
                          <a:latin typeface="Times New Roman" panose="02020603050405020304" pitchFamily="18" charset="0"/>
                          <a:cs typeface="Times New Roman" panose="02020603050405020304" pitchFamily="18" charset="0"/>
                        </a:rPr>
                        <a:t> 083,2</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900" u="none" strike="noStrike" dirty="0" smtClean="0">
                          <a:effectLst/>
                          <a:latin typeface="Times New Roman" panose="02020603050405020304" pitchFamily="18" charset="0"/>
                          <a:cs typeface="Times New Roman" panose="02020603050405020304" pitchFamily="18" charset="0"/>
                        </a:rPr>
                        <a:t>138 083,2</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5400000" scaled="1"/>
                      <a:tileRect/>
                    </a:gradFill>
                  </a:tcPr>
                </a:tc>
              </a:tr>
              <a:tr h="109608">
                <a:tc>
                  <a:txBody>
                    <a:bodyPr/>
                    <a:lstStyle/>
                    <a:p>
                      <a:pPr algn="just" fontAlgn="ctr"/>
                      <a:r>
                        <a:rPr lang="ru-RU" sz="900" b="1" u="none" strike="noStrike" dirty="0">
                          <a:effectLst/>
                          <a:latin typeface="Times New Roman" panose="02020603050405020304" pitchFamily="18" charset="0"/>
                          <a:cs typeface="Times New Roman" panose="02020603050405020304" pitchFamily="18" charset="0"/>
                        </a:rPr>
                        <a:t>№ 606 «О мерах по реализации демографической политики Российской Федерации»</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5400000" scaled="1"/>
                      <a:tileRect/>
                    </a:gradFill>
                  </a:tcPr>
                </a:tc>
                <a:tc>
                  <a:txBody>
                    <a:bodyPr/>
                    <a:lstStyle/>
                    <a:p>
                      <a:pPr algn="ctr" fontAlgn="ctr"/>
                      <a:r>
                        <a:rPr lang="ru-RU" sz="900" b="1" u="none" strike="noStrike" dirty="0" smtClean="0">
                          <a:effectLst/>
                          <a:latin typeface="Times New Roman" panose="02020603050405020304" pitchFamily="18" charset="0"/>
                          <a:cs typeface="Times New Roman" panose="02020603050405020304" pitchFamily="18" charset="0"/>
                        </a:rPr>
                        <a:t>651 132,5</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5400000" scaled="1"/>
                      <a:tileRect/>
                    </a:gradFill>
                  </a:tcPr>
                </a:tc>
                <a:tc>
                  <a:txBody>
                    <a:bodyPr/>
                    <a:lstStyle/>
                    <a:p>
                      <a:pPr algn="ctr" fontAlgn="ctr"/>
                      <a:r>
                        <a:rPr lang="ru-RU" sz="900" b="1" i="0" u="none" strike="noStrike" dirty="0" smtClean="0">
                          <a:effectLst/>
                          <a:latin typeface="Times New Roman" panose="02020603050405020304" pitchFamily="18" charset="0"/>
                          <a:cs typeface="Times New Roman" panose="02020603050405020304" pitchFamily="18" charset="0"/>
                        </a:rPr>
                        <a:t>651</a:t>
                      </a:r>
                      <a:r>
                        <a:rPr lang="ru-RU" sz="900" b="1" i="0" u="none" strike="noStrike" baseline="0" dirty="0" smtClean="0">
                          <a:effectLst/>
                          <a:latin typeface="Times New Roman" panose="02020603050405020304" pitchFamily="18" charset="0"/>
                          <a:cs typeface="Times New Roman" panose="02020603050405020304" pitchFamily="18" charset="0"/>
                        </a:rPr>
                        <a:t> 132,5</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5400000" scaled="1"/>
                      <a:tileRect/>
                    </a:gradFill>
                  </a:tcPr>
                </a:tc>
                <a:tc>
                  <a:txBody>
                    <a:bodyPr/>
                    <a:lstStyle/>
                    <a:p>
                      <a:pPr algn="ctr" fontAlgn="ctr"/>
                      <a:r>
                        <a:rPr lang="ru-RU" sz="900" b="1" u="none" strike="noStrike" dirty="0">
                          <a:effectLst/>
                          <a:latin typeface="Times New Roman" panose="02020603050405020304" pitchFamily="18" charset="0"/>
                          <a:cs typeface="Times New Roman" panose="02020603050405020304" pitchFamily="18" charset="0"/>
                        </a:rPr>
                        <a:t>267 </a:t>
                      </a:r>
                      <a:r>
                        <a:rPr lang="ru-RU" sz="900" b="1" u="none" strike="noStrike" dirty="0" smtClean="0">
                          <a:effectLst/>
                          <a:latin typeface="Times New Roman" panose="02020603050405020304" pitchFamily="18" charset="0"/>
                          <a:cs typeface="Times New Roman" panose="02020603050405020304" pitchFamily="18" charset="0"/>
                        </a:rPr>
                        <a:t>308,5</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5400000" scaled="1"/>
                      <a:tileRect/>
                    </a:gradFill>
                  </a:tcPr>
                </a:tc>
                <a:tc>
                  <a:txBody>
                    <a:bodyPr/>
                    <a:lstStyle/>
                    <a:p>
                      <a:pPr algn="ctr" fontAlgn="ctr"/>
                      <a:r>
                        <a:rPr lang="ru-RU" sz="900" b="1" u="none" strike="noStrike" dirty="0" smtClean="0">
                          <a:effectLst/>
                          <a:latin typeface="Times New Roman" panose="02020603050405020304" pitchFamily="18" charset="0"/>
                          <a:cs typeface="Times New Roman" panose="02020603050405020304" pitchFamily="18" charset="0"/>
                        </a:rPr>
                        <a:t>383 827,0</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5400000" scaled="1"/>
                      <a:tileRect/>
                    </a:gradFill>
                  </a:tcPr>
                </a:tc>
                <a:tc>
                  <a:txBody>
                    <a:bodyPr/>
                    <a:lstStyle/>
                    <a:p>
                      <a:pPr algn="ctr" fontAlgn="ctr"/>
                      <a:r>
                        <a:rPr lang="ru-RU" sz="900" b="1" u="none" strike="noStrike" dirty="0">
                          <a:effectLst/>
                          <a:latin typeface="Times New Roman" panose="02020603050405020304" pitchFamily="18" charset="0"/>
                          <a:cs typeface="Times New Roman" panose="02020603050405020304" pitchFamily="18" charset="0"/>
                        </a:rPr>
                        <a:t>0,0</a:t>
                      </a:r>
                      <a:endParaRPr lang="ru-RU" sz="900" b="1"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5400000" scaled="1"/>
                      <a:tileRect/>
                    </a:gradFill>
                  </a:tcPr>
                </a:tc>
              </a:tr>
              <a:tr h="217979">
                <a:tc>
                  <a:txBody>
                    <a:bodyPr/>
                    <a:lstStyle/>
                    <a:p>
                      <a:pPr algn="just" fontAlgn="t"/>
                      <a:r>
                        <a:rPr lang="ru-RU" sz="900" u="none" strike="noStrike" dirty="0">
                          <a:effectLst/>
                          <a:latin typeface="Times New Roman" panose="02020603050405020304" pitchFamily="18" charset="0"/>
                          <a:cs typeface="Times New Roman" panose="02020603050405020304" pitchFamily="18" charset="0"/>
                        </a:rPr>
                        <a:t>денежные выплаты нуждающимся семьям, назначаемые в случае рождения третьего ребенка или последующих детей, до достижения ребенком возраста трех лет</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5400000" scaled="1"/>
                      <a:tileRect/>
                    </a:gradFill>
                  </a:tcPr>
                </a:tc>
                <a:tc>
                  <a:txBody>
                    <a:bodyPr/>
                    <a:lstStyle/>
                    <a:p>
                      <a:pPr algn="ctr" fontAlgn="ctr"/>
                      <a:r>
                        <a:rPr lang="ru-RU" sz="900" u="none" strike="noStrike" dirty="0" smtClean="0">
                          <a:effectLst/>
                          <a:latin typeface="Times New Roman" panose="02020603050405020304" pitchFamily="18" charset="0"/>
                          <a:cs typeface="Times New Roman" panose="02020603050405020304" pitchFamily="18" charset="0"/>
                        </a:rPr>
                        <a:t>647 258,0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5400000" scaled="1"/>
                      <a:tileRect/>
                    </a:gradFill>
                  </a:tcPr>
                </a:tc>
                <a:tc>
                  <a:txBody>
                    <a:bodyPr/>
                    <a:lstStyle/>
                    <a:p>
                      <a:pPr algn="ctr" fontAlgn="ctr"/>
                      <a:r>
                        <a:rPr lang="ru-RU" sz="900" b="0" i="0" u="none" strike="noStrike" dirty="0" smtClean="0">
                          <a:effectLst/>
                          <a:latin typeface="Times New Roman" panose="02020603050405020304" pitchFamily="18" charset="0"/>
                          <a:cs typeface="Times New Roman" panose="02020603050405020304" pitchFamily="18" charset="0"/>
                        </a:rPr>
                        <a:t>647 258,0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263 434,0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5400000" scaled="1"/>
                      <a:tileRect/>
                    </a:gradFill>
                  </a:tcPr>
                </a:tc>
                <a:tc>
                  <a:txBody>
                    <a:bodyPr/>
                    <a:lstStyle/>
                    <a:p>
                      <a:pPr algn="ctr" fontAlgn="ctr"/>
                      <a:r>
                        <a:rPr lang="ru-RU" sz="900" u="none" strike="noStrike" dirty="0" smtClean="0">
                          <a:effectLst/>
                          <a:latin typeface="Times New Roman" panose="02020603050405020304" pitchFamily="18" charset="0"/>
                          <a:cs typeface="Times New Roman" panose="02020603050405020304" pitchFamily="18" charset="0"/>
                        </a:rPr>
                        <a:t>383 824,0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5400000" scaled="1"/>
                      <a:tileRect/>
                    </a:gradFill>
                  </a:tcPr>
                </a:tc>
              </a:tr>
              <a:tr h="435958">
                <a:tc>
                  <a:txBody>
                    <a:bodyPr/>
                    <a:lstStyle/>
                    <a:p>
                      <a:pPr algn="just" fontAlgn="t"/>
                      <a:r>
                        <a:rPr lang="ru-RU" sz="900" u="none" strike="noStrike" dirty="0">
                          <a:effectLst/>
                          <a:latin typeface="Times New Roman" panose="02020603050405020304" pitchFamily="18" charset="0"/>
                          <a:cs typeface="Times New Roman" panose="02020603050405020304" pitchFamily="18" charset="0"/>
                        </a:rPr>
                        <a:t>меры, направленные на создание условий для совмещения женщинами обязанностей по воспитанию детей с трудовой занятостью, а также на организацию </a:t>
                      </a:r>
                      <a:r>
                        <a:rPr lang="ru-RU" sz="900" u="none" strike="noStrike" dirty="0" smtClean="0">
                          <a:effectLst/>
                          <a:latin typeface="Times New Roman" panose="02020603050405020304" pitchFamily="18" charset="0"/>
                          <a:cs typeface="Times New Roman" panose="02020603050405020304" pitchFamily="18" charset="0"/>
                        </a:rPr>
                        <a:t>проф. </a:t>
                      </a:r>
                      <a:r>
                        <a:rPr lang="ru-RU" sz="900" u="none" strike="noStrike" dirty="0">
                          <a:effectLst/>
                          <a:latin typeface="Times New Roman" panose="02020603050405020304" pitchFamily="18" charset="0"/>
                          <a:cs typeface="Times New Roman" panose="02020603050405020304" pitchFamily="18" charset="0"/>
                        </a:rPr>
                        <a:t>обучения (</a:t>
                      </a:r>
                      <a:r>
                        <a:rPr lang="ru-RU" sz="900" u="none" strike="noStrike" dirty="0" smtClean="0">
                          <a:effectLst/>
                          <a:latin typeface="Times New Roman" panose="02020603050405020304" pitchFamily="18" charset="0"/>
                          <a:cs typeface="Times New Roman" panose="02020603050405020304" pitchFamily="18" charset="0"/>
                        </a:rPr>
                        <a:t>переобучения</a:t>
                      </a:r>
                      <a:r>
                        <a:rPr lang="ru-RU" sz="900" u="none" strike="noStrike" dirty="0">
                          <a:effectLst/>
                          <a:latin typeface="Times New Roman" panose="02020603050405020304" pitchFamily="18" charset="0"/>
                          <a:cs typeface="Times New Roman" panose="02020603050405020304" pitchFamily="18" charset="0"/>
                        </a:rPr>
                        <a:t>) женщин, находящихся в отпуске по уходу за ребенком до достижения им возраста трех лет</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3 </a:t>
                      </a:r>
                      <a:r>
                        <a:rPr lang="ru-RU" sz="900" u="none" strike="noStrike" dirty="0" smtClean="0">
                          <a:effectLst/>
                          <a:latin typeface="Times New Roman" panose="02020603050405020304" pitchFamily="18" charset="0"/>
                          <a:cs typeface="Times New Roman" panose="02020603050405020304" pitchFamily="18" charset="0"/>
                        </a:rPr>
                        <a:t>874,5</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5400000" scaled="1"/>
                      <a:tileRect/>
                    </a:gradFill>
                  </a:tcPr>
                </a:tc>
                <a:tc>
                  <a:txBody>
                    <a:bodyPr/>
                    <a:lstStyle/>
                    <a:p>
                      <a:pPr algn="ctr" fontAlgn="ctr"/>
                      <a:r>
                        <a:rPr lang="ru-RU" sz="900" b="0" i="0" u="none" strike="noStrike" dirty="0" smtClean="0">
                          <a:effectLst/>
                          <a:latin typeface="Times New Roman" panose="02020603050405020304" pitchFamily="18" charset="0"/>
                          <a:cs typeface="Times New Roman" panose="02020603050405020304" pitchFamily="18" charset="0"/>
                        </a:rPr>
                        <a:t>3 874,5</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3 </a:t>
                      </a:r>
                      <a:r>
                        <a:rPr lang="ru-RU" sz="900" u="none" strike="noStrike" dirty="0" smtClean="0">
                          <a:effectLst/>
                          <a:latin typeface="Times New Roman" panose="02020603050405020304" pitchFamily="18" charset="0"/>
                          <a:cs typeface="Times New Roman" panose="02020603050405020304" pitchFamily="18" charset="0"/>
                        </a:rPr>
                        <a:t>874,5</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5400000" scaled="1"/>
                      <a:tileRect/>
                    </a:gradFill>
                  </a:tcPr>
                </a:tc>
                <a:tc>
                  <a:txBody>
                    <a:bodyPr/>
                    <a:lstStyle/>
                    <a:p>
                      <a:pPr algn="ctr" fontAlgn="ctr"/>
                      <a:r>
                        <a:rPr lang="ru-RU" sz="900" u="none" strike="noStrike" dirty="0">
                          <a:effectLst/>
                          <a:latin typeface="Times New Roman" panose="02020603050405020304" pitchFamily="18" charset="0"/>
                          <a:cs typeface="Times New Roman" panose="02020603050405020304" pitchFamily="18" charset="0"/>
                        </a:rPr>
                        <a:t>0,0</a:t>
                      </a:r>
                      <a:endParaRPr lang="ru-RU" sz="900" b="0" i="0" u="none" strike="noStrike" dirty="0">
                        <a:effectLst/>
                        <a:latin typeface="Times New Roman" panose="02020603050405020304" pitchFamily="18" charset="0"/>
                        <a:cs typeface="Times New Roman" panose="02020603050405020304" pitchFamily="18" charset="0"/>
                      </a:endParaRPr>
                    </a:p>
                  </a:txBody>
                  <a:tcPr marL="4329" marR="4329" marT="4329" marB="0" anchor="ctr">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5400000" scaled="1"/>
                      <a:tileRect/>
                    </a:gradFill>
                  </a:tcPr>
                </a:tc>
              </a:tr>
            </a:tbl>
          </a:graphicData>
        </a:graphic>
      </p:graphicFrame>
      <p:sp>
        <p:nvSpPr>
          <p:cNvPr id="9" name="Заголовок 1"/>
          <p:cNvSpPr txBox="1">
            <a:spLocks/>
          </p:cNvSpPr>
          <p:nvPr/>
        </p:nvSpPr>
        <p:spPr>
          <a:xfrm>
            <a:off x="259729" y="20137"/>
            <a:ext cx="7264599" cy="540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Расходы консолидированного бюджета  на реализацию Указов Президента </a:t>
            </a:r>
            <a:r>
              <a:rPr lang="ru-RU" sz="1700" dirty="0" smtClean="0">
                <a:solidFill>
                  <a:schemeClr val="tx1"/>
                </a:solidFill>
                <a:effectLst/>
                <a:latin typeface="Times New Roman" panose="02020603050405020304" pitchFamily="18" charset="0"/>
                <a:cs typeface="Times New Roman" panose="02020603050405020304" pitchFamily="18" charset="0"/>
              </a:rPr>
              <a:t>Российской </a:t>
            </a:r>
            <a:r>
              <a:rPr lang="ru-RU" sz="1700" dirty="0">
                <a:solidFill>
                  <a:schemeClr val="tx1"/>
                </a:solidFill>
                <a:effectLst/>
                <a:latin typeface="Times New Roman" panose="02020603050405020304" pitchFamily="18" charset="0"/>
                <a:cs typeface="Times New Roman" panose="02020603050405020304" pitchFamily="18" charset="0"/>
              </a:rPr>
              <a:t>Федерации от 7 мая 2012 года №</a:t>
            </a:r>
            <a:r>
              <a:rPr lang="ru-RU" sz="1700" dirty="0" smtClean="0">
                <a:solidFill>
                  <a:schemeClr val="tx1"/>
                </a:solidFill>
                <a:effectLst/>
                <a:latin typeface="Times New Roman" panose="02020603050405020304" pitchFamily="18" charset="0"/>
                <a:cs typeface="Times New Roman" panose="02020603050405020304" pitchFamily="18" charset="0"/>
              </a:rPr>
              <a:t>596-606</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3" name="TextBox 12"/>
          <p:cNvSpPr txBox="1"/>
          <p:nvPr/>
        </p:nvSpPr>
        <p:spPr>
          <a:xfrm>
            <a:off x="107504" y="6230293"/>
            <a:ext cx="5544616" cy="289441"/>
          </a:xfrm>
          <a:prstGeom prst="round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 низкое </a:t>
            </a:r>
            <a:r>
              <a:rPr lang="ru-RU" sz="1100" dirty="0">
                <a:latin typeface="Times New Roman" panose="02020603050405020304" pitchFamily="18" charset="0"/>
                <a:cs typeface="Times New Roman" panose="02020603050405020304" pitchFamily="18" charset="0"/>
              </a:rPr>
              <a:t>освоение в </a:t>
            </a:r>
            <a:r>
              <a:rPr lang="ru-RU" sz="1100" dirty="0" smtClean="0">
                <a:latin typeface="Times New Roman" panose="02020603050405020304" pitchFamily="18" charset="0"/>
                <a:cs typeface="Times New Roman" panose="02020603050405020304" pitchFamily="18" charset="0"/>
              </a:rPr>
              <a:t>связи с наличием переходящих объектов строительства на 2017 год</a:t>
            </a:r>
            <a:endParaRPr lang="ru-RU"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8332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5" name="Таблица 74"/>
          <p:cNvGraphicFramePr>
            <a:graphicFrameLocks noGrp="1"/>
          </p:cNvGraphicFramePr>
          <p:nvPr>
            <p:extLst>
              <p:ext uri="{D42A27DB-BD31-4B8C-83A1-F6EECF244321}">
                <p14:modId xmlns:p14="http://schemas.microsoft.com/office/powerpoint/2010/main" val="765771717"/>
              </p:ext>
            </p:extLst>
          </p:nvPr>
        </p:nvGraphicFramePr>
        <p:xfrm>
          <a:off x="34767" y="749703"/>
          <a:ext cx="9061875" cy="5133217"/>
        </p:xfrm>
        <a:graphic>
          <a:graphicData uri="http://schemas.openxmlformats.org/drawingml/2006/table">
            <a:tbl>
              <a:tblPr firstRow="1" bandRow="1">
                <a:tableStyleId>{5C22544A-7EE6-4342-B048-85BDC9FD1C3A}</a:tableStyleId>
              </a:tblPr>
              <a:tblGrid>
                <a:gridCol w="3155109"/>
                <a:gridCol w="692875"/>
                <a:gridCol w="786312"/>
                <a:gridCol w="692875"/>
                <a:gridCol w="786312"/>
                <a:gridCol w="692875"/>
                <a:gridCol w="786312"/>
                <a:gridCol w="682893"/>
                <a:gridCol w="786312"/>
              </a:tblGrid>
              <a:tr h="205414">
                <a:tc rowSpan="2">
                  <a:txBody>
                    <a:bodyPr/>
                    <a:lstStyle/>
                    <a:p>
                      <a:pPr algn="ctr"/>
                      <a:r>
                        <a:rPr lang="ru-RU" sz="900" b="1" dirty="0" smtClean="0">
                          <a:solidFill>
                            <a:schemeClr val="tx1"/>
                          </a:solidFill>
                          <a:latin typeface="Times New Roman" panose="02020603050405020304" pitchFamily="18" charset="0"/>
                          <a:cs typeface="Times New Roman" panose="02020603050405020304" pitchFamily="18" charset="0"/>
                        </a:rPr>
                        <a:t>Категории работников</a:t>
                      </a:r>
                      <a:endParaRPr lang="ru-RU" sz="900" b="1" dirty="0">
                        <a:solidFill>
                          <a:schemeClr val="tx1"/>
                        </a:solidFill>
                        <a:latin typeface="Times New Roman" panose="02020603050405020304" pitchFamily="18" charset="0"/>
                        <a:cs typeface="Times New Roman" panose="02020603050405020304" pitchFamily="18" charset="0"/>
                      </a:endParaRPr>
                    </a:p>
                  </a:txBody>
                  <a:tcPr marT="36000" marB="3600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gridSpan="2">
                  <a:txBody>
                    <a:bodyPr/>
                    <a:lstStyle/>
                    <a:p>
                      <a:pPr algn="ctr"/>
                      <a:r>
                        <a:rPr lang="ru-RU" sz="900" b="1" dirty="0" smtClean="0">
                          <a:solidFill>
                            <a:schemeClr val="tx1"/>
                          </a:solidFill>
                          <a:latin typeface="Times New Roman" panose="02020603050405020304" pitchFamily="18" charset="0"/>
                          <a:cs typeface="Times New Roman" panose="02020603050405020304" pitchFamily="18" charset="0"/>
                        </a:rPr>
                        <a:t>2015  (факт)</a:t>
                      </a:r>
                      <a:endParaRPr lang="ru-RU" sz="900" b="1" dirty="0">
                        <a:solidFill>
                          <a:schemeClr val="tx1"/>
                        </a:solidFill>
                        <a:latin typeface="Times New Roman" panose="02020603050405020304" pitchFamily="18" charset="0"/>
                        <a:cs typeface="Times New Roman" panose="02020603050405020304" pitchFamily="18" charset="0"/>
                      </a:endParaRP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endParaRPr lang="ru-RU" sz="800" dirty="0"/>
                    </a:p>
                  </a:txBody>
                  <a:tcPr/>
                </a:tc>
                <a:tc gridSpan="2">
                  <a:txBody>
                    <a:bodyPr/>
                    <a:lstStyle/>
                    <a:p>
                      <a:pPr algn="ctr"/>
                      <a:r>
                        <a:rPr lang="ru-RU" sz="900" b="1" dirty="0" smtClean="0">
                          <a:solidFill>
                            <a:schemeClr val="tx1"/>
                          </a:solidFill>
                          <a:latin typeface="Times New Roman" panose="02020603050405020304" pitchFamily="18" charset="0"/>
                          <a:cs typeface="Times New Roman" panose="02020603050405020304" pitchFamily="18" charset="0"/>
                        </a:rPr>
                        <a:t>2016 (факт)</a:t>
                      </a:r>
                      <a:endParaRPr lang="ru-RU" sz="900" b="1" dirty="0">
                        <a:solidFill>
                          <a:schemeClr val="tx1"/>
                        </a:solidFill>
                        <a:latin typeface="Times New Roman" panose="02020603050405020304" pitchFamily="18" charset="0"/>
                        <a:cs typeface="Times New Roman" panose="02020603050405020304" pitchFamily="18" charset="0"/>
                      </a:endParaRP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endParaRPr lang="ru-RU" sz="800" dirty="0"/>
                    </a:p>
                  </a:txBody>
                  <a:tcPr/>
                </a:tc>
                <a:tc gridSpan="2">
                  <a:txBody>
                    <a:bodyPr/>
                    <a:lstStyle/>
                    <a:p>
                      <a:pPr algn="ctr"/>
                      <a:r>
                        <a:rPr lang="ru-RU" sz="900" b="1" dirty="0" smtClean="0">
                          <a:solidFill>
                            <a:schemeClr val="tx1"/>
                          </a:solidFill>
                          <a:latin typeface="Times New Roman" panose="02020603050405020304" pitchFamily="18" charset="0"/>
                          <a:cs typeface="Times New Roman" panose="02020603050405020304" pitchFamily="18" charset="0"/>
                        </a:rPr>
                        <a:t>2017 (план)</a:t>
                      </a:r>
                      <a:endParaRPr lang="ru-RU" sz="900" b="1" dirty="0">
                        <a:solidFill>
                          <a:schemeClr val="tx1"/>
                        </a:solidFill>
                        <a:latin typeface="Times New Roman" panose="02020603050405020304" pitchFamily="18" charset="0"/>
                        <a:cs typeface="Times New Roman" panose="02020603050405020304" pitchFamily="18" charset="0"/>
                      </a:endParaRP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endParaRPr lang="ru-RU" sz="800" dirty="0"/>
                    </a:p>
                  </a:txBody>
                  <a:tcPr/>
                </a:tc>
                <a:tc gridSpan="2">
                  <a:txBody>
                    <a:bodyPr/>
                    <a:lstStyle/>
                    <a:p>
                      <a:pPr algn="ctr"/>
                      <a:r>
                        <a:rPr lang="ru-RU" sz="900" b="1" dirty="0" smtClean="0">
                          <a:solidFill>
                            <a:schemeClr val="tx1"/>
                          </a:solidFill>
                          <a:latin typeface="Times New Roman" panose="02020603050405020304" pitchFamily="18" charset="0"/>
                          <a:cs typeface="Times New Roman" panose="02020603050405020304" pitchFamily="18" charset="0"/>
                        </a:rPr>
                        <a:t>2018 (план)</a:t>
                      </a:r>
                      <a:endParaRPr lang="ru-RU" sz="900" b="1" dirty="0">
                        <a:solidFill>
                          <a:schemeClr val="tx1"/>
                        </a:solidFill>
                        <a:latin typeface="Times New Roman" panose="02020603050405020304" pitchFamily="18" charset="0"/>
                        <a:cs typeface="Times New Roman" panose="02020603050405020304" pitchFamily="18" charset="0"/>
                      </a:endParaRP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endParaRPr lang="ru-RU" sz="800" dirty="0"/>
                    </a:p>
                  </a:txBody>
                  <a:tcPr/>
                </a:tc>
              </a:tr>
              <a:tr h="669937">
                <a:tc vMerge="1">
                  <a:txBody>
                    <a:bodyPr/>
                    <a:lstStyle/>
                    <a:p>
                      <a:pPr algn="ctr"/>
                      <a:endParaRPr lang="ru-RU" sz="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chemeClr val="tx1"/>
                          </a:solidFill>
                          <a:latin typeface="Times New Roman" panose="02020603050405020304" pitchFamily="18" charset="0"/>
                          <a:cs typeface="Times New Roman" panose="02020603050405020304" pitchFamily="18" charset="0"/>
                        </a:rPr>
                        <a:t>Средняя</a:t>
                      </a:r>
                      <a:r>
                        <a:rPr lang="ru-RU" sz="900" b="1" baseline="0" dirty="0" smtClean="0">
                          <a:solidFill>
                            <a:schemeClr val="tx1"/>
                          </a:solidFill>
                          <a:latin typeface="Times New Roman" panose="02020603050405020304" pitchFamily="18" charset="0"/>
                          <a:cs typeface="Times New Roman" panose="02020603050405020304" pitchFamily="18" charset="0"/>
                        </a:rPr>
                        <a:t> зарплата, руб.</a:t>
                      </a:r>
                      <a:endParaRPr lang="ru-RU" sz="900" b="1" dirty="0">
                        <a:solidFill>
                          <a:schemeClr val="tx1"/>
                        </a:solidFill>
                        <a:latin typeface="Times New Roman" panose="02020603050405020304" pitchFamily="18" charset="0"/>
                        <a:cs typeface="Times New Roman" panose="02020603050405020304" pitchFamily="18" charset="0"/>
                      </a:endParaRP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r>
                        <a:rPr lang="ru-RU" sz="900" b="1" dirty="0" smtClean="0">
                          <a:solidFill>
                            <a:schemeClr val="tx1"/>
                          </a:solidFill>
                          <a:latin typeface="Times New Roman" panose="02020603050405020304" pitchFamily="18" charset="0"/>
                          <a:cs typeface="Times New Roman" panose="02020603050405020304" pitchFamily="18" charset="0"/>
                        </a:rPr>
                        <a:t>Отношение к средней з/п </a:t>
                      </a:r>
                      <a:r>
                        <a:rPr lang="ru-RU" sz="900" b="1" baseline="0" dirty="0" smtClean="0">
                          <a:solidFill>
                            <a:schemeClr val="tx1"/>
                          </a:solidFill>
                          <a:latin typeface="Times New Roman" panose="02020603050405020304" pitchFamily="18" charset="0"/>
                          <a:cs typeface="Times New Roman" panose="02020603050405020304" pitchFamily="18" charset="0"/>
                        </a:rPr>
                        <a:t>по ЧР</a:t>
                      </a:r>
                      <a:r>
                        <a:rPr lang="ru-RU" sz="900" b="1" dirty="0" smtClean="0">
                          <a:solidFill>
                            <a:schemeClr val="tx1"/>
                          </a:solidFill>
                          <a:latin typeface="Times New Roman" panose="02020603050405020304" pitchFamily="18" charset="0"/>
                          <a:cs typeface="Times New Roman" panose="02020603050405020304" pitchFamily="18" charset="0"/>
                        </a:rPr>
                        <a:t>, %</a:t>
                      </a: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chemeClr val="tx1"/>
                          </a:solidFill>
                          <a:latin typeface="Times New Roman" panose="02020603050405020304" pitchFamily="18" charset="0"/>
                          <a:cs typeface="Times New Roman" panose="02020603050405020304" pitchFamily="18" charset="0"/>
                        </a:rPr>
                        <a:t>Средняя</a:t>
                      </a:r>
                      <a:r>
                        <a:rPr lang="ru-RU" sz="900" b="1" baseline="0" dirty="0" smtClean="0">
                          <a:solidFill>
                            <a:schemeClr val="tx1"/>
                          </a:solidFill>
                          <a:latin typeface="Times New Roman" panose="02020603050405020304" pitchFamily="18" charset="0"/>
                          <a:cs typeface="Times New Roman" panose="02020603050405020304" pitchFamily="18" charset="0"/>
                        </a:rPr>
                        <a:t> зарплата, руб.</a:t>
                      </a:r>
                      <a:endParaRPr lang="ru-RU" sz="900" b="1" dirty="0">
                        <a:solidFill>
                          <a:schemeClr val="tx1"/>
                        </a:solidFill>
                        <a:latin typeface="Times New Roman" panose="02020603050405020304" pitchFamily="18" charset="0"/>
                        <a:cs typeface="Times New Roman" panose="02020603050405020304" pitchFamily="18" charset="0"/>
                      </a:endParaRP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r>
                        <a:rPr lang="ru-RU" sz="900" b="1" dirty="0" smtClean="0">
                          <a:solidFill>
                            <a:schemeClr val="tx1"/>
                          </a:solidFill>
                          <a:latin typeface="Times New Roman" panose="02020603050405020304" pitchFamily="18" charset="0"/>
                          <a:cs typeface="Times New Roman" panose="02020603050405020304" pitchFamily="18" charset="0"/>
                        </a:rPr>
                        <a:t>Отношение к средней з/п </a:t>
                      </a:r>
                      <a:r>
                        <a:rPr lang="ru-RU" sz="900" b="1" baseline="0" dirty="0" smtClean="0">
                          <a:solidFill>
                            <a:schemeClr val="tx1"/>
                          </a:solidFill>
                          <a:latin typeface="Times New Roman" panose="02020603050405020304" pitchFamily="18" charset="0"/>
                          <a:cs typeface="Times New Roman" panose="02020603050405020304" pitchFamily="18" charset="0"/>
                        </a:rPr>
                        <a:t>по ЧР</a:t>
                      </a:r>
                      <a:r>
                        <a:rPr lang="ru-RU" sz="900" b="1" dirty="0" smtClean="0">
                          <a:solidFill>
                            <a:schemeClr val="tx1"/>
                          </a:solidFill>
                          <a:latin typeface="Times New Roman" panose="02020603050405020304" pitchFamily="18" charset="0"/>
                          <a:cs typeface="Times New Roman" panose="02020603050405020304" pitchFamily="18" charset="0"/>
                        </a:rPr>
                        <a:t>, %</a:t>
                      </a: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chemeClr val="tx1"/>
                          </a:solidFill>
                          <a:latin typeface="Times New Roman" panose="02020603050405020304" pitchFamily="18" charset="0"/>
                          <a:cs typeface="Times New Roman" panose="02020603050405020304" pitchFamily="18" charset="0"/>
                        </a:rPr>
                        <a:t>Средняя</a:t>
                      </a:r>
                      <a:r>
                        <a:rPr lang="ru-RU" sz="900" b="1" baseline="0" dirty="0" smtClean="0">
                          <a:solidFill>
                            <a:schemeClr val="tx1"/>
                          </a:solidFill>
                          <a:latin typeface="Times New Roman" panose="02020603050405020304" pitchFamily="18" charset="0"/>
                          <a:cs typeface="Times New Roman" panose="02020603050405020304" pitchFamily="18" charset="0"/>
                        </a:rPr>
                        <a:t> зарплата, руб.</a:t>
                      </a:r>
                      <a:endParaRPr lang="ru-RU" sz="900" b="1" dirty="0">
                        <a:solidFill>
                          <a:schemeClr val="tx1"/>
                        </a:solidFill>
                        <a:latin typeface="Times New Roman" panose="02020603050405020304" pitchFamily="18" charset="0"/>
                        <a:cs typeface="Times New Roman" panose="02020603050405020304" pitchFamily="18" charset="0"/>
                      </a:endParaRP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r>
                        <a:rPr lang="ru-RU" sz="900" b="1" dirty="0" smtClean="0">
                          <a:solidFill>
                            <a:schemeClr val="tx1"/>
                          </a:solidFill>
                          <a:latin typeface="Times New Roman" panose="02020603050405020304" pitchFamily="18" charset="0"/>
                          <a:cs typeface="Times New Roman" panose="02020603050405020304" pitchFamily="18" charset="0"/>
                        </a:rPr>
                        <a:t>Отношение к средней з/п </a:t>
                      </a:r>
                      <a:r>
                        <a:rPr lang="ru-RU" sz="900" b="1" baseline="0" dirty="0" smtClean="0">
                          <a:solidFill>
                            <a:schemeClr val="tx1"/>
                          </a:solidFill>
                          <a:latin typeface="Times New Roman" panose="02020603050405020304" pitchFamily="18" charset="0"/>
                          <a:cs typeface="Times New Roman" panose="02020603050405020304" pitchFamily="18" charset="0"/>
                        </a:rPr>
                        <a:t>по ЧР</a:t>
                      </a:r>
                      <a:r>
                        <a:rPr lang="ru-RU" sz="900" b="1" dirty="0" smtClean="0">
                          <a:solidFill>
                            <a:schemeClr val="tx1"/>
                          </a:solidFill>
                          <a:latin typeface="Times New Roman" panose="02020603050405020304" pitchFamily="18" charset="0"/>
                          <a:cs typeface="Times New Roman" panose="02020603050405020304" pitchFamily="18" charset="0"/>
                        </a:rPr>
                        <a:t>, %</a:t>
                      </a: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900" b="1" dirty="0" smtClean="0">
                          <a:solidFill>
                            <a:schemeClr val="tx1"/>
                          </a:solidFill>
                          <a:latin typeface="Times New Roman" panose="02020603050405020304" pitchFamily="18" charset="0"/>
                          <a:cs typeface="Times New Roman" panose="02020603050405020304" pitchFamily="18" charset="0"/>
                        </a:rPr>
                        <a:t>Средняя</a:t>
                      </a:r>
                      <a:r>
                        <a:rPr lang="ru-RU" sz="900" b="1" baseline="0" dirty="0" smtClean="0">
                          <a:solidFill>
                            <a:schemeClr val="tx1"/>
                          </a:solidFill>
                          <a:latin typeface="Times New Roman" panose="02020603050405020304" pitchFamily="18" charset="0"/>
                          <a:cs typeface="Times New Roman" panose="02020603050405020304" pitchFamily="18" charset="0"/>
                        </a:rPr>
                        <a:t> зарплата, руб.</a:t>
                      </a:r>
                      <a:endParaRPr lang="ru-RU" sz="900" b="1" dirty="0">
                        <a:solidFill>
                          <a:schemeClr val="tx1"/>
                        </a:solidFill>
                        <a:latin typeface="Times New Roman" panose="02020603050405020304" pitchFamily="18" charset="0"/>
                        <a:cs typeface="Times New Roman" panose="02020603050405020304" pitchFamily="18" charset="0"/>
                      </a:endParaRP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r>
                        <a:rPr lang="ru-RU" sz="900" b="1" dirty="0" smtClean="0">
                          <a:solidFill>
                            <a:schemeClr val="tx1"/>
                          </a:solidFill>
                          <a:latin typeface="Times New Roman" panose="02020603050405020304" pitchFamily="18" charset="0"/>
                          <a:cs typeface="Times New Roman" panose="02020603050405020304" pitchFamily="18" charset="0"/>
                        </a:rPr>
                        <a:t>Отношение к средней з/п </a:t>
                      </a:r>
                      <a:r>
                        <a:rPr lang="ru-RU" sz="900" b="1" baseline="0" dirty="0" smtClean="0">
                          <a:solidFill>
                            <a:schemeClr val="tx1"/>
                          </a:solidFill>
                          <a:latin typeface="Times New Roman" panose="02020603050405020304" pitchFamily="18" charset="0"/>
                          <a:cs typeface="Times New Roman" panose="02020603050405020304" pitchFamily="18" charset="0"/>
                        </a:rPr>
                        <a:t>по ЧР</a:t>
                      </a:r>
                      <a:r>
                        <a:rPr lang="ru-RU" sz="900" b="1" dirty="0" smtClean="0">
                          <a:solidFill>
                            <a:schemeClr val="tx1"/>
                          </a:solidFill>
                          <a:latin typeface="Times New Roman" panose="02020603050405020304" pitchFamily="18" charset="0"/>
                          <a:cs typeface="Times New Roman" panose="02020603050405020304" pitchFamily="18" charset="0"/>
                        </a:rPr>
                        <a:t>, %</a:t>
                      </a:r>
                    </a:p>
                  </a:txBody>
                  <a:tcPr marT="36000" marB="36000">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r>
              <a:tr h="20541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b="1" dirty="0" smtClean="0"/>
                        <a:t>ОБРАЗОВАНИЕ</a:t>
                      </a:r>
                      <a:endParaRPr lang="ru-RU" sz="900" b="1" dirty="0" smtClean="0">
                        <a:latin typeface="Times New Roman" panose="02020603050405020304" pitchFamily="18" charset="0"/>
                        <a:cs typeface="Times New Roman" panose="02020603050405020304" pitchFamily="18" charset="0"/>
                      </a:endParaRPr>
                    </a:p>
                  </a:txBody>
                  <a:tcPr marT="36000" marB="36000"/>
                </a:tc>
                <a:tc>
                  <a:txBody>
                    <a:bodyPr/>
                    <a:lstStyle/>
                    <a:p>
                      <a:endParaRPr lang="ru-RU" sz="900" dirty="0">
                        <a:latin typeface="Times New Roman" panose="02020603050405020304" pitchFamily="18" charset="0"/>
                        <a:cs typeface="Times New Roman" panose="02020603050405020304" pitchFamily="18" charset="0"/>
                      </a:endParaRPr>
                    </a:p>
                  </a:txBody>
                  <a:tcPr marT="36000" marB="36000"/>
                </a:tc>
                <a:tc>
                  <a:txBody>
                    <a:bodyPr/>
                    <a:lstStyle/>
                    <a:p>
                      <a:endParaRPr lang="ru-RU" sz="900" dirty="0">
                        <a:latin typeface="Times New Roman" panose="02020603050405020304" pitchFamily="18" charset="0"/>
                        <a:cs typeface="Times New Roman" panose="02020603050405020304" pitchFamily="18" charset="0"/>
                      </a:endParaRPr>
                    </a:p>
                  </a:txBody>
                  <a:tcPr marT="36000" marB="36000"/>
                </a:tc>
                <a:tc>
                  <a:txBody>
                    <a:bodyPr/>
                    <a:lstStyle/>
                    <a:p>
                      <a:endParaRPr lang="ru-RU" sz="900" dirty="0">
                        <a:latin typeface="Times New Roman" panose="02020603050405020304" pitchFamily="18" charset="0"/>
                        <a:cs typeface="Times New Roman" panose="02020603050405020304" pitchFamily="18" charset="0"/>
                      </a:endParaRPr>
                    </a:p>
                  </a:txBody>
                  <a:tcPr marT="36000" marB="36000"/>
                </a:tc>
                <a:tc>
                  <a:txBody>
                    <a:bodyPr/>
                    <a:lstStyle/>
                    <a:p>
                      <a:endParaRPr lang="ru-RU" sz="900" dirty="0">
                        <a:latin typeface="Times New Roman" panose="02020603050405020304" pitchFamily="18" charset="0"/>
                        <a:cs typeface="Times New Roman" panose="02020603050405020304" pitchFamily="18" charset="0"/>
                      </a:endParaRPr>
                    </a:p>
                  </a:txBody>
                  <a:tcPr marT="36000" marB="36000"/>
                </a:tc>
                <a:tc>
                  <a:txBody>
                    <a:bodyPr/>
                    <a:lstStyle/>
                    <a:p>
                      <a:endParaRPr lang="ru-RU" sz="900" dirty="0">
                        <a:latin typeface="Times New Roman" panose="02020603050405020304" pitchFamily="18" charset="0"/>
                        <a:cs typeface="Times New Roman" panose="02020603050405020304" pitchFamily="18" charset="0"/>
                      </a:endParaRPr>
                    </a:p>
                  </a:txBody>
                  <a:tcPr marT="36000" marB="36000"/>
                </a:tc>
                <a:tc>
                  <a:txBody>
                    <a:bodyPr/>
                    <a:lstStyle/>
                    <a:p>
                      <a:endParaRPr lang="ru-RU" sz="900" dirty="0">
                        <a:latin typeface="Times New Roman" panose="02020603050405020304" pitchFamily="18" charset="0"/>
                        <a:cs typeface="Times New Roman" panose="02020603050405020304" pitchFamily="18" charset="0"/>
                      </a:endParaRPr>
                    </a:p>
                  </a:txBody>
                  <a:tcPr marT="36000" marB="36000"/>
                </a:tc>
                <a:tc>
                  <a:txBody>
                    <a:bodyPr/>
                    <a:lstStyle/>
                    <a:p>
                      <a:endParaRPr lang="ru-RU" sz="900" dirty="0">
                        <a:latin typeface="Times New Roman" panose="02020603050405020304" pitchFamily="18" charset="0"/>
                        <a:cs typeface="Times New Roman" panose="02020603050405020304" pitchFamily="18" charset="0"/>
                      </a:endParaRPr>
                    </a:p>
                  </a:txBody>
                  <a:tcPr marT="36000" marB="36000"/>
                </a:tc>
                <a:tc>
                  <a:txBody>
                    <a:bodyPr/>
                    <a:lstStyle/>
                    <a:p>
                      <a:endParaRPr lang="ru-RU" sz="900" dirty="0">
                        <a:latin typeface="Times New Roman" panose="02020603050405020304" pitchFamily="18" charset="0"/>
                        <a:cs typeface="Times New Roman" panose="02020603050405020304" pitchFamily="18" charset="0"/>
                      </a:endParaRPr>
                    </a:p>
                  </a:txBody>
                  <a:tcPr marT="36000" marB="36000"/>
                </a:tc>
              </a:tr>
              <a:tr h="3401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Педагогические работники дошкольных образовательных учреждений*</a:t>
                      </a:r>
                      <a:endParaRPr lang="ru-RU" sz="90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rPr>
                        <a:t>17 836,8</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96,0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18 129,9</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95,2</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20 705,4</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Times New Roman" panose="02020603050405020304" pitchFamily="18" charset="0"/>
                        </a:rPr>
                        <a:t>22 176,4</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r>
              <a:tr h="3401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Педагогические работники образовательных учреждений общего образования</a:t>
                      </a:r>
                      <a:endParaRPr lang="ru-RU" sz="90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rPr>
                        <a:t>20 750,6</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106,7</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20 882,4</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101,9</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22 240,0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23 820,0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r>
              <a:tr h="3401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Педагогические работники учреждений дополнительного образования детей**</a:t>
                      </a:r>
                      <a:endParaRPr lang="ru-RU" sz="90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rPr>
                        <a:t>18 278,1</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86,8</a:t>
                      </a:r>
                    </a:p>
                  </a:txBody>
                  <a:tcPr marT="36000" marB="36000" anchor="ctr"/>
                </a:tc>
                <a:tc>
                  <a:txBody>
                    <a:bodyPr/>
                    <a:lstStyle/>
                    <a:p>
                      <a:pPr algn="ctr"/>
                      <a:r>
                        <a:rPr lang="ru-RU" sz="1000" dirty="0" smtClean="0">
                          <a:latin typeface="+mn-lt"/>
                          <a:cs typeface="+mn-cs"/>
                        </a:rPr>
                        <a:t>18 278,8</a:t>
                      </a:r>
                    </a:p>
                  </a:txBody>
                  <a:tcPr marT="36000" marB="36000" anchor="ctr"/>
                </a:tc>
                <a:tc>
                  <a:txBody>
                    <a:bodyPr/>
                    <a:lstStyle/>
                    <a:p>
                      <a:pPr algn="ctr"/>
                      <a:r>
                        <a:rPr lang="ru-RU" sz="1000" dirty="0" smtClean="0">
                          <a:latin typeface="+mn-lt"/>
                        </a:rPr>
                        <a:t>86,5</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21 466,0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95,0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24 201,1</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r>
              <a:tr h="4748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Преподаватели и мастера производственного обучения образовательных учреждений начального и среднего профессионального образования</a:t>
                      </a:r>
                      <a:endParaRPr lang="ru-RU" sz="90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cs typeface="+mn-cs"/>
                        </a:rPr>
                        <a:t>21 081,5</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108,4</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21 673,0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105,8</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21 673,0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96,4</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23 820,0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r>
              <a:tr h="3401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Преподаватели образовательных учреждений высшего профессионального образования</a:t>
                      </a:r>
                      <a:endParaRPr lang="ru-RU" sz="90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cs typeface="+mn-cs"/>
                        </a:rPr>
                        <a:t>26 607,3</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136,9</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26 607,3</a:t>
                      </a:r>
                    </a:p>
                  </a:txBody>
                  <a:tcPr marT="36000" marB="36000" anchor="ctr"/>
                </a:tc>
                <a:tc>
                  <a:txBody>
                    <a:bodyPr/>
                    <a:lstStyle/>
                    <a:p>
                      <a:pPr algn="ctr"/>
                      <a:r>
                        <a:rPr lang="ru-RU" sz="1000" dirty="0" smtClean="0">
                          <a:latin typeface="+mn-lt"/>
                        </a:rPr>
                        <a:t>129,9</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40 032,0</a:t>
                      </a:r>
                    </a:p>
                  </a:txBody>
                  <a:tcPr marT="36000" marB="36000" anchor="ctr"/>
                </a:tc>
                <a:tc>
                  <a:txBody>
                    <a:bodyPr/>
                    <a:lstStyle/>
                    <a:p>
                      <a:pPr algn="ctr"/>
                      <a:r>
                        <a:rPr lang="ru-RU" sz="1000" dirty="0" smtClean="0">
                          <a:latin typeface="+mn-lt"/>
                        </a:rPr>
                        <a:t>180,0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47 640,0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200,0</a:t>
                      </a:r>
                      <a:endParaRPr lang="ru-RU" sz="1000" dirty="0">
                        <a:latin typeface="+mn-lt"/>
                        <a:cs typeface="Times New Roman" panose="02020603050405020304" pitchFamily="18" charset="0"/>
                      </a:endParaRPr>
                    </a:p>
                  </a:txBody>
                  <a:tcPr marT="36000" marB="36000" anchor="ctr"/>
                </a:tc>
              </a:tr>
              <a:tr h="2203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Научные сотрудники</a:t>
                      </a:r>
                      <a:endParaRPr lang="ru-RU" sz="90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cs typeface="+mn-cs"/>
                        </a:rPr>
                        <a:t>27 930,2</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143,7</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27 601,8</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134,7</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40 032,0</a:t>
                      </a:r>
                    </a:p>
                  </a:txBody>
                  <a:tcPr marT="36000" marB="36000" anchor="ctr"/>
                </a:tc>
                <a:tc>
                  <a:txBody>
                    <a:bodyPr/>
                    <a:lstStyle/>
                    <a:p>
                      <a:pPr algn="ctr"/>
                      <a:r>
                        <a:rPr lang="ru-RU" sz="1000" dirty="0" smtClean="0">
                          <a:latin typeface="+mn-lt"/>
                        </a:rPr>
                        <a:t>180,0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47 640,0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200,0</a:t>
                      </a:r>
                      <a:endParaRPr lang="ru-RU" sz="1000" dirty="0">
                        <a:latin typeface="+mn-lt"/>
                        <a:cs typeface="Times New Roman" panose="02020603050405020304" pitchFamily="18" charset="0"/>
                      </a:endParaRPr>
                    </a:p>
                  </a:txBody>
                  <a:tcPr marT="36000" marB="36000" anchor="ctr"/>
                </a:tc>
              </a:tr>
              <a:tr h="4748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Педагогические работники образовательных организаций, оказывающих соц. услуги детям-сиротам и детям, оставшимся без попечения</a:t>
                      </a:r>
                      <a:r>
                        <a:rPr lang="ru-RU" sz="900" baseline="0" dirty="0" smtClean="0"/>
                        <a:t> родителей</a:t>
                      </a:r>
                      <a:endParaRPr lang="ru-RU" sz="900" b="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cs typeface="+mn-cs"/>
                        </a:rPr>
                        <a:t>17 613,0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90,6</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17 721,6</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86,5</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22 240,0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23 820,0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r>
              <a:tr h="2203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b="1" dirty="0" smtClean="0"/>
                        <a:t>ЗДРАВООХРАНЕНИЕ</a:t>
                      </a:r>
                      <a:endParaRPr lang="ru-RU" sz="900" b="1" dirty="0" smtClean="0">
                        <a:latin typeface="Times New Roman" panose="02020603050405020304" pitchFamily="18" charset="0"/>
                        <a:cs typeface="Times New Roman" panose="02020603050405020304" pitchFamily="18" charset="0"/>
                      </a:endParaRPr>
                    </a:p>
                  </a:txBody>
                  <a:tcPr marT="36000" marB="36000"/>
                </a:tc>
                <a:tc>
                  <a:txBody>
                    <a:bodyPr/>
                    <a:lstStyle/>
                    <a:p>
                      <a:pPr algn="ctr"/>
                      <a:endParaRPr lang="ru-RU" sz="1000" dirty="0">
                        <a:latin typeface="+mn-lt"/>
                        <a:cs typeface="Times New Roman" panose="02020603050405020304" pitchFamily="18" charset="0"/>
                      </a:endParaRPr>
                    </a:p>
                  </a:txBody>
                  <a:tcPr marT="36000" marB="36000" anchor="ctr"/>
                </a:tc>
                <a:tc>
                  <a:txBody>
                    <a:bodyPr/>
                    <a:lstStyle/>
                    <a:p>
                      <a:pPr algn="ctr"/>
                      <a:endParaRPr lang="ru-RU" sz="1000" dirty="0">
                        <a:latin typeface="+mn-lt"/>
                        <a:cs typeface="Times New Roman" panose="02020603050405020304" pitchFamily="18" charset="0"/>
                      </a:endParaRPr>
                    </a:p>
                  </a:txBody>
                  <a:tcPr marT="36000" marB="36000" anchor="ctr"/>
                </a:tc>
                <a:tc>
                  <a:txBody>
                    <a:bodyPr/>
                    <a:lstStyle/>
                    <a:p>
                      <a:pPr algn="ctr"/>
                      <a:endParaRPr lang="ru-RU" sz="1000" dirty="0">
                        <a:latin typeface="+mn-lt"/>
                        <a:cs typeface="Times New Roman" panose="02020603050405020304" pitchFamily="18" charset="0"/>
                      </a:endParaRPr>
                    </a:p>
                  </a:txBody>
                  <a:tcPr marT="36000" marB="36000" anchor="ctr"/>
                </a:tc>
                <a:tc>
                  <a:txBody>
                    <a:bodyPr/>
                    <a:lstStyle/>
                    <a:p>
                      <a:pPr algn="ctr"/>
                      <a:endParaRPr lang="ru-RU" sz="1000" dirty="0">
                        <a:latin typeface="+mn-lt"/>
                        <a:cs typeface="Times New Roman" panose="02020603050405020304" pitchFamily="18" charset="0"/>
                      </a:endParaRPr>
                    </a:p>
                  </a:txBody>
                  <a:tcPr marT="36000" marB="36000" anchor="ctr"/>
                </a:tc>
                <a:tc>
                  <a:txBody>
                    <a:bodyPr/>
                    <a:lstStyle/>
                    <a:p>
                      <a:pPr algn="ctr"/>
                      <a:endParaRPr lang="ru-RU" sz="1000" dirty="0">
                        <a:latin typeface="+mn-lt"/>
                        <a:cs typeface="Times New Roman" panose="02020603050405020304" pitchFamily="18" charset="0"/>
                      </a:endParaRPr>
                    </a:p>
                  </a:txBody>
                  <a:tcPr marT="36000" marB="36000" anchor="ctr"/>
                </a:tc>
                <a:tc>
                  <a:txBody>
                    <a:bodyPr/>
                    <a:lstStyle/>
                    <a:p>
                      <a:pPr algn="ctr"/>
                      <a:endParaRPr lang="ru-RU" sz="1000" dirty="0">
                        <a:latin typeface="+mn-lt"/>
                        <a:cs typeface="Times New Roman" panose="02020603050405020304" pitchFamily="18" charset="0"/>
                      </a:endParaRPr>
                    </a:p>
                  </a:txBody>
                  <a:tcPr marT="36000" marB="36000" anchor="ctr"/>
                </a:tc>
                <a:tc>
                  <a:txBody>
                    <a:bodyPr/>
                    <a:lstStyle/>
                    <a:p>
                      <a:pPr algn="ctr"/>
                      <a:endParaRPr lang="ru-RU" sz="1000" dirty="0">
                        <a:latin typeface="+mn-lt"/>
                        <a:cs typeface="Times New Roman" panose="02020603050405020304" pitchFamily="18" charset="0"/>
                      </a:endParaRPr>
                    </a:p>
                  </a:txBody>
                  <a:tcPr marT="36000" marB="36000" anchor="ctr"/>
                </a:tc>
                <a:tc>
                  <a:txBody>
                    <a:bodyPr/>
                    <a:lstStyle/>
                    <a:p>
                      <a:pPr algn="ctr"/>
                      <a:endParaRPr lang="ru-RU" sz="1000" dirty="0">
                        <a:latin typeface="+mn-lt"/>
                        <a:cs typeface="Times New Roman" panose="02020603050405020304" pitchFamily="18" charset="0"/>
                      </a:endParaRPr>
                    </a:p>
                  </a:txBody>
                  <a:tcPr marT="36000" marB="36000" anchor="ctr"/>
                </a:tc>
              </a:tr>
              <a:tr h="34011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Врачи и работники медицинских организаций, имеющие высшее образование</a:t>
                      </a:r>
                      <a:endParaRPr lang="ru-RU" sz="90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cs typeface="Times New Roman" panose="02020603050405020304" pitchFamily="18" charset="0"/>
                        </a:rPr>
                        <a:t>30 847,2</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Times New Roman" panose="02020603050405020304" pitchFamily="18" charset="0"/>
                        </a:rPr>
                        <a:t>158,7</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32 105,4</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156,7</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40 032,0</a:t>
                      </a:r>
                    </a:p>
                  </a:txBody>
                  <a:tcPr marT="36000" marB="36000" anchor="ctr"/>
                </a:tc>
                <a:tc>
                  <a:txBody>
                    <a:bodyPr/>
                    <a:lstStyle/>
                    <a:p>
                      <a:pPr algn="ctr"/>
                      <a:r>
                        <a:rPr lang="ru-RU" sz="1000" dirty="0" smtClean="0">
                          <a:latin typeface="+mn-lt"/>
                        </a:rPr>
                        <a:t>180,0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47 640,0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200,0</a:t>
                      </a:r>
                      <a:endParaRPr lang="ru-RU" sz="1000" dirty="0">
                        <a:latin typeface="+mn-lt"/>
                        <a:cs typeface="Times New Roman" panose="02020603050405020304" pitchFamily="18" charset="0"/>
                      </a:endParaRPr>
                    </a:p>
                  </a:txBody>
                  <a:tcPr marT="36000" marB="36000" anchor="ctr"/>
                </a:tc>
              </a:tr>
              <a:tr h="2203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Средний медицинский (фармацевтический) персонал</a:t>
                      </a:r>
                      <a:endParaRPr lang="ru-RU" sz="90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rPr>
                        <a:t>17 599,9</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90,5</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18 411,5</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89,9</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20 016,0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90,0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23 820,0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r>
              <a:tr h="2203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dirty="0" smtClean="0"/>
                        <a:t>Младший медицинский (фармацевтический) персонал</a:t>
                      </a:r>
                      <a:endParaRPr lang="ru-RU" sz="900"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rPr>
                        <a:t>11 311,5</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58,2</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13 250,6</a:t>
                      </a:r>
                    </a:p>
                  </a:txBody>
                  <a:tcPr marT="36000" marB="36000" anchor="ctr"/>
                </a:tc>
                <a:tc>
                  <a:txBody>
                    <a:bodyPr/>
                    <a:lstStyle/>
                    <a:p>
                      <a:pPr algn="ctr"/>
                      <a:r>
                        <a:rPr lang="ru-RU" sz="1000" dirty="0" smtClean="0">
                          <a:latin typeface="+mn-lt"/>
                        </a:rPr>
                        <a:t>64,7</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17 792,0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80,0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23 820,0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r>
              <a:tr h="2203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b="1" dirty="0" smtClean="0"/>
                        <a:t>СОЦИАЛЬНЫЕ РАБОТНИКИ</a:t>
                      </a:r>
                      <a:endParaRPr lang="ru-RU" sz="900" b="1"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rPr>
                        <a:t>12 235,6</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62,9</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12 714,5</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62,1</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17 792,0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80,0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23 820,0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r>
              <a:tr h="2203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900" b="1" dirty="0" smtClean="0"/>
                        <a:t>РАБОТНИКИ УЧРЕЖДЕНИЙ КУЛЬТУРЫ</a:t>
                      </a:r>
                      <a:endParaRPr lang="ru-RU" sz="900" b="1" dirty="0" smtClean="0">
                        <a:latin typeface="Times New Roman" panose="02020603050405020304" pitchFamily="18" charset="0"/>
                        <a:cs typeface="Times New Roman" panose="02020603050405020304" pitchFamily="18" charset="0"/>
                      </a:endParaRPr>
                    </a:p>
                  </a:txBody>
                  <a:tcPr marT="36000" marB="36000"/>
                </a:tc>
                <a:tc>
                  <a:txBody>
                    <a:bodyPr/>
                    <a:lstStyle/>
                    <a:p>
                      <a:pPr algn="ctr"/>
                      <a:r>
                        <a:rPr lang="ru-RU" sz="1000" dirty="0" smtClean="0">
                          <a:latin typeface="+mn-lt"/>
                        </a:rPr>
                        <a:t>14 942,1</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cs typeface="+mn-cs"/>
                        </a:rPr>
                        <a:t>76,9</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15 511,0</a:t>
                      </a:r>
                    </a:p>
                  </a:txBody>
                  <a:tcPr marT="36000" marB="36000" anchor="ctr"/>
                </a:tc>
                <a:tc>
                  <a:txBody>
                    <a:bodyPr/>
                    <a:lstStyle/>
                    <a:p>
                      <a:pPr algn="ctr"/>
                      <a:r>
                        <a:rPr lang="ru-RU" sz="1000" dirty="0" smtClean="0">
                          <a:latin typeface="+mn-lt"/>
                        </a:rPr>
                        <a:t>75,7</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20 016,0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90,0</a:t>
                      </a:r>
                      <a:endParaRPr lang="ru-RU" sz="1000" dirty="0">
                        <a:latin typeface="+mn-lt"/>
                        <a:cs typeface="Times New Roman" panose="02020603050405020304" pitchFamily="18" charset="0"/>
                      </a:endParaRPr>
                    </a:p>
                  </a:txBody>
                  <a:tcPr marT="36000" marB="36000" anchor="ctr"/>
                </a:tc>
                <a:tc>
                  <a:txBody>
                    <a:bodyPr/>
                    <a:lstStyle/>
                    <a:p>
                      <a:pPr algn="ctr"/>
                      <a:r>
                        <a:rPr lang="ru-RU" sz="1000" smtClean="0">
                          <a:latin typeface="+mn-lt"/>
                        </a:rPr>
                        <a:t>23 820,0</a:t>
                      </a:r>
                      <a:endParaRPr lang="ru-RU" sz="1000" dirty="0">
                        <a:latin typeface="+mn-lt"/>
                        <a:cs typeface="Times New Roman" panose="02020603050405020304" pitchFamily="18" charset="0"/>
                      </a:endParaRPr>
                    </a:p>
                  </a:txBody>
                  <a:tcPr marT="36000" marB="36000" anchor="ctr"/>
                </a:tc>
                <a:tc>
                  <a:txBody>
                    <a:bodyPr/>
                    <a:lstStyle/>
                    <a:p>
                      <a:pPr algn="ctr"/>
                      <a:r>
                        <a:rPr lang="ru-RU" sz="1000" dirty="0" smtClean="0">
                          <a:latin typeface="+mn-lt"/>
                        </a:rPr>
                        <a:t>100,0</a:t>
                      </a:r>
                      <a:endParaRPr lang="ru-RU" sz="1000" dirty="0">
                        <a:latin typeface="+mn-lt"/>
                        <a:cs typeface="Times New Roman" panose="02020603050405020304" pitchFamily="18" charset="0"/>
                      </a:endParaRPr>
                    </a:p>
                  </a:txBody>
                  <a:tcPr marT="36000" marB="36000" anchor="ctr"/>
                </a:tc>
              </a:tr>
            </a:tbl>
          </a:graphicData>
        </a:graphic>
      </p:graphicFrame>
      <p:sp>
        <p:nvSpPr>
          <p:cNvPr id="4" name="TextBox 3"/>
          <p:cNvSpPr txBox="1"/>
          <p:nvPr/>
        </p:nvSpPr>
        <p:spPr>
          <a:xfrm>
            <a:off x="59547" y="5870406"/>
            <a:ext cx="3151825" cy="230832"/>
          </a:xfrm>
          <a:prstGeom prst="rect">
            <a:avLst/>
          </a:prstGeom>
          <a:noFill/>
        </p:spPr>
        <p:txBody>
          <a:bodyPr wrap="none" rtlCol="0">
            <a:spAutoFit/>
          </a:bodyPr>
          <a:lstStyle/>
          <a:p>
            <a:pPr fontAlgn="base">
              <a:spcBef>
                <a:spcPct val="0"/>
              </a:spcBef>
              <a:spcAft>
                <a:spcPct val="0"/>
              </a:spcAft>
            </a:pPr>
            <a:r>
              <a:rPr lang="ru-RU" sz="900" dirty="0">
                <a:solidFill>
                  <a:prstClr val="black"/>
                </a:solidFill>
                <a:latin typeface="Times New Roman" panose="02020603050405020304" pitchFamily="18" charset="0"/>
                <a:cs typeface="Times New Roman" panose="02020603050405020304" pitchFamily="18" charset="0"/>
              </a:rPr>
              <a:t>* - к средней з/п в сфере общего образования в субъекте РФ</a:t>
            </a:r>
          </a:p>
        </p:txBody>
      </p:sp>
      <p:sp>
        <p:nvSpPr>
          <p:cNvPr id="6" name="TextBox 5"/>
          <p:cNvSpPr txBox="1"/>
          <p:nvPr/>
        </p:nvSpPr>
        <p:spPr>
          <a:xfrm>
            <a:off x="3191291" y="5870406"/>
            <a:ext cx="2257349" cy="230832"/>
          </a:xfrm>
          <a:prstGeom prst="rect">
            <a:avLst/>
          </a:prstGeom>
          <a:noFill/>
        </p:spPr>
        <p:txBody>
          <a:bodyPr wrap="none" rtlCol="0">
            <a:spAutoFit/>
          </a:bodyPr>
          <a:lstStyle/>
          <a:p>
            <a:pPr fontAlgn="base">
              <a:spcBef>
                <a:spcPct val="0"/>
              </a:spcBef>
              <a:spcAft>
                <a:spcPct val="0"/>
              </a:spcAft>
            </a:pPr>
            <a:r>
              <a:rPr lang="ru-RU" sz="900" dirty="0">
                <a:solidFill>
                  <a:prstClr val="black"/>
                </a:solidFill>
                <a:latin typeface="Times New Roman" panose="02020603050405020304" pitchFamily="18" charset="0"/>
                <a:cs typeface="Times New Roman" panose="02020603050405020304" pitchFamily="18" charset="0"/>
              </a:rPr>
              <a:t>** - к средней з/п учителей в субъекте РФ</a:t>
            </a:r>
          </a:p>
        </p:txBody>
      </p:sp>
      <p:sp>
        <p:nvSpPr>
          <p:cNvPr id="8" name="Скругленная прямоугольная выноска 7"/>
          <p:cNvSpPr/>
          <p:nvPr/>
        </p:nvSpPr>
        <p:spPr>
          <a:xfrm>
            <a:off x="41092" y="6102849"/>
            <a:ext cx="6547132" cy="576000"/>
          </a:xfrm>
          <a:prstGeom prst="wedgeRoundRectCallout">
            <a:avLst>
              <a:gd name="adj1" fmla="val 76038"/>
              <a:gd name="adj2" fmla="val -88661"/>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ru-RU" sz="1100" dirty="0">
                <a:latin typeface="Times New Roman" panose="02020603050405020304" pitchFamily="18" charset="0"/>
                <a:cs typeface="Times New Roman" panose="02020603050405020304" pitchFamily="18" charset="0"/>
              </a:rPr>
              <a:t>Согласно «дорожным картам» изменений в отраслях социальной сферы достижение целевых показателей повышения оплаты труда работников бюджетной сферы, определенных указами Президента Российской Федерации от 7 мая 2012 г., планируется в полном объеме </a:t>
            </a:r>
            <a:r>
              <a:rPr lang="ru-RU" sz="1100" dirty="0" smtClean="0">
                <a:latin typeface="Times New Roman" panose="02020603050405020304" pitchFamily="18" charset="0"/>
                <a:cs typeface="Times New Roman" panose="02020603050405020304" pitchFamily="18" charset="0"/>
              </a:rPr>
              <a:t>в </a:t>
            </a:r>
            <a:r>
              <a:rPr lang="ru-RU" sz="1100" dirty="0">
                <a:latin typeface="Times New Roman" panose="02020603050405020304" pitchFamily="18" charset="0"/>
                <a:cs typeface="Times New Roman" panose="02020603050405020304" pitchFamily="18" charset="0"/>
              </a:rPr>
              <a:t>2018 году. </a:t>
            </a: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29</a:t>
            </a:fld>
            <a:endParaRPr lang="ru-RU" dirty="0"/>
          </a:p>
        </p:txBody>
      </p:sp>
      <p:sp>
        <p:nvSpPr>
          <p:cNvPr id="9" name="Заголовок 1"/>
          <p:cNvSpPr txBox="1">
            <a:spLocks/>
          </p:cNvSpPr>
          <p:nvPr/>
        </p:nvSpPr>
        <p:spPr>
          <a:xfrm>
            <a:off x="259729" y="20137"/>
            <a:ext cx="7264599" cy="540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Динамика средней заработной платы работников учреждений в социальной сфере, для которых предусматривается выход на эффективный контракт</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3399831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p:cNvGraphicFramePr>
            <a:graphicFrameLocks/>
          </p:cNvGraphicFramePr>
          <p:nvPr>
            <p:extLst>
              <p:ext uri="{D42A27DB-BD31-4B8C-83A1-F6EECF244321}">
                <p14:modId xmlns:p14="http://schemas.microsoft.com/office/powerpoint/2010/main" val="2694899254"/>
              </p:ext>
            </p:extLst>
          </p:nvPr>
        </p:nvGraphicFramePr>
        <p:xfrm>
          <a:off x="3885468" y="3641576"/>
          <a:ext cx="5284800" cy="29592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Диаграмма 3"/>
          <p:cNvGraphicFramePr>
            <a:graphicFrameLocks/>
          </p:cNvGraphicFramePr>
          <p:nvPr>
            <p:extLst>
              <p:ext uri="{D42A27DB-BD31-4B8C-83A1-F6EECF244321}">
                <p14:modId xmlns:p14="http://schemas.microsoft.com/office/powerpoint/2010/main" val="1478678527"/>
              </p:ext>
            </p:extLst>
          </p:nvPr>
        </p:nvGraphicFramePr>
        <p:xfrm>
          <a:off x="228153" y="764704"/>
          <a:ext cx="5286375" cy="2988174"/>
        </p:xfrm>
        <a:graphic>
          <a:graphicData uri="http://schemas.openxmlformats.org/drawingml/2006/chart">
            <c:chart xmlns:c="http://schemas.openxmlformats.org/drawingml/2006/chart" xmlns:r="http://schemas.openxmlformats.org/officeDocument/2006/relationships" r:id="rId4"/>
          </a:graphicData>
        </a:graphic>
      </p:graphicFrame>
      <p:pic>
        <p:nvPicPr>
          <p:cNvPr id="1026" name="Picture 2" descr="E:\photo_24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9552" y="4005064"/>
            <a:ext cx="3348372" cy="223224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12"/>
          </p:nvPr>
        </p:nvSpPr>
        <p:spPr/>
        <p:txBody>
          <a:bodyPr/>
          <a:lstStyle/>
          <a:p>
            <a:pPr>
              <a:defRPr/>
            </a:pPr>
            <a:fld id="{667CCBFA-BFB9-4E9F-B6F6-694D72409F22}" type="slidenum">
              <a:rPr lang="ru-RU" smtClean="0"/>
              <a:pPr>
                <a:defRPr/>
              </a:pPr>
              <a:t>30</a:t>
            </a:fld>
            <a:endParaRPr lang="ru-RU" dirty="0"/>
          </a:p>
        </p:txBody>
      </p:sp>
      <p:sp>
        <p:nvSpPr>
          <p:cNvPr id="7" name="Скругленный прямоугольник 6"/>
          <p:cNvSpPr/>
          <p:nvPr/>
        </p:nvSpPr>
        <p:spPr>
          <a:xfrm>
            <a:off x="5868144" y="987872"/>
            <a:ext cx="2808312" cy="1872208"/>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500" dirty="0">
                <a:solidFill>
                  <a:schemeClr val="tx1"/>
                </a:solidFill>
                <a:latin typeface="Times New Roman" panose="02020603050405020304" pitchFamily="18" charset="0"/>
                <a:cs typeface="Times New Roman" panose="02020603050405020304" pitchFamily="18" charset="0"/>
              </a:rPr>
              <a:t>В  </a:t>
            </a:r>
            <a:r>
              <a:rPr lang="ru-RU" sz="1500" dirty="0" smtClean="0">
                <a:solidFill>
                  <a:schemeClr val="tx1"/>
                </a:solidFill>
                <a:latin typeface="Times New Roman" panose="02020603050405020304" pitchFamily="18" charset="0"/>
                <a:cs typeface="Times New Roman" panose="02020603050405020304" pitchFamily="18" charset="0"/>
              </a:rPr>
              <a:t>2014-2016 </a:t>
            </a:r>
            <a:r>
              <a:rPr lang="ru-RU" sz="1500" dirty="0">
                <a:solidFill>
                  <a:schemeClr val="tx1"/>
                </a:solidFill>
                <a:latin typeface="Times New Roman" panose="02020603050405020304" pitchFamily="18" charset="0"/>
                <a:cs typeface="Times New Roman" panose="02020603050405020304" pitchFamily="18" charset="0"/>
              </a:rPr>
              <a:t>годы решения об увеличении денежного содержания государственных гражданских служащих  Чувашской Республики </a:t>
            </a:r>
          </a:p>
          <a:p>
            <a:pPr algn="ctr"/>
            <a:r>
              <a:rPr lang="ru-RU" sz="1500" dirty="0">
                <a:solidFill>
                  <a:schemeClr val="tx1"/>
                </a:solidFill>
                <a:latin typeface="Times New Roman" panose="02020603050405020304" pitchFamily="18" charset="0"/>
                <a:cs typeface="Times New Roman" panose="02020603050405020304" pitchFamily="18" charset="0"/>
              </a:rPr>
              <a:t>не принимались</a:t>
            </a:r>
          </a:p>
        </p:txBody>
      </p:sp>
      <p:sp>
        <p:nvSpPr>
          <p:cNvPr id="8" name="Заголовок 1"/>
          <p:cNvSpPr txBox="1">
            <a:spLocks/>
          </p:cNvSpPr>
          <p:nvPr/>
        </p:nvSpPr>
        <p:spPr>
          <a:xfrm>
            <a:off x="259729" y="20136"/>
            <a:ext cx="7264599" cy="600551"/>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Среднемесячная начисленная заработная плата государственных гражданских служащих в Приволжском федеральном </a:t>
            </a:r>
            <a:r>
              <a:rPr lang="ru-RU" sz="1600" dirty="0" smtClean="0">
                <a:solidFill>
                  <a:schemeClr val="tx1"/>
                </a:solidFill>
                <a:effectLst/>
                <a:latin typeface="Times New Roman" panose="02020603050405020304" pitchFamily="18" charset="0"/>
                <a:cs typeface="Times New Roman" panose="02020603050405020304" pitchFamily="18" charset="0"/>
              </a:rPr>
              <a:t>округе</a:t>
            </a:r>
            <a:endParaRPr lang="ru-RU" sz="1600" dirty="0">
              <a:solidFill>
                <a:schemeClr val="tx1"/>
              </a:solidFill>
              <a:effectLst/>
              <a:latin typeface="Times New Roman" panose="02020603050405020304" pitchFamily="18" charset="0"/>
              <a:cs typeface="Times New Roman" panose="02020603050405020304" pitchFamily="18" charset="0"/>
            </a:endParaRPr>
          </a:p>
        </p:txBody>
      </p:sp>
      <p:cxnSp>
        <p:nvCxnSpPr>
          <p:cNvPr id="9" name="Прямая соединительная линия 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9793916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p:cNvSpPr>
          <p:nvPr/>
        </p:nvSpPr>
        <p:spPr bwMode="auto">
          <a:xfrm>
            <a:off x="414338" y="290969"/>
            <a:ext cx="8388350" cy="430887"/>
          </a:xfrm>
          <a:prstGeom prst="rect">
            <a:avLst/>
          </a:prstGeom>
          <a:noFill/>
          <a:ln w="2857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Arial" pitchFamily="34" charset="0"/>
              </a:defRPr>
            </a:lvl2pPr>
            <a:lvl3pPr algn="ctr" rtl="0" eaLnBrk="0" fontAlgn="base" hangingPunct="0">
              <a:spcBef>
                <a:spcPct val="0"/>
              </a:spcBef>
              <a:spcAft>
                <a:spcPct val="0"/>
              </a:spcAft>
              <a:defRPr sz="4400">
                <a:solidFill>
                  <a:schemeClr val="tx1"/>
                </a:solidFill>
                <a:latin typeface="Arial" pitchFamily="34" charset="0"/>
              </a:defRPr>
            </a:lvl3pPr>
            <a:lvl4pPr algn="ctr" rtl="0" eaLnBrk="0" fontAlgn="base" hangingPunct="0">
              <a:spcBef>
                <a:spcPct val="0"/>
              </a:spcBef>
              <a:spcAft>
                <a:spcPct val="0"/>
              </a:spcAft>
              <a:defRPr sz="4400">
                <a:solidFill>
                  <a:schemeClr val="tx1"/>
                </a:solidFill>
                <a:latin typeface="Arial" pitchFamily="34" charset="0"/>
              </a:defRPr>
            </a:lvl4pPr>
            <a:lvl5pPr algn="ctr" rtl="0" eaLnBrk="0" fontAlgn="base" hangingPunct="0">
              <a:spcBef>
                <a:spcPct val="0"/>
              </a:spcBef>
              <a:spcAft>
                <a:spcPct val="0"/>
              </a:spcAft>
              <a:defRPr sz="4400">
                <a:solidFill>
                  <a:schemeClr val="tx1"/>
                </a:solidFill>
                <a:latin typeface="Arial"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defRPr/>
            </a:pPr>
            <a:endParaRPr lang="ru-RU" altLang="ru-RU" sz="2200" b="1" spc="-10" dirty="0">
              <a:solidFill>
                <a:srgbClr val="C00000"/>
              </a:solidFill>
              <a:ea typeface="+mn-ea"/>
              <a:cs typeface="Arial" charset="0"/>
            </a:endParaRPr>
          </a:p>
        </p:txBody>
      </p:sp>
      <p:graphicFrame>
        <p:nvGraphicFramePr>
          <p:cNvPr id="7" name="Диаграмма 6"/>
          <p:cNvGraphicFramePr>
            <a:graphicFrameLocks/>
          </p:cNvGraphicFramePr>
          <p:nvPr>
            <p:extLst>
              <p:ext uri="{D42A27DB-BD31-4B8C-83A1-F6EECF244321}">
                <p14:modId xmlns:p14="http://schemas.microsoft.com/office/powerpoint/2010/main" val="3475869706"/>
              </p:ext>
            </p:extLst>
          </p:nvPr>
        </p:nvGraphicFramePr>
        <p:xfrm>
          <a:off x="0" y="988029"/>
          <a:ext cx="4611961" cy="43204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Диаграмма 9"/>
          <p:cNvGraphicFramePr/>
          <p:nvPr>
            <p:extLst>
              <p:ext uri="{D42A27DB-BD31-4B8C-83A1-F6EECF244321}">
                <p14:modId xmlns:p14="http://schemas.microsoft.com/office/powerpoint/2010/main" val="2044795722"/>
              </p:ext>
            </p:extLst>
          </p:nvPr>
        </p:nvGraphicFramePr>
        <p:xfrm>
          <a:off x="4608513" y="1412775"/>
          <a:ext cx="4355975" cy="5280842"/>
        </p:xfrm>
        <a:graphic>
          <a:graphicData uri="http://schemas.openxmlformats.org/drawingml/2006/chart">
            <c:chart xmlns:c="http://schemas.openxmlformats.org/drawingml/2006/chart" xmlns:r="http://schemas.openxmlformats.org/officeDocument/2006/relationships" r:id="rId4"/>
          </a:graphicData>
        </a:graphic>
      </p:graphicFrame>
      <p:cxnSp>
        <p:nvCxnSpPr>
          <p:cNvPr id="4" name="Прямая соединительная линия 3"/>
          <p:cNvCxnSpPr/>
          <p:nvPr/>
        </p:nvCxnSpPr>
        <p:spPr>
          <a:xfrm>
            <a:off x="4139952" y="2492896"/>
            <a:ext cx="2304256" cy="72008"/>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3347864" y="4625970"/>
            <a:ext cx="2880320" cy="315198"/>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31</a:t>
            </a:fld>
            <a:endParaRPr lang="ru-RU" dirty="0"/>
          </a:p>
        </p:txBody>
      </p:sp>
      <p:pic>
        <p:nvPicPr>
          <p:cNvPr id="5" name="Рисунок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027" y="5055571"/>
            <a:ext cx="2476421" cy="1668415"/>
          </a:xfrm>
          <a:prstGeom prst="rect">
            <a:avLst/>
          </a:prstGeom>
          <a:effectLst>
            <a:softEdge rad="127000"/>
          </a:effectLst>
        </p:spPr>
      </p:pic>
      <p:pic>
        <p:nvPicPr>
          <p:cNvPr id="6" name="Рисунок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56898" y="4625970"/>
            <a:ext cx="1771513" cy="1350791"/>
          </a:xfrm>
          <a:prstGeom prst="rect">
            <a:avLst/>
          </a:prstGeom>
          <a:effectLst>
            <a:softEdge rad="127000"/>
          </a:effectLst>
        </p:spPr>
      </p:pic>
      <p:pic>
        <p:nvPicPr>
          <p:cNvPr id="2051" name="Picture 3" descr="C:\Users\o.kudryavceva\Desktop\для слайдов_медицина фото\IMG_3703.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80432" y="5055571"/>
            <a:ext cx="2256396" cy="165744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414931" y="721856"/>
            <a:ext cx="4576714" cy="1532334"/>
          </a:xfrm>
          <a:prstGeom prst="wedgeRoundRectCallout">
            <a:avLst>
              <a:gd name="adj1" fmla="val -60644"/>
              <a:gd name="adj2" fmla="val 69011"/>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Расходы по отрасли «Здравоохранение» за 2016 год исполнены в сумме 14 086,7 млн. рублей, или на 99,7% от плановых назначений (14 129,0 млн. рублей), из них основная часть за счет средств  обязательного медицинского страхования – 11 154,8 млн. рублей (99,8% от плановых назначений), за счет средств республиканского бюджета Чувашской Республики – 2 931,9 млн. рублей (99,5% от плановых назначений)</a:t>
            </a:r>
            <a:endParaRPr lang="ru-RU" sz="1200" dirty="0">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29" y="20137"/>
            <a:ext cx="7264599" cy="540000"/>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smtClean="0">
                <a:solidFill>
                  <a:schemeClr val="tx1"/>
                </a:solidFill>
                <a:effectLst/>
                <a:latin typeface="Times New Roman" panose="02020603050405020304" pitchFamily="18" charset="0"/>
                <a:cs typeface="Times New Roman" panose="02020603050405020304" pitchFamily="18" charset="0"/>
              </a:rPr>
              <a:t>Расходы на </a:t>
            </a:r>
            <a:r>
              <a:rPr lang="ru-RU" sz="1700" dirty="0">
                <a:solidFill>
                  <a:schemeClr val="tx1"/>
                </a:solidFill>
                <a:effectLst/>
                <a:latin typeface="Times New Roman" panose="02020603050405020304" pitchFamily="18" charset="0"/>
                <a:cs typeface="Times New Roman" panose="02020603050405020304" pitchFamily="18" charset="0"/>
              </a:rPr>
              <a:t>здравоохранение </a:t>
            </a:r>
            <a:r>
              <a:rPr lang="ru-RU" sz="1700" dirty="0" smtClean="0">
                <a:solidFill>
                  <a:schemeClr val="tx1"/>
                </a:solidFill>
                <a:effectLst/>
                <a:latin typeface="Times New Roman" panose="02020603050405020304" pitchFamily="18" charset="0"/>
                <a:cs typeface="Times New Roman" panose="02020603050405020304" pitchFamily="18" charset="0"/>
              </a:rPr>
              <a:t>с </a:t>
            </a:r>
            <a:r>
              <a:rPr lang="ru-RU" sz="1700" dirty="0">
                <a:solidFill>
                  <a:schemeClr val="tx1"/>
                </a:solidFill>
                <a:effectLst/>
                <a:latin typeface="Times New Roman" panose="02020603050405020304" pitchFamily="18" charset="0"/>
                <a:cs typeface="Times New Roman" panose="02020603050405020304" pitchFamily="18" charset="0"/>
              </a:rPr>
              <a:t>учетом средств территориального фонда обязательного медицинского </a:t>
            </a:r>
            <a:r>
              <a:rPr lang="ru-RU" sz="1700" dirty="0" smtClean="0">
                <a:solidFill>
                  <a:schemeClr val="tx1"/>
                </a:solidFill>
                <a:effectLst/>
                <a:latin typeface="Times New Roman" panose="02020603050405020304" pitchFamily="18" charset="0"/>
                <a:cs typeface="Times New Roman" panose="02020603050405020304" pitchFamily="18" charset="0"/>
              </a:rPr>
              <a:t>страхования</a:t>
            </a:r>
            <a:endParaRPr lang="ru-RU" sz="17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40028395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Номер слайда 7"/>
          <p:cNvSpPr>
            <a:spLocks noGrp="1"/>
          </p:cNvSpPr>
          <p:nvPr>
            <p:ph type="sldNum" sz="quarter" idx="12"/>
          </p:nvPr>
        </p:nvSpPr>
        <p:spPr/>
        <p:txBody>
          <a:bodyPr/>
          <a:lstStyle/>
          <a:p>
            <a:pPr>
              <a:defRPr/>
            </a:pPr>
            <a:fld id="{667CCBFA-BFB9-4E9F-B6F6-694D72409F22}" type="slidenum">
              <a:rPr lang="ru-RU" smtClean="0"/>
              <a:pPr>
                <a:defRPr/>
              </a:pPr>
              <a:t>32</a:t>
            </a:fld>
            <a:endParaRPr lang="ru-RU" dirty="0"/>
          </a:p>
        </p:txBody>
      </p:sp>
      <p:sp>
        <p:nvSpPr>
          <p:cNvPr id="9" name="Заголовок 1"/>
          <p:cNvSpPr txBox="1">
            <a:spLocks/>
          </p:cNvSpPr>
          <p:nvPr/>
        </p:nvSpPr>
        <p:spPr>
          <a:xfrm>
            <a:off x="259730" y="17734"/>
            <a:ext cx="6760542"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Расходы инвестиционной </a:t>
            </a:r>
            <a:r>
              <a:rPr lang="ru-RU" sz="1800" dirty="0" smtClean="0">
                <a:solidFill>
                  <a:schemeClr val="tx1"/>
                </a:solidFill>
                <a:effectLst/>
                <a:latin typeface="Times New Roman" panose="02020603050405020304" pitchFamily="18" charset="0"/>
                <a:cs typeface="Times New Roman" panose="02020603050405020304" pitchFamily="18" charset="0"/>
              </a:rPr>
              <a:t>программы Чувашской </a:t>
            </a:r>
            <a:r>
              <a:rPr lang="ru-RU" sz="1800" dirty="0">
                <a:solidFill>
                  <a:schemeClr val="tx1"/>
                </a:solidFill>
                <a:effectLst/>
                <a:latin typeface="Times New Roman" panose="02020603050405020304" pitchFamily="18" charset="0"/>
                <a:cs typeface="Times New Roman" panose="02020603050405020304" pitchFamily="18" charset="0"/>
              </a:rPr>
              <a:t>Республики на 2016 </a:t>
            </a:r>
            <a:r>
              <a:rPr lang="ru-RU" sz="1800" dirty="0" smtClean="0">
                <a:solidFill>
                  <a:schemeClr val="tx1"/>
                </a:solidFill>
                <a:effectLst/>
                <a:latin typeface="Times New Roman" panose="02020603050405020304" pitchFamily="18" charset="0"/>
                <a:cs typeface="Times New Roman" panose="02020603050405020304" pitchFamily="18" charset="0"/>
              </a:rPr>
              <a:t>год</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3" name="TextBox 1"/>
          <p:cNvSpPr txBox="1">
            <a:spLocks noChangeArrowheads="1"/>
          </p:cNvSpPr>
          <p:nvPr/>
        </p:nvSpPr>
        <p:spPr bwMode="auto">
          <a:xfrm>
            <a:off x="8016473" y="779376"/>
            <a:ext cx="936922" cy="256614"/>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graphicFrame>
        <p:nvGraphicFramePr>
          <p:cNvPr id="14" name="Диаграмма 22"/>
          <p:cNvGraphicFramePr>
            <a:graphicFrameLocks/>
          </p:cNvGraphicFramePr>
          <p:nvPr>
            <p:extLst>
              <p:ext uri="{D42A27DB-BD31-4B8C-83A1-F6EECF244321}">
                <p14:modId xmlns:p14="http://schemas.microsoft.com/office/powerpoint/2010/main" val="781184118"/>
              </p:ext>
            </p:extLst>
          </p:nvPr>
        </p:nvGraphicFramePr>
        <p:xfrm>
          <a:off x="107504" y="779376"/>
          <a:ext cx="2952000" cy="279803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5" name="Диаграмма 14"/>
          <p:cNvGraphicFramePr/>
          <p:nvPr>
            <p:extLst>
              <p:ext uri="{D42A27DB-BD31-4B8C-83A1-F6EECF244321}">
                <p14:modId xmlns:p14="http://schemas.microsoft.com/office/powerpoint/2010/main" val="1801427830"/>
              </p:ext>
            </p:extLst>
          </p:nvPr>
        </p:nvGraphicFramePr>
        <p:xfrm>
          <a:off x="2565805" y="620688"/>
          <a:ext cx="6604678" cy="489654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Диаграмма 22"/>
          <p:cNvGraphicFramePr>
            <a:graphicFrameLocks/>
          </p:cNvGraphicFramePr>
          <p:nvPr>
            <p:extLst>
              <p:ext uri="{D42A27DB-BD31-4B8C-83A1-F6EECF244321}">
                <p14:modId xmlns:p14="http://schemas.microsoft.com/office/powerpoint/2010/main" val="4083849567"/>
              </p:ext>
            </p:extLst>
          </p:nvPr>
        </p:nvGraphicFramePr>
        <p:xfrm>
          <a:off x="83001" y="3673488"/>
          <a:ext cx="2952000" cy="2856251"/>
        </p:xfrm>
        <a:graphic>
          <a:graphicData uri="http://schemas.openxmlformats.org/drawingml/2006/chart">
            <c:chart xmlns:c="http://schemas.openxmlformats.org/drawingml/2006/chart" xmlns:r="http://schemas.openxmlformats.org/officeDocument/2006/relationships" r:id="rId4"/>
          </a:graphicData>
        </a:graphic>
      </p:graphicFrame>
      <p:pic>
        <p:nvPicPr>
          <p:cNvPr id="17" name="Picture 4" descr="T:\ОБП\IvNik\картинки\жилищное.jpe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873228" y="4018363"/>
            <a:ext cx="889002" cy="59266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8" name="Picture 2" descr="T:\ОБП\Лукин\Картинки\1340102224_4-15-big.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48894" y="2793725"/>
            <a:ext cx="919050" cy="6943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9" name="Picture 2" descr="T:\Ильина И.С\Картинки для слайдов\нац. библ.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097787" y="2793725"/>
            <a:ext cx="965805" cy="6352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 name="Рисунок 56" descr="T:\Ильина И.С\Картинки для слайдов\Очистные сооружения.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47864" y="1556792"/>
            <a:ext cx="941379" cy="62758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5" descr="C:\Users\i.maksimova\Desktop\123\dscn4983.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868144" y="4572214"/>
            <a:ext cx="922026" cy="6915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2" name="Picture 7" descr="C:\Users\i.maksimova\Desktop\123\ледовый\image-24-10-15-15-24-1.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524052" y="4251792"/>
            <a:ext cx="1047948" cy="7184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575783" y="5661248"/>
            <a:ext cx="4793677" cy="919401"/>
          </a:xfrm>
          <a:prstGeom prst="wedgeRoundRectCallout">
            <a:avLst>
              <a:gd name="adj1" fmla="val -58165"/>
              <a:gd name="adj2" fmla="val -81813"/>
              <a:gd name="adj3" fmla="val 16667"/>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Доля инвестиций в расходах республиканского бюджета увеличилась с 12,8% в 2015 году до 14% в 2016 году.</a:t>
            </a:r>
          </a:p>
          <a:p>
            <a:pPr algn="just"/>
            <a:r>
              <a:rPr lang="ru-RU" sz="1200" dirty="0">
                <a:latin typeface="Times New Roman" panose="02020603050405020304" pitchFamily="18" charset="0"/>
                <a:cs typeface="Times New Roman" panose="02020603050405020304" pitchFamily="18" charset="0"/>
              </a:rPr>
              <a:t>Доля инвестиций в расходах </a:t>
            </a:r>
            <a:r>
              <a:rPr lang="ru-RU" sz="1200" dirty="0" smtClean="0">
                <a:latin typeface="Times New Roman" panose="02020603050405020304" pitchFamily="18" charset="0"/>
                <a:cs typeface="Times New Roman" panose="02020603050405020304" pitchFamily="18" charset="0"/>
              </a:rPr>
              <a:t>консолидированного </a:t>
            </a:r>
            <a:r>
              <a:rPr lang="ru-RU" sz="1200" dirty="0">
                <a:latin typeface="Times New Roman" panose="02020603050405020304" pitchFamily="18" charset="0"/>
                <a:cs typeface="Times New Roman" panose="02020603050405020304" pitchFamily="18" charset="0"/>
              </a:rPr>
              <a:t>бюджета увеличилась с </a:t>
            </a:r>
            <a:r>
              <a:rPr lang="ru-RU" sz="1200" dirty="0" smtClean="0">
                <a:latin typeface="Times New Roman" panose="02020603050405020304" pitchFamily="18" charset="0"/>
                <a:cs typeface="Times New Roman" panose="02020603050405020304" pitchFamily="18" charset="0"/>
              </a:rPr>
              <a:t>12,4% </a:t>
            </a:r>
            <a:r>
              <a:rPr lang="ru-RU" sz="1200" dirty="0">
                <a:latin typeface="Times New Roman" panose="02020603050405020304" pitchFamily="18" charset="0"/>
                <a:cs typeface="Times New Roman" panose="02020603050405020304" pitchFamily="18" charset="0"/>
              </a:rPr>
              <a:t>в 2015 году до </a:t>
            </a:r>
            <a:r>
              <a:rPr lang="ru-RU" sz="1200" dirty="0" smtClean="0">
                <a:latin typeface="Times New Roman" panose="02020603050405020304" pitchFamily="18" charset="0"/>
                <a:cs typeface="Times New Roman" panose="02020603050405020304" pitchFamily="18" charset="0"/>
              </a:rPr>
              <a:t>13,6% </a:t>
            </a:r>
            <a:r>
              <a:rPr lang="ru-RU" sz="1200" dirty="0">
                <a:latin typeface="Times New Roman" panose="02020603050405020304" pitchFamily="18" charset="0"/>
                <a:cs typeface="Times New Roman" panose="02020603050405020304" pitchFamily="18" charset="0"/>
              </a:rPr>
              <a:t>в 2016 </a:t>
            </a:r>
            <a:r>
              <a:rPr lang="ru-RU" sz="1200" dirty="0" smtClean="0">
                <a:latin typeface="Times New Roman" panose="02020603050405020304" pitchFamily="18" charset="0"/>
                <a:cs typeface="Times New Roman" panose="02020603050405020304" pitchFamily="18" charset="0"/>
              </a:rPr>
              <a:t>году.</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6355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1"/>
          <p:cNvGraphicFramePr>
            <a:graphicFrameLocks/>
          </p:cNvGraphicFramePr>
          <p:nvPr>
            <p:extLst>
              <p:ext uri="{D42A27DB-BD31-4B8C-83A1-F6EECF244321}">
                <p14:modId xmlns:p14="http://schemas.microsoft.com/office/powerpoint/2010/main" val="2056877860"/>
              </p:ext>
            </p:extLst>
          </p:nvPr>
        </p:nvGraphicFramePr>
        <p:xfrm>
          <a:off x="0" y="908720"/>
          <a:ext cx="4066479" cy="48245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Диаграмма 3"/>
          <p:cNvGraphicFramePr/>
          <p:nvPr>
            <p:extLst>
              <p:ext uri="{D42A27DB-BD31-4B8C-83A1-F6EECF244321}">
                <p14:modId xmlns:p14="http://schemas.microsoft.com/office/powerpoint/2010/main" val="1148419784"/>
              </p:ext>
            </p:extLst>
          </p:nvPr>
        </p:nvGraphicFramePr>
        <p:xfrm>
          <a:off x="4067944" y="986432"/>
          <a:ext cx="4968552" cy="5250880"/>
        </p:xfrm>
        <a:graphic>
          <a:graphicData uri="http://schemas.openxmlformats.org/drawingml/2006/chart">
            <c:chart xmlns:c="http://schemas.openxmlformats.org/drawingml/2006/chart" xmlns:r="http://schemas.openxmlformats.org/officeDocument/2006/relationships" r:id="rId4"/>
          </a:graphicData>
        </a:graphic>
      </p:graphicFrame>
      <p:pic>
        <p:nvPicPr>
          <p:cNvPr id="2050" name="Picture 2" descr="T:\ОБП\IvNik\картинки\дороги2.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4734" y="812095"/>
            <a:ext cx="1762125" cy="142875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148064" y="1017882"/>
            <a:ext cx="1944216" cy="646331"/>
          </a:xfrm>
          <a:prstGeom prst="rect">
            <a:avLst/>
          </a:prstGeom>
          <a:noFill/>
        </p:spPr>
        <p:txBody>
          <a:bodyPr wrap="square" lIns="0" tIns="0" rIns="0" bIns="0" rtlCol="0">
            <a:spAutoFit/>
          </a:bodyPr>
          <a:lstStyle/>
          <a:p>
            <a:r>
              <a:rPr lang="ru-RU" sz="1400" dirty="0">
                <a:latin typeface="Times New Roman" panose="02020603050405020304" pitchFamily="18" charset="0"/>
                <a:cs typeface="Times New Roman" panose="02020603050405020304" pitchFamily="18" charset="0"/>
              </a:rPr>
              <a:t>Строительство, капитальный ремонт республиканских дорог</a:t>
            </a:r>
          </a:p>
        </p:txBody>
      </p:sp>
      <p:pic>
        <p:nvPicPr>
          <p:cNvPr id="4098" name="Picture 2" descr="T:\ОБП\Лукин\Картинки\дороги.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7664" y="5795545"/>
            <a:ext cx="3126223" cy="8932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9" name="Номер слайда 8"/>
          <p:cNvSpPr>
            <a:spLocks noGrp="1"/>
          </p:cNvSpPr>
          <p:nvPr>
            <p:ph type="sldNum" sz="quarter" idx="12"/>
          </p:nvPr>
        </p:nvSpPr>
        <p:spPr/>
        <p:txBody>
          <a:bodyPr/>
          <a:lstStyle/>
          <a:p>
            <a:pPr>
              <a:defRPr/>
            </a:pPr>
            <a:fld id="{667CCBFA-BFB9-4E9F-B6F6-694D72409F22}" type="slidenum">
              <a:rPr lang="ru-RU" smtClean="0"/>
              <a:pPr>
                <a:defRPr/>
              </a:pPr>
              <a:t>33</a:t>
            </a:fld>
            <a:endParaRPr lang="ru-RU" dirty="0"/>
          </a:p>
        </p:txBody>
      </p:sp>
      <p:sp>
        <p:nvSpPr>
          <p:cNvPr id="3" name="Прямоугольник 2"/>
          <p:cNvSpPr/>
          <p:nvPr/>
        </p:nvSpPr>
        <p:spPr>
          <a:xfrm>
            <a:off x="683568" y="1917679"/>
            <a:ext cx="936104" cy="32316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2 911,5</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12" name="Прямоугольник 11"/>
          <p:cNvSpPr/>
          <p:nvPr/>
        </p:nvSpPr>
        <p:spPr>
          <a:xfrm>
            <a:off x="2482611" y="1526470"/>
            <a:ext cx="936104" cy="323166"/>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ru-RU" sz="1500" b="1" dirty="0" smtClean="0">
                <a:solidFill>
                  <a:schemeClr val="tx1"/>
                </a:solidFill>
                <a:latin typeface="Times New Roman" panose="02020603050405020304" pitchFamily="18" charset="0"/>
                <a:cs typeface="Times New Roman" panose="02020603050405020304" pitchFamily="18" charset="0"/>
              </a:rPr>
              <a:t>3 541,7</a:t>
            </a:r>
            <a:endParaRPr lang="ru-RU" sz="1500" b="1" dirty="0">
              <a:solidFill>
                <a:schemeClr val="tx1"/>
              </a:solidFill>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smtClean="0">
                <a:solidFill>
                  <a:schemeClr val="tx1"/>
                </a:solidFill>
                <a:effectLst/>
                <a:latin typeface="Times New Roman" panose="02020603050405020304" pitchFamily="18" charset="0"/>
                <a:cs typeface="Times New Roman" panose="02020603050405020304" pitchFamily="18" charset="0"/>
              </a:rPr>
              <a:t>Дорожный фонд Чувашской Республики</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6" name="TextBox 1"/>
          <p:cNvSpPr txBox="1">
            <a:spLocks noChangeArrowheads="1"/>
          </p:cNvSpPr>
          <p:nvPr/>
        </p:nvSpPr>
        <p:spPr bwMode="auto">
          <a:xfrm>
            <a:off x="7740352" y="647888"/>
            <a:ext cx="1226304" cy="222565"/>
          </a:xfrm>
          <a:prstGeom prst="rect">
            <a:avLst/>
          </a:prstGeom>
          <a:noFill/>
          <a:ln>
            <a:noFill/>
          </a:ln>
          <a:extLst/>
        </p:spPr>
        <p:txBody>
          <a:bodyPr lIns="0" tIns="0" rIns="0" bIns="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млн</a:t>
            </a:r>
            <a:r>
              <a:rPr lang="ru-RU" altLang="ru-RU" sz="1200" b="1" dirty="0">
                <a:solidFill>
                  <a:schemeClr val="accent1">
                    <a:lumMod val="75000"/>
                  </a:schemeClr>
                </a:solidFill>
                <a:latin typeface="Times New Roman" panose="02020603050405020304" pitchFamily="18" charset="0"/>
                <a:cs typeface="Times New Roman" panose="02020603050405020304" pitchFamily="18" charset="0"/>
              </a:rPr>
              <a:t>. </a:t>
            </a:r>
            <a:r>
              <a:rPr lang="ru-RU" altLang="ru-RU" sz="1200" b="1" dirty="0" smtClean="0">
                <a:solidFill>
                  <a:schemeClr val="accent1">
                    <a:lumMod val="75000"/>
                  </a:schemeClr>
                </a:solidFill>
                <a:latin typeface="Times New Roman" panose="02020603050405020304" pitchFamily="18" charset="0"/>
                <a:cs typeface="Times New Roman" panose="02020603050405020304" pitchFamily="18" charset="0"/>
              </a:rPr>
              <a:t>рублей</a:t>
            </a:r>
            <a:endParaRPr lang="ru-RU" altLang="ru-RU" sz="1200" b="1"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2377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5134FBE4-DC40-4A96-AB83-42E61AAB2036}" type="slidenum">
              <a:rPr lang="ru-RU" smtClean="0"/>
              <a:pPr>
                <a:defRPr/>
              </a:pPr>
              <a:t>34</a:t>
            </a:fld>
            <a:endParaRPr lang="ru-RU" dirty="0"/>
          </a:p>
        </p:txBody>
      </p:sp>
      <p:pic>
        <p:nvPicPr>
          <p:cNvPr id="10" name="Picture 3" descr="E:\24(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4788122"/>
            <a:ext cx="2512072" cy="175290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Picture 2" descr="E:\20.08_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7904" y="4823253"/>
            <a:ext cx="1800200" cy="16568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5" name="Picture 7" descr="E:\1437379820-653.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72200" y="4883532"/>
            <a:ext cx="2390808" cy="14476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11" name="Диаграмма 10"/>
          <p:cNvGraphicFramePr>
            <a:graphicFrameLocks/>
          </p:cNvGraphicFramePr>
          <p:nvPr>
            <p:extLst>
              <p:ext uri="{D42A27DB-BD31-4B8C-83A1-F6EECF244321}">
                <p14:modId xmlns:p14="http://schemas.microsoft.com/office/powerpoint/2010/main" val="1694251250"/>
              </p:ext>
            </p:extLst>
          </p:nvPr>
        </p:nvGraphicFramePr>
        <p:xfrm>
          <a:off x="-108520" y="761876"/>
          <a:ext cx="3232609" cy="403244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4" name="Диаграмма 13"/>
          <p:cNvGraphicFramePr>
            <a:graphicFrameLocks/>
          </p:cNvGraphicFramePr>
          <p:nvPr>
            <p:extLst>
              <p:ext uri="{D42A27DB-BD31-4B8C-83A1-F6EECF244321}">
                <p14:modId xmlns:p14="http://schemas.microsoft.com/office/powerpoint/2010/main" val="270489086"/>
              </p:ext>
            </p:extLst>
          </p:nvPr>
        </p:nvGraphicFramePr>
        <p:xfrm>
          <a:off x="2555776" y="775221"/>
          <a:ext cx="3666182" cy="4032448"/>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6" name="Диаграмма 15"/>
          <p:cNvGraphicFramePr>
            <a:graphicFrameLocks/>
          </p:cNvGraphicFramePr>
          <p:nvPr>
            <p:extLst>
              <p:ext uri="{D42A27DB-BD31-4B8C-83A1-F6EECF244321}">
                <p14:modId xmlns:p14="http://schemas.microsoft.com/office/powerpoint/2010/main" val="2536472903"/>
              </p:ext>
            </p:extLst>
          </p:nvPr>
        </p:nvGraphicFramePr>
        <p:xfrm>
          <a:off x="5796136" y="761876"/>
          <a:ext cx="3666182" cy="4032448"/>
        </p:xfrm>
        <a:graphic>
          <a:graphicData uri="http://schemas.openxmlformats.org/drawingml/2006/chart">
            <c:chart xmlns:c="http://schemas.openxmlformats.org/drawingml/2006/chart" xmlns:r="http://schemas.openxmlformats.org/officeDocument/2006/relationships" r:id="rId8"/>
          </a:graphicData>
        </a:graphic>
      </p:graphicFrame>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Удельный вес расходов в отдельных секторах экономики в сравнении с другими регионами ПФО в </a:t>
            </a:r>
            <a:r>
              <a:rPr lang="ru-RU" sz="1800" dirty="0" smtClean="0">
                <a:solidFill>
                  <a:schemeClr val="tx1"/>
                </a:solidFill>
                <a:effectLst/>
                <a:latin typeface="Times New Roman" panose="02020603050405020304" pitchFamily="18" charset="0"/>
                <a:cs typeface="Times New Roman" panose="02020603050405020304" pitchFamily="18" charset="0"/>
              </a:rPr>
              <a:t>2016 </a:t>
            </a:r>
            <a:r>
              <a:rPr lang="ru-RU" sz="1800" dirty="0">
                <a:solidFill>
                  <a:schemeClr val="tx1"/>
                </a:solidFill>
                <a:effectLst/>
                <a:latin typeface="Times New Roman" panose="02020603050405020304" pitchFamily="18" charset="0"/>
                <a:cs typeface="Times New Roman" panose="02020603050405020304" pitchFamily="18" charset="0"/>
              </a:rPr>
              <a:t>году</a:t>
            </a: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5695806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10948" y="1197201"/>
            <a:ext cx="3312368" cy="646986"/>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sz="1600" i="1" dirty="0" smtClean="0">
                <a:latin typeface="Times New Roman" panose="02020603050405020304" pitchFamily="18" charset="0"/>
                <a:cs typeface="Times New Roman" panose="02020603050405020304" pitchFamily="18" charset="0"/>
              </a:rPr>
              <a:t>Объект введен в 2016 году</a:t>
            </a:r>
          </a:p>
          <a:p>
            <a:r>
              <a:rPr lang="ru-RU" sz="1600" i="1" dirty="0" smtClean="0">
                <a:latin typeface="Times New Roman" panose="02020603050405020304" pitchFamily="18" charset="0"/>
                <a:cs typeface="Times New Roman" panose="02020603050405020304" pitchFamily="18" charset="0"/>
              </a:rPr>
              <a:t>Мощность – 104 койки</a:t>
            </a:r>
          </a:p>
        </p:txBody>
      </p:sp>
      <p:graphicFrame>
        <p:nvGraphicFramePr>
          <p:cNvPr id="4" name="Таблица 3"/>
          <p:cNvGraphicFramePr>
            <a:graphicFrameLocks noGrp="1"/>
          </p:cNvGraphicFramePr>
          <p:nvPr>
            <p:extLst>
              <p:ext uri="{D42A27DB-BD31-4B8C-83A1-F6EECF244321}">
                <p14:modId xmlns:p14="http://schemas.microsoft.com/office/powerpoint/2010/main" val="2012676787"/>
              </p:ext>
            </p:extLst>
          </p:nvPr>
        </p:nvGraphicFramePr>
        <p:xfrm>
          <a:off x="3707905" y="1916832"/>
          <a:ext cx="5338861" cy="4572535"/>
        </p:xfrm>
        <a:graphic>
          <a:graphicData uri="http://schemas.openxmlformats.org/drawingml/2006/table">
            <a:tbl>
              <a:tblPr firstRow="1" bandRow="1">
                <a:tableStyleId>{21E4AEA4-8DFA-4A89-87EB-49C32662AFE0}</a:tableStyleId>
              </a:tblPr>
              <a:tblGrid>
                <a:gridCol w="1368152"/>
                <a:gridCol w="864096"/>
                <a:gridCol w="1326993"/>
                <a:gridCol w="1779620"/>
              </a:tblGrid>
              <a:tr h="351605">
                <a:tc gridSpan="4">
                  <a:txBody>
                    <a:bodyPr/>
                    <a:lstStyle/>
                    <a:p>
                      <a:pPr algn="ctr"/>
                      <a:r>
                        <a:rPr lang="ru-RU" sz="1600" dirty="0" smtClean="0">
                          <a:solidFill>
                            <a:schemeClr val="tx1"/>
                          </a:solidFill>
                          <a:latin typeface="Times New Roman" panose="02020603050405020304" pitchFamily="18" charset="0"/>
                          <a:cs typeface="Times New Roman" panose="02020603050405020304" pitchFamily="18" charset="0"/>
                        </a:rPr>
                        <a:t>Объемы финансирования строительства (млн. рублей)</a:t>
                      </a:r>
                      <a:endParaRPr lang="ru-RU" sz="1600" dirty="0">
                        <a:solidFill>
                          <a:schemeClr val="tx1"/>
                        </a:solidFill>
                        <a:latin typeface="Times New Roman" panose="02020603050405020304" pitchFamily="18" charset="0"/>
                        <a:cs typeface="Times New Roman" panose="02020603050405020304" pitchFamily="18" charset="0"/>
                      </a:endParaRPr>
                    </a:p>
                  </a:txBody>
                  <a:tcPr/>
                </a:tc>
                <a:tc hMerge="1">
                  <a:txBody>
                    <a:bodyPr/>
                    <a:lstStyle/>
                    <a:p>
                      <a:endParaRPr lang="ru-RU" dirty="0"/>
                    </a:p>
                  </a:txBody>
                  <a:tcPr/>
                </a:tc>
                <a:tc hMerge="1">
                  <a:txBody>
                    <a:bodyPr/>
                    <a:lstStyle/>
                    <a:p>
                      <a:endParaRPr lang="ru-RU"/>
                    </a:p>
                  </a:txBody>
                  <a:tcPr/>
                </a:tc>
                <a:tc hMerge="1">
                  <a:txBody>
                    <a:bodyPr/>
                    <a:lstStyle/>
                    <a:p>
                      <a:endParaRPr lang="ru-RU" dirty="0"/>
                    </a:p>
                  </a:txBody>
                  <a:tcPr/>
                </a:tc>
              </a:tr>
              <a:tr h="388896">
                <a:tc rowSpan="2">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Источники</a:t>
                      </a:r>
                      <a:r>
                        <a:rPr lang="ru-RU" sz="1400" baseline="0" dirty="0" smtClean="0">
                          <a:solidFill>
                            <a:schemeClr val="tx1"/>
                          </a:solidFill>
                          <a:latin typeface="Times New Roman" panose="02020603050405020304" pitchFamily="18" charset="0"/>
                          <a:cs typeface="Times New Roman" panose="02020603050405020304" pitchFamily="18" charset="0"/>
                        </a:rPr>
                        <a:t> / годы</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rowSpan="2">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Всего</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gridSpan="2">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в том числе за счет средств:</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pPr algn="ctr"/>
                      <a:endParaRPr lang="ru-RU" dirty="0"/>
                    </a:p>
                  </a:txBody>
                  <a:tcPr anchor="ctr"/>
                </a:tc>
              </a:tr>
              <a:tr h="767138">
                <a:tc vMerge="1">
                  <a:txBody>
                    <a:bodyPr/>
                    <a:lstStyle/>
                    <a:p>
                      <a:pPr algn="ctr"/>
                      <a:endParaRPr lang="ru-RU" dirty="0"/>
                    </a:p>
                  </a:txBody>
                  <a:tcPr anchor="ctr"/>
                </a:tc>
                <a:tc vMerge="1">
                  <a:txBody>
                    <a:bodyPr/>
                    <a:lstStyle/>
                    <a:p>
                      <a:endParaRPr lang="ru-RU" dirty="0"/>
                    </a:p>
                  </a:txBody>
                  <a:tcP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федерального бюджета</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республиканского бюджета Чувашской Республики</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r>
              <a:tr h="388896">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2010</a:t>
                      </a:r>
                      <a:r>
                        <a:rPr lang="ru-RU" sz="1400" baseline="0" dirty="0" smtClean="0">
                          <a:solidFill>
                            <a:schemeClr val="tx1"/>
                          </a:solidFill>
                          <a:latin typeface="Times New Roman" panose="02020603050405020304" pitchFamily="18" charset="0"/>
                          <a:cs typeface="Times New Roman" panose="02020603050405020304" pitchFamily="18" charset="0"/>
                        </a:rPr>
                        <a:t> год</a:t>
                      </a:r>
                      <a:endParaRPr lang="ru-RU" sz="1400" dirty="0" smtClean="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1,2</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0,0</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1,2</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r>
              <a:tr h="388896">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2012 год</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44,7</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0,0</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44,7</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r>
              <a:tr h="38889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solidFill>
                            <a:schemeClr val="tx1"/>
                          </a:solidFill>
                          <a:latin typeface="Times New Roman" panose="02020603050405020304" pitchFamily="18" charset="0"/>
                          <a:cs typeface="Times New Roman" panose="02020603050405020304" pitchFamily="18" charset="0"/>
                        </a:rPr>
                        <a:t>2013 год</a:t>
                      </a: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44,4</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0,0</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44,4</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r>
              <a:tr h="38889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solidFill>
                            <a:schemeClr val="tx1"/>
                          </a:solidFill>
                          <a:latin typeface="Times New Roman" panose="02020603050405020304" pitchFamily="18" charset="0"/>
                          <a:cs typeface="Times New Roman" panose="02020603050405020304" pitchFamily="18" charset="0"/>
                        </a:rPr>
                        <a:t>2014 год</a:t>
                      </a: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159,8</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0,0</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159,8</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r>
              <a:tr h="38889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solidFill>
                            <a:schemeClr val="tx1"/>
                          </a:solidFill>
                          <a:latin typeface="Times New Roman" panose="02020603050405020304" pitchFamily="18" charset="0"/>
                          <a:cs typeface="Times New Roman" panose="02020603050405020304" pitchFamily="18" charset="0"/>
                        </a:rPr>
                        <a:t>2015 год</a:t>
                      </a: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89,6</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0,0</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89,6</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r>
              <a:tr h="38889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dirty="0" smtClean="0">
                          <a:solidFill>
                            <a:schemeClr val="tx1"/>
                          </a:solidFill>
                          <a:latin typeface="Times New Roman" panose="02020603050405020304" pitchFamily="18" charset="0"/>
                          <a:cs typeface="Times New Roman" panose="02020603050405020304" pitchFamily="18" charset="0"/>
                        </a:rPr>
                        <a:t>2016 год </a:t>
                      </a: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525,2</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356,4</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168,8</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r>
              <a:tr h="4794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solidFill>
                            <a:schemeClr val="tx1"/>
                          </a:solidFill>
                          <a:latin typeface="Times New Roman" panose="02020603050405020304" pitchFamily="18" charset="0"/>
                          <a:cs typeface="Times New Roman" panose="02020603050405020304" pitchFamily="18" charset="0"/>
                        </a:rPr>
                        <a:t>ВСЕГО за 2010-2016 годы</a:t>
                      </a:r>
                    </a:p>
                  </a:txBody>
                  <a:tcPr anchor="ctr"/>
                </a:tc>
                <a:tc>
                  <a:txBody>
                    <a:bodyPr/>
                    <a:lstStyle/>
                    <a:p>
                      <a:pPr algn="ctr"/>
                      <a:r>
                        <a:rPr lang="ru-RU" sz="1600" b="1" dirty="0" smtClean="0">
                          <a:solidFill>
                            <a:schemeClr val="tx1"/>
                          </a:solidFill>
                          <a:latin typeface="Times New Roman" panose="02020603050405020304" pitchFamily="18" charset="0"/>
                          <a:cs typeface="Times New Roman" panose="02020603050405020304" pitchFamily="18" charset="0"/>
                        </a:rPr>
                        <a:t>864,9</a:t>
                      </a:r>
                      <a:endParaRPr lang="ru-RU" sz="16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600" b="1" dirty="0" smtClean="0">
                          <a:solidFill>
                            <a:schemeClr val="tx1"/>
                          </a:solidFill>
                          <a:latin typeface="Times New Roman" panose="02020603050405020304" pitchFamily="18" charset="0"/>
                          <a:cs typeface="Times New Roman" panose="02020603050405020304" pitchFamily="18" charset="0"/>
                        </a:rPr>
                        <a:t>356,4</a:t>
                      </a:r>
                      <a:endParaRPr lang="ru-RU" sz="1600" b="1"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600" b="1" dirty="0" smtClean="0">
                          <a:solidFill>
                            <a:schemeClr val="tx1"/>
                          </a:solidFill>
                          <a:latin typeface="Times New Roman" panose="02020603050405020304" pitchFamily="18" charset="0"/>
                          <a:cs typeface="Times New Roman" panose="02020603050405020304" pitchFamily="18" charset="0"/>
                        </a:rPr>
                        <a:t>508,5</a:t>
                      </a:r>
                      <a:endParaRPr lang="ru-RU" sz="1600" b="1" dirty="0">
                        <a:solidFill>
                          <a:schemeClr val="tx1"/>
                        </a:solidFill>
                        <a:latin typeface="Times New Roman" panose="02020603050405020304" pitchFamily="18" charset="0"/>
                        <a:cs typeface="Times New Roman" panose="02020603050405020304" pitchFamily="18" charset="0"/>
                      </a:endParaRPr>
                    </a:p>
                  </a:txBody>
                  <a:tcPr anchor="ctr"/>
                </a:tc>
              </a:tr>
            </a:tbl>
          </a:graphicData>
        </a:graphic>
      </p:graphicFrame>
      <p:sp>
        <p:nvSpPr>
          <p:cNvPr id="5" name="TextBox 4"/>
          <p:cNvSpPr txBox="1"/>
          <p:nvPr/>
        </p:nvSpPr>
        <p:spPr>
          <a:xfrm>
            <a:off x="135537" y="3083652"/>
            <a:ext cx="3456384" cy="2092881"/>
          </a:xfrm>
          <a:prstGeom prst="rect">
            <a:avLst/>
          </a:prstGeom>
          <a:noFill/>
        </p:spPr>
        <p:txBody>
          <a:bodyPr wrap="square" rtlCol="0">
            <a:spAutoFit/>
          </a:bodyPr>
          <a:lstStyle/>
          <a:p>
            <a:pPr algn="just"/>
            <a:r>
              <a:rPr lang="ru-RU" sz="1300" dirty="0" smtClean="0">
                <a:latin typeface="Times New Roman" panose="02020603050405020304" pitchFamily="18" charset="0"/>
                <a:cs typeface="Times New Roman" panose="02020603050405020304" pitchFamily="18" charset="0"/>
              </a:rPr>
              <a:t>Строительство нового хирургического корпуса позволит организовать в полном объеме необходимую высокотехнологичную медицинскую помощь в современных комфортабельных условиях в едином лечебно-диагностическом комплексе Республиканского клинического онкологического диспансера и позволит увеличить объемы выполняемых оперативных вмешательств до 5000 в год.</a:t>
            </a:r>
            <a:endParaRPr lang="ru-RU" sz="1300" dirty="0">
              <a:latin typeface="Times New Roman" panose="02020603050405020304" pitchFamily="18" charset="0"/>
              <a:cs typeface="Times New Roman" panose="02020603050405020304" pitchFamily="18" charset="0"/>
            </a:endParaRPr>
          </a:p>
        </p:txBody>
      </p:sp>
      <p:sp>
        <p:nvSpPr>
          <p:cNvPr id="7" name="TextBox 6"/>
          <p:cNvSpPr txBox="1"/>
          <p:nvPr/>
        </p:nvSpPr>
        <p:spPr>
          <a:xfrm>
            <a:off x="125789" y="5176533"/>
            <a:ext cx="3446630" cy="1293971"/>
          </a:xfrm>
          <a:prstGeom prst="round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ru-RU" sz="1400" b="1" dirty="0">
                <a:latin typeface="Times New Roman" panose="02020603050405020304" pitchFamily="18" charset="0"/>
                <a:cs typeface="Times New Roman" panose="02020603050405020304" pitchFamily="18" charset="0"/>
              </a:rPr>
              <a:t>В результате реализации данного проекта ожидается снижение показателя смертности населения от онкологических заболеваний в Чувашской Республике на 6%</a:t>
            </a:r>
          </a:p>
        </p:txBody>
      </p:sp>
      <p:sp>
        <p:nvSpPr>
          <p:cNvPr id="8" name="Номер слайда 7"/>
          <p:cNvSpPr>
            <a:spLocks noGrp="1"/>
          </p:cNvSpPr>
          <p:nvPr>
            <p:ph type="sldNum" sz="quarter" idx="12"/>
          </p:nvPr>
        </p:nvSpPr>
        <p:spPr/>
        <p:txBody>
          <a:bodyPr/>
          <a:lstStyle/>
          <a:p>
            <a:pPr>
              <a:defRPr/>
            </a:pPr>
            <a:fld id="{667CCBFA-BFB9-4E9F-B6F6-694D72409F22}" type="slidenum">
              <a:rPr lang="ru-RU" smtClean="0"/>
              <a:pPr>
                <a:defRPr/>
              </a:pPr>
              <a:t>35</a:t>
            </a:fld>
            <a:endParaRPr lang="ru-RU" dirty="0"/>
          </a:p>
        </p:txBody>
      </p:sp>
      <p:sp>
        <p:nvSpPr>
          <p:cNvPr id="2" name="Заголовок 1"/>
          <p:cNvSpPr>
            <a:spLocks noGrp="1"/>
          </p:cNvSpPr>
          <p:nvPr>
            <p:ph type="title"/>
          </p:nvPr>
        </p:nvSpPr>
        <p:spPr>
          <a:xfrm>
            <a:off x="383672" y="620688"/>
            <a:ext cx="8712968" cy="936104"/>
          </a:xfrm>
        </p:spPr>
        <p:txBody>
          <a:bodyPr>
            <a:noAutofit/>
          </a:bodyPr>
          <a:lstStyle/>
          <a:p>
            <a:pPr marL="0" indent="0">
              <a:buNone/>
            </a:pPr>
            <a:r>
              <a:rPr lang="ru-RU" sz="1400" u="sng" dirty="0" smtClean="0">
                <a:solidFill>
                  <a:schemeClr val="accent1">
                    <a:lumMod val="50000"/>
                  </a:schemeClr>
                </a:solidFill>
                <a:effectLst/>
                <a:latin typeface="Times New Roman" panose="02020603050405020304" pitchFamily="18" charset="0"/>
                <a:cs typeface="Times New Roman" panose="02020603050405020304" pitchFamily="18" charset="0"/>
              </a:rPr>
              <a:t>Строительство </a:t>
            </a:r>
            <a:r>
              <a:rPr lang="ru-RU" sz="1400" u="sng" dirty="0">
                <a:solidFill>
                  <a:schemeClr val="accent1">
                    <a:lumMod val="50000"/>
                  </a:schemeClr>
                </a:solidFill>
                <a:effectLst/>
                <a:latin typeface="Times New Roman" panose="02020603050405020304" pitchFamily="18" charset="0"/>
                <a:cs typeface="Times New Roman" panose="02020603050405020304" pitchFamily="18" charset="0"/>
              </a:rPr>
              <a:t>хирургического корпуса БУ Чувашской Республики </a:t>
            </a:r>
            <a:r>
              <a:rPr lang="ru-RU" sz="1400" u="sng" dirty="0" smtClean="0">
                <a:solidFill>
                  <a:schemeClr val="accent1">
                    <a:lumMod val="50000"/>
                  </a:schemeClr>
                </a:solidFill>
                <a:effectLst/>
                <a:latin typeface="Times New Roman" panose="02020603050405020304" pitchFamily="18" charset="0"/>
                <a:cs typeface="Times New Roman" panose="02020603050405020304" pitchFamily="18" charset="0"/>
              </a:rPr>
              <a:t>«Республиканский </a:t>
            </a:r>
            <a:r>
              <a:rPr lang="ru-RU" sz="1400" u="sng" dirty="0">
                <a:solidFill>
                  <a:schemeClr val="accent1">
                    <a:lumMod val="50000"/>
                  </a:schemeClr>
                </a:solidFill>
                <a:effectLst/>
                <a:latin typeface="Times New Roman" panose="02020603050405020304" pitchFamily="18" charset="0"/>
                <a:cs typeface="Times New Roman" panose="02020603050405020304" pitchFamily="18" charset="0"/>
              </a:rPr>
              <a:t>клинический </a:t>
            </a:r>
            <a:r>
              <a:rPr lang="ru-RU" sz="1400" u="sng" dirty="0" smtClean="0">
                <a:solidFill>
                  <a:schemeClr val="accent1">
                    <a:lumMod val="50000"/>
                  </a:schemeClr>
                </a:solidFill>
                <a:effectLst/>
                <a:latin typeface="Times New Roman" panose="02020603050405020304" pitchFamily="18" charset="0"/>
                <a:cs typeface="Times New Roman" panose="02020603050405020304" pitchFamily="18" charset="0"/>
              </a:rPr>
              <a:t>онкологический диспансер» в </a:t>
            </a:r>
            <a:r>
              <a:rPr lang="ru-RU" sz="1400" u="sng" dirty="0">
                <a:solidFill>
                  <a:schemeClr val="accent1">
                    <a:lumMod val="50000"/>
                  </a:schemeClr>
                </a:solidFill>
                <a:effectLst/>
                <a:latin typeface="Times New Roman" panose="02020603050405020304" pitchFamily="18" charset="0"/>
                <a:cs typeface="Times New Roman" panose="02020603050405020304" pitchFamily="18" charset="0"/>
              </a:rPr>
              <a:t>г. </a:t>
            </a:r>
            <a:r>
              <a:rPr lang="ru-RU" sz="1400" u="sng" dirty="0" smtClean="0">
                <a:solidFill>
                  <a:schemeClr val="accent1">
                    <a:lumMod val="50000"/>
                  </a:schemeClr>
                </a:solidFill>
                <a:effectLst/>
                <a:latin typeface="Times New Roman" panose="02020603050405020304" pitchFamily="18" charset="0"/>
                <a:cs typeface="Times New Roman" panose="02020603050405020304" pitchFamily="18" charset="0"/>
              </a:rPr>
              <a:t>Чебоксары (ул. Гладкова)</a:t>
            </a:r>
            <a:endParaRPr lang="ru-RU" sz="1400" u="sng" dirty="0">
              <a:solidFill>
                <a:schemeClr val="accent1">
                  <a:lumMod val="50000"/>
                </a:schemeClr>
              </a:solidFill>
              <a:effectLst/>
              <a:latin typeface="Times New Roman" panose="02020603050405020304" pitchFamily="18" charset="0"/>
              <a:cs typeface="Times New Roman" panose="02020603050405020304" pitchFamily="18" charset="0"/>
            </a:endParaRPr>
          </a:p>
        </p:txBody>
      </p:sp>
      <p:sp>
        <p:nvSpPr>
          <p:cNvPr id="9"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a:solidFill>
                  <a:schemeClr val="tx1"/>
                </a:solidFill>
                <a:effectLst/>
                <a:latin typeface="Times New Roman" panose="02020603050405020304" pitchFamily="18" charset="0"/>
                <a:cs typeface="Times New Roman" panose="02020603050405020304" pitchFamily="18" charset="0"/>
              </a:rPr>
              <a:t>Общественно значимые проекты</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pic>
        <p:nvPicPr>
          <p:cNvPr id="3074" name="Picture 2" descr="T:\Сектор финансирования\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3726" y="1056633"/>
            <a:ext cx="3042430" cy="202701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35054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9730" y="2276872"/>
            <a:ext cx="4176464" cy="4154984"/>
          </a:xfrm>
          <a:prstGeom prst="rect">
            <a:avLst/>
          </a:prstGeom>
          <a:noFill/>
        </p:spPr>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        В </a:t>
            </a:r>
            <a:r>
              <a:rPr lang="ru-RU" sz="1200" dirty="0">
                <a:latin typeface="Times New Roman" panose="02020603050405020304" pitchFamily="18" charset="0"/>
                <a:cs typeface="Times New Roman" panose="02020603050405020304" pitchFamily="18" charset="0"/>
              </a:rPr>
              <a:t>целях обеспечения доступного образования и обновления материально-технической базы образовательных организаций в Комсомольском районе </a:t>
            </a:r>
            <a:r>
              <a:rPr lang="ru-RU" sz="1200" dirty="0" smtClean="0">
                <a:latin typeface="Times New Roman" panose="02020603050405020304" pitchFamily="18" charset="0"/>
                <a:cs typeface="Times New Roman" panose="02020603050405020304" pitchFamily="18" charset="0"/>
              </a:rPr>
              <a:t>в 2016 </a:t>
            </a:r>
            <a:r>
              <a:rPr lang="ru-RU" sz="1200" dirty="0">
                <a:latin typeface="Times New Roman" panose="02020603050405020304" pitchFamily="18" charset="0"/>
                <a:cs typeface="Times New Roman" panose="02020603050405020304" pitchFamily="18" charset="0"/>
              </a:rPr>
              <a:t>году </a:t>
            </a:r>
            <a:r>
              <a:rPr lang="ru-RU" sz="1200" dirty="0" smtClean="0">
                <a:latin typeface="Times New Roman" panose="02020603050405020304" pitchFamily="18" charset="0"/>
                <a:cs typeface="Times New Roman" panose="02020603050405020304" pitchFamily="18" charset="0"/>
              </a:rPr>
              <a:t>построена школа в д</a:t>
            </a:r>
            <a:r>
              <a:rPr lang="ru-RU" sz="1200" dirty="0">
                <a:latin typeface="Times New Roman" panose="02020603050405020304" pitchFamily="18" charset="0"/>
                <a:cs typeface="Times New Roman" panose="02020603050405020304" pitchFamily="18" charset="0"/>
              </a:rPr>
              <a:t>. </a:t>
            </a:r>
            <a:r>
              <a:rPr lang="ru-RU" sz="1200" dirty="0" err="1">
                <a:latin typeface="Times New Roman" panose="02020603050405020304" pitchFamily="18" charset="0"/>
                <a:cs typeface="Times New Roman" panose="02020603050405020304" pitchFamily="18" charset="0"/>
              </a:rPr>
              <a:t>Альбусь-Сюрбеево</a:t>
            </a:r>
            <a:r>
              <a:rPr lang="ru-RU" sz="1200" dirty="0">
                <a:latin typeface="Times New Roman" panose="02020603050405020304" pitchFamily="18" charset="0"/>
                <a:cs typeface="Times New Roman" panose="02020603050405020304" pitchFamily="18" charset="0"/>
              </a:rPr>
              <a:t> Комсомольского района Чувашской </a:t>
            </a:r>
            <a:r>
              <a:rPr lang="ru-RU" sz="1200" dirty="0" smtClean="0">
                <a:latin typeface="Times New Roman" panose="02020603050405020304" pitchFamily="18" charset="0"/>
                <a:cs typeface="Times New Roman" panose="02020603050405020304" pitchFamily="18" charset="0"/>
              </a:rPr>
              <a:t>Республики.</a:t>
            </a:r>
            <a:endParaRPr lang="ru-RU" sz="1200" dirty="0">
              <a:latin typeface="Times New Roman" panose="02020603050405020304" pitchFamily="18" charset="0"/>
              <a:cs typeface="Times New Roman" panose="02020603050405020304" pitchFamily="18" charset="0"/>
            </a:endParaRPr>
          </a:p>
          <a:p>
            <a:pPr algn="just"/>
            <a:r>
              <a:rPr lang="ru-RU" sz="1200" dirty="0" smtClean="0">
                <a:latin typeface="Times New Roman" panose="02020603050405020304" pitchFamily="18" charset="0"/>
                <a:cs typeface="Times New Roman" panose="02020603050405020304" pitchFamily="18" charset="0"/>
              </a:rPr>
              <a:t>        Строительство </a:t>
            </a:r>
            <a:r>
              <a:rPr lang="ru-RU" sz="1200" dirty="0">
                <a:latin typeface="Times New Roman" panose="02020603050405020304" pitchFamily="18" charset="0"/>
                <a:cs typeface="Times New Roman" panose="02020603050405020304" pitchFamily="18" charset="0"/>
              </a:rPr>
              <a:t>нового здания школы </a:t>
            </a:r>
            <a:r>
              <a:rPr lang="ru-RU" sz="1200" dirty="0" smtClean="0">
                <a:latin typeface="Times New Roman" panose="02020603050405020304" pitchFamily="18" charset="0"/>
                <a:cs typeface="Times New Roman" panose="02020603050405020304" pitchFamily="18" charset="0"/>
              </a:rPr>
              <a:t>велось </a:t>
            </a:r>
            <a:r>
              <a:rPr lang="ru-RU" sz="1200" dirty="0">
                <a:latin typeface="Times New Roman" panose="02020603050405020304" pitchFamily="18" charset="0"/>
                <a:cs typeface="Times New Roman" panose="02020603050405020304" pitchFamily="18" charset="0"/>
              </a:rPr>
              <a:t>взамен деревянного, одноэтажного, ветхого здания МБОУ «</a:t>
            </a:r>
            <a:r>
              <a:rPr lang="ru-RU" sz="1200" dirty="0" err="1">
                <a:latin typeface="Times New Roman" panose="02020603050405020304" pitchFamily="18" charset="0"/>
                <a:cs typeface="Times New Roman" panose="02020603050405020304" pitchFamily="18" charset="0"/>
              </a:rPr>
              <a:t>Полевояушская</a:t>
            </a:r>
            <a:r>
              <a:rPr lang="ru-RU" sz="1200" dirty="0">
                <a:latin typeface="Times New Roman" panose="02020603050405020304" pitchFamily="18" charset="0"/>
                <a:cs typeface="Times New Roman" panose="02020603050405020304" pitchFamily="18" charset="0"/>
              </a:rPr>
              <a:t> ООШ», 1960 года постройки</a:t>
            </a:r>
            <a:r>
              <a:rPr lang="ru-RU" sz="1200" dirty="0" smtClean="0">
                <a:latin typeface="Times New Roman" panose="02020603050405020304" pitchFamily="18" charset="0"/>
                <a:cs typeface="Times New Roman" panose="02020603050405020304" pitchFamily="18" charset="0"/>
              </a:rPr>
              <a:t>. </a:t>
            </a:r>
          </a:p>
          <a:p>
            <a:pPr algn="just"/>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        На </a:t>
            </a:r>
            <a:r>
              <a:rPr lang="ru-RU" sz="1200" dirty="0">
                <a:latin typeface="Times New Roman" panose="02020603050405020304" pitchFamily="18" charset="0"/>
                <a:cs typeface="Times New Roman" panose="02020603050405020304" pitchFamily="18" charset="0"/>
              </a:rPr>
              <a:t>первом этаже школы </a:t>
            </a:r>
            <a:r>
              <a:rPr lang="ru-RU" sz="1200" dirty="0" smtClean="0">
                <a:latin typeface="Times New Roman" panose="02020603050405020304" pitchFamily="18" charset="0"/>
                <a:cs typeface="Times New Roman" panose="02020603050405020304" pitchFamily="18" charset="0"/>
              </a:rPr>
              <a:t>разместились </a:t>
            </a:r>
            <a:r>
              <a:rPr lang="ru-RU" sz="1200" dirty="0">
                <a:latin typeface="Times New Roman" panose="02020603050405020304" pitchFamily="18" charset="0"/>
                <a:cs typeface="Times New Roman" panose="02020603050405020304" pitchFamily="18" charset="0"/>
              </a:rPr>
              <a:t>столовая с обеденным залом на 70 мест, спортивный зал с раздевалками, снарядной и комнатой </a:t>
            </a:r>
            <a:r>
              <a:rPr lang="ru-RU" sz="1200" dirty="0" smtClean="0">
                <a:latin typeface="Times New Roman" panose="02020603050405020304" pitchFamily="18" charset="0"/>
                <a:cs typeface="Times New Roman" panose="02020603050405020304" pitchFamily="18" charset="0"/>
              </a:rPr>
              <a:t>инструктора. Также, на первом этаже расположены актовый </a:t>
            </a:r>
            <a:r>
              <a:rPr lang="ru-RU" sz="1200" dirty="0">
                <a:latin typeface="Times New Roman" panose="02020603050405020304" pitchFamily="18" charset="0"/>
                <a:cs typeface="Times New Roman" panose="02020603050405020304" pitchFamily="18" charset="0"/>
              </a:rPr>
              <a:t>зал на 120 мест с артистической и складом декораций, учебные классы первой ступени образования с игровой комнатой и спальным помещением, комбинированная мастерская с комнатой мастера и инструментальной, блок медицинских помещений. </a:t>
            </a:r>
            <a:endParaRPr lang="ru-RU" sz="1200" dirty="0" smtClean="0">
              <a:latin typeface="Times New Roman" panose="02020603050405020304" pitchFamily="18" charset="0"/>
              <a:cs typeface="Times New Roman" panose="02020603050405020304" pitchFamily="18" charset="0"/>
            </a:endParaRPr>
          </a:p>
          <a:p>
            <a:pPr algn="just"/>
            <a:r>
              <a:rPr lang="ru-RU" sz="1200" dirty="0">
                <a:latin typeface="Times New Roman" panose="02020603050405020304" pitchFamily="18" charset="0"/>
                <a:cs typeface="Times New Roman" panose="02020603050405020304" pitchFamily="18" charset="0"/>
              </a:rPr>
              <a:t> </a:t>
            </a:r>
            <a:r>
              <a:rPr lang="ru-RU" sz="1200" dirty="0" smtClean="0">
                <a:latin typeface="Times New Roman" panose="02020603050405020304" pitchFamily="18" charset="0"/>
                <a:cs typeface="Times New Roman" panose="02020603050405020304" pitchFamily="18" charset="0"/>
              </a:rPr>
              <a:t>        На </a:t>
            </a:r>
            <a:r>
              <a:rPr lang="ru-RU" sz="1200" dirty="0">
                <a:latin typeface="Times New Roman" panose="02020603050405020304" pitchFamily="18" charset="0"/>
                <a:cs typeface="Times New Roman" panose="02020603050405020304" pitchFamily="18" charset="0"/>
              </a:rPr>
              <a:t>втором этаже </a:t>
            </a:r>
            <a:r>
              <a:rPr lang="ru-RU" sz="1200" dirty="0" smtClean="0">
                <a:latin typeface="Times New Roman" panose="02020603050405020304" pitchFamily="18" charset="0"/>
                <a:cs typeface="Times New Roman" panose="02020603050405020304" pitchFamily="18" charset="0"/>
              </a:rPr>
              <a:t>расположены </a:t>
            </a:r>
            <a:r>
              <a:rPr lang="ru-RU" sz="1200" dirty="0">
                <a:latin typeface="Times New Roman" panose="02020603050405020304" pitchFamily="18" charset="0"/>
                <a:cs typeface="Times New Roman" panose="02020603050405020304" pitchFamily="18" charset="0"/>
              </a:rPr>
              <a:t>учебные кабинеты, лаборатории, кабинет домоводства, библиотека с читальным залом, кабинет директора, завуча, учительская. На территории школы </a:t>
            </a:r>
            <a:r>
              <a:rPr lang="ru-RU" sz="1200" dirty="0" smtClean="0">
                <a:latin typeface="Times New Roman" panose="02020603050405020304" pitchFamily="18" charset="0"/>
                <a:cs typeface="Times New Roman" panose="02020603050405020304" pitchFamily="18" charset="0"/>
              </a:rPr>
              <a:t>есть </a:t>
            </a:r>
            <a:r>
              <a:rPr lang="ru-RU" sz="1200" dirty="0">
                <a:latin typeface="Times New Roman" panose="02020603050405020304" pitchFamily="18" charset="0"/>
                <a:cs typeface="Times New Roman" panose="02020603050405020304" pitchFamily="18" charset="0"/>
              </a:rPr>
              <a:t>футбольное поле, беговая дорожка, совмещенная волейбольная и баскетбольная площадки, хоккейная </a:t>
            </a:r>
            <a:r>
              <a:rPr lang="ru-RU" sz="1200" dirty="0" smtClean="0">
                <a:latin typeface="Times New Roman" panose="02020603050405020304" pitchFamily="18" charset="0"/>
                <a:cs typeface="Times New Roman" panose="02020603050405020304" pitchFamily="18" charset="0"/>
              </a:rPr>
              <a:t>площадка, а также учебно-опытная </a:t>
            </a:r>
            <a:r>
              <a:rPr lang="ru-RU" sz="1200" dirty="0">
                <a:latin typeface="Times New Roman" panose="02020603050405020304" pitchFamily="18" charset="0"/>
                <a:cs typeface="Times New Roman" panose="02020603050405020304" pitchFamily="18" charset="0"/>
              </a:rPr>
              <a:t>зона</a:t>
            </a:r>
            <a:r>
              <a:rPr lang="ru-RU" sz="1200" dirty="0" smtClean="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p:txBody>
      </p:sp>
      <p:pic>
        <p:nvPicPr>
          <p:cNvPr id="6" name="Picture 3" descr="C:\Users\i.maksimova\Desktop\123\онокдисп и школа в ал.сюрб\IMG_706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3721" y="1188594"/>
            <a:ext cx="4105423" cy="196369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59730" y="1207217"/>
            <a:ext cx="4176464" cy="868323"/>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ru-RU" sz="1500" i="1" dirty="0" smtClean="0">
                <a:latin typeface="Times New Roman" panose="02020603050405020304" pitchFamily="18" charset="0"/>
                <a:cs typeface="Times New Roman" panose="02020603050405020304" pitchFamily="18" charset="0"/>
              </a:rPr>
              <a:t>Срок ввода объекта – август 2016 год (введен)</a:t>
            </a:r>
          </a:p>
          <a:p>
            <a:r>
              <a:rPr lang="ru-RU" sz="1500" i="1" dirty="0" smtClean="0">
                <a:latin typeface="Times New Roman" panose="02020603050405020304" pitchFamily="18" charset="0"/>
                <a:cs typeface="Times New Roman" panose="02020603050405020304" pitchFamily="18" charset="0"/>
              </a:rPr>
              <a:t>Мощность – 165 </a:t>
            </a:r>
            <a:r>
              <a:rPr lang="ru-RU" sz="1500" i="1" dirty="0">
                <a:latin typeface="Times New Roman" panose="02020603050405020304" pitchFamily="18" charset="0"/>
                <a:cs typeface="Times New Roman" panose="02020603050405020304" pitchFamily="18" charset="0"/>
              </a:rPr>
              <a:t>ученических </a:t>
            </a:r>
            <a:r>
              <a:rPr lang="ru-RU" sz="1500" i="1" dirty="0" smtClean="0">
                <a:latin typeface="Times New Roman" panose="02020603050405020304" pitchFamily="18" charset="0"/>
                <a:cs typeface="Times New Roman" panose="02020603050405020304" pitchFamily="18" charset="0"/>
              </a:rPr>
              <a:t>мест, пристрой помещений </a:t>
            </a:r>
            <a:r>
              <a:rPr lang="ru-RU" sz="1500" i="1" dirty="0">
                <a:latin typeface="Times New Roman" panose="02020603050405020304" pitchFamily="18" charset="0"/>
                <a:cs typeface="Times New Roman" panose="02020603050405020304" pitchFamily="18" charset="0"/>
              </a:rPr>
              <a:t>для дошкольных </a:t>
            </a:r>
            <a:r>
              <a:rPr lang="ru-RU" sz="1500" i="1" dirty="0" smtClean="0">
                <a:latin typeface="Times New Roman" panose="02020603050405020304" pitchFamily="18" charset="0"/>
                <a:cs typeface="Times New Roman" panose="02020603050405020304" pitchFamily="18" charset="0"/>
              </a:rPr>
              <a:t>групп на 40 мест</a:t>
            </a:r>
          </a:p>
        </p:txBody>
      </p:sp>
      <p:graphicFrame>
        <p:nvGraphicFramePr>
          <p:cNvPr id="4" name="Таблица 3"/>
          <p:cNvGraphicFramePr>
            <a:graphicFrameLocks noGrp="1"/>
          </p:cNvGraphicFramePr>
          <p:nvPr>
            <p:extLst>
              <p:ext uri="{D42A27DB-BD31-4B8C-83A1-F6EECF244321}">
                <p14:modId xmlns:p14="http://schemas.microsoft.com/office/powerpoint/2010/main" val="3707911899"/>
              </p:ext>
            </p:extLst>
          </p:nvPr>
        </p:nvGraphicFramePr>
        <p:xfrm>
          <a:off x="4633380" y="3140968"/>
          <a:ext cx="4392487" cy="3412952"/>
        </p:xfrm>
        <a:graphic>
          <a:graphicData uri="http://schemas.openxmlformats.org/drawingml/2006/table">
            <a:tbl>
              <a:tblPr firstRow="1" bandRow="1">
                <a:tableStyleId>{21E4AEA4-8DFA-4A89-87EB-49C32662AFE0}</a:tableStyleId>
              </a:tblPr>
              <a:tblGrid>
                <a:gridCol w="1008111"/>
                <a:gridCol w="629766"/>
                <a:gridCol w="893387"/>
                <a:gridCol w="1042285"/>
                <a:gridCol w="818938"/>
              </a:tblGrid>
              <a:tr h="550025">
                <a:tc gridSpan="5">
                  <a:txBody>
                    <a:bodyPr/>
                    <a:lstStyle/>
                    <a:p>
                      <a:pPr algn="ctr"/>
                      <a:r>
                        <a:rPr lang="ru-RU" sz="1400" dirty="0" smtClean="0">
                          <a:solidFill>
                            <a:schemeClr val="tx1"/>
                          </a:solidFill>
                          <a:latin typeface="Times New Roman" panose="02020603050405020304" pitchFamily="18" charset="0"/>
                          <a:cs typeface="Times New Roman" panose="02020603050405020304" pitchFamily="18" charset="0"/>
                        </a:rPr>
                        <a:t>Объемы финансирования строительства (млн. рублей)</a:t>
                      </a:r>
                      <a:endParaRPr lang="ru-RU" sz="1400" dirty="0">
                        <a:solidFill>
                          <a:schemeClr val="tx1"/>
                        </a:solidFill>
                        <a:latin typeface="Times New Roman" panose="02020603050405020304" pitchFamily="18" charset="0"/>
                        <a:cs typeface="Times New Roman" panose="02020603050405020304" pitchFamily="18" charset="0"/>
                      </a:endParaRPr>
                    </a:p>
                  </a:txBody>
                  <a:tcPr anchor="ctr"/>
                </a:tc>
                <a:tc hMerge="1">
                  <a:txBody>
                    <a:bodyPr/>
                    <a:lstStyle/>
                    <a:p>
                      <a:endParaRPr lang="ru-RU" dirty="0"/>
                    </a:p>
                  </a:txBody>
                  <a:tcPr/>
                </a:tc>
                <a:tc hMerge="1">
                  <a:txBody>
                    <a:bodyPr/>
                    <a:lstStyle/>
                    <a:p>
                      <a:endParaRPr lang="ru-RU"/>
                    </a:p>
                  </a:txBody>
                  <a:tcPr/>
                </a:tc>
                <a:tc hMerge="1">
                  <a:txBody>
                    <a:bodyPr/>
                    <a:lstStyle/>
                    <a:p>
                      <a:endParaRPr lang="ru-RU" dirty="0"/>
                    </a:p>
                  </a:txBody>
                  <a:tcPr/>
                </a:tc>
                <a:tc hMerge="1">
                  <a:txBody>
                    <a:bodyPr/>
                    <a:lstStyle/>
                    <a:p>
                      <a:pPr algn="ctr"/>
                      <a:endParaRPr lang="ru-RU" sz="1600" dirty="0"/>
                    </a:p>
                  </a:txBody>
                  <a:tcPr/>
                </a:tc>
              </a:tr>
              <a:tr h="291190">
                <a:tc rowSpan="2">
                  <a:txBody>
                    <a:bodyPr/>
                    <a:lstStyle/>
                    <a:p>
                      <a:pPr algn="ctr"/>
                      <a:r>
                        <a:rPr lang="ru-RU" sz="1200" dirty="0" smtClean="0">
                          <a:latin typeface="Times New Roman" panose="02020603050405020304" pitchFamily="18" charset="0"/>
                          <a:cs typeface="Times New Roman" panose="02020603050405020304" pitchFamily="18" charset="0"/>
                        </a:rPr>
                        <a:t>Источники</a:t>
                      </a:r>
                      <a:r>
                        <a:rPr lang="ru-RU" sz="1200" baseline="0" dirty="0" smtClean="0">
                          <a:latin typeface="Times New Roman" panose="02020603050405020304" pitchFamily="18" charset="0"/>
                          <a:cs typeface="Times New Roman" panose="02020603050405020304" pitchFamily="18" charset="0"/>
                        </a:rPr>
                        <a:t> / годы</a:t>
                      </a:r>
                      <a:endParaRPr lang="ru-RU" sz="1200" dirty="0">
                        <a:latin typeface="Times New Roman" panose="02020603050405020304" pitchFamily="18" charset="0"/>
                        <a:cs typeface="Times New Roman" panose="02020603050405020304" pitchFamily="18" charset="0"/>
                      </a:endParaRPr>
                    </a:p>
                  </a:txBody>
                  <a:tcPr anchor="ctr"/>
                </a:tc>
                <a:tc rowSpan="2">
                  <a:txBody>
                    <a:bodyPr/>
                    <a:lstStyle/>
                    <a:p>
                      <a:pPr algn="ctr"/>
                      <a:r>
                        <a:rPr lang="ru-RU" sz="1200" dirty="0" smtClean="0">
                          <a:latin typeface="Times New Roman" panose="02020603050405020304" pitchFamily="18" charset="0"/>
                          <a:cs typeface="Times New Roman" panose="02020603050405020304" pitchFamily="18" charset="0"/>
                        </a:rPr>
                        <a:t>Всего</a:t>
                      </a:r>
                      <a:endParaRPr lang="ru-RU" sz="1200" dirty="0">
                        <a:latin typeface="Times New Roman" panose="02020603050405020304" pitchFamily="18" charset="0"/>
                        <a:cs typeface="Times New Roman" panose="02020603050405020304" pitchFamily="18" charset="0"/>
                      </a:endParaRPr>
                    </a:p>
                  </a:txBody>
                  <a:tcPr anchor="ctr"/>
                </a:tc>
                <a:tc gridSpan="3">
                  <a:txBody>
                    <a:bodyPr/>
                    <a:lstStyle/>
                    <a:p>
                      <a:pPr algn="ctr"/>
                      <a:r>
                        <a:rPr lang="ru-RU" sz="1200" dirty="0" smtClean="0">
                          <a:latin typeface="Times New Roman" panose="02020603050405020304" pitchFamily="18" charset="0"/>
                          <a:cs typeface="Times New Roman" panose="02020603050405020304" pitchFamily="18" charset="0"/>
                        </a:rPr>
                        <a:t>в том числе за счет средств:</a:t>
                      </a:r>
                      <a:endParaRPr lang="ru-RU" sz="1200" dirty="0">
                        <a:latin typeface="Times New Roman" panose="02020603050405020304" pitchFamily="18" charset="0"/>
                        <a:cs typeface="Times New Roman" panose="02020603050405020304" pitchFamily="18" charset="0"/>
                      </a:endParaRPr>
                    </a:p>
                  </a:txBody>
                  <a:tcPr anchor="ctr"/>
                </a:tc>
                <a:tc hMerge="1">
                  <a:txBody>
                    <a:bodyPr/>
                    <a:lstStyle/>
                    <a:p>
                      <a:pPr algn="ctr"/>
                      <a:endParaRPr lang="ru-RU" dirty="0"/>
                    </a:p>
                  </a:txBody>
                  <a:tcPr anchor="ctr"/>
                </a:tc>
                <a:tc hMerge="1">
                  <a:txBody>
                    <a:bodyPr/>
                    <a:lstStyle/>
                    <a:p>
                      <a:pPr algn="ctr"/>
                      <a:endParaRPr lang="ru-RU" sz="1400" dirty="0"/>
                    </a:p>
                  </a:txBody>
                  <a:tcPr anchor="ctr"/>
                </a:tc>
              </a:tr>
              <a:tr h="670953">
                <a:tc vMerge="1">
                  <a:txBody>
                    <a:bodyPr/>
                    <a:lstStyle/>
                    <a:p>
                      <a:pPr algn="ctr"/>
                      <a:endParaRPr lang="ru-RU" dirty="0"/>
                    </a:p>
                  </a:txBody>
                  <a:tcPr anchor="ctr"/>
                </a:tc>
                <a:tc vMerge="1">
                  <a:txBody>
                    <a:bodyPr/>
                    <a:lstStyle/>
                    <a:p>
                      <a:endParaRPr lang="ru-RU" dirty="0"/>
                    </a:p>
                  </a:txBody>
                  <a:tcPr/>
                </a:tc>
                <a:tc>
                  <a:txBody>
                    <a:bodyPr/>
                    <a:lstStyle/>
                    <a:p>
                      <a:pPr algn="ctr"/>
                      <a:r>
                        <a:rPr lang="ru-RU" sz="1100" dirty="0" err="1" smtClean="0">
                          <a:latin typeface="Times New Roman" panose="02020603050405020304" pitchFamily="18" charset="0"/>
                          <a:cs typeface="Times New Roman" panose="02020603050405020304" pitchFamily="18" charset="0"/>
                        </a:rPr>
                        <a:t>федераль-ного</a:t>
                      </a:r>
                      <a:r>
                        <a:rPr lang="ru-RU" sz="1100" dirty="0" smtClean="0">
                          <a:latin typeface="Times New Roman" panose="02020603050405020304" pitchFamily="18" charset="0"/>
                          <a:cs typeface="Times New Roman" panose="02020603050405020304" pitchFamily="18" charset="0"/>
                        </a:rPr>
                        <a:t> бюджета</a:t>
                      </a:r>
                      <a:endParaRPr lang="ru-RU" sz="1100" dirty="0">
                        <a:latin typeface="Times New Roman" panose="02020603050405020304" pitchFamily="18" charset="0"/>
                        <a:cs typeface="Times New Roman" panose="02020603050405020304" pitchFamily="18" charset="0"/>
                      </a:endParaRPr>
                    </a:p>
                  </a:txBody>
                  <a:tcPr anchor="ctr"/>
                </a:tc>
                <a:tc>
                  <a:txBody>
                    <a:bodyPr/>
                    <a:lstStyle/>
                    <a:p>
                      <a:pPr algn="ctr"/>
                      <a:r>
                        <a:rPr lang="ru-RU" sz="1100" dirty="0" err="1" smtClean="0">
                          <a:latin typeface="Times New Roman" panose="02020603050405020304" pitchFamily="18" charset="0"/>
                          <a:cs typeface="Times New Roman" panose="02020603050405020304" pitchFamily="18" charset="0"/>
                        </a:rPr>
                        <a:t>республикан-ского</a:t>
                      </a:r>
                      <a:r>
                        <a:rPr lang="ru-RU" sz="1100" dirty="0" smtClean="0">
                          <a:latin typeface="Times New Roman" panose="02020603050405020304" pitchFamily="18" charset="0"/>
                          <a:cs typeface="Times New Roman" panose="02020603050405020304" pitchFamily="18" charset="0"/>
                        </a:rPr>
                        <a:t> бюджета ЧР</a:t>
                      </a:r>
                      <a:endParaRPr lang="ru-RU" sz="1100" dirty="0">
                        <a:latin typeface="Times New Roman" panose="02020603050405020304" pitchFamily="18" charset="0"/>
                        <a:cs typeface="Times New Roman" panose="02020603050405020304" pitchFamily="18" charset="0"/>
                      </a:endParaRPr>
                    </a:p>
                  </a:txBody>
                  <a:tcPr anchor="ctr"/>
                </a:tc>
                <a:tc>
                  <a:txBody>
                    <a:bodyPr/>
                    <a:lstStyle/>
                    <a:p>
                      <a:pPr algn="ctr"/>
                      <a:r>
                        <a:rPr lang="ru-RU" sz="1100" dirty="0" smtClean="0">
                          <a:latin typeface="Times New Roman" panose="02020603050405020304" pitchFamily="18" charset="0"/>
                          <a:cs typeface="Times New Roman" panose="02020603050405020304" pitchFamily="18" charset="0"/>
                        </a:rPr>
                        <a:t>местного бюджета</a:t>
                      </a:r>
                      <a:endParaRPr lang="ru-RU" sz="1100" dirty="0">
                        <a:latin typeface="Times New Roman" panose="02020603050405020304" pitchFamily="18" charset="0"/>
                        <a:cs typeface="Times New Roman" panose="02020603050405020304" pitchFamily="18" charset="0"/>
                      </a:endParaRPr>
                    </a:p>
                  </a:txBody>
                  <a:tcPr anchor="ctr"/>
                </a:tc>
              </a:tr>
              <a:tr h="3645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2014 год</a:t>
                      </a: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1,8</a:t>
                      </a:r>
                      <a:endParaRPr lang="ru-RU" sz="1200" dirty="0">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0,0</a:t>
                      </a:r>
                      <a:endParaRPr lang="ru-RU" sz="1200" dirty="0">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0,0</a:t>
                      </a:r>
                      <a:endParaRPr lang="ru-RU" sz="1200" dirty="0">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1,8</a:t>
                      </a:r>
                      <a:endParaRPr lang="ru-RU" sz="1200" dirty="0">
                        <a:latin typeface="Times New Roman" panose="02020603050405020304" pitchFamily="18" charset="0"/>
                        <a:cs typeface="Times New Roman" panose="02020603050405020304" pitchFamily="18" charset="0"/>
                      </a:endParaRPr>
                    </a:p>
                  </a:txBody>
                  <a:tcPr anchor="ctr"/>
                </a:tc>
              </a:tr>
              <a:tr h="3645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2015 год</a:t>
                      </a: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56,0</a:t>
                      </a:r>
                      <a:endParaRPr lang="ru-RU" sz="1200" dirty="0">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11,9</a:t>
                      </a:r>
                      <a:endParaRPr lang="ru-RU" sz="1200" dirty="0">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42,0</a:t>
                      </a:r>
                      <a:endParaRPr lang="ru-RU" sz="1200" dirty="0">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2,1</a:t>
                      </a:r>
                      <a:endParaRPr lang="ru-RU" sz="1200" dirty="0">
                        <a:latin typeface="Times New Roman" panose="02020603050405020304" pitchFamily="18" charset="0"/>
                        <a:cs typeface="Times New Roman" panose="02020603050405020304" pitchFamily="18" charset="0"/>
                      </a:endParaRPr>
                    </a:p>
                  </a:txBody>
                  <a:tcPr anchor="ctr"/>
                </a:tc>
              </a:tr>
              <a:tr h="48578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2016 год </a:t>
                      </a: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103,3</a:t>
                      </a:r>
                      <a:endParaRPr lang="ru-RU" sz="1200" dirty="0">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12,0</a:t>
                      </a:r>
                      <a:endParaRPr lang="ru-RU" sz="1200" dirty="0">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85,6</a:t>
                      </a:r>
                      <a:endParaRPr lang="ru-RU" sz="1200" dirty="0">
                        <a:latin typeface="Times New Roman" panose="02020603050405020304" pitchFamily="18" charset="0"/>
                        <a:cs typeface="Times New Roman" panose="02020603050405020304" pitchFamily="18" charset="0"/>
                      </a:endParaRPr>
                    </a:p>
                  </a:txBody>
                  <a:tcPr anchor="ctr"/>
                </a:tc>
                <a:tc>
                  <a:txBody>
                    <a:bodyPr/>
                    <a:lstStyle/>
                    <a:p>
                      <a:pPr algn="ctr"/>
                      <a:r>
                        <a:rPr lang="ru-RU" sz="1200" dirty="0" smtClean="0">
                          <a:latin typeface="Times New Roman" panose="02020603050405020304" pitchFamily="18" charset="0"/>
                          <a:cs typeface="Times New Roman" panose="02020603050405020304" pitchFamily="18" charset="0"/>
                        </a:rPr>
                        <a:t>5,7</a:t>
                      </a:r>
                      <a:endParaRPr lang="ru-RU" sz="1200" dirty="0">
                        <a:latin typeface="Times New Roman" panose="02020603050405020304" pitchFamily="18" charset="0"/>
                        <a:cs typeface="Times New Roman" panose="02020603050405020304" pitchFamily="18" charset="0"/>
                      </a:endParaRPr>
                    </a:p>
                  </a:txBody>
                  <a:tcPr anchor="ctr"/>
                </a:tc>
              </a:tr>
              <a:tr h="6858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b="1" dirty="0" smtClean="0">
                          <a:latin typeface="Times New Roman" panose="02020603050405020304" pitchFamily="18" charset="0"/>
                          <a:cs typeface="Times New Roman" panose="02020603050405020304" pitchFamily="18" charset="0"/>
                        </a:rPr>
                        <a:t>ВСЕГО за 2014-2016 годы</a:t>
                      </a:r>
                    </a:p>
                  </a:txBody>
                  <a:tcPr anchor="ctr"/>
                </a:tc>
                <a:tc>
                  <a:txBody>
                    <a:bodyPr/>
                    <a:lstStyle/>
                    <a:p>
                      <a:pPr algn="ctr"/>
                      <a:r>
                        <a:rPr lang="ru-RU" sz="1300" b="1" dirty="0" smtClean="0">
                          <a:latin typeface="Times New Roman" panose="02020603050405020304" pitchFamily="18" charset="0"/>
                          <a:cs typeface="Times New Roman" panose="02020603050405020304" pitchFamily="18" charset="0"/>
                        </a:rPr>
                        <a:t>161,1</a:t>
                      </a:r>
                      <a:endParaRPr lang="ru-RU" sz="1300" b="1" dirty="0">
                        <a:latin typeface="Times New Roman" panose="02020603050405020304" pitchFamily="18" charset="0"/>
                        <a:cs typeface="Times New Roman" panose="02020603050405020304" pitchFamily="18" charset="0"/>
                      </a:endParaRPr>
                    </a:p>
                  </a:txBody>
                  <a:tcPr anchor="ctr"/>
                </a:tc>
                <a:tc>
                  <a:txBody>
                    <a:bodyPr/>
                    <a:lstStyle/>
                    <a:p>
                      <a:pPr algn="ctr"/>
                      <a:r>
                        <a:rPr lang="ru-RU" sz="1300" b="1" dirty="0" smtClean="0">
                          <a:latin typeface="Times New Roman" panose="02020603050405020304" pitchFamily="18" charset="0"/>
                          <a:cs typeface="Times New Roman" panose="02020603050405020304" pitchFamily="18" charset="0"/>
                        </a:rPr>
                        <a:t>23,9</a:t>
                      </a:r>
                      <a:endParaRPr lang="ru-RU" sz="1300" b="1" dirty="0">
                        <a:latin typeface="Times New Roman" panose="02020603050405020304" pitchFamily="18" charset="0"/>
                        <a:cs typeface="Times New Roman" panose="02020603050405020304" pitchFamily="18" charset="0"/>
                      </a:endParaRPr>
                    </a:p>
                  </a:txBody>
                  <a:tcPr anchor="ctr"/>
                </a:tc>
                <a:tc>
                  <a:txBody>
                    <a:bodyPr/>
                    <a:lstStyle/>
                    <a:p>
                      <a:pPr algn="ctr"/>
                      <a:r>
                        <a:rPr lang="ru-RU" sz="1300" b="1" dirty="0" smtClean="0">
                          <a:latin typeface="Times New Roman" panose="02020603050405020304" pitchFamily="18" charset="0"/>
                          <a:cs typeface="Times New Roman" panose="02020603050405020304" pitchFamily="18" charset="0"/>
                        </a:rPr>
                        <a:t>127,6</a:t>
                      </a:r>
                      <a:endParaRPr lang="ru-RU" sz="1300" b="1" dirty="0">
                        <a:latin typeface="Times New Roman" panose="02020603050405020304" pitchFamily="18" charset="0"/>
                        <a:cs typeface="Times New Roman" panose="02020603050405020304" pitchFamily="18" charset="0"/>
                      </a:endParaRPr>
                    </a:p>
                  </a:txBody>
                  <a:tcPr anchor="ctr"/>
                </a:tc>
                <a:tc>
                  <a:txBody>
                    <a:bodyPr/>
                    <a:lstStyle/>
                    <a:p>
                      <a:pPr algn="ctr"/>
                      <a:r>
                        <a:rPr lang="ru-RU" sz="1300" b="1" dirty="0" smtClean="0">
                          <a:latin typeface="Times New Roman" panose="02020603050405020304" pitchFamily="18" charset="0"/>
                          <a:cs typeface="Times New Roman" panose="02020603050405020304" pitchFamily="18" charset="0"/>
                        </a:rPr>
                        <a:t>9,6</a:t>
                      </a:r>
                      <a:endParaRPr lang="ru-RU" sz="1300" b="1" dirty="0">
                        <a:latin typeface="Times New Roman" panose="02020603050405020304" pitchFamily="18" charset="0"/>
                        <a:cs typeface="Times New Roman" panose="02020603050405020304" pitchFamily="18" charset="0"/>
                      </a:endParaRPr>
                    </a:p>
                  </a:txBody>
                  <a:tcPr anchor="ctr"/>
                </a:tc>
              </a:tr>
            </a:tbl>
          </a:graphicData>
        </a:graphic>
      </p:graphicFrame>
      <p:sp>
        <p:nvSpPr>
          <p:cNvPr id="8" name="Номер слайда 7"/>
          <p:cNvSpPr>
            <a:spLocks noGrp="1"/>
          </p:cNvSpPr>
          <p:nvPr>
            <p:ph type="sldNum" sz="quarter" idx="12"/>
          </p:nvPr>
        </p:nvSpPr>
        <p:spPr/>
        <p:txBody>
          <a:bodyPr/>
          <a:lstStyle/>
          <a:p>
            <a:pPr>
              <a:defRPr/>
            </a:pPr>
            <a:fld id="{667CCBFA-BFB9-4E9F-B6F6-694D72409F22}" type="slidenum">
              <a:rPr lang="ru-RU" smtClean="0"/>
              <a:pPr>
                <a:defRPr/>
              </a:pPr>
              <a:t>36</a:t>
            </a:fld>
            <a:endParaRPr lang="ru-RU" dirty="0"/>
          </a:p>
        </p:txBody>
      </p:sp>
      <p:sp>
        <p:nvSpPr>
          <p:cNvPr id="9"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a:solidFill>
                  <a:schemeClr val="tx1"/>
                </a:solidFill>
                <a:effectLst/>
                <a:latin typeface="Times New Roman" panose="02020603050405020304" pitchFamily="18" charset="0"/>
                <a:cs typeface="Times New Roman" panose="02020603050405020304" pitchFamily="18" charset="0"/>
              </a:rPr>
              <a:t>Общественно значимые проекты</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2" name="Заголовок 1"/>
          <p:cNvSpPr txBox="1">
            <a:spLocks/>
          </p:cNvSpPr>
          <p:nvPr/>
        </p:nvSpPr>
        <p:spPr>
          <a:xfrm>
            <a:off x="312899" y="663528"/>
            <a:ext cx="8712968" cy="936104"/>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fontAlgn="auto">
              <a:spcAft>
                <a:spcPts val="0"/>
              </a:spcAft>
              <a:buNone/>
            </a:pPr>
            <a:r>
              <a:rPr lang="ru-RU" sz="1400" u="sng" dirty="0">
                <a:solidFill>
                  <a:schemeClr val="accent1">
                    <a:lumMod val="50000"/>
                  </a:schemeClr>
                </a:solidFill>
                <a:effectLst/>
                <a:latin typeface="Times New Roman" panose="02020603050405020304" pitchFamily="18" charset="0"/>
                <a:cs typeface="Times New Roman" panose="02020603050405020304" pitchFamily="18" charset="0"/>
              </a:rPr>
              <a:t>Строительство здания средней общеобразовательной школы с </a:t>
            </a:r>
            <a:r>
              <a:rPr lang="ru-RU" sz="1400" u="sng" dirty="0" err="1">
                <a:solidFill>
                  <a:schemeClr val="accent1">
                    <a:lumMod val="50000"/>
                  </a:schemeClr>
                </a:solidFill>
                <a:effectLst/>
                <a:latin typeface="Times New Roman" panose="02020603050405020304" pitchFamily="18" charset="0"/>
                <a:cs typeface="Times New Roman" panose="02020603050405020304" pitchFamily="18" charset="0"/>
              </a:rPr>
              <a:t>пристроем</a:t>
            </a:r>
            <a:r>
              <a:rPr lang="ru-RU" sz="1400" u="sng" dirty="0">
                <a:solidFill>
                  <a:schemeClr val="accent1">
                    <a:lumMod val="50000"/>
                  </a:schemeClr>
                </a:solidFill>
                <a:effectLst/>
                <a:latin typeface="Times New Roman" panose="02020603050405020304" pitchFamily="18" charset="0"/>
                <a:cs typeface="Times New Roman" panose="02020603050405020304" pitchFamily="18" charset="0"/>
              </a:rPr>
              <a:t> помещений для дошкольных групп в д. </a:t>
            </a:r>
            <a:r>
              <a:rPr lang="ru-RU" sz="1400" u="sng" dirty="0" err="1">
                <a:solidFill>
                  <a:schemeClr val="accent1">
                    <a:lumMod val="50000"/>
                  </a:schemeClr>
                </a:solidFill>
                <a:effectLst/>
                <a:latin typeface="Times New Roman" panose="02020603050405020304" pitchFamily="18" charset="0"/>
                <a:cs typeface="Times New Roman" panose="02020603050405020304" pitchFamily="18" charset="0"/>
              </a:rPr>
              <a:t>Альбусь-Сюрбеево</a:t>
            </a:r>
            <a:r>
              <a:rPr lang="ru-RU" sz="1400" u="sng" dirty="0">
                <a:solidFill>
                  <a:schemeClr val="accent1">
                    <a:lumMod val="50000"/>
                  </a:schemeClr>
                </a:solidFill>
                <a:effectLst/>
                <a:latin typeface="Times New Roman" panose="02020603050405020304" pitchFamily="18" charset="0"/>
                <a:cs typeface="Times New Roman" panose="02020603050405020304" pitchFamily="18" charset="0"/>
              </a:rPr>
              <a:t> Комсомольского </a:t>
            </a:r>
            <a:r>
              <a:rPr lang="ru-RU" sz="1400" u="sng" dirty="0" smtClean="0">
                <a:solidFill>
                  <a:schemeClr val="accent1">
                    <a:lumMod val="50000"/>
                  </a:schemeClr>
                </a:solidFill>
                <a:effectLst/>
                <a:latin typeface="Times New Roman" panose="02020603050405020304" pitchFamily="18" charset="0"/>
                <a:cs typeface="Times New Roman" panose="02020603050405020304" pitchFamily="18" charset="0"/>
              </a:rPr>
              <a:t>района</a:t>
            </a:r>
            <a:endParaRPr lang="ru-RU" sz="1400" u="sng" dirty="0">
              <a:solidFill>
                <a:schemeClr val="accent1">
                  <a:lumMod val="50000"/>
                </a:schemeClr>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86544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37</a:t>
            </a:fld>
            <a:endParaRPr lang="ru-RU" dirty="0"/>
          </a:p>
        </p:txBody>
      </p:sp>
      <p:sp>
        <p:nvSpPr>
          <p:cNvPr id="4" name="Скругленный прямоугольник 3"/>
          <p:cNvSpPr/>
          <p:nvPr/>
        </p:nvSpPr>
        <p:spPr>
          <a:xfrm>
            <a:off x="259730" y="872744"/>
            <a:ext cx="2191595"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200" b="1" dirty="0" smtClean="0">
                <a:solidFill>
                  <a:sysClr val="windowText" lastClr="000000"/>
                </a:solidFill>
              </a:rPr>
              <a:t>Вид расходов</a:t>
            </a:r>
            <a:endParaRPr lang="ru-RU" sz="1200" b="1" dirty="0">
              <a:solidFill>
                <a:sysClr val="windowText" lastClr="000000"/>
              </a:solidFill>
            </a:endParaRPr>
          </a:p>
        </p:txBody>
      </p:sp>
      <p:sp>
        <p:nvSpPr>
          <p:cNvPr id="6" name="Скругленный прямоугольник 5"/>
          <p:cNvSpPr/>
          <p:nvPr/>
        </p:nvSpPr>
        <p:spPr>
          <a:xfrm>
            <a:off x="2523333" y="872744"/>
            <a:ext cx="3456384" cy="504000"/>
          </a:xfrm>
          <a:prstGeom prst="roundRect">
            <a:avLst>
              <a:gd name="adj" fmla="val 10000"/>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r>
              <a:rPr lang="ru-RU" sz="1200" b="1" dirty="0" smtClean="0">
                <a:solidFill>
                  <a:sysClr val="windowText" lastClr="000000"/>
                </a:solidFill>
              </a:rPr>
              <a:t>Правовое основание </a:t>
            </a:r>
            <a:endParaRPr lang="ru-RU" sz="1200" b="1" dirty="0">
              <a:solidFill>
                <a:sysClr val="windowText" lastClr="000000"/>
              </a:solidFill>
            </a:endParaRPr>
          </a:p>
        </p:txBody>
      </p:sp>
      <p:sp>
        <p:nvSpPr>
          <p:cNvPr id="8" name="Скругленный прямоугольник 7"/>
          <p:cNvSpPr/>
          <p:nvPr/>
        </p:nvSpPr>
        <p:spPr>
          <a:xfrm>
            <a:off x="223848" y="2106860"/>
            <a:ext cx="218791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Выплаты гражданам, имеющим звание «Ветеран труда Чувашской Республики»</a:t>
            </a:r>
            <a:endParaRPr lang="ru-RU" sz="800" dirty="0">
              <a:solidFill>
                <a:schemeClr val="tx1"/>
              </a:solidFill>
            </a:endParaRPr>
          </a:p>
        </p:txBody>
      </p:sp>
      <p:sp>
        <p:nvSpPr>
          <p:cNvPr id="9" name="Скругленный прямоугольник 8"/>
          <p:cNvSpPr/>
          <p:nvPr/>
        </p:nvSpPr>
        <p:spPr>
          <a:xfrm>
            <a:off x="231931" y="2776054"/>
            <a:ext cx="2179829" cy="2784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800" dirty="0" smtClean="0">
                <a:solidFill>
                  <a:schemeClr val="tx1"/>
                </a:solidFill>
              </a:rPr>
              <a:t>Выплаты труженикам тыла</a:t>
            </a:r>
            <a:endParaRPr lang="ru-RU" sz="800" dirty="0">
              <a:solidFill>
                <a:schemeClr val="tx1"/>
              </a:solidFill>
            </a:endParaRPr>
          </a:p>
        </p:txBody>
      </p:sp>
      <p:sp>
        <p:nvSpPr>
          <p:cNvPr id="10" name="Скругленный прямоугольник 9"/>
          <p:cNvSpPr/>
          <p:nvPr/>
        </p:nvSpPr>
        <p:spPr>
          <a:xfrm>
            <a:off x="231931" y="3104661"/>
            <a:ext cx="2179829" cy="34141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Выплаты реабилитированным лицам и признанным пострадавшими от политических репрессий </a:t>
            </a:r>
            <a:endParaRPr lang="ru-RU" sz="800" dirty="0">
              <a:solidFill>
                <a:schemeClr val="tx1"/>
              </a:solidFill>
            </a:endParaRPr>
          </a:p>
        </p:txBody>
      </p:sp>
      <p:sp>
        <p:nvSpPr>
          <p:cNvPr id="15" name="Скругленный прямоугольник 14"/>
          <p:cNvSpPr/>
          <p:nvPr/>
        </p:nvSpPr>
        <p:spPr>
          <a:xfrm>
            <a:off x="7160408" y="775159"/>
            <a:ext cx="1819473" cy="34958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050" b="1" dirty="0" smtClean="0">
                <a:solidFill>
                  <a:sysClr val="windowText" lastClr="000000"/>
                </a:solidFill>
              </a:rPr>
              <a:t>Объем расходов                на 2016 год (тыс. руб.)</a:t>
            </a:r>
            <a:endParaRPr lang="ru-RU" sz="1050" b="1" dirty="0">
              <a:solidFill>
                <a:sysClr val="windowText" lastClr="000000"/>
              </a:solidFill>
            </a:endParaRPr>
          </a:p>
        </p:txBody>
      </p:sp>
      <p:sp>
        <p:nvSpPr>
          <p:cNvPr id="16" name="Скругленный прямоугольник 15"/>
          <p:cNvSpPr/>
          <p:nvPr/>
        </p:nvSpPr>
        <p:spPr>
          <a:xfrm>
            <a:off x="231931" y="1516990"/>
            <a:ext cx="8712000" cy="219699"/>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пожилых людей</a:t>
            </a:r>
            <a:endParaRPr lang="ru-RU" sz="1000" b="1" dirty="0">
              <a:solidFill>
                <a:schemeClr val="tx1"/>
              </a:solidFill>
            </a:endParaRPr>
          </a:p>
        </p:txBody>
      </p:sp>
      <p:sp>
        <p:nvSpPr>
          <p:cNvPr id="17" name="Скругленный прямоугольник 16"/>
          <p:cNvSpPr/>
          <p:nvPr/>
        </p:nvSpPr>
        <p:spPr>
          <a:xfrm>
            <a:off x="2483769" y="1820983"/>
            <a:ext cx="3456384" cy="23986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24.11.2004 № </a:t>
            </a:r>
            <a:r>
              <a:rPr lang="ru-RU" sz="700" dirty="0">
                <a:solidFill>
                  <a:schemeClr val="tx1"/>
                </a:solidFill>
              </a:rPr>
              <a:t>43 </a:t>
            </a:r>
            <a:r>
              <a:rPr lang="ru-RU" sz="700" dirty="0" smtClean="0">
                <a:solidFill>
                  <a:schemeClr val="tx1"/>
                </a:solidFill>
              </a:rPr>
              <a:t>«О </a:t>
            </a:r>
            <a:r>
              <a:rPr lang="ru-RU" sz="700" dirty="0">
                <a:solidFill>
                  <a:schemeClr val="tx1"/>
                </a:solidFill>
              </a:rPr>
              <a:t>социальной поддержке тружеников тыла военных лет и ветеранов </a:t>
            </a:r>
            <a:r>
              <a:rPr lang="ru-RU" sz="700" dirty="0" smtClean="0">
                <a:solidFill>
                  <a:schemeClr val="tx1"/>
                </a:solidFill>
              </a:rPr>
              <a:t>труда»</a:t>
            </a:r>
            <a:endParaRPr lang="ru-RU" sz="700" dirty="0">
              <a:solidFill>
                <a:schemeClr val="tx1"/>
              </a:solidFill>
            </a:endParaRPr>
          </a:p>
        </p:txBody>
      </p:sp>
      <p:sp>
        <p:nvSpPr>
          <p:cNvPr id="18" name="Скругленный прямоугольник 17"/>
          <p:cNvSpPr/>
          <p:nvPr/>
        </p:nvSpPr>
        <p:spPr>
          <a:xfrm flipH="1">
            <a:off x="2483768" y="2761431"/>
            <a:ext cx="345638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24.11.2004 </a:t>
            </a:r>
            <a:r>
              <a:rPr lang="ru-RU" sz="700" dirty="0">
                <a:solidFill>
                  <a:schemeClr val="tx1"/>
                </a:solidFill>
              </a:rPr>
              <a:t>№ 43 </a:t>
            </a:r>
            <a:r>
              <a:rPr lang="ru-RU" sz="700" dirty="0" smtClean="0">
                <a:solidFill>
                  <a:schemeClr val="tx1"/>
                </a:solidFill>
              </a:rPr>
              <a:t>«О </a:t>
            </a:r>
            <a:r>
              <a:rPr lang="ru-RU" sz="700" dirty="0">
                <a:solidFill>
                  <a:schemeClr val="tx1"/>
                </a:solidFill>
              </a:rPr>
              <a:t>социальной поддержке тружеников тыла военных лет и ветеранов </a:t>
            </a:r>
            <a:r>
              <a:rPr lang="ru-RU" sz="700" dirty="0" smtClean="0">
                <a:solidFill>
                  <a:schemeClr val="tx1"/>
                </a:solidFill>
              </a:rPr>
              <a:t>труда»</a:t>
            </a:r>
            <a:endParaRPr lang="ru-RU" sz="700" dirty="0">
              <a:solidFill>
                <a:schemeClr val="tx1"/>
              </a:solidFill>
            </a:endParaRPr>
          </a:p>
        </p:txBody>
      </p:sp>
      <p:sp>
        <p:nvSpPr>
          <p:cNvPr id="19" name="Скругленный прямоугольник 18"/>
          <p:cNvSpPr/>
          <p:nvPr/>
        </p:nvSpPr>
        <p:spPr>
          <a:xfrm>
            <a:off x="2483768" y="2092525"/>
            <a:ext cx="345638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31.12.2015 </a:t>
            </a:r>
            <a:r>
              <a:rPr lang="ru-RU" sz="700" dirty="0">
                <a:solidFill>
                  <a:schemeClr val="tx1"/>
                </a:solidFill>
              </a:rPr>
              <a:t>№ 90 </a:t>
            </a:r>
            <a:r>
              <a:rPr lang="ru-RU" sz="700" dirty="0" smtClean="0">
                <a:solidFill>
                  <a:schemeClr val="tx1"/>
                </a:solidFill>
              </a:rPr>
              <a:t>«О </a:t>
            </a:r>
            <a:r>
              <a:rPr lang="ru-RU" sz="700" dirty="0">
                <a:solidFill>
                  <a:schemeClr val="tx1"/>
                </a:solidFill>
              </a:rPr>
              <a:t>ветеранах труда Чувашской </a:t>
            </a:r>
            <a:r>
              <a:rPr lang="ru-RU" sz="700" dirty="0" smtClean="0">
                <a:solidFill>
                  <a:schemeClr val="tx1"/>
                </a:solidFill>
              </a:rPr>
              <a:t>Республики»</a:t>
            </a:r>
            <a:endParaRPr lang="ru-RU" sz="700" dirty="0">
              <a:solidFill>
                <a:schemeClr val="tx1"/>
              </a:solidFill>
            </a:endParaRPr>
          </a:p>
        </p:txBody>
      </p:sp>
      <p:sp>
        <p:nvSpPr>
          <p:cNvPr id="21" name="Скругленный прямоугольник 20"/>
          <p:cNvSpPr/>
          <p:nvPr/>
        </p:nvSpPr>
        <p:spPr>
          <a:xfrm>
            <a:off x="198055" y="5953505"/>
            <a:ext cx="8712000"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Обеспечение жильем детей-сирот и детей, оставшихся без попечения родителей</a:t>
            </a:r>
            <a:endParaRPr lang="ru-RU" sz="1000" b="1" dirty="0">
              <a:solidFill>
                <a:schemeClr val="tx1"/>
              </a:solidFill>
            </a:endParaRPr>
          </a:p>
        </p:txBody>
      </p:sp>
      <p:sp>
        <p:nvSpPr>
          <p:cNvPr id="22" name="Скругленный прямоугольник 21"/>
          <p:cNvSpPr/>
          <p:nvPr/>
        </p:nvSpPr>
        <p:spPr>
          <a:xfrm>
            <a:off x="207172" y="6206077"/>
            <a:ext cx="220458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Обеспечение жильем детей-сирот и детей, оставшихся без попечения родителей</a:t>
            </a:r>
          </a:p>
        </p:txBody>
      </p:sp>
      <p:sp>
        <p:nvSpPr>
          <p:cNvPr id="23" name="Скругленный прямоугольник 22"/>
          <p:cNvSpPr/>
          <p:nvPr/>
        </p:nvSpPr>
        <p:spPr>
          <a:xfrm>
            <a:off x="2483769" y="6206077"/>
            <a:ext cx="3456385"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Федеральный закон от 21.12.1996 № 159-ФЗ «О дополнительных гарантиях по социальной </a:t>
            </a:r>
            <a:r>
              <a:rPr lang="ru-RU" sz="700" dirty="0">
                <a:solidFill>
                  <a:schemeClr val="tx1"/>
                </a:solidFill>
              </a:rPr>
              <a:t>поддержке детей-сирот и детей, оставшихся без попечения </a:t>
            </a:r>
            <a:r>
              <a:rPr lang="ru-RU" sz="700" dirty="0" smtClean="0">
                <a:solidFill>
                  <a:schemeClr val="tx1"/>
                </a:solidFill>
              </a:rPr>
              <a:t>родителей»</a:t>
            </a:r>
            <a:endParaRPr lang="ru-RU" sz="700" dirty="0">
              <a:solidFill>
                <a:schemeClr val="tx1"/>
              </a:solidFill>
            </a:endParaRPr>
          </a:p>
        </p:txBody>
      </p:sp>
      <p:sp>
        <p:nvSpPr>
          <p:cNvPr id="25" name="Скругленный прямоугольник 24"/>
          <p:cNvSpPr/>
          <p:nvPr/>
        </p:nvSpPr>
        <p:spPr>
          <a:xfrm>
            <a:off x="2483768" y="3104661"/>
            <a:ext cx="3456385" cy="34141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24.11.2004 </a:t>
            </a:r>
            <a:r>
              <a:rPr lang="ru-RU" sz="700" dirty="0">
                <a:solidFill>
                  <a:schemeClr val="tx1"/>
                </a:solidFill>
              </a:rPr>
              <a:t>№ 47 </a:t>
            </a:r>
            <a:r>
              <a:rPr lang="ru-RU" sz="700" dirty="0" smtClean="0">
                <a:solidFill>
                  <a:schemeClr val="tx1"/>
                </a:solidFill>
              </a:rPr>
              <a:t>«О </a:t>
            </a:r>
            <a:r>
              <a:rPr lang="ru-RU" sz="700" dirty="0">
                <a:solidFill>
                  <a:schemeClr val="tx1"/>
                </a:solidFill>
              </a:rPr>
              <a:t>социальной поддержке реабилитированных лиц и лиц, признанных пострадавшими от политических </a:t>
            </a:r>
            <a:r>
              <a:rPr lang="ru-RU" sz="700" dirty="0" smtClean="0">
                <a:solidFill>
                  <a:schemeClr val="tx1"/>
                </a:solidFill>
              </a:rPr>
              <a:t>репрессий» </a:t>
            </a:r>
            <a:endParaRPr lang="ru-RU" sz="700" dirty="0">
              <a:solidFill>
                <a:schemeClr val="tx1"/>
              </a:solidFill>
            </a:endParaRPr>
          </a:p>
        </p:txBody>
      </p:sp>
      <p:sp>
        <p:nvSpPr>
          <p:cNvPr id="27" name="Скругленный прямоугольник 26"/>
          <p:cNvSpPr/>
          <p:nvPr/>
        </p:nvSpPr>
        <p:spPr>
          <a:xfrm>
            <a:off x="7120843" y="1820984"/>
            <a:ext cx="874591" cy="23986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dirty="0" smtClean="0">
                <a:solidFill>
                  <a:schemeClr val="tx1"/>
                </a:solidFill>
              </a:rPr>
              <a:t>1 189 793,0</a:t>
            </a:r>
            <a:endParaRPr lang="ru-RU" sz="900" dirty="0">
              <a:solidFill>
                <a:schemeClr val="tx1"/>
              </a:solidFill>
            </a:endParaRPr>
          </a:p>
        </p:txBody>
      </p:sp>
      <p:sp>
        <p:nvSpPr>
          <p:cNvPr id="28" name="Скругленный прямоугольник 27"/>
          <p:cNvSpPr/>
          <p:nvPr/>
        </p:nvSpPr>
        <p:spPr>
          <a:xfrm>
            <a:off x="6065204" y="2092525"/>
            <a:ext cx="99063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35 965 чел.</a:t>
            </a:r>
            <a:endParaRPr lang="ru-RU" sz="900" dirty="0">
              <a:solidFill>
                <a:schemeClr val="tx1"/>
              </a:solidFill>
            </a:endParaRPr>
          </a:p>
        </p:txBody>
      </p:sp>
      <p:sp>
        <p:nvSpPr>
          <p:cNvPr id="29" name="Скругленный прямоугольник 28"/>
          <p:cNvSpPr/>
          <p:nvPr/>
        </p:nvSpPr>
        <p:spPr>
          <a:xfrm>
            <a:off x="6065205" y="2761431"/>
            <a:ext cx="990634" cy="2879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2 716 чел.</a:t>
            </a:r>
            <a:endParaRPr lang="ru-RU" sz="900" dirty="0">
              <a:solidFill>
                <a:schemeClr val="tx1"/>
              </a:solidFill>
            </a:endParaRPr>
          </a:p>
        </p:txBody>
      </p:sp>
      <p:sp>
        <p:nvSpPr>
          <p:cNvPr id="35" name="Скругленный прямоугольник 34"/>
          <p:cNvSpPr/>
          <p:nvPr/>
        </p:nvSpPr>
        <p:spPr>
          <a:xfrm>
            <a:off x="231930" y="1798843"/>
            <a:ext cx="2179830" cy="2620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Выплаты гражданам, имеющим звание «Ветеран труда</a:t>
            </a:r>
            <a:r>
              <a:rPr lang="ru-RU" sz="800" b="1" dirty="0" smtClean="0">
                <a:solidFill>
                  <a:schemeClr val="tx1"/>
                </a:solidFill>
              </a:rPr>
              <a:t>» </a:t>
            </a:r>
            <a:endParaRPr lang="ru-RU" sz="800" b="1" dirty="0">
              <a:solidFill>
                <a:schemeClr val="tx1"/>
              </a:solidFill>
            </a:endParaRPr>
          </a:p>
        </p:txBody>
      </p:sp>
      <p:sp>
        <p:nvSpPr>
          <p:cNvPr id="36" name="Скругленный прямоугольник 35"/>
          <p:cNvSpPr/>
          <p:nvPr/>
        </p:nvSpPr>
        <p:spPr>
          <a:xfrm>
            <a:off x="6065205" y="3104661"/>
            <a:ext cx="990634" cy="34141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1 099 чел.</a:t>
            </a:r>
            <a:endParaRPr lang="ru-RU" sz="900" dirty="0">
              <a:solidFill>
                <a:schemeClr val="tx1"/>
              </a:solidFill>
            </a:endParaRPr>
          </a:p>
        </p:txBody>
      </p:sp>
      <p:sp>
        <p:nvSpPr>
          <p:cNvPr id="48" name="Скругленный прямоугольник 47"/>
          <p:cNvSpPr/>
          <p:nvPr/>
        </p:nvSpPr>
        <p:spPr>
          <a:xfrm>
            <a:off x="6054542" y="6199417"/>
            <a:ext cx="1001299"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138 чел.</a:t>
            </a:r>
            <a:endParaRPr lang="ru-RU" sz="900" dirty="0">
              <a:solidFill>
                <a:schemeClr val="tx1"/>
              </a:solidFill>
            </a:endParaRPr>
          </a:p>
        </p:txBody>
      </p:sp>
      <p:sp>
        <p:nvSpPr>
          <p:cNvPr id="42" name="Скругленный прямоугольник 41"/>
          <p:cNvSpPr/>
          <p:nvPr/>
        </p:nvSpPr>
        <p:spPr>
          <a:xfrm>
            <a:off x="190139" y="3501008"/>
            <a:ext cx="8712000"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инвалидов</a:t>
            </a:r>
            <a:endParaRPr lang="ru-RU" sz="1000" b="1" dirty="0">
              <a:solidFill>
                <a:schemeClr val="tx1"/>
              </a:solidFill>
            </a:endParaRPr>
          </a:p>
        </p:txBody>
      </p:sp>
      <p:sp>
        <p:nvSpPr>
          <p:cNvPr id="47" name="Скругленный прямоугольник 46"/>
          <p:cNvSpPr/>
          <p:nvPr/>
        </p:nvSpPr>
        <p:spPr>
          <a:xfrm>
            <a:off x="190137" y="4155945"/>
            <a:ext cx="2221623" cy="75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Осуществление переданных полномочий Российской Федерации по предоставлению отдельных мер социальной поддержки граждан, подвергшихся воздействию радиации</a:t>
            </a:r>
          </a:p>
        </p:txBody>
      </p:sp>
      <p:sp>
        <p:nvSpPr>
          <p:cNvPr id="50" name="Скругленный прямоугольник 49"/>
          <p:cNvSpPr/>
          <p:nvPr/>
        </p:nvSpPr>
        <p:spPr>
          <a:xfrm>
            <a:off x="2483769" y="4155947"/>
            <a:ext cx="3456384" cy="75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РФ от 15.05.1991 № </a:t>
            </a:r>
            <a:r>
              <a:rPr lang="ru-RU" sz="700" dirty="0">
                <a:solidFill>
                  <a:schemeClr val="tx1"/>
                </a:solidFill>
              </a:rPr>
              <a:t>1244-1 </a:t>
            </a:r>
            <a:r>
              <a:rPr lang="ru-RU" sz="700" dirty="0" smtClean="0">
                <a:solidFill>
                  <a:schemeClr val="tx1"/>
                </a:solidFill>
              </a:rPr>
              <a:t>«О </a:t>
            </a:r>
            <a:r>
              <a:rPr lang="ru-RU" sz="700" dirty="0">
                <a:solidFill>
                  <a:schemeClr val="tx1"/>
                </a:solidFill>
              </a:rPr>
              <a:t>социальной защите граждан, подвергшихся воздействию радиации вследствие катастрофы на Чернобыльской </a:t>
            </a:r>
            <a:r>
              <a:rPr lang="ru-RU" sz="700" dirty="0" smtClean="0">
                <a:solidFill>
                  <a:schemeClr val="tx1"/>
                </a:solidFill>
              </a:rPr>
              <a:t>АЭС», </a:t>
            </a:r>
            <a:r>
              <a:rPr lang="ru-RU" sz="700" dirty="0">
                <a:solidFill>
                  <a:schemeClr val="tx1"/>
                </a:solidFill>
              </a:rPr>
              <a:t>от </a:t>
            </a:r>
            <a:r>
              <a:rPr lang="ru-RU" sz="700" dirty="0" smtClean="0">
                <a:solidFill>
                  <a:schemeClr val="tx1"/>
                </a:solidFill>
              </a:rPr>
              <a:t>26.11.1998 № </a:t>
            </a:r>
            <a:r>
              <a:rPr lang="ru-RU" sz="700" dirty="0">
                <a:solidFill>
                  <a:schemeClr val="tx1"/>
                </a:solidFill>
              </a:rPr>
              <a:t>175-ФЗ </a:t>
            </a:r>
            <a:r>
              <a:rPr lang="ru-RU" sz="700" dirty="0" smtClean="0">
                <a:solidFill>
                  <a:schemeClr val="tx1"/>
                </a:solidFill>
              </a:rPr>
              <a:t>«О соц. </a:t>
            </a:r>
            <a:r>
              <a:rPr lang="ru-RU" sz="700" dirty="0">
                <a:solidFill>
                  <a:schemeClr val="tx1"/>
                </a:solidFill>
              </a:rPr>
              <a:t>защите граждан </a:t>
            </a:r>
            <a:r>
              <a:rPr lang="ru-RU" sz="700" dirty="0" smtClean="0">
                <a:solidFill>
                  <a:schemeClr val="tx1"/>
                </a:solidFill>
              </a:rPr>
              <a:t>РФ, </a:t>
            </a:r>
            <a:r>
              <a:rPr lang="ru-RU" sz="700" dirty="0">
                <a:solidFill>
                  <a:schemeClr val="tx1"/>
                </a:solidFill>
              </a:rPr>
              <a:t>подвергшихся воздействию радиации вследствие аварии </a:t>
            </a:r>
            <a:r>
              <a:rPr lang="ru-RU" sz="700" dirty="0" smtClean="0">
                <a:solidFill>
                  <a:schemeClr val="tx1"/>
                </a:solidFill>
              </a:rPr>
              <a:t>на ПО «Маяк» </a:t>
            </a:r>
            <a:r>
              <a:rPr lang="ru-RU" sz="700" dirty="0">
                <a:solidFill>
                  <a:schemeClr val="tx1"/>
                </a:solidFill>
              </a:rPr>
              <a:t>и сбросов радиоактивных отходов в </a:t>
            </a:r>
            <a:r>
              <a:rPr lang="ru-RU" sz="700" dirty="0" smtClean="0">
                <a:solidFill>
                  <a:schemeClr val="tx1"/>
                </a:solidFill>
              </a:rPr>
              <a:t>реку «</a:t>
            </a:r>
            <a:r>
              <a:rPr lang="ru-RU" sz="700" dirty="0" err="1" smtClean="0">
                <a:solidFill>
                  <a:schemeClr val="tx1"/>
                </a:solidFill>
              </a:rPr>
              <a:t>Теча</a:t>
            </a:r>
            <a:r>
              <a:rPr lang="ru-RU" sz="700" dirty="0" smtClean="0">
                <a:solidFill>
                  <a:schemeClr val="tx1"/>
                </a:solidFill>
              </a:rPr>
              <a:t>», </a:t>
            </a:r>
            <a:r>
              <a:rPr lang="ru-RU" sz="700" dirty="0">
                <a:solidFill>
                  <a:schemeClr val="tx1"/>
                </a:solidFill>
              </a:rPr>
              <a:t>от </a:t>
            </a:r>
            <a:r>
              <a:rPr lang="ru-RU" sz="700" dirty="0" smtClean="0">
                <a:solidFill>
                  <a:schemeClr val="tx1"/>
                </a:solidFill>
              </a:rPr>
              <a:t>10.01.2002 № 2-ФЗ «О соц. гарантиях </a:t>
            </a:r>
            <a:r>
              <a:rPr lang="ru-RU" sz="700" dirty="0">
                <a:solidFill>
                  <a:schemeClr val="tx1"/>
                </a:solidFill>
              </a:rPr>
              <a:t>гражданам, подвергшимся радиационному воздействию вследствие ядерных испытаний на Семипалатинском </a:t>
            </a:r>
            <a:r>
              <a:rPr lang="ru-RU" sz="700" dirty="0" smtClean="0">
                <a:solidFill>
                  <a:schemeClr val="tx1"/>
                </a:solidFill>
              </a:rPr>
              <a:t>полигоне»</a:t>
            </a:r>
          </a:p>
        </p:txBody>
      </p:sp>
      <p:sp>
        <p:nvSpPr>
          <p:cNvPr id="52" name="Скругленный прямоугольник 51"/>
          <p:cNvSpPr/>
          <p:nvPr/>
        </p:nvSpPr>
        <p:spPr>
          <a:xfrm>
            <a:off x="198054" y="4980455"/>
            <a:ext cx="2213706" cy="34754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Дополнительные выплаты инвалидам боевых действий</a:t>
            </a:r>
          </a:p>
        </p:txBody>
      </p:sp>
      <p:sp>
        <p:nvSpPr>
          <p:cNvPr id="53" name="Скругленный прямоугольник 52"/>
          <p:cNvSpPr/>
          <p:nvPr/>
        </p:nvSpPr>
        <p:spPr>
          <a:xfrm>
            <a:off x="198054" y="5401029"/>
            <a:ext cx="2213706" cy="49487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800" dirty="0">
                <a:solidFill>
                  <a:schemeClr val="tx1"/>
                </a:solidFill>
              </a:rPr>
              <a:t>Денежная компенсация стоимости проезда к месту проведения программного гемодиализа и обратно</a:t>
            </a:r>
          </a:p>
        </p:txBody>
      </p:sp>
      <p:sp>
        <p:nvSpPr>
          <p:cNvPr id="54" name="Скругленный прямоугольник 53"/>
          <p:cNvSpPr/>
          <p:nvPr/>
        </p:nvSpPr>
        <p:spPr>
          <a:xfrm>
            <a:off x="198054" y="3768955"/>
            <a:ext cx="2213706" cy="33170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Компенсация расходов инвалидам на оплату жилого помещения и коммунальных услуг</a:t>
            </a:r>
            <a:endParaRPr lang="ru-RU" sz="800" dirty="0">
              <a:solidFill>
                <a:schemeClr val="tx1"/>
              </a:solidFill>
            </a:endParaRPr>
          </a:p>
        </p:txBody>
      </p:sp>
      <p:sp>
        <p:nvSpPr>
          <p:cNvPr id="55" name="Скругленный прямоугольник 54"/>
          <p:cNvSpPr/>
          <p:nvPr/>
        </p:nvSpPr>
        <p:spPr>
          <a:xfrm>
            <a:off x="2483769" y="3768955"/>
            <a:ext cx="3456384" cy="3317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Федеральный закон от 24.11.1995  </a:t>
            </a:r>
            <a:r>
              <a:rPr lang="ru-RU" sz="700" dirty="0">
                <a:solidFill>
                  <a:schemeClr val="tx1"/>
                </a:solidFill>
              </a:rPr>
              <a:t>№ </a:t>
            </a:r>
            <a:r>
              <a:rPr lang="ru-RU" sz="700" dirty="0" smtClean="0">
                <a:solidFill>
                  <a:schemeClr val="tx1"/>
                </a:solidFill>
              </a:rPr>
              <a:t>181-ФЗ «О социальной защите инвалидов в Российской Федерации» </a:t>
            </a:r>
            <a:endParaRPr lang="ru-RU" sz="700" dirty="0">
              <a:solidFill>
                <a:schemeClr val="tx1"/>
              </a:solidFill>
            </a:endParaRPr>
          </a:p>
        </p:txBody>
      </p:sp>
      <p:sp>
        <p:nvSpPr>
          <p:cNvPr id="56" name="Скругленный прямоугольник 55"/>
          <p:cNvSpPr/>
          <p:nvPr/>
        </p:nvSpPr>
        <p:spPr>
          <a:xfrm>
            <a:off x="2483769" y="4980452"/>
            <a:ext cx="3456383" cy="34754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Указ </a:t>
            </a:r>
            <a:r>
              <a:rPr lang="ru-RU" sz="700" dirty="0">
                <a:solidFill>
                  <a:schemeClr val="tx1"/>
                </a:solidFill>
              </a:rPr>
              <a:t>Главы Чувашской Республики от </a:t>
            </a:r>
            <a:r>
              <a:rPr lang="ru-RU" sz="700" dirty="0" smtClean="0">
                <a:solidFill>
                  <a:schemeClr val="tx1"/>
                </a:solidFill>
              </a:rPr>
              <a:t>12.01.2012</a:t>
            </a:r>
            <a:r>
              <a:rPr lang="ru-RU" sz="700" dirty="0">
                <a:solidFill>
                  <a:schemeClr val="tx1"/>
                </a:solidFill>
              </a:rPr>
              <a:t> </a:t>
            </a:r>
            <a:r>
              <a:rPr lang="ru-RU" sz="700" dirty="0" smtClean="0">
                <a:solidFill>
                  <a:schemeClr val="tx1"/>
                </a:solidFill>
              </a:rPr>
              <a:t>№</a:t>
            </a:r>
            <a:r>
              <a:rPr lang="ru-RU" sz="700" dirty="0">
                <a:solidFill>
                  <a:schemeClr val="tx1"/>
                </a:solidFill>
              </a:rPr>
              <a:t> 4 </a:t>
            </a:r>
            <a:r>
              <a:rPr lang="ru-RU" sz="700" dirty="0" smtClean="0">
                <a:solidFill>
                  <a:schemeClr val="tx1"/>
                </a:solidFill>
              </a:rPr>
              <a:t>«О </a:t>
            </a:r>
            <a:r>
              <a:rPr lang="ru-RU" sz="700" dirty="0">
                <a:solidFill>
                  <a:schemeClr val="tx1"/>
                </a:solidFill>
              </a:rPr>
              <a:t>дополнительной социальной поддержке инвалидов боевых действий", </a:t>
            </a:r>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10.05.2012</a:t>
            </a:r>
            <a:r>
              <a:rPr lang="ru-RU" sz="700" dirty="0">
                <a:solidFill>
                  <a:schemeClr val="tx1"/>
                </a:solidFill>
              </a:rPr>
              <a:t> </a:t>
            </a:r>
            <a:r>
              <a:rPr lang="ru-RU" sz="700" dirty="0" smtClean="0">
                <a:solidFill>
                  <a:schemeClr val="tx1"/>
                </a:solidFill>
              </a:rPr>
              <a:t>№ </a:t>
            </a:r>
            <a:r>
              <a:rPr lang="ru-RU" sz="700" dirty="0">
                <a:solidFill>
                  <a:schemeClr val="tx1"/>
                </a:solidFill>
              </a:rPr>
              <a:t>23 </a:t>
            </a:r>
            <a:r>
              <a:rPr lang="ru-RU" sz="700" dirty="0" smtClean="0">
                <a:solidFill>
                  <a:schemeClr val="tx1"/>
                </a:solidFill>
              </a:rPr>
              <a:t>«О </a:t>
            </a:r>
            <a:r>
              <a:rPr lang="ru-RU" sz="700" dirty="0">
                <a:solidFill>
                  <a:schemeClr val="tx1"/>
                </a:solidFill>
              </a:rPr>
              <a:t>порядке предоставления дополнительной выплаты инвалидам боевых </a:t>
            </a:r>
            <a:r>
              <a:rPr lang="ru-RU" sz="700" dirty="0" smtClean="0">
                <a:solidFill>
                  <a:schemeClr val="tx1"/>
                </a:solidFill>
              </a:rPr>
              <a:t>действий»</a:t>
            </a:r>
            <a:endParaRPr lang="ru-RU" sz="700" dirty="0">
              <a:solidFill>
                <a:schemeClr val="tx1"/>
              </a:solidFill>
            </a:endParaRPr>
          </a:p>
        </p:txBody>
      </p:sp>
      <p:sp>
        <p:nvSpPr>
          <p:cNvPr id="57" name="Скругленный прямоугольник 56"/>
          <p:cNvSpPr/>
          <p:nvPr/>
        </p:nvSpPr>
        <p:spPr>
          <a:xfrm>
            <a:off x="2483770" y="5401029"/>
            <a:ext cx="3456384" cy="49487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Постановление </a:t>
            </a:r>
            <a:r>
              <a:rPr lang="ru-RU" sz="700" dirty="0">
                <a:solidFill>
                  <a:schemeClr val="tx1"/>
                </a:solidFill>
              </a:rPr>
              <a:t>Кабинета Министров Чувашской Республики от </a:t>
            </a:r>
            <a:r>
              <a:rPr lang="ru-RU" sz="700" dirty="0" smtClean="0">
                <a:solidFill>
                  <a:schemeClr val="tx1"/>
                </a:solidFill>
              </a:rPr>
              <a:t>11.08.2016 № </a:t>
            </a:r>
            <a:r>
              <a:rPr lang="ru-RU" sz="700" dirty="0">
                <a:solidFill>
                  <a:schemeClr val="tx1"/>
                </a:solidFill>
              </a:rPr>
              <a:t>323  </a:t>
            </a:r>
            <a:r>
              <a:rPr lang="ru-RU" sz="700" dirty="0" smtClean="0">
                <a:solidFill>
                  <a:schemeClr val="tx1"/>
                </a:solidFill>
              </a:rPr>
              <a:t>«Об </a:t>
            </a:r>
            <a:r>
              <a:rPr lang="ru-RU" sz="700" dirty="0">
                <a:solidFill>
                  <a:schemeClr val="tx1"/>
                </a:solidFill>
              </a:rPr>
              <a:t>утверждении Порядка предоставления гражданам, проживающим в Чувашской Республике, страдающим хронической почечной недостаточностью, денежной компенсации стоимости проезда к месту проведения процедуры программного гемодиализа и </a:t>
            </a:r>
            <a:r>
              <a:rPr lang="ru-RU" sz="700" dirty="0" smtClean="0">
                <a:solidFill>
                  <a:schemeClr val="tx1"/>
                </a:solidFill>
              </a:rPr>
              <a:t>обратно»</a:t>
            </a:r>
            <a:endParaRPr lang="ru-RU" sz="700" dirty="0">
              <a:solidFill>
                <a:schemeClr val="tx1"/>
              </a:solidFill>
            </a:endParaRPr>
          </a:p>
        </p:txBody>
      </p:sp>
      <p:sp>
        <p:nvSpPr>
          <p:cNvPr id="58" name="Скругленный прямоугольник 57"/>
          <p:cNvSpPr/>
          <p:nvPr/>
        </p:nvSpPr>
        <p:spPr>
          <a:xfrm>
            <a:off x="6054543" y="4155947"/>
            <a:ext cx="1001296" cy="75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900" dirty="0" smtClean="0">
                <a:solidFill>
                  <a:schemeClr val="tx1"/>
                </a:solidFill>
              </a:rPr>
              <a:t> 1  098 чел.</a:t>
            </a:r>
          </a:p>
          <a:p>
            <a:pPr algn="ctr"/>
            <a:endParaRPr lang="ru-RU" sz="1000" dirty="0">
              <a:solidFill>
                <a:schemeClr val="tx1"/>
              </a:solidFill>
            </a:endParaRPr>
          </a:p>
        </p:txBody>
      </p:sp>
      <p:sp>
        <p:nvSpPr>
          <p:cNvPr id="59" name="Скругленный прямоугольник 58"/>
          <p:cNvSpPr/>
          <p:nvPr/>
        </p:nvSpPr>
        <p:spPr>
          <a:xfrm>
            <a:off x="6054543" y="5401029"/>
            <a:ext cx="1001298" cy="49487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 68 чел</a:t>
            </a:r>
            <a:r>
              <a:rPr lang="ru-RU" sz="1000" dirty="0" smtClean="0">
                <a:solidFill>
                  <a:schemeClr val="tx1"/>
                </a:solidFill>
              </a:rPr>
              <a:t>.</a:t>
            </a:r>
          </a:p>
        </p:txBody>
      </p:sp>
      <p:sp>
        <p:nvSpPr>
          <p:cNvPr id="60" name="Скругленный прямоугольник 59"/>
          <p:cNvSpPr/>
          <p:nvPr/>
        </p:nvSpPr>
        <p:spPr>
          <a:xfrm>
            <a:off x="6054542" y="4980455"/>
            <a:ext cx="1001297" cy="34754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124 чел</a:t>
            </a:r>
            <a:r>
              <a:rPr lang="ru-RU" sz="1000" dirty="0" smtClean="0">
                <a:solidFill>
                  <a:schemeClr val="tx1"/>
                </a:solidFill>
              </a:rPr>
              <a:t>.</a:t>
            </a:r>
            <a:endParaRPr lang="ru-RU" sz="1000" dirty="0">
              <a:solidFill>
                <a:schemeClr val="tx1"/>
              </a:solidFill>
            </a:endParaRPr>
          </a:p>
        </p:txBody>
      </p:sp>
      <p:sp>
        <p:nvSpPr>
          <p:cNvPr id="61" name="Скругленный прямоугольник 60"/>
          <p:cNvSpPr/>
          <p:nvPr/>
        </p:nvSpPr>
        <p:spPr>
          <a:xfrm>
            <a:off x="6065206" y="3768955"/>
            <a:ext cx="990634" cy="3317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1000" dirty="0" smtClean="0">
              <a:solidFill>
                <a:schemeClr val="tx1"/>
              </a:solidFill>
            </a:endParaRPr>
          </a:p>
          <a:p>
            <a:pPr algn="ctr"/>
            <a:r>
              <a:rPr lang="ru-RU" sz="900" dirty="0" smtClean="0">
                <a:solidFill>
                  <a:schemeClr val="tx1"/>
                </a:solidFill>
              </a:rPr>
              <a:t>119 630 чел.</a:t>
            </a:r>
          </a:p>
          <a:p>
            <a:pPr algn="ctr"/>
            <a:r>
              <a:rPr lang="ru-RU" sz="1000" dirty="0" smtClean="0">
                <a:solidFill>
                  <a:schemeClr val="tx1"/>
                </a:solidFill>
              </a:rPr>
              <a:t> </a:t>
            </a:r>
            <a:endParaRPr lang="ru-RU" sz="1000" dirty="0">
              <a:solidFill>
                <a:schemeClr val="tx1"/>
              </a:solidFill>
            </a:endParaRPr>
          </a:p>
        </p:txBody>
      </p:sp>
      <p:sp>
        <p:nvSpPr>
          <p:cNvPr id="37" name="Скругленный прямоугольник 36"/>
          <p:cNvSpPr/>
          <p:nvPr/>
        </p:nvSpPr>
        <p:spPr>
          <a:xfrm>
            <a:off x="223848" y="2430965"/>
            <a:ext cx="2187912"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Компенсация расходов  на уплату взноса на капитальный ремонт</a:t>
            </a:r>
            <a:endParaRPr lang="ru-RU" sz="800" dirty="0">
              <a:solidFill>
                <a:schemeClr val="tx1"/>
              </a:solidFill>
            </a:endParaRPr>
          </a:p>
        </p:txBody>
      </p:sp>
      <p:sp>
        <p:nvSpPr>
          <p:cNvPr id="38" name="Скругленный прямоугольник 37"/>
          <p:cNvSpPr/>
          <p:nvPr/>
        </p:nvSpPr>
        <p:spPr>
          <a:xfrm>
            <a:off x="2483768" y="2416630"/>
            <a:ext cx="3456385"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a:t>
            </a:r>
            <a:r>
              <a:rPr lang="ru-RU" sz="700" dirty="0" smtClean="0">
                <a:solidFill>
                  <a:schemeClr val="tx1"/>
                </a:solidFill>
              </a:rPr>
              <a:t>08.04.2016 </a:t>
            </a:r>
            <a:r>
              <a:rPr lang="ru-RU" sz="700" dirty="0">
                <a:solidFill>
                  <a:schemeClr val="tx1"/>
                </a:solidFill>
              </a:rPr>
              <a:t>№ </a:t>
            </a:r>
            <a:r>
              <a:rPr lang="ru-RU" sz="700" dirty="0" smtClean="0">
                <a:solidFill>
                  <a:schemeClr val="tx1"/>
                </a:solidFill>
              </a:rPr>
              <a:t>14 «О социальной поддержке отдельных категорий граждан по уплате взноса на капитальный ремонт общего имущества в многоквартирном доме»</a:t>
            </a:r>
            <a:endParaRPr lang="ru-RU" sz="700" dirty="0">
              <a:solidFill>
                <a:schemeClr val="tx1"/>
              </a:solidFill>
            </a:endParaRPr>
          </a:p>
        </p:txBody>
      </p:sp>
      <p:sp>
        <p:nvSpPr>
          <p:cNvPr id="39" name="Скругленный прямоугольник 38"/>
          <p:cNvSpPr/>
          <p:nvPr/>
        </p:nvSpPr>
        <p:spPr>
          <a:xfrm>
            <a:off x="6065205" y="2408348"/>
            <a:ext cx="990634"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4 149 чел.</a:t>
            </a:r>
            <a:endParaRPr lang="ru-RU" sz="900" dirty="0">
              <a:solidFill>
                <a:schemeClr val="tx1"/>
              </a:solidFill>
            </a:endParaRPr>
          </a:p>
        </p:txBody>
      </p:sp>
      <p:sp>
        <p:nvSpPr>
          <p:cNvPr id="40" name="Скругленный прямоугольник 39"/>
          <p:cNvSpPr/>
          <p:nvPr/>
        </p:nvSpPr>
        <p:spPr>
          <a:xfrm>
            <a:off x="6094107" y="854845"/>
            <a:ext cx="1001297" cy="521899"/>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Численность получателей </a:t>
            </a:r>
            <a:endParaRPr lang="ru-RU" sz="900" b="1" dirty="0">
              <a:solidFill>
                <a:sysClr val="windowText" lastClr="000000"/>
              </a:solidFill>
            </a:endParaRPr>
          </a:p>
        </p:txBody>
      </p:sp>
      <p:sp>
        <p:nvSpPr>
          <p:cNvPr id="41" name="Скругленный прямоугольник 40"/>
          <p:cNvSpPr/>
          <p:nvPr/>
        </p:nvSpPr>
        <p:spPr>
          <a:xfrm>
            <a:off x="7135950" y="1198084"/>
            <a:ext cx="914400" cy="224689"/>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050" b="1" dirty="0" smtClean="0">
                <a:solidFill>
                  <a:schemeClr val="tx1"/>
                </a:solidFill>
              </a:rPr>
              <a:t>план</a:t>
            </a:r>
            <a:endParaRPr lang="ru-RU" b="1" dirty="0"/>
          </a:p>
        </p:txBody>
      </p:sp>
      <p:sp>
        <p:nvSpPr>
          <p:cNvPr id="43" name="Скругленный прямоугольник 42"/>
          <p:cNvSpPr/>
          <p:nvPr/>
        </p:nvSpPr>
        <p:spPr>
          <a:xfrm>
            <a:off x="8065481" y="1198140"/>
            <a:ext cx="914400" cy="224633"/>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050" b="1" dirty="0">
                <a:solidFill>
                  <a:schemeClr val="tx1"/>
                </a:solidFill>
              </a:rPr>
              <a:t>ф</a:t>
            </a:r>
            <a:r>
              <a:rPr lang="ru-RU" sz="1050" b="1" dirty="0" smtClean="0">
                <a:solidFill>
                  <a:schemeClr val="tx1"/>
                </a:solidFill>
              </a:rPr>
              <a:t>акт </a:t>
            </a:r>
            <a:endParaRPr lang="ru-RU" b="1" dirty="0"/>
          </a:p>
        </p:txBody>
      </p:sp>
      <p:sp>
        <p:nvSpPr>
          <p:cNvPr id="44" name="Скругленный прямоугольник 43"/>
          <p:cNvSpPr/>
          <p:nvPr/>
        </p:nvSpPr>
        <p:spPr>
          <a:xfrm>
            <a:off x="6065204" y="1820984"/>
            <a:ext cx="990635" cy="23986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85 843 чел.</a:t>
            </a:r>
            <a:endParaRPr lang="ru-RU" sz="900" dirty="0">
              <a:solidFill>
                <a:schemeClr val="tx1"/>
              </a:solidFill>
            </a:endParaRPr>
          </a:p>
        </p:txBody>
      </p:sp>
      <p:sp>
        <p:nvSpPr>
          <p:cNvPr id="45" name="Скругленный прямоугольник 44"/>
          <p:cNvSpPr/>
          <p:nvPr/>
        </p:nvSpPr>
        <p:spPr>
          <a:xfrm>
            <a:off x="8065728" y="1820984"/>
            <a:ext cx="874591" cy="23986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900" dirty="0" smtClean="0">
                <a:solidFill>
                  <a:schemeClr val="tx1"/>
                </a:solidFill>
              </a:rPr>
              <a:t>1 185 342,0</a:t>
            </a:r>
            <a:endParaRPr lang="ru-RU" sz="900" dirty="0">
              <a:solidFill>
                <a:schemeClr val="tx1"/>
              </a:solidFill>
            </a:endParaRPr>
          </a:p>
        </p:txBody>
      </p:sp>
      <p:sp>
        <p:nvSpPr>
          <p:cNvPr id="46" name="Скругленный прямоугольник 45"/>
          <p:cNvSpPr/>
          <p:nvPr/>
        </p:nvSpPr>
        <p:spPr>
          <a:xfrm>
            <a:off x="7120843" y="2092526"/>
            <a:ext cx="874591"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858 666,1 </a:t>
            </a:r>
            <a:endParaRPr lang="ru-RU" sz="900" dirty="0">
              <a:solidFill>
                <a:schemeClr val="tx1"/>
              </a:solidFill>
            </a:endParaRPr>
          </a:p>
        </p:txBody>
      </p:sp>
      <p:sp>
        <p:nvSpPr>
          <p:cNvPr id="49" name="Скругленный прямоугольник 48"/>
          <p:cNvSpPr/>
          <p:nvPr/>
        </p:nvSpPr>
        <p:spPr>
          <a:xfrm>
            <a:off x="8065728" y="2092525"/>
            <a:ext cx="874591" cy="28800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460 966,3</a:t>
            </a:r>
            <a:endParaRPr lang="ru-RU" sz="900" dirty="0">
              <a:solidFill>
                <a:schemeClr val="tx1"/>
              </a:solidFill>
            </a:endParaRPr>
          </a:p>
        </p:txBody>
      </p:sp>
      <p:sp>
        <p:nvSpPr>
          <p:cNvPr id="51" name="Скругленный прямоугольник 50"/>
          <p:cNvSpPr/>
          <p:nvPr/>
        </p:nvSpPr>
        <p:spPr>
          <a:xfrm>
            <a:off x="7120843" y="2416630"/>
            <a:ext cx="874591"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7 385,3 </a:t>
            </a:r>
          </a:p>
        </p:txBody>
      </p:sp>
      <p:sp>
        <p:nvSpPr>
          <p:cNvPr id="62" name="Скругленный прямоугольник 61"/>
          <p:cNvSpPr/>
          <p:nvPr/>
        </p:nvSpPr>
        <p:spPr>
          <a:xfrm>
            <a:off x="8065729" y="2433694"/>
            <a:ext cx="87459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900" dirty="0" smtClean="0">
              <a:solidFill>
                <a:schemeClr val="tx1"/>
              </a:solidFill>
            </a:endParaRPr>
          </a:p>
          <a:p>
            <a:pPr algn="ctr"/>
            <a:r>
              <a:rPr lang="ru-RU" sz="900" dirty="0" smtClean="0">
                <a:solidFill>
                  <a:schemeClr val="tx1"/>
                </a:solidFill>
              </a:rPr>
              <a:t>3 456,3  </a:t>
            </a:r>
          </a:p>
          <a:p>
            <a:pPr algn="ctr"/>
            <a:endParaRPr lang="ru-RU" sz="900" dirty="0">
              <a:solidFill>
                <a:schemeClr val="tx1"/>
              </a:solidFill>
            </a:endParaRPr>
          </a:p>
        </p:txBody>
      </p:sp>
      <p:sp>
        <p:nvSpPr>
          <p:cNvPr id="63" name="Скругленный прямоугольник 62"/>
          <p:cNvSpPr/>
          <p:nvPr/>
        </p:nvSpPr>
        <p:spPr>
          <a:xfrm>
            <a:off x="7120843" y="2776054"/>
            <a:ext cx="874591" cy="2879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900" dirty="0" smtClean="0">
              <a:solidFill>
                <a:schemeClr val="tx1"/>
              </a:solidFill>
            </a:endParaRPr>
          </a:p>
          <a:p>
            <a:pPr algn="ctr"/>
            <a:r>
              <a:rPr lang="ru-RU" sz="900" dirty="0" smtClean="0">
                <a:solidFill>
                  <a:schemeClr val="tx1"/>
                </a:solidFill>
              </a:rPr>
              <a:t>31 537,5</a:t>
            </a:r>
          </a:p>
          <a:p>
            <a:pPr algn="ctr"/>
            <a:r>
              <a:rPr lang="ru-RU" sz="900" dirty="0" smtClean="0">
                <a:solidFill>
                  <a:schemeClr val="tx1"/>
                </a:solidFill>
              </a:rPr>
              <a:t> </a:t>
            </a:r>
            <a:endParaRPr lang="ru-RU" sz="900" dirty="0">
              <a:solidFill>
                <a:schemeClr val="tx1"/>
              </a:solidFill>
            </a:endParaRPr>
          </a:p>
        </p:txBody>
      </p:sp>
      <p:sp>
        <p:nvSpPr>
          <p:cNvPr id="64" name="Скругленный прямоугольник 63"/>
          <p:cNvSpPr/>
          <p:nvPr/>
        </p:nvSpPr>
        <p:spPr>
          <a:xfrm>
            <a:off x="8066105" y="2776055"/>
            <a:ext cx="874214" cy="28799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900" dirty="0" smtClean="0">
              <a:solidFill>
                <a:schemeClr val="tx1"/>
              </a:solidFill>
            </a:endParaRPr>
          </a:p>
          <a:p>
            <a:pPr algn="ctr"/>
            <a:r>
              <a:rPr lang="ru-RU" sz="900" dirty="0" smtClean="0">
                <a:solidFill>
                  <a:schemeClr val="tx1"/>
                </a:solidFill>
              </a:rPr>
              <a:t>31 536,8 </a:t>
            </a:r>
          </a:p>
          <a:p>
            <a:pPr algn="ctr"/>
            <a:endParaRPr lang="ru-RU" sz="900" dirty="0">
              <a:solidFill>
                <a:schemeClr val="tx1"/>
              </a:solidFill>
            </a:endParaRPr>
          </a:p>
        </p:txBody>
      </p:sp>
      <p:sp>
        <p:nvSpPr>
          <p:cNvPr id="65" name="Скругленный прямоугольник 64"/>
          <p:cNvSpPr/>
          <p:nvPr/>
        </p:nvSpPr>
        <p:spPr>
          <a:xfrm>
            <a:off x="7120843" y="3120362"/>
            <a:ext cx="874591" cy="34141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33 299,7 </a:t>
            </a:r>
          </a:p>
        </p:txBody>
      </p:sp>
      <p:sp>
        <p:nvSpPr>
          <p:cNvPr id="66" name="Скругленный прямоугольник 65"/>
          <p:cNvSpPr/>
          <p:nvPr/>
        </p:nvSpPr>
        <p:spPr>
          <a:xfrm>
            <a:off x="8066105" y="3120362"/>
            <a:ext cx="874214" cy="34141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33 299,5 </a:t>
            </a:r>
          </a:p>
        </p:txBody>
      </p:sp>
      <p:sp>
        <p:nvSpPr>
          <p:cNvPr id="67" name="Скругленный прямоугольник 66"/>
          <p:cNvSpPr/>
          <p:nvPr/>
        </p:nvSpPr>
        <p:spPr>
          <a:xfrm>
            <a:off x="7120843" y="3773724"/>
            <a:ext cx="874591" cy="3317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485 947,2</a:t>
            </a:r>
          </a:p>
        </p:txBody>
      </p:sp>
      <p:sp>
        <p:nvSpPr>
          <p:cNvPr id="68" name="Скругленный прямоугольник 67"/>
          <p:cNvSpPr/>
          <p:nvPr/>
        </p:nvSpPr>
        <p:spPr>
          <a:xfrm>
            <a:off x="8066106" y="3773724"/>
            <a:ext cx="874213" cy="3317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429 519,4</a:t>
            </a:r>
          </a:p>
        </p:txBody>
      </p:sp>
      <p:sp>
        <p:nvSpPr>
          <p:cNvPr id="69" name="Скругленный прямоугольник 68"/>
          <p:cNvSpPr/>
          <p:nvPr/>
        </p:nvSpPr>
        <p:spPr>
          <a:xfrm>
            <a:off x="7120843" y="4167208"/>
            <a:ext cx="874591" cy="75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27 653,1</a:t>
            </a:r>
            <a:endParaRPr lang="ru-RU" sz="1000" dirty="0">
              <a:solidFill>
                <a:schemeClr val="tx1"/>
              </a:solidFill>
            </a:endParaRPr>
          </a:p>
        </p:txBody>
      </p:sp>
      <p:sp>
        <p:nvSpPr>
          <p:cNvPr id="70" name="Скругленный прямоугольник 69"/>
          <p:cNvSpPr/>
          <p:nvPr/>
        </p:nvSpPr>
        <p:spPr>
          <a:xfrm>
            <a:off x="8065726" y="4180443"/>
            <a:ext cx="874593" cy="75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26 769,4</a:t>
            </a:r>
            <a:endParaRPr lang="ru-RU" sz="1000" dirty="0">
              <a:solidFill>
                <a:schemeClr val="tx1"/>
              </a:solidFill>
            </a:endParaRPr>
          </a:p>
        </p:txBody>
      </p:sp>
      <p:sp>
        <p:nvSpPr>
          <p:cNvPr id="71" name="Скругленный прямоугольник 70"/>
          <p:cNvSpPr/>
          <p:nvPr/>
        </p:nvSpPr>
        <p:spPr>
          <a:xfrm>
            <a:off x="7120843" y="4980455"/>
            <a:ext cx="874591" cy="34754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856,0  </a:t>
            </a:r>
          </a:p>
        </p:txBody>
      </p:sp>
      <p:sp>
        <p:nvSpPr>
          <p:cNvPr id="72" name="Скругленный прямоугольник 71"/>
          <p:cNvSpPr/>
          <p:nvPr/>
        </p:nvSpPr>
        <p:spPr>
          <a:xfrm>
            <a:off x="8066106" y="4980456"/>
            <a:ext cx="874213" cy="34754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855,6 </a:t>
            </a:r>
          </a:p>
        </p:txBody>
      </p:sp>
      <p:sp>
        <p:nvSpPr>
          <p:cNvPr id="73" name="Скругленный прямоугольник 72"/>
          <p:cNvSpPr/>
          <p:nvPr/>
        </p:nvSpPr>
        <p:spPr>
          <a:xfrm>
            <a:off x="7120843" y="5401028"/>
            <a:ext cx="874591" cy="49487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900" dirty="0" smtClean="0">
              <a:solidFill>
                <a:schemeClr val="tx1"/>
              </a:solidFill>
            </a:endParaRPr>
          </a:p>
          <a:p>
            <a:pPr algn="ctr"/>
            <a:r>
              <a:rPr lang="ru-RU" sz="900" dirty="0" smtClean="0">
                <a:solidFill>
                  <a:schemeClr val="tx1"/>
                </a:solidFill>
              </a:rPr>
              <a:t> 10 733,2</a:t>
            </a:r>
            <a:endParaRPr lang="ru-RU" sz="1000" dirty="0" smtClean="0">
              <a:solidFill>
                <a:schemeClr val="tx1"/>
              </a:solidFill>
            </a:endParaRPr>
          </a:p>
          <a:p>
            <a:pPr algn="ctr"/>
            <a:r>
              <a:rPr lang="ru-RU" sz="1000" dirty="0" smtClean="0">
                <a:solidFill>
                  <a:schemeClr val="tx1"/>
                </a:solidFill>
              </a:rPr>
              <a:t> </a:t>
            </a:r>
            <a:endParaRPr lang="ru-RU" sz="1000" dirty="0">
              <a:solidFill>
                <a:schemeClr val="tx1"/>
              </a:solidFill>
            </a:endParaRPr>
          </a:p>
        </p:txBody>
      </p:sp>
      <p:sp>
        <p:nvSpPr>
          <p:cNvPr id="74" name="Скругленный прямоугольник 73"/>
          <p:cNvSpPr/>
          <p:nvPr/>
        </p:nvSpPr>
        <p:spPr>
          <a:xfrm>
            <a:off x="8052636" y="5401028"/>
            <a:ext cx="887683" cy="49487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900" dirty="0" smtClean="0">
              <a:solidFill>
                <a:schemeClr val="tx1"/>
              </a:solidFill>
            </a:endParaRPr>
          </a:p>
          <a:p>
            <a:pPr algn="ctr"/>
            <a:r>
              <a:rPr lang="ru-RU" sz="1000" dirty="0" smtClean="0">
                <a:solidFill>
                  <a:schemeClr val="tx1"/>
                </a:solidFill>
              </a:rPr>
              <a:t>10 733,1</a:t>
            </a:r>
          </a:p>
          <a:p>
            <a:pPr algn="ctr"/>
            <a:r>
              <a:rPr lang="ru-RU" sz="1000" dirty="0" smtClean="0">
                <a:solidFill>
                  <a:schemeClr val="tx1"/>
                </a:solidFill>
              </a:rPr>
              <a:t> </a:t>
            </a:r>
            <a:endParaRPr lang="ru-RU" sz="1000" dirty="0">
              <a:solidFill>
                <a:schemeClr val="tx1"/>
              </a:solidFill>
            </a:endParaRPr>
          </a:p>
        </p:txBody>
      </p:sp>
      <p:sp>
        <p:nvSpPr>
          <p:cNvPr id="75" name="Скругленный прямоугольник 74"/>
          <p:cNvSpPr/>
          <p:nvPr/>
        </p:nvSpPr>
        <p:spPr>
          <a:xfrm>
            <a:off x="7120843" y="6206077"/>
            <a:ext cx="874591" cy="31734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107 697,9</a:t>
            </a:r>
            <a:endParaRPr lang="ru-RU" sz="900" dirty="0">
              <a:solidFill>
                <a:schemeClr val="tx1"/>
              </a:solidFill>
            </a:endParaRPr>
          </a:p>
        </p:txBody>
      </p:sp>
      <p:sp>
        <p:nvSpPr>
          <p:cNvPr id="76" name="Скругленный прямоугольник 75"/>
          <p:cNvSpPr/>
          <p:nvPr/>
        </p:nvSpPr>
        <p:spPr>
          <a:xfrm>
            <a:off x="8074950" y="6206077"/>
            <a:ext cx="865369"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107 603,6</a:t>
            </a:r>
            <a:endParaRPr lang="ru-RU" sz="900" dirty="0">
              <a:solidFill>
                <a:schemeClr val="tx1"/>
              </a:solidFill>
            </a:endParaRPr>
          </a:p>
        </p:txBody>
      </p:sp>
      <p:sp>
        <p:nvSpPr>
          <p:cNvPr id="77"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200" dirty="0" smtClean="0">
                <a:solidFill>
                  <a:schemeClr val="tx1"/>
                </a:solidFill>
                <a:effectLst/>
                <a:latin typeface="Times New Roman" panose="02020603050405020304" pitchFamily="18" charset="0"/>
                <a:cs typeface="Times New Roman" panose="02020603050405020304" pitchFamily="18" charset="0"/>
              </a:rPr>
              <a:t>Социальная поддержка отдельных категорий граждан</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78" name="Прямая соединительная линия 7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41961780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Скругленный прямоугольник 85"/>
          <p:cNvSpPr/>
          <p:nvPr/>
        </p:nvSpPr>
        <p:spPr>
          <a:xfrm>
            <a:off x="8102199" y="5876057"/>
            <a:ext cx="864000" cy="88384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smtClean="0">
                <a:solidFill>
                  <a:schemeClr val="tx1"/>
                </a:solidFill>
              </a:rPr>
              <a:t>129 328,3</a:t>
            </a:r>
            <a:endParaRPr lang="ru-RU" sz="900" dirty="0" smtClean="0">
              <a:solidFill>
                <a:schemeClr val="tx1"/>
              </a:solidFill>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38</a:t>
            </a:fld>
            <a:endParaRPr lang="ru-RU" dirty="0"/>
          </a:p>
        </p:txBody>
      </p:sp>
      <p:sp>
        <p:nvSpPr>
          <p:cNvPr id="62" name="Скругленный прямоугольник 61"/>
          <p:cNvSpPr/>
          <p:nvPr/>
        </p:nvSpPr>
        <p:spPr>
          <a:xfrm>
            <a:off x="251392" y="3887900"/>
            <a:ext cx="8728487"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Помощь малоимущим гражданам</a:t>
            </a:r>
            <a:endParaRPr lang="ru-RU" sz="1000" b="1" dirty="0">
              <a:solidFill>
                <a:schemeClr val="tx1"/>
              </a:solidFill>
            </a:endParaRPr>
          </a:p>
        </p:txBody>
      </p:sp>
      <p:sp>
        <p:nvSpPr>
          <p:cNvPr id="63" name="Скругленный прямоугольник 62"/>
          <p:cNvSpPr/>
          <p:nvPr/>
        </p:nvSpPr>
        <p:spPr>
          <a:xfrm>
            <a:off x="231979" y="4514122"/>
            <a:ext cx="2176937" cy="1799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Социальные выплаты </a:t>
            </a:r>
            <a:r>
              <a:rPr lang="ru-RU" sz="800" dirty="0" smtClean="0">
                <a:solidFill>
                  <a:schemeClr val="tx1"/>
                </a:solidFill>
              </a:rPr>
              <a:t>                     безработным гражданам</a:t>
            </a:r>
            <a:endParaRPr lang="ru-RU" sz="800" dirty="0">
              <a:solidFill>
                <a:schemeClr val="tx1"/>
              </a:solidFill>
            </a:endParaRPr>
          </a:p>
        </p:txBody>
      </p:sp>
      <p:sp>
        <p:nvSpPr>
          <p:cNvPr id="64" name="Скругленный прямоугольник 63"/>
          <p:cNvSpPr/>
          <p:nvPr/>
        </p:nvSpPr>
        <p:spPr>
          <a:xfrm>
            <a:off x="2483614" y="4514122"/>
            <a:ext cx="3600000" cy="20791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smtClean="0"/>
              <a:t>Федеральный закон от </a:t>
            </a:r>
            <a:r>
              <a:rPr lang="ru-RU" sz="700" dirty="0"/>
              <a:t>19.04.1991 </a:t>
            </a:r>
            <a:r>
              <a:rPr lang="ru-RU" sz="700" dirty="0" smtClean="0"/>
              <a:t>№ 1032-1 «О </a:t>
            </a:r>
            <a:r>
              <a:rPr lang="ru-RU" sz="700" dirty="0"/>
              <a:t>занятости населения в Российской </a:t>
            </a:r>
            <a:r>
              <a:rPr lang="ru-RU" sz="700" dirty="0" smtClean="0"/>
              <a:t>Федерации» </a:t>
            </a:r>
            <a:endParaRPr lang="ru-RU" sz="700" dirty="0"/>
          </a:p>
        </p:txBody>
      </p:sp>
      <p:sp>
        <p:nvSpPr>
          <p:cNvPr id="66" name="Скругленный прямоугольник 65"/>
          <p:cNvSpPr/>
          <p:nvPr/>
        </p:nvSpPr>
        <p:spPr>
          <a:xfrm>
            <a:off x="231979" y="4765641"/>
            <a:ext cx="2179781"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Социальные пособия учащимся, нуждающимся в приобретении проездных билетов</a:t>
            </a:r>
            <a:endParaRPr lang="ru-RU" sz="800" dirty="0">
              <a:solidFill>
                <a:schemeClr val="tx1"/>
              </a:solidFill>
            </a:endParaRPr>
          </a:p>
        </p:txBody>
      </p:sp>
      <p:sp>
        <p:nvSpPr>
          <p:cNvPr id="67" name="Скругленный прямоугольник 66"/>
          <p:cNvSpPr/>
          <p:nvPr/>
        </p:nvSpPr>
        <p:spPr>
          <a:xfrm>
            <a:off x="2483615" y="4779665"/>
            <a:ext cx="36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Чувашской Республики от 30.07.2013 № 50 «Об образовании в Чувашской Республике»</a:t>
            </a:r>
            <a:endParaRPr lang="ru-RU" sz="700" dirty="0">
              <a:solidFill>
                <a:schemeClr val="tx1"/>
              </a:solidFill>
            </a:endParaRPr>
          </a:p>
        </p:txBody>
      </p:sp>
      <p:sp>
        <p:nvSpPr>
          <p:cNvPr id="69" name="Скругленный прямоугольник 68"/>
          <p:cNvSpPr/>
          <p:nvPr/>
        </p:nvSpPr>
        <p:spPr>
          <a:xfrm>
            <a:off x="6137786" y="4519345"/>
            <a:ext cx="936000" cy="20791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5 192 чел.</a:t>
            </a:r>
            <a:endParaRPr lang="ru-RU" sz="900" dirty="0">
              <a:solidFill>
                <a:schemeClr val="tx1"/>
              </a:solidFill>
            </a:endParaRPr>
          </a:p>
        </p:txBody>
      </p:sp>
      <p:sp>
        <p:nvSpPr>
          <p:cNvPr id="71" name="Скругленный прямоугольник 70"/>
          <p:cNvSpPr/>
          <p:nvPr/>
        </p:nvSpPr>
        <p:spPr>
          <a:xfrm>
            <a:off x="6137786" y="4784887"/>
            <a:ext cx="936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2 496 чел.</a:t>
            </a:r>
            <a:endParaRPr lang="ru-RU" sz="900" dirty="0">
              <a:solidFill>
                <a:schemeClr val="tx1"/>
              </a:solidFill>
            </a:endParaRPr>
          </a:p>
        </p:txBody>
      </p:sp>
      <p:sp>
        <p:nvSpPr>
          <p:cNvPr id="72" name="Скругленный прямоугольник 71"/>
          <p:cNvSpPr/>
          <p:nvPr/>
        </p:nvSpPr>
        <p:spPr>
          <a:xfrm>
            <a:off x="231979" y="4144608"/>
            <a:ext cx="2176937"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Субсидии на оплату жилого помещения и коммунальных услуг</a:t>
            </a:r>
            <a:endParaRPr lang="ru-RU" sz="800" dirty="0">
              <a:solidFill>
                <a:schemeClr val="tx1"/>
              </a:solidFill>
            </a:endParaRPr>
          </a:p>
        </p:txBody>
      </p:sp>
      <p:sp>
        <p:nvSpPr>
          <p:cNvPr id="73" name="Скругленный прямоугольник 72"/>
          <p:cNvSpPr/>
          <p:nvPr/>
        </p:nvSpPr>
        <p:spPr>
          <a:xfrm>
            <a:off x="2483615" y="4161332"/>
            <a:ext cx="3600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Статья 159 Жилищного Кодекса Российской Федерации</a:t>
            </a:r>
            <a:endParaRPr lang="ru-RU" sz="700" dirty="0">
              <a:solidFill>
                <a:schemeClr val="tx1"/>
              </a:solidFill>
            </a:endParaRPr>
          </a:p>
        </p:txBody>
      </p:sp>
      <p:sp>
        <p:nvSpPr>
          <p:cNvPr id="74" name="Скругленный прямоугольник 73"/>
          <p:cNvSpPr/>
          <p:nvPr/>
        </p:nvSpPr>
        <p:spPr>
          <a:xfrm>
            <a:off x="6126755" y="4163629"/>
            <a:ext cx="936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57 040 чел.</a:t>
            </a:r>
            <a:endParaRPr lang="ru-RU" sz="900" dirty="0">
              <a:solidFill>
                <a:schemeClr val="tx1"/>
              </a:solidFill>
            </a:endParaRPr>
          </a:p>
        </p:txBody>
      </p:sp>
      <p:sp>
        <p:nvSpPr>
          <p:cNvPr id="32" name="Скругленный прямоугольник 31"/>
          <p:cNvSpPr/>
          <p:nvPr/>
        </p:nvSpPr>
        <p:spPr>
          <a:xfrm>
            <a:off x="251393" y="5184000"/>
            <a:ext cx="8728486" cy="183511"/>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молодых семей</a:t>
            </a:r>
            <a:endParaRPr lang="ru-RU" sz="1000" b="1" dirty="0">
              <a:solidFill>
                <a:schemeClr val="tx1"/>
              </a:solidFill>
            </a:endParaRPr>
          </a:p>
        </p:txBody>
      </p:sp>
      <p:sp>
        <p:nvSpPr>
          <p:cNvPr id="33" name="Скругленный прямоугольник 32"/>
          <p:cNvSpPr/>
          <p:nvPr/>
        </p:nvSpPr>
        <p:spPr>
          <a:xfrm>
            <a:off x="231979" y="5837776"/>
            <a:ext cx="2176937" cy="90359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Возмещение части затрат на уплату процентов по ипотечным кредитам</a:t>
            </a:r>
          </a:p>
        </p:txBody>
      </p:sp>
      <p:sp>
        <p:nvSpPr>
          <p:cNvPr id="34" name="Скругленный прямоугольник 33"/>
          <p:cNvSpPr/>
          <p:nvPr/>
        </p:nvSpPr>
        <p:spPr>
          <a:xfrm>
            <a:off x="2483615" y="5837777"/>
            <a:ext cx="3600000" cy="90359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700" dirty="0" smtClean="0"/>
              <a:t>Постановления </a:t>
            </a:r>
            <a:r>
              <a:rPr lang="ru-RU" sz="700" dirty="0"/>
              <a:t>Кабинета Министров Чувашской Республики от 24.07.2002 № 202 </a:t>
            </a:r>
            <a:r>
              <a:rPr lang="ru-RU" sz="700" dirty="0" smtClean="0"/>
              <a:t>«Об </a:t>
            </a:r>
            <a:r>
              <a:rPr lang="ru-RU" sz="700" dirty="0"/>
              <a:t>утверждении Порядка возмещения части затрат на уплату процентов по ипотечным кредитам, привлекаемым молодыми семьями на приобретение или строительство жилья, за счет средств республиканского бюджета Чувашской </a:t>
            </a:r>
            <a:r>
              <a:rPr lang="ru-RU" sz="700" dirty="0" smtClean="0"/>
              <a:t>Республики», </a:t>
            </a:r>
            <a:r>
              <a:rPr lang="ru-RU" sz="700" dirty="0"/>
              <a:t>от 24.10.2011 </a:t>
            </a:r>
            <a:r>
              <a:rPr lang="ru-RU" sz="700" dirty="0" smtClean="0"/>
              <a:t>№ </a:t>
            </a:r>
            <a:r>
              <a:rPr lang="ru-RU" sz="700" dirty="0"/>
              <a:t>446 </a:t>
            </a:r>
            <a:r>
              <a:rPr lang="ru-RU" sz="700" dirty="0" smtClean="0"/>
              <a:t>«Об </a:t>
            </a:r>
            <a:r>
              <a:rPr lang="ru-RU" sz="700" dirty="0"/>
              <a:t>утверждении Порядка возмещения части затрат на уплату процентов по ипотечным кредитам (займам), привлеченным молодыми семьями </a:t>
            </a:r>
            <a:r>
              <a:rPr lang="ru-RU" sz="700" dirty="0" smtClean="0"/>
              <a:t>…»</a:t>
            </a:r>
            <a:endParaRPr lang="ru-RU" sz="700" dirty="0"/>
          </a:p>
        </p:txBody>
      </p:sp>
      <p:sp>
        <p:nvSpPr>
          <p:cNvPr id="35" name="Скругленный прямоугольник 34"/>
          <p:cNvSpPr/>
          <p:nvPr/>
        </p:nvSpPr>
        <p:spPr>
          <a:xfrm>
            <a:off x="6137786" y="5842998"/>
            <a:ext cx="936000" cy="90359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2 758 чел.</a:t>
            </a:r>
          </a:p>
        </p:txBody>
      </p:sp>
      <p:sp>
        <p:nvSpPr>
          <p:cNvPr id="36" name="Скругленный прямоугольник 35"/>
          <p:cNvSpPr/>
          <p:nvPr/>
        </p:nvSpPr>
        <p:spPr>
          <a:xfrm>
            <a:off x="231979" y="5423383"/>
            <a:ext cx="2176937"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Обеспечение </a:t>
            </a:r>
            <a:r>
              <a:rPr lang="ru-RU" sz="800" dirty="0">
                <a:solidFill>
                  <a:schemeClr val="tx1"/>
                </a:solidFill>
              </a:rPr>
              <a:t>жильем молодых семей</a:t>
            </a:r>
          </a:p>
        </p:txBody>
      </p:sp>
      <p:sp>
        <p:nvSpPr>
          <p:cNvPr id="37" name="Скругленный прямоугольник 36"/>
          <p:cNvSpPr/>
          <p:nvPr/>
        </p:nvSpPr>
        <p:spPr>
          <a:xfrm>
            <a:off x="2483615" y="5447233"/>
            <a:ext cx="3600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Постановление Кабинета Министров </a:t>
            </a:r>
            <a:r>
              <a:rPr lang="ru-RU" sz="700" dirty="0" smtClean="0">
                <a:solidFill>
                  <a:schemeClr val="tx1"/>
                </a:solidFill>
              </a:rPr>
              <a:t>Чувашской Республики </a:t>
            </a:r>
            <a:r>
              <a:rPr lang="ru-RU" sz="700" dirty="0">
                <a:solidFill>
                  <a:schemeClr val="tx1"/>
                </a:solidFill>
              </a:rPr>
              <a:t>от 20.12.2010 </a:t>
            </a:r>
            <a:r>
              <a:rPr lang="ru-RU" sz="700" dirty="0" smtClean="0">
                <a:solidFill>
                  <a:schemeClr val="tx1"/>
                </a:solidFill>
              </a:rPr>
              <a:t>№ </a:t>
            </a:r>
            <a:r>
              <a:rPr lang="ru-RU" sz="700" dirty="0">
                <a:solidFill>
                  <a:schemeClr val="tx1"/>
                </a:solidFill>
              </a:rPr>
              <a:t>448 </a:t>
            </a:r>
            <a:r>
              <a:rPr lang="ru-RU" sz="700" dirty="0" smtClean="0">
                <a:solidFill>
                  <a:schemeClr val="tx1"/>
                </a:solidFill>
              </a:rPr>
              <a:t>«Об </a:t>
            </a:r>
            <a:r>
              <a:rPr lang="ru-RU" sz="700" dirty="0">
                <a:solidFill>
                  <a:schemeClr val="tx1"/>
                </a:solidFill>
              </a:rPr>
              <a:t>утверждении Правил предоставления средств из республиканского бюджета Чувашской Республики на предоставление социальных выплат молодым семьям на приобретение </a:t>
            </a:r>
            <a:r>
              <a:rPr lang="ru-RU" sz="700" dirty="0" smtClean="0">
                <a:solidFill>
                  <a:schemeClr val="tx1"/>
                </a:solidFill>
              </a:rPr>
              <a:t>жилья»</a:t>
            </a:r>
            <a:endParaRPr lang="ru-RU" sz="700" dirty="0">
              <a:solidFill>
                <a:schemeClr val="tx1"/>
              </a:solidFill>
            </a:endParaRPr>
          </a:p>
        </p:txBody>
      </p:sp>
      <p:sp>
        <p:nvSpPr>
          <p:cNvPr id="40" name="Скругленный прямоугольник 39"/>
          <p:cNvSpPr/>
          <p:nvPr/>
        </p:nvSpPr>
        <p:spPr>
          <a:xfrm>
            <a:off x="6137786" y="5452455"/>
            <a:ext cx="936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488 семей</a:t>
            </a:r>
            <a:endParaRPr lang="ru-RU" sz="900" dirty="0">
              <a:solidFill>
                <a:schemeClr val="tx1"/>
              </a:solidFill>
            </a:endParaRPr>
          </a:p>
        </p:txBody>
      </p:sp>
      <p:sp>
        <p:nvSpPr>
          <p:cNvPr id="41" name="Скругленный прямоугольник 40"/>
          <p:cNvSpPr/>
          <p:nvPr/>
        </p:nvSpPr>
        <p:spPr>
          <a:xfrm>
            <a:off x="7150476" y="2243961"/>
            <a:ext cx="864000" cy="24517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96 288,2</a:t>
            </a:r>
            <a:endParaRPr lang="ru-RU" sz="900" dirty="0">
              <a:solidFill>
                <a:schemeClr val="tx1"/>
              </a:solidFill>
            </a:endParaRPr>
          </a:p>
        </p:txBody>
      </p:sp>
      <p:sp>
        <p:nvSpPr>
          <p:cNvPr id="42" name="Скругленный прямоугольник 41"/>
          <p:cNvSpPr/>
          <p:nvPr/>
        </p:nvSpPr>
        <p:spPr>
          <a:xfrm>
            <a:off x="231979" y="2526929"/>
            <a:ext cx="2179780" cy="28062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Выплаты опекунам (попечителям), патронатным воспитателям  на содержание подопечных детей</a:t>
            </a:r>
            <a:endParaRPr lang="ru-RU" sz="800" dirty="0">
              <a:solidFill>
                <a:schemeClr val="tx1"/>
              </a:solidFill>
            </a:endParaRPr>
          </a:p>
        </p:txBody>
      </p:sp>
      <p:sp>
        <p:nvSpPr>
          <p:cNvPr id="43" name="Скругленный прямоугольник 42"/>
          <p:cNvSpPr/>
          <p:nvPr/>
        </p:nvSpPr>
        <p:spPr>
          <a:xfrm>
            <a:off x="231979" y="2197977"/>
            <a:ext cx="2179780" cy="27261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Выплаты приемной семье на содержание подопечных детей</a:t>
            </a:r>
            <a:endParaRPr lang="ru-RU" sz="800" dirty="0">
              <a:solidFill>
                <a:schemeClr val="tx1"/>
              </a:solidFill>
            </a:endParaRPr>
          </a:p>
        </p:txBody>
      </p:sp>
      <p:sp>
        <p:nvSpPr>
          <p:cNvPr id="44" name="Скругленный прямоугольник 43"/>
          <p:cNvSpPr/>
          <p:nvPr/>
        </p:nvSpPr>
        <p:spPr>
          <a:xfrm>
            <a:off x="251393" y="1530131"/>
            <a:ext cx="8728487" cy="206558"/>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ru-RU" sz="1000" b="1" dirty="0" smtClean="0">
                <a:solidFill>
                  <a:schemeClr val="tx1"/>
                </a:solidFill>
              </a:rPr>
              <a:t>Поддержка материнства и детства </a:t>
            </a:r>
            <a:endParaRPr lang="ru-RU" sz="1000" b="1" dirty="0">
              <a:solidFill>
                <a:schemeClr val="tx1"/>
              </a:solidFill>
            </a:endParaRPr>
          </a:p>
        </p:txBody>
      </p:sp>
      <p:sp>
        <p:nvSpPr>
          <p:cNvPr id="45" name="Скругленный прямоугольник 44"/>
          <p:cNvSpPr/>
          <p:nvPr/>
        </p:nvSpPr>
        <p:spPr>
          <a:xfrm>
            <a:off x="231979" y="1828684"/>
            <a:ext cx="2179781" cy="31323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smtClean="0">
                <a:solidFill>
                  <a:schemeClr val="tx1"/>
                </a:solidFill>
              </a:rPr>
              <a:t>Выплата ежемесячного пособия на ребенка</a:t>
            </a:r>
          </a:p>
        </p:txBody>
      </p:sp>
      <p:sp>
        <p:nvSpPr>
          <p:cNvPr id="46" name="Скругленный прямоугольник 45"/>
          <p:cNvSpPr/>
          <p:nvPr/>
        </p:nvSpPr>
        <p:spPr>
          <a:xfrm>
            <a:off x="2471700" y="1846721"/>
            <a:ext cx="3600000" cy="3272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Федеральный закон </a:t>
            </a:r>
            <a:r>
              <a:rPr lang="ru-RU" sz="700" dirty="0">
                <a:solidFill>
                  <a:schemeClr val="tx1"/>
                </a:solidFill>
              </a:rPr>
              <a:t>от </a:t>
            </a:r>
            <a:r>
              <a:rPr lang="ru-RU" sz="700" dirty="0" smtClean="0">
                <a:solidFill>
                  <a:schemeClr val="tx1"/>
                </a:solidFill>
              </a:rPr>
              <a:t>19.05.1995 № </a:t>
            </a:r>
            <a:r>
              <a:rPr lang="ru-RU" sz="700" dirty="0">
                <a:solidFill>
                  <a:schemeClr val="tx1"/>
                </a:solidFill>
              </a:rPr>
              <a:t>81-ФЗ </a:t>
            </a:r>
            <a:r>
              <a:rPr lang="ru-RU" sz="700" dirty="0" smtClean="0">
                <a:solidFill>
                  <a:schemeClr val="tx1"/>
                </a:solidFill>
              </a:rPr>
              <a:t>«О </a:t>
            </a:r>
            <a:r>
              <a:rPr lang="ru-RU" sz="700" dirty="0">
                <a:solidFill>
                  <a:schemeClr val="tx1"/>
                </a:solidFill>
              </a:rPr>
              <a:t>государственных пособиях гражданам, имеющим </a:t>
            </a:r>
            <a:r>
              <a:rPr lang="ru-RU" sz="700" dirty="0" smtClean="0">
                <a:solidFill>
                  <a:schemeClr val="tx1"/>
                </a:solidFill>
              </a:rPr>
              <a:t>детей», Закон </a:t>
            </a:r>
            <a:r>
              <a:rPr lang="ru-RU" sz="700" dirty="0">
                <a:solidFill>
                  <a:schemeClr val="tx1"/>
                </a:solidFill>
              </a:rPr>
              <a:t>Чувашской Республики от </a:t>
            </a:r>
            <a:r>
              <a:rPr lang="ru-RU" sz="700" dirty="0" smtClean="0">
                <a:solidFill>
                  <a:schemeClr val="tx1"/>
                </a:solidFill>
              </a:rPr>
              <a:t>24.11.2004 № </a:t>
            </a:r>
            <a:r>
              <a:rPr lang="ru-RU" sz="700" dirty="0">
                <a:solidFill>
                  <a:schemeClr val="tx1"/>
                </a:solidFill>
              </a:rPr>
              <a:t>46 </a:t>
            </a:r>
            <a:r>
              <a:rPr lang="ru-RU" sz="700" dirty="0" smtClean="0">
                <a:solidFill>
                  <a:schemeClr val="tx1"/>
                </a:solidFill>
              </a:rPr>
              <a:t>«О </a:t>
            </a:r>
            <a:r>
              <a:rPr lang="ru-RU" sz="700" dirty="0">
                <a:solidFill>
                  <a:schemeClr val="tx1"/>
                </a:solidFill>
              </a:rPr>
              <a:t>государственных пособиях гражданам, имеющим </a:t>
            </a:r>
            <a:r>
              <a:rPr lang="ru-RU" sz="700" dirty="0" smtClean="0">
                <a:solidFill>
                  <a:schemeClr val="tx1"/>
                </a:solidFill>
              </a:rPr>
              <a:t>детей»</a:t>
            </a:r>
            <a:endParaRPr lang="ru-RU" sz="700" dirty="0">
              <a:solidFill>
                <a:schemeClr val="tx1"/>
              </a:solidFill>
            </a:endParaRPr>
          </a:p>
        </p:txBody>
      </p:sp>
      <p:sp>
        <p:nvSpPr>
          <p:cNvPr id="47" name="Скругленный прямоугольник 46"/>
          <p:cNvSpPr/>
          <p:nvPr/>
        </p:nvSpPr>
        <p:spPr>
          <a:xfrm>
            <a:off x="8115388" y="1865255"/>
            <a:ext cx="864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506 126,2</a:t>
            </a:r>
            <a:endParaRPr lang="ru-RU" sz="900" i="1" dirty="0"/>
          </a:p>
        </p:txBody>
      </p:sp>
      <p:sp>
        <p:nvSpPr>
          <p:cNvPr id="49" name="Скругленный прямоугольник 48"/>
          <p:cNvSpPr/>
          <p:nvPr/>
        </p:nvSpPr>
        <p:spPr>
          <a:xfrm>
            <a:off x="231979" y="2870000"/>
            <a:ext cx="2179781"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800" dirty="0">
                <a:solidFill>
                  <a:schemeClr val="tx1"/>
                </a:solidFill>
              </a:rPr>
              <a:t>Ежемесячная денежная выплата, назначаемая в случае рождения (усыновления) третьего ребенка или последующих детей до достижения ребенком возраста трех лет</a:t>
            </a:r>
          </a:p>
        </p:txBody>
      </p:sp>
      <p:sp>
        <p:nvSpPr>
          <p:cNvPr id="50" name="Скругленный прямоугольник 49"/>
          <p:cNvSpPr/>
          <p:nvPr/>
        </p:nvSpPr>
        <p:spPr>
          <a:xfrm>
            <a:off x="2483615" y="2870000"/>
            <a:ext cx="3600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Указ </a:t>
            </a:r>
            <a:r>
              <a:rPr lang="ru-RU" sz="700" dirty="0">
                <a:solidFill>
                  <a:schemeClr val="tx1"/>
                </a:solidFill>
              </a:rPr>
              <a:t>Президента Российской Федерации от </a:t>
            </a:r>
            <a:r>
              <a:rPr lang="ru-RU" sz="700" dirty="0" smtClean="0">
                <a:solidFill>
                  <a:schemeClr val="tx1"/>
                </a:solidFill>
              </a:rPr>
              <a:t>07.05.2012</a:t>
            </a:r>
            <a:r>
              <a:rPr lang="ru-RU" sz="700" dirty="0">
                <a:solidFill>
                  <a:schemeClr val="tx1"/>
                </a:solidFill>
              </a:rPr>
              <a:t> </a:t>
            </a:r>
            <a:r>
              <a:rPr lang="ru-RU" sz="700" dirty="0" smtClean="0">
                <a:solidFill>
                  <a:schemeClr val="tx1"/>
                </a:solidFill>
              </a:rPr>
              <a:t>№</a:t>
            </a:r>
            <a:r>
              <a:rPr lang="ru-RU" sz="700" dirty="0">
                <a:solidFill>
                  <a:schemeClr val="tx1"/>
                </a:solidFill>
              </a:rPr>
              <a:t> 606 </a:t>
            </a:r>
            <a:r>
              <a:rPr lang="ru-RU" sz="700" dirty="0" smtClean="0">
                <a:solidFill>
                  <a:schemeClr val="tx1"/>
                </a:solidFill>
              </a:rPr>
              <a:t>«О</a:t>
            </a:r>
            <a:r>
              <a:rPr lang="ru-RU" sz="700" dirty="0">
                <a:solidFill>
                  <a:schemeClr val="tx1"/>
                </a:solidFill>
              </a:rPr>
              <a:t> мерах по реализации демографической политики </a:t>
            </a:r>
            <a:r>
              <a:rPr lang="ru-RU" sz="700" dirty="0" smtClean="0">
                <a:solidFill>
                  <a:schemeClr val="tx1"/>
                </a:solidFill>
              </a:rPr>
              <a:t>РФ», Указ </a:t>
            </a:r>
            <a:r>
              <a:rPr lang="ru-RU" sz="700" dirty="0">
                <a:solidFill>
                  <a:schemeClr val="tx1"/>
                </a:solidFill>
              </a:rPr>
              <a:t>Главы Чувашской Республики от </a:t>
            </a:r>
            <a:r>
              <a:rPr lang="ru-RU" sz="700" dirty="0" smtClean="0">
                <a:solidFill>
                  <a:schemeClr val="tx1"/>
                </a:solidFill>
              </a:rPr>
              <a:t>27.06.2012 № </a:t>
            </a:r>
            <a:r>
              <a:rPr lang="ru-RU" sz="700" dirty="0">
                <a:solidFill>
                  <a:schemeClr val="tx1"/>
                </a:solidFill>
              </a:rPr>
              <a:t>77 </a:t>
            </a:r>
            <a:r>
              <a:rPr lang="ru-RU" sz="700" dirty="0" smtClean="0">
                <a:solidFill>
                  <a:schemeClr val="tx1"/>
                </a:solidFill>
              </a:rPr>
              <a:t>«О </a:t>
            </a:r>
            <a:r>
              <a:rPr lang="ru-RU" sz="700" dirty="0">
                <a:solidFill>
                  <a:schemeClr val="tx1"/>
                </a:solidFill>
              </a:rPr>
              <a:t>ежемесячной денежной выплате семьям в случае рождения третьего ребенка или последующих </a:t>
            </a:r>
            <a:r>
              <a:rPr lang="ru-RU" sz="700" dirty="0" smtClean="0">
                <a:solidFill>
                  <a:schemeClr val="tx1"/>
                </a:solidFill>
              </a:rPr>
              <a:t>детей», Закон </a:t>
            </a:r>
            <a:r>
              <a:rPr lang="ru-RU" sz="700" dirty="0">
                <a:solidFill>
                  <a:schemeClr val="tx1"/>
                </a:solidFill>
              </a:rPr>
              <a:t>Чувашской Республики от </a:t>
            </a:r>
            <a:r>
              <a:rPr lang="ru-RU" sz="700" dirty="0" smtClean="0">
                <a:solidFill>
                  <a:schemeClr val="tx1"/>
                </a:solidFill>
              </a:rPr>
              <a:t>04.12.2012 № </a:t>
            </a:r>
            <a:r>
              <a:rPr lang="ru-RU" sz="700" dirty="0">
                <a:solidFill>
                  <a:schemeClr val="tx1"/>
                </a:solidFill>
              </a:rPr>
              <a:t> 82 </a:t>
            </a:r>
            <a:r>
              <a:rPr lang="ru-RU" sz="700" dirty="0" smtClean="0">
                <a:solidFill>
                  <a:schemeClr val="tx1"/>
                </a:solidFill>
              </a:rPr>
              <a:t>«О </a:t>
            </a:r>
            <a:r>
              <a:rPr lang="ru-RU" sz="700" dirty="0">
                <a:solidFill>
                  <a:schemeClr val="tx1"/>
                </a:solidFill>
              </a:rPr>
              <a:t>ежемесячной денежной выплате семьям в случае рождения (усыновления) третьего ребенка или последующих </a:t>
            </a:r>
            <a:r>
              <a:rPr lang="ru-RU" sz="700" dirty="0" smtClean="0">
                <a:solidFill>
                  <a:schemeClr val="tx1"/>
                </a:solidFill>
              </a:rPr>
              <a:t>детей»</a:t>
            </a:r>
            <a:endParaRPr lang="ru-RU" sz="700" dirty="0">
              <a:solidFill>
                <a:schemeClr val="tx1"/>
              </a:solidFill>
            </a:endParaRPr>
          </a:p>
        </p:txBody>
      </p:sp>
      <p:sp>
        <p:nvSpPr>
          <p:cNvPr id="51" name="Скругленный прямоугольник 50"/>
          <p:cNvSpPr/>
          <p:nvPr/>
        </p:nvSpPr>
        <p:spPr>
          <a:xfrm>
            <a:off x="2483615" y="2225425"/>
            <a:ext cx="3600000" cy="60300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smtClean="0">
                <a:solidFill>
                  <a:schemeClr val="tx1"/>
                </a:solidFill>
              </a:rPr>
              <a:t>Закон </a:t>
            </a:r>
            <a:r>
              <a:rPr lang="ru-RU" sz="700" dirty="0">
                <a:solidFill>
                  <a:schemeClr val="tx1"/>
                </a:solidFill>
              </a:rPr>
              <a:t>Чувашской Республики от 24.11.2004 № 46 «О государственных пособиях гражданам, имеющим детей», от 24.11.2004 № 48 </a:t>
            </a:r>
            <a:r>
              <a:rPr lang="ru-RU" sz="700" dirty="0" smtClean="0">
                <a:solidFill>
                  <a:schemeClr val="tx1"/>
                </a:solidFill>
              </a:rPr>
              <a:t>«О </a:t>
            </a:r>
            <a:r>
              <a:rPr lang="ru-RU" sz="700" dirty="0">
                <a:solidFill>
                  <a:schemeClr val="tx1"/>
                </a:solidFill>
              </a:rPr>
              <a:t>социальной поддержке детей в Чувашской </a:t>
            </a:r>
            <a:r>
              <a:rPr lang="ru-RU" sz="700" dirty="0" smtClean="0">
                <a:solidFill>
                  <a:schemeClr val="tx1"/>
                </a:solidFill>
              </a:rPr>
              <a:t>Республики»</a:t>
            </a:r>
            <a:endParaRPr lang="ru-RU" sz="700" dirty="0"/>
          </a:p>
        </p:txBody>
      </p:sp>
      <p:sp>
        <p:nvSpPr>
          <p:cNvPr id="55" name="Скругленный прямоугольник 54"/>
          <p:cNvSpPr/>
          <p:nvPr/>
        </p:nvSpPr>
        <p:spPr>
          <a:xfrm>
            <a:off x="7150476" y="2888534"/>
            <a:ext cx="864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647 258,0 </a:t>
            </a:r>
            <a:endParaRPr lang="ru-RU" sz="900" dirty="0">
              <a:solidFill>
                <a:schemeClr val="tx1"/>
              </a:solidFill>
            </a:endParaRPr>
          </a:p>
        </p:txBody>
      </p:sp>
      <p:sp>
        <p:nvSpPr>
          <p:cNvPr id="56" name="Скругленный прямоугольник 55"/>
          <p:cNvSpPr/>
          <p:nvPr/>
        </p:nvSpPr>
        <p:spPr>
          <a:xfrm>
            <a:off x="7150475" y="2553051"/>
            <a:ext cx="864000" cy="27304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121 673,8</a:t>
            </a:r>
            <a:endParaRPr lang="ru-RU" sz="900" dirty="0">
              <a:solidFill>
                <a:schemeClr val="tx1"/>
              </a:solidFill>
            </a:endParaRPr>
          </a:p>
        </p:txBody>
      </p:sp>
      <p:sp>
        <p:nvSpPr>
          <p:cNvPr id="57" name="Скругленный прямоугольник 56"/>
          <p:cNvSpPr/>
          <p:nvPr/>
        </p:nvSpPr>
        <p:spPr>
          <a:xfrm>
            <a:off x="231979" y="3508863"/>
            <a:ext cx="2179780" cy="2784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800" dirty="0" smtClean="0">
                <a:solidFill>
                  <a:schemeClr val="tx1"/>
                </a:solidFill>
              </a:rPr>
              <a:t>Выплаты </a:t>
            </a:r>
            <a:r>
              <a:rPr lang="ru-RU" sz="800" dirty="0">
                <a:solidFill>
                  <a:schemeClr val="tx1"/>
                </a:solidFill>
              </a:rPr>
              <a:t> республиканского материнского (семейного) капитала</a:t>
            </a:r>
          </a:p>
        </p:txBody>
      </p:sp>
      <p:sp>
        <p:nvSpPr>
          <p:cNvPr id="58" name="Скругленный прямоугольник 57"/>
          <p:cNvSpPr/>
          <p:nvPr/>
        </p:nvSpPr>
        <p:spPr>
          <a:xfrm flipH="1">
            <a:off x="2483612" y="3508863"/>
            <a:ext cx="3600000" cy="28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700" dirty="0">
                <a:solidFill>
                  <a:schemeClr val="tx1"/>
                </a:solidFill>
              </a:rPr>
              <a:t>Закон Чувашской Республики от 21 февраля 2012 г. № 1 </a:t>
            </a:r>
            <a:r>
              <a:rPr lang="ru-RU" sz="700" dirty="0" smtClean="0">
                <a:solidFill>
                  <a:schemeClr val="tx1"/>
                </a:solidFill>
              </a:rPr>
              <a:t>«О </a:t>
            </a:r>
            <a:r>
              <a:rPr lang="ru-RU" sz="700" dirty="0">
                <a:solidFill>
                  <a:schemeClr val="tx1"/>
                </a:solidFill>
              </a:rPr>
              <a:t>дополнительных мерах государственной поддержки семей, имеющих </a:t>
            </a:r>
            <a:r>
              <a:rPr lang="ru-RU" sz="700" dirty="0" smtClean="0">
                <a:solidFill>
                  <a:schemeClr val="tx1"/>
                </a:solidFill>
              </a:rPr>
              <a:t>детей»</a:t>
            </a:r>
            <a:endParaRPr lang="ru-RU" sz="700" dirty="0">
              <a:solidFill>
                <a:schemeClr val="tx1"/>
              </a:solidFill>
            </a:endParaRPr>
          </a:p>
        </p:txBody>
      </p:sp>
      <p:sp>
        <p:nvSpPr>
          <p:cNvPr id="59" name="Скругленный прямоугольник 58"/>
          <p:cNvSpPr/>
          <p:nvPr/>
        </p:nvSpPr>
        <p:spPr>
          <a:xfrm>
            <a:off x="7150476" y="3527398"/>
            <a:ext cx="864000" cy="2879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103 428,5</a:t>
            </a:r>
            <a:endParaRPr lang="ru-RU" sz="900" dirty="0">
              <a:solidFill>
                <a:schemeClr val="tx1"/>
              </a:solidFill>
            </a:endParaRPr>
          </a:p>
        </p:txBody>
      </p:sp>
      <p:sp>
        <p:nvSpPr>
          <p:cNvPr id="52" name="Скругленный прямоугольник 51"/>
          <p:cNvSpPr/>
          <p:nvPr/>
        </p:nvSpPr>
        <p:spPr>
          <a:xfrm>
            <a:off x="7150476" y="1865256"/>
            <a:ext cx="864000" cy="32728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506 126,2</a:t>
            </a:r>
            <a:endParaRPr lang="ru-RU" sz="900" i="1" dirty="0"/>
          </a:p>
        </p:txBody>
      </p:sp>
      <p:sp>
        <p:nvSpPr>
          <p:cNvPr id="53" name="Скругленный прямоугольник 52"/>
          <p:cNvSpPr/>
          <p:nvPr/>
        </p:nvSpPr>
        <p:spPr>
          <a:xfrm>
            <a:off x="6126755" y="1851942"/>
            <a:ext cx="936000" cy="32728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900" dirty="0" smtClean="0">
              <a:solidFill>
                <a:schemeClr val="tx1"/>
              </a:solidFill>
            </a:endParaRPr>
          </a:p>
          <a:p>
            <a:pPr algn="ctr"/>
            <a:r>
              <a:rPr lang="ru-RU" sz="900" dirty="0" smtClean="0">
                <a:solidFill>
                  <a:schemeClr val="tx1"/>
                </a:solidFill>
              </a:rPr>
              <a:t>72 919 чел.</a:t>
            </a:r>
          </a:p>
          <a:p>
            <a:endParaRPr lang="ru-RU" sz="900" i="1" dirty="0"/>
          </a:p>
        </p:txBody>
      </p:sp>
      <p:sp>
        <p:nvSpPr>
          <p:cNvPr id="54" name="Скругленный прямоугольник 53"/>
          <p:cNvSpPr/>
          <p:nvPr/>
        </p:nvSpPr>
        <p:spPr>
          <a:xfrm>
            <a:off x="6125871" y="2230647"/>
            <a:ext cx="936000" cy="24517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900" dirty="0" smtClean="0">
              <a:solidFill>
                <a:schemeClr val="tx1"/>
              </a:solidFill>
            </a:endParaRPr>
          </a:p>
          <a:p>
            <a:pPr algn="ctr"/>
            <a:r>
              <a:rPr lang="ru-RU" sz="900" dirty="0" smtClean="0">
                <a:solidFill>
                  <a:schemeClr val="tx1"/>
                </a:solidFill>
              </a:rPr>
              <a:t>1 159 семей</a:t>
            </a:r>
          </a:p>
          <a:p>
            <a:endParaRPr lang="ru-RU" sz="900" i="1" dirty="0"/>
          </a:p>
        </p:txBody>
      </p:sp>
      <p:sp>
        <p:nvSpPr>
          <p:cNvPr id="60" name="Скругленный прямоугольник 59"/>
          <p:cNvSpPr/>
          <p:nvPr/>
        </p:nvSpPr>
        <p:spPr>
          <a:xfrm>
            <a:off x="6137786" y="2561984"/>
            <a:ext cx="936000" cy="2507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ru-RU" sz="900" dirty="0" smtClean="0">
              <a:solidFill>
                <a:schemeClr val="tx1"/>
              </a:solidFill>
            </a:endParaRPr>
          </a:p>
          <a:p>
            <a:pPr algn="ctr"/>
            <a:r>
              <a:rPr lang="ru-RU" sz="900" dirty="0" smtClean="0">
                <a:solidFill>
                  <a:schemeClr val="tx1"/>
                </a:solidFill>
              </a:rPr>
              <a:t>1 330  чел.</a:t>
            </a:r>
          </a:p>
          <a:p>
            <a:endParaRPr lang="ru-RU" sz="900" i="1" dirty="0"/>
          </a:p>
        </p:txBody>
      </p:sp>
      <p:sp>
        <p:nvSpPr>
          <p:cNvPr id="61" name="Скругленный прямоугольник 60"/>
          <p:cNvSpPr/>
          <p:nvPr/>
        </p:nvSpPr>
        <p:spPr>
          <a:xfrm>
            <a:off x="6137786" y="2887020"/>
            <a:ext cx="936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5 732  семьи </a:t>
            </a:r>
            <a:endParaRPr lang="ru-RU" sz="900" dirty="0">
              <a:solidFill>
                <a:schemeClr val="tx1"/>
              </a:solidFill>
            </a:endParaRPr>
          </a:p>
        </p:txBody>
      </p:sp>
      <p:sp>
        <p:nvSpPr>
          <p:cNvPr id="65" name="Скругленный прямоугольник 64"/>
          <p:cNvSpPr/>
          <p:nvPr/>
        </p:nvSpPr>
        <p:spPr>
          <a:xfrm>
            <a:off x="6137786" y="3525164"/>
            <a:ext cx="936000" cy="2879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1 311 чел.</a:t>
            </a:r>
            <a:endParaRPr lang="ru-RU" sz="900" dirty="0">
              <a:solidFill>
                <a:schemeClr val="tx1"/>
              </a:solidFill>
            </a:endParaRPr>
          </a:p>
        </p:txBody>
      </p:sp>
      <p:sp>
        <p:nvSpPr>
          <p:cNvPr id="68" name="Скругленный прямоугольник 67"/>
          <p:cNvSpPr/>
          <p:nvPr/>
        </p:nvSpPr>
        <p:spPr>
          <a:xfrm>
            <a:off x="8115388" y="2243961"/>
            <a:ext cx="864000" cy="24516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96 288,2   </a:t>
            </a:r>
            <a:endParaRPr lang="ru-RU" sz="900" dirty="0">
              <a:solidFill>
                <a:schemeClr val="tx1"/>
              </a:solidFill>
            </a:endParaRPr>
          </a:p>
        </p:txBody>
      </p:sp>
      <p:sp>
        <p:nvSpPr>
          <p:cNvPr id="70" name="Скругленный прямоугольник 69"/>
          <p:cNvSpPr/>
          <p:nvPr/>
        </p:nvSpPr>
        <p:spPr>
          <a:xfrm>
            <a:off x="8083983" y="2568929"/>
            <a:ext cx="864000" cy="27304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121 673,8</a:t>
            </a:r>
            <a:endParaRPr lang="ru-RU" sz="900" dirty="0">
              <a:solidFill>
                <a:schemeClr val="tx1"/>
              </a:solidFill>
            </a:endParaRPr>
          </a:p>
        </p:txBody>
      </p:sp>
      <p:sp>
        <p:nvSpPr>
          <p:cNvPr id="75" name="Скругленный прямоугольник 74"/>
          <p:cNvSpPr/>
          <p:nvPr/>
        </p:nvSpPr>
        <p:spPr>
          <a:xfrm>
            <a:off x="8089829" y="2900333"/>
            <a:ext cx="864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647 258,0 </a:t>
            </a:r>
            <a:endParaRPr lang="ru-RU" sz="900" dirty="0">
              <a:solidFill>
                <a:schemeClr val="tx1"/>
              </a:solidFill>
            </a:endParaRPr>
          </a:p>
        </p:txBody>
      </p:sp>
      <p:sp>
        <p:nvSpPr>
          <p:cNvPr id="76" name="Скругленный прямоугольник 75"/>
          <p:cNvSpPr/>
          <p:nvPr/>
        </p:nvSpPr>
        <p:spPr>
          <a:xfrm>
            <a:off x="8089829" y="3535798"/>
            <a:ext cx="864000" cy="2879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103 428,5</a:t>
            </a:r>
            <a:endParaRPr lang="ru-RU" sz="900" dirty="0">
              <a:solidFill>
                <a:schemeClr val="tx1"/>
              </a:solidFill>
            </a:endParaRPr>
          </a:p>
        </p:txBody>
      </p:sp>
      <p:sp>
        <p:nvSpPr>
          <p:cNvPr id="77" name="Скругленный прямоугольник 76"/>
          <p:cNvSpPr/>
          <p:nvPr/>
        </p:nvSpPr>
        <p:spPr>
          <a:xfrm>
            <a:off x="7150476" y="4179867"/>
            <a:ext cx="864000" cy="30727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246 867,2  </a:t>
            </a:r>
            <a:endParaRPr lang="ru-RU" sz="900" dirty="0">
              <a:solidFill>
                <a:schemeClr val="tx1"/>
              </a:solidFill>
            </a:endParaRPr>
          </a:p>
        </p:txBody>
      </p:sp>
      <p:sp>
        <p:nvSpPr>
          <p:cNvPr id="78" name="Скругленный прямоугольник 77"/>
          <p:cNvSpPr/>
          <p:nvPr/>
        </p:nvSpPr>
        <p:spPr>
          <a:xfrm>
            <a:off x="8099685" y="4163143"/>
            <a:ext cx="864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245 550,5 </a:t>
            </a:r>
            <a:endParaRPr lang="ru-RU" sz="900" dirty="0">
              <a:solidFill>
                <a:schemeClr val="tx1"/>
              </a:solidFill>
            </a:endParaRPr>
          </a:p>
        </p:txBody>
      </p:sp>
      <p:sp>
        <p:nvSpPr>
          <p:cNvPr id="79" name="Скругленный прямоугольник 78"/>
          <p:cNvSpPr/>
          <p:nvPr/>
        </p:nvSpPr>
        <p:spPr>
          <a:xfrm>
            <a:off x="7150476" y="4532657"/>
            <a:ext cx="864000" cy="20791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230 030,5</a:t>
            </a:r>
            <a:endParaRPr lang="ru-RU" sz="900" dirty="0">
              <a:solidFill>
                <a:schemeClr val="tx1"/>
              </a:solidFill>
            </a:endParaRPr>
          </a:p>
        </p:txBody>
      </p:sp>
      <p:sp>
        <p:nvSpPr>
          <p:cNvPr id="80" name="Скругленный прямоугольник 79"/>
          <p:cNvSpPr/>
          <p:nvPr/>
        </p:nvSpPr>
        <p:spPr>
          <a:xfrm>
            <a:off x="8105532" y="4532657"/>
            <a:ext cx="864000" cy="20791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230 010,0</a:t>
            </a:r>
            <a:endParaRPr lang="ru-RU" sz="900" dirty="0">
              <a:solidFill>
                <a:schemeClr val="tx1"/>
              </a:solidFill>
            </a:endParaRPr>
          </a:p>
        </p:txBody>
      </p:sp>
      <p:sp>
        <p:nvSpPr>
          <p:cNvPr id="81" name="Скругленный прямоугольник 80"/>
          <p:cNvSpPr/>
          <p:nvPr/>
        </p:nvSpPr>
        <p:spPr>
          <a:xfrm>
            <a:off x="7150475" y="4798200"/>
            <a:ext cx="864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20 981,6</a:t>
            </a:r>
            <a:endParaRPr lang="ru-RU" sz="900" dirty="0">
              <a:solidFill>
                <a:schemeClr val="tx1"/>
              </a:solidFill>
            </a:endParaRPr>
          </a:p>
        </p:txBody>
      </p:sp>
      <p:sp>
        <p:nvSpPr>
          <p:cNvPr id="82" name="Скругленный прямоугольник 81"/>
          <p:cNvSpPr/>
          <p:nvPr/>
        </p:nvSpPr>
        <p:spPr>
          <a:xfrm>
            <a:off x="8111450" y="4797872"/>
            <a:ext cx="86400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11 348,9</a:t>
            </a:r>
            <a:endParaRPr lang="ru-RU" sz="900" dirty="0">
              <a:solidFill>
                <a:schemeClr val="tx1"/>
              </a:solidFill>
            </a:endParaRPr>
          </a:p>
        </p:txBody>
      </p:sp>
      <p:sp>
        <p:nvSpPr>
          <p:cNvPr id="83" name="Скругленный прямоугольник 82"/>
          <p:cNvSpPr/>
          <p:nvPr/>
        </p:nvSpPr>
        <p:spPr>
          <a:xfrm>
            <a:off x="7150476" y="5466418"/>
            <a:ext cx="864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262 536,6 </a:t>
            </a:r>
            <a:endParaRPr lang="ru-RU" sz="900" dirty="0">
              <a:solidFill>
                <a:schemeClr val="tx1"/>
              </a:solidFill>
            </a:endParaRPr>
          </a:p>
        </p:txBody>
      </p:sp>
      <p:sp>
        <p:nvSpPr>
          <p:cNvPr id="84" name="Скругленный прямоугольник 83"/>
          <p:cNvSpPr/>
          <p:nvPr/>
        </p:nvSpPr>
        <p:spPr>
          <a:xfrm>
            <a:off x="8111450" y="5466418"/>
            <a:ext cx="86400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262 535,9</a:t>
            </a:r>
            <a:endParaRPr lang="ru-RU" sz="900" dirty="0">
              <a:solidFill>
                <a:schemeClr val="tx1"/>
              </a:solidFill>
            </a:endParaRPr>
          </a:p>
        </p:txBody>
      </p:sp>
      <p:sp>
        <p:nvSpPr>
          <p:cNvPr id="85" name="Скругленный прямоугольник 84"/>
          <p:cNvSpPr/>
          <p:nvPr/>
        </p:nvSpPr>
        <p:spPr>
          <a:xfrm>
            <a:off x="7150476" y="5876057"/>
            <a:ext cx="864000" cy="88384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900" dirty="0" smtClean="0">
                <a:solidFill>
                  <a:schemeClr val="tx1"/>
                </a:solidFill>
              </a:rPr>
              <a:t>129 828,1</a:t>
            </a:r>
          </a:p>
        </p:txBody>
      </p:sp>
      <p:sp>
        <p:nvSpPr>
          <p:cNvPr id="87" name="Заголовок 1"/>
          <p:cNvSpPr txBox="1">
            <a:spLocks/>
          </p:cNvSpPr>
          <p:nvPr/>
        </p:nvSpPr>
        <p:spPr>
          <a:xfrm>
            <a:off x="259730" y="69850"/>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Font typeface="Georgia" pitchFamily="18" charset="0"/>
              <a:buNone/>
            </a:pPr>
            <a:r>
              <a:rPr lang="ru-RU" sz="2200" dirty="0" smtClean="0">
                <a:solidFill>
                  <a:schemeClr val="tx1"/>
                </a:solidFill>
                <a:effectLst/>
                <a:latin typeface="Times New Roman" panose="02020603050405020304" pitchFamily="18" charset="0"/>
                <a:cs typeface="Times New Roman" panose="02020603050405020304" pitchFamily="18" charset="0"/>
              </a:rPr>
              <a:t>Социальная поддержка отдельных категорий граждан</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88" name="Прямая соединительная линия 8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90" name="Скругленный прямоугольник 89"/>
          <p:cNvSpPr/>
          <p:nvPr/>
        </p:nvSpPr>
        <p:spPr>
          <a:xfrm>
            <a:off x="259730" y="872744"/>
            <a:ext cx="2191595"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200" b="1" dirty="0" smtClean="0">
                <a:solidFill>
                  <a:sysClr val="windowText" lastClr="000000"/>
                </a:solidFill>
              </a:rPr>
              <a:t>Вид расходов</a:t>
            </a:r>
            <a:endParaRPr lang="ru-RU" sz="1200" b="1" dirty="0">
              <a:solidFill>
                <a:sysClr val="windowText" lastClr="000000"/>
              </a:solidFill>
            </a:endParaRPr>
          </a:p>
        </p:txBody>
      </p:sp>
      <p:sp>
        <p:nvSpPr>
          <p:cNvPr id="91" name="Скругленный прямоугольник 90"/>
          <p:cNvSpPr/>
          <p:nvPr/>
        </p:nvSpPr>
        <p:spPr>
          <a:xfrm>
            <a:off x="2523333" y="872744"/>
            <a:ext cx="3456384" cy="504000"/>
          </a:xfrm>
          <a:prstGeom prst="roundRect">
            <a:avLst>
              <a:gd name="adj" fmla="val 10000"/>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r>
              <a:rPr lang="ru-RU" sz="1200" b="1" dirty="0" smtClean="0">
                <a:solidFill>
                  <a:sysClr val="windowText" lastClr="000000"/>
                </a:solidFill>
              </a:rPr>
              <a:t>Правовое основание </a:t>
            </a:r>
            <a:endParaRPr lang="ru-RU" sz="1200" b="1" dirty="0">
              <a:solidFill>
                <a:sysClr val="windowText" lastClr="000000"/>
              </a:solidFill>
            </a:endParaRPr>
          </a:p>
        </p:txBody>
      </p:sp>
      <p:sp>
        <p:nvSpPr>
          <p:cNvPr id="92" name="Скругленный прямоугольник 91"/>
          <p:cNvSpPr/>
          <p:nvPr/>
        </p:nvSpPr>
        <p:spPr>
          <a:xfrm>
            <a:off x="7160408" y="775159"/>
            <a:ext cx="1819473" cy="34958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050" b="1" dirty="0" smtClean="0">
                <a:solidFill>
                  <a:sysClr val="windowText" lastClr="000000"/>
                </a:solidFill>
              </a:rPr>
              <a:t>Объем расходов                на 2016 год (тыс. руб.)</a:t>
            </a:r>
            <a:endParaRPr lang="ru-RU" sz="1050" b="1" dirty="0">
              <a:solidFill>
                <a:sysClr val="windowText" lastClr="000000"/>
              </a:solidFill>
            </a:endParaRPr>
          </a:p>
        </p:txBody>
      </p:sp>
      <p:sp>
        <p:nvSpPr>
          <p:cNvPr id="93" name="Скругленный прямоугольник 92"/>
          <p:cNvSpPr/>
          <p:nvPr/>
        </p:nvSpPr>
        <p:spPr>
          <a:xfrm>
            <a:off x="6094107" y="854845"/>
            <a:ext cx="1001297" cy="521899"/>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900" b="1" dirty="0" smtClean="0">
                <a:solidFill>
                  <a:sysClr val="windowText" lastClr="000000"/>
                </a:solidFill>
              </a:rPr>
              <a:t>Численность получателей </a:t>
            </a:r>
            <a:endParaRPr lang="ru-RU" sz="900" b="1" dirty="0">
              <a:solidFill>
                <a:sysClr val="windowText" lastClr="000000"/>
              </a:solidFill>
            </a:endParaRPr>
          </a:p>
        </p:txBody>
      </p:sp>
      <p:sp>
        <p:nvSpPr>
          <p:cNvPr id="94" name="Скругленный прямоугольник 93"/>
          <p:cNvSpPr/>
          <p:nvPr/>
        </p:nvSpPr>
        <p:spPr>
          <a:xfrm>
            <a:off x="7135950" y="1198084"/>
            <a:ext cx="914400" cy="224689"/>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050" b="1" dirty="0" smtClean="0">
                <a:solidFill>
                  <a:schemeClr val="tx1"/>
                </a:solidFill>
              </a:rPr>
              <a:t>план</a:t>
            </a:r>
            <a:endParaRPr lang="ru-RU" b="1" dirty="0"/>
          </a:p>
        </p:txBody>
      </p:sp>
      <p:sp>
        <p:nvSpPr>
          <p:cNvPr id="95" name="Скругленный прямоугольник 94"/>
          <p:cNvSpPr/>
          <p:nvPr/>
        </p:nvSpPr>
        <p:spPr>
          <a:xfrm>
            <a:off x="8065481" y="1198140"/>
            <a:ext cx="914400" cy="224633"/>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050" b="1" dirty="0">
                <a:solidFill>
                  <a:schemeClr val="tx1"/>
                </a:solidFill>
              </a:rPr>
              <a:t>ф</a:t>
            </a:r>
            <a:r>
              <a:rPr lang="ru-RU" sz="1050" b="1" dirty="0" smtClean="0">
                <a:solidFill>
                  <a:schemeClr val="tx1"/>
                </a:solidFill>
              </a:rPr>
              <a:t>акт </a:t>
            </a:r>
            <a:endParaRPr lang="ru-RU" b="1" dirty="0"/>
          </a:p>
        </p:txBody>
      </p:sp>
    </p:spTree>
    <p:extLst>
      <p:ext uri="{BB962C8B-B14F-4D97-AF65-F5344CB8AC3E}">
        <p14:creationId xmlns:p14="http://schemas.microsoft.com/office/powerpoint/2010/main" val="25634553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1" name="Номер слайда 2"/>
          <p:cNvSpPr txBox="1">
            <a:spLocks/>
          </p:cNvSpPr>
          <p:nvPr/>
        </p:nvSpPr>
        <p:spPr bwMode="auto">
          <a:xfrm>
            <a:off x="8748713" y="6308725"/>
            <a:ext cx="395287"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charset="0"/>
              <a:buChar char="•"/>
              <a:defRPr sz="3200">
                <a:solidFill>
                  <a:schemeClr val="tx1"/>
                </a:solidFill>
                <a:latin typeface="Calibri" pitchFamily="34" charset="0"/>
              </a:defRPr>
            </a:lvl1pPr>
            <a:lvl2pPr indent="-285750">
              <a:spcBef>
                <a:spcPct val="20000"/>
              </a:spcBef>
              <a:buFont typeface="Arial" charset="0"/>
              <a:buChar char="–"/>
              <a:defRPr sz="2800">
                <a:solidFill>
                  <a:schemeClr val="tx1"/>
                </a:solidFill>
                <a:latin typeface="Calibri" pitchFamily="34" charset="0"/>
              </a:defRPr>
            </a:lvl2pPr>
            <a:lvl3pPr indent="-228600">
              <a:spcBef>
                <a:spcPct val="20000"/>
              </a:spcBef>
              <a:buFont typeface="Arial" charset="0"/>
              <a:buChar char="•"/>
              <a:defRPr sz="2400">
                <a:solidFill>
                  <a:schemeClr val="tx1"/>
                </a:solidFill>
                <a:latin typeface="Calibri" pitchFamily="34" charset="0"/>
              </a:defRPr>
            </a:lvl3pPr>
            <a:lvl4pPr indent="-228600">
              <a:spcBef>
                <a:spcPct val="20000"/>
              </a:spcBef>
              <a:buFont typeface="Arial" charset="0"/>
              <a:buChar char="–"/>
              <a:defRPr sz="2000">
                <a:solidFill>
                  <a:schemeClr val="tx1"/>
                </a:solidFill>
                <a:latin typeface="Calibri" pitchFamily="34" charset="0"/>
              </a:defRPr>
            </a:lvl4pPr>
            <a:lvl5pPr indent="-228600">
              <a:spcBef>
                <a:spcPct val="20000"/>
              </a:spcBef>
              <a:buFont typeface="Arial" charset="0"/>
              <a:buChar char="»"/>
              <a:defRPr sz="2000">
                <a:solidFill>
                  <a:schemeClr val="tx1"/>
                </a:solidFill>
                <a:latin typeface="Calibri" pitchFamily="34" charset="0"/>
              </a:defRPr>
            </a:lvl5pPr>
            <a:lvl6pPr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a:spcBef>
                <a:spcPct val="0"/>
              </a:spcBef>
              <a:buFontTx/>
              <a:buNone/>
            </a:pPr>
            <a:endParaRPr lang="ru-RU" altLang="ru-RU" sz="1600" b="1">
              <a:solidFill>
                <a:srgbClr val="000000"/>
              </a:solidFill>
            </a:endParaRPr>
          </a:p>
        </p:txBody>
      </p:sp>
      <p:sp>
        <p:nvSpPr>
          <p:cNvPr id="8" name="Скругленный прямоугольник 7"/>
          <p:cNvSpPr/>
          <p:nvPr/>
        </p:nvSpPr>
        <p:spPr>
          <a:xfrm>
            <a:off x="233338" y="764704"/>
            <a:ext cx="4545632" cy="792088"/>
          </a:xfrm>
          <a:prstGeom prst="roundRect">
            <a:avLst/>
          </a:prstGeom>
          <a:gradFill flip="none"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5400000" scaled="1"/>
            <a:tileRect/>
          </a:gradFill>
        </p:spPr>
        <p:style>
          <a:lnRef idx="1">
            <a:schemeClr val="accent2"/>
          </a:lnRef>
          <a:fillRef idx="2">
            <a:schemeClr val="accent2"/>
          </a:fillRef>
          <a:effectRef idx="1">
            <a:schemeClr val="accent2"/>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ru-RU" sz="1400" b="1" dirty="0" smtClean="0">
                <a:solidFill>
                  <a:prstClr val="black"/>
                </a:solidFill>
                <a:latin typeface="Times New Roman" panose="02020603050405020304" pitchFamily="18" charset="0"/>
                <a:cs typeface="Times New Roman" panose="02020603050405020304" pitchFamily="18" charset="0"/>
              </a:rPr>
              <a:t>Распоряжением Кабинета Министров Чувашской Республики от 10.06.2011 № 207-р</a:t>
            </a:r>
          </a:p>
          <a:p>
            <a:pPr algn="ctr"/>
            <a:r>
              <a:rPr lang="ru-RU" sz="1400" b="1" dirty="0" smtClean="0">
                <a:solidFill>
                  <a:prstClr val="black"/>
                </a:solidFill>
                <a:latin typeface="Times New Roman" panose="02020603050405020304" pitchFamily="18" charset="0"/>
                <a:cs typeface="Times New Roman" panose="02020603050405020304" pitchFamily="18" charset="0"/>
              </a:rPr>
              <a:t>утверждены 15 госпрограмм Чувашской Республики</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9" name="Заголовок 1"/>
          <p:cNvSpPr txBox="1">
            <a:spLocks/>
          </p:cNvSpPr>
          <p:nvPr/>
        </p:nvSpPr>
        <p:spPr>
          <a:xfrm>
            <a:off x="259730" y="91006"/>
            <a:ext cx="7613498"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Программно-целевой метод планирования в Чувашской Республике</a:t>
            </a:r>
          </a:p>
        </p:txBody>
      </p:sp>
      <p:cxnSp>
        <p:nvCxnSpPr>
          <p:cNvPr id="10" name="Прямая соединительная линия 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12" name="Диаграмма 11"/>
          <p:cNvGraphicFramePr/>
          <p:nvPr>
            <p:extLst>
              <p:ext uri="{D42A27DB-BD31-4B8C-83A1-F6EECF244321}">
                <p14:modId xmlns:p14="http://schemas.microsoft.com/office/powerpoint/2010/main" val="3056975920"/>
              </p:ext>
            </p:extLst>
          </p:nvPr>
        </p:nvGraphicFramePr>
        <p:xfrm>
          <a:off x="0" y="1700808"/>
          <a:ext cx="9036496" cy="5038680"/>
        </p:xfrm>
        <a:graphic>
          <a:graphicData uri="http://schemas.openxmlformats.org/drawingml/2006/chart">
            <c:chart xmlns:c="http://schemas.openxmlformats.org/drawingml/2006/chart" xmlns:r="http://schemas.openxmlformats.org/officeDocument/2006/relationships" r:id="rId3"/>
          </a:graphicData>
        </a:graphic>
      </p:graphicFrame>
      <p:sp>
        <p:nvSpPr>
          <p:cNvPr id="13" name="Скругленный прямоугольник 12"/>
          <p:cNvSpPr/>
          <p:nvPr/>
        </p:nvSpPr>
        <p:spPr>
          <a:xfrm>
            <a:off x="4945856" y="764704"/>
            <a:ext cx="4014192" cy="1886966"/>
          </a:xfrm>
          <a:prstGeom prst="roundRect">
            <a:avLst/>
          </a:prstGeom>
        </p:spPr>
        <p:style>
          <a:lnRef idx="1">
            <a:schemeClr val="accent4"/>
          </a:lnRef>
          <a:fillRef idx="2">
            <a:schemeClr val="accent4"/>
          </a:fillRef>
          <a:effectRef idx="1">
            <a:schemeClr val="accent4"/>
          </a:effectRef>
          <a:fontRef idx="minor">
            <a:schemeClr val="dk1"/>
          </a:fontRef>
        </p:style>
        <p:txBody>
          <a:bodyPr lIns="0" tIns="0" rIns="0" bIns="0"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just"/>
            <a:r>
              <a:rPr lang="ru-RU" sz="1300" dirty="0" smtClean="0">
                <a:solidFill>
                  <a:schemeClr val="tx1"/>
                </a:solidFill>
                <a:latin typeface="Times New Roman" panose="02020603050405020304" pitchFamily="18" charset="0"/>
                <a:cs typeface="Times New Roman" panose="02020603050405020304" pitchFamily="18" charset="0"/>
              </a:rPr>
              <a:t>Преимуществом программного бюджета является распределение расходов не по ведомствам, а по программам. Программный подход к формированию бюджета основан на оценке результатов использования бюджетных ресурсов и позволяет оптимизировать решения о распределении бюджетных средств.</a:t>
            </a:r>
          </a:p>
          <a:p>
            <a:pPr algn="just"/>
            <a:r>
              <a:rPr lang="ru-RU" sz="1300" b="1" dirty="0" smtClean="0">
                <a:solidFill>
                  <a:schemeClr val="tx1"/>
                </a:solidFill>
                <a:latin typeface="Times New Roman" panose="02020603050405020304" pitchFamily="18" charset="0"/>
                <a:cs typeface="Times New Roman" panose="02020603050405020304" pitchFamily="18" charset="0"/>
              </a:rPr>
              <a:t>Доля программных расходов республиканского бюджета Чувашской Республики в 2016г. – 100%.</a:t>
            </a:r>
            <a:endParaRPr lang="ru-RU" sz="1300" b="1"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8135DCAC-F131-4C56-82C1-BB591457AF70}" type="slidenum">
              <a:rPr lang="ru-RU" smtClean="0"/>
              <a:pPr>
                <a:defRPr/>
              </a:pPr>
              <a:t>39</a:t>
            </a:fld>
            <a:endParaRPr lang="ru-RU" dirty="0"/>
          </a:p>
        </p:txBody>
      </p:sp>
    </p:spTree>
    <p:extLst>
      <p:ext uri="{BB962C8B-B14F-4D97-AF65-F5344CB8AC3E}">
        <p14:creationId xmlns:p14="http://schemas.microsoft.com/office/powerpoint/2010/main" val="14914021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763" y="4292600"/>
            <a:ext cx="1944687" cy="361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163" y="4662488"/>
            <a:ext cx="1512887" cy="503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ru-RU" dirty="0">
              <a:solidFill>
                <a:schemeClr val="tx1"/>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73038" y="764704"/>
            <a:ext cx="6623050" cy="1484312"/>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600" b="1" i="1" dirty="0">
                <a:solidFill>
                  <a:schemeClr val="tx1"/>
                </a:solidFill>
                <a:latin typeface="Times New Roman" panose="02020603050405020304" pitchFamily="18" charset="0"/>
                <a:cs typeface="Times New Roman" panose="02020603050405020304" pitchFamily="18" charset="0"/>
              </a:rPr>
              <a:t>Цели программы:</a:t>
            </a:r>
            <a:r>
              <a:rPr lang="ru-RU" sz="1600" dirty="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defRPr/>
            </a:pPr>
            <a:r>
              <a:rPr lang="ru-RU" sz="1400" dirty="0">
                <a:solidFill>
                  <a:schemeClr val="tx1"/>
                </a:solidFill>
                <a:latin typeface="Times New Roman" panose="02020603050405020304" pitchFamily="18" charset="0"/>
                <a:cs typeface="Times New Roman" panose="02020603050405020304" pitchFamily="18" charset="0"/>
              </a:rPr>
              <a:t>повышение бюджетного потенциала, устойчивости и сбалансированности системы общественных финансов в Чувашской Республике;</a:t>
            </a:r>
          </a:p>
          <a:p>
            <a:pPr marL="285750" indent="-285750" algn="just">
              <a:buFont typeface="Wingdings" panose="05000000000000000000" pitchFamily="2" charset="2"/>
              <a:buChar char="v"/>
              <a:defRPr/>
            </a:pPr>
            <a:r>
              <a:rPr lang="ru-RU" sz="1400" dirty="0">
                <a:solidFill>
                  <a:schemeClr val="tx1"/>
                </a:solidFill>
                <a:latin typeface="Times New Roman" panose="02020603050405020304" pitchFamily="18" charset="0"/>
                <a:cs typeface="Times New Roman" panose="02020603050405020304" pitchFamily="18" charset="0"/>
              </a:rPr>
              <a:t>оптимизация долговой нагрузки на республиканский бюджет Чувашской Республики;</a:t>
            </a:r>
          </a:p>
          <a:p>
            <a:pPr marL="285750" indent="-285750" algn="just">
              <a:buFont typeface="Wingdings" panose="05000000000000000000" pitchFamily="2" charset="2"/>
              <a:buChar char="v"/>
              <a:defRPr/>
            </a:pPr>
            <a:r>
              <a:rPr lang="ru-RU" sz="1400" dirty="0">
                <a:solidFill>
                  <a:schemeClr val="tx1"/>
                </a:solidFill>
                <a:latin typeface="Times New Roman" panose="02020603050405020304" pitchFamily="18" charset="0"/>
                <a:cs typeface="Times New Roman" panose="02020603050405020304" pitchFamily="18" charset="0"/>
              </a:rPr>
              <a:t>обеспечение эффективного функционирования государственного сектора экономики Чувашской Республики.</a:t>
            </a:r>
          </a:p>
        </p:txBody>
      </p:sp>
      <p:sp>
        <p:nvSpPr>
          <p:cNvPr id="239622" name="TextBox 5"/>
          <p:cNvSpPr txBox="1">
            <a:spLocks noChangeArrowheads="1"/>
          </p:cNvSpPr>
          <p:nvPr/>
        </p:nvSpPr>
        <p:spPr bwMode="auto">
          <a:xfrm>
            <a:off x="15479" y="2447925"/>
            <a:ext cx="40370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ru-RU" altLang="ru-RU" sz="1400" b="1" dirty="0">
                <a:latin typeface="Times New Roman" pitchFamily="18" charset="0"/>
                <a:cs typeface="Times New Roman" pitchFamily="18" charset="0"/>
              </a:rPr>
              <a:t>Расходы республиканского бюджета, млн. руб.</a:t>
            </a:r>
          </a:p>
        </p:txBody>
      </p:sp>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76257" y="846731"/>
            <a:ext cx="2148680" cy="1411383"/>
          </a:xfrm>
          <a:prstGeom prst="rect">
            <a:avLst/>
          </a:prstGeom>
          <a:ln>
            <a:noFill/>
          </a:ln>
          <a:effectLst>
            <a:softEdge rad="112500"/>
          </a:effectLst>
        </p:spPr>
      </p:pic>
      <p:sp>
        <p:nvSpPr>
          <p:cNvPr id="239625" name="Номер слайда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8C49BD82-308D-4C86-A685-998A61E8EB56}" type="slidenum">
              <a:rPr lang="ru-RU" altLang="ru-RU" sz="1400" smtClean="0"/>
              <a:pPr>
                <a:spcBef>
                  <a:spcPct val="0"/>
                </a:spcBef>
                <a:buFontTx/>
                <a:buNone/>
              </a:pPr>
              <a:t>40</a:t>
            </a:fld>
            <a:endParaRPr lang="ru-RU" altLang="ru-RU" sz="1400" dirty="0" smtClean="0"/>
          </a:p>
        </p:txBody>
      </p:sp>
      <p:grpSp>
        <p:nvGrpSpPr>
          <p:cNvPr id="239626" name="Группа 24"/>
          <p:cNvGrpSpPr>
            <a:grpSpLocks/>
          </p:cNvGrpSpPr>
          <p:nvPr/>
        </p:nvGrpSpPr>
        <p:grpSpPr bwMode="auto">
          <a:xfrm>
            <a:off x="4115922" y="2506663"/>
            <a:ext cx="4909014" cy="704850"/>
            <a:chOff x="1633081" y="-487239"/>
            <a:chExt cx="4800033" cy="705158"/>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26" name="Скругленный прямоугольник 25"/>
            <p:cNvSpPr/>
            <p:nvPr/>
          </p:nvSpPr>
          <p:spPr>
            <a:xfrm>
              <a:off x="1633081" y="-487239"/>
              <a:ext cx="4800033" cy="676571"/>
            </a:xfrm>
            <a:prstGeom prst="roundRect">
              <a:avLst>
                <a:gd name="adj" fmla="val 1000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7" name="Скругленный прямоугольник 4"/>
            <p:cNvSpPr/>
            <p:nvPr/>
          </p:nvSpPr>
          <p:spPr>
            <a:xfrm>
              <a:off x="1694313" y="-418947"/>
              <a:ext cx="4738800" cy="636866"/>
            </a:xfrm>
            <a:prstGeom prst="rect">
              <a:avLst/>
            </a:prstGeom>
            <a:grpFill/>
            <a:ln>
              <a:noFill/>
            </a:ln>
          </p:spPr>
          <p:style>
            <a:lnRef idx="0">
              <a:scrgbClr r="0" g="0" b="0"/>
            </a:lnRef>
            <a:fillRef idx="0">
              <a:scrgbClr r="0" g="0" b="0"/>
            </a:fillRef>
            <a:effectRef idx="0">
              <a:scrgbClr r="0" g="0" b="0"/>
            </a:effectRef>
            <a:fontRef idx="minor">
              <a:schemeClr val="lt1"/>
            </a:fontRef>
          </p:style>
          <p:txBody>
            <a:bodyPr lIns="68580" tIns="68580" rIns="68580" bIns="68580" spcCol="1270" anchor="ctr"/>
            <a:lstStyle/>
            <a:p>
              <a:pPr algn="ctr" defTabSz="800100">
                <a:lnSpc>
                  <a:spcPct val="90000"/>
                </a:lnSpc>
                <a:spcAft>
                  <a:spcPct val="35000"/>
                </a:spcAft>
                <a:defRPr/>
              </a:pPr>
              <a:r>
                <a:rPr lang="ru-RU" b="1" i="1" dirty="0">
                  <a:solidFill>
                    <a:schemeClr val="tx1"/>
                  </a:solidFill>
                  <a:latin typeface="Times New Roman" panose="02020603050405020304" pitchFamily="18" charset="0"/>
                  <a:cs typeface="Times New Roman" panose="02020603050405020304" pitchFamily="18" charset="0"/>
                </a:rPr>
                <a:t>Расходы в разрезе </a:t>
              </a:r>
            </a:p>
            <a:p>
              <a:pPr algn="ctr" defTabSz="800100">
                <a:lnSpc>
                  <a:spcPct val="90000"/>
                </a:lnSpc>
                <a:spcAft>
                  <a:spcPct val="35000"/>
                </a:spcAft>
                <a:defRPr/>
              </a:pPr>
              <a:r>
                <a:rPr lang="ru-RU" b="1" i="1" dirty="0">
                  <a:solidFill>
                    <a:schemeClr val="tx1"/>
                  </a:solidFill>
                  <a:latin typeface="Times New Roman" panose="02020603050405020304" pitchFamily="18" charset="0"/>
                  <a:cs typeface="Times New Roman" panose="02020603050405020304" pitchFamily="18" charset="0"/>
                </a:rPr>
                <a:t>подпрограмм в 2016 г., млн. руб.</a:t>
              </a:r>
            </a:p>
          </p:txBody>
        </p:sp>
      </p:grpSp>
      <p:grpSp>
        <p:nvGrpSpPr>
          <p:cNvPr id="239627" name="Группа 27"/>
          <p:cNvGrpSpPr>
            <a:grpSpLocks/>
          </p:cNvGrpSpPr>
          <p:nvPr/>
        </p:nvGrpSpPr>
        <p:grpSpPr bwMode="auto">
          <a:xfrm>
            <a:off x="4127378" y="3777040"/>
            <a:ext cx="3116297" cy="540000"/>
            <a:chOff x="94541" y="369685"/>
            <a:chExt cx="2902009" cy="735773"/>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29" name="Скругленный прямоугольник 28"/>
            <p:cNvSpPr/>
            <p:nvPr/>
          </p:nvSpPr>
          <p:spPr>
            <a:xfrm>
              <a:off x="94541" y="369685"/>
              <a:ext cx="2882130" cy="735773"/>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0" name="Скругленный прямоугольник 4"/>
            <p:cNvSpPr/>
            <p:nvPr/>
          </p:nvSpPr>
          <p:spPr>
            <a:xfrm>
              <a:off x="146967" y="412591"/>
              <a:ext cx="2849583" cy="692867"/>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Совершенствование бюджетной политики и эффективное использование бюджетного потенциала Чувашской </a:t>
              </a:r>
              <a:r>
                <a:rPr lang="ru-RU" sz="1200" dirty="0" smtClean="0">
                  <a:solidFill>
                    <a:schemeClr val="tx1"/>
                  </a:solidFill>
                  <a:latin typeface="Times New Roman" panose="02020603050405020304" pitchFamily="18" charset="0"/>
                  <a:cs typeface="Times New Roman" panose="02020603050405020304" pitchFamily="18" charset="0"/>
                </a:rPr>
                <a:t>Республики*</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28" name="Группа 30"/>
          <p:cNvGrpSpPr>
            <a:grpSpLocks/>
          </p:cNvGrpSpPr>
          <p:nvPr/>
        </p:nvGrpSpPr>
        <p:grpSpPr bwMode="auto">
          <a:xfrm>
            <a:off x="4138620" y="4505808"/>
            <a:ext cx="3105055" cy="540000"/>
            <a:chOff x="5389" y="1495750"/>
            <a:chExt cx="2882736"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32" name="Скругленный прямоугольник 31"/>
            <p:cNvSpPr/>
            <p:nvPr/>
          </p:nvSpPr>
          <p:spPr>
            <a:xfrm>
              <a:off x="5389" y="1495750"/>
              <a:ext cx="2882736"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3" name="Скругленный прямоугольник 4"/>
            <p:cNvSpPr/>
            <p:nvPr/>
          </p:nvSpPr>
          <p:spPr>
            <a:xfrm>
              <a:off x="25643" y="1516142"/>
              <a:ext cx="2842228" cy="636512"/>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Повышение эффективности бюджетных расходов Чувашской Республики</a:t>
              </a:r>
            </a:p>
          </p:txBody>
        </p:sp>
      </p:grpSp>
      <p:grpSp>
        <p:nvGrpSpPr>
          <p:cNvPr id="239629" name="Группа 33"/>
          <p:cNvGrpSpPr>
            <a:grpSpLocks/>
          </p:cNvGrpSpPr>
          <p:nvPr/>
        </p:nvGrpSpPr>
        <p:grpSpPr bwMode="auto">
          <a:xfrm>
            <a:off x="4138620" y="5234576"/>
            <a:ext cx="3105055" cy="540000"/>
            <a:chOff x="22270" y="1917158"/>
            <a:chExt cx="2882736" cy="706857"/>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35" name="Скругленный прямоугольник 34"/>
            <p:cNvSpPr/>
            <p:nvPr/>
          </p:nvSpPr>
          <p:spPr>
            <a:xfrm>
              <a:off x="22270" y="1947339"/>
              <a:ext cx="2882736" cy="67667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6" name="Скругленный прямоугольник 4"/>
            <p:cNvSpPr/>
            <p:nvPr/>
          </p:nvSpPr>
          <p:spPr>
            <a:xfrm>
              <a:off x="45397" y="1917158"/>
              <a:ext cx="2840907" cy="636966"/>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Управление государственным имуществом Чувашской Республики</a:t>
              </a:r>
            </a:p>
          </p:txBody>
        </p:sp>
      </p:grpSp>
      <p:grpSp>
        <p:nvGrpSpPr>
          <p:cNvPr id="239630" name="Группа 36"/>
          <p:cNvGrpSpPr>
            <a:grpSpLocks/>
          </p:cNvGrpSpPr>
          <p:nvPr/>
        </p:nvGrpSpPr>
        <p:grpSpPr bwMode="auto">
          <a:xfrm>
            <a:off x="4138620" y="5963345"/>
            <a:ext cx="3105055" cy="540000"/>
            <a:chOff x="0" y="2894454"/>
            <a:chExt cx="2882736"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38" name="Скругленный прямоугольник 37"/>
            <p:cNvSpPr/>
            <p:nvPr/>
          </p:nvSpPr>
          <p:spPr>
            <a:xfrm>
              <a:off x="0" y="2894454"/>
              <a:ext cx="2882736"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9" name="Скругленный прямоугольник 4"/>
            <p:cNvSpPr/>
            <p:nvPr/>
          </p:nvSpPr>
          <p:spPr>
            <a:xfrm>
              <a:off x="20407" y="2913533"/>
              <a:ext cx="2841922" cy="639138"/>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 </a:t>
              </a:r>
              <a:r>
                <a:rPr lang="ru-RU" sz="1200" dirty="0" smtClean="0">
                  <a:solidFill>
                    <a:schemeClr val="tx1"/>
                  </a:solidFill>
                  <a:latin typeface="Times New Roman" panose="02020603050405020304" pitchFamily="18" charset="0"/>
                  <a:cs typeface="Times New Roman" panose="02020603050405020304" pitchFamily="18" charset="0"/>
                </a:rPr>
                <a:t>**</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1" name="Группа 39"/>
          <p:cNvGrpSpPr>
            <a:grpSpLocks/>
          </p:cNvGrpSpPr>
          <p:nvPr/>
        </p:nvGrpSpPr>
        <p:grpSpPr bwMode="auto">
          <a:xfrm>
            <a:off x="7347164" y="3777040"/>
            <a:ext cx="727075" cy="540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1" name="Скругленный прямоугольник 40"/>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2" name="Скругленный прямоугольник 4"/>
            <p:cNvSpPr/>
            <p:nvPr/>
          </p:nvSpPr>
          <p:spPr>
            <a:xfrm>
              <a:off x="4093186" y="709572"/>
              <a:ext cx="682783" cy="694862"/>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3 432</a:t>
              </a:r>
              <a:r>
                <a:rPr lang="en-US" sz="1200" dirty="0">
                  <a:solidFill>
                    <a:schemeClr val="tx1"/>
                  </a:solidFill>
                  <a:latin typeface="Times New Roman" panose="02020603050405020304" pitchFamily="18" charset="0"/>
                  <a:cs typeface="Times New Roman" panose="02020603050405020304" pitchFamily="18" charset="0"/>
                </a:rPr>
                <a:t>,</a:t>
              </a:r>
              <a:r>
                <a:rPr lang="ru-RU" sz="1200" dirty="0">
                  <a:solidFill>
                    <a:schemeClr val="tx1"/>
                  </a:solidFill>
                  <a:latin typeface="Times New Roman" panose="02020603050405020304" pitchFamily="18" charset="0"/>
                  <a:cs typeface="Times New Roman" panose="02020603050405020304" pitchFamily="18" charset="0"/>
                </a:rPr>
                <a:t>6</a:t>
              </a:r>
            </a:p>
          </p:txBody>
        </p:sp>
      </p:grpSp>
      <p:grpSp>
        <p:nvGrpSpPr>
          <p:cNvPr id="239632" name="Группа 42"/>
          <p:cNvGrpSpPr>
            <a:grpSpLocks/>
          </p:cNvGrpSpPr>
          <p:nvPr/>
        </p:nvGrpSpPr>
        <p:grpSpPr bwMode="auto">
          <a:xfrm>
            <a:off x="7390821" y="4508752"/>
            <a:ext cx="709613" cy="540000"/>
            <a:chOff x="3138310" y="1497674"/>
            <a:chExt cx="709488"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4" name="Скругленный прямоугольник 43"/>
            <p:cNvSpPr/>
            <p:nvPr/>
          </p:nvSpPr>
          <p:spPr>
            <a:xfrm>
              <a:off x="3138310" y="1497674"/>
              <a:ext cx="709488"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5" name="Скругленный прямоугольник 4"/>
            <p:cNvSpPr/>
            <p:nvPr/>
          </p:nvSpPr>
          <p:spPr>
            <a:xfrm>
              <a:off x="3157357" y="1518295"/>
              <a:ext cx="671395" cy="636054"/>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6,3</a:t>
              </a:r>
            </a:p>
          </p:txBody>
        </p:sp>
      </p:grpSp>
      <p:grpSp>
        <p:nvGrpSpPr>
          <p:cNvPr id="239633" name="Группа 45"/>
          <p:cNvGrpSpPr>
            <a:grpSpLocks/>
          </p:cNvGrpSpPr>
          <p:nvPr/>
        </p:nvGrpSpPr>
        <p:grpSpPr bwMode="auto">
          <a:xfrm>
            <a:off x="7390821" y="5240464"/>
            <a:ext cx="709613" cy="540000"/>
            <a:chOff x="3158145" y="2235349"/>
            <a:chExt cx="710344"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7" name="Скругленный прямоугольник 46"/>
            <p:cNvSpPr/>
            <p:nvPr/>
          </p:nvSpPr>
          <p:spPr>
            <a:xfrm>
              <a:off x="3159735" y="2235349"/>
              <a:ext cx="708754"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8" name="Скругленный прямоугольник 4"/>
            <p:cNvSpPr/>
            <p:nvPr/>
          </p:nvSpPr>
          <p:spPr>
            <a:xfrm>
              <a:off x="3158145" y="2235349"/>
              <a:ext cx="669026" cy="637640"/>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4,8</a:t>
              </a:r>
            </a:p>
          </p:txBody>
        </p:sp>
      </p:grpSp>
      <p:grpSp>
        <p:nvGrpSpPr>
          <p:cNvPr id="239634" name="Группа 48"/>
          <p:cNvGrpSpPr>
            <a:grpSpLocks/>
          </p:cNvGrpSpPr>
          <p:nvPr/>
        </p:nvGrpSpPr>
        <p:grpSpPr bwMode="auto">
          <a:xfrm>
            <a:off x="7385265" y="5972177"/>
            <a:ext cx="720725" cy="531168"/>
            <a:chOff x="3132709" y="2933351"/>
            <a:chExt cx="720688" cy="677295"/>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0" name="Скругленный прямоугольник 49"/>
            <p:cNvSpPr/>
            <p:nvPr/>
          </p:nvSpPr>
          <p:spPr>
            <a:xfrm>
              <a:off x="3132709" y="2933351"/>
              <a:ext cx="720688" cy="677295"/>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1" name="Скругленный прямоугольник 4"/>
            <p:cNvSpPr/>
            <p:nvPr/>
          </p:nvSpPr>
          <p:spPr>
            <a:xfrm>
              <a:off x="3151758" y="2952430"/>
              <a:ext cx="682590" cy="639138"/>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161,8</a:t>
              </a:r>
            </a:p>
          </p:txBody>
        </p:sp>
      </p:grpSp>
      <p:grpSp>
        <p:nvGrpSpPr>
          <p:cNvPr id="239635" name="Группа 51"/>
          <p:cNvGrpSpPr>
            <a:grpSpLocks/>
          </p:cNvGrpSpPr>
          <p:nvPr/>
        </p:nvGrpSpPr>
        <p:grpSpPr bwMode="auto">
          <a:xfrm>
            <a:off x="8286749" y="3777040"/>
            <a:ext cx="720000" cy="540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3" name="Скругленный прямоугольник 52"/>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4" name="Скругленный прямоугольник 4"/>
            <p:cNvSpPr/>
            <p:nvPr/>
          </p:nvSpPr>
          <p:spPr>
            <a:xfrm>
              <a:off x="4093281" y="709572"/>
              <a:ext cx="682688" cy="694863"/>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1 376</a:t>
              </a:r>
              <a:r>
                <a:rPr lang="en-US" sz="1200" dirty="0">
                  <a:solidFill>
                    <a:schemeClr val="tx1"/>
                  </a:solidFill>
                  <a:latin typeface="Times New Roman" panose="02020603050405020304" pitchFamily="18" charset="0"/>
                  <a:cs typeface="Times New Roman" panose="02020603050405020304" pitchFamily="18" charset="0"/>
                </a:rPr>
                <a:t>,5</a:t>
              </a:r>
              <a:endParaRPr lang="ru-RU" sz="1200" dirty="0">
                <a:solidFill>
                  <a:schemeClr val="tx1"/>
                </a:solidFill>
                <a:latin typeface="Times New Roman" panose="02020603050405020304" pitchFamily="18" charset="0"/>
                <a:cs typeface="Times New Roman" panose="02020603050405020304" pitchFamily="18" charset="0"/>
              </a:endParaRPr>
            </a:p>
          </p:txBody>
        </p:sp>
      </p:grpSp>
      <p:grpSp>
        <p:nvGrpSpPr>
          <p:cNvPr id="239636" name="Группа 54"/>
          <p:cNvGrpSpPr>
            <a:grpSpLocks/>
          </p:cNvGrpSpPr>
          <p:nvPr/>
        </p:nvGrpSpPr>
        <p:grpSpPr bwMode="auto">
          <a:xfrm>
            <a:off x="8321675" y="4497640"/>
            <a:ext cx="720000" cy="540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6" name="Скругленный прямоугольник 55"/>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7" name="Скругленный прямоугольник 4"/>
            <p:cNvSpPr/>
            <p:nvPr/>
          </p:nvSpPr>
          <p:spPr>
            <a:xfrm>
              <a:off x="4093280" y="709572"/>
              <a:ext cx="682689" cy="694863"/>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6,3</a:t>
              </a:r>
            </a:p>
          </p:txBody>
        </p:sp>
      </p:grpSp>
      <p:grpSp>
        <p:nvGrpSpPr>
          <p:cNvPr id="239637" name="Группа 57"/>
          <p:cNvGrpSpPr>
            <a:grpSpLocks/>
          </p:cNvGrpSpPr>
          <p:nvPr/>
        </p:nvGrpSpPr>
        <p:grpSpPr bwMode="auto">
          <a:xfrm>
            <a:off x="8321675" y="5218240"/>
            <a:ext cx="720000" cy="540000"/>
            <a:chOff x="4050414" y="709572"/>
            <a:chExt cx="725555" cy="73769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59" name="Скругленный прямоугольник 58"/>
            <p:cNvSpPr/>
            <p:nvPr/>
          </p:nvSpPr>
          <p:spPr>
            <a:xfrm>
              <a:off x="4050414" y="709572"/>
              <a:ext cx="725555" cy="737696"/>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0" name="Скругленный прямоугольник 4"/>
            <p:cNvSpPr/>
            <p:nvPr/>
          </p:nvSpPr>
          <p:spPr>
            <a:xfrm>
              <a:off x="4093281" y="709572"/>
              <a:ext cx="682688" cy="694770"/>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4,8</a:t>
              </a:r>
            </a:p>
          </p:txBody>
        </p:sp>
      </p:grpSp>
      <p:grpSp>
        <p:nvGrpSpPr>
          <p:cNvPr id="239638" name="Группа 60"/>
          <p:cNvGrpSpPr>
            <a:grpSpLocks/>
          </p:cNvGrpSpPr>
          <p:nvPr/>
        </p:nvGrpSpPr>
        <p:grpSpPr bwMode="auto">
          <a:xfrm>
            <a:off x="8321675" y="5938839"/>
            <a:ext cx="720000" cy="564506"/>
            <a:chOff x="4071666" y="709572"/>
            <a:chExt cx="725555" cy="695194"/>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2" name="Скругленный прямоугольник 61"/>
            <p:cNvSpPr/>
            <p:nvPr/>
          </p:nvSpPr>
          <p:spPr>
            <a:xfrm>
              <a:off x="4071666" y="768433"/>
              <a:ext cx="725555" cy="618833"/>
            </a:xfrm>
            <a:prstGeom prst="roundRect">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3" name="Скругленный прямоугольник 4"/>
            <p:cNvSpPr/>
            <p:nvPr/>
          </p:nvSpPr>
          <p:spPr>
            <a:xfrm>
              <a:off x="4092305" y="709572"/>
              <a:ext cx="684277" cy="695194"/>
            </a:xfrm>
            <a:prstGeom prst="roundRect">
              <a:avLst/>
            </a:prstGeom>
            <a:grpFill/>
            <a:ln>
              <a:noFill/>
            </a:ln>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200" dirty="0">
                  <a:solidFill>
                    <a:schemeClr val="tx1"/>
                  </a:solidFill>
                  <a:latin typeface="Times New Roman" panose="02020603050405020304" pitchFamily="18" charset="0"/>
                  <a:cs typeface="Times New Roman" panose="02020603050405020304" pitchFamily="18" charset="0"/>
                </a:rPr>
                <a:t>133</a:t>
              </a:r>
              <a:r>
                <a:rPr lang="en-US" sz="1200" dirty="0">
                  <a:solidFill>
                    <a:schemeClr val="tx1"/>
                  </a:solidFill>
                  <a:latin typeface="Times New Roman" panose="02020603050405020304" pitchFamily="18" charset="0"/>
                  <a:cs typeface="Times New Roman" panose="02020603050405020304" pitchFamily="18" charset="0"/>
                </a:rPr>
                <a:t>,</a:t>
              </a:r>
              <a:r>
                <a:rPr lang="ru-RU" sz="1200" dirty="0">
                  <a:solidFill>
                    <a:schemeClr val="tx1"/>
                  </a:solidFill>
                  <a:latin typeface="Times New Roman" panose="02020603050405020304" pitchFamily="18" charset="0"/>
                  <a:cs typeface="Times New Roman" panose="02020603050405020304" pitchFamily="18" charset="0"/>
                </a:rPr>
                <a:t>0</a:t>
              </a:r>
            </a:p>
          </p:txBody>
        </p:sp>
      </p:grpSp>
      <p:sp>
        <p:nvSpPr>
          <p:cNvPr id="52" name="Заголовок 1"/>
          <p:cNvSpPr txBox="1">
            <a:spLocks/>
          </p:cNvSpPr>
          <p:nvPr/>
        </p:nvSpPr>
        <p:spPr>
          <a:xfrm>
            <a:off x="259727" y="0"/>
            <a:ext cx="7760233"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«Управление </a:t>
            </a:r>
            <a:r>
              <a:rPr lang="ru-RU" sz="1600" dirty="0">
                <a:solidFill>
                  <a:schemeClr val="tx1"/>
                </a:solidFill>
                <a:effectLst/>
                <a:latin typeface="Times New Roman" panose="02020603050405020304" pitchFamily="18" charset="0"/>
                <a:cs typeface="Times New Roman" panose="02020603050405020304" pitchFamily="18" charset="0"/>
              </a:rPr>
              <a:t>общественными финансами и государственным долгом Чувашской Республики»</a:t>
            </a:r>
          </a:p>
        </p:txBody>
      </p:sp>
      <p:cxnSp>
        <p:nvCxnSpPr>
          <p:cNvPr id="55" name="Прямая соединительная линия 5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pSp>
        <p:nvGrpSpPr>
          <p:cNvPr id="61" name="Группа 60"/>
          <p:cNvGrpSpPr/>
          <p:nvPr/>
        </p:nvGrpSpPr>
        <p:grpSpPr>
          <a:xfrm>
            <a:off x="4140000" y="3233388"/>
            <a:ext cx="3060000" cy="367429"/>
            <a:chOff x="2" y="594331"/>
            <a:chExt cx="2177202"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4" name="Скругленный прямоугольник 63"/>
            <p:cNvSpPr/>
            <p:nvPr/>
          </p:nvSpPr>
          <p:spPr>
            <a:xfrm>
              <a:off x="2" y="594331"/>
              <a:ext cx="2177202" cy="367429"/>
            </a:xfrm>
            <a:prstGeom prst="roundRect">
              <a:avLst>
                <a:gd name="adj" fmla="val 10000"/>
              </a:avLst>
            </a:prstGeom>
            <a:grpFill/>
            <a:ln>
              <a:noFill/>
            </a:ln>
          </p:spPr>
          <p:style>
            <a:lnRef idx="1">
              <a:schemeClr val="accent2"/>
            </a:lnRef>
            <a:fillRef idx="2">
              <a:schemeClr val="accent2"/>
            </a:fillRef>
            <a:effectRef idx="1">
              <a:schemeClr val="accent2"/>
            </a:effectRef>
            <a:fontRef idx="minor">
              <a:schemeClr val="dk1"/>
            </a:fontRef>
          </p:style>
        </p:sp>
        <p:sp>
          <p:nvSpPr>
            <p:cNvPr id="65" name="Скругленный прямоугольник 4"/>
            <p:cNvSpPr/>
            <p:nvPr/>
          </p:nvSpPr>
          <p:spPr>
            <a:xfrm>
              <a:off x="10764" y="605093"/>
              <a:ext cx="2155678" cy="345905"/>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66" name="Группа 65"/>
          <p:cNvGrpSpPr/>
          <p:nvPr/>
        </p:nvGrpSpPr>
        <p:grpSpPr>
          <a:xfrm>
            <a:off x="7347164" y="3230794"/>
            <a:ext cx="727075" cy="367429"/>
            <a:chOff x="2448266" y="614264"/>
            <a:chExt cx="853593" cy="36742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70" name="Скругленный прямоугольник 69"/>
            <p:cNvSpPr/>
            <p:nvPr/>
          </p:nvSpPr>
          <p:spPr>
            <a:xfrm>
              <a:off x="2448266" y="614264"/>
              <a:ext cx="853593" cy="367429"/>
            </a:xfrm>
            <a:prstGeom prst="roundRect">
              <a:avLst>
                <a:gd name="adj" fmla="val 10000"/>
              </a:avLst>
            </a:prstGeom>
            <a:grpFill/>
            <a:ln>
              <a:noFill/>
            </a:ln>
          </p:spPr>
          <p:style>
            <a:lnRef idx="1">
              <a:schemeClr val="accent3"/>
            </a:lnRef>
            <a:fillRef idx="2">
              <a:schemeClr val="accent3"/>
            </a:fillRef>
            <a:effectRef idx="1">
              <a:schemeClr val="accent3"/>
            </a:effectRef>
            <a:fontRef idx="minor">
              <a:schemeClr val="dk1"/>
            </a:fontRef>
          </p:style>
        </p:sp>
        <p:sp>
          <p:nvSpPr>
            <p:cNvPr id="71" name="Скругленный прямоугольник 4"/>
            <p:cNvSpPr/>
            <p:nvPr/>
          </p:nvSpPr>
          <p:spPr>
            <a:xfrm>
              <a:off x="2459028" y="625026"/>
              <a:ext cx="832069" cy="345905"/>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План</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67" name="Группа 66"/>
          <p:cNvGrpSpPr/>
          <p:nvPr/>
        </p:nvGrpSpPr>
        <p:grpSpPr>
          <a:xfrm>
            <a:off x="8234489" y="3222275"/>
            <a:ext cx="790447" cy="378542"/>
            <a:chOff x="3444032" y="622413"/>
            <a:chExt cx="851765" cy="334027"/>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68" name="Скругленный прямоугольник 67"/>
            <p:cNvSpPr/>
            <p:nvPr/>
          </p:nvSpPr>
          <p:spPr>
            <a:xfrm>
              <a:off x="3444032" y="622413"/>
              <a:ext cx="851765" cy="334027"/>
            </a:xfrm>
            <a:prstGeom prst="roundRect">
              <a:avLst>
                <a:gd name="adj" fmla="val 10000"/>
              </a:avLst>
            </a:prstGeom>
            <a:grpFill/>
            <a:ln>
              <a:noFill/>
            </a:ln>
          </p:spPr>
          <p:style>
            <a:lnRef idx="1">
              <a:schemeClr val="accent4"/>
            </a:lnRef>
            <a:fillRef idx="2">
              <a:schemeClr val="accent4"/>
            </a:fillRef>
            <a:effectRef idx="1">
              <a:schemeClr val="accent4"/>
            </a:effectRef>
            <a:fontRef idx="minor">
              <a:schemeClr val="dk1"/>
            </a:fontRef>
          </p:style>
        </p:sp>
        <p:sp>
          <p:nvSpPr>
            <p:cNvPr id="69" name="Скругленный прямоугольник 6"/>
            <p:cNvSpPr/>
            <p:nvPr/>
          </p:nvSpPr>
          <p:spPr>
            <a:xfrm>
              <a:off x="3453815" y="632196"/>
              <a:ext cx="832199" cy="314461"/>
            </a:xfrm>
            <a:prstGeom prst="rect">
              <a:avLst/>
            </a:prstGeom>
            <a:grpFill/>
          </p:spPr>
          <p:style>
            <a:lnRef idx="0">
              <a:scrgbClr r="0" g="0" b="0"/>
            </a:lnRef>
            <a:fillRef idx="0">
              <a:scrgbClr r="0" g="0" b="0"/>
            </a:fillRef>
            <a:effectRef idx="0">
              <a:scrgbClr r="0" g="0" b="0"/>
            </a:effectRef>
            <a:fontRef idx="minor">
              <a:schemeClr val="dk1"/>
            </a:fontRef>
          </p:style>
          <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ru-RU" sz="1500" b="1" kern="1200" dirty="0" smtClean="0">
                  <a:solidFill>
                    <a:schemeClr val="tx1"/>
                  </a:solidFill>
                  <a:latin typeface="Times New Roman" panose="02020603050405020304" pitchFamily="18" charset="0"/>
                  <a:cs typeface="Times New Roman" panose="02020603050405020304" pitchFamily="18" charset="0"/>
                </a:rPr>
                <a:t>Факт</a:t>
              </a:r>
              <a:endParaRPr lang="ru-RU" sz="1500" b="1" kern="1200" dirty="0">
                <a:solidFill>
                  <a:schemeClr val="tx1"/>
                </a:solidFill>
                <a:latin typeface="Times New Roman" panose="02020603050405020304" pitchFamily="18" charset="0"/>
                <a:cs typeface="Times New Roman" panose="02020603050405020304" pitchFamily="18" charset="0"/>
              </a:endParaRPr>
            </a:p>
          </p:txBody>
        </p:sp>
      </p:grpSp>
      <p:sp>
        <p:nvSpPr>
          <p:cNvPr id="72" name="TextBox 71"/>
          <p:cNvSpPr txBox="1"/>
          <p:nvPr/>
        </p:nvSpPr>
        <p:spPr>
          <a:xfrm>
            <a:off x="178942" y="5788256"/>
            <a:ext cx="3810276" cy="715089"/>
          </a:xfrm>
          <a:prstGeom prst="wedgeRoundRectCallout">
            <a:avLst>
              <a:gd name="adj1" fmla="val 40928"/>
              <a:gd name="adj2" fmla="val -65758"/>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900" dirty="0" smtClean="0">
                <a:latin typeface="Times New Roman" panose="02020603050405020304" pitchFamily="18" charset="0"/>
                <a:cs typeface="Times New Roman" panose="02020603050405020304" pitchFamily="18" charset="0"/>
              </a:rPr>
              <a:t>* низкое </a:t>
            </a:r>
            <a:r>
              <a:rPr lang="ru-RU" sz="900" dirty="0">
                <a:latin typeface="Times New Roman" panose="02020603050405020304" pitchFamily="18" charset="0"/>
                <a:cs typeface="Times New Roman" panose="02020603050405020304" pitchFamily="18" charset="0"/>
              </a:rPr>
              <a:t>освоение в </a:t>
            </a:r>
            <a:r>
              <a:rPr lang="ru-RU" sz="900" dirty="0" smtClean="0">
                <a:latin typeface="Times New Roman" panose="02020603050405020304" pitchFamily="18" charset="0"/>
                <a:cs typeface="Times New Roman" panose="02020603050405020304" pitchFamily="18" charset="0"/>
              </a:rPr>
              <a:t>связи с экономией по обслуживанию государственного долга, неиспользованием созданного резервного фонда</a:t>
            </a:r>
          </a:p>
          <a:p>
            <a:pPr algn="just"/>
            <a:r>
              <a:rPr lang="ru-RU" sz="900" dirty="0" smtClean="0">
                <a:latin typeface="Times New Roman" panose="02020603050405020304" pitchFamily="18" charset="0"/>
                <a:cs typeface="Times New Roman" panose="02020603050405020304" pitchFamily="18" charset="0"/>
              </a:rPr>
              <a:t>** низкое освоение в связи с экономией по результатам торгов</a:t>
            </a:r>
          </a:p>
        </p:txBody>
      </p:sp>
      <p:graphicFrame>
        <p:nvGraphicFramePr>
          <p:cNvPr id="74" name="Диаграмма 73"/>
          <p:cNvGraphicFramePr>
            <a:graphicFrameLocks/>
          </p:cNvGraphicFramePr>
          <p:nvPr>
            <p:extLst>
              <p:ext uri="{D42A27DB-BD31-4B8C-83A1-F6EECF244321}">
                <p14:modId xmlns:p14="http://schemas.microsoft.com/office/powerpoint/2010/main" val="974589337"/>
              </p:ext>
            </p:extLst>
          </p:nvPr>
        </p:nvGraphicFramePr>
        <p:xfrm>
          <a:off x="33363" y="2804870"/>
          <a:ext cx="4082559" cy="291631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002232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66675" y="2684251"/>
            <a:ext cx="4483100" cy="620712"/>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100" dirty="0">
                <a:solidFill>
                  <a:schemeClr val="tx1"/>
                </a:solidFill>
                <a:latin typeface="Times New Roman" panose="02020603050405020304" pitchFamily="18" charset="0"/>
                <a:cs typeface="Times New Roman" panose="02020603050405020304" pitchFamily="18" charset="0"/>
              </a:rPr>
              <a:t>Удельный вес программных расходов республиканского бюджета Чувашской Республики в общем объеме расходов республиканского бюджета Чувашской Республики, %</a:t>
            </a:r>
          </a:p>
        </p:txBody>
      </p:sp>
      <p:sp>
        <p:nvSpPr>
          <p:cNvPr id="24" name="Скругленный прямоугольник 23"/>
          <p:cNvSpPr/>
          <p:nvPr/>
        </p:nvSpPr>
        <p:spPr>
          <a:xfrm>
            <a:off x="66675" y="3443843"/>
            <a:ext cx="4479157" cy="728663"/>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Отношение государственного долга Чувашской Республики к доходам республиканского бюджета Чувашской Республики (без учета утвержденного объема безвозмездных поступлений), %</a:t>
            </a:r>
          </a:p>
        </p:txBody>
      </p:sp>
      <p:sp>
        <p:nvSpPr>
          <p:cNvPr id="33" name="Скругленный прямоугольник 32"/>
          <p:cNvSpPr/>
          <p:nvPr/>
        </p:nvSpPr>
        <p:spPr>
          <a:xfrm>
            <a:off x="66675" y="4344776"/>
            <a:ext cx="4487043" cy="542925"/>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Объем налоговых и неналоговых доходов консолидированного бюджета Чувашской Республики, млн. руб.</a:t>
            </a:r>
          </a:p>
        </p:txBody>
      </p:sp>
      <p:sp>
        <p:nvSpPr>
          <p:cNvPr id="35" name="Скругленный прямоугольник 34"/>
          <p:cNvSpPr/>
          <p:nvPr/>
        </p:nvSpPr>
        <p:spPr>
          <a:xfrm>
            <a:off x="66675" y="5157788"/>
            <a:ext cx="4506758" cy="542925"/>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100" dirty="0">
                <a:solidFill>
                  <a:schemeClr val="tx1"/>
                </a:solidFill>
                <a:latin typeface="Times New Roman" panose="02020603050405020304" pitchFamily="18" charset="0"/>
                <a:cs typeface="Times New Roman" panose="02020603050405020304" pitchFamily="18" charset="0"/>
              </a:rPr>
              <a:t>Темп роста налоговых и неналоговых доходов республиканского бюджета Чувашской Республики (% к предыдущему году)</a:t>
            </a:r>
          </a:p>
        </p:txBody>
      </p:sp>
      <p:sp>
        <p:nvSpPr>
          <p:cNvPr id="36" name="Скругленный прямоугольник 35"/>
          <p:cNvSpPr/>
          <p:nvPr/>
        </p:nvSpPr>
        <p:spPr>
          <a:xfrm>
            <a:off x="66675" y="5843588"/>
            <a:ext cx="4522529" cy="798512"/>
          </a:xfrm>
          <a:prstGeom prst="roundRect">
            <a:avLst/>
          </a:prstGeom>
          <a:ln/>
        </p:spPr>
        <p:style>
          <a:lnRef idx="1">
            <a:schemeClr val="accent2"/>
          </a:lnRef>
          <a:fillRef idx="2">
            <a:schemeClr val="accent2"/>
          </a:fillRef>
          <a:effectRef idx="1">
            <a:schemeClr val="accent2"/>
          </a:effectRef>
          <a:fontRef idx="minor">
            <a:schemeClr val="dk1"/>
          </a:fontRef>
        </p:style>
        <p:txBody>
          <a:bodyPr anchor="ctr"/>
          <a:lstStyle/>
          <a:p>
            <a:pPr>
              <a:defRPr/>
            </a:pPr>
            <a:r>
              <a:rPr lang="ru-RU" sz="1100" dirty="0">
                <a:solidFill>
                  <a:schemeClr val="tx1"/>
                </a:solidFill>
                <a:latin typeface="Times New Roman" panose="02020603050405020304" pitchFamily="18" charset="0"/>
                <a:cs typeface="Times New Roman" panose="02020603050405020304" pitchFamily="18" charset="0"/>
              </a:rPr>
              <a:t>Доля просроченной задолженности по бюджетным кредитам, предоставленным из федерального бюджета, в общем объеме задолженности по бюджетным кредитам, предоставленным из федерального бюджета, %</a:t>
            </a:r>
          </a:p>
        </p:txBody>
      </p:sp>
      <p:sp>
        <p:nvSpPr>
          <p:cNvPr id="11" name="Скругленный прямоугольник 10"/>
          <p:cNvSpPr/>
          <p:nvPr/>
        </p:nvSpPr>
        <p:spPr>
          <a:xfrm>
            <a:off x="125821" y="1580766"/>
            <a:ext cx="2592387" cy="504825"/>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r>
              <a:rPr lang="ru-RU" sz="1400" b="1" dirty="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2613" y="1112464"/>
            <a:ext cx="1830928" cy="1161870"/>
          </a:xfrm>
          <a:prstGeom prst="rect">
            <a:avLst/>
          </a:prstGeom>
          <a:ln>
            <a:noFill/>
          </a:ln>
          <a:effectLst>
            <a:softEdge rad="112500"/>
          </a:effectLst>
        </p:spPr>
      </p:pic>
      <p:grpSp>
        <p:nvGrpSpPr>
          <p:cNvPr id="240651" name="Группа 11"/>
          <p:cNvGrpSpPr>
            <a:grpSpLocks/>
          </p:cNvGrpSpPr>
          <p:nvPr/>
        </p:nvGrpSpPr>
        <p:grpSpPr bwMode="auto">
          <a:xfrm>
            <a:off x="4684713" y="964737"/>
            <a:ext cx="4419600" cy="728662"/>
            <a:chOff x="2242" y="3328"/>
            <a:chExt cx="4546105" cy="750880"/>
          </a:xfrm>
          <a:effectLst/>
        </p:grpSpPr>
        <p:sp>
          <p:nvSpPr>
            <p:cNvPr id="13" name="Скругленный прямоугольник 12"/>
            <p:cNvSpPr/>
            <p:nvPr/>
          </p:nvSpPr>
          <p:spPr>
            <a:xfrm>
              <a:off x="2242" y="3328"/>
              <a:ext cx="4546105" cy="750880"/>
            </a:xfrm>
            <a:prstGeom prst="roundRect">
              <a:avLst/>
            </a:prstGeom>
          </p:spPr>
          <p:style>
            <a:lnRef idx="3">
              <a:schemeClr val="lt1"/>
            </a:lnRef>
            <a:fillRef idx="1">
              <a:schemeClr val="accent2"/>
            </a:fillRef>
            <a:effectRef idx="1">
              <a:schemeClr val="accent2"/>
            </a:effectRef>
            <a:fontRef idx="minor">
              <a:schemeClr val="lt1"/>
            </a:fontRef>
          </p:style>
        </p:sp>
        <p:sp>
          <p:nvSpPr>
            <p:cNvPr id="14" name="Скругленный прямоугольник 4"/>
            <p:cNvSpPr/>
            <p:nvPr/>
          </p:nvSpPr>
          <p:spPr>
            <a:xfrm>
              <a:off x="24465" y="24594"/>
              <a:ext cx="4501660" cy="708347"/>
            </a:xfrm>
            <a:prstGeom prst="roundRect">
              <a:avLst/>
            </a:prstGeom>
          </p:spPr>
          <p:style>
            <a:lnRef idx="3">
              <a:schemeClr val="lt1"/>
            </a:lnRef>
            <a:fillRef idx="1">
              <a:schemeClr val="accent2"/>
            </a:fillRef>
            <a:effectRef idx="1">
              <a:schemeClr val="accent2"/>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p>
          </p:txBody>
        </p:sp>
      </p:grpSp>
      <p:grpSp>
        <p:nvGrpSpPr>
          <p:cNvPr id="240653" name="Группа 18"/>
          <p:cNvGrpSpPr>
            <a:grpSpLocks/>
          </p:cNvGrpSpPr>
          <p:nvPr/>
        </p:nvGrpSpPr>
        <p:grpSpPr bwMode="auto">
          <a:xfrm>
            <a:off x="4635501" y="1855788"/>
            <a:ext cx="850900" cy="720000"/>
            <a:chOff x="929823" y="789173"/>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20" name="Скругленный прямоугольник 19"/>
            <p:cNvSpPr/>
            <p:nvPr/>
          </p:nvSpPr>
          <p:spPr>
            <a:xfrm>
              <a:off x="929823" y="78917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1" name="Скругленный прямоугольник 4"/>
            <p:cNvSpPr/>
            <p:nvPr/>
          </p:nvSpPr>
          <p:spPr>
            <a:xfrm>
              <a:off x="952037" y="81139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a:solidFill>
                    <a:schemeClr val="tx1"/>
                  </a:solidFill>
                  <a:latin typeface="Times New Roman" panose="02020603050405020304" pitchFamily="18" charset="0"/>
                  <a:cs typeface="Times New Roman" panose="02020603050405020304" pitchFamily="18" charset="0"/>
                </a:rPr>
                <a:t>2016 </a:t>
              </a:r>
            </a:p>
            <a:p>
              <a:pPr algn="ctr" defTabSz="622300">
                <a:lnSpc>
                  <a:spcPct val="90000"/>
                </a:lnSpc>
                <a:spcAft>
                  <a:spcPct val="35000"/>
                </a:spcAft>
                <a:defRPr/>
              </a:pPr>
              <a:r>
                <a:rPr lang="ru-RU" sz="1400" b="1" dirty="0">
                  <a:solidFill>
                    <a:schemeClr val="tx1"/>
                  </a:solidFill>
                  <a:latin typeface="Times New Roman" panose="02020603050405020304" pitchFamily="18" charset="0"/>
                  <a:cs typeface="Times New Roman" panose="02020603050405020304" pitchFamily="18" charset="0"/>
                </a:rPr>
                <a:t>план</a:t>
              </a:r>
            </a:p>
          </p:txBody>
        </p:sp>
      </p:grpSp>
      <p:grpSp>
        <p:nvGrpSpPr>
          <p:cNvPr id="240654" name="Группа 21"/>
          <p:cNvGrpSpPr>
            <a:grpSpLocks/>
          </p:cNvGrpSpPr>
          <p:nvPr/>
        </p:nvGrpSpPr>
        <p:grpSpPr bwMode="auto">
          <a:xfrm>
            <a:off x="5599113" y="1855788"/>
            <a:ext cx="850900" cy="720000"/>
            <a:chOff x="929823" y="789173"/>
            <a:chExt cx="850461" cy="750880"/>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23" name="Скругленный прямоугольник 22"/>
            <p:cNvSpPr/>
            <p:nvPr/>
          </p:nvSpPr>
          <p:spPr>
            <a:xfrm>
              <a:off x="929823" y="78917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5" name="Скругленный прямоугольник 4"/>
            <p:cNvSpPr/>
            <p:nvPr/>
          </p:nvSpPr>
          <p:spPr>
            <a:xfrm>
              <a:off x="952037" y="81139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a:solidFill>
                    <a:schemeClr val="tx1"/>
                  </a:solidFill>
                  <a:latin typeface="Times New Roman" panose="02020603050405020304" pitchFamily="18" charset="0"/>
                  <a:cs typeface="Times New Roman" panose="02020603050405020304" pitchFamily="18" charset="0"/>
                </a:rPr>
                <a:t>2016 </a:t>
              </a:r>
            </a:p>
            <a:p>
              <a:pPr algn="ctr" defTabSz="622300">
                <a:lnSpc>
                  <a:spcPct val="90000"/>
                </a:lnSpc>
                <a:spcAft>
                  <a:spcPct val="35000"/>
                </a:spcAft>
                <a:defRPr/>
              </a:pPr>
              <a:r>
                <a:rPr lang="ru-RU" sz="1400" b="1" dirty="0">
                  <a:solidFill>
                    <a:schemeClr val="tx1"/>
                  </a:solidFill>
                  <a:latin typeface="Times New Roman" panose="02020603050405020304" pitchFamily="18" charset="0"/>
                  <a:cs typeface="Times New Roman" panose="02020603050405020304" pitchFamily="18" charset="0"/>
                </a:rPr>
                <a:t>факт</a:t>
              </a:r>
            </a:p>
          </p:txBody>
        </p:sp>
      </p:grpSp>
      <p:grpSp>
        <p:nvGrpSpPr>
          <p:cNvPr id="240655" name="Группа 25"/>
          <p:cNvGrpSpPr>
            <a:grpSpLocks/>
          </p:cNvGrpSpPr>
          <p:nvPr/>
        </p:nvGrpSpPr>
        <p:grpSpPr bwMode="auto">
          <a:xfrm>
            <a:off x="6515894" y="1855788"/>
            <a:ext cx="849313" cy="720000"/>
            <a:chOff x="1707709" y="944699"/>
            <a:chExt cx="850461" cy="75016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27" name="Скругленный прямоугольник 26"/>
            <p:cNvSpPr/>
            <p:nvPr/>
          </p:nvSpPr>
          <p:spPr>
            <a:xfrm>
              <a:off x="1707709" y="944699"/>
              <a:ext cx="850461" cy="75016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8" name="Скругленный прямоугольник 4"/>
            <p:cNvSpPr/>
            <p:nvPr/>
          </p:nvSpPr>
          <p:spPr>
            <a:xfrm>
              <a:off x="1742681" y="990790"/>
              <a:ext cx="770979" cy="656728"/>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a:solidFill>
                    <a:schemeClr val="tx1"/>
                  </a:solidFill>
                  <a:latin typeface="Times New Roman" panose="02020603050405020304" pitchFamily="18" charset="0"/>
                  <a:cs typeface="Times New Roman" panose="02020603050405020304" pitchFamily="18" charset="0"/>
                </a:rPr>
                <a:t>2017</a:t>
              </a:r>
            </a:p>
          </p:txBody>
        </p:sp>
      </p:grpSp>
      <p:grpSp>
        <p:nvGrpSpPr>
          <p:cNvPr id="240656" name="Группа 28"/>
          <p:cNvGrpSpPr>
            <a:grpSpLocks/>
          </p:cNvGrpSpPr>
          <p:nvPr/>
        </p:nvGrpSpPr>
        <p:grpSpPr bwMode="auto">
          <a:xfrm>
            <a:off x="8292306" y="1855788"/>
            <a:ext cx="792000" cy="720000"/>
            <a:chOff x="1864843" y="713110"/>
            <a:chExt cx="850461" cy="750969"/>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0" name="Скругленный прямоугольник 29"/>
            <p:cNvSpPr/>
            <p:nvPr/>
          </p:nvSpPr>
          <p:spPr>
            <a:xfrm>
              <a:off x="1864843" y="713110"/>
              <a:ext cx="850461" cy="750969"/>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 name="Скругленный прямоугольник 4"/>
            <p:cNvSpPr/>
            <p:nvPr/>
          </p:nvSpPr>
          <p:spPr>
            <a:xfrm>
              <a:off x="1914844" y="811546"/>
              <a:ext cx="765553" cy="652533"/>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a:solidFill>
                    <a:schemeClr val="tx1"/>
                  </a:solidFill>
                  <a:latin typeface="Times New Roman" panose="02020603050405020304" pitchFamily="18" charset="0"/>
                  <a:cs typeface="Times New Roman" panose="02020603050405020304" pitchFamily="18" charset="0"/>
                </a:rPr>
                <a:t>2019</a:t>
              </a:r>
            </a:p>
          </p:txBody>
        </p:sp>
      </p:grpSp>
      <p:grpSp>
        <p:nvGrpSpPr>
          <p:cNvPr id="240657" name="Группа 31"/>
          <p:cNvGrpSpPr>
            <a:grpSpLocks/>
          </p:cNvGrpSpPr>
          <p:nvPr/>
        </p:nvGrpSpPr>
        <p:grpSpPr bwMode="auto">
          <a:xfrm>
            <a:off x="7395369" y="1855788"/>
            <a:ext cx="850900" cy="720000"/>
            <a:chOff x="1851723" y="789173"/>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4" name="Скругленный прямоугольник 33"/>
            <p:cNvSpPr/>
            <p:nvPr/>
          </p:nvSpPr>
          <p:spPr>
            <a:xfrm>
              <a:off x="1851723" y="78917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 name="Скругленный прямоугольник 4"/>
            <p:cNvSpPr/>
            <p:nvPr/>
          </p:nvSpPr>
          <p:spPr>
            <a:xfrm>
              <a:off x="1873937" y="81139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53340" tIns="53340" rIns="53340" bIns="53340" spcCol="1270" anchor="ctr"/>
            <a:lstStyle/>
            <a:p>
              <a:pPr algn="ctr" defTabSz="622300">
                <a:lnSpc>
                  <a:spcPct val="90000"/>
                </a:lnSpc>
                <a:spcAft>
                  <a:spcPct val="35000"/>
                </a:spcAft>
                <a:defRPr/>
              </a:pPr>
              <a:r>
                <a:rPr lang="ru-RU" sz="1400" b="1" dirty="0">
                  <a:solidFill>
                    <a:schemeClr val="tx1"/>
                  </a:solidFill>
                  <a:latin typeface="Times New Roman" panose="02020603050405020304" pitchFamily="18" charset="0"/>
                  <a:cs typeface="Times New Roman" panose="02020603050405020304" pitchFamily="18" charset="0"/>
                </a:rPr>
                <a:t>2018</a:t>
              </a:r>
            </a:p>
          </p:txBody>
        </p:sp>
      </p:grpSp>
      <p:grpSp>
        <p:nvGrpSpPr>
          <p:cNvPr id="240663" name="Группа 52"/>
          <p:cNvGrpSpPr>
            <a:grpSpLocks/>
          </p:cNvGrpSpPr>
          <p:nvPr/>
        </p:nvGrpSpPr>
        <p:grpSpPr bwMode="auto">
          <a:xfrm>
            <a:off x="4635501" y="2668588"/>
            <a:ext cx="850900" cy="684000"/>
            <a:chOff x="929823" y="1575018"/>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54" name="Скругленный прямоугольник 53"/>
            <p:cNvSpPr/>
            <p:nvPr/>
          </p:nvSpPr>
          <p:spPr>
            <a:xfrm>
              <a:off x="929823" y="1575018"/>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5" name="Скругленный прямоугольник 4"/>
            <p:cNvSpPr/>
            <p:nvPr/>
          </p:nvSpPr>
          <p:spPr>
            <a:xfrm>
              <a:off x="952037" y="1597243"/>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98</a:t>
              </a:r>
              <a:r>
                <a:rPr lang="en-US" sz="1300" b="1" dirty="0">
                  <a:solidFill>
                    <a:schemeClr val="tx1"/>
                  </a:solidFill>
                  <a:latin typeface="Times New Roman" panose="02020603050405020304" pitchFamily="18" charset="0"/>
                  <a:cs typeface="Times New Roman" panose="02020603050405020304" pitchFamily="18" charset="0"/>
                </a:rPr>
                <a:t>,0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64" name="Группа 55"/>
          <p:cNvGrpSpPr>
            <a:grpSpLocks/>
          </p:cNvGrpSpPr>
          <p:nvPr/>
        </p:nvGrpSpPr>
        <p:grpSpPr bwMode="auto">
          <a:xfrm>
            <a:off x="4635501" y="3471863"/>
            <a:ext cx="850900" cy="684000"/>
            <a:chOff x="929823" y="2360863"/>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57" name="Скругленный прямоугольник 56"/>
            <p:cNvSpPr/>
            <p:nvPr/>
          </p:nvSpPr>
          <p:spPr>
            <a:xfrm>
              <a:off x="929823" y="236086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58" name="Скругленный прямоугольник 4"/>
            <p:cNvSpPr/>
            <p:nvPr/>
          </p:nvSpPr>
          <p:spPr>
            <a:xfrm>
              <a:off x="952037" y="238308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73,6</a:t>
              </a:r>
            </a:p>
          </p:txBody>
        </p:sp>
      </p:grpSp>
      <p:grpSp>
        <p:nvGrpSpPr>
          <p:cNvPr id="240665" name="Группа 58"/>
          <p:cNvGrpSpPr>
            <a:grpSpLocks/>
          </p:cNvGrpSpPr>
          <p:nvPr/>
        </p:nvGrpSpPr>
        <p:grpSpPr bwMode="auto">
          <a:xfrm>
            <a:off x="4635501" y="4270375"/>
            <a:ext cx="849313" cy="684000"/>
            <a:chOff x="929823" y="3146709"/>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60" name="Скругленный прямоугольник 59"/>
            <p:cNvSpPr/>
            <p:nvPr/>
          </p:nvSpPr>
          <p:spPr>
            <a:xfrm>
              <a:off x="929823" y="314670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1" name="Скругленный прямоугольник 4"/>
            <p:cNvSpPr/>
            <p:nvPr/>
          </p:nvSpPr>
          <p:spPr>
            <a:xfrm>
              <a:off x="952078" y="3168934"/>
              <a:ext cx="805951"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30 001,4</a:t>
              </a:r>
            </a:p>
          </p:txBody>
        </p:sp>
      </p:grpSp>
      <p:grpSp>
        <p:nvGrpSpPr>
          <p:cNvPr id="240666" name="Группа 61"/>
          <p:cNvGrpSpPr>
            <a:grpSpLocks/>
          </p:cNvGrpSpPr>
          <p:nvPr/>
        </p:nvGrpSpPr>
        <p:grpSpPr bwMode="auto">
          <a:xfrm>
            <a:off x="4635501" y="5092700"/>
            <a:ext cx="850900" cy="684000"/>
            <a:chOff x="929823" y="3932554"/>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63" name="Скругленный прямоугольник 62"/>
            <p:cNvSpPr/>
            <p:nvPr/>
          </p:nvSpPr>
          <p:spPr>
            <a:xfrm>
              <a:off x="929823" y="3932554"/>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4" name="Скругленный прямоугольник 4"/>
            <p:cNvSpPr/>
            <p:nvPr/>
          </p:nvSpPr>
          <p:spPr>
            <a:xfrm>
              <a:off x="952037" y="3954779"/>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102,7</a:t>
              </a:r>
            </a:p>
          </p:txBody>
        </p:sp>
      </p:grpSp>
      <p:grpSp>
        <p:nvGrpSpPr>
          <p:cNvPr id="240667" name="Группа 64"/>
          <p:cNvGrpSpPr>
            <a:grpSpLocks/>
          </p:cNvGrpSpPr>
          <p:nvPr/>
        </p:nvGrpSpPr>
        <p:grpSpPr bwMode="auto">
          <a:xfrm>
            <a:off x="4635501" y="5913438"/>
            <a:ext cx="850900" cy="648000"/>
            <a:chOff x="929823" y="4718399"/>
            <a:chExt cx="850461" cy="750880"/>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66" name="Скругленный прямоугольник 65"/>
            <p:cNvSpPr/>
            <p:nvPr/>
          </p:nvSpPr>
          <p:spPr>
            <a:xfrm>
              <a:off x="929823" y="471839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7" name="Скругленный прямоугольник 4"/>
            <p:cNvSpPr/>
            <p:nvPr/>
          </p:nvSpPr>
          <p:spPr>
            <a:xfrm>
              <a:off x="952037" y="4740624"/>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grpSp>
        <p:nvGrpSpPr>
          <p:cNvPr id="240668" name="Группа 67"/>
          <p:cNvGrpSpPr>
            <a:grpSpLocks/>
          </p:cNvGrpSpPr>
          <p:nvPr/>
        </p:nvGrpSpPr>
        <p:grpSpPr bwMode="auto">
          <a:xfrm>
            <a:off x="5599113" y="2668588"/>
            <a:ext cx="850900" cy="684000"/>
            <a:chOff x="929823" y="1575018"/>
            <a:chExt cx="850461" cy="750880"/>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69" name="Скругленный прямоугольник 68"/>
            <p:cNvSpPr/>
            <p:nvPr/>
          </p:nvSpPr>
          <p:spPr>
            <a:xfrm>
              <a:off x="929823" y="1575018"/>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0" name="Скругленный прямоугольник 4"/>
            <p:cNvSpPr/>
            <p:nvPr/>
          </p:nvSpPr>
          <p:spPr>
            <a:xfrm>
              <a:off x="952037" y="1597243"/>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100</a:t>
              </a:r>
              <a:r>
                <a:rPr lang="en-US" sz="1300" b="1" dirty="0">
                  <a:solidFill>
                    <a:schemeClr val="tx1"/>
                  </a:solidFill>
                  <a:latin typeface="Times New Roman" panose="02020603050405020304" pitchFamily="18" charset="0"/>
                  <a:cs typeface="Times New Roman" panose="02020603050405020304" pitchFamily="18" charset="0"/>
                </a:rPr>
                <a:t>,0</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69" name="Группа 70"/>
          <p:cNvGrpSpPr>
            <a:grpSpLocks/>
          </p:cNvGrpSpPr>
          <p:nvPr/>
        </p:nvGrpSpPr>
        <p:grpSpPr bwMode="auto">
          <a:xfrm>
            <a:off x="5599113" y="3471863"/>
            <a:ext cx="850900" cy="684000"/>
            <a:chOff x="929823" y="2360863"/>
            <a:chExt cx="850461" cy="750880"/>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72" name="Скругленный прямоугольник 71"/>
            <p:cNvSpPr/>
            <p:nvPr/>
          </p:nvSpPr>
          <p:spPr>
            <a:xfrm>
              <a:off x="929823" y="236086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3" name="Скругленный прямоугольник 4"/>
            <p:cNvSpPr/>
            <p:nvPr/>
          </p:nvSpPr>
          <p:spPr>
            <a:xfrm>
              <a:off x="952037" y="238308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en-US" sz="1300" b="1" dirty="0">
                  <a:solidFill>
                    <a:schemeClr val="tx1"/>
                  </a:solidFill>
                  <a:latin typeface="Times New Roman" panose="02020603050405020304" pitchFamily="18" charset="0"/>
                  <a:cs typeface="Times New Roman" panose="02020603050405020304" pitchFamily="18" charset="0"/>
                </a:rPr>
                <a:t>55</a:t>
              </a:r>
              <a:r>
                <a:rPr lang="ru-RU" sz="1300" b="1" dirty="0">
                  <a:solidFill>
                    <a:schemeClr val="tx1"/>
                  </a:solidFill>
                  <a:latin typeface="Times New Roman" panose="02020603050405020304" pitchFamily="18" charset="0"/>
                  <a:cs typeface="Times New Roman" panose="02020603050405020304" pitchFamily="18" charset="0"/>
                </a:rPr>
                <a:t>,6</a:t>
              </a:r>
            </a:p>
          </p:txBody>
        </p:sp>
      </p:grpSp>
      <p:grpSp>
        <p:nvGrpSpPr>
          <p:cNvPr id="240670" name="Группа 73"/>
          <p:cNvGrpSpPr>
            <a:grpSpLocks/>
          </p:cNvGrpSpPr>
          <p:nvPr/>
        </p:nvGrpSpPr>
        <p:grpSpPr bwMode="auto">
          <a:xfrm>
            <a:off x="5599113" y="4270375"/>
            <a:ext cx="849313" cy="684000"/>
            <a:chOff x="929823" y="3146709"/>
            <a:chExt cx="850461" cy="750880"/>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75" name="Скругленный прямоугольник 74"/>
            <p:cNvSpPr/>
            <p:nvPr/>
          </p:nvSpPr>
          <p:spPr>
            <a:xfrm>
              <a:off x="929823" y="314670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6" name="Скругленный прямоугольник 4"/>
            <p:cNvSpPr/>
            <p:nvPr/>
          </p:nvSpPr>
          <p:spPr>
            <a:xfrm>
              <a:off x="952078" y="3168934"/>
              <a:ext cx="805951"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3</a:t>
              </a:r>
              <a:r>
                <a:rPr lang="en-US" sz="1300" b="1" dirty="0">
                  <a:solidFill>
                    <a:schemeClr val="tx1"/>
                  </a:solidFill>
                  <a:latin typeface="Times New Roman" panose="02020603050405020304" pitchFamily="18" charset="0"/>
                  <a:cs typeface="Times New Roman" panose="02020603050405020304" pitchFamily="18" charset="0"/>
                </a:rPr>
                <a:t>3</a:t>
              </a:r>
              <a:r>
                <a:rPr lang="ru-RU" sz="1300" b="1" dirty="0">
                  <a:solidFill>
                    <a:schemeClr val="tx1"/>
                  </a:solidFill>
                  <a:latin typeface="Times New Roman" panose="02020603050405020304" pitchFamily="18" charset="0"/>
                  <a:cs typeface="Times New Roman" panose="02020603050405020304" pitchFamily="18" charset="0"/>
                </a:rPr>
                <a:t> </a:t>
              </a:r>
              <a:r>
                <a:rPr lang="en-US" sz="1300" b="1" dirty="0">
                  <a:solidFill>
                    <a:schemeClr val="tx1"/>
                  </a:solidFill>
                  <a:latin typeface="Times New Roman" panose="02020603050405020304" pitchFamily="18" charset="0"/>
                  <a:cs typeface="Times New Roman" panose="02020603050405020304" pitchFamily="18" charset="0"/>
                </a:rPr>
                <a:t>128</a:t>
              </a:r>
              <a:r>
                <a:rPr lang="ru-RU" sz="1300" b="1" dirty="0">
                  <a:solidFill>
                    <a:schemeClr val="tx1"/>
                  </a:solidFill>
                  <a:latin typeface="Times New Roman" panose="02020603050405020304" pitchFamily="18" charset="0"/>
                  <a:cs typeface="Times New Roman" panose="02020603050405020304" pitchFamily="18" charset="0"/>
                </a:rPr>
                <a:t>,4</a:t>
              </a:r>
            </a:p>
          </p:txBody>
        </p:sp>
      </p:grpSp>
      <p:grpSp>
        <p:nvGrpSpPr>
          <p:cNvPr id="240671" name="Группа 76"/>
          <p:cNvGrpSpPr>
            <a:grpSpLocks/>
          </p:cNvGrpSpPr>
          <p:nvPr/>
        </p:nvGrpSpPr>
        <p:grpSpPr bwMode="auto">
          <a:xfrm>
            <a:off x="5599113" y="5092700"/>
            <a:ext cx="850900" cy="684000"/>
            <a:chOff x="929823" y="3932554"/>
            <a:chExt cx="850461" cy="750880"/>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78" name="Скругленный прямоугольник 77"/>
            <p:cNvSpPr/>
            <p:nvPr/>
          </p:nvSpPr>
          <p:spPr>
            <a:xfrm>
              <a:off x="929823" y="3932554"/>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9" name="Скругленный прямоугольник 4"/>
            <p:cNvSpPr/>
            <p:nvPr/>
          </p:nvSpPr>
          <p:spPr>
            <a:xfrm>
              <a:off x="952037" y="3954779"/>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1</a:t>
              </a:r>
              <a:r>
                <a:rPr lang="en-US" sz="1300" b="1" dirty="0">
                  <a:solidFill>
                    <a:schemeClr val="tx1"/>
                  </a:solidFill>
                  <a:latin typeface="Times New Roman" panose="02020603050405020304" pitchFamily="18" charset="0"/>
                  <a:cs typeface="Times New Roman" panose="02020603050405020304" pitchFamily="18" charset="0"/>
                </a:rPr>
                <a:t>16</a:t>
              </a:r>
              <a:r>
                <a:rPr lang="ru-RU" sz="1300" b="1" dirty="0">
                  <a:solidFill>
                    <a:schemeClr val="tx1"/>
                  </a:solidFill>
                  <a:latin typeface="Times New Roman" panose="02020603050405020304" pitchFamily="18" charset="0"/>
                  <a:cs typeface="Times New Roman" panose="02020603050405020304" pitchFamily="18" charset="0"/>
                </a:rPr>
                <a:t>,</a:t>
              </a:r>
              <a:r>
                <a:rPr lang="en-US" sz="1300" b="1" dirty="0">
                  <a:solidFill>
                    <a:schemeClr val="tx1"/>
                  </a:solidFill>
                  <a:latin typeface="Times New Roman" panose="02020603050405020304" pitchFamily="18" charset="0"/>
                  <a:cs typeface="Times New Roman" panose="02020603050405020304" pitchFamily="18" charset="0"/>
                </a:rPr>
                <a:t>9</a:t>
              </a:r>
              <a:endParaRPr lang="ru-RU" sz="1300" b="1" dirty="0">
                <a:solidFill>
                  <a:schemeClr val="tx1"/>
                </a:solidFill>
                <a:latin typeface="Times New Roman" panose="02020603050405020304" pitchFamily="18" charset="0"/>
                <a:cs typeface="Times New Roman" panose="02020603050405020304" pitchFamily="18" charset="0"/>
              </a:endParaRPr>
            </a:p>
          </p:txBody>
        </p:sp>
      </p:grpSp>
      <p:grpSp>
        <p:nvGrpSpPr>
          <p:cNvPr id="240672" name="Группа 79"/>
          <p:cNvGrpSpPr>
            <a:grpSpLocks/>
          </p:cNvGrpSpPr>
          <p:nvPr/>
        </p:nvGrpSpPr>
        <p:grpSpPr bwMode="auto">
          <a:xfrm>
            <a:off x="5599113" y="5913438"/>
            <a:ext cx="850900" cy="648000"/>
            <a:chOff x="929823" y="4718399"/>
            <a:chExt cx="850461" cy="750880"/>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81" name="Скругленный прямоугольник 80"/>
            <p:cNvSpPr/>
            <p:nvPr/>
          </p:nvSpPr>
          <p:spPr>
            <a:xfrm>
              <a:off x="929823" y="471839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2" name="Скругленный прямоугольник 4"/>
            <p:cNvSpPr/>
            <p:nvPr/>
          </p:nvSpPr>
          <p:spPr>
            <a:xfrm>
              <a:off x="952037" y="4740939"/>
              <a:ext cx="806034" cy="706113"/>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grpSp>
        <p:nvGrpSpPr>
          <p:cNvPr id="240673" name="Группа 82"/>
          <p:cNvGrpSpPr>
            <a:grpSpLocks/>
          </p:cNvGrpSpPr>
          <p:nvPr/>
        </p:nvGrpSpPr>
        <p:grpSpPr bwMode="auto">
          <a:xfrm>
            <a:off x="6515100" y="2668588"/>
            <a:ext cx="850900" cy="684000"/>
            <a:chOff x="1851723" y="1575018"/>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84" name="Скругленный прямоугольник 83"/>
            <p:cNvSpPr/>
            <p:nvPr/>
          </p:nvSpPr>
          <p:spPr>
            <a:xfrm>
              <a:off x="1851723" y="1575018"/>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5" name="Скругленный прямоугольник 4"/>
            <p:cNvSpPr/>
            <p:nvPr/>
          </p:nvSpPr>
          <p:spPr>
            <a:xfrm>
              <a:off x="1873937" y="1597243"/>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98,0</a:t>
              </a:r>
            </a:p>
          </p:txBody>
        </p:sp>
      </p:grpSp>
      <p:grpSp>
        <p:nvGrpSpPr>
          <p:cNvPr id="240674" name="Группа 85"/>
          <p:cNvGrpSpPr>
            <a:grpSpLocks/>
          </p:cNvGrpSpPr>
          <p:nvPr/>
        </p:nvGrpSpPr>
        <p:grpSpPr bwMode="auto">
          <a:xfrm>
            <a:off x="6515893" y="3471864"/>
            <a:ext cx="850900" cy="672624"/>
            <a:chOff x="1875303" y="2326235"/>
            <a:chExt cx="850613" cy="750816"/>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87" name="Скругленный прямоугольник 86"/>
            <p:cNvSpPr/>
            <p:nvPr/>
          </p:nvSpPr>
          <p:spPr>
            <a:xfrm>
              <a:off x="1875303" y="2326235"/>
              <a:ext cx="850613" cy="750816"/>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8" name="Скругленный прямоугольник 4"/>
            <p:cNvSpPr/>
            <p:nvPr/>
          </p:nvSpPr>
          <p:spPr>
            <a:xfrm>
              <a:off x="1910216" y="2383380"/>
              <a:ext cx="769677" cy="68377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78,2</a:t>
              </a:r>
            </a:p>
          </p:txBody>
        </p:sp>
      </p:grpSp>
      <p:grpSp>
        <p:nvGrpSpPr>
          <p:cNvPr id="240675" name="Группа 88"/>
          <p:cNvGrpSpPr>
            <a:grpSpLocks/>
          </p:cNvGrpSpPr>
          <p:nvPr/>
        </p:nvGrpSpPr>
        <p:grpSpPr bwMode="auto">
          <a:xfrm>
            <a:off x="6515100" y="4270375"/>
            <a:ext cx="850900" cy="684000"/>
            <a:chOff x="1851723" y="3146709"/>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90" name="Скругленный прямоугольник 89"/>
            <p:cNvSpPr/>
            <p:nvPr/>
          </p:nvSpPr>
          <p:spPr>
            <a:xfrm>
              <a:off x="1851723" y="314670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1" name="Скругленный прямоугольник 4"/>
            <p:cNvSpPr/>
            <p:nvPr/>
          </p:nvSpPr>
          <p:spPr>
            <a:xfrm>
              <a:off x="1873937" y="3168934"/>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31 321,4</a:t>
              </a:r>
            </a:p>
          </p:txBody>
        </p:sp>
      </p:grpSp>
      <p:grpSp>
        <p:nvGrpSpPr>
          <p:cNvPr id="240676" name="Группа 91"/>
          <p:cNvGrpSpPr>
            <a:grpSpLocks/>
          </p:cNvGrpSpPr>
          <p:nvPr/>
        </p:nvGrpSpPr>
        <p:grpSpPr bwMode="auto">
          <a:xfrm>
            <a:off x="6515100" y="5092700"/>
            <a:ext cx="850900" cy="684000"/>
            <a:chOff x="1851723" y="3932554"/>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93" name="Скругленный прямоугольник 92"/>
            <p:cNvSpPr/>
            <p:nvPr/>
          </p:nvSpPr>
          <p:spPr>
            <a:xfrm>
              <a:off x="1851723" y="3932554"/>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4" name="Скругленный прямоугольник 4"/>
            <p:cNvSpPr/>
            <p:nvPr/>
          </p:nvSpPr>
          <p:spPr>
            <a:xfrm>
              <a:off x="1873937" y="3954779"/>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104,1</a:t>
              </a:r>
            </a:p>
          </p:txBody>
        </p:sp>
      </p:grpSp>
      <p:grpSp>
        <p:nvGrpSpPr>
          <p:cNvPr id="240677" name="Группа 94"/>
          <p:cNvGrpSpPr>
            <a:grpSpLocks/>
          </p:cNvGrpSpPr>
          <p:nvPr/>
        </p:nvGrpSpPr>
        <p:grpSpPr bwMode="auto">
          <a:xfrm>
            <a:off x="6530181" y="5913438"/>
            <a:ext cx="820738" cy="648000"/>
            <a:chOff x="1851723" y="4718399"/>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96" name="Скругленный прямоугольник 95"/>
            <p:cNvSpPr/>
            <p:nvPr/>
          </p:nvSpPr>
          <p:spPr>
            <a:xfrm>
              <a:off x="1851723" y="4718399"/>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97" name="Скругленный прямоугольник 4"/>
            <p:cNvSpPr/>
            <p:nvPr/>
          </p:nvSpPr>
          <p:spPr>
            <a:xfrm>
              <a:off x="1873108" y="4739665"/>
              <a:ext cx="807690" cy="708347"/>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grpSp>
        <p:nvGrpSpPr>
          <p:cNvPr id="240678" name="Группа 97"/>
          <p:cNvGrpSpPr>
            <a:grpSpLocks/>
          </p:cNvGrpSpPr>
          <p:nvPr/>
        </p:nvGrpSpPr>
        <p:grpSpPr bwMode="auto">
          <a:xfrm>
            <a:off x="7395369" y="2668588"/>
            <a:ext cx="850900" cy="684000"/>
            <a:chOff x="2750388" y="1514141"/>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99" name="Скругленный прямоугольник 98"/>
            <p:cNvSpPr/>
            <p:nvPr/>
          </p:nvSpPr>
          <p:spPr>
            <a:xfrm>
              <a:off x="2750388" y="1514141"/>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0" name="Скругленный прямоугольник 4"/>
            <p:cNvSpPr/>
            <p:nvPr/>
          </p:nvSpPr>
          <p:spPr>
            <a:xfrm>
              <a:off x="2772602" y="1536366"/>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98,0</a:t>
              </a:r>
            </a:p>
          </p:txBody>
        </p:sp>
      </p:grpSp>
      <p:grpSp>
        <p:nvGrpSpPr>
          <p:cNvPr id="240679" name="Группа 100"/>
          <p:cNvGrpSpPr>
            <a:grpSpLocks/>
          </p:cNvGrpSpPr>
          <p:nvPr/>
        </p:nvGrpSpPr>
        <p:grpSpPr bwMode="auto">
          <a:xfrm>
            <a:off x="7395369" y="3471863"/>
            <a:ext cx="850900" cy="684000"/>
            <a:chOff x="2750388" y="2314178"/>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02" name="Скругленный прямоугольник 101"/>
            <p:cNvSpPr/>
            <p:nvPr/>
          </p:nvSpPr>
          <p:spPr>
            <a:xfrm>
              <a:off x="2750388" y="2314178"/>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3" name="Скругленный прямоугольник 4"/>
            <p:cNvSpPr/>
            <p:nvPr/>
          </p:nvSpPr>
          <p:spPr>
            <a:xfrm>
              <a:off x="2772602" y="2336403"/>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60,1</a:t>
              </a:r>
            </a:p>
          </p:txBody>
        </p:sp>
      </p:grpSp>
      <p:grpSp>
        <p:nvGrpSpPr>
          <p:cNvPr id="240680" name="Группа 103"/>
          <p:cNvGrpSpPr>
            <a:grpSpLocks/>
          </p:cNvGrpSpPr>
          <p:nvPr/>
        </p:nvGrpSpPr>
        <p:grpSpPr bwMode="auto">
          <a:xfrm>
            <a:off x="7396163" y="4270375"/>
            <a:ext cx="849312" cy="684000"/>
            <a:chOff x="2750388" y="3168353"/>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05" name="Скругленный прямоугольник 104"/>
            <p:cNvSpPr/>
            <p:nvPr/>
          </p:nvSpPr>
          <p:spPr>
            <a:xfrm>
              <a:off x="2750388" y="316835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6" name="Скругленный прямоугольник 4"/>
            <p:cNvSpPr/>
            <p:nvPr/>
          </p:nvSpPr>
          <p:spPr>
            <a:xfrm>
              <a:off x="2772643" y="3190578"/>
              <a:ext cx="805951"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32 887,5</a:t>
              </a:r>
            </a:p>
          </p:txBody>
        </p:sp>
      </p:grpSp>
      <p:grpSp>
        <p:nvGrpSpPr>
          <p:cNvPr id="240681" name="Группа 106"/>
          <p:cNvGrpSpPr>
            <a:grpSpLocks/>
          </p:cNvGrpSpPr>
          <p:nvPr/>
        </p:nvGrpSpPr>
        <p:grpSpPr bwMode="auto">
          <a:xfrm>
            <a:off x="7395369" y="5092700"/>
            <a:ext cx="850900" cy="684000"/>
            <a:chOff x="2750388" y="3975433"/>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08" name="Скругленный прямоугольник 107"/>
            <p:cNvSpPr/>
            <p:nvPr/>
          </p:nvSpPr>
          <p:spPr>
            <a:xfrm>
              <a:off x="2750388" y="3975433"/>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9" name="Скругленный прямоугольник 4"/>
            <p:cNvSpPr/>
            <p:nvPr/>
          </p:nvSpPr>
          <p:spPr>
            <a:xfrm>
              <a:off x="2772602" y="3997658"/>
              <a:ext cx="80603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106,4</a:t>
              </a:r>
            </a:p>
          </p:txBody>
        </p:sp>
      </p:grpSp>
      <p:grpSp>
        <p:nvGrpSpPr>
          <p:cNvPr id="240682" name="Группа 109"/>
          <p:cNvGrpSpPr>
            <a:grpSpLocks/>
          </p:cNvGrpSpPr>
          <p:nvPr/>
        </p:nvGrpSpPr>
        <p:grpSpPr bwMode="auto">
          <a:xfrm>
            <a:off x="7400132" y="5913438"/>
            <a:ext cx="841375"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11" name="Скругленный прямоугольник 110"/>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2" name="Скругленный прямоугольник 4"/>
            <p:cNvSpPr/>
            <p:nvPr/>
          </p:nvSpPr>
          <p:spPr>
            <a:xfrm>
              <a:off x="2772853" y="4742993"/>
              <a:ext cx="805531" cy="708347"/>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grpSp>
        <p:nvGrpSpPr>
          <p:cNvPr id="240683" name="Группа 112"/>
          <p:cNvGrpSpPr>
            <a:grpSpLocks/>
          </p:cNvGrpSpPr>
          <p:nvPr/>
        </p:nvGrpSpPr>
        <p:grpSpPr bwMode="auto">
          <a:xfrm>
            <a:off x="8293894" y="2668588"/>
            <a:ext cx="792000" cy="684000"/>
            <a:chOff x="3686493" y="1449512"/>
            <a:chExt cx="847144"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14" name="Скругленный прямоугольник 113"/>
            <p:cNvSpPr/>
            <p:nvPr/>
          </p:nvSpPr>
          <p:spPr>
            <a:xfrm>
              <a:off x="3686493" y="1449512"/>
              <a:ext cx="847144"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5" name="Скругленный прямоугольник 4"/>
            <p:cNvSpPr/>
            <p:nvPr/>
          </p:nvSpPr>
          <p:spPr>
            <a:xfrm>
              <a:off x="3708703" y="1471737"/>
              <a:ext cx="802724"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98,0</a:t>
              </a:r>
            </a:p>
          </p:txBody>
        </p:sp>
      </p:grpSp>
      <p:grpSp>
        <p:nvGrpSpPr>
          <p:cNvPr id="240684" name="Группа 115"/>
          <p:cNvGrpSpPr>
            <a:grpSpLocks/>
          </p:cNvGrpSpPr>
          <p:nvPr/>
        </p:nvGrpSpPr>
        <p:grpSpPr bwMode="auto">
          <a:xfrm>
            <a:off x="8297862" y="3471863"/>
            <a:ext cx="792000" cy="684000"/>
            <a:chOff x="3686499" y="2232392"/>
            <a:chExt cx="84054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17" name="Скругленный прямоугольник 116"/>
            <p:cNvSpPr/>
            <p:nvPr/>
          </p:nvSpPr>
          <p:spPr>
            <a:xfrm>
              <a:off x="3686499" y="2232392"/>
              <a:ext cx="84054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8" name="Скругленный прямоугольник 4"/>
            <p:cNvSpPr/>
            <p:nvPr/>
          </p:nvSpPr>
          <p:spPr>
            <a:xfrm>
              <a:off x="3708744" y="2254617"/>
              <a:ext cx="796058"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55,0</a:t>
              </a:r>
            </a:p>
          </p:txBody>
        </p:sp>
      </p:grpSp>
      <p:grpSp>
        <p:nvGrpSpPr>
          <p:cNvPr id="240685" name="Группа 118"/>
          <p:cNvGrpSpPr>
            <a:grpSpLocks/>
          </p:cNvGrpSpPr>
          <p:nvPr/>
        </p:nvGrpSpPr>
        <p:grpSpPr bwMode="auto">
          <a:xfrm>
            <a:off x="8304212" y="4270375"/>
            <a:ext cx="792000" cy="684000"/>
            <a:chOff x="3686497" y="3087273"/>
            <a:chExt cx="827510"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20" name="Скругленный прямоугольник 119"/>
            <p:cNvSpPr/>
            <p:nvPr/>
          </p:nvSpPr>
          <p:spPr>
            <a:xfrm>
              <a:off x="3686497" y="3087273"/>
              <a:ext cx="827510"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1" name="Скругленный прямоугольник 4"/>
            <p:cNvSpPr/>
            <p:nvPr/>
          </p:nvSpPr>
          <p:spPr>
            <a:xfrm>
              <a:off x="3708733" y="3109498"/>
              <a:ext cx="783037"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34 696,3</a:t>
              </a:r>
            </a:p>
          </p:txBody>
        </p:sp>
      </p:grpSp>
      <p:grpSp>
        <p:nvGrpSpPr>
          <p:cNvPr id="240686" name="Группа 121"/>
          <p:cNvGrpSpPr>
            <a:grpSpLocks/>
          </p:cNvGrpSpPr>
          <p:nvPr/>
        </p:nvGrpSpPr>
        <p:grpSpPr bwMode="auto">
          <a:xfrm>
            <a:off x="8316913" y="5092700"/>
            <a:ext cx="792000" cy="684000"/>
            <a:chOff x="3748552" y="3975433"/>
            <a:chExt cx="802038"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23" name="Скругленный прямоугольник 122"/>
            <p:cNvSpPr/>
            <p:nvPr/>
          </p:nvSpPr>
          <p:spPr>
            <a:xfrm>
              <a:off x="3748552" y="3975433"/>
              <a:ext cx="802038"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4" name="Скругленный прямоугольник 4"/>
            <p:cNvSpPr/>
            <p:nvPr/>
          </p:nvSpPr>
          <p:spPr>
            <a:xfrm>
              <a:off x="3770787" y="3997658"/>
              <a:ext cx="757569" cy="706430"/>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106,1</a:t>
              </a:r>
            </a:p>
          </p:txBody>
        </p:sp>
      </p:grpSp>
      <p:grpSp>
        <p:nvGrpSpPr>
          <p:cNvPr id="240687" name="Группа 124"/>
          <p:cNvGrpSpPr>
            <a:grpSpLocks/>
          </p:cNvGrpSpPr>
          <p:nvPr/>
        </p:nvGrpSpPr>
        <p:grpSpPr bwMode="auto">
          <a:xfrm>
            <a:off x="8297862" y="5913437"/>
            <a:ext cx="792000" cy="648000"/>
            <a:chOff x="2750388" y="4721727"/>
            <a:chExt cx="850461" cy="750880"/>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126" name="Скругленный прямоугольник 125"/>
            <p:cNvSpPr/>
            <p:nvPr/>
          </p:nvSpPr>
          <p:spPr>
            <a:xfrm>
              <a:off x="2750388" y="4721727"/>
              <a:ext cx="850461" cy="750880"/>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27" name="Скругленный прямоугольник 4"/>
            <p:cNvSpPr/>
            <p:nvPr/>
          </p:nvSpPr>
          <p:spPr>
            <a:xfrm>
              <a:off x="2772895" y="4744270"/>
              <a:ext cx="805446" cy="705794"/>
            </a:xfrm>
            <a:prstGeom prst="rect">
              <a:avLst/>
            </a:prstGeom>
            <a:grpFill/>
          </p:spPr>
          <p:style>
            <a:lnRef idx="0">
              <a:scrgbClr r="0" g="0" b="0"/>
            </a:lnRef>
            <a:fillRef idx="0">
              <a:scrgbClr r="0" g="0" b="0"/>
            </a:fillRef>
            <a:effectRef idx="0">
              <a:scrgbClr r="0" g="0" b="0"/>
            </a:effectRef>
            <a:fontRef idx="minor">
              <a:schemeClr val="lt1"/>
            </a:fontRef>
          </p:style>
          <p:txBody>
            <a:bodyPr lIns="49530" tIns="49530" rIns="49530" bIns="49530" spcCol="1270" anchor="ctr"/>
            <a:lstStyle/>
            <a:p>
              <a:pPr algn="ctr" defTabSz="577850">
                <a:lnSpc>
                  <a:spcPct val="90000"/>
                </a:lnSpc>
                <a:spcAft>
                  <a:spcPct val="35000"/>
                </a:spcAft>
                <a:defRPr/>
              </a:pPr>
              <a:r>
                <a:rPr lang="ru-RU" sz="1300" b="1" dirty="0">
                  <a:solidFill>
                    <a:schemeClr val="tx1"/>
                  </a:solidFill>
                  <a:latin typeface="Times New Roman" panose="02020603050405020304" pitchFamily="18" charset="0"/>
                  <a:cs typeface="Times New Roman" panose="02020603050405020304" pitchFamily="18" charset="0"/>
                </a:rPr>
                <a:t>0</a:t>
              </a:r>
            </a:p>
          </p:txBody>
        </p:sp>
      </p:grpSp>
      <p:sp>
        <p:nvSpPr>
          <p:cNvPr id="125" name="Заголовок 1"/>
          <p:cNvSpPr txBox="1">
            <a:spLocks/>
          </p:cNvSpPr>
          <p:nvPr/>
        </p:nvSpPr>
        <p:spPr>
          <a:xfrm>
            <a:off x="259727" y="0"/>
            <a:ext cx="7760233"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«Управление </a:t>
            </a:r>
            <a:r>
              <a:rPr lang="ru-RU" sz="1600" dirty="0">
                <a:solidFill>
                  <a:schemeClr val="tx1"/>
                </a:solidFill>
                <a:effectLst/>
                <a:latin typeface="Times New Roman" panose="02020603050405020304" pitchFamily="18" charset="0"/>
                <a:cs typeface="Times New Roman" panose="02020603050405020304" pitchFamily="18" charset="0"/>
              </a:rPr>
              <a:t>общественными финансами и государственным долгом Чувашской Республики»</a:t>
            </a:r>
          </a:p>
        </p:txBody>
      </p:sp>
      <p:cxnSp>
        <p:nvCxnSpPr>
          <p:cNvPr id="128" name="Прямая соединительная линия 12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240650" name="Номер слайда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7E222503-0E88-4674-B39F-378D70ABE7FE}" type="slidenum">
              <a:rPr lang="ru-RU" altLang="ru-RU" sz="1400" smtClean="0"/>
              <a:pPr>
                <a:spcBef>
                  <a:spcPct val="0"/>
                </a:spcBef>
                <a:buFontTx/>
                <a:buNone/>
              </a:pPr>
              <a:t>41</a:t>
            </a:fld>
            <a:endParaRPr lang="ru-RU" altLang="ru-RU" sz="1400" smtClean="0"/>
          </a:p>
        </p:txBody>
      </p:sp>
    </p:spTree>
    <p:extLst>
      <p:ext uri="{BB962C8B-B14F-4D97-AF65-F5344CB8AC3E}">
        <p14:creationId xmlns:p14="http://schemas.microsoft.com/office/powerpoint/2010/main" val="17976669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47160" y="836712"/>
            <a:ext cx="6368436" cy="151216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a:solidFill>
                  <a:schemeClr val="tx1"/>
                </a:solidFill>
                <a:latin typeface="Times New Roman" panose="02020603050405020304" pitchFamily="18" charset="0"/>
                <a:cs typeface="Times New Roman" panose="02020603050405020304" pitchFamily="18" charset="0"/>
              </a:rPr>
              <a:t>Цели программы:</a:t>
            </a:r>
            <a:r>
              <a:rPr lang="ru-RU" sz="1600" dirty="0">
                <a:solidFill>
                  <a:schemeClr val="tx1"/>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600" dirty="0">
                <a:solidFill>
                  <a:schemeClr val="tx1"/>
                </a:solidFill>
                <a:latin typeface="Times New Roman" panose="02020603050405020304" pitchFamily="18" charset="0"/>
                <a:cs typeface="Times New Roman" panose="02020603050405020304" pitchFamily="18" charset="0"/>
              </a:rPr>
              <a:t>совершенствование системы государственного </a:t>
            </a:r>
            <a:r>
              <a:rPr lang="ru-RU" sz="1600" dirty="0" smtClean="0">
                <a:solidFill>
                  <a:schemeClr val="tx1"/>
                </a:solidFill>
                <a:latin typeface="Times New Roman" panose="02020603050405020304" pitchFamily="18" charset="0"/>
                <a:cs typeface="Times New Roman" panose="02020603050405020304" pitchFamily="18" charset="0"/>
              </a:rPr>
              <a:t>управления </a:t>
            </a:r>
            <a:r>
              <a:rPr lang="ru-RU" sz="1600" dirty="0">
                <a:solidFill>
                  <a:schemeClr val="tx1"/>
                </a:solidFill>
                <a:latin typeface="Times New Roman" panose="02020603050405020304" pitchFamily="18" charset="0"/>
                <a:cs typeface="Times New Roman" panose="02020603050405020304" pitchFamily="18" charset="0"/>
              </a:rPr>
              <a:t>Чувашской Республики;</a:t>
            </a:r>
          </a:p>
          <a:p>
            <a:pPr marL="285750" indent="-285750">
              <a:buFont typeface="Wingdings" panose="05000000000000000000" pitchFamily="2" charset="2"/>
              <a:buChar char="v"/>
            </a:pPr>
            <a:r>
              <a:rPr lang="ru-RU" sz="1600" dirty="0">
                <a:solidFill>
                  <a:schemeClr val="tx1"/>
                </a:solidFill>
                <a:latin typeface="Times New Roman" panose="02020603050405020304" pitchFamily="18" charset="0"/>
                <a:cs typeface="Times New Roman" panose="02020603050405020304" pitchFamily="18" charset="0"/>
              </a:rPr>
              <a:t>повышение эффективности и результативности деятельности государственных гражданских служащих Чувашской Республики и муниципальных служащих в Чувашской Республике.</a:t>
            </a:r>
          </a:p>
        </p:txBody>
      </p:sp>
      <p:sp>
        <p:nvSpPr>
          <p:cNvPr id="7" name="TextBox 6"/>
          <p:cNvSpPr txBox="1"/>
          <p:nvPr/>
        </p:nvSpPr>
        <p:spPr>
          <a:xfrm>
            <a:off x="147780" y="2756120"/>
            <a:ext cx="4032448" cy="307777"/>
          </a:xfrm>
          <a:prstGeom prst="rect">
            <a:avLst/>
          </a:prstGeom>
          <a:noFill/>
        </p:spPr>
        <p:txBody>
          <a:bodyPr wrap="square" rtlCol="0">
            <a:spAutoFit/>
          </a:bodyPr>
          <a:lstStyle/>
          <a:p>
            <a:pPr fontAlgn="base">
              <a:spcBef>
                <a:spcPct val="0"/>
              </a:spcBef>
              <a:spcAft>
                <a:spcPct val="0"/>
              </a:spcAft>
            </a:pPr>
            <a:r>
              <a:rPr lang="ru-RU" sz="1400" b="1" dirty="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p>
        </p:txBody>
      </p:sp>
      <p:graphicFrame>
        <p:nvGraphicFramePr>
          <p:cNvPr id="18" name="Схема 17"/>
          <p:cNvGraphicFramePr/>
          <p:nvPr>
            <p:extLst>
              <p:ext uri="{D42A27DB-BD31-4B8C-83A1-F6EECF244321}">
                <p14:modId xmlns:p14="http://schemas.microsoft.com/office/powerpoint/2010/main" val="1535214902"/>
              </p:ext>
            </p:extLst>
          </p:nvPr>
        </p:nvGraphicFramePr>
        <p:xfrm>
          <a:off x="4355976" y="2492896"/>
          <a:ext cx="4568236" cy="42484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Диаграмма 10"/>
          <p:cNvGraphicFramePr>
            <a:graphicFrameLocks/>
          </p:cNvGraphicFramePr>
          <p:nvPr>
            <p:extLst>
              <p:ext uri="{D42A27DB-BD31-4B8C-83A1-F6EECF244321}">
                <p14:modId xmlns:p14="http://schemas.microsoft.com/office/powerpoint/2010/main" val="459503994"/>
              </p:ext>
            </p:extLst>
          </p:nvPr>
        </p:nvGraphicFramePr>
        <p:xfrm>
          <a:off x="0" y="3212976"/>
          <a:ext cx="4180228" cy="3024336"/>
        </p:xfrm>
        <a:graphic>
          <a:graphicData uri="http://schemas.openxmlformats.org/drawingml/2006/chart">
            <c:chart xmlns:c="http://schemas.openxmlformats.org/drawingml/2006/chart" xmlns:r="http://schemas.openxmlformats.org/officeDocument/2006/relationships" r:id="rId7"/>
          </a:graphicData>
        </a:graphic>
      </p:graphicFrame>
      <p:pic>
        <p:nvPicPr>
          <p:cNvPr id="9" name="Рисунок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41036" y="864209"/>
            <a:ext cx="2592000" cy="1496503"/>
          </a:xfrm>
          <a:prstGeom prst="rect">
            <a:avLst/>
          </a:prstGeom>
          <a:ln>
            <a:noFill/>
          </a:ln>
          <a:effectLst>
            <a:softEdge rad="112500"/>
          </a:effectLst>
        </p:spPr>
      </p:pic>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«Развитие потенциала государственного управления»</a:t>
            </a:r>
          </a:p>
        </p:txBody>
      </p:sp>
      <p:cxnSp>
        <p:nvCxnSpPr>
          <p:cNvPr id="12" name="Прямая соединительная линия 1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42</a:t>
            </a:fld>
            <a:endParaRPr lang="ru-RU" dirty="0">
              <a:solidFill>
                <a:prstClr val="black"/>
              </a:solidFill>
            </a:endParaRPr>
          </a:p>
        </p:txBody>
      </p:sp>
    </p:spTree>
    <p:extLst>
      <p:ext uri="{BB962C8B-B14F-4D97-AF65-F5344CB8AC3E}">
        <p14:creationId xmlns:p14="http://schemas.microsoft.com/office/powerpoint/2010/main" val="47728508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35102" y="2720198"/>
            <a:ext cx="4999313" cy="56478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200" dirty="0" smtClean="0">
                <a:solidFill>
                  <a:prstClr val="black"/>
                </a:solidFill>
                <a:latin typeface="Times New Roman" panose="02020603050405020304" pitchFamily="18" charset="0"/>
                <a:cs typeface="Times New Roman" panose="02020603050405020304" pitchFamily="18" charset="0"/>
              </a:rPr>
              <a:t>Доля муниципальных нормативных правовых актов, внесенных в регистр муниципальных нормативных правовых актов Чувашской Республики,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14463" y="3356992"/>
            <a:ext cx="5004363" cy="68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1200" dirty="0" smtClean="0">
                <a:solidFill>
                  <a:prstClr val="black"/>
                </a:solidFill>
                <a:latin typeface="Times New Roman" panose="02020603050405020304" pitchFamily="18" charset="0"/>
                <a:cs typeface="Times New Roman" panose="02020603050405020304" pitchFamily="18" charset="0"/>
              </a:rPr>
              <a:t>Доля подготовленных нормативных правовых актов Чувашской Республики, регулирующих вопросы противодействия коррупции, отнесенные к компетенции субъекта Российской Федерации,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26811" y="4149152"/>
            <a:ext cx="5007604" cy="64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1200" dirty="0" smtClean="0">
                <a:solidFill>
                  <a:prstClr val="black"/>
                </a:solidFill>
                <a:latin typeface="Times New Roman" panose="02020603050405020304" pitchFamily="18" charset="0"/>
                <a:cs typeface="Times New Roman" panose="02020603050405020304" pitchFamily="18" charset="0"/>
              </a:rPr>
              <a:t>Соблюдение сроков государственной регистрации нормативных правовых актов органов исполнительной власти Чувашской Республики, установленных законодательством Чувашской Республики, %</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26810" y="4903804"/>
            <a:ext cx="4992016" cy="61342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1200" dirty="0" smtClean="0">
                <a:solidFill>
                  <a:prstClr val="black"/>
                </a:solidFill>
                <a:latin typeface="Times New Roman" panose="02020603050405020304" pitchFamily="18" charset="0"/>
                <a:cs typeface="Times New Roman" panose="02020603050405020304" pitchFamily="18" charset="0"/>
              </a:rPr>
              <a:t>Количество зарегистрированных актов гражданского состояния и совершенных юридически значимых действий, единиц в год</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126809" y="5661312"/>
            <a:ext cx="4969009"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fontAlgn="base">
              <a:spcBef>
                <a:spcPct val="0"/>
              </a:spcBef>
              <a:spcAft>
                <a:spcPct val="0"/>
              </a:spcAft>
            </a:pPr>
            <a:r>
              <a:rPr lang="ru-RU" sz="1200" dirty="0" smtClean="0">
                <a:solidFill>
                  <a:prstClr val="black"/>
                </a:solidFill>
                <a:latin typeface="Times New Roman" panose="02020603050405020304" pitchFamily="18" charset="0"/>
                <a:cs typeface="Times New Roman" panose="02020603050405020304" pitchFamily="18" charset="0"/>
              </a:rPr>
              <a:t>Срок предоставления информации органами записи актов гражданского состояния гражданам и юридическим лицам, дней</a:t>
            </a:r>
            <a:endParaRPr lang="ru-RU" sz="1200"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21917" y="1643516"/>
            <a:ext cx="2489833"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base">
              <a:spcBef>
                <a:spcPct val="0"/>
              </a:spcBef>
              <a:spcAft>
                <a:spcPct val="0"/>
              </a:spcAft>
            </a:pPr>
            <a:r>
              <a:rPr lang="ru-RU" sz="1400" b="1" dirty="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43</a:t>
            </a:fld>
            <a:endParaRPr lang="ru-RU" dirty="0">
              <a:solidFill>
                <a:prstClr val="black"/>
              </a:solidFill>
            </a:endParaRPr>
          </a:p>
        </p:txBody>
      </p:sp>
      <p:graphicFrame>
        <p:nvGraphicFramePr>
          <p:cNvPr id="54" name="Схема 53"/>
          <p:cNvGraphicFramePr/>
          <p:nvPr>
            <p:extLst>
              <p:ext uri="{D42A27DB-BD31-4B8C-83A1-F6EECF244321}">
                <p14:modId xmlns:p14="http://schemas.microsoft.com/office/powerpoint/2010/main" val="3262981911"/>
              </p:ext>
            </p:extLst>
          </p:nvPr>
        </p:nvGraphicFramePr>
        <p:xfrm>
          <a:off x="5130328" y="1124744"/>
          <a:ext cx="3906168"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2" descr="T:\Сектор финансирования\sistema upravleniya kadrami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95706" y="1304764"/>
            <a:ext cx="2500112" cy="11815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«Развитие потенциала государственного управления»</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95239438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Схема 16"/>
          <p:cNvGraphicFramePr/>
          <p:nvPr>
            <p:extLst>
              <p:ext uri="{D42A27DB-BD31-4B8C-83A1-F6EECF244321}">
                <p14:modId xmlns:p14="http://schemas.microsoft.com/office/powerpoint/2010/main" val="2381957510"/>
              </p:ext>
            </p:extLst>
          </p:nvPr>
        </p:nvGraphicFramePr>
        <p:xfrm>
          <a:off x="4716016" y="2708920"/>
          <a:ext cx="4295800" cy="39218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2337" y="818208"/>
            <a:ext cx="6152412" cy="17466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обеспечение доступности качественного образования, ориентированного на формирование конкурентоспособной личности, отвечающей требованиям инновационного развития экономики,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a:t>
            </a:r>
          </a:p>
          <a:p>
            <a:r>
              <a:rPr lang="ru-RU" sz="1400" dirty="0" smtClean="0">
                <a:solidFill>
                  <a:schemeClr val="tx1"/>
                </a:solidFill>
                <a:latin typeface="Times New Roman" panose="02020603050405020304" pitchFamily="18" charset="0"/>
                <a:cs typeface="Times New Roman" panose="02020603050405020304" pitchFamily="18" charset="0"/>
              </a:rPr>
              <a:t>.</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47779" y="2903549"/>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842094809"/>
              </p:ext>
            </p:extLst>
          </p:nvPr>
        </p:nvGraphicFramePr>
        <p:xfrm>
          <a:off x="147780" y="3356992"/>
          <a:ext cx="4568236" cy="3073700"/>
        </p:xfrm>
        <a:graphic>
          <a:graphicData uri="http://schemas.openxmlformats.org/drawingml/2006/chart">
            <c:chart xmlns:c="http://schemas.openxmlformats.org/drawingml/2006/chart" xmlns:r="http://schemas.openxmlformats.org/officeDocument/2006/relationships" r:id="rId8"/>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44</a:t>
            </a:fld>
            <a:endParaRPr lang="ru-RU" dirty="0"/>
          </a:p>
        </p:txBody>
      </p:sp>
      <p:pic>
        <p:nvPicPr>
          <p:cNvPr id="14"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16216" y="849087"/>
            <a:ext cx="2520280" cy="1591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образования</a:t>
            </a:r>
            <a:r>
              <a:rPr lang="ru-RU" sz="18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8292633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043749475"/>
              </p:ext>
            </p:extLst>
          </p:nvPr>
        </p:nvGraphicFramePr>
        <p:xfrm>
          <a:off x="5130328" y="980727"/>
          <a:ext cx="3906168" cy="54006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a:xfrm>
            <a:off x="36000" y="2213331"/>
            <a:ext cx="5076000"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Удовлетворенность населения качеством начального общего, основного общего и среднего общего образования, профессионального </a:t>
            </a:r>
            <a:r>
              <a:rPr lang="ru-RU" sz="1100" dirty="0" smtClean="0">
                <a:solidFill>
                  <a:schemeClr val="tx1"/>
                </a:solidFill>
                <a:latin typeface="Times New Roman" panose="02020603050405020304" pitchFamily="18" charset="0"/>
                <a:cs typeface="Times New Roman" panose="02020603050405020304" pitchFamily="18" charset="0"/>
              </a:rPr>
              <a:t>образования,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36000" y="2778900"/>
            <a:ext cx="5076000"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Обеспеченность детей дошкольного возраста местами в дошкольных образовательных организациях, количество мест на 1000 детей</a:t>
            </a:r>
          </a:p>
        </p:txBody>
      </p:sp>
      <p:sp>
        <p:nvSpPr>
          <p:cNvPr id="33" name="Скругленный прямоугольник 32"/>
          <p:cNvSpPr/>
          <p:nvPr/>
        </p:nvSpPr>
        <p:spPr>
          <a:xfrm>
            <a:off x="36000" y="3352936"/>
            <a:ext cx="5076000" cy="59263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государственных (муниципальных) общеобразовательных организаций, соответствующих современным требованиям обучения, в общем количестве государственных (муниципальных) общеобразовательных </a:t>
            </a:r>
            <a:r>
              <a:rPr lang="ru-RU" sz="1100" dirty="0" smtClean="0">
                <a:solidFill>
                  <a:schemeClr val="tx1"/>
                </a:solidFill>
                <a:latin typeface="Times New Roman" panose="02020603050405020304" pitchFamily="18" charset="0"/>
                <a:cs typeface="Times New Roman" panose="02020603050405020304" pitchFamily="18" charset="0"/>
              </a:rPr>
              <a:t>организаций,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36000" y="3976006"/>
            <a:ext cx="5076000" cy="64027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выпускников государственных профессиональных образовательных организаций Чувашской Республики очной формы обучения, трудоустроившихся в течение одного года после окончания обучения по полученной специальности (профессии), в общей их </a:t>
            </a:r>
            <a:r>
              <a:rPr lang="ru-RU" sz="1100" dirty="0" smtClean="0">
                <a:solidFill>
                  <a:schemeClr val="tx1"/>
                </a:solidFill>
                <a:latin typeface="Times New Roman" panose="02020603050405020304" pitchFamily="18" charset="0"/>
                <a:cs typeface="Times New Roman" panose="02020603050405020304" pitchFamily="18" charset="0"/>
              </a:rPr>
              <a:t>численности,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36000" y="4646720"/>
            <a:ext cx="5076000"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детей и молодежи, охваченных дополнительными общеобразовательными программами, в общей численности детей и молодежи 5-18 </a:t>
            </a:r>
            <a:r>
              <a:rPr lang="ru-RU" sz="1100" dirty="0" smtClean="0">
                <a:solidFill>
                  <a:schemeClr val="tx1"/>
                </a:solidFill>
                <a:latin typeface="Times New Roman" panose="02020603050405020304" pitchFamily="18" charset="0"/>
                <a:cs typeface="Times New Roman" panose="02020603050405020304" pitchFamily="18" charset="0"/>
              </a:rPr>
              <a:t>лет,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36000" y="5220756"/>
            <a:ext cx="5076000"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молодежи в возрасте от 14 до 30 лет, охваченной деятельностью молодежных общественных объединений, в общей ее </a:t>
            </a:r>
            <a:r>
              <a:rPr lang="ru-RU" sz="1100" dirty="0" smtClean="0">
                <a:solidFill>
                  <a:schemeClr val="tx1"/>
                </a:solidFill>
                <a:latin typeface="Times New Roman" panose="02020603050405020304" pitchFamily="18" charset="0"/>
                <a:cs typeface="Times New Roman" panose="02020603050405020304" pitchFamily="18" charset="0"/>
              </a:rPr>
              <a:t>численности,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85603" y="137957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45</a:t>
            </a:fld>
            <a:endParaRPr lang="ru-RU" dirty="0"/>
          </a:p>
        </p:txBody>
      </p:sp>
      <p:sp>
        <p:nvSpPr>
          <p:cNvPr id="13" name="Скругленный прямоугольник 12"/>
          <p:cNvSpPr/>
          <p:nvPr/>
        </p:nvSpPr>
        <p:spPr>
          <a:xfrm>
            <a:off x="36000" y="5794794"/>
            <a:ext cx="5076000" cy="65854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Удельный вес образовательных организаций, имеющих органы общественного управления, эффективно влияющие на формирование заказа на образовательные услуги, решение кадровых, экономических и других </a:t>
            </a:r>
            <a:r>
              <a:rPr lang="ru-RU" sz="1100" dirty="0" smtClean="0">
                <a:solidFill>
                  <a:schemeClr val="tx1"/>
                </a:solidFill>
                <a:latin typeface="Times New Roman" panose="02020603050405020304" pitchFamily="18" charset="0"/>
                <a:cs typeface="Times New Roman" panose="02020603050405020304" pitchFamily="18" charset="0"/>
              </a:rPr>
              <a:t>вопросов, %</a:t>
            </a:r>
            <a:endParaRPr lang="ru-RU" sz="1100" dirty="0">
              <a:solidFill>
                <a:schemeClr val="tx1"/>
              </a:solidFill>
              <a:latin typeface="Times New Roman" panose="02020603050405020304" pitchFamily="18" charset="0"/>
              <a:cs typeface="Times New Roman" panose="02020603050405020304" pitchFamily="18" charset="0"/>
            </a:endParaRPr>
          </a:p>
        </p:txBody>
      </p:sp>
      <p:pic>
        <p:nvPicPr>
          <p:cNvPr id="14" name="Picture 2" descr="I:\Отдел бюджетной политики\_____2014 год\Отчет о деятельности Министерства\для отчета картинки\1 сентября.jpg"/>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2832635" y="734302"/>
            <a:ext cx="2192943" cy="129054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5"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образования</a:t>
            </a:r>
            <a:r>
              <a:rPr lang="ru-RU" sz="1800" dirty="0" smtClean="0">
                <a:solidFill>
                  <a:schemeClr val="tx1"/>
                </a:solidFill>
                <a:effectLst/>
                <a:latin typeface="Times New Roman" panose="02020603050405020304" pitchFamily="18" charset="0"/>
                <a:cs typeface="Times New Roman" panose="02020603050405020304" pitchFamily="18" charset="0"/>
              </a:rPr>
              <a:t>»</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8322920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67996" y="764704"/>
            <a:ext cx="4568236" cy="173131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формирование системы, обеспечивающей доступность медицинской помощи и повышение эффективности медицинских услуг, объемы, виды и качество которых должны соответствовать уровню заболеваемости и потребностям населения, передовым достижениям медицинской </a:t>
            </a:r>
            <a:r>
              <a:rPr lang="ru-RU" sz="1400" dirty="0" smtClean="0">
                <a:solidFill>
                  <a:schemeClr val="tx1"/>
                </a:solidFill>
                <a:latin typeface="Times New Roman" panose="02020603050405020304" pitchFamily="18" charset="0"/>
                <a:cs typeface="Times New Roman" panose="02020603050405020304" pitchFamily="18" charset="0"/>
              </a:rPr>
              <a:t>науки</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47779" y="2903549"/>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140763728"/>
              </p:ext>
            </p:extLst>
          </p:nvPr>
        </p:nvGraphicFramePr>
        <p:xfrm>
          <a:off x="147780" y="3356992"/>
          <a:ext cx="4856268" cy="3073700"/>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46</a:t>
            </a:fld>
            <a:endParaRPr lang="ru-RU" dirty="0"/>
          </a:p>
        </p:txBody>
      </p:sp>
      <p:grpSp>
        <p:nvGrpSpPr>
          <p:cNvPr id="3" name="Группа 2"/>
          <p:cNvGrpSpPr/>
          <p:nvPr/>
        </p:nvGrpSpPr>
        <p:grpSpPr>
          <a:xfrm>
            <a:off x="4860032" y="1806013"/>
            <a:ext cx="3519114" cy="2776787"/>
            <a:chOff x="4842345" y="2796640"/>
            <a:chExt cx="3519114" cy="2189017"/>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 name="Полилиния 3"/>
            <p:cNvSpPr/>
            <p:nvPr/>
          </p:nvSpPr>
          <p:spPr>
            <a:xfrm>
              <a:off x="4842345" y="2796640"/>
              <a:ext cx="2943695" cy="328887"/>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Подпрограмма</a:t>
              </a:r>
            </a:p>
          </p:txBody>
        </p:sp>
        <p:sp>
          <p:nvSpPr>
            <p:cNvPr id="10" name="Полилиния 9"/>
            <p:cNvSpPr/>
            <p:nvPr/>
          </p:nvSpPr>
          <p:spPr>
            <a:xfrm>
              <a:off x="4852119" y="3160837"/>
              <a:ext cx="2943695" cy="31217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Профилактика заболеваний и формирование здорового образа жизни. Развитие первичной медико-санитарной помощи </a:t>
              </a:r>
            </a:p>
          </p:txBody>
        </p:sp>
        <p:sp>
          <p:nvSpPr>
            <p:cNvPr id="11" name="Полилиния 10"/>
            <p:cNvSpPr/>
            <p:nvPr/>
          </p:nvSpPr>
          <p:spPr>
            <a:xfrm>
              <a:off x="4842346" y="3515584"/>
              <a:ext cx="2943694" cy="376294"/>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900" dirty="0">
                  <a:solidFill>
                    <a:schemeClr val="tx1"/>
                  </a:solidFill>
                  <a:latin typeface="Times New Roman" panose="02020603050405020304" pitchFamily="18" charset="0"/>
                  <a:cs typeface="Times New Roman" panose="02020603050405020304" pitchFamily="18" charset="0"/>
                </a:rPr>
                <a:t>Совершенствование оказания специализированной, включая высокотехнологичную, медицинской помощи, </a:t>
              </a:r>
              <a:r>
                <a:rPr lang="ru-RU" sz="900" dirty="0" smtClean="0">
                  <a:solidFill>
                    <a:schemeClr val="tx1"/>
                  </a:solidFill>
                  <a:latin typeface="Times New Roman" panose="02020603050405020304" pitchFamily="18" charset="0"/>
                  <a:cs typeface="Times New Roman" panose="02020603050405020304" pitchFamily="18" charset="0"/>
                </a:rPr>
                <a:t>скорой </a:t>
              </a:r>
              <a:r>
                <a:rPr lang="ru-RU" sz="900" dirty="0">
                  <a:solidFill>
                    <a:schemeClr val="tx1"/>
                  </a:solidFill>
                  <a:latin typeface="Times New Roman" panose="02020603050405020304" pitchFamily="18" charset="0"/>
                  <a:cs typeface="Times New Roman" panose="02020603050405020304" pitchFamily="18" charset="0"/>
                </a:rPr>
                <a:t>медицинской помощи, медицинской эвакуации </a:t>
              </a:r>
            </a:p>
          </p:txBody>
        </p:sp>
        <p:sp>
          <p:nvSpPr>
            <p:cNvPr id="18" name="Полилиния 17"/>
            <p:cNvSpPr/>
            <p:nvPr/>
          </p:nvSpPr>
          <p:spPr>
            <a:xfrm>
              <a:off x="4842347" y="3930460"/>
              <a:ext cx="2943693" cy="228275"/>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Охрана здоровья матери и ребенка</a:t>
              </a:r>
            </a:p>
          </p:txBody>
        </p:sp>
        <p:sp>
          <p:nvSpPr>
            <p:cNvPr id="19" name="Полилиния 18"/>
            <p:cNvSpPr/>
            <p:nvPr/>
          </p:nvSpPr>
          <p:spPr>
            <a:xfrm>
              <a:off x="4842348" y="4209066"/>
              <a:ext cx="2943692" cy="228275"/>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Развитие медицинской реабилитации и санаторно-курортного лечения, в том числе детей</a:t>
              </a:r>
            </a:p>
          </p:txBody>
        </p:sp>
        <p:sp>
          <p:nvSpPr>
            <p:cNvPr id="20" name="Полилиния 19"/>
            <p:cNvSpPr/>
            <p:nvPr/>
          </p:nvSpPr>
          <p:spPr>
            <a:xfrm>
              <a:off x="4842349" y="4473085"/>
              <a:ext cx="2943691" cy="228275"/>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Оказание паллиативной помощи, в том числе детям</a:t>
              </a:r>
            </a:p>
          </p:txBody>
        </p:sp>
        <p:sp>
          <p:nvSpPr>
            <p:cNvPr id="21" name="Полилиния 20"/>
            <p:cNvSpPr/>
            <p:nvPr/>
          </p:nvSpPr>
          <p:spPr>
            <a:xfrm>
              <a:off x="4842349" y="4729451"/>
              <a:ext cx="2943691" cy="228275"/>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Обеспечение здравоохранения кадрами высокой квалификации</a:t>
              </a:r>
            </a:p>
          </p:txBody>
        </p:sp>
        <p:sp>
          <p:nvSpPr>
            <p:cNvPr id="22" name="Полилиния 21"/>
            <p:cNvSpPr/>
            <p:nvPr/>
          </p:nvSpPr>
          <p:spPr>
            <a:xfrm>
              <a:off x="7826471" y="3160837"/>
              <a:ext cx="534987" cy="312178"/>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463,9</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7826472" y="3515584"/>
              <a:ext cx="534987" cy="377451"/>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050" kern="1200" dirty="0" smtClean="0">
                  <a:solidFill>
                    <a:schemeClr val="tx1"/>
                  </a:solidFill>
                  <a:latin typeface="Times New Roman" panose="02020603050405020304" pitchFamily="18" charset="0"/>
                  <a:cs typeface="Times New Roman" panose="02020603050405020304" pitchFamily="18" charset="0"/>
                </a:rPr>
                <a:t>1 953,2</a:t>
              </a:r>
              <a:endParaRPr lang="ru-RU" sz="1050" kern="12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7810498" y="3930460"/>
              <a:ext cx="534987" cy="255418"/>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85,2</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826472" y="4209066"/>
              <a:ext cx="534987" cy="208497"/>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89,2</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826472" y="4445942"/>
              <a:ext cx="534987" cy="255418"/>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53,3</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826472" y="4730239"/>
              <a:ext cx="534987" cy="255418"/>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108,7</a:t>
              </a:r>
              <a:endParaRPr lang="ru-RU" sz="1300" kern="1200" dirty="0">
                <a:solidFill>
                  <a:schemeClr val="tx1"/>
                </a:solidFill>
                <a:latin typeface="Times New Roman" panose="02020603050405020304" pitchFamily="18" charset="0"/>
                <a:cs typeface="Times New Roman" panose="02020603050405020304" pitchFamily="18" charset="0"/>
              </a:endParaRPr>
            </a:p>
          </p:txBody>
        </p:sp>
      </p:grpSp>
      <p:sp>
        <p:nvSpPr>
          <p:cNvPr id="16" name="Скругленный прямоугольник 4"/>
          <p:cNvSpPr/>
          <p:nvPr/>
        </p:nvSpPr>
        <p:spPr>
          <a:xfrm>
            <a:off x="4860031" y="4590212"/>
            <a:ext cx="2940991" cy="338912"/>
          </a:xfrm>
          <a:prstGeom prst="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Совершенствование системы лекарственного </a:t>
            </a:r>
            <a:r>
              <a:rPr lang="ru-RU" sz="1000" dirty="0" smtClean="0">
                <a:solidFill>
                  <a:schemeClr val="tx1"/>
                </a:solidFill>
                <a:latin typeface="Times New Roman" panose="02020603050405020304" pitchFamily="18" charset="0"/>
                <a:cs typeface="Times New Roman" panose="02020603050405020304" pitchFamily="18" charset="0"/>
              </a:rPr>
              <a:t>обеспечения</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4863914" y="5724000"/>
            <a:ext cx="2939814"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Организация обязательного медицинского страхования граждан Российской Федерации</a:t>
            </a:r>
          </a:p>
        </p:txBody>
      </p:sp>
      <p:sp>
        <p:nvSpPr>
          <p:cNvPr id="30" name="Полилиния 29"/>
          <p:cNvSpPr/>
          <p:nvPr/>
        </p:nvSpPr>
        <p:spPr>
          <a:xfrm>
            <a:off x="4863915" y="5328000"/>
            <a:ext cx="2939812"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Совершенствование системы планирования</a:t>
            </a:r>
          </a:p>
        </p:txBody>
      </p:sp>
      <p:sp>
        <p:nvSpPr>
          <p:cNvPr id="31" name="Полилиния 30"/>
          <p:cNvSpPr/>
          <p:nvPr/>
        </p:nvSpPr>
        <p:spPr>
          <a:xfrm>
            <a:off x="4863914" y="4968000"/>
            <a:ext cx="2939813"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Развитие информатизации в здравоохранении</a:t>
            </a:r>
          </a:p>
        </p:txBody>
      </p:sp>
      <p:sp>
        <p:nvSpPr>
          <p:cNvPr id="32" name="Полилиния 31"/>
          <p:cNvSpPr/>
          <p:nvPr/>
        </p:nvSpPr>
        <p:spPr>
          <a:xfrm>
            <a:off x="4863916" y="6122803"/>
            <a:ext cx="2939811"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444500">
              <a:lnSpc>
                <a:spcPct val="90000"/>
              </a:lnSpc>
              <a:spcAft>
                <a:spcPct val="35000"/>
              </a:spcAft>
            </a:pPr>
            <a:r>
              <a:rPr lang="ru-RU" sz="10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a:t>
            </a:r>
            <a:r>
              <a:rPr lang="ru-RU" sz="1000" dirty="0" smtClean="0">
                <a:solidFill>
                  <a:schemeClr val="tx1"/>
                </a:solidFill>
                <a:latin typeface="Times New Roman" panose="02020603050405020304" pitchFamily="18" charset="0"/>
                <a:cs typeface="Times New Roman" panose="02020603050405020304" pitchFamily="18" charset="0"/>
              </a:rPr>
              <a:t>программы</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7844159" y="4590214"/>
            <a:ext cx="534987"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499,8</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7844160" y="4968000"/>
            <a:ext cx="549302"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31,0</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7844160" y="5328000"/>
            <a:ext cx="549302"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2,2</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844160" y="5724000"/>
            <a:ext cx="549302"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4 768,9</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844160" y="6140803"/>
            <a:ext cx="549302"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164,6</a:t>
            </a:r>
            <a:endParaRPr lang="ru-RU" sz="1300" kern="1200" dirty="0">
              <a:solidFill>
                <a:schemeClr val="tx1"/>
              </a:solidFill>
              <a:latin typeface="Times New Roman" panose="02020603050405020304" pitchFamily="18" charset="0"/>
              <a:cs typeface="Times New Roman" panose="02020603050405020304" pitchFamily="18" charset="0"/>
            </a:endParaRPr>
          </a:p>
        </p:txBody>
      </p:sp>
      <p:pic>
        <p:nvPicPr>
          <p:cNvPr id="38" name="Picture 3" descr="C:\Users\o.kudryavceva\Desktop\для слайдов_медицина фото\IMG_372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8855" y="582013"/>
            <a:ext cx="1512168" cy="7848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9" name="Полилиния 38"/>
          <p:cNvSpPr/>
          <p:nvPr/>
        </p:nvSpPr>
        <p:spPr>
          <a:xfrm>
            <a:off x="8407776" y="2268000"/>
            <a:ext cx="564284" cy="396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463,2</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844159" y="1794859"/>
            <a:ext cx="534987" cy="4176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b="1" dirty="0">
                <a:solidFill>
                  <a:schemeClr val="tx1"/>
                </a:solidFill>
                <a:latin typeface="Times New Roman" panose="02020603050405020304" pitchFamily="18" charset="0"/>
                <a:cs typeface="Times New Roman" panose="02020603050405020304" pitchFamily="18" charset="0"/>
              </a:rPr>
              <a:t>План</a:t>
            </a:r>
          </a:p>
        </p:txBody>
      </p:sp>
      <p:sp>
        <p:nvSpPr>
          <p:cNvPr id="42" name="Полилиния 41"/>
          <p:cNvSpPr/>
          <p:nvPr/>
        </p:nvSpPr>
        <p:spPr>
          <a:xfrm>
            <a:off x="8422758" y="1794859"/>
            <a:ext cx="534987" cy="4176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300" b="1" dirty="0">
                <a:solidFill>
                  <a:schemeClr val="tx1"/>
                </a:solidFill>
                <a:latin typeface="Times New Roman" panose="02020603050405020304" pitchFamily="18" charset="0"/>
                <a:cs typeface="Times New Roman" panose="02020603050405020304" pitchFamily="18" charset="0"/>
              </a:rPr>
              <a:t>Факт</a:t>
            </a:r>
          </a:p>
        </p:txBody>
      </p:sp>
      <p:sp>
        <p:nvSpPr>
          <p:cNvPr id="43" name="Полилиния 42"/>
          <p:cNvSpPr/>
          <p:nvPr/>
        </p:nvSpPr>
        <p:spPr>
          <a:xfrm>
            <a:off x="4860032" y="1268760"/>
            <a:ext cx="4082731" cy="474590"/>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 г., млн. руб.</a:t>
            </a:r>
          </a:p>
        </p:txBody>
      </p:sp>
      <p:sp>
        <p:nvSpPr>
          <p:cNvPr id="44" name="Полилиния 43"/>
          <p:cNvSpPr/>
          <p:nvPr/>
        </p:nvSpPr>
        <p:spPr>
          <a:xfrm>
            <a:off x="8410863" y="2718000"/>
            <a:ext cx="561197" cy="4788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1 941,9</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437073" y="3254061"/>
            <a:ext cx="534987" cy="324000"/>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84,7</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407775" y="3597688"/>
            <a:ext cx="564285" cy="277026"/>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89,1</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8407774" y="3886172"/>
            <a:ext cx="564286"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53,3</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407773" y="4258800"/>
            <a:ext cx="564287"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107,8</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8407772" y="4597670"/>
            <a:ext cx="564288"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499</a:t>
            </a:r>
            <a:r>
              <a:rPr lang="ru-RU" sz="1300" dirty="0" smtClean="0">
                <a:solidFill>
                  <a:schemeClr val="tx1"/>
                </a:solidFill>
                <a:latin typeface="Times New Roman" panose="02020603050405020304" pitchFamily="18" charset="0"/>
                <a:cs typeface="Times New Roman" panose="02020603050405020304" pitchFamily="18" charset="0"/>
              </a:rPr>
              <a:t>,8</a:t>
            </a:r>
            <a:endParaRPr lang="ru-RU" sz="1300" kern="1200" dirty="0" smtClean="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422758" y="4968000"/>
            <a:ext cx="549302"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31,0</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8421402" y="5328000"/>
            <a:ext cx="549302"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2,2</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422758" y="5724000"/>
            <a:ext cx="549302"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4 768,9</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8422758" y="6140803"/>
            <a:ext cx="549302" cy="324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164,0</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4"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a:t>
            </a:r>
            <a:r>
              <a:rPr lang="ru-RU" sz="1800" dirty="0" smtClean="0">
                <a:solidFill>
                  <a:schemeClr val="tx1"/>
                </a:solidFill>
                <a:effectLst/>
                <a:latin typeface="Times New Roman" panose="02020603050405020304" pitchFamily="18" charset="0"/>
                <a:cs typeface="Times New Roman" panose="02020603050405020304" pitchFamily="18" charset="0"/>
              </a:rPr>
              <a:t>здравоохранения»</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55" name="Прямая соединительная линия 5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87961386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174423748"/>
              </p:ext>
            </p:extLst>
          </p:nvPr>
        </p:nvGraphicFramePr>
        <p:xfrm>
          <a:off x="5130328" y="980728"/>
          <a:ext cx="3906168"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a:xfrm>
            <a:off x="67630" y="2169355"/>
            <a:ext cx="5028651"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100" dirty="0">
                <a:solidFill>
                  <a:schemeClr val="tx1"/>
                </a:solidFill>
                <a:latin typeface="Times New Roman" panose="02020603050405020304" pitchFamily="18" charset="0"/>
                <a:cs typeface="Times New Roman" panose="02020603050405020304" pitchFamily="18" charset="0"/>
              </a:rPr>
              <a:t>Смертность от всех причин (случаев на 1 тыс. населения)</a:t>
            </a:r>
          </a:p>
        </p:txBody>
      </p:sp>
      <p:sp>
        <p:nvSpPr>
          <p:cNvPr id="24" name="Скругленный прямоугольник 23"/>
          <p:cNvSpPr/>
          <p:nvPr/>
        </p:nvSpPr>
        <p:spPr>
          <a:xfrm>
            <a:off x="59370" y="2742696"/>
            <a:ext cx="5029615"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100" dirty="0">
                <a:solidFill>
                  <a:schemeClr val="tx1"/>
                </a:solidFill>
                <a:latin typeface="Times New Roman" panose="02020603050405020304" pitchFamily="18" charset="0"/>
                <a:cs typeface="Times New Roman" panose="02020603050405020304" pitchFamily="18" charset="0"/>
              </a:rPr>
              <a:t>Материнская смертность (случаев на 100 тыс. родившихся живыми)</a:t>
            </a:r>
          </a:p>
        </p:txBody>
      </p:sp>
      <p:sp>
        <p:nvSpPr>
          <p:cNvPr id="33" name="Скругленный прямоугольник 32"/>
          <p:cNvSpPr/>
          <p:nvPr/>
        </p:nvSpPr>
        <p:spPr>
          <a:xfrm>
            <a:off x="57323" y="3350103"/>
            <a:ext cx="5021411" cy="54212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100" dirty="0">
                <a:solidFill>
                  <a:schemeClr val="tx1"/>
                </a:solidFill>
                <a:latin typeface="Times New Roman" panose="02020603050405020304" pitchFamily="18" charset="0"/>
                <a:cs typeface="Times New Roman" panose="02020603050405020304" pitchFamily="18" charset="0"/>
              </a:rPr>
              <a:t>Младенческая смертность (случаев на 1 тыс. родившихся живыми)</a:t>
            </a:r>
          </a:p>
        </p:txBody>
      </p:sp>
      <p:sp>
        <p:nvSpPr>
          <p:cNvPr id="35" name="Скругленный прямоугольник 34"/>
          <p:cNvSpPr/>
          <p:nvPr/>
        </p:nvSpPr>
        <p:spPr>
          <a:xfrm>
            <a:off x="74926" y="3933056"/>
            <a:ext cx="5021412"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100" dirty="0">
                <a:solidFill>
                  <a:schemeClr val="tx1"/>
                </a:solidFill>
                <a:latin typeface="Times New Roman" panose="02020603050405020304" pitchFamily="18" charset="0"/>
                <a:cs typeface="Times New Roman" panose="02020603050405020304" pitchFamily="18" charset="0"/>
              </a:rPr>
              <a:t>Ожидаемая продолжительность жизни при рождении (лет)</a:t>
            </a:r>
          </a:p>
        </p:txBody>
      </p:sp>
      <p:sp>
        <p:nvSpPr>
          <p:cNvPr id="36" name="Скругленный прямоугольник 35"/>
          <p:cNvSpPr/>
          <p:nvPr/>
        </p:nvSpPr>
        <p:spPr>
          <a:xfrm>
            <a:off x="59370" y="4548664"/>
            <a:ext cx="5021411"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100" dirty="0">
                <a:solidFill>
                  <a:schemeClr val="tx1"/>
                </a:solidFill>
                <a:latin typeface="Times New Roman" panose="02020603050405020304" pitchFamily="18" charset="0"/>
                <a:cs typeface="Times New Roman" panose="02020603050405020304" pitchFamily="18" charset="0"/>
              </a:rPr>
              <a:t>Смертность от болезней системы кровообращения (случаев на 100 тыс. населения) </a:t>
            </a:r>
          </a:p>
          <a:p>
            <a:pPr fontAlgn="t"/>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57323" y="5157192"/>
            <a:ext cx="5021411"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100" dirty="0">
                <a:solidFill>
                  <a:schemeClr val="tx1"/>
                </a:solidFill>
                <a:latin typeface="Times New Roman" panose="02020603050405020304" pitchFamily="18" charset="0"/>
                <a:cs typeface="Times New Roman" panose="02020603050405020304" pitchFamily="18" charset="0"/>
              </a:rPr>
              <a:t>Смертность от ДТП (случаев на 100 тыс. населения) </a:t>
            </a:r>
          </a:p>
        </p:txBody>
      </p:sp>
      <p:sp>
        <p:nvSpPr>
          <p:cNvPr id="11" name="Скругленный прямоугольник 10"/>
          <p:cNvSpPr/>
          <p:nvPr/>
        </p:nvSpPr>
        <p:spPr>
          <a:xfrm>
            <a:off x="74926" y="1485742"/>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47</a:t>
            </a:fld>
            <a:endParaRPr lang="ru-RU" dirty="0"/>
          </a:p>
        </p:txBody>
      </p:sp>
      <p:sp>
        <p:nvSpPr>
          <p:cNvPr id="13" name="Скругленный прямоугольник 12"/>
          <p:cNvSpPr/>
          <p:nvPr/>
        </p:nvSpPr>
        <p:spPr>
          <a:xfrm>
            <a:off x="74926" y="5799059"/>
            <a:ext cx="5021411" cy="51026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t"/>
            <a:r>
              <a:rPr lang="ru-RU" sz="1100" dirty="0">
                <a:solidFill>
                  <a:schemeClr val="tx1"/>
                </a:solidFill>
                <a:latin typeface="Times New Roman" panose="02020603050405020304" pitchFamily="18" charset="0"/>
                <a:cs typeface="Times New Roman" panose="02020603050405020304" pitchFamily="18" charset="0"/>
              </a:rPr>
              <a:t>Обеспеченность врачами (без учета федеральных медицинских организаций, находящихся на территории Чувашской Республики) (на 10 тыс. населения)</a:t>
            </a:r>
          </a:p>
        </p:txBody>
      </p:sp>
      <p:pic>
        <p:nvPicPr>
          <p:cNvPr id="34" name="Picture 2" descr="C:\Users\o.kudryavceva\Desktop\для слайдов_медицина фото\IMG_3698.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88909" y="764704"/>
            <a:ext cx="2300076" cy="1225094"/>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15"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a:t>
            </a:r>
            <a:r>
              <a:rPr lang="ru-RU" sz="1800" dirty="0" smtClean="0">
                <a:solidFill>
                  <a:schemeClr val="tx1"/>
                </a:solidFill>
                <a:effectLst/>
                <a:latin typeface="Times New Roman" panose="02020603050405020304" pitchFamily="18" charset="0"/>
                <a:cs typeface="Times New Roman" panose="02020603050405020304" pitchFamily="18" charset="0"/>
              </a:rPr>
              <a:t>здравоохранения»</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0094542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base">
              <a:spcBef>
                <a:spcPct val="0"/>
              </a:spcBef>
              <a:spcAft>
                <a:spcPct val="0"/>
              </a:spcAft>
            </a:pPr>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80" y="851187"/>
            <a:ext cx="5648356" cy="116015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fontAlgn="base">
              <a:spcBef>
                <a:spcPct val="0"/>
              </a:spcBef>
              <a:spcAft>
                <a:spcPct val="0"/>
              </a:spcAft>
            </a:pPr>
            <a:r>
              <a:rPr lang="ru-RU" sz="1600" b="1" i="1" dirty="0" smtClean="0">
                <a:solidFill>
                  <a:prstClr val="black"/>
                </a:solidFill>
                <a:latin typeface="Times New Roman" panose="02020603050405020304" pitchFamily="18" charset="0"/>
                <a:cs typeface="Times New Roman" panose="02020603050405020304" pitchFamily="18" charset="0"/>
              </a:rPr>
              <a:t>Цель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fontAlgn="base">
              <a:spcBef>
                <a:spcPct val="0"/>
              </a:spcBef>
              <a:spcAft>
                <a:spcPct val="0"/>
              </a:spcAft>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обеспечение продуктивной занятости экономически активного </a:t>
            </a:r>
            <a:r>
              <a:rPr lang="ru-RU" sz="1400" dirty="0" smtClean="0">
                <a:solidFill>
                  <a:prstClr val="black"/>
                </a:solidFill>
                <a:latin typeface="Times New Roman" panose="02020603050405020304" pitchFamily="18" charset="0"/>
                <a:cs typeface="Times New Roman" panose="02020603050405020304" pitchFamily="18" charset="0"/>
              </a:rPr>
              <a:t>населения</a:t>
            </a:r>
            <a:endParaRPr lang="ru-RU" sz="1400" dirty="0">
              <a:solidFill>
                <a:prstClr val="black"/>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67376" y="2497954"/>
            <a:ext cx="4209357" cy="323165"/>
          </a:xfrm>
          <a:prstGeom prst="rect">
            <a:avLst/>
          </a:prstGeom>
          <a:noFill/>
        </p:spPr>
        <p:txBody>
          <a:bodyPr wrap="none" rtlCol="0">
            <a:spAutoFit/>
          </a:bodyPr>
          <a:lstStyle/>
          <a:p>
            <a:pPr fontAlgn="base">
              <a:spcBef>
                <a:spcPct val="0"/>
              </a:spcBef>
              <a:spcAft>
                <a:spcPct val="0"/>
              </a:spcAft>
            </a:pPr>
            <a:r>
              <a:rPr lang="ru-RU" sz="15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2580296947"/>
              </p:ext>
            </p:extLst>
          </p:nvPr>
        </p:nvGraphicFramePr>
        <p:xfrm>
          <a:off x="183206" y="2979172"/>
          <a:ext cx="4552407" cy="3251466"/>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solidFill>
                  <a:prstClr val="black"/>
                </a:solidFill>
              </a:rPr>
              <a:pPr>
                <a:defRPr/>
              </a:pPr>
              <a:t>48</a:t>
            </a:fld>
            <a:endParaRPr lang="ru-RU" dirty="0">
              <a:solidFill>
                <a:prstClr val="black"/>
              </a:solidFill>
            </a:endParaRPr>
          </a:p>
        </p:txBody>
      </p:sp>
      <p:graphicFrame>
        <p:nvGraphicFramePr>
          <p:cNvPr id="17" name="Схема 16"/>
          <p:cNvGraphicFramePr/>
          <p:nvPr>
            <p:extLst>
              <p:ext uri="{D42A27DB-BD31-4B8C-83A1-F6EECF244321}">
                <p14:modId xmlns:p14="http://schemas.microsoft.com/office/powerpoint/2010/main" val="1921164501"/>
              </p:ext>
            </p:extLst>
          </p:nvPr>
        </p:nvGraphicFramePr>
        <p:xfrm>
          <a:off x="5076056" y="2708921"/>
          <a:ext cx="3935760" cy="37217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27383" y="717656"/>
            <a:ext cx="2736304" cy="149279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Группа 12"/>
          <p:cNvGrpSpPr/>
          <p:nvPr/>
        </p:nvGrpSpPr>
        <p:grpSpPr>
          <a:xfrm>
            <a:off x="4845298" y="2547887"/>
            <a:ext cx="4155066" cy="3674680"/>
            <a:chOff x="4891267" y="2903549"/>
            <a:chExt cx="4155066" cy="3208808"/>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14" name="Полилиния 13"/>
            <p:cNvSpPr/>
            <p:nvPr/>
          </p:nvSpPr>
          <p:spPr>
            <a:xfrm>
              <a:off x="4906001" y="2903549"/>
              <a:ext cx="4116390" cy="477185"/>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300" b="1" i="1" dirty="0" smtClean="0">
                  <a:solidFill>
                    <a:prstClr val="black"/>
                  </a:solidFill>
                  <a:latin typeface="Times New Roman" panose="02020603050405020304" pitchFamily="18" charset="0"/>
                  <a:cs typeface="Times New Roman" panose="02020603050405020304" pitchFamily="18" charset="0"/>
                </a:rPr>
                <a:t>Расходы в разрезе подпрограмм в 2016 г., млн. руб.</a:t>
              </a:r>
            </a:p>
          </p:txBody>
        </p:sp>
        <p:sp>
          <p:nvSpPr>
            <p:cNvPr id="15" name="Полилиния 14"/>
            <p:cNvSpPr/>
            <p:nvPr/>
          </p:nvSpPr>
          <p:spPr>
            <a:xfrm>
              <a:off x="4906001" y="3474932"/>
              <a:ext cx="2520281" cy="27695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Подпрограмма</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6" name="Полилиния 15"/>
            <p:cNvSpPr/>
            <p:nvPr/>
          </p:nvSpPr>
          <p:spPr>
            <a:xfrm>
              <a:off x="4891738" y="3853712"/>
              <a:ext cx="2534544" cy="503031"/>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a:solidFill>
                    <a:prstClr val="black"/>
                  </a:solidFill>
                  <a:latin typeface="Times New Roman" panose="02020603050405020304" pitchFamily="18" charset="0"/>
                  <a:cs typeface="Times New Roman" panose="02020603050405020304" pitchFamily="18" charset="0"/>
                </a:rPr>
                <a:t>Обеспечение защиты населения от безработицы и содействие в </a:t>
              </a:r>
              <a:r>
                <a:rPr lang="ru-RU" sz="1100" dirty="0" smtClean="0">
                  <a:solidFill>
                    <a:prstClr val="black"/>
                  </a:solidFill>
                  <a:latin typeface="Times New Roman" panose="02020603050405020304" pitchFamily="18" charset="0"/>
                  <a:cs typeface="Times New Roman" panose="02020603050405020304" pitchFamily="18" charset="0"/>
                </a:rPr>
                <a:t>трудоустройстве</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4891267" y="4427502"/>
              <a:ext cx="2535015" cy="473489"/>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a:solidFill>
                    <a:prstClr val="black"/>
                  </a:solidFill>
                  <a:latin typeface="Times New Roman" panose="02020603050405020304" pitchFamily="18" charset="0"/>
                  <a:cs typeface="Times New Roman" panose="02020603050405020304" pitchFamily="18" charset="0"/>
                </a:rPr>
                <a:t>Улучшение условий труда, охраны труда и здоровья работающих в Чувашской </a:t>
              </a:r>
              <a:r>
                <a:rPr lang="ru-RU" sz="1100" dirty="0" smtClean="0">
                  <a:solidFill>
                    <a:prstClr val="black"/>
                  </a:solidFill>
                  <a:latin typeface="Times New Roman" panose="02020603050405020304" pitchFamily="18" charset="0"/>
                  <a:cs typeface="Times New Roman" panose="02020603050405020304" pitchFamily="18" charset="0"/>
                </a:rPr>
                <a:t>Республике</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4906001" y="5672205"/>
              <a:ext cx="2520281" cy="440152"/>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a:solidFill>
                    <a:prstClr val="black"/>
                  </a:solidFill>
                  <a:latin typeface="Times New Roman" panose="02020603050405020304" pitchFamily="18" charset="0"/>
                  <a:cs typeface="Times New Roman" panose="02020603050405020304" pitchFamily="18" charset="0"/>
                </a:rPr>
                <a:t>Обеспечение реализации государственной </a:t>
              </a:r>
              <a:r>
                <a:rPr lang="ru-RU" sz="1100" dirty="0" smtClean="0">
                  <a:solidFill>
                    <a:prstClr val="black"/>
                  </a:solidFill>
                  <a:latin typeface="Times New Roman" panose="02020603050405020304" pitchFamily="18" charset="0"/>
                  <a:cs typeface="Times New Roman" panose="02020603050405020304" pitchFamily="18" charset="0"/>
                </a:rPr>
                <a:t>программы</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7559467" y="3474932"/>
              <a:ext cx="736665" cy="27695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План</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1" name="Полилиния 20"/>
            <p:cNvSpPr/>
            <p:nvPr/>
          </p:nvSpPr>
          <p:spPr>
            <a:xfrm>
              <a:off x="8325969" y="3853712"/>
              <a:ext cx="720000" cy="503032"/>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274,7</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8325969" y="4450995"/>
              <a:ext cx="720364" cy="47349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2,9</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8325969" y="5676998"/>
              <a:ext cx="704231" cy="429764"/>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176,0</a:t>
              </a:r>
              <a:endParaRPr lang="ru-RU" sz="1100" dirty="0">
                <a:solidFill>
                  <a:prstClr val="black"/>
                </a:solidFill>
                <a:latin typeface="Times New Roman" panose="02020603050405020304" pitchFamily="18" charset="0"/>
                <a:cs typeface="Times New Roman" panose="02020603050405020304" pitchFamily="18" charset="0"/>
              </a:endParaRPr>
            </a:p>
          </p:txBody>
        </p:sp>
      </p:grpSp>
      <p:sp>
        <p:nvSpPr>
          <p:cNvPr id="24" name="Полилиния 23"/>
          <p:cNvSpPr/>
          <p:nvPr/>
        </p:nvSpPr>
        <p:spPr>
          <a:xfrm>
            <a:off x="8297153" y="3202226"/>
            <a:ext cx="709224" cy="317169"/>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200" b="1" dirty="0" smtClean="0">
                <a:solidFill>
                  <a:prstClr val="black"/>
                </a:solidFill>
                <a:latin typeface="Times New Roman" panose="02020603050405020304" pitchFamily="18" charset="0"/>
                <a:cs typeface="Times New Roman" panose="02020603050405020304" pitchFamily="18" charset="0"/>
              </a:rPr>
              <a:t>Факт</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7523267" y="3636000"/>
            <a:ext cx="705110" cy="576064"/>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274,7</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7524000" y="4320000"/>
            <a:ext cx="720364" cy="524233"/>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2,9</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7524000" y="5724000"/>
            <a:ext cx="706990" cy="492159"/>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176,9</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4860032" y="4914214"/>
            <a:ext cx="2520281" cy="753909"/>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a:solidFill>
                  <a:prstClr val="black"/>
                </a:solidFill>
                <a:latin typeface="Times New Roman" panose="02020603050405020304" pitchFamily="18" charset="0"/>
                <a:cs typeface="Times New Roman" panose="02020603050405020304" pitchFamily="18" charset="0"/>
              </a:rPr>
              <a:t>Республиканская программа дополнительных мер по снижению напряженности на рынке </a:t>
            </a:r>
            <a:r>
              <a:rPr lang="ru-RU" sz="1100" dirty="0" smtClean="0">
                <a:solidFill>
                  <a:prstClr val="black"/>
                </a:solidFill>
                <a:latin typeface="Times New Roman" panose="02020603050405020304" pitchFamily="18" charset="0"/>
                <a:cs typeface="Times New Roman" panose="02020603050405020304" pitchFamily="18" charset="0"/>
              </a:rPr>
              <a:t>труда</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29" name="Полилиния 28"/>
          <p:cNvSpPr/>
          <p:nvPr/>
        </p:nvSpPr>
        <p:spPr>
          <a:xfrm>
            <a:off x="8280000" y="4896000"/>
            <a:ext cx="723258" cy="756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151,1</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7524000" y="4896000"/>
            <a:ext cx="720364" cy="756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solidFill>
              <a:schemeClr val="lt1">
                <a:hueOff val="0"/>
                <a:satOff val="0"/>
                <a:lumOff val="0"/>
                <a:alpha val="0"/>
              </a:schemeClr>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fontAlgn="base">
              <a:lnSpc>
                <a:spcPct val="90000"/>
              </a:lnSpc>
              <a:spcBef>
                <a:spcPct val="0"/>
              </a:spcBef>
              <a:spcAft>
                <a:spcPct val="35000"/>
              </a:spcAft>
            </a:pPr>
            <a:r>
              <a:rPr lang="ru-RU" sz="1100" dirty="0" smtClean="0">
                <a:solidFill>
                  <a:prstClr val="black"/>
                </a:solidFill>
                <a:latin typeface="Times New Roman" panose="02020603050405020304" pitchFamily="18" charset="0"/>
                <a:cs typeface="Times New Roman" panose="02020603050405020304" pitchFamily="18" charset="0"/>
              </a:rPr>
              <a:t>154,2</a:t>
            </a:r>
            <a:endParaRPr lang="ru-RU" sz="1100" dirty="0">
              <a:solidFill>
                <a:prstClr val="black"/>
              </a:solidFill>
              <a:latin typeface="Times New Roman" panose="02020603050405020304" pitchFamily="18" charset="0"/>
              <a:cs typeface="Times New Roman" panose="02020603050405020304" pitchFamily="18" charset="0"/>
            </a:endParaRPr>
          </a:p>
        </p:txBody>
      </p:sp>
      <p:sp>
        <p:nvSpPr>
          <p:cNvPr id="31"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«Содействие занятости населения»</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32" name="Прямая соединительная линия 3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00776533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922048234"/>
              </p:ext>
            </p:extLst>
          </p:nvPr>
        </p:nvGraphicFramePr>
        <p:xfrm>
          <a:off x="5130328" y="980728"/>
          <a:ext cx="3906168"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a:xfrm>
            <a:off x="107502" y="3140968"/>
            <a:ext cx="4953999" cy="100811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smtClean="0">
                <a:solidFill>
                  <a:schemeClr val="tx1"/>
                </a:solidFill>
                <a:latin typeface="Times New Roman" panose="02020603050405020304" pitchFamily="18" charset="0"/>
                <a:cs typeface="Times New Roman" panose="02020603050405020304" pitchFamily="18" charset="0"/>
              </a:rPr>
              <a:t>Уровень безработицы в среднем за год, %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07503" y="4243242"/>
            <a:ext cx="4953999" cy="91064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smtClean="0">
                <a:solidFill>
                  <a:schemeClr val="tx1"/>
                </a:solidFill>
                <a:latin typeface="Times New Roman" panose="02020603050405020304" pitchFamily="18" charset="0"/>
                <a:cs typeface="Times New Roman" panose="02020603050405020304" pitchFamily="18" charset="0"/>
              </a:rPr>
              <a:t>Уровень регистрируемой безработицы в  среднем за год,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7502" y="5301208"/>
            <a:ext cx="4953999" cy="100811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smtClean="0">
                <a:solidFill>
                  <a:schemeClr val="tx1"/>
                </a:solidFill>
                <a:latin typeface="Times New Roman" panose="02020603050405020304" pitchFamily="18" charset="0"/>
                <a:cs typeface="Times New Roman" panose="02020603050405020304" pitchFamily="18" charset="0"/>
              </a:rPr>
              <a:t>Удельный вес работников, занятых во вредных и (или) опасных  условиях труда, в общей численности работников,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31539" y="180359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49</a:t>
            </a:fld>
            <a:endParaRPr lang="ru-RU" dirty="0"/>
          </a:p>
        </p:txBody>
      </p:sp>
      <p:pic>
        <p:nvPicPr>
          <p:cNvPr id="205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07311" y="908720"/>
            <a:ext cx="2254190" cy="202667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Заголовок 1"/>
          <p:cNvSpPr txBox="1">
            <a:spLocks/>
          </p:cNvSpPr>
          <p:nvPr/>
        </p:nvSpPr>
        <p:spPr>
          <a:xfrm>
            <a:off x="259728" y="0"/>
            <a:ext cx="690456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«Содействие занятости населения»</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72359358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50</a:t>
            </a:fld>
            <a:endParaRPr lang="ru-RU" dirty="0"/>
          </a:p>
        </p:txBody>
      </p:sp>
      <p:sp>
        <p:nvSpPr>
          <p:cNvPr id="5" name="Скругленный прямоугольник 4"/>
          <p:cNvSpPr/>
          <p:nvPr/>
        </p:nvSpPr>
        <p:spPr>
          <a:xfrm>
            <a:off x="147780" y="836712"/>
            <a:ext cx="5720364" cy="108012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smtClean="0">
                <a:solidFill>
                  <a:schemeClr val="tx1"/>
                </a:solidFill>
                <a:latin typeface="Times New Roman" panose="02020603050405020304" pitchFamily="18" charset="0"/>
                <a:cs typeface="Times New Roman" panose="02020603050405020304" pitchFamily="18" charset="0"/>
              </a:rPr>
              <a:t>создание условий для роста благосостояния граждан – получателей мер социальной поддержки; </a:t>
            </a:r>
          </a:p>
          <a:p>
            <a:pPr marL="285750" indent="-285750">
              <a:buFont typeface="Wingdings" panose="05000000000000000000" pitchFamily="2" charset="2"/>
              <a:buChar char="v"/>
            </a:pPr>
            <a:r>
              <a:rPr lang="ru-RU" sz="1400" dirty="0" smtClean="0">
                <a:solidFill>
                  <a:schemeClr val="tx1"/>
                </a:solidFill>
                <a:latin typeface="Times New Roman" panose="02020603050405020304" pitchFamily="18" charset="0"/>
                <a:cs typeface="Times New Roman" panose="02020603050405020304" pitchFamily="18" charset="0"/>
              </a:rPr>
              <a:t>повышение доступности социального обслуживания.</a:t>
            </a:r>
          </a:p>
          <a:p>
            <a:pPr marL="285750" indent="-285750">
              <a:buFont typeface="Wingdings" panose="05000000000000000000" pitchFamily="2" charset="2"/>
              <a:buChar char="v"/>
            </a:pPr>
            <a:endParaRPr lang="ru-RU" sz="1400" dirty="0" smtClean="0">
              <a:solidFill>
                <a:schemeClr val="tx1"/>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3119026633"/>
              </p:ext>
            </p:extLst>
          </p:nvPr>
        </p:nvGraphicFramePr>
        <p:xfrm>
          <a:off x="150360" y="2492896"/>
          <a:ext cx="3920164" cy="300833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150360" y="2091770"/>
            <a:ext cx="4032448" cy="307777"/>
          </a:xfrm>
          <a:prstGeom prst="rect">
            <a:avLst/>
          </a:prstGeom>
          <a:noFill/>
        </p:spPr>
        <p:txBody>
          <a:bodyPr wrap="squar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pic>
        <p:nvPicPr>
          <p:cNvPr id="8" name="Рисунок 7" descr="http://www.pfrf.ru/files/branches/rostov/invaliddd.jpg"/>
          <p:cNvPicPr/>
          <p:nvPr/>
        </p:nvPicPr>
        <p:blipFill>
          <a:blip r:embed="rId3" cstate="print"/>
          <a:srcRect/>
          <a:stretch>
            <a:fillRect/>
          </a:stretch>
        </p:blipFill>
        <p:spPr bwMode="auto">
          <a:xfrm>
            <a:off x="6350509" y="674694"/>
            <a:ext cx="2232248" cy="1404156"/>
          </a:xfrm>
          <a:prstGeom prst="rect">
            <a:avLst/>
          </a:prstGeom>
          <a:ln>
            <a:noFill/>
          </a:ln>
          <a:effectLst>
            <a:softEdge rad="112500"/>
          </a:effectLst>
        </p:spPr>
      </p:pic>
      <p:graphicFrame>
        <p:nvGraphicFramePr>
          <p:cNvPr id="9" name="Схема 8"/>
          <p:cNvGraphicFramePr/>
          <p:nvPr>
            <p:extLst>
              <p:ext uri="{D42A27DB-BD31-4B8C-83A1-F6EECF244321}">
                <p14:modId xmlns:p14="http://schemas.microsoft.com/office/powerpoint/2010/main" val="3478436609"/>
              </p:ext>
            </p:extLst>
          </p:nvPr>
        </p:nvGraphicFramePr>
        <p:xfrm>
          <a:off x="4202924" y="2276872"/>
          <a:ext cx="4681686" cy="3600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Скругленный прямоугольник 10"/>
          <p:cNvSpPr/>
          <p:nvPr/>
        </p:nvSpPr>
        <p:spPr>
          <a:xfrm>
            <a:off x="4231028" y="5949280"/>
            <a:ext cx="2520000" cy="288000"/>
          </a:xfrm>
          <a:prstGeom prst="roundRect">
            <a:avLst>
              <a:gd name="adj" fmla="val 10000"/>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pPr algn="ctr"/>
            <a:r>
              <a:rPr lang="ru-RU" sz="1200" dirty="0" smtClean="0">
                <a:solidFill>
                  <a:schemeClr val="tx1"/>
                </a:solidFill>
                <a:latin typeface="Times New Roman" panose="02020603050405020304" pitchFamily="18" charset="0"/>
                <a:cs typeface="Times New Roman" panose="02020603050405020304" pitchFamily="18" charset="0"/>
              </a:rPr>
              <a:t>Старшее поколение</a:t>
            </a:r>
            <a:endParaRPr lang="ru-RU" sz="1200" dirty="0">
              <a:solidFill>
                <a:schemeClr val="tx1"/>
              </a:solidFill>
              <a:latin typeface="Times New Roman" panose="02020603050405020304" pitchFamily="18" charset="0"/>
              <a:cs typeface="Times New Roman" panose="02020603050405020304" pitchFamily="18" charset="0"/>
            </a:endParaRPr>
          </a:p>
        </p:txBody>
      </p:sp>
      <p:grpSp>
        <p:nvGrpSpPr>
          <p:cNvPr id="13" name="Группа 12"/>
          <p:cNvGrpSpPr/>
          <p:nvPr/>
        </p:nvGrpSpPr>
        <p:grpSpPr>
          <a:xfrm>
            <a:off x="6983833" y="5961316"/>
            <a:ext cx="792000" cy="288000"/>
            <a:chOff x="3168352" y="3242473"/>
            <a:chExt cx="793384" cy="429706"/>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14" name="Скругленный прямоугольник 13"/>
            <p:cNvSpPr/>
            <p:nvPr/>
          </p:nvSpPr>
          <p:spPr>
            <a:xfrm>
              <a:off x="3168352" y="3242473"/>
              <a:ext cx="793384" cy="429706"/>
            </a:xfrm>
            <a:prstGeom prst="roundRect">
              <a:avLst>
                <a:gd name="adj" fmla="val 1000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Скругленный прямоугольник 4"/>
            <p:cNvSpPr/>
            <p:nvPr/>
          </p:nvSpPr>
          <p:spPr>
            <a:xfrm>
              <a:off x="3180938" y="3255059"/>
              <a:ext cx="768212" cy="404534"/>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4,0</a:t>
              </a:r>
              <a:endParaRPr lang="ru-RU" sz="1300" kern="1200" dirty="0">
                <a:solidFill>
                  <a:schemeClr val="tx1"/>
                </a:solidFill>
                <a:latin typeface="Times New Roman" panose="02020603050405020304" pitchFamily="18" charset="0"/>
                <a:cs typeface="Times New Roman" panose="02020603050405020304" pitchFamily="18" charset="0"/>
              </a:endParaRPr>
            </a:p>
          </p:txBody>
        </p:sp>
      </p:grpSp>
      <p:grpSp>
        <p:nvGrpSpPr>
          <p:cNvPr id="19" name="Группа 18"/>
          <p:cNvGrpSpPr/>
          <p:nvPr/>
        </p:nvGrpSpPr>
        <p:grpSpPr>
          <a:xfrm>
            <a:off x="8028384" y="5948608"/>
            <a:ext cx="792000" cy="288000"/>
            <a:chOff x="4211057" y="3401962"/>
            <a:chExt cx="506898" cy="446409"/>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20" name="Скругленный прямоугольник 19"/>
            <p:cNvSpPr/>
            <p:nvPr/>
          </p:nvSpPr>
          <p:spPr>
            <a:xfrm>
              <a:off x="4211057" y="3401962"/>
              <a:ext cx="506898" cy="446409"/>
            </a:xfrm>
            <a:prstGeom prst="roundRect">
              <a:avLst>
                <a:gd name="adj" fmla="val 10000"/>
              </a:avLst>
            </a:prstGeom>
            <a:gr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21" name="Скругленный прямоугольник 4"/>
            <p:cNvSpPr/>
            <p:nvPr/>
          </p:nvSpPr>
          <p:spPr>
            <a:xfrm>
              <a:off x="4224132" y="3415037"/>
              <a:ext cx="480748" cy="420259"/>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4,0</a:t>
              </a:r>
              <a:endParaRPr lang="ru-RU" sz="1300" kern="1200" dirty="0">
                <a:solidFill>
                  <a:schemeClr val="tx1"/>
                </a:solidFill>
                <a:latin typeface="Times New Roman" panose="02020603050405020304" pitchFamily="18" charset="0"/>
                <a:cs typeface="Times New Roman" panose="02020603050405020304" pitchFamily="18" charset="0"/>
              </a:endParaRPr>
            </a:p>
          </p:txBody>
        </p:sp>
      </p:grpSp>
      <p:sp>
        <p:nvSpPr>
          <p:cNvPr id="22" name="Заголовок 1"/>
          <p:cNvSpPr txBox="1">
            <a:spLocks/>
          </p:cNvSpPr>
          <p:nvPr/>
        </p:nvSpPr>
        <p:spPr>
          <a:xfrm>
            <a:off x="259728" y="0"/>
            <a:ext cx="7613500"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«Социальная поддержка граждан»</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23" name="Прямая соединительная линия 2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8" name="TextBox 17"/>
          <p:cNvSpPr txBox="1"/>
          <p:nvPr/>
        </p:nvSpPr>
        <p:spPr>
          <a:xfrm>
            <a:off x="125084" y="5866953"/>
            <a:ext cx="3810276" cy="510778"/>
          </a:xfrm>
          <a:prstGeom prst="wedgeRoundRectCallout">
            <a:avLst>
              <a:gd name="adj1" fmla="val 46928"/>
              <a:gd name="adj2" fmla="val -122945"/>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 низкое </a:t>
            </a:r>
            <a:r>
              <a:rPr lang="ru-RU" sz="1200" dirty="0">
                <a:latin typeface="Times New Roman" panose="02020603050405020304" pitchFamily="18" charset="0"/>
                <a:cs typeface="Times New Roman" panose="02020603050405020304" pitchFamily="18" charset="0"/>
              </a:rPr>
              <a:t>освоение в </a:t>
            </a:r>
            <a:r>
              <a:rPr lang="ru-RU" sz="1200" dirty="0" smtClean="0">
                <a:latin typeface="Times New Roman" panose="02020603050405020304" pitchFamily="18" charset="0"/>
                <a:cs typeface="Times New Roman" panose="02020603050405020304" pitchFamily="18" charset="0"/>
              </a:rPr>
              <a:t>связи с </a:t>
            </a:r>
            <a:r>
              <a:rPr lang="ru-RU" sz="1200" dirty="0">
                <a:latin typeface="Times New Roman" panose="02020603050405020304" pitchFamily="18" charset="0"/>
                <a:cs typeface="Times New Roman" panose="02020603050405020304" pitchFamily="18" charset="0"/>
              </a:rPr>
              <a:t>уменьшением количества получателей мер социальной </a:t>
            </a:r>
            <a:r>
              <a:rPr lang="ru-RU" sz="1200" dirty="0" smtClean="0">
                <a:latin typeface="Times New Roman" panose="02020603050405020304" pitchFamily="18" charset="0"/>
                <a:cs typeface="Times New Roman" panose="02020603050405020304" pitchFamily="18" charset="0"/>
              </a:rPr>
              <a:t>поддержки</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023181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62959" y="2432166"/>
            <a:ext cx="4932000" cy="50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Доля населения с доходами ниже величины </a:t>
            </a:r>
            <a:r>
              <a:rPr lang="ru-RU" sz="1100" dirty="0" smtClean="0">
                <a:solidFill>
                  <a:schemeClr val="tx1"/>
                </a:solidFill>
                <a:latin typeface="Times New Roman" panose="02020603050405020304" pitchFamily="18" charset="0"/>
                <a:cs typeface="Times New Roman" panose="02020603050405020304" pitchFamily="18" charset="0"/>
              </a:rPr>
              <a:t>прожиточного минимума,%</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62959" y="2996952"/>
            <a:ext cx="4932000" cy="68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schemeClr val="tx1"/>
                </a:solidFill>
                <a:latin typeface="Times New Roman" panose="02020603050405020304" pitchFamily="18" charset="0"/>
                <a:cs typeface="Times New Roman" panose="02020603050405020304" pitchFamily="18" charset="0"/>
              </a:rPr>
              <a:t>Доля доступных для инвалидов и других маломобильных групп населения приоритетных объектов социальной, транспортной, инженерной инфраструктуры в общем количестве приоритетных объектов в Чувашской </a:t>
            </a:r>
            <a:r>
              <a:rPr lang="ru-RU" sz="1100" dirty="0" smtClean="0">
                <a:solidFill>
                  <a:schemeClr val="tx1"/>
                </a:solidFill>
                <a:latin typeface="Times New Roman" panose="02020603050405020304" pitchFamily="18" charset="0"/>
                <a:cs typeface="Times New Roman" panose="02020603050405020304" pitchFamily="18" charset="0"/>
              </a:rPr>
              <a:t>Республике,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62959" y="3744000"/>
            <a:ext cx="4932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schemeClr val="tx1"/>
                </a:solidFill>
                <a:latin typeface="Times New Roman" panose="02020603050405020304" pitchFamily="18" charset="0"/>
                <a:cs typeface="Times New Roman" panose="02020603050405020304" pitchFamily="18" charset="0"/>
              </a:rPr>
              <a:t>Доля </a:t>
            </a:r>
            <a:r>
              <a:rPr lang="ru-RU" sz="1100" dirty="0" smtClean="0">
                <a:solidFill>
                  <a:schemeClr val="tx1"/>
                </a:solidFill>
                <a:latin typeface="Times New Roman" panose="02020603050405020304" pitchFamily="18" charset="0"/>
                <a:cs typeface="Times New Roman" panose="02020603050405020304" pitchFamily="18" charset="0"/>
              </a:rPr>
              <a:t>детей-инвалидов в возрасте от 5 до 18 лет, получающих дополнительное образование, в </a:t>
            </a:r>
            <a:r>
              <a:rPr lang="ru-RU" sz="1100" dirty="0">
                <a:solidFill>
                  <a:schemeClr val="tx1"/>
                </a:solidFill>
                <a:latin typeface="Times New Roman" panose="02020603050405020304" pitchFamily="18" charset="0"/>
                <a:cs typeface="Times New Roman" panose="02020603050405020304" pitchFamily="18" charset="0"/>
              </a:rPr>
              <a:t>общей численности </a:t>
            </a:r>
            <a:r>
              <a:rPr lang="ru-RU" sz="1100" dirty="0" smtClean="0">
                <a:solidFill>
                  <a:schemeClr val="tx1"/>
                </a:solidFill>
                <a:latin typeface="Times New Roman" panose="02020603050405020304" pitchFamily="18" charset="0"/>
                <a:cs typeface="Times New Roman" panose="02020603050405020304" pitchFamily="18" charset="0"/>
              </a:rPr>
              <a:t>детей-инвалидов данного возраста,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62959" y="4388644"/>
            <a:ext cx="4932000" cy="61342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schemeClr val="tx1"/>
                </a:solidFill>
                <a:latin typeface="Times New Roman" panose="02020603050405020304" pitchFamily="18" charset="0"/>
                <a:cs typeface="Times New Roman" panose="02020603050405020304" pitchFamily="18" charset="0"/>
              </a:rPr>
              <a:t>Доля общеобразовательных организаций, в которых создана универсальная </a:t>
            </a:r>
            <a:r>
              <a:rPr lang="ru-RU" sz="1100" dirty="0" err="1">
                <a:solidFill>
                  <a:schemeClr val="tx1"/>
                </a:solidFill>
                <a:latin typeface="Times New Roman" panose="02020603050405020304" pitchFamily="18" charset="0"/>
                <a:cs typeface="Times New Roman" panose="02020603050405020304" pitchFamily="18" charset="0"/>
              </a:rPr>
              <a:t>безбарьерная</a:t>
            </a:r>
            <a:r>
              <a:rPr lang="ru-RU" sz="1100" dirty="0">
                <a:solidFill>
                  <a:schemeClr val="tx1"/>
                </a:solidFill>
                <a:latin typeface="Times New Roman" panose="02020603050405020304" pitchFamily="18" charset="0"/>
                <a:cs typeface="Times New Roman" panose="02020603050405020304" pitchFamily="18" charset="0"/>
              </a:rPr>
              <a:t> среда для инклюзивного образования детей-инвалидов, в общем количестве общеобразовательных организаций в Чувашской </a:t>
            </a:r>
            <a:r>
              <a:rPr lang="ru-RU" sz="1100" dirty="0" smtClean="0">
                <a:solidFill>
                  <a:schemeClr val="tx1"/>
                </a:solidFill>
                <a:latin typeface="Times New Roman" panose="02020603050405020304" pitchFamily="18" charset="0"/>
                <a:cs typeface="Times New Roman" panose="02020603050405020304" pitchFamily="18" charset="0"/>
              </a:rPr>
              <a:t>Республике,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62959" y="5076000"/>
            <a:ext cx="4932000" cy="54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schemeClr val="tx1"/>
                </a:solidFill>
                <a:latin typeface="Times New Roman" panose="02020603050405020304" pitchFamily="18" charset="0"/>
                <a:cs typeface="Times New Roman" panose="02020603050405020304" pitchFamily="18" charset="0"/>
              </a:rPr>
              <a:t>Удельный вес детей-инвалидов, получивших социальные услуги в организациях социального обслуживания для детей-инвалидов, в общей численности </a:t>
            </a:r>
            <a:r>
              <a:rPr lang="ru-RU" sz="1100" dirty="0" smtClean="0">
                <a:solidFill>
                  <a:schemeClr val="tx1"/>
                </a:solidFill>
                <a:latin typeface="Times New Roman" panose="02020603050405020304" pitchFamily="18" charset="0"/>
                <a:cs typeface="Times New Roman" panose="02020603050405020304" pitchFamily="18" charset="0"/>
              </a:rPr>
              <a:t>детей-инвалидов,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62959" y="5709549"/>
            <a:ext cx="4932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100" dirty="0">
                <a:solidFill>
                  <a:schemeClr val="tx1"/>
                </a:solidFill>
                <a:latin typeface="Times New Roman" panose="02020603050405020304" pitchFamily="18" charset="0"/>
                <a:cs typeface="Times New Roman" panose="02020603050405020304" pitchFamily="18" charset="0"/>
              </a:rPr>
              <a:t>Количество пунктов проката средств и предметов ухода за пожилыми людьми нарастающим итогом за </a:t>
            </a:r>
            <a:r>
              <a:rPr lang="ru-RU" sz="1100" dirty="0" smtClean="0">
                <a:solidFill>
                  <a:schemeClr val="tx1"/>
                </a:solidFill>
                <a:latin typeface="Times New Roman" panose="02020603050405020304" pitchFamily="18" charset="0"/>
                <a:cs typeface="Times New Roman" panose="02020603050405020304" pitchFamily="18" charset="0"/>
              </a:rPr>
              <a:t>период, ед.</a:t>
            </a:r>
          </a:p>
        </p:txBody>
      </p:sp>
      <p:sp>
        <p:nvSpPr>
          <p:cNvPr id="11" name="Скругленный прямоугольник 10"/>
          <p:cNvSpPr/>
          <p:nvPr/>
        </p:nvSpPr>
        <p:spPr>
          <a:xfrm>
            <a:off x="244113" y="1688057"/>
            <a:ext cx="3437077"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51</a:t>
            </a:fld>
            <a:endParaRPr lang="ru-RU" dirty="0"/>
          </a:p>
        </p:txBody>
      </p:sp>
      <p:pic>
        <p:nvPicPr>
          <p:cNvPr id="49" name="Рисунок 48" descr="http://upravafilipark.ru/wp-content/uploads/2015/06/sobranie-2.jpg"/>
          <p:cNvPicPr/>
          <p:nvPr/>
        </p:nvPicPr>
        <p:blipFill>
          <a:blip r:embed="rId3" cstate="print"/>
          <a:srcRect/>
          <a:stretch>
            <a:fillRect/>
          </a:stretch>
        </p:blipFill>
        <p:spPr bwMode="auto">
          <a:xfrm>
            <a:off x="1376934" y="823961"/>
            <a:ext cx="1080120" cy="792087"/>
          </a:xfrm>
          <a:prstGeom prst="rect">
            <a:avLst/>
          </a:prstGeom>
          <a:ln>
            <a:noFill/>
          </a:ln>
          <a:effectLst>
            <a:softEdge rad="112500"/>
          </a:effectLst>
        </p:spPr>
      </p:pic>
      <p:pic>
        <p:nvPicPr>
          <p:cNvPr id="50" name="Рисунок 49" descr="http://blog.yarcenter.ru/media/5/0.2/0506.jpg"/>
          <p:cNvPicPr/>
          <p:nvPr/>
        </p:nvPicPr>
        <p:blipFill>
          <a:blip r:embed="rId4" cstate="print"/>
          <a:srcRect/>
          <a:stretch>
            <a:fillRect/>
          </a:stretch>
        </p:blipFill>
        <p:spPr bwMode="auto">
          <a:xfrm>
            <a:off x="244113" y="823961"/>
            <a:ext cx="1060813" cy="813577"/>
          </a:xfrm>
          <a:prstGeom prst="rect">
            <a:avLst/>
          </a:prstGeom>
          <a:ln>
            <a:noFill/>
          </a:ln>
          <a:effectLst>
            <a:softEdge rad="112500"/>
          </a:effectLst>
        </p:spPr>
      </p:pic>
      <p:pic>
        <p:nvPicPr>
          <p:cNvPr id="51" name="Рисунок 50" descr="http://www.prav-net.ru/img/zolotoslov/5064-1.jpg"/>
          <p:cNvPicPr/>
          <p:nvPr/>
        </p:nvPicPr>
        <p:blipFill>
          <a:blip r:embed="rId5" cstate="print"/>
          <a:srcRect/>
          <a:stretch>
            <a:fillRect/>
          </a:stretch>
        </p:blipFill>
        <p:spPr bwMode="auto">
          <a:xfrm>
            <a:off x="2528959" y="823961"/>
            <a:ext cx="1152231" cy="792088"/>
          </a:xfrm>
          <a:prstGeom prst="rect">
            <a:avLst/>
          </a:prstGeom>
          <a:ln>
            <a:noFill/>
          </a:ln>
          <a:effectLst>
            <a:softEdge rad="112500"/>
          </a:effectLst>
        </p:spPr>
      </p:pic>
      <p:pic>
        <p:nvPicPr>
          <p:cNvPr id="52" name="Рисунок 51" descr="http://zaoblakami.ru/uploads/content/small/200_123423423435_dostupnaya-sreda.jpg"/>
          <p:cNvPicPr/>
          <p:nvPr/>
        </p:nvPicPr>
        <p:blipFill>
          <a:blip r:embed="rId6" cstate="print"/>
          <a:srcRect/>
          <a:stretch>
            <a:fillRect/>
          </a:stretch>
        </p:blipFill>
        <p:spPr bwMode="auto">
          <a:xfrm>
            <a:off x="3897214" y="1688057"/>
            <a:ext cx="1008112" cy="504056"/>
          </a:xfrm>
          <a:prstGeom prst="rect">
            <a:avLst/>
          </a:prstGeom>
          <a:noFill/>
          <a:ln w="9525">
            <a:noFill/>
            <a:miter lim="800000"/>
            <a:headEnd/>
            <a:tailEnd/>
          </a:ln>
        </p:spPr>
      </p:pic>
      <p:pic>
        <p:nvPicPr>
          <p:cNvPr id="53" name="Рисунок 52" descr="http://riarealty.ru/images/39662/77/396627757.jpg"/>
          <p:cNvPicPr/>
          <p:nvPr/>
        </p:nvPicPr>
        <p:blipFill>
          <a:blip r:embed="rId7" cstate="print"/>
          <a:srcRect/>
          <a:stretch>
            <a:fillRect/>
          </a:stretch>
        </p:blipFill>
        <p:spPr bwMode="auto">
          <a:xfrm>
            <a:off x="3756248" y="815744"/>
            <a:ext cx="1149078" cy="800304"/>
          </a:xfrm>
          <a:prstGeom prst="rect">
            <a:avLst/>
          </a:prstGeom>
          <a:ln>
            <a:noFill/>
          </a:ln>
          <a:effectLst>
            <a:softEdge rad="112500"/>
          </a:effectLst>
        </p:spPr>
      </p:pic>
      <p:graphicFrame>
        <p:nvGraphicFramePr>
          <p:cNvPr id="54" name="Схема 53"/>
          <p:cNvGraphicFramePr/>
          <p:nvPr>
            <p:extLst>
              <p:ext uri="{D42A27DB-BD31-4B8C-83A1-F6EECF244321}">
                <p14:modId xmlns:p14="http://schemas.microsoft.com/office/powerpoint/2010/main" val="2581885223"/>
              </p:ext>
            </p:extLst>
          </p:nvPr>
        </p:nvGraphicFramePr>
        <p:xfrm>
          <a:off x="5130328" y="1124744"/>
          <a:ext cx="3906168" cy="518457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9"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«Социальная поддержка граждан»</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53196585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52</a:t>
            </a:fld>
            <a:endParaRPr lang="ru-RU" dirty="0"/>
          </a:p>
        </p:txBody>
      </p:sp>
      <p:sp>
        <p:nvSpPr>
          <p:cNvPr id="5" name="Скругленный прямоугольник 4"/>
          <p:cNvSpPr/>
          <p:nvPr/>
        </p:nvSpPr>
        <p:spPr>
          <a:xfrm>
            <a:off x="79602" y="764704"/>
            <a:ext cx="4238776" cy="25837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100" dirty="0" smtClean="0">
                <a:solidFill>
                  <a:schemeClr val="tx1"/>
                </a:solidFill>
                <a:latin typeface="Times New Roman" panose="02020603050405020304" pitchFamily="18" charset="0"/>
                <a:cs typeface="Times New Roman" panose="02020603050405020304" pitchFamily="18" charset="0"/>
              </a:rPr>
              <a:t> </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предупреждение возникновения и развития чрезвычайных ситуаций природного и техногенного характера </a:t>
            </a:r>
            <a:r>
              <a:rPr lang="ru-RU" sz="1100" dirty="0" smtClean="0">
                <a:solidFill>
                  <a:schemeClr val="tx1"/>
                </a:solidFill>
                <a:latin typeface="Times New Roman" panose="02020603050405020304" pitchFamily="18" charset="0"/>
                <a:cs typeface="Times New Roman" panose="02020603050405020304" pitchFamily="18" charset="0"/>
              </a:rPr>
              <a:t>(ЧС</a:t>
            </a:r>
            <a:r>
              <a:rPr lang="ru-RU" sz="1100" dirty="0">
                <a:solidFill>
                  <a:schemeClr val="tx1"/>
                </a:solidFill>
                <a:latin typeface="Times New Roman" panose="02020603050405020304" pitchFamily="18" charset="0"/>
                <a:cs typeface="Times New Roman" panose="02020603050405020304" pitchFamily="18" charset="0"/>
              </a:rPr>
              <a:t>), организация экстренного реагирования при ЧС, организация аварийно-спасательных работ по ликвидации возникших ЧС;</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совершенствование организации профилактики ЧС, пропаганды и подготовки населения по вопросам гражданской обороны, защиты от ЧС и террористических акций;</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совершенствование системы мер по сокращению предложения и спроса на наркотические средства и психотропные вещества;</a:t>
            </a:r>
          </a:p>
          <a:p>
            <a:pPr marL="171450" indent="-1714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повышение общего уровня безопасности, правопорядка и безопасности среды </a:t>
            </a:r>
            <a:r>
              <a:rPr lang="ru-RU" sz="1100" dirty="0" smtClean="0">
                <a:solidFill>
                  <a:schemeClr val="tx1"/>
                </a:solidFill>
                <a:latin typeface="Times New Roman" panose="02020603050405020304" pitchFamily="18" charset="0"/>
                <a:cs typeface="Times New Roman" panose="02020603050405020304" pitchFamily="18" charset="0"/>
              </a:rPr>
              <a:t>обитания</a:t>
            </a:r>
            <a:endParaRPr lang="ru-RU" sz="1100" dirty="0">
              <a:solidFill>
                <a:schemeClr val="tx1"/>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3152969404"/>
              </p:ext>
            </p:extLst>
          </p:nvPr>
        </p:nvGraphicFramePr>
        <p:xfrm>
          <a:off x="157476" y="3573016"/>
          <a:ext cx="3920164" cy="3052554"/>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82554" y="3379887"/>
            <a:ext cx="4032448" cy="307777"/>
          </a:xfrm>
          <a:prstGeom prst="rect">
            <a:avLst/>
          </a:prstGeom>
          <a:noFill/>
        </p:spPr>
        <p:txBody>
          <a:bodyPr wrap="squar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2687" y="764704"/>
            <a:ext cx="4151313"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3" name="Группа 22"/>
          <p:cNvGrpSpPr/>
          <p:nvPr/>
        </p:nvGrpSpPr>
        <p:grpSpPr>
          <a:xfrm>
            <a:off x="4346953" y="2421017"/>
            <a:ext cx="4749687" cy="3960440"/>
            <a:chOff x="5089235" y="2903549"/>
            <a:chExt cx="3966427" cy="2915783"/>
          </a:xfrm>
        </p:grpSpPr>
        <p:sp>
          <p:nvSpPr>
            <p:cNvPr id="24" name="Полилиния 23"/>
            <p:cNvSpPr/>
            <p:nvPr/>
          </p:nvSpPr>
          <p:spPr>
            <a:xfrm>
              <a:off x="5122506" y="2903549"/>
              <a:ext cx="3933156" cy="317990"/>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400" b="1" i="1" dirty="0">
                  <a:solidFill>
                    <a:schemeClr val="tx1"/>
                  </a:solidFill>
                  <a:latin typeface="Times New Roman" panose="02020603050405020304" pitchFamily="18" charset="0"/>
                  <a:cs typeface="Times New Roman" panose="02020603050405020304" pitchFamily="18" charset="0"/>
                </a:rPr>
                <a:t>Расходы в разрезе подпрограмм за 2016 г., млн. руб.</a:t>
              </a:r>
            </a:p>
          </p:txBody>
        </p:sp>
        <p:sp>
          <p:nvSpPr>
            <p:cNvPr id="25" name="Полилиния 24"/>
            <p:cNvSpPr/>
            <p:nvPr/>
          </p:nvSpPr>
          <p:spPr>
            <a:xfrm>
              <a:off x="5101113" y="3592639"/>
              <a:ext cx="2705699" cy="855709"/>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Защита населения и территорий от чрезвычайных ситуаций природного и техногенного характера, обеспечение пожарной безопасности и безопасности населения на водных объектах, построение (развитие) аппаратно-программного комплекса "Безопасный город"</a:t>
              </a:r>
            </a:p>
          </p:txBody>
        </p:sp>
        <p:sp>
          <p:nvSpPr>
            <p:cNvPr id="26" name="Полилиния 25"/>
            <p:cNvSpPr/>
            <p:nvPr/>
          </p:nvSpPr>
          <p:spPr>
            <a:xfrm>
              <a:off x="5101112" y="4496676"/>
              <a:ext cx="2705699" cy="40866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Профилактика правонарушений и противодействие преступности</a:t>
              </a:r>
            </a:p>
          </p:txBody>
        </p:sp>
        <p:sp>
          <p:nvSpPr>
            <p:cNvPr id="27" name="Полилиния 26"/>
            <p:cNvSpPr/>
            <p:nvPr/>
          </p:nvSpPr>
          <p:spPr>
            <a:xfrm>
              <a:off x="5089235" y="4953670"/>
              <a:ext cx="2705699" cy="40866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Профилактика терроризма и экстремистской деятельности</a:t>
              </a:r>
            </a:p>
          </p:txBody>
        </p:sp>
        <p:sp>
          <p:nvSpPr>
            <p:cNvPr id="28" name="Полилиния 27"/>
            <p:cNvSpPr/>
            <p:nvPr/>
          </p:nvSpPr>
          <p:spPr>
            <a:xfrm>
              <a:off x="5089235" y="5410665"/>
              <a:ext cx="2705699" cy="408667"/>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Профилактика незаконного потребления наркотических средств и психотропных веществ, наркомании</a:t>
              </a:r>
            </a:p>
          </p:txBody>
        </p:sp>
        <p:sp>
          <p:nvSpPr>
            <p:cNvPr id="29" name="Полилиния 28"/>
            <p:cNvSpPr/>
            <p:nvPr/>
          </p:nvSpPr>
          <p:spPr>
            <a:xfrm>
              <a:off x="8472730" y="3595725"/>
              <a:ext cx="511076" cy="855709"/>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178,4</a:t>
              </a:r>
            </a:p>
          </p:txBody>
        </p:sp>
        <p:sp>
          <p:nvSpPr>
            <p:cNvPr id="30" name="Полилиния 29"/>
            <p:cNvSpPr/>
            <p:nvPr/>
          </p:nvSpPr>
          <p:spPr>
            <a:xfrm>
              <a:off x="7879166" y="4510711"/>
              <a:ext cx="481013" cy="397563"/>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1,1</a:t>
              </a:r>
            </a:p>
          </p:txBody>
        </p:sp>
        <p:sp>
          <p:nvSpPr>
            <p:cNvPr id="31" name="Полилиния 30"/>
            <p:cNvSpPr/>
            <p:nvPr/>
          </p:nvSpPr>
          <p:spPr>
            <a:xfrm>
              <a:off x="7879167" y="4952192"/>
              <a:ext cx="481013" cy="397563"/>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0,5</a:t>
              </a:r>
            </a:p>
          </p:txBody>
        </p:sp>
        <p:sp>
          <p:nvSpPr>
            <p:cNvPr id="32" name="Полилиния 31"/>
            <p:cNvSpPr/>
            <p:nvPr/>
          </p:nvSpPr>
          <p:spPr>
            <a:xfrm>
              <a:off x="7879167" y="5410663"/>
              <a:ext cx="481013" cy="397563"/>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defTabSz="577850">
                <a:lnSpc>
                  <a:spcPct val="90000"/>
                </a:lnSpc>
                <a:spcAft>
                  <a:spcPct val="35000"/>
                </a:spcAft>
              </a:pPr>
              <a:r>
                <a:rPr lang="ru-RU" sz="1200" dirty="0">
                  <a:solidFill>
                    <a:schemeClr val="tx1"/>
                  </a:solidFill>
                  <a:latin typeface="Times New Roman" panose="02020603050405020304" pitchFamily="18" charset="0"/>
                  <a:cs typeface="Times New Roman" panose="02020603050405020304" pitchFamily="18" charset="0"/>
                </a:rPr>
                <a:t>1,5</a:t>
              </a:r>
            </a:p>
          </p:txBody>
        </p:sp>
      </p:grpSp>
      <p:sp>
        <p:nvSpPr>
          <p:cNvPr id="33" name="Полилиния 32"/>
          <p:cNvSpPr/>
          <p:nvPr/>
        </p:nvSpPr>
        <p:spPr>
          <a:xfrm>
            <a:off x="7687820" y="3348484"/>
            <a:ext cx="576000" cy="116229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178,4</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398594" y="5859477"/>
            <a:ext cx="612000" cy="512384"/>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1,5</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98594" y="5236747"/>
            <a:ext cx="612000" cy="512384"/>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0,5</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98594" y="4612862"/>
            <a:ext cx="612000" cy="512384"/>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1,1</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4"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«Повышение </a:t>
            </a:r>
            <a:r>
              <a:rPr lang="ru-RU" sz="1600" dirty="0">
                <a:solidFill>
                  <a:schemeClr val="tx1"/>
                </a:solidFill>
                <a:effectLst/>
                <a:latin typeface="Times New Roman" panose="02020603050405020304" pitchFamily="18" charset="0"/>
                <a:cs typeface="Times New Roman" panose="02020603050405020304" pitchFamily="18" charset="0"/>
              </a:rPr>
              <a:t>безопасности жизнедеятельности населения и территорий Чувашской Республики»</a:t>
            </a:r>
          </a:p>
        </p:txBody>
      </p:sp>
      <p:cxnSp>
        <p:nvCxnSpPr>
          <p:cNvPr id="35" name="Прямая соединительная линия 3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pSp>
        <p:nvGrpSpPr>
          <p:cNvPr id="40" name="Группа 39"/>
          <p:cNvGrpSpPr/>
          <p:nvPr/>
        </p:nvGrpSpPr>
        <p:grpSpPr>
          <a:xfrm>
            <a:off x="4361177" y="2883781"/>
            <a:ext cx="3239998" cy="385942"/>
            <a:chOff x="30724" y="609229"/>
            <a:chExt cx="2367597" cy="397587"/>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7" name="Скругленный прямоугольник 46"/>
            <p:cNvSpPr/>
            <p:nvPr/>
          </p:nvSpPr>
          <p:spPr>
            <a:xfrm>
              <a:off x="30724" y="609229"/>
              <a:ext cx="2367597" cy="397587"/>
            </a:xfrm>
            <a:prstGeom prst="roundRect">
              <a:avLst>
                <a:gd name="adj" fmla="val 10000"/>
              </a:avLst>
            </a:prstGeom>
            <a:gr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48" name="Скругленный прямоугольник 4"/>
            <p:cNvSpPr/>
            <p:nvPr/>
          </p:nvSpPr>
          <p:spPr>
            <a:xfrm>
              <a:off x="42369" y="620874"/>
              <a:ext cx="2344307" cy="3742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6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6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41" name="Группа 40"/>
          <p:cNvGrpSpPr/>
          <p:nvPr/>
        </p:nvGrpSpPr>
        <p:grpSpPr>
          <a:xfrm>
            <a:off x="7687817" y="2914311"/>
            <a:ext cx="598521" cy="319765"/>
            <a:chOff x="2849362" y="609444"/>
            <a:chExt cx="745866" cy="329413"/>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5" name="Скругленный прямоугольник 44"/>
            <p:cNvSpPr/>
            <p:nvPr/>
          </p:nvSpPr>
          <p:spPr>
            <a:xfrm>
              <a:off x="2849362" y="609444"/>
              <a:ext cx="745866" cy="329413"/>
            </a:xfrm>
            <a:prstGeom prst="roundRect">
              <a:avLst>
                <a:gd name="adj" fmla="val 10000"/>
              </a:avLst>
            </a:prstGeom>
            <a:gr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46" name="Скругленный прямоугольник 6"/>
            <p:cNvSpPr/>
            <p:nvPr/>
          </p:nvSpPr>
          <p:spPr>
            <a:xfrm>
              <a:off x="2859010" y="619092"/>
              <a:ext cx="726570" cy="31011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42" name="Группа 41"/>
          <p:cNvGrpSpPr/>
          <p:nvPr/>
        </p:nvGrpSpPr>
        <p:grpSpPr>
          <a:xfrm>
            <a:off x="8398594" y="2906080"/>
            <a:ext cx="612000" cy="337893"/>
            <a:chOff x="3776562" y="600358"/>
            <a:chExt cx="745866" cy="348088"/>
          </a:xfr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p:grpSpPr>
        <p:sp>
          <p:nvSpPr>
            <p:cNvPr id="43" name="Скругленный прямоугольник 42"/>
            <p:cNvSpPr/>
            <p:nvPr/>
          </p:nvSpPr>
          <p:spPr>
            <a:xfrm>
              <a:off x="3776562" y="600358"/>
              <a:ext cx="745866" cy="348088"/>
            </a:xfrm>
            <a:prstGeom prst="roundRect">
              <a:avLst>
                <a:gd name="adj" fmla="val 10000"/>
              </a:avLst>
            </a:prstGeom>
            <a:gr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44" name="Скругленный прямоугольник 8"/>
            <p:cNvSpPr/>
            <p:nvPr/>
          </p:nvSpPr>
          <p:spPr>
            <a:xfrm>
              <a:off x="3786757" y="610553"/>
              <a:ext cx="725476" cy="32769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val="119905143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129097" y="2844000"/>
            <a:ext cx="4950000" cy="54182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Уровень обеспеченности сил и средств гражданской обороны запасами материально-технических, продовольственных, медицинских и иных средств, %</a:t>
            </a:r>
          </a:p>
        </p:txBody>
      </p:sp>
      <p:sp>
        <p:nvSpPr>
          <p:cNvPr id="33" name="Скругленный прямоугольник 32"/>
          <p:cNvSpPr/>
          <p:nvPr/>
        </p:nvSpPr>
        <p:spPr>
          <a:xfrm>
            <a:off x="129097" y="3456000"/>
            <a:ext cx="4950000" cy="612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Количество лиц руководящего состава гражданской обороны и специалистов аварийно-спасательных формирований, подготовленных способам гражданской защиты, в расчете на 10 тыс. населения</a:t>
            </a:r>
          </a:p>
        </p:txBody>
      </p:sp>
      <p:sp>
        <p:nvSpPr>
          <p:cNvPr id="35" name="Скругленный прямоугольник 34"/>
          <p:cNvSpPr/>
          <p:nvPr/>
        </p:nvSpPr>
        <p:spPr>
          <a:xfrm>
            <a:off x="129097" y="4140000"/>
            <a:ext cx="4950000" cy="51313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Распространенность преступлений в сфере незаконного оборота наркотиков, %</a:t>
            </a:r>
          </a:p>
        </p:txBody>
      </p:sp>
      <p:sp>
        <p:nvSpPr>
          <p:cNvPr id="36" name="Скругленный прямоугольник 35"/>
          <p:cNvSpPr/>
          <p:nvPr/>
        </p:nvSpPr>
        <p:spPr>
          <a:xfrm>
            <a:off x="129097" y="4716000"/>
            <a:ext cx="4950000" cy="54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Общее количество ЧС, пожаров, происшествий на водных объектах, ед.</a:t>
            </a:r>
          </a:p>
        </p:txBody>
      </p:sp>
      <p:sp>
        <p:nvSpPr>
          <p:cNvPr id="37" name="Скругленный прямоугольник 36"/>
          <p:cNvSpPr/>
          <p:nvPr/>
        </p:nvSpPr>
        <p:spPr>
          <a:xfrm>
            <a:off x="129097" y="5328000"/>
            <a:ext cx="4950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Общее количество населения, погибшего, травмированного и пострадавшего при ЧС, пожарах, происшествиях на водных объектах, ед.</a:t>
            </a:r>
          </a:p>
        </p:txBody>
      </p:sp>
      <p:sp>
        <p:nvSpPr>
          <p:cNvPr id="11" name="Скругленный прямоугольник 10"/>
          <p:cNvSpPr/>
          <p:nvPr/>
        </p:nvSpPr>
        <p:spPr>
          <a:xfrm>
            <a:off x="158426" y="1268760"/>
            <a:ext cx="2504811"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53</a:t>
            </a:fld>
            <a:endParaRPr lang="ru-RU" dirty="0"/>
          </a:p>
        </p:txBody>
      </p:sp>
      <p:sp>
        <p:nvSpPr>
          <p:cNvPr id="17" name="Скругленный прямоугольник 16"/>
          <p:cNvSpPr/>
          <p:nvPr/>
        </p:nvSpPr>
        <p:spPr>
          <a:xfrm>
            <a:off x="129097" y="2196000"/>
            <a:ext cx="4950000" cy="59276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Готовность автоматизированных систем оповещения органов местного </a:t>
            </a:r>
            <a:r>
              <a:rPr lang="ru-RU" sz="1200" dirty="0" smtClean="0">
                <a:solidFill>
                  <a:schemeClr val="tx1"/>
                </a:solidFill>
                <a:latin typeface="Times New Roman" panose="02020603050405020304" pitchFamily="18" charset="0"/>
                <a:cs typeface="Times New Roman" panose="02020603050405020304" pitchFamily="18" charset="0"/>
              </a:rPr>
              <a:t>самоуправления, </a:t>
            </a:r>
            <a:r>
              <a:rPr lang="ru-RU" sz="1200" dirty="0">
                <a:solidFill>
                  <a:schemeClr val="tx1"/>
                </a:solidFill>
                <a:latin typeface="Times New Roman" panose="02020603050405020304" pitchFamily="18" charset="0"/>
                <a:cs typeface="Times New Roman" panose="02020603050405020304" pitchFamily="18" charset="0"/>
              </a:rPr>
              <a:t>входящих в состав региональной автоматизированной системы централизованного </a:t>
            </a:r>
            <a:r>
              <a:rPr lang="ru-RU" sz="1200" dirty="0" smtClean="0">
                <a:solidFill>
                  <a:schemeClr val="tx1"/>
                </a:solidFill>
                <a:latin typeface="Times New Roman" panose="02020603050405020304" pitchFamily="18" charset="0"/>
                <a:cs typeface="Times New Roman" panose="02020603050405020304" pitchFamily="18" charset="0"/>
              </a:rPr>
              <a:t>оповещения,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9" name="Скругленный прямоугольник 18"/>
          <p:cNvSpPr/>
          <p:nvPr/>
        </p:nvSpPr>
        <p:spPr>
          <a:xfrm>
            <a:off x="129097" y="5940000"/>
            <a:ext cx="4950000" cy="5436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Уровень преступлений, совершенных на улицах, на 100 тыс. населения</a:t>
            </a:r>
          </a:p>
        </p:txBody>
      </p:sp>
      <p:pic>
        <p:nvPicPr>
          <p:cNvPr id="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3999" y="728700"/>
            <a:ext cx="2355098"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6" name="Схема 25"/>
          <p:cNvGraphicFramePr/>
          <p:nvPr>
            <p:extLst>
              <p:ext uri="{D42A27DB-BD31-4B8C-83A1-F6EECF244321}">
                <p14:modId xmlns:p14="http://schemas.microsoft.com/office/powerpoint/2010/main" val="800784826"/>
              </p:ext>
            </p:extLst>
          </p:nvPr>
        </p:nvGraphicFramePr>
        <p:xfrm>
          <a:off x="5133789" y="982736"/>
          <a:ext cx="3906168" cy="49307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27" name="Группа 26"/>
          <p:cNvGrpSpPr/>
          <p:nvPr/>
        </p:nvGrpSpPr>
        <p:grpSpPr>
          <a:xfrm>
            <a:off x="5142064" y="5940000"/>
            <a:ext cx="731452" cy="543132"/>
            <a:chOff x="1567" y="3986624"/>
            <a:chExt cx="731452" cy="543132"/>
          </a:xfrm>
        </p:grpSpPr>
        <p:sp>
          <p:nvSpPr>
            <p:cNvPr id="28" name="Скругленный прямоугольник 27"/>
            <p:cNvSpPr/>
            <p:nvPr/>
          </p:nvSpPr>
          <p:spPr>
            <a:xfrm>
              <a:off x="1567" y="3986624"/>
              <a:ext cx="731452" cy="543132"/>
            </a:xfrm>
            <a:prstGeom prst="roundRect">
              <a:avLst>
                <a:gd name="adj" fmla="val 10000"/>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9" name="Скругленный прямоугольник 4"/>
            <p:cNvSpPr/>
            <p:nvPr/>
          </p:nvSpPr>
          <p:spPr>
            <a:xfrm>
              <a:off x="17475" y="4002532"/>
              <a:ext cx="699636" cy="511316"/>
            </a:xfrm>
            <a:prstGeom prst="rect">
              <a:avLst/>
            </a:prstGeom>
            <a:ln>
              <a:noFill/>
            </a:ln>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264,8</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0" name="Группа 29"/>
          <p:cNvGrpSpPr/>
          <p:nvPr/>
        </p:nvGrpSpPr>
        <p:grpSpPr>
          <a:xfrm>
            <a:off x="5901698" y="5940000"/>
            <a:ext cx="731452" cy="543132"/>
            <a:chOff x="794462" y="3986624"/>
            <a:chExt cx="731452" cy="543132"/>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31" name="Скругленный прямоугольник 30"/>
            <p:cNvSpPr/>
            <p:nvPr/>
          </p:nvSpPr>
          <p:spPr>
            <a:xfrm>
              <a:off x="794462" y="3986624"/>
              <a:ext cx="731452" cy="543132"/>
            </a:xfrm>
            <a:prstGeom prst="roundRect">
              <a:avLst>
                <a:gd name="adj" fmla="val 1000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2" name="Скругленный прямоугольник 6"/>
            <p:cNvSpPr/>
            <p:nvPr/>
          </p:nvSpPr>
          <p:spPr>
            <a:xfrm>
              <a:off x="810370" y="4002532"/>
              <a:ext cx="699636" cy="511316"/>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264,8</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4" name="Группа 33"/>
          <p:cNvGrpSpPr/>
          <p:nvPr/>
        </p:nvGrpSpPr>
        <p:grpSpPr>
          <a:xfrm>
            <a:off x="6722472" y="5940000"/>
            <a:ext cx="756000" cy="543132"/>
            <a:chOff x="1587357" y="3986624"/>
            <a:chExt cx="731452" cy="543132"/>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8" name="Скругленный прямоугольник 37"/>
            <p:cNvSpPr/>
            <p:nvPr/>
          </p:nvSpPr>
          <p:spPr>
            <a:xfrm>
              <a:off x="1587357" y="3986624"/>
              <a:ext cx="731452" cy="543132"/>
            </a:xfrm>
            <a:prstGeom prst="roundRect">
              <a:avLst>
                <a:gd name="adj" fmla="val 1000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9" name="Скругленный прямоугольник 8"/>
            <p:cNvSpPr/>
            <p:nvPr/>
          </p:nvSpPr>
          <p:spPr>
            <a:xfrm>
              <a:off x="1603265" y="4002532"/>
              <a:ext cx="699636" cy="511316"/>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259,6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40" name="Группа 39"/>
          <p:cNvGrpSpPr/>
          <p:nvPr/>
        </p:nvGrpSpPr>
        <p:grpSpPr>
          <a:xfrm>
            <a:off x="7514607" y="5940000"/>
            <a:ext cx="731452" cy="543132"/>
            <a:chOff x="2380252" y="3986624"/>
            <a:chExt cx="731452" cy="543132"/>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41" name="Скругленный прямоугольник 40"/>
            <p:cNvSpPr/>
            <p:nvPr/>
          </p:nvSpPr>
          <p:spPr>
            <a:xfrm>
              <a:off x="2380252" y="3986624"/>
              <a:ext cx="731452" cy="543132"/>
            </a:xfrm>
            <a:prstGeom prst="roundRect">
              <a:avLst>
                <a:gd name="adj" fmla="val 1000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2" name="Скругленный прямоугольник 10"/>
            <p:cNvSpPr/>
            <p:nvPr/>
          </p:nvSpPr>
          <p:spPr>
            <a:xfrm>
              <a:off x="2396160" y="4002532"/>
              <a:ext cx="699636" cy="511316"/>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254,4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43" name="Группа 42"/>
          <p:cNvGrpSpPr/>
          <p:nvPr/>
        </p:nvGrpSpPr>
        <p:grpSpPr>
          <a:xfrm>
            <a:off x="8291594" y="5940000"/>
            <a:ext cx="731452" cy="543132"/>
            <a:chOff x="3173147" y="3986624"/>
            <a:chExt cx="731452" cy="543132"/>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44" name="Скругленный прямоугольник 43"/>
            <p:cNvSpPr/>
            <p:nvPr/>
          </p:nvSpPr>
          <p:spPr>
            <a:xfrm>
              <a:off x="3173147" y="3986624"/>
              <a:ext cx="731452" cy="543132"/>
            </a:xfrm>
            <a:prstGeom prst="roundRect">
              <a:avLst>
                <a:gd name="adj" fmla="val 10000"/>
              </a:avLst>
            </a:prstGeom>
            <a:grp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5" name="Скругленный прямоугольник 12"/>
            <p:cNvSpPr/>
            <p:nvPr/>
          </p:nvSpPr>
          <p:spPr>
            <a:xfrm>
              <a:off x="3189055" y="4002532"/>
              <a:ext cx="699636" cy="511316"/>
            </a:xfrm>
            <a:prstGeom prst="rect">
              <a:avLst/>
            </a:prstGeom>
            <a:grpFill/>
            <a:ln>
              <a:noFill/>
            </a:ln>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249,2</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sp>
        <p:nvSpPr>
          <p:cNvPr id="46"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«Повышение </a:t>
            </a:r>
            <a:r>
              <a:rPr lang="ru-RU" sz="1600" dirty="0">
                <a:solidFill>
                  <a:schemeClr val="tx1"/>
                </a:solidFill>
                <a:effectLst/>
                <a:latin typeface="Times New Roman" panose="02020603050405020304" pitchFamily="18" charset="0"/>
                <a:cs typeface="Times New Roman" panose="02020603050405020304" pitchFamily="18" charset="0"/>
              </a:rPr>
              <a:t>безопасности жизнедеятельности населения и территорий Чувашской Республики»</a:t>
            </a:r>
          </a:p>
        </p:txBody>
      </p:sp>
      <p:cxnSp>
        <p:nvCxnSpPr>
          <p:cNvPr id="47" name="Прямая соединительная линия 4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97053907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739888"/>
            <a:ext cx="2520280" cy="188643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80" y="858547"/>
            <a:ext cx="5576348" cy="130416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Цель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400" dirty="0">
                <a:solidFill>
                  <a:schemeClr val="tx1"/>
                </a:solidFill>
                <a:latin typeface="Times New Roman" panose="02020603050405020304" pitchFamily="18" charset="0"/>
                <a:cs typeface="Times New Roman" panose="02020603050405020304" pitchFamily="18" charset="0"/>
              </a:rPr>
              <a:t>развитие на территории Чувашской Республики информационных и телекоммуникационных технологий в экономической, социально-политической, культурной и других сферах жизни </a:t>
            </a:r>
            <a:r>
              <a:rPr lang="ru-RU" sz="1400" dirty="0" smtClean="0">
                <a:solidFill>
                  <a:schemeClr val="tx1"/>
                </a:solidFill>
                <a:latin typeface="Times New Roman" panose="02020603050405020304" pitchFamily="18" charset="0"/>
                <a:cs typeface="Times New Roman" panose="02020603050405020304" pitchFamily="18" charset="0"/>
              </a:rPr>
              <a:t>общества</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47780" y="2528913"/>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2751792794"/>
              </p:ext>
            </p:extLst>
          </p:nvPr>
        </p:nvGraphicFramePr>
        <p:xfrm>
          <a:off x="147780" y="3156938"/>
          <a:ext cx="4640244" cy="3073700"/>
        </p:xfrm>
        <a:graphic>
          <a:graphicData uri="http://schemas.openxmlformats.org/drawingml/2006/chart">
            <c:chart xmlns:c="http://schemas.openxmlformats.org/drawingml/2006/chart" xmlns:r="http://schemas.openxmlformats.org/officeDocument/2006/relationships" r:id="rId4"/>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54</a:t>
            </a:fld>
            <a:endParaRPr lang="ru-RU" dirty="0"/>
          </a:p>
        </p:txBody>
      </p:sp>
      <p:graphicFrame>
        <p:nvGraphicFramePr>
          <p:cNvPr id="13" name="Схема 12"/>
          <p:cNvGraphicFramePr/>
          <p:nvPr>
            <p:extLst>
              <p:ext uri="{D42A27DB-BD31-4B8C-83A1-F6EECF244321}">
                <p14:modId xmlns:p14="http://schemas.microsoft.com/office/powerpoint/2010/main" val="2824993890"/>
              </p:ext>
            </p:extLst>
          </p:nvPr>
        </p:nvGraphicFramePr>
        <p:xfrm>
          <a:off x="5148064" y="2786941"/>
          <a:ext cx="4364614" cy="373840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4"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«Информационное общество Чувашии»</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76248993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126256837"/>
              </p:ext>
            </p:extLst>
          </p:nvPr>
        </p:nvGraphicFramePr>
        <p:xfrm>
          <a:off x="5130328" y="980728"/>
          <a:ext cx="3906168"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a:xfrm>
            <a:off x="65645" y="2492896"/>
            <a:ext cx="5000777" cy="7200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schemeClr val="tx1"/>
                </a:solidFill>
                <a:latin typeface="Times New Roman" panose="02020603050405020304" pitchFamily="18" charset="0"/>
                <a:cs typeface="Times New Roman" panose="02020603050405020304" pitchFamily="18" charset="0"/>
              </a:rPr>
              <a:t>Место Чувашской Республики в десятке лидеров среди регионов России по индексу готовности к информационному обществу</a:t>
            </a:r>
          </a:p>
        </p:txBody>
      </p:sp>
      <p:sp>
        <p:nvSpPr>
          <p:cNvPr id="24" name="Скругленный прямоугольник 23"/>
          <p:cNvSpPr/>
          <p:nvPr/>
        </p:nvSpPr>
        <p:spPr>
          <a:xfrm>
            <a:off x="72949" y="3284984"/>
            <a:ext cx="5001736" cy="22322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schemeClr val="tx1"/>
                </a:solidFill>
                <a:latin typeface="Times New Roman" panose="02020603050405020304" pitchFamily="18" charset="0"/>
                <a:cs typeface="Times New Roman" panose="02020603050405020304" pitchFamily="18" charset="0"/>
              </a:rPr>
              <a:t>Число домашних хозяйств, имеющих широкополосный доступ к информационно-телекоммуникационной сети "Интернет", в расчете на 100 домашних хозяйств</a:t>
            </a:r>
          </a:p>
          <a:p>
            <a:r>
              <a:rPr lang="ru-RU" sz="1400" dirty="0">
                <a:solidFill>
                  <a:schemeClr val="tx1"/>
                </a:solidFill>
                <a:latin typeface="Times New Roman" panose="02020603050405020304" pitchFamily="18" charset="0"/>
                <a:cs typeface="Times New Roman" panose="02020603050405020304" pitchFamily="18" charset="0"/>
              </a:rPr>
              <a:t>в том числе</a:t>
            </a:r>
            <a:r>
              <a:rPr lang="ru-RU" sz="1400" dirty="0" smtClean="0">
                <a:solidFill>
                  <a:schemeClr val="tx1"/>
                </a:solidFill>
                <a:latin typeface="Times New Roman" panose="02020603050405020304" pitchFamily="18" charset="0"/>
                <a:cs typeface="Times New Roman" panose="02020603050405020304" pitchFamily="18" charset="0"/>
              </a:rPr>
              <a:t>:</a:t>
            </a:r>
          </a:p>
          <a:p>
            <a:endParaRPr lang="ru-RU" sz="1400" dirty="0">
              <a:solidFill>
                <a:schemeClr val="tx1"/>
              </a:solidFill>
              <a:latin typeface="Times New Roman" panose="02020603050405020304" pitchFamily="18" charset="0"/>
              <a:cs typeface="Times New Roman" panose="02020603050405020304" pitchFamily="18" charset="0"/>
            </a:endParaRPr>
          </a:p>
          <a:p>
            <a:r>
              <a:rPr lang="ru-RU" sz="1400" dirty="0" smtClean="0">
                <a:solidFill>
                  <a:schemeClr val="tx1"/>
                </a:solidFill>
                <a:latin typeface="Times New Roman" panose="02020603050405020304" pitchFamily="18" charset="0"/>
                <a:cs typeface="Times New Roman" panose="02020603050405020304" pitchFamily="18" charset="0"/>
              </a:rPr>
              <a:t>в </a:t>
            </a:r>
            <a:r>
              <a:rPr lang="ru-RU" sz="1400" dirty="0">
                <a:solidFill>
                  <a:schemeClr val="tx1"/>
                </a:solidFill>
                <a:latin typeface="Times New Roman" panose="02020603050405020304" pitchFamily="18" charset="0"/>
                <a:cs typeface="Times New Roman" panose="02020603050405020304" pitchFamily="18" charset="0"/>
              </a:rPr>
              <a:t>городской </a:t>
            </a:r>
            <a:r>
              <a:rPr lang="ru-RU" sz="1400" dirty="0" smtClean="0">
                <a:solidFill>
                  <a:schemeClr val="tx1"/>
                </a:solidFill>
                <a:latin typeface="Times New Roman" panose="02020603050405020304" pitchFamily="18" charset="0"/>
                <a:cs typeface="Times New Roman" panose="02020603050405020304" pitchFamily="18" charset="0"/>
              </a:rPr>
              <a:t>местности</a:t>
            </a:r>
          </a:p>
          <a:p>
            <a:endParaRPr lang="ru-RU" sz="1400" dirty="0" smtClean="0">
              <a:solidFill>
                <a:schemeClr val="tx1"/>
              </a:solidFill>
              <a:latin typeface="Times New Roman" panose="02020603050405020304" pitchFamily="18" charset="0"/>
              <a:cs typeface="Times New Roman" panose="02020603050405020304" pitchFamily="18" charset="0"/>
            </a:endParaRPr>
          </a:p>
          <a:p>
            <a:r>
              <a:rPr lang="ru-RU" sz="1400" dirty="0">
                <a:solidFill>
                  <a:schemeClr val="tx1"/>
                </a:solidFill>
                <a:latin typeface="Times New Roman" panose="02020603050405020304" pitchFamily="18" charset="0"/>
                <a:cs typeface="Times New Roman" panose="02020603050405020304" pitchFamily="18" charset="0"/>
              </a:rPr>
              <a:t>	</a:t>
            </a:r>
          </a:p>
          <a:p>
            <a:r>
              <a:rPr lang="ru-RU" sz="1400" dirty="0">
                <a:solidFill>
                  <a:schemeClr val="tx1"/>
                </a:solidFill>
                <a:latin typeface="Times New Roman" panose="02020603050405020304" pitchFamily="18" charset="0"/>
                <a:cs typeface="Times New Roman" panose="02020603050405020304" pitchFamily="18" charset="0"/>
              </a:rPr>
              <a:t>в сельской местности	</a:t>
            </a:r>
            <a:endParaRPr lang="ru-RU" sz="1400" dirty="0" smtClean="0">
              <a:solidFill>
                <a:schemeClr val="tx1"/>
              </a:solidFill>
              <a:latin typeface="Times New Roman" panose="02020603050405020304" pitchFamily="18" charset="0"/>
              <a:cs typeface="Times New Roman" panose="02020603050405020304" pitchFamily="18" charset="0"/>
            </a:endParaRPr>
          </a:p>
          <a:p>
            <a:endParaRPr lang="ru-RU" sz="15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81173" y="5611977"/>
            <a:ext cx="4993577" cy="697343"/>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400" dirty="0">
                <a:solidFill>
                  <a:schemeClr val="tx1"/>
                </a:solidFill>
                <a:latin typeface="Times New Roman" panose="02020603050405020304" pitchFamily="18" charset="0"/>
                <a:cs typeface="Times New Roman" panose="02020603050405020304" pitchFamily="18" charset="0"/>
              </a:rPr>
              <a:t>Доля граждан, использующих механизм получения государственных и муниципальных услуг в электронной </a:t>
            </a:r>
            <a:r>
              <a:rPr lang="ru-RU" sz="1400" dirty="0" smtClean="0">
                <a:solidFill>
                  <a:schemeClr val="tx1"/>
                </a:solidFill>
                <a:latin typeface="Times New Roman" panose="02020603050405020304" pitchFamily="18" charset="0"/>
                <a:cs typeface="Times New Roman" panose="02020603050405020304" pitchFamily="18" charset="0"/>
              </a:rPr>
              <a:t>форме,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72949" y="1433384"/>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55</a:t>
            </a:fld>
            <a:endParaRPr lang="ru-RU" dirty="0"/>
          </a:p>
        </p:txBody>
      </p:sp>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62905" y="656692"/>
            <a:ext cx="2211780" cy="165670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966244" y="3995339"/>
            <a:ext cx="1410072" cy="139075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«Информационное общество Чувашии»</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81572100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6" descr="C:\Users\e.babaeva\Desktop\img_009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32343" y="908710"/>
            <a:ext cx="2664297" cy="167746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47779" y="772096"/>
            <a:ext cx="6152413" cy="1950696"/>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активизация культурного потенциала Чувашской </a:t>
            </a:r>
            <a:r>
              <a:rPr lang="ru-RU" sz="1350" dirty="0" smtClean="0">
                <a:solidFill>
                  <a:schemeClr val="tx1"/>
                </a:solidFill>
                <a:latin typeface="Times New Roman" panose="02020603050405020304" pitchFamily="18" charset="0"/>
                <a:cs typeface="Times New Roman" panose="02020603050405020304" pitchFamily="18" charset="0"/>
              </a:rPr>
              <a:t>Республики</a:t>
            </a:r>
            <a:r>
              <a:rPr lang="ru-RU" sz="1350" dirty="0">
                <a:solidFill>
                  <a:schemeClr val="tx1"/>
                </a:solidFill>
                <a:latin typeface="Times New Roman" panose="02020603050405020304" pitchFamily="18" charset="0"/>
                <a:cs typeface="Times New Roman" panose="02020603050405020304" pitchFamily="18" charset="0"/>
              </a:rPr>
              <a:t>;</a:t>
            </a:r>
            <a:endParaRPr lang="ru-RU" sz="135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повышение роли институтов гражданского общества как субъектов культурной политики;</a:t>
            </a:r>
            <a:endParaRPr lang="ru-RU" sz="1350" dirty="0" smtClean="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содействие  формированию гармонично развитой </a:t>
            </a:r>
            <a:r>
              <a:rPr lang="ru-RU" sz="1350" dirty="0" smtClean="0">
                <a:solidFill>
                  <a:schemeClr val="tx1"/>
                </a:solidFill>
                <a:latin typeface="Times New Roman" panose="02020603050405020304" pitchFamily="18" charset="0"/>
                <a:cs typeface="Times New Roman" panose="02020603050405020304" pitchFamily="18" charset="0"/>
              </a:rPr>
              <a:t>личности</a:t>
            </a:r>
            <a:r>
              <a:rPr lang="ru-RU" sz="1350" dirty="0">
                <a:solidFill>
                  <a:schemeClr val="tx1"/>
                </a:solidFill>
                <a:latin typeface="Times New Roman" panose="02020603050405020304" pitchFamily="18" charset="0"/>
                <a:cs typeface="Times New Roman" panose="02020603050405020304" pitchFamily="18" charset="0"/>
              </a:rPr>
              <a:t>, способной к активному участию в реализации государственной культурной </a:t>
            </a:r>
            <a:r>
              <a:rPr lang="ru-RU" sz="1350" dirty="0" smtClean="0">
                <a:solidFill>
                  <a:schemeClr val="tx1"/>
                </a:solidFill>
                <a:latin typeface="Times New Roman" panose="02020603050405020304" pitchFamily="18" charset="0"/>
                <a:cs typeface="Times New Roman" panose="02020603050405020304" pitchFamily="18" charset="0"/>
              </a:rPr>
              <a:t>политики;</a:t>
            </a:r>
          </a:p>
          <a:p>
            <a:pPr marL="285750" indent="-285750" algn="just">
              <a:buFont typeface="Wingdings" panose="05000000000000000000" pitchFamily="2" charset="2"/>
              <a:buChar char="v"/>
            </a:pPr>
            <a:r>
              <a:rPr lang="ru-RU" sz="1350" dirty="0">
                <a:solidFill>
                  <a:schemeClr val="tx1"/>
                </a:solidFill>
                <a:latin typeface="Times New Roman" panose="02020603050405020304" pitchFamily="18" charset="0"/>
                <a:cs typeface="Times New Roman" panose="02020603050405020304" pitchFamily="18" charset="0"/>
              </a:rPr>
              <a:t>сохранение культурного наследия и создание условий для развития культуры.</a:t>
            </a:r>
          </a:p>
        </p:txBody>
      </p:sp>
      <p:sp>
        <p:nvSpPr>
          <p:cNvPr id="6" name="TextBox 5"/>
          <p:cNvSpPr txBox="1"/>
          <p:nvPr/>
        </p:nvSpPr>
        <p:spPr>
          <a:xfrm>
            <a:off x="147779" y="2903549"/>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1851774315"/>
              </p:ext>
            </p:extLst>
          </p:nvPr>
        </p:nvGraphicFramePr>
        <p:xfrm>
          <a:off x="147780" y="3356992"/>
          <a:ext cx="4856268" cy="3073700"/>
        </p:xfrm>
        <a:graphic>
          <a:graphicData uri="http://schemas.openxmlformats.org/drawingml/2006/chart">
            <c:chart xmlns:c="http://schemas.openxmlformats.org/drawingml/2006/chart" xmlns:r="http://schemas.openxmlformats.org/officeDocument/2006/relationships" r:id="rId4"/>
          </a:graphicData>
        </a:graphic>
      </p:graphicFrame>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56</a:t>
            </a:fld>
            <a:endParaRPr lang="ru-RU" dirty="0"/>
          </a:p>
        </p:txBody>
      </p:sp>
      <p:graphicFrame>
        <p:nvGraphicFramePr>
          <p:cNvPr id="13" name="Схема 12"/>
          <p:cNvGraphicFramePr/>
          <p:nvPr>
            <p:extLst>
              <p:ext uri="{D42A27DB-BD31-4B8C-83A1-F6EECF244321}">
                <p14:modId xmlns:p14="http://schemas.microsoft.com/office/powerpoint/2010/main" val="1789383881"/>
              </p:ext>
            </p:extLst>
          </p:nvPr>
        </p:nvGraphicFramePr>
        <p:xfrm>
          <a:off x="4860032" y="2787408"/>
          <a:ext cx="4151784" cy="366592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5"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культуры и туризма»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6" name="Прямая соединительная линия 15"/>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411909170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Скругленный прямоугольник 23"/>
          <p:cNvSpPr/>
          <p:nvPr/>
        </p:nvSpPr>
        <p:spPr>
          <a:xfrm>
            <a:off x="173109" y="3079630"/>
            <a:ext cx="4926664" cy="73500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Уровень удовлетворенности населения качеством предоставления государственных и муниципальных услуг в сфере </a:t>
            </a:r>
            <a:r>
              <a:rPr lang="ru-RU" sz="1200" dirty="0" smtClean="0">
                <a:solidFill>
                  <a:schemeClr val="tx1"/>
                </a:solidFill>
                <a:latin typeface="Times New Roman" panose="02020603050405020304" pitchFamily="18" charset="0"/>
                <a:cs typeface="Times New Roman" panose="02020603050405020304" pitchFamily="18" charset="0"/>
              </a:rPr>
              <a:t>культуры,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68621" y="3868549"/>
            <a:ext cx="4918627" cy="71957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Удельный вес населения, участвующего в платных культурно-досуговых мероприятиях, проводимых государственными (муниципальными) учреждениями </a:t>
            </a:r>
            <a:r>
              <a:rPr lang="ru-RU" sz="1200" dirty="0" smtClean="0">
                <a:solidFill>
                  <a:schemeClr val="tx1"/>
                </a:solidFill>
                <a:latin typeface="Times New Roman" panose="02020603050405020304" pitchFamily="18" charset="0"/>
                <a:cs typeface="Times New Roman" panose="02020603050405020304" pitchFamily="18" charset="0"/>
              </a:rPr>
              <a:t>культуры,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161232" y="4623758"/>
            <a:ext cx="4918627" cy="78500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Количество экземпляров новых поступлений в библиотечные фонды общедоступных библиотек на 1 тыс. человек населения</a:t>
            </a:r>
          </a:p>
        </p:txBody>
      </p:sp>
      <p:sp>
        <p:nvSpPr>
          <p:cNvPr id="11" name="Скругленный прямоугольник 10"/>
          <p:cNvSpPr/>
          <p:nvPr/>
        </p:nvSpPr>
        <p:spPr>
          <a:xfrm>
            <a:off x="183607" y="1676163"/>
            <a:ext cx="2084840"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1031" name="Picture 7" descr="C:\Users\e.babaeva\Desktop\img_064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75670" y="836713"/>
            <a:ext cx="2681738" cy="18885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Номер слайда 3"/>
          <p:cNvSpPr>
            <a:spLocks noGrp="1"/>
          </p:cNvSpPr>
          <p:nvPr>
            <p:ph type="sldNum" sz="quarter" idx="12"/>
          </p:nvPr>
        </p:nvSpPr>
        <p:spPr/>
        <p:txBody>
          <a:bodyPr/>
          <a:lstStyle/>
          <a:p>
            <a:pPr>
              <a:defRPr/>
            </a:pPr>
            <a:fld id="{5134FBE4-DC40-4A96-AB83-42E61AAB2036}" type="slidenum">
              <a:rPr lang="ru-RU" smtClean="0"/>
              <a:pPr>
                <a:defRPr/>
              </a:pPr>
              <a:t>57</a:t>
            </a:fld>
            <a:endParaRPr lang="ru-RU" dirty="0"/>
          </a:p>
        </p:txBody>
      </p:sp>
      <p:graphicFrame>
        <p:nvGraphicFramePr>
          <p:cNvPr id="14" name="Схема 13"/>
          <p:cNvGraphicFramePr/>
          <p:nvPr>
            <p:extLst>
              <p:ext uri="{D42A27DB-BD31-4B8C-83A1-F6EECF244321}">
                <p14:modId xmlns:p14="http://schemas.microsoft.com/office/powerpoint/2010/main" val="3230651362"/>
              </p:ext>
            </p:extLst>
          </p:nvPr>
        </p:nvGraphicFramePr>
        <p:xfrm>
          <a:off x="5195788" y="1127383"/>
          <a:ext cx="3906168" cy="50379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Скругленный прямоугольник 14"/>
          <p:cNvSpPr/>
          <p:nvPr/>
        </p:nvSpPr>
        <p:spPr>
          <a:xfrm>
            <a:off x="161232" y="5462676"/>
            <a:ext cx="4918627" cy="70262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средств республиканского бюджета </a:t>
            </a:r>
            <a:r>
              <a:rPr lang="ru-RU" sz="1200" dirty="0" smtClean="0">
                <a:solidFill>
                  <a:schemeClr val="tx1"/>
                </a:solidFill>
                <a:latin typeface="Times New Roman" panose="02020603050405020304" pitchFamily="18" charset="0"/>
                <a:cs typeface="Times New Roman" panose="02020603050405020304" pitchFamily="18" charset="0"/>
              </a:rPr>
              <a:t>ЧР, </a:t>
            </a:r>
            <a:r>
              <a:rPr lang="ru-RU" sz="1200" dirty="0">
                <a:solidFill>
                  <a:schemeClr val="tx1"/>
                </a:solidFill>
                <a:latin typeface="Times New Roman" panose="02020603050405020304" pitchFamily="18" charset="0"/>
                <a:cs typeface="Times New Roman" panose="02020603050405020304" pitchFamily="18" charset="0"/>
              </a:rPr>
              <a:t>распределяемых на конкурсной </a:t>
            </a:r>
            <a:r>
              <a:rPr lang="ru-RU" sz="1200" dirty="0" smtClean="0">
                <a:solidFill>
                  <a:schemeClr val="tx1"/>
                </a:solidFill>
                <a:latin typeface="Times New Roman" panose="02020603050405020304" pitchFamily="18" charset="0"/>
                <a:cs typeface="Times New Roman" panose="02020603050405020304" pitchFamily="18" charset="0"/>
              </a:rPr>
              <a:t>основе</a:t>
            </a:r>
            <a:r>
              <a:rPr lang="ru-RU" sz="1200" dirty="0">
                <a:solidFill>
                  <a:schemeClr val="tx1"/>
                </a:solidFill>
                <a:latin typeface="Times New Roman" panose="02020603050405020304" pitchFamily="18" charset="0"/>
                <a:cs typeface="Times New Roman" panose="02020603050405020304" pitchFamily="18" charset="0"/>
              </a:rPr>
              <a:t>, выделяемых на </a:t>
            </a:r>
            <a:r>
              <a:rPr lang="ru-RU" sz="1200" dirty="0" smtClean="0">
                <a:solidFill>
                  <a:schemeClr val="tx1"/>
                </a:solidFill>
                <a:latin typeface="Times New Roman" panose="02020603050405020304" pitchFamily="18" charset="0"/>
                <a:cs typeface="Times New Roman" panose="02020603050405020304" pitchFamily="18" charset="0"/>
              </a:rPr>
              <a:t>финансирование </a:t>
            </a:r>
            <a:r>
              <a:rPr lang="ru-RU" sz="1200" dirty="0">
                <a:solidFill>
                  <a:schemeClr val="tx1"/>
                </a:solidFill>
                <a:latin typeface="Times New Roman" panose="02020603050405020304" pitchFamily="18" charset="0"/>
                <a:cs typeface="Times New Roman" panose="02020603050405020304" pitchFamily="18" charset="0"/>
              </a:rPr>
              <a:t>деятельности организаций всех форм собственности в сфере </a:t>
            </a:r>
            <a:r>
              <a:rPr lang="ru-RU" sz="1200" dirty="0" smtClean="0">
                <a:solidFill>
                  <a:schemeClr val="tx1"/>
                </a:solidFill>
                <a:latin typeface="Times New Roman" panose="02020603050405020304" pitchFamily="18" charset="0"/>
                <a:cs typeface="Times New Roman" panose="02020603050405020304" pitchFamily="18" charset="0"/>
              </a:rPr>
              <a:t>культуры,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2"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культуры и туризма»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57226603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black"/>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prstClr val="black"/>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solidFill>
                <a:prstClr val="black"/>
              </a:solidFill>
              <a:latin typeface="Times New Roman" panose="02020603050405020304" pitchFamily="18" charset="0"/>
              <a:cs typeface="Times New Roman" panose="02020603050405020304" pitchFamily="18" charset="0"/>
            </a:endParaRPr>
          </a:p>
          <a:p>
            <a:endParaRPr lang="ru-RU" sz="1000" i="1" dirty="0">
              <a:solidFill>
                <a:prstClr val="black"/>
              </a:solidFill>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764704"/>
            <a:ext cx="6728478" cy="192887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prstClr val="black"/>
                </a:solidFill>
                <a:latin typeface="Times New Roman" panose="02020603050405020304" pitchFamily="18" charset="0"/>
                <a:cs typeface="Times New Roman" panose="02020603050405020304" pitchFamily="18" charset="0"/>
              </a:rPr>
              <a:t>Цели программы:</a:t>
            </a:r>
            <a:r>
              <a:rPr lang="ru-RU" sz="1600" dirty="0" smtClean="0">
                <a:solidFill>
                  <a:prstClr val="black"/>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создание условий, обеспечивающих возможность гражданам систематически заниматься физической культурой и спортом, путем развития инфраструктуры спорта, популяризации массового и профессионального спорта (включая спорт высших достижений) и приобщения различных слоев общества к регулярным занятиям физической культурой и </a:t>
            </a:r>
            <a:r>
              <a:rPr lang="ru-RU" sz="1400" dirty="0" smtClean="0">
                <a:solidFill>
                  <a:prstClr val="black"/>
                </a:solidFill>
                <a:latin typeface="Times New Roman" panose="02020603050405020304" pitchFamily="18" charset="0"/>
                <a:cs typeface="Times New Roman" panose="02020603050405020304" pitchFamily="18" charset="0"/>
              </a:rPr>
              <a:t>спортом;</a:t>
            </a:r>
          </a:p>
          <a:p>
            <a:pPr marL="285750" indent="-285750">
              <a:buFont typeface="Wingdings" panose="05000000000000000000" pitchFamily="2" charset="2"/>
              <a:buChar char="v"/>
            </a:pPr>
            <a:r>
              <a:rPr lang="ru-RU" sz="1400" dirty="0">
                <a:solidFill>
                  <a:prstClr val="black"/>
                </a:solidFill>
                <a:latin typeface="Times New Roman" panose="02020603050405020304" pitchFamily="18" charset="0"/>
                <a:cs typeface="Times New Roman" panose="02020603050405020304" pitchFamily="18" charset="0"/>
              </a:rPr>
              <a:t>повышение эффективности подготовки спортсменов в спорте высших </a:t>
            </a:r>
            <a:r>
              <a:rPr lang="ru-RU" sz="1400" dirty="0" smtClean="0">
                <a:solidFill>
                  <a:prstClr val="black"/>
                </a:solidFill>
                <a:latin typeface="Times New Roman" panose="02020603050405020304" pitchFamily="18" charset="0"/>
                <a:cs typeface="Times New Roman" panose="02020603050405020304" pitchFamily="18" charset="0"/>
              </a:rPr>
              <a:t>достижений</a:t>
            </a:r>
            <a:r>
              <a:rPr lang="ru-RU" sz="1400" dirty="0">
                <a:solidFill>
                  <a:prstClr val="black"/>
                </a:solidFill>
                <a:latin typeface="Times New Roman" panose="02020603050405020304" pitchFamily="18" charset="0"/>
                <a:cs typeface="Times New Roman" panose="02020603050405020304" pitchFamily="18" charset="0"/>
              </a:rPr>
              <a:t>.</a:t>
            </a:r>
          </a:p>
        </p:txBody>
      </p:sp>
      <p:sp>
        <p:nvSpPr>
          <p:cNvPr id="6" name="TextBox 5"/>
          <p:cNvSpPr txBox="1"/>
          <p:nvPr/>
        </p:nvSpPr>
        <p:spPr>
          <a:xfrm>
            <a:off x="183357" y="2817708"/>
            <a:ext cx="3952749" cy="323165"/>
          </a:xfrm>
          <a:prstGeom prst="rect">
            <a:avLst/>
          </a:prstGeom>
          <a:noFill/>
        </p:spPr>
        <p:txBody>
          <a:bodyPr wrap="none" rtlCol="0">
            <a:spAutoFit/>
          </a:bodyPr>
          <a:lstStyle/>
          <a:p>
            <a:r>
              <a:rPr lang="ru-RU" sz="1400" b="1" dirty="0" smtClean="0">
                <a:solidFill>
                  <a:prstClr val="black"/>
                </a:solidFill>
                <a:latin typeface="Times New Roman" panose="02020603050405020304" pitchFamily="18" charset="0"/>
                <a:cs typeface="Times New Roman" panose="02020603050405020304" pitchFamily="18" charset="0"/>
              </a:rPr>
              <a:t>Расходы республиканского бюджета, млн. руб</a:t>
            </a:r>
            <a:r>
              <a:rPr lang="ru-RU" sz="1500" b="1" dirty="0" smtClean="0">
                <a:solidFill>
                  <a:prstClr val="black"/>
                </a:solidFill>
                <a:latin typeface="Times New Roman" panose="02020603050405020304" pitchFamily="18" charset="0"/>
                <a:cs typeface="Times New Roman" panose="02020603050405020304" pitchFamily="18" charset="0"/>
              </a:rPr>
              <a:t>.</a:t>
            </a:r>
            <a:endParaRPr lang="ru-RU" sz="15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516178167"/>
              </p:ext>
            </p:extLst>
          </p:nvPr>
        </p:nvGraphicFramePr>
        <p:xfrm>
          <a:off x="148923" y="3126085"/>
          <a:ext cx="4188937" cy="2695025"/>
        </p:xfrm>
        <a:graphic>
          <a:graphicData uri="http://schemas.openxmlformats.org/drawingml/2006/chart">
            <c:chart xmlns:c="http://schemas.openxmlformats.org/drawingml/2006/chart" xmlns:r="http://schemas.openxmlformats.org/officeDocument/2006/relationships" r:id="rId3"/>
          </a:graphicData>
        </a:graphic>
      </p:graphicFrame>
      <p:sp>
        <p:nvSpPr>
          <p:cNvPr id="7" name="Номер слайда 6"/>
          <p:cNvSpPr>
            <a:spLocks noGrp="1"/>
          </p:cNvSpPr>
          <p:nvPr>
            <p:ph type="sldNum" sz="quarter" idx="12"/>
          </p:nvPr>
        </p:nvSpPr>
        <p:spPr>
          <a:xfrm>
            <a:off x="8089900" y="6492875"/>
            <a:ext cx="1054100" cy="365125"/>
          </a:xfrm>
        </p:spPr>
        <p:txBody>
          <a:bodyPr/>
          <a:lstStyle/>
          <a:p>
            <a:pPr>
              <a:defRPr/>
            </a:pPr>
            <a:fld id="{667CCBFA-BFB9-4E9F-B6F6-694D72409F22}" type="slidenum">
              <a:rPr lang="ru-RU" smtClean="0">
                <a:solidFill>
                  <a:prstClr val="black"/>
                </a:solidFill>
              </a:rPr>
              <a:pPr>
                <a:defRPr/>
              </a:pPr>
              <a:t>58</a:t>
            </a:fld>
            <a:endParaRPr lang="ru-RU" dirty="0">
              <a:solidFill>
                <a:prstClr val="black"/>
              </a:solidFill>
            </a:endParaRPr>
          </a:p>
        </p:txBody>
      </p:sp>
      <p:graphicFrame>
        <p:nvGraphicFramePr>
          <p:cNvPr id="17" name="Схема 16"/>
          <p:cNvGraphicFramePr/>
          <p:nvPr>
            <p:extLst>
              <p:ext uri="{D42A27DB-BD31-4B8C-83A1-F6EECF244321}">
                <p14:modId xmlns:p14="http://schemas.microsoft.com/office/powerpoint/2010/main" val="1501907139"/>
              </p:ext>
            </p:extLst>
          </p:nvPr>
        </p:nvGraphicFramePr>
        <p:xfrm>
          <a:off x="4788024" y="2925772"/>
          <a:ext cx="4268773" cy="30955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3" name="Picture 3" descr="C:\Users\e.babaeva\Desktop\картинки\IMG_3125.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0626" y="750888"/>
            <a:ext cx="1891854" cy="20342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4"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физической культуры и спорта»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8" name="TextBox 17"/>
          <p:cNvSpPr txBox="1"/>
          <p:nvPr/>
        </p:nvSpPr>
        <p:spPr>
          <a:xfrm>
            <a:off x="523040" y="5975249"/>
            <a:ext cx="3810276" cy="510778"/>
          </a:xfrm>
          <a:prstGeom prst="wedgeRoundRectCallout">
            <a:avLst>
              <a:gd name="adj1" fmla="val 56289"/>
              <a:gd name="adj2" fmla="val -109874"/>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latin typeface="Times New Roman" panose="02020603050405020304" pitchFamily="18" charset="0"/>
                <a:cs typeface="Times New Roman" panose="02020603050405020304" pitchFamily="18" charset="0"/>
              </a:rPr>
              <a:t>* низкое </a:t>
            </a:r>
            <a:r>
              <a:rPr lang="ru-RU" sz="1200" dirty="0">
                <a:latin typeface="Times New Roman" panose="02020603050405020304" pitchFamily="18" charset="0"/>
                <a:cs typeface="Times New Roman" panose="02020603050405020304" pitchFamily="18" charset="0"/>
              </a:rPr>
              <a:t>освоение в </a:t>
            </a:r>
            <a:r>
              <a:rPr lang="ru-RU" sz="1200" dirty="0" smtClean="0">
                <a:latin typeface="Times New Roman" panose="02020603050405020304" pitchFamily="18" charset="0"/>
                <a:cs typeface="Times New Roman" panose="02020603050405020304" pitchFamily="18" charset="0"/>
              </a:rPr>
              <a:t>связи с </a:t>
            </a:r>
            <a:r>
              <a:rPr lang="ru-RU" sz="1200" dirty="0">
                <a:latin typeface="Times New Roman" panose="02020603050405020304" pitchFamily="18" charset="0"/>
                <a:cs typeface="Times New Roman" panose="02020603050405020304" pitchFamily="18" charset="0"/>
              </a:rPr>
              <a:t>тем, что </a:t>
            </a:r>
            <a:r>
              <a:rPr lang="ru-RU" sz="1200" dirty="0" smtClean="0">
                <a:latin typeface="Times New Roman" panose="02020603050405020304" pitchFamily="18" charset="0"/>
                <a:cs typeface="Times New Roman" panose="02020603050405020304" pitchFamily="18" charset="0"/>
              </a:rPr>
              <a:t>сроки </a:t>
            </a:r>
            <a:r>
              <a:rPr lang="ru-RU" sz="1200" dirty="0">
                <a:latin typeface="Times New Roman" panose="02020603050405020304" pitchFamily="18" charset="0"/>
                <a:cs typeface="Times New Roman" panose="02020603050405020304" pitchFamily="18" charset="0"/>
              </a:rPr>
              <a:t>строительства объектов спорта были </a:t>
            </a:r>
            <a:r>
              <a:rPr lang="ru-RU" sz="1200" dirty="0" smtClean="0">
                <a:latin typeface="Times New Roman" panose="02020603050405020304" pitchFamily="18" charset="0"/>
                <a:cs typeface="Times New Roman" panose="02020603050405020304" pitchFamily="18" charset="0"/>
              </a:rPr>
              <a:t>продлены</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167388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3801055626"/>
              </p:ext>
            </p:extLst>
          </p:nvPr>
        </p:nvGraphicFramePr>
        <p:xfrm>
          <a:off x="5136282" y="1124744"/>
          <a:ext cx="3888432" cy="496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a:xfrm>
            <a:off x="163654" y="2772000"/>
            <a:ext cx="4902975" cy="64807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Отношение средней заработной платы работников, занятых в сфере физической культуры и спорта, к средней заработной плате в Чувашской Республике </a:t>
            </a:r>
          </a:p>
        </p:txBody>
      </p:sp>
      <p:sp>
        <p:nvSpPr>
          <p:cNvPr id="24" name="Скругленный прямоугольник 23"/>
          <p:cNvSpPr/>
          <p:nvPr/>
        </p:nvSpPr>
        <p:spPr>
          <a:xfrm>
            <a:off x="151781" y="3667580"/>
            <a:ext cx="4914848" cy="60174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населения Чувашской Республики, систематически занимающегося физической культурой и спортом</a:t>
            </a:r>
          </a:p>
        </p:txBody>
      </p:sp>
      <p:sp>
        <p:nvSpPr>
          <p:cNvPr id="33" name="Скругленный прямоугольник 32"/>
          <p:cNvSpPr/>
          <p:nvPr/>
        </p:nvSpPr>
        <p:spPr>
          <a:xfrm>
            <a:off x="159797" y="4464000"/>
            <a:ext cx="4906832" cy="64393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Уровень обеспеченности спортивными сооружениями исходя из единовременной пропускной способности объектов спорта</a:t>
            </a:r>
          </a:p>
        </p:txBody>
      </p:sp>
      <p:sp>
        <p:nvSpPr>
          <p:cNvPr id="35" name="Скругленный прямоугольник 34"/>
          <p:cNvSpPr/>
          <p:nvPr/>
        </p:nvSpPr>
        <p:spPr>
          <a:xfrm>
            <a:off x="159797" y="5301208"/>
            <a:ext cx="4906832" cy="72008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200" dirty="0">
                <a:solidFill>
                  <a:schemeClr val="tx1"/>
                </a:solidFill>
                <a:latin typeface="Times New Roman" panose="02020603050405020304" pitchFamily="18" charset="0"/>
                <a:cs typeface="Times New Roman" panose="02020603050405020304" pitchFamily="18" charset="0"/>
              </a:rPr>
              <a:t>Доля спортсменов Чувашской Республики, принявших участие во всероссийских и международных соревнованиях, в общей </a:t>
            </a:r>
            <a:r>
              <a:rPr lang="ru-RU" sz="1200" dirty="0" smtClean="0">
                <a:solidFill>
                  <a:schemeClr val="tx1"/>
                </a:solidFill>
                <a:latin typeface="Times New Roman" panose="02020603050405020304" pitchFamily="18" charset="0"/>
                <a:cs typeface="Times New Roman" panose="02020603050405020304" pitchFamily="18" charset="0"/>
              </a:rPr>
              <a:t>численности </a:t>
            </a:r>
            <a:r>
              <a:rPr lang="ru-RU" sz="1200" dirty="0">
                <a:solidFill>
                  <a:schemeClr val="tx1"/>
                </a:solidFill>
                <a:latin typeface="Times New Roman" panose="02020603050405020304" pitchFamily="18" charset="0"/>
                <a:cs typeface="Times New Roman" panose="02020603050405020304" pitchFamily="18" charset="0"/>
              </a:rPr>
              <a:t>занимающихся в спортивных учреждениях</a:t>
            </a:r>
          </a:p>
        </p:txBody>
      </p:sp>
      <p:sp>
        <p:nvSpPr>
          <p:cNvPr id="11" name="Скругленный прямоугольник 10"/>
          <p:cNvSpPr/>
          <p:nvPr/>
        </p:nvSpPr>
        <p:spPr>
          <a:xfrm>
            <a:off x="126254" y="1784613"/>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4" name="Picture 2" descr="C:\Users\e.babaeva\Desktop\картинки\IMG_312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38991" y="692696"/>
            <a:ext cx="2284266" cy="18958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59</a:t>
            </a:fld>
            <a:endParaRPr lang="ru-RU" dirty="0"/>
          </a:p>
        </p:txBody>
      </p:sp>
      <p:sp>
        <p:nvSpPr>
          <p:cNvPr id="13" name="Заголовок 1"/>
          <p:cNvSpPr txBox="1">
            <a:spLocks/>
          </p:cNvSpPr>
          <p:nvPr/>
        </p:nvSpPr>
        <p:spPr>
          <a:xfrm>
            <a:off x="259728" y="0"/>
            <a:ext cx="72646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«Развитие физической культуры и спорта»</a:t>
            </a:r>
            <a:endParaRPr lang="ru-RU" sz="1800" dirty="0">
              <a:solidFill>
                <a:schemeClr val="tx1"/>
              </a:solidFill>
              <a:effectLst/>
              <a:latin typeface="Times New Roman" panose="02020603050405020304" pitchFamily="18" charset="0"/>
              <a:cs typeface="Times New Roman" panose="02020603050405020304" pitchFamily="18" charset="0"/>
            </a:endParaRP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17162012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76796" y="836712"/>
            <a:ext cx="6372200" cy="2034231"/>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3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сбалансированное </a:t>
            </a:r>
            <a:r>
              <a:rPr lang="ru-RU" sz="1100" dirty="0">
                <a:solidFill>
                  <a:schemeClr val="tx1"/>
                </a:solidFill>
                <a:latin typeface="Times New Roman" panose="02020603050405020304" pitchFamily="18" charset="0"/>
                <a:cs typeface="Times New Roman" panose="02020603050405020304" pitchFamily="18" charset="0"/>
              </a:rPr>
              <a:t>развитие минерально-сырьевой </a:t>
            </a:r>
            <a:r>
              <a:rPr lang="ru-RU" sz="1100" dirty="0" smtClean="0">
                <a:solidFill>
                  <a:schemeClr val="tx1"/>
                </a:solidFill>
                <a:latin typeface="Times New Roman" panose="02020603050405020304" pitchFamily="18" charset="0"/>
                <a:cs typeface="Times New Roman" panose="02020603050405020304" pitchFamily="18" charset="0"/>
              </a:rPr>
              <a:t>базы;</a:t>
            </a:r>
            <a:endParaRPr lang="ru-RU" sz="1100" dirty="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совершенствование систем государственного мониторинга земель и </a:t>
            </a:r>
            <a:r>
              <a:rPr lang="ru-RU" sz="1100" dirty="0" smtClean="0">
                <a:solidFill>
                  <a:schemeClr val="tx1"/>
                </a:solidFill>
                <a:latin typeface="Times New Roman" panose="02020603050405020304" pitchFamily="18" charset="0"/>
                <a:cs typeface="Times New Roman" panose="02020603050405020304" pitchFamily="18" charset="0"/>
              </a:rPr>
              <a:t>недр;</a:t>
            </a:r>
            <a:endParaRPr lang="ru-RU" sz="1100" dirty="0">
              <a:solidFill>
                <a:schemeClr val="tx1"/>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сохранение биологического разнообразия на территории Чувашской </a:t>
            </a:r>
            <a:r>
              <a:rPr lang="ru-RU" sz="1100" dirty="0" smtClean="0">
                <a:solidFill>
                  <a:schemeClr val="tx1"/>
                </a:solidFill>
                <a:latin typeface="Times New Roman" panose="02020603050405020304" pitchFamily="18" charset="0"/>
                <a:cs typeface="Times New Roman" panose="02020603050405020304" pitchFamily="18" charset="0"/>
              </a:rPr>
              <a:t>Республики;</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устойчивое управление </a:t>
            </a:r>
            <a:r>
              <a:rPr lang="ru-RU" sz="1100" dirty="0" smtClean="0">
                <a:solidFill>
                  <a:schemeClr val="tx1"/>
                </a:solidFill>
                <a:latin typeface="Times New Roman" panose="02020603050405020304" pitchFamily="18" charset="0"/>
                <a:cs typeface="Times New Roman" panose="02020603050405020304" pitchFamily="18" charset="0"/>
              </a:rPr>
              <a:t>лесами, </a:t>
            </a:r>
            <a:r>
              <a:rPr lang="ru-RU" sz="1100" dirty="0">
                <a:solidFill>
                  <a:schemeClr val="tx1"/>
                </a:solidFill>
                <a:latin typeface="Times New Roman" panose="02020603050405020304" pitchFamily="18" charset="0"/>
                <a:cs typeface="Times New Roman" panose="02020603050405020304" pitchFamily="18" charset="0"/>
              </a:rPr>
              <a:t>повышение эффективности использования, охраны, защиты и воспроизводства лесов, обеспечение стабильного удовлетворения общественных потребностей в ресурсах и полезных свойствах </a:t>
            </a:r>
            <a:r>
              <a:rPr lang="ru-RU" sz="1100" dirty="0" smtClean="0">
                <a:solidFill>
                  <a:schemeClr val="tx1"/>
                </a:solidFill>
                <a:latin typeface="Times New Roman" panose="02020603050405020304" pitchFamily="18" charset="0"/>
                <a:cs typeface="Times New Roman" panose="02020603050405020304" pitchFamily="18" charset="0"/>
              </a:rPr>
              <a:t>леса;</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сохранение, воспроизводство и рациональное использование животного </a:t>
            </a:r>
            <a:r>
              <a:rPr lang="ru-RU" sz="1100" dirty="0" smtClean="0">
                <a:solidFill>
                  <a:schemeClr val="tx1"/>
                </a:solidFill>
                <a:latin typeface="Times New Roman" panose="02020603050405020304" pitchFamily="18" charset="0"/>
                <a:cs typeface="Times New Roman" panose="02020603050405020304" pitchFamily="18" charset="0"/>
              </a:rPr>
              <a:t>мира;</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обеспечение защищенности населения и объектов экономики от негативного воздействия </a:t>
            </a:r>
            <a:r>
              <a:rPr lang="ru-RU" sz="1100" dirty="0" smtClean="0">
                <a:solidFill>
                  <a:schemeClr val="tx1"/>
                </a:solidFill>
                <a:latin typeface="Times New Roman" panose="02020603050405020304" pitchFamily="18" charset="0"/>
                <a:cs typeface="Times New Roman" panose="02020603050405020304" pitchFamily="18" charset="0"/>
              </a:rPr>
              <a:t>вод;</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обеспечение безопасности гидротехнических </a:t>
            </a:r>
            <a:r>
              <a:rPr lang="ru-RU" sz="1100" dirty="0" smtClean="0">
                <a:solidFill>
                  <a:schemeClr val="tx1"/>
                </a:solidFill>
                <a:latin typeface="Times New Roman" panose="02020603050405020304" pitchFamily="18" charset="0"/>
                <a:cs typeface="Times New Roman" panose="02020603050405020304" pitchFamily="18" charset="0"/>
              </a:rPr>
              <a:t>сооружений;</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повышение уровня экологической безопасности и улучшение состояния окружающей </a:t>
            </a:r>
            <a:r>
              <a:rPr lang="ru-RU" sz="1100" dirty="0" smtClean="0">
                <a:solidFill>
                  <a:schemeClr val="tx1"/>
                </a:solidFill>
                <a:latin typeface="Times New Roman" panose="02020603050405020304" pitchFamily="18" charset="0"/>
                <a:cs typeface="Times New Roman" panose="02020603050405020304" pitchFamily="18" charset="0"/>
              </a:rPr>
              <a:t>среды</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135070" y="3167435"/>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3739187596"/>
              </p:ext>
            </p:extLst>
          </p:nvPr>
        </p:nvGraphicFramePr>
        <p:xfrm>
          <a:off x="75964" y="3645024"/>
          <a:ext cx="4268464" cy="2985724"/>
        </p:xfrm>
        <a:graphic>
          <a:graphicData uri="http://schemas.openxmlformats.org/drawingml/2006/chart">
            <c:chart xmlns:c="http://schemas.openxmlformats.org/drawingml/2006/chart" xmlns:r="http://schemas.openxmlformats.org/officeDocument/2006/relationships" r:id="rId3"/>
          </a:graphicData>
        </a:graphic>
      </p:graphicFrame>
      <p:pic>
        <p:nvPicPr>
          <p:cNvPr id="13" name="Picture 5"/>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603330" y="980727"/>
            <a:ext cx="2412711" cy="17462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17" name="Схема 16"/>
          <p:cNvGraphicFramePr/>
          <p:nvPr>
            <p:extLst>
              <p:ext uri="{D42A27DB-BD31-4B8C-83A1-F6EECF244321}">
                <p14:modId xmlns:p14="http://schemas.microsoft.com/office/powerpoint/2010/main" val="3567944895"/>
              </p:ext>
            </p:extLst>
          </p:nvPr>
        </p:nvGraphicFramePr>
        <p:xfrm>
          <a:off x="4344427" y="3284984"/>
          <a:ext cx="4768395" cy="32403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60</a:t>
            </a:fld>
            <a:endParaRPr lang="ru-RU" dirty="0"/>
          </a:p>
        </p:txBody>
      </p:sp>
      <p:sp>
        <p:nvSpPr>
          <p:cNvPr id="14"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потенциала природно-сырьевых ресурсов и обеспечение экологической безопасности»</a:t>
            </a:r>
          </a:p>
        </p:txBody>
      </p:sp>
      <p:cxnSp>
        <p:nvCxnSpPr>
          <p:cNvPr id="15" name="Прямая соединительная линия 14"/>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34164987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3222134467"/>
              </p:ext>
            </p:extLst>
          </p:nvPr>
        </p:nvGraphicFramePr>
        <p:xfrm>
          <a:off x="5122560" y="1213488"/>
          <a:ext cx="3906168" cy="52013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a:xfrm>
            <a:off x="31835" y="2038300"/>
            <a:ext cx="505092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smtClean="0">
                <a:solidFill>
                  <a:schemeClr val="tx1"/>
                </a:solidFill>
                <a:latin typeface="Times New Roman" panose="02020603050405020304" pitchFamily="18" charset="0"/>
                <a:cs typeface="Times New Roman" panose="02020603050405020304" pitchFamily="18" charset="0"/>
              </a:rPr>
              <a:t>Объем добычи общераспространенных полезных ископаемых, тыс. куб. м.</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31835" y="3240000"/>
            <a:ext cx="5049624" cy="72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smtClean="0">
                <a:solidFill>
                  <a:schemeClr val="tx1"/>
                </a:solidFill>
                <a:latin typeface="Times New Roman" panose="02020603050405020304" pitchFamily="18" charset="0"/>
                <a:cs typeface="Times New Roman" panose="02020603050405020304" pitchFamily="18" charset="0"/>
              </a:rPr>
              <a:t>Численность </a:t>
            </a:r>
            <a:r>
              <a:rPr lang="ru-RU" sz="1000" dirty="0">
                <a:solidFill>
                  <a:schemeClr val="tx1"/>
                </a:solidFill>
                <a:latin typeface="Times New Roman" panose="02020603050405020304" pitchFamily="18" charset="0"/>
                <a:cs typeface="Times New Roman" panose="02020603050405020304" pitchFamily="18" charset="0"/>
              </a:rPr>
              <a:t>основных видов </a:t>
            </a:r>
            <a:r>
              <a:rPr lang="ru-RU" sz="1000" dirty="0" smtClean="0">
                <a:solidFill>
                  <a:schemeClr val="tx1"/>
                </a:solidFill>
                <a:latin typeface="Times New Roman" panose="02020603050405020304" pitchFamily="18" charset="0"/>
                <a:cs typeface="Times New Roman" panose="02020603050405020304" pitchFamily="18" charset="0"/>
              </a:rPr>
              <a:t>охотничьих ресурсов </a:t>
            </a:r>
            <a:r>
              <a:rPr lang="ru-RU" sz="1000" dirty="0">
                <a:solidFill>
                  <a:schemeClr val="tx1"/>
                </a:solidFill>
                <a:latin typeface="Times New Roman" panose="02020603050405020304" pitchFamily="18" charset="0"/>
                <a:cs typeface="Times New Roman" panose="02020603050405020304" pitchFamily="18" charset="0"/>
              </a:rPr>
              <a:t>по отношению к уровню 2012 </a:t>
            </a:r>
            <a:r>
              <a:rPr lang="ru-RU" sz="1000" dirty="0" smtClean="0">
                <a:solidFill>
                  <a:schemeClr val="tx1"/>
                </a:solidFill>
                <a:latin typeface="Times New Roman" panose="02020603050405020304" pitchFamily="18" charset="0"/>
                <a:cs typeface="Times New Roman" panose="02020603050405020304" pitchFamily="18" charset="0"/>
              </a:rPr>
              <a:t>года, %:</a:t>
            </a:r>
            <a:endParaRPr lang="ru-RU" sz="1000" dirty="0">
              <a:solidFill>
                <a:schemeClr val="tx1"/>
              </a:solidFill>
              <a:latin typeface="Times New Roman" panose="02020603050405020304" pitchFamily="18" charset="0"/>
              <a:cs typeface="Times New Roman" panose="02020603050405020304" pitchFamily="18" charset="0"/>
            </a:endParaRPr>
          </a:p>
          <a:p>
            <a:r>
              <a:rPr lang="ru-RU" sz="1000" dirty="0" smtClean="0">
                <a:solidFill>
                  <a:schemeClr val="tx1"/>
                </a:solidFill>
                <a:latin typeface="Times New Roman" panose="02020603050405020304" pitchFamily="18" charset="0"/>
                <a:cs typeface="Times New Roman" panose="02020603050405020304" pitchFamily="18" charset="0"/>
              </a:rPr>
              <a:t>лося</a:t>
            </a:r>
          </a:p>
          <a:p>
            <a:endParaRPr lang="ru-RU" sz="900" dirty="0">
              <a:solidFill>
                <a:schemeClr val="tx1"/>
              </a:solidFill>
              <a:latin typeface="Times New Roman" panose="02020603050405020304" pitchFamily="18" charset="0"/>
              <a:cs typeface="Times New Roman" panose="02020603050405020304" pitchFamily="18" charset="0"/>
            </a:endParaRPr>
          </a:p>
          <a:p>
            <a:r>
              <a:rPr lang="ru-RU" sz="1000" dirty="0">
                <a:solidFill>
                  <a:schemeClr val="tx1"/>
                </a:solidFill>
                <a:latin typeface="Times New Roman" panose="02020603050405020304" pitchFamily="18" charset="0"/>
                <a:cs typeface="Times New Roman" panose="02020603050405020304" pitchFamily="18" charset="0"/>
              </a:rPr>
              <a:t>кабана</a:t>
            </a:r>
          </a:p>
        </p:txBody>
      </p:sp>
      <p:sp>
        <p:nvSpPr>
          <p:cNvPr id="36" name="Скругленный прямоугольник 35"/>
          <p:cNvSpPr/>
          <p:nvPr/>
        </p:nvSpPr>
        <p:spPr>
          <a:xfrm>
            <a:off x="31835" y="6030380"/>
            <a:ext cx="5028748" cy="468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solidFill>
                  <a:schemeClr val="tx1"/>
                </a:solidFill>
                <a:latin typeface="Times New Roman" panose="02020603050405020304" pitchFamily="18" charset="0"/>
                <a:cs typeface="Times New Roman" panose="02020603050405020304" pitchFamily="18" charset="0"/>
              </a:rPr>
              <a:t>Внесение в государственный кадастр недвижимости сведений об ограничениях, связанных с особыми условиями использования особо охраняемых природных территорий регионального </a:t>
            </a:r>
            <a:r>
              <a:rPr lang="ru-RU" sz="1000" dirty="0" smtClean="0">
                <a:solidFill>
                  <a:schemeClr val="tx1"/>
                </a:solidFill>
                <a:latin typeface="Times New Roman" panose="02020603050405020304" pitchFamily="18" charset="0"/>
                <a:cs typeface="Times New Roman" panose="02020603050405020304" pitchFamily="18" charset="0"/>
              </a:rPr>
              <a:t>значения, %</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31835" y="4409944"/>
            <a:ext cx="5043648"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smtClean="0">
                <a:solidFill>
                  <a:schemeClr val="tx1"/>
                </a:solidFill>
                <a:latin typeface="Times New Roman" panose="02020603050405020304" pitchFamily="18" charset="0"/>
                <a:cs typeface="Times New Roman" panose="02020603050405020304" pitchFamily="18" charset="0"/>
              </a:rPr>
              <a:t>Доля уловленных и обезвреженных загрязняющих веществ в общем количестве отходящих от стационарных источников загрязняющих веществ, %</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92650" y="1051371"/>
            <a:ext cx="2592288"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1030" name="Picture 6"/>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2793018" y="768333"/>
            <a:ext cx="2327076" cy="107013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3" name="Скругленный прямоугольник 12"/>
          <p:cNvSpPr/>
          <p:nvPr/>
        </p:nvSpPr>
        <p:spPr>
          <a:xfrm>
            <a:off x="31835" y="2415918"/>
            <a:ext cx="505092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smtClean="0">
                <a:solidFill>
                  <a:schemeClr val="tx1"/>
                </a:solidFill>
                <a:latin typeface="Times New Roman" panose="02020603050405020304" pitchFamily="18" charset="0"/>
                <a:cs typeface="Times New Roman" panose="02020603050405020304" pitchFamily="18" charset="0"/>
              </a:rPr>
              <a:t>Доля </a:t>
            </a:r>
            <a:r>
              <a:rPr lang="ru-RU" sz="1000" dirty="0">
                <a:solidFill>
                  <a:schemeClr val="tx1"/>
                </a:solidFill>
                <a:latin typeface="Times New Roman" panose="02020603050405020304" pitchFamily="18" charset="0"/>
                <a:cs typeface="Times New Roman" panose="02020603050405020304" pitchFamily="18" charset="0"/>
              </a:rPr>
              <a:t>территории, охваченной мониторингом геологической среды, в общей площади территории Чувашской </a:t>
            </a:r>
            <a:r>
              <a:rPr lang="ru-RU" sz="1000" dirty="0" smtClean="0">
                <a:solidFill>
                  <a:schemeClr val="tx1"/>
                </a:solidFill>
                <a:latin typeface="Times New Roman" panose="02020603050405020304" pitchFamily="18" charset="0"/>
                <a:cs typeface="Times New Roman" panose="02020603050405020304" pitchFamily="18" charset="0"/>
              </a:rPr>
              <a:t>Республики, %</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31835" y="2844000"/>
            <a:ext cx="5050920"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Освоение расчетной </a:t>
            </a:r>
            <a:r>
              <a:rPr lang="ru-RU" sz="1000" dirty="0" smtClean="0">
                <a:solidFill>
                  <a:schemeClr val="tx1"/>
                </a:solidFill>
                <a:latin typeface="Times New Roman" panose="02020603050405020304" pitchFamily="18" charset="0"/>
                <a:cs typeface="Times New Roman" panose="02020603050405020304" pitchFamily="18" charset="0"/>
              </a:rPr>
              <a:t>лесосеки, %</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31835" y="4013944"/>
            <a:ext cx="5033104"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smtClean="0">
                <a:solidFill>
                  <a:schemeClr val="tx1"/>
                </a:solidFill>
                <a:latin typeface="Times New Roman" panose="02020603050405020304" pitchFamily="18" charset="0"/>
                <a:cs typeface="Times New Roman" panose="02020603050405020304" pitchFamily="18" charset="0"/>
              </a:rPr>
              <a:t>Доля водохозяйственных участков, класс качества которых повысился, в общем количестве водохозяйственных участков, %</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8" name="Скругленный прямоугольник 17"/>
          <p:cNvSpPr/>
          <p:nvPr/>
        </p:nvSpPr>
        <p:spPr>
          <a:xfrm>
            <a:off x="31835" y="4824000"/>
            <a:ext cx="5026421"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solidFill>
                  <a:schemeClr val="tx1"/>
                </a:solidFill>
                <a:latin typeface="Times New Roman" panose="02020603050405020304" pitchFamily="18" charset="0"/>
                <a:cs typeface="Times New Roman" panose="02020603050405020304" pitchFamily="18" charset="0"/>
              </a:rPr>
              <a:t>Доля утилизированных и обезвреженных отходов производства и потребления в общем количестве </a:t>
            </a:r>
            <a:r>
              <a:rPr lang="ru-RU" sz="1000" dirty="0" smtClean="0">
                <a:solidFill>
                  <a:schemeClr val="tx1"/>
                </a:solidFill>
                <a:latin typeface="Times New Roman" panose="02020603050405020304" pitchFamily="18" charset="0"/>
                <a:cs typeface="Times New Roman" panose="02020603050405020304" pitchFamily="18" charset="0"/>
              </a:rPr>
              <a:t>отходов </a:t>
            </a:r>
            <a:r>
              <a:rPr lang="ru-RU" sz="1000" dirty="0">
                <a:solidFill>
                  <a:schemeClr val="tx1"/>
                </a:solidFill>
                <a:latin typeface="Times New Roman" panose="02020603050405020304" pitchFamily="18" charset="0"/>
                <a:cs typeface="Times New Roman" panose="02020603050405020304" pitchFamily="18" charset="0"/>
              </a:rPr>
              <a:t>I - IV </a:t>
            </a:r>
            <a:r>
              <a:rPr lang="ru-RU" sz="1000" dirty="0" err="1" smtClean="0">
                <a:solidFill>
                  <a:schemeClr val="tx1"/>
                </a:solidFill>
                <a:latin typeface="Times New Roman" panose="02020603050405020304" pitchFamily="18" charset="0"/>
                <a:cs typeface="Times New Roman" panose="02020603050405020304" pitchFamily="18" charset="0"/>
              </a:rPr>
              <a:t>кл</a:t>
            </a:r>
            <a:r>
              <a:rPr lang="ru-RU" sz="1000" dirty="0" smtClean="0">
                <a:solidFill>
                  <a:schemeClr val="tx1"/>
                </a:solidFill>
                <a:latin typeface="Times New Roman" panose="02020603050405020304" pitchFamily="18" charset="0"/>
                <a:cs typeface="Times New Roman" panose="02020603050405020304" pitchFamily="18" charset="0"/>
              </a:rPr>
              <a:t>. опасности, %</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9" name="Скругленный прямоугольник 18"/>
          <p:cNvSpPr/>
          <p:nvPr/>
        </p:nvSpPr>
        <p:spPr>
          <a:xfrm>
            <a:off x="31835" y="5220000"/>
            <a:ext cx="5050920" cy="360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r>
              <a:rPr lang="ru-RU" sz="1000" dirty="0">
                <a:solidFill>
                  <a:schemeClr val="tx1"/>
                </a:solidFill>
                <a:latin typeface="Times New Roman" panose="02020603050405020304" pitchFamily="18" charset="0"/>
                <a:cs typeface="Times New Roman" panose="02020603050405020304" pitchFamily="18" charset="0"/>
              </a:rPr>
              <a:t>Выбросы в атмосферный воздух вредных (загрязняющих) веществ, отходящих от стационарных </a:t>
            </a:r>
            <a:r>
              <a:rPr lang="ru-RU" sz="1000" dirty="0" smtClean="0">
                <a:solidFill>
                  <a:schemeClr val="tx1"/>
                </a:solidFill>
                <a:latin typeface="Times New Roman" panose="02020603050405020304" pitchFamily="18" charset="0"/>
                <a:cs typeface="Times New Roman" panose="02020603050405020304" pitchFamily="18" charset="0"/>
              </a:rPr>
              <a:t>источников, %</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0" name="Скругленный прямоугольник 19"/>
          <p:cNvSpPr/>
          <p:nvPr/>
        </p:nvSpPr>
        <p:spPr>
          <a:xfrm>
            <a:off x="31835" y="5626800"/>
            <a:ext cx="5028748" cy="324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Объем образованных отходов I - IV классов </a:t>
            </a:r>
            <a:r>
              <a:rPr lang="ru-RU" sz="1000" dirty="0" smtClean="0">
                <a:solidFill>
                  <a:schemeClr val="tx1"/>
                </a:solidFill>
                <a:latin typeface="Times New Roman" panose="02020603050405020304" pitchFamily="18" charset="0"/>
                <a:cs typeface="Times New Roman" panose="02020603050405020304" pitchFamily="18" charset="0"/>
              </a:rPr>
              <a:t>опасности, %</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61</a:t>
            </a:fld>
            <a:endParaRPr lang="ru-RU" dirty="0"/>
          </a:p>
        </p:txBody>
      </p:sp>
      <p:sp>
        <p:nvSpPr>
          <p:cNvPr id="2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потенциала природно-сырьевых ресурсов и обеспечение экологической безопасности»</a:t>
            </a:r>
          </a:p>
        </p:txBody>
      </p:sp>
      <p:cxnSp>
        <p:nvCxnSpPr>
          <p:cNvPr id="22" name="Прямая соединительная линия 2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21600839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07504" y="742728"/>
            <a:ext cx="4428384" cy="238070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3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3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повышение </a:t>
            </a:r>
            <a:r>
              <a:rPr lang="ru-RU" sz="1100" dirty="0">
                <a:solidFill>
                  <a:schemeClr val="tx1"/>
                </a:solidFill>
                <a:latin typeface="Times New Roman" panose="02020603050405020304" pitchFamily="18" charset="0"/>
                <a:cs typeface="Times New Roman" panose="02020603050405020304" pitchFamily="18" charset="0"/>
              </a:rPr>
              <a:t>эффективности агропромышленного комплекса</a:t>
            </a:r>
            <a:r>
              <a:rPr lang="ru-RU" sz="11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обеспечение </a:t>
            </a:r>
            <a:r>
              <a:rPr lang="ru-RU" sz="1100" dirty="0">
                <a:solidFill>
                  <a:schemeClr val="tx1"/>
                </a:solidFill>
                <a:latin typeface="Times New Roman" panose="02020603050405020304" pitchFamily="18" charset="0"/>
                <a:cs typeface="Times New Roman" panose="02020603050405020304" pitchFamily="18" charset="0"/>
              </a:rPr>
              <a:t>продовольственной безопасности Чувашской Республики по основным продуктам питания</a:t>
            </a:r>
            <a:r>
              <a:rPr lang="ru-RU" sz="11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повышение </a:t>
            </a:r>
            <a:r>
              <a:rPr lang="ru-RU" sz="1100" dirty="0">
                <a:solidFill>
                  <a:schemeClr val="tx1"/>
                </a:solidFill>
                <a:latin typeface="Times New Roman" panose="02020603050405020304" pitchFamily="18" charset="0"/>
                <a:cs typeface="Times New Roman" panose="02020603050405020304" pitchFamily="18" charset="0"/>
              </a:rPr>
              <a:t>конкурентоспособности производимой сельскохозяйственной продукции, создание благоприятной среды для развития и эффективного взаимодействия субъектов предпринимательской деятельности, повышения инвестиционной привлекательности агропромышленного комплекса в рамках вступления России </a:t>
            </a:r>
            <a:r>
              <a:rPr lang="ru-RU" sz="1100" dirty="0" smtClean="0">
                <a:solidFill>
                  <a:schemeClr val="tx1"/>
                </a:solidFill>
                <a:latin typeface="Times New Roman" panose="02020603050405020304" pitchFamily="18" charset="0"/>
                <a:cs typeface="Times New Roman" panose="02020603050405020304" pitchFamily="18" charset="0"/>
              </a:rPr>
              <a:t>в ВТО;</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повышение </a:t>
            </a:r>
            <a:r>
              <a:rPr lang="ru-RU" sz="1100" dirty="0">
                <a:solidFill>
                  <a:schemeClr val="tx1"/>
                </a:solidFill>
                <a:latin typeface="Times New Roman" panose="02020603050405020304" pitchFamily="18" charset="0"/>
                <a:cs typeface="Times New Roman" panose="02020603050405020304" pitchFamily="18" charset="0"/>
              </a:rPr>
              <a:t>финансовой устойчивости сельскохозяйственных товаропроизводителей</a:t>
            </a:r>
            <a:r>
              <a:rPr lang="ru-RU" sz="11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100" dirty="0" smtClean="0">
                <a:solidFill>
                  <a:schemeClr val="tx1"/>
                </a:solidFill>
                <a:latin typeface="Times New Roman" panose="02020603050405020304" pitchFamily="18" charset="0"/>
                <a:cs typeface="Times New Roman" panose="02020603050405020304" pitchFamily="18" charset="0"/>
              </a:rPr>
              <a:t>устойчивое </a:t>
            </a:r>
            <a:r>
              <a:rPr lang="ru-RU" sz="1100" dirty="0">
                <a:solidFill>
                  <a:schemeClr val="tx1"/>
                </a:solidFill>
                <a:latin typeface="Times New Roman" panose="02020603050405020304" pitchFamily="18" charset="0"/>
                <a:cs typeface="Times New Roman" panose="02020603050405020304" pitchFamily="18" charset="0"/>
              </a:rPr>
              <a:t>развитие сельских </a:t>
            </a:r>
            <a:r>
              <a:rPr lang="ru-RU" sz="1100" dirty="0" smtClean="0">
                <a:solidFill>
                  <a:schemeClr val="tx1"/>
                </a:solidFill>
                <a:latin typeface="Times New Roman" panose="02020603050405020304" pitchFamily="18" charset="0"/>
                <a:cs typeface="Times New Roman" panose="02020603050405020304" pitchFamily="18" charset="0"/>
              </a:rPr>
              <a:t>территорий</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86524" y="3194807"/>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2680109998"/>
              </p:ext>
            </p:extLst>
          </p:nvPr>
        </p:nvGraphicFramePr>
        <p:xfrm>
          <a:off x="86524" y="3551671"/>
          <a:ext cx="4428383" cy="2471935"/>
        </p:xfrm>
        <a:graphic>
          <a:graphicData uri="http://schemas.openxmlformats.org/drawingml/2006/chart">
            <c:chart xmlns:c="http://schemas.openxmlformats.org/drawingml/2006/chart" xmlns:r="http://schemas.openxmlformats.org/officeDocument/2006/relationships" r:id="rId3"/>
          </a:graphicData>
        </a:graphic>
      </p:graphicFrame>
      <p:pic>
        <p:nvPicPr>
          <p:cNvPr id="21"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08104" y="653232"/>
            <a:ext cx="2976830" cy="1062836"/>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Полилиния 12"/>
          <p:cNvSpPr/>
          <p:nvPr/>
        </p:nvSpPr>
        <p:spPr>
          <a:xfrm>
            <a:off x="4590880" y="1719393"/>
            <a:ext cx="4431654" cy="288032"/>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 году, млн. руб.</a:t>
            </a:r>
          </a:p>
        </p:txBody>
      </p:sp>
      <p:sp>
        <p:nvSpPr>
          <p:cNvPr id="14" name="Полилиния 13"/>
          <p:cNvSpPr/>
          <p:nvPr/>
        </p:nvSpPr>
        <p:spPr>
          <a:xfrm>
            <a:off x="4590880" y="2465708"/>
            <a:ext cx="2789432" cy="323165"/>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Развитие </a:t>
            </a:r>
            <a:r>
              <a:rPr lang="ru-RU" sz="900" dirty="0" err="1">
                <a:solidFill>
                  <a:schemeClr val="tx1"/>
                </a:solidFill>
                <a:latin typeface="Times New Roman" panose="02020603050405020304" pitchFamily="18" charset="0"/>
                <a:cs typeface="Times New Roman" panose="02020603050405020304" pitchFamily="18" charset="0"/>
              </a:rPr>
              <a:t>подотрасли</a:t>
            </a:r>
            <a:r>
              <a:rPr lang="ru-RU" sz="900" dirty="0">
                <a:solidFill>
                  <a:schemeClr val="tx1"/>
                </a:solidFill>
                <a:latin typeface="Times New Roman" panose="02020603050405020304" pitchFamily="18" charset="0"/>
                <a:cs typeface="Times New Roman" panose="02020603050405020304" pitchFamily="18" charset="0"/>
              </a:rPr>
              <a:t> растениеводства, переработки и реализации продукции растениеводства</a:t>
            </a:r>
          </a:p>
        </p:txBody>
      </p:sp>
      <p:sp>
        <p:nvSpPr>
          <p:cNvPr id="15" name="Полилиния 14"/>
          <p:cNvSpPr/>
          <p:nvPr/>
        </p:nvSpPr>
        <p:spPr>
          <a:xfrm>
            <a:off x="4590879" y="3424645"/>
            <a:ext cx="2789433" cy="1975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Поддержка малых форм хозяйствования</a:t>
            </a:r>
          </a:p>
        </p:txBody>
      </p:sp>
      <p:sp>
        <p:nvSpPr>
          <p:cNvPr id="16" name="Полилиния 15"/>
          <p:cNvSpPr/>
          <p:nvPr/>
        </p:nvSpPr>
        <p:spPr>
          <a:xfrm>
            <a:off x="4590879" y="3902821"/>
            <a:ext cx="2789433" cy="282726"/>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Организация научного и информационного обслуживания агропромышленного комплекса</a:t>
            </a:r>
          </a:p>
        </p:txBody>
      </p:sp>
      <p:sp>
        <p:nvSpPr>
          <p:cNvPr id="17" name="Полилиния 16"/>
          <p:cNvSpPr/>
          <p:nvPr/>
        </p:nvSpPr>
        <p:spPr>
          <a:xfrm>
            <a:off x="4590879" y="4447723"/>
            <a:ext cx="2789433" cy="1975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Устойчивое развитие сельских </a:t>
            </a:r>
            <a:r>
              <a:rPr lang="ru-RU" sz="900" dirty="0" smtClean="0">
                <a:solidFill>
                  <a:schemeClr val="tx1"/>
                </a:solidFill>
                <a:latin typeface="Times New Roman" panose="02020603050405020304" pitchFamily="18" charset="0"/>
                <a:cs typeface="Times New Roman" panose="02020603050405020304" pitchFamily="18" charset="0"/>
              </a:rPr>
              <a:t>территорий*</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18" name="Полилиния 17"/>
          <p:cNvSpPr/>
          <p:nvPr/>
        </p:nvSpPr>
        <p:spPr>
          <a:xfrm>
            <a:off x="4590879" y="4972759"/>
            <a:ext cx="2789433" cy="295839"/>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Развитие овощеводства открытого и защищенного грунта и семенного картофелеводства</a:t>
            </a:r>
          </a:p>
        </p:txBody>
      </p:sp>
      <p:sp>
        <p:nvSpPr>
          <p:cNvPr id="19" name="Полилиния 18"/>
          <p:cNvSpPr/>
          <p:nvPr/>
        </p:nvSpPr>
        <p:spPr>
          <a:xfrm>
            <a:off x="4590879" y="5530774"/>
            <a:ext cx="2789433" cy="21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Поддержка племенного дела, селекции и семеноводства</a:t>
            </a:r>
          </a:p>
        </p:txBody>
      </p:sp>
      <p:sp>
        <p:nvSpPr>
          <p:cNvPr id="20" name="Полилиния 19"/>
          <p:cNvSpPr/>
          <p:nvPr/>
        </p:nvSpPr>
        <p:spPr>
          <a:xfrm>
            <a:off x="8321596" y="2837319"/>
            <a:ext cx="684000" cy="324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493,2</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2" name="Полилиния 21"/>
          <p:cNvSpPr/>
          <p:nvPr/>
        </p:nvSpPr>
        <p:spPr>
          <a:xfrm>
            <a:off x="8316415" y="3452613"/>
            <a:ext cx="684000" cy="162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565,2</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8316414" y="3908186"/>
            <a:ext cx="684000" cy="281905"/>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12,5</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4" name="Полилиния 23"/>
          <p:cNvSpPr/>
          <p:nvPr/>
        </p:nvSpPr>
        <p:spPr>
          <a:xfrm>
            <a:off x="8316416" y="4481385"/>
            <a:ext cx="684000" cy="18720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632,6</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5" name="Полилиния 24"/>
          <p:cNvSpPr/>
          <p:nvPr/>
        </p:nvSpPr>
        <p:spPr>
          <a:xfrm>
            <a:off x="8316414" y="5017479"/>
            <a:ext cx="684000" cy="277772"/>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35,1</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8316416" y="5579345"/>
            <a:ext cx="684000" cy="1872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95,4</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590879" y="3194807"/>
            <a:ext cx="2789433" cy="1975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Развитие мясного скотоводства</a:t>
            </a:r>
          </a:p>
        </p:txBody>
      </p:sp>
      <p:sp>
        <p:nvSpPr>
          <p:cNvPr id="28" name="Полилиния 27"/>
          <p:cNvSpPr/>
          <p:nvPr/>
        </p:nvSpPr>
        <p:spPr>
          <a:xfrm>
            <a:off x="4590879" y="3654483"/>
            <a:ext cx="2789433" cy="21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Техническая и технологическая модернизация, инновационное развитие</a:t>
            </a:r>
          </a:p>
        </p:txBody>
      </p:sp>
      <p:sp>
        <p:nvSpPr>
          <p:cNvPr id="29" name="Полилиния 28"/>
          <p:cNvSpPr/>
          <p:nvPr/>
        </p:nvSpPr>
        <p:spPr>
          <a:xfrm>
            <a:off x="4610513" y="4217885"/>
            <a:ext cx="2769666" cy="1975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fontAlgn="auto">
              <a:spcBef>
                <a:spcPts val="0"/>
              </a:spcBef>
              <a:spcAft>
                <a:spcPts val="0"/>
              </a:spcAft>
              <a:defRPr/>
            </a:pPr>
            <a:r>
              <a:rPr lang="ru-RU" sz="900" dirty="0">
                <a:solidFill>
                  <a:schemeClr val="tx1"/>
                </a:solidFill>
                <a:latin typeface="Times New Roman" panose="02020603050405020304" pitchFamily="18" charset="0"/>
                <a:cs typeface="Times New Roman" panose="02020603050405020304" pitchFamily="18" charset="0"/>
              </a:rPr>
              <a:t>Развитие ветеринарии в Чувашской Республике</a:t>
            </a:r>
          </a:p>
        </p:txBody>
      </p:sp>
      <p:sp>
        <p:nvSpPr>
          <p:cNvPr id="30" name="Полилиния 29"/>
          <p:cNvSpPr/>
          <p:nvPr/>
        </p:nvSpPr>
        <p:spPr>
          <a:xfrm>
            <a:off x="4590879" y="4677561"/>
            <a:ext cx="2789433" cy="26286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Развитие мелиорации земель сельскохозяйственного </a:t>
            </a:r>
            <a:r>
              <a:rPr lang="ru-RU" sz="900" dirty="0" smtClean="0">
                <a:solidFill>
                  <a:schemeClr val="tx1"/>
                </a:solidFill>
                <a:latin typeface="Times New Roman" panose="02020603050405020304" pitchFamily="18" charset="0"/>
                <a:cs typeface="Times New Roman" panose="02020603050405020304" pitchFamily="18" charset="0"/>
              </a:rPr>
              <a:t>назначения</a:t>
            </a:r>
            <a:endParaRPr lang="ru-RU" sz="9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4590879" y="5300936"/>
            <a:ext cx="2789433" cy="1975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Развитие молочного скотоводства</a:t>
            </a:r>
          </a:p>
        </p:txBody>
      </p:sp>
      <p:sp>
        <p:nvSpPr>
          <p:cNvPr id="32" name="Полилиния 31"/>
          <p:cNvSpPr/>
          <p:nvPr/>
        </p:nvSpPr>
        <p:spPr>
          <a:xfrm>
            <a:off x="4590879" y="5779112"/>
            <a:ext cx="2789433" cy="246591"/>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Развитие оптово-распределительных центров и инфраструктуры системы социального питания</a:t>
            </a:r>
          </a:p>
        </p:txBody>
      </p:sp>
      <p:sp>
        <p:nvSpPr>
          <p:cNvPr id="33" name="Полилиния 32"/>
          <p:cNvSpPr/>
          <p:nvPr/>
        </p:nvSpPr>
        <p:spPr>
          <a:xfrm>
            <a:off x="8316416" y="3209766"/>
            <a:ext cx="684000" cy="1944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0,8</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316416" y="3663060"/>
            <a:ext cx="684000" cy="196679"/>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2,6</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316414" y="4238538"/>
            <a:ext cx="684000" cy="194400"/>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212,3</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8316414" y="4717032"/>
            <a:ext cx="684000" cy="252000"/>
          </a:xfrm>
          <a:custGeom>
            <a:avLst/>
            <a:gdLst>
              <a:gd name="connsiteX0" fmla="*/ 0 w 720374"/>
              <a:gd name="connsiteY0" fmla="*/ 47719 h 477185"/>
              <a:gd name="connsiteX1" fmla="*/ 47719 w 720374"/>
              <a:gd name="connsiteY1" fmla="*/ 0 h 477185"/>
              <a:gd name="connsiteX2" fmla="*/ 672656 w 720374"/>
              <a:gd name="connsiteY2" fmla="*/ 0 h 477185"/>
              <a:gd name="connsiteX3" fmla="*/ 720375 w 720374"/>
              <a:gd name="connsiteY3" fmla="*/ 47719 h 477185"/>
              <a:gd name="connsiteX4" fmla="*/ 720374 w 720374"/>
              <a:gd name="connsiteY4" fmla="*/ 429467 h 477185"/>
              <a:gd name="connsiteX5" fmla="*/ 672655 w 720374"/>
              <a:gd name="connsiteY5" fmla="*/ 477186 h 477185"/>
              <a:gd name="connsiteX6" fmla="*/ 47719 w 720374"/>
              <a:gd name="connsiteY6" fmla="*/ 477185 h 477185"/>
              <a:gd name="connsiteX7" fmla="*/ 0 w 720374"/>
              <a:gd name="connsiteY7" fmla="*/ 429466 h 477185"/>
              <a:gd name="connsiteX8" fmla="*/ 0 w 72037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74" h="477185">
                <a:moveTo>
                  <a:pt x="0" y="47719"/>
                </a:moveTo>
                <a:cubicBezTo>
                  <a:pt x="0" y="21365"/>
                  <a:pt x="21365" y="0"/>
                  <a:pt x="47719" y="0"/>
                </a:cubicBezTo>
                <a:lnTo>
                  <a:pt x="672656" y="0"/>
                </a:lnTo>
                <a:cubicBezTo>
                  <a:pt x="699010" y="0"/>
                  <a:pt x="720375" y="21365"/>
                  <a:pt x="720375" y="47719"/>
                </a:cubicBezTo>
                <a:cubicBezTo>
                  <a:pt x="720375" y="174968"/>
                  <a:pt x="720374" y="302218"/>
                  <a:pt x="720374" y="429467"/>
                </a:cubicBezTo>
                <a:cubicBezTo>
                  <a:pt x="720374" y="455821"/>
                  <a:pt x="699009" y="477186"/>
                  <a:pt x="67265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5,7</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8316414" y="5343698"/>
            <a:ext cx="684000" cy="1872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280,6</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8316416" y="5814992"/>
            <a:ext cx="684000" cy="2088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32,0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4590879" y="6058042"/>
            <a:ext cx="2789433" cy="323286"/>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r>
              <a:rPr lang="ru-RU" sz="900" dirty="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p>
        </p:txBody>
      </p:sp>
      <p:sp>
        <p:nvSpPr>
          <p:cNvPr id="41" name="Полилиния 40"/>
          <p:cNvSpPr/>
          <p:nvPr/>
        </p:nvSpPr>
        <p:spPr>
          <a:xfrm>
            <a:off x="8316415" y="6072233"/>
            <a:ext cx="684000" cy="309095"/>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94,9</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590880" y="2821211"/>
            <a:ext cx="2789432" cy="341258"/>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fontAlgn="t"/>
            <a:r>
              <a:rPr lang="ru-RU" sz="900" dirty="0" smtClean="0">
                <a:solidFill>
                  <a:schemeClr val="tx1"/>
                </a:solidFill>
                <a:latin typeface="Times New Roman" panose="02020603050405020304" pitchFamily="18" charset="0"/>
                <a:cs typeface="Times New Roman" panose="02020603050405020304" pitchFamily="18" charset="0"/>
              </a:rPr>
              <a:t>Развитие </a:t>
            </a:r>
            <a:r>
              <a:rPr lang="ru-RU" sz="900" dirty="0" err="1">
                <a:solidFill>
                  <a:schemeClr val="tx1"/>
                </a:solidFill>
                <a:latin typeface="Times New Roman" panose="02020603050405020304" pitchFamily="18" charset="0"/>
                <a:cs typeface="Times New Roman" panose="02020603050405020304" pitchFamily="18" charset="0"/>
              </a:rPr>
              <a:t>подотрасли</a:t>
            </a:r>
            <a:r>
              <a:rPr lang="ru-RU" sz="900" dirty="0">
                <a:solidFill>
                  <a:schemeClr val="tx1"/>
                </a:solidFill>
                <a:latin typeface="Times New Roman" panose="02020603050405020304" pitchFamily="18" charset="0"/>
                <a:cs typeface="Times New Roman" panose="02020603050405020304" pitchFamily="18" charset="0"/>
              </a:rPr>
              <a:t> животноводства, переработки и реализации продукции животноводства</a:t>
            </a:r>
          </a:p>
        </p:txBody>
      </p:sp>
      <p:sp>
        <p:nvSpPr>
          <p:cNvPr id="43" name="Полилиния 42"/>
          <p:cNvSpPr/>
          <p:nvPr/>
        </p:nvSpPr>
        <p:spPr>
          <a:xfrm>
            <a:off x="8316416" y="2465708"/>
            <a:ext cx="684000" cy="323164"/>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374,7</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62</a:t>
            </a:fld>
            <a:endParaRPr lang="ru-RU" dirty="0"/>
          </a:p>
        </p:txBody>
      </p:sp>
      <p:sp>
        <p:nvSpPr>
          <p:cNvPr id="44" name="Полилиния 43"/>
          <p:cNvSpPr/>
          <p:nvPr/>
        </p:nvSpPr>
        <p:spPr>
          <a:xfrm>
            <a:off x="7524478" y="2058716"/>
            <a:ext cx="687238" cy="323164"/>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b="1" dirty="0" smtClean="0">
                <a:solidFill>
                  <a:schemeClr val="tx1"/>
                </a:solidFill>
                <a:latin typeface="Times New Roman" panose="02020603050405020304" pitchFamily="18" charset="0"/>
                <a:cs typeface="Times New Roman" panose="02020603050405020304" pitchFamily="18" charset="0"/>
              </a:rPr>
              <a:t>План</a:t>
            </a:r>
            <a:endParaRPr lang="ru-RU" sz="1000" b="1" dirty="0">
              <a:solidFill>
                <a:schemeClr val="tx1"/>
              </a:solidFill>
              <a:latin typeface="Times New Roman" panose="02020603050405020304" pitchFamily="18" charset="0"/>
              <a:cs typeface="Times New Roman" panose="02020603050405020304" pitchFamily="18" charset="0"/>
            </a:endParaRPr>
          </a:p>
        </p:txBody>
      </p:sp>
      <p:sp>
        <p:nvSpPr>
          <p:cNvPr id="45" name="Скругленный прямоугольник 44"/>
          <p:cNvSpPr/>
          <p:nvPr/>
        </p:nvSpPr>
        <p:spPr>
          <a:xfrm>
            <a:off x="8263288" y="2058716"/>
            <a:ext cx="739570" cy="323164"/>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b="1" dirty="0" smtClean="0">
                <a:solidFill>
                  <a:schemeClr val="tx1"/>
                </a:solidFill>
                <a:latin typeface="Times New Roman" panose="02020603050405020304" pitchFamily="18" charset="0"/>
                <a:cs typeface="Times New Roman" panose="02020603050405020304" pitchFamily="18" charset="0"/>
              </a:rPr>
              <a:t>Факт</a:t>
            </a:r>
            <a:endParaRPr lang="ru-RU" sz="1000" b="1"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7524478" y="2465707"/>
            <a:ext cx="684000" cy="323165"/>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400,7</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7524478" y="2837502"/>
            <a:ext cx="684000" cy="323165"/>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502,9</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7524478" y="3209297"/>
            <a:ext cx="684000" cy="192897"/>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1,2</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7533816" y="3450824"/>
            <a:ext cx="684000" cy="161582"/>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617,8</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533816" y="3661036"/>
            <a:ext cx="684000" cy="1975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5,5</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7524478" y="4237701"/>
            <a:ext cx="684000" cy="194874"/>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212,4</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7526479" y="3907166"/>
            <a:ext cx="684000" cy="281905"/>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12,5</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7533816" y="4481205"/>
            <a:ext cx="684000" cy="1864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817,9</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533816" y="4716235"/>
            <a:ext cx="684000" cy="252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44,5</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6" name="Полилиния 55"/>
          <p:cNvSpPr/>
          <p:nvPr/>
        </p:nvSpPr>
        <p:spPr>
          <a:xfrm>
            <a:off x="7533814" y="5016865"/>
            <a:ext cx="684000" cy="277772"/>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35,2</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7" name="Полилиния 56"/>
          <p:cNvSpPr/>
          <p:nvPr/>
        </p:nvSpPr>
        <p:spPr>
          <a:xfrm>
            <a:off x="7524478" y="5343267"/>
            <a:ext cx="684000" cy="1864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292,4</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7533814" y="5578297"/>
            <a:ext cx="684000" cy="1864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95,4</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59" name="Полилиния 58"/>
          <p:cNvSpPr/>
          <p:nvPr/>
        </p:nvSpPr>
        <p:spPr>
          <a:xfrm>
            <a:off x="7533816" y="5813327"/>
            <a:ext cx="684000" cy="210279"/>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32,0</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0" name="Полилиния 59"/>
          <p:cNvSpPr/>
          <p:nvPr/>
        </p:nvSpPr>
        <p:spPr>
          <a:xfrm>
            <a:off x="7533816" y="6072232"/>
            <a:ext cx="684000" cy="309095"/>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dirty="0" smtClean="0">
                <a:solidFill>
                  <a:schemeClr val="tx1"/>
                </a:solidFill>
                <a:latin typeface="Times New Roman" panose="02020603050405020304" pitchFamily="18" charset="0"/>
                <a:cs typeface="Times New Roman" panose="02020603050405020304" pitchFamily="18" charset="0"/>
              </a:rPr>
              <a:t>96,4</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61"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сельского хозяйства и регулирование рынка </a:t>
            </a:r>
            <a:r>
              <a:rPr lang="ru-RU" sz="1600" dirty="0" smtClean="0">
                <a:solidFill>
                  <a:schemeClr val="tx1"/>
                </a:solidFill>
                <a:effectLst/>
                <a:latin typeface="Times New Roman" panose="02020603050405020304" pitchFamily="18" charset="0"/>
                <a:cs typeface="Times New Roman" panose="02020603050405020304" pitchFamily="18" charset="0"/>
              </a:rPr>
              <a:t>с/х продукции</a:t>
            </a:r>
            <a:r>
              <a:rPr lang="ru-RU" sz="1600" dirty="0">
                <a:solidFill>
                  <a:schemeClr val="tx1"/>
                </a:solidFill>
                <a:effectLst/>
                <a:latin typeface="Times New Roman" panose="02020603050405020304" pitchFamily="18" charset="0"/>
                <a:cs typeface="Times New Roman" panose="02020603050405020304" pitchFamily="18" charset="0"/>
              </a:rPr>
              <a:t>, сырья и </a:t>
            </a:r>
            <a:r>
              <a:rPr lang="ru-RU" sz="1600" dirty="0" smtClean="0">
                <a:solidFill>
                  <a:schemeClr val="tx1"/>
                </a:solidFill>
                <a:effectLst/>
                <a:latin typeface="Times New Roman" panose="02020603050405020304" pitchFamily="18" charset="0"/>
                <a:cs typeface="Times New Roman" panose="02020603050405020304" pitchFamily="18" charset="0"/>
              </a:rPr>
              <a:t>продовольствия»</a:t>
            </a:r>
            <a:endParaRPr lang="ru-RU" sz="1600" dirty="0">
              <a:solidFill>
                <a:schemeClr val="tx1"/>
              </a:solidFill>
              <a:effectLst/>
              <a:latin typeface="Times New Roman" panose="02020603050405020304" pitchFamily="18" charset="0"/>
              <a:cs typeface="Times New Roman" panose="02020603050405020304" pitchFamily="18" charset="0"/>
            </a:endParaRPr>
          </a:p>
        </p:txBody>
      </p:sp>
      <p:cxnSp>
        <p:nvCxnSpPr>
          <p:cNvPr id="62" name="Прямая соединительная линия 61"/>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64" name="Скругленный прямоугольник 63"/>
          <p:cNvSpPr/>
          <p:nvPr/>
        </p:nvSpPr>
        <p:spPr>
          <a:xfrm>
            <a:off x="4609760" y="2058716"/>
            <a:ext cx="2789432" cy="323164"/>
          </a:xfrm>
          <a:prstGeom prst="roundRect">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algn="ctr"/>
            <a:r>
              <a:rPr lang="ru-RU" sz="1000" b="1" dirty="0" smtClean="0">
                <a:solidFill>
                  <a:schemeClr val="tx1"/>
                </a:solidFill>
                <a:latin typeface="Times New Roman" panose="02020603050405020304" pitchFamily="18" charset="0"/>
                <a:cs typeface="Times New Roman" panose="02020603050405020304" pitchFamily="18" charset="0"/>
              </a:rPr>
              <a:t>Подпрограмма</a:t>
            </a:r>
            <a:endParaRPr lang="ru-RU" sz="1000" b="1" dirty="0">
              <a:solidFill>
                <a:schemeClr val="tx1"/>
              </a:solidFill>
              <a:latin typeface="Times New Roman" panose="02020603050405020304" pitchFamily="18" charset="0"/>
              <a:cs typeface="Times New Roman" panose="02020603050405020304" pitchFamily="18" charset="0"/>
            </a:endParaRPr>
          </a:p>
        </p:txBody>
      </p:sp>
      <p:sp>
        <p:nvSpPr>
          <p:cNvPr id="65" name="TextBox 64"/>
          <p:cNvSpPr txBox="1"/>
          <p:nvPr/>
        </p:nvSpPr>
        <p:spPr>
          <a:xfrm>
            <a:off x="358066" y="6100399"/>
            <a:ext cx="3708412" cy="561856"/>
          </a:xfrm>
          <a:prstGeom prst="wedgeRoundRectCallout">
            <a:avLst>
              <a:gd name="adj1" fmla="val 50499"/>
              <a:gd name="adj2" fmla="val -93062"/>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900" dirty="0">
                <a:latin typeface="Times New Roman" panose="02020603050405020304" pitchFamily="18" charset="0"/>
                <a:cs typeface="Times New Roman" panose="02020603050405020304" pitchFamily="18" charset="0"/>
              </a:rPr>
              <a:t>* не освоены средства на проектирование, строительство, реконструкцию автомобильных дорог общего пользования местного  в связи с поздним проведением конкурсных </a:t>
            </a:r>
            <a:r>
              <a:rPr lang="ru-RU" sz="900" dirty="0" smtClean="0">
                <a:latin typeface="Times New Roman" panose="02020603050405020304" pitchFamily="18" charset="0"/>
                <a:cs typeface="Times New Roman" panose="02020603050405020304" pitchFamily="18" charset="0"/>
              </a:rPr>
              <a:t>процедур</a:t>
            </a:r>
          </a:p>
        </p:txBody>
      </p:sp>
    </p:spTree>
    <p:extLst>
      <p:ext uri="{BB962C8B-B14F-4D97-AF65-F5344CB8AC3E}">
        <p14:creationId xmlns:p14="http://schemas.microsoft.com/office/powerpoint/2010/main" val="38281637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2402852355"/>
              </p:ext>
            </p:extLst>
          </p:nvPr>
        </p:nvGraphicFramePr>
        <p:xfrm>
          <a:off x="5140951" y="1154232"/>
          <a:ext cx="3906168" cy="53387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a:xfrm>
            <a:off x="54000" y="2020214"/>
            <a:ext cx="504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Индекс производства продукции сельского хозяйства в хозяйствах всех категорий (в сопоставимых ценах</a:t>
            </a:r>
            <a:r>
              <a:rPr lang="ru-RU" sz="1100" dirty="0" smtClean="0">
                <a:solidFill>
                  <a:schemeClr val="tx1"/>
                </a:solidFill>
                <a:latin typeface="Times New Roman" panose="02020603050405020304" pitchFamily="18" charset="0"/>
                <a:cs typeface="Times New Roman" panose="02020603050405020304" pitchFamily="18" charset="0"/>
              </a:rPr>
              <a:t>),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54000" y="2470724"/>
            <a:ext cx="504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Индекс производства продукции растениеводства в хозяйствах всех категорий (в сопоставимых ценах</a:t>
            </a:r>
            <a:r>
              <a:rPr lang="ru-RU" sz="1100" dirty="0" smtClean="0">
                <a:solidFill>
                  <a:schemeClr val="tx1"/>
                </a:solidFill>
                <a:latin typeface="Times New Roman" panose="02020603050405020304" pitchFamily="18" charset="0"/>
                <a:cs typeface="Times New Roman" panose="02020603050405020304" pitchFamily="18" charset="0"/>
              </a:rPr>
              <a:t>),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54000" y="2921234"/>
            <a:ext cx="504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Индекс производства продукции животноводства в хозяйствах всех категорий (в сопоставимых ценах</a:t>
            </a:r>
            <a:r>
              <a:rPr lang="ru-RU" sz="1100" dirty="0" smtClean="0">
                <a:solidFill>
                  <a:schemeClr val="tx1"/>
                </a:solidFill>
                <a:latin typeface="Times New Roman" panose="02020603050405020304" pitchFamily="18" charset="0"/>
                <a:cs typeface="Times New Roman" panose="02020603050405020304" pitchFamily="18" charset="0"/>
              </a:rPr>
              <a:t>),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54000" y="3371744"/>
            <a:ext cx="504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Индекс производства пищевых продуктов, включая напитки (в сопоставимых ценах</a:t>
            </a:r>
            <a:r>
              <a:rPr lang="ru-RU" sz="1100" dirty="0" smtClean="0">
                <a:solidFill>
                  <a:schemeClr val="tx1"/>
                </a:solidFill>
                <a:latin typeface="Times New Roman" panose="02020603050405020304" pitchFamily="18" charset="0"/>
                <a:cs typeface="Times New Roman" panose="02020603050405020304" pitchFamily="18" charset="0"/>
              </a:rPr>
              <a:t>),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6" name="Скругленный прямоугольник 35"/>
          <p:cNvSpPr/>
          <p:nvPr/>
        </p:nvSpPr>
        <p:spPr>
          <a:xfrm>
            <a:off x="54000" y="3822254"/>
            <a:ext cx="504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Индекс физического объема инвестиций в основной капитал сельского </a:t>
            </a:r>
            <a:r>
              <a:rPr lang="ru-RU" sz="1100" dirty="0" smtClean="0">
                <a:solidFill>
                  <a:schemeClr val="tx1"/>
                </a:solidFill>
                <a:latin typeface="Times New Roman" panose="02020603050405020304" pitchFamily="18" charset="0"/>
                <a:cs typeface="Times New Roman" panose="02020603050405020304" pitchFamily="18" charset="0"/>
              </a:rPr>
              <a:t>хозяйства,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54000" y="4272764"/>
            <a:ext cx="504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Рентабельность сельскохозяйственных организаций (с учетом субсидий</a:t>
            </a:r>
            <a:r>
              <a:rPr lang="ru-RU" sz="1100" dirty="0" smtClean="0">
                <a:solidFill>
                  <a:schemeClr val="tx1"/>
                </a:solidFill>
                <a:latin typeface="Times New Roman" panose="02020603050405020304" pitchFamily="18" charset="0"/>
                <a:cs typeface="Times New Roman" panose="02020603050405020304" pitchFamily="18" charset="0"/>
              </a:rPr>
              <a:t>),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87410" y="1124743"/>
            <a:ext cx="2473107" cy="495957"/>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3" name="Скругленный прямоугольник 12"/>
          <p:cNvSpPr/>
          <p:nvPr/>
        </p:nvSpPr>
        <p:spPr>
          <a:xfrm>
            <a:off x="54000" y="4723274"/>
            <a:ext cx="5040000" cy="40519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Среднемесячная номинальная </a:t>
            </a:r>
            <a:r>
              <a:rPr lang="ru-RU" sz="1100" dirty="0" smtClean="0">
                <a:solidFill>
                  <a:schemeClr val="tx1"/>
                </a:solidFill>
                <a:latin typeface="Times New Roman" panose="02020603050405020304" pitchFamily="18" charset="0"/>
                <a:cs typeface="Times New Roman" panose="02020603050405020304" pitchFamily="18" charset="0"/>
              </a:rPr>
              <a:t>заработная </a:t>
            </a:r>
            <a:r>
              <a:rPr lang="ru-RU" sz="1100" dirty="0">
                <a:solidFill>
                  <a:schemeClr val="tx1"/>
                </a:solidFill>
                <a:latin typeface="Times New Roman" panose="02020603050405020304" pitchFamily="18" charset="0"/>
                <a:cs typeface="Times New Roman" panose="02020603050405020304" pitchFamily="18" charset="0"/>
              </a:rPr>
              <a:t>плата в сельском хозяйстве (по </a:t>
            </a:r>
            <a:r>
              <a:rPr lang="ru-RU" sz="1100" dirty="0" smtClean="0">
                <a:solidFill>
                  <a:schemeClr val="tx1"/>
                </a:solidFill>
                <a:latin typeface="Times New Roman" panose="02020603050405020304" pitchFamily="18" charset="0"/>
                <a:cs typeface="Times New Roman" panose="02020603050405020304" pitchFamily="18" charset="0"/>
              </a:rPr>
              <a:t>с/х </a:t>
            </a:r>
            <a:r>
              <a:rPr lang="ru-RU" sz="1100" dirty="0">
                <a:solidFill>
                  <a:schemeClr val="tx1"/>
                </a:solidFill>
                <a:latin typeface="Times New Roman" panose="02020603050405020304" pitchFamily="18" charset="0"/>
                <a:cs typeface="Times New Roman" panose="02020603050405020304" pitchFamily="18" charset="0"/>
              </a:rPr>
              <a:t>организациям, не относящимся к субъектам малого предпринимательства</a:t>
            </a:r>
            <a:r>
              <a:rPr lang="ru-RU" sz="1100" dirty="0" smtClean="0">
                <a:solidFill>
                  <a:schemeClr val="tx1"/>
                </a:solidFill>
                <a:latin typeface="Times New Roman" panose="02020603050405020304" pitchFamily="18" charset="0"/>
                <a:cs typeface="Times New Roman" panose="02020603050405020304" pitchFamily="18" charset="0"/>
              </a:rPr>
              <a:t>), руб.</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4" name="Скругленный прямоугольник 13"/>
          <p:cNvSpPr/>
          <p:nvPr/>
        </p:nvSpPr>
        <p:spPr>
          <a:xfrm>
            <a:off x="54000" y="5182976"/>
            <a:ext cx="504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Индекс производительности </a:t>
            </a:r>
            <a:r>
              <a:rPr lang="ru-RU" sz="1100" dirty="0" smtClean="0">
                <a:solidFill>
                  <a:schemeClr val="tx1"/>
                </a:solidFill>
                <a:latin typeface="Times New Roman" panose="02020603050405020304" pitchFamily="18" charset="0"/>
                <a:cs typeface="Times New Roman" panose="02020603050405020304" pitchFamily="18" charset="0"/>
              </a:rPr>
              <a:t>труда, %</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54000" y="5633486"/>
            <a:ext cx="504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Количество высокопроизводительных рабочих </a:t>
            </a:r>
            <a:r>
              <a:rPr lang="ru-RU" sz="1100" dirty="0" smtClean="0">
                <a:solidFill>
                  <a:schemeClr val="tx1"/>
                </a:solidFill>
                <a:latin typeface="Times New Roman" panose="02020603050405020304" pitchFamily="18" charset="0"/>
                <a:cs typeface="Times New Roman" panose="02020603050405020304" pitchFamily="18" charset="0"/>
              </a:rPr>
              <a:t>мест, ед.</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54000" y="6084000"/>
            <a:ext cx="5040000" cy="39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100" dirty="0">
                <a:solidFill>
                  <a:schemeClr val="tx1"/>
                </a:solidFill>
                <a:latin typeface="Times New Roman" panose="02020603050405020304" pitchFamily="18" charset="0"/>
                <a:cs typeface="Times New Roman" panose="02020603050405020304" pitchFamily="18" charset="0"/>
              </a:rPr>
              <a:t>Удельный вес затрат на приобретение энергоресурсов в структуре затрат на основное производство продукции сельского </a:t>
            </a:r>
            <a:r>
              <a:rPr lang="ru-RU" sz="1100" dirty="0" smtClean="0">
                <a:solidFill>
                  <a:schemeClr val="tx1"/>
                </a:solidFill>
                <a:latin typeface="Times New Roman" panose="02020603050405020304" pitchFamily="18" charset="0"/>
                <a:cs typeface="Times New Roman" panose="02020603050405020304" pitchFamily="18" charset="0"/>
              </a:rPr>
              <a:t>хозяйства, %</a:t>
            </a:r>
            <a:endParaRPr lang="ru-RU" sz="1100" dirty="0">
              <a:solidFill>
                <a:schemeClr val="tx1"/>
              </a:solidFill>
              <a:latin typeface="Times New Roman" panose="02020603050405020304" pitchFamily="18" charset="0"/>
              <a:cs typeface="Times New Roman" panose="02020603050405020304" pitchFamily="18" charset="0"/>
            </a:endParaRPr>
          </a:p>
        </p:txBody>
      </p:sp>
      <p:pic>
        <p:nvPicPr>
          <p:cNvPr id="30" name="Picture 3" descr="T:\ОБП\Лукин\Картинки\корова.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87865" y="750698"/>
            <a:ext cx="2172167" cy="112705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63</a:t>
            </a:fld>
            <a:endParaRPr lang="ru-RU" dirty="0"/>
          </a:p>
        </p:txBody>
      </p:sp>
      <p:sp>
        <p:nvSpPr>
          <p:cNvPr id="1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600" dirty="0" smtClean="0">
                <a:solidFill>
                  <a:schemeClr val="tx1"/>
                </a:solidFill>
                <a:effectLst/>
                <a:latin typeface="Times New Roman" panose="02020603050405020304" pitchFamily="18" charset="0"/>
                <a:cs typeface="Times New Roman" panose="02020603050405020304" pitchFamily="18" charset="0"/>
              </a:rPr>
              <a:t>Республики </a:t>
            </a:r>
            <a:r>
              <a:rPr lang="ru-RU" sz="1600" dirty="0">
                <a:solidFill>
                  <a:schemeClr val="tx1"/>
                </a:solidFill>
                <a:effectLst/>
                <a:latin typeface="Times New Roman" panose="02020603050405020304" pitchFamily="18" charset="0"/>
                <a:cs typeface="Times New Roman" panose="02020603050405020304" pitchFamily="18" charset="0"/>
              </a:rPr>
              <a:t>«Развитие сельского хозяйства и регулирование рынка </a:t>
            </a:r>
            <a:r>
              <a:rPr lang="ru-RU" sz="1600" dirty="0" smtClean="0">
                <a:solidFill>
                  <a:schemeClr val="tx1"/>
                </a:solidFill>
                <a:effectLst/>
                <a:latin typeface="Times New Roman" panose="02020603050405020304" pitchFamily="18" charset="0"/>
                <a:cs typeface="Times New Roman" panose="02020603050405020304" pitchFamily="18" charset="0"/>
              </a:rPr>
              <a:t>с/х продукции</a:t>
            </a:r>
            <a:r>
              <a:rPr lang="ru-RU" sz="1600" dirty="0">
                <a:solidFill>
                  <a:schemeClr val="tx1"/>
                </a:solidFill>
                <a:effectLst/>
                <a:latin typeface="Times New Roman" panose="02020603050405020304" pitchFamily="18" charset="0"/>
                <a:cs typeface="Times New Roman" panose="02020603050405020304" pitchFamily="18" charset="0"/>
              </a:rPr>
              <a:t>, сырья и </a:t>
            </a:r>
            <a:r>
              <a:rPr lang="ru-RU" sz="1600" dirty="0" smtClean="0">
                <a:solidFill>
                  <a:schemeClr val="tx1"/>
                </a:solidFill>
                <a:effectLst/>
                <a:latin typeface="Times New Roman" panose="02020603050405020304" pitchFamily="18" charset="0"/>
                <a:cs typeface="Times New Roman" panose="02020603050405020304" pitchFamily="18" charset="0"/>
              </a:rPr>
              <a:t>продовольствия»</a:t>
            </a:r>
            <a:endParaRPr lang="ru-RU" sz="1600" dirty="0">
              <a:solidFill>
                <a:schemeClr val="tx1"/>
              </a:solidFill>
              <a:effectLst/>
              <a:latin typeface="Times New Roman" panose="02020603050405020304" pitchFamily="18" charset="0"/>
              <a:cs typeface="Times New Roman" panose="02020603050405020304" pitchFamily="18" charset="0"/>
            </a:endParaRPr>
          </a:p>
        </p:txBody>
      </p:sp>
      <p:cxnSp>
        <p:nvCxnSpPr>
          <p:cNvPr id="20" name="Прямая соединительная линия 1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22001632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64</a:t>
            </a:fld>
            <a:endParaRPr lang="ru-RU" dirty="0"/>
          </a:p>
        </p:txBody>
      </p:sp>
      <p:sp>
        <p:nvSpPr>
          <p:cNvPr id="5" name="Скругленный прямоугольник 4"/>
          <p:cNvSpPr/>
          <p:nvPr/>
        </p:nvSpPr>
        <p:spPr>
          <a:xfrm>
            <a:off x="125579" y="764704"/>
            <a:ext cx="5958589" cy="187220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just"/>
            <a:endParaRPr lang="ru-RU" sz="1400" b="1" i="1" dirty="0" smtClean="0">
              <a:solidFill>
                <a:schemeClr val="tx1"/>
              </a:solidFill>
              <a:latin typeface="Times New Roman" panose="02020603050405020304" pitchFamily="18" charset="0"/>
              <a:cs typeface="Times New Roman" panose="02020603050405020304" pitchFamily="18" charset="0"/>
            </a:endParaRPr>
          </a:p>
          <a:p>
            <a:pPr algn="just"/>
            <a:r>
              <a:rPr lang="ru-RU" sz="1400" b="1" i="1" dirty="0" smtClean="0">
                <a:solidFill>
                  <a:schemeClr val="tx1"/>
                </a:solidFill>
                <a:latin typeface="Times New Roman" panose="02020603050405020304" pitchFamily="18" charset="0"/>
                <a:cs typeface="Times New Roman" panose="02020603050405020304" pitchFamily="18" charset="0"/>
              </a:rPr>
              <a:t>Цели </a:t>
            </a:r>
            <a:r>
              <a:rPr lang="ru-RU" sz="1400" b="1" i="1" dirty="0">
                <a:solidFill>
                  <a:schemeClr val="tx1"/>
                </a:solidFill>
                <a:latin typeface="Times New Roman" panose="02020603050405020304" pitchFamily="18" charset="0"/>
                <a:cs typeface="Times New Roman" panose="02020603050405020304" pitchFamily="18" charset="0"/>
              </a:rPr>
              <a:t>программы:</a:t>
            </a:r>
            <a:r>
              <a:rPr lang="ru-RU" sz="1400" dirty="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развитие современной и эффективной транспортной инфраструктуры;</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повышение доступности и качества услуг транспортного комплекса;</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обеспечение охраны жизни, здоровья граждан и их имущества, законных прав на безопасные условия движения на автомобильных дорогах общего пользования;</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создание на автомобильном транспорте базовых условий, обеспечивающих доступ к результатам космической деятельности, и их эффективное использование на базе информационно-навигационной системы в Чувашской Республике;</a:t>
            </a:r>
          </a:p>
          <a:p>
            <a:pPr marL="285750" indent="-285750" algn="just">
              <a:buFont typeface="Wingdings" panose="05000000000000000000" pitchFamily="2" charset="2"/>
              <a:buChar char="v"/>
            </a:pPr>
            <a:r>
              <a:rPr lang="ru-RU" sz="1100" dirty="0">
                <a:solidFill>
                  <a:schemeClr val="tx1"/>
                </a:solidFill>
                <a:latin typeface="Times New Roman" panose="02020603050405020304" pitchFamily="18" charset="0"/>
                <a:cs typeface="Times New Roman" panose="02020603050405020304" pitchFamily="18" charset="0"/>
              </a:rPr>
              <a:t>повышение эффективности использования топливно-энергетических ресурсов на автомобильном транспорте</a:t>
            </a:r>
          </a:p>
          <a:p>
            <a:endParaRPr lang="ru-RU" sz="1400" dirty="0" smtClean="0">
              <a:solidFill>
                <a:schemeClr val="tx1"/>
              </a:solidFill>
              <a:latin typeface="Times New Roman" panose="02020603050405020304" pitchFamily="18" charset="0"/>
              <a:cs typeface="Times New Roman" panose="02020603050405020304" pitchFamily="18" charset="0"/>
            </a:endParaRPr>
          </a:p>
        </p:txBody>
      </p:sp>
      <p:graphicFrame>
        <p:nvGraphicFramePr>
          <p:cNvPr id="6" name="Диаграмма 5"/>
          <p:cNvGraphicFramePr>
            <a:graphicFrameLocks/>
          </p:cNvGraphicFramePr>
          <p:nvPr>
            <p:extLst>
              <p:ext uri="{D42A27DB-BD31-4B8C-83A1-F6EECF244321}">
                <p14:modId xmlns:p14="http://schemas.microsoft.com/office/powerpoint/2010/main" val="2196633571"/>
              </p:ext>
            </p:extLst>
          </p:nvPr>
        </p:nvGraphicFramePr>
        <p:xfrm>
          <a:off x="125580" y="2913205"/>
          <a:ext cx="3920164" cy="283297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47780" y="2756120"/>
            <a:ext cx="4032448" cy="307777"/>
          </a:xfrm>
          <a:prstGeom prst="rect">
            <a:avLst/>
          </a:prstGeom>
          <a:noFill/>
        </p:spPr>
        <p:txBody>
          <a:bodyPr wrap="squar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pic>
        <p:nvPicPr>
          <p:cNvPr id="8" name="Рисунок 7" descr="http://www.pfrf.ru/files/branches/rostov/invaliddd.jpg"/>
          <p:cNvPicPr/>
          <p:nvPr/>
        </p:nvPicPr>
        <p:blipFill>
          <a:blip r:embed="rId4" cstate="print"/>
          <a:srcRect/>
          <a:stretch>
            <a:fillRect/>
          </a:stretch>
        </p:blipFill>
        <p:spPr bwMode="auto">
          <a:xfrm>
            <a:off x="6228183" y="1052736"/>
            <a:ext cx="2376265" cy="1584175"/>
          </a:xfrm>
          <a:prstGeom prst="rect">
            <a:avLst/>
          </a:prstGeom>
          <a:ln>
            <a:noFill/>
          </a:ln>
          <a:effectLst>
            <a:softEdge rad="112500"/>
          </a:effectLst>
        </p:spPr>
      </p:pic>
      <p:graphicFrame>
        <p:nvGraphicFramePr>
          <p:cNvPr id="9" name="Схема 8"/>
          <p:cNvGraphicFramePr/>
          <p:nvPr>
            <p:extLst>
              <p:ext uri="{D42A27DB-BD31-4B8C-83A1-F6EECF244321}">
                <p14:modId xmlns:p14="http://schemas.microsoft.com/office/powerpoint/2010/main" val="1706726164"/>
              </p:ext>
            </p:extLst>
          </p:nvPr>
        </p:nvGraphicFramePr>
        <p:xfrm>
          <a:off x="4067944" y="2756121"/>
          <a:ext cx="4943872" cy="304914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0" name="Picture 2" descr="T:\Сектор финансирования\09a7768ed1d70c506897087c270a7b7a_640_480_c_thumb1.jpe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78881" y="726602"/>
            <a:ext cx="2587470" cy="17249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687840" y="5949280"/>
            <a:ext cx="6984776" cy="715089"/>
          </a:xfrm>
          <a:prstGeom prst="wedgeRoundRectCallout">
            <a:avLst>
              <a:gd name="adj1" fmla="val 56260"/>
              <a:gd name="adj2" fmla="val -76028"/>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900" dirty="0" smtClean="0">
                <a:latin typeface="Times New Roman" panose="02020603050405020304" pitchFamily="18" charset="0"/>
                <a:cs typeface="Times New Roman" panose="02020603050405020304" pitchFamily="18" charset="0"/>
              </a:rPr>
              <a:t>* </a:t>
            </a:r>
            <a:r>
              <a:rPr lang="ru-RU" sz="900" dirty="0">
                <a:latin typeface="Times New Roman" panose="02020603050405020304" pitchFamily="18" charset="0"/>
                <a:cs typeface="Times New Roman" panose="02020603050405020304" pitchFamily="18" charset="0"/>
              </a:rPr>
              <a:t>низкое освоение в связи с поздним проведением конкурсных </a:t>
            </a:r>
            <a:r>
              <a:rPr lang="ru-RU" sz="900" dirty="0" smtClean="0">
                <a:latin typeface="Times New Roman" panose="02020603050405020304" pitchFamily="18" charset="0"/>
                <a:cs typeface="Times New Roman" panose="02020603050405020304" pitchFamily="18" charset="0"/>
              </a:rPr>
              <a:t>процедур;</a:t>
            </a:r>
          </a:p>
          <a:p>
            <a:pPr algn="just"/>
            <a:r>
              <a:rPr lang="ru-RU" sz="900" dirty="0" smtClean="0">
                <a:latin typeface="Times New Roman" panose="02020603050405020304" pitchFamily="18" charset="0"/>
                <a:cs typeface="Times New Roman" panose="02020603050405020304" pitchFamily="18" charset="0"/>
              </a:rPr>
              <a:t>** субсидии  на приобретение автотранспортных средств, работающих на природном газе предоставляются на возмещение организации фактических понесенных затрат. Поскольку автотранспортные средства не приобретены, средства республиканского бюджета Чувашской Республики не были освоены.</a:t>
            </a:r>
          </a:p>
        </p:txBody>
      </p:sp>
      <p:sp>
        <p:nvSpPr>
          <p:cNvPr id="12"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транспортной системы Чувашской Республики»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87120357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35103" y="2432166"/>
            <a:ext cx="5004000" cy="42077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Доля автомобильных дорог общего пользования регионального и межмуниципального значения, не отвечающих нормативным требованиям, %</a:t>
            </a:r>
            <a:endParaRPr lang="ru-RU" sz="1000" i="1"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135103" y="2852936"/>
            <a:ext cx="5004000" cy="43204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Доля автомобильных дорог общего пользования местного значения, не отвечающих нормативным требованиям, %</a:t>
            </a:r>
          </a:p>
        </p:txBody>
      </p:sp>
      <p:sp>
        <p:nvSpPr>
          <p:cNvPr id="33" name="Скругленный прямоугольник 32"/>
          <p:cNvSpPr/>
          <p:nvPr/>
        </p:nvSpPr>
        <p:spPr>
          <a:xfrm>
            <a:off x="135103" y="3284984"/>
            <a:ext cx="5004000" cy="576064"/>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Доля дорожно-транспортных происшествий, совершению которых сопутствовало наличие неудовлетворительных дорожных условий, в общем количестве дорожно-транспортных происшествий, %</a:t>
            </a:r>
          </a:p>
        </p:txBody>
      </p:sp>
      <p:sp>
        <p:nvSpPr>
          <p:cNvPr id="35" name="Скругленный прямоугольник 34"/>
          <p:cNvSpPr/>
          <p:nvPr/>
        </p:nvSpPr>
        <p:spPr>
          <a:xfrm>
            <a:off x="135103" y="3861048"/>
            <a:ext cx="5004000" cy="613428"/>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Прирост протяженности автомобильных дорог общего пользования регионального и межмуниципального значения, соответствующих нормативным требованиям к транспортно-эксплуатационным показателям, % к 2011 году</a:t>
            </a:r>
          </a:p>
        </p:txBody>
      </p:sp>
      <p:sp>
        <p:nvSpPr>
          <p:cNvPr id="36" name="Скругленный прямоугольник 35"/>
          <p:cNvSpPr/>
          <p:nvPr/>
        </p:nvSpPr>
        <p:spPr>
          <a:xfrm>
            <a:off x="135103" y="4474476"/>
            <a:ext cx="5004000" cy="46669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Капитальный ремонт и ремонт автомобильных дорог общего пользования местного значения в границах населенных пунктов поселений, км.</a:t>
            </a:r>
            <a:endParaRPr lang="ru-RU" sz="1000" i="1"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135103" y="4941168"/>
            <a:ext cx="5004000" cy="57600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Капитальный ремонт и ремонт дворовых территорий многоквартирных домов, проездов к дворовым территориям многоквартирных домов населенных пунктов,  шт., / </a:t>
            </a:r>
            <a:r>
              <a:rPr lang="ru-RU" sz="1000" dirty="0" err="1">
                <a:solidFill>
                  <a:schemeClr val="tx1"/>
                </a:solidFill>
                <a:latin typeface="Times New Roman" panose="02020603050405020304" pitchFamily="18" charset="0"/>
                <a:cs typeface="Times New Roman" panose="02020603050405020304" pitchFamily="18" charset="0"/>
              </a:rPr>
              <a:t>кв.м</a:t>
            </a:r>
            <a:r>
              <a:rPr lang="ru-RU" sz="1000" dirty="0">
                <a:solidFill>
                  <a:schemeClr val="tx1"/>
                </a:solidFill>
                <a:latin typeface="Times New Roman" panose="02020603050405020304" pitchFamily="18" charset="0"/>
                <a:cs typeface="Times New Roman" panose="02020603050405020304" pitchFamily="18" charset="0"/>
              </a:rPr>
              <a:t>.</a:t>
            </a:r>
          </a:p>
        </p:txBody>
      </p:sp>
      <p:sp>
        <p:nvSpPr>
          <p:cNvPr id="11" name="Скругленный прямоугольник 10"/>
          <p:cNvSpPr/>
          <p:nvPr/>
        </p:nvSpPr>
        <p:spPr>
          <a:xfrm>
            <a:off x="167671" y="1270098"/>
            <a:ext cx="2336446"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65</a:t>
            </a:fld>
            <a:endParaRPr lang="ru-RU" dirty="0"/>
          </a:p>
        </p:txBody>
      </p:sp>
      <p:pic>
        <p:nvPicPr>
          <p:cNvPr id="17" name="Picture 2" descr="T:\Сектор финансирования\glonas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33266" y="722635"/>
            <a:ext cx="2596089" cy="141022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9" name="Скругленный прямоугольник 18"/>
          <p:cNvSpPr/>
          <p:nvPr/>
        </p:nvSpPr>
        <p:spPr>
          <a:xfrm>
            <a:off x="135103" y="5522037"/>
            <a:ext cx="5004000" cy="46669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Количество перевезенных транспортом общего пользования пассажиров, </a:t>
            </a:r>
            <a:r>
              <a:rPr lang="ru-RU" sz="1000" dirty="0" smtClean="0">
                <a:solidFill>
                  <a:schemeClr val="tx1"/>
                </a:solidFill>
                <a:latin typeface="Times New Roman" panose="02020603050405020304" pitchFamily="18" charset="0"/>
                <a:cs typeface="Times New Roman" panose="02020603050405020304" pitchFamily="18" charset="0"/>
              </a:rPr>
              <a:t>тыс. пасс.</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0" name="Скругленный прямоугольник 19"/>
          <p:cNvSpPr/>
          <p:nvPr/>
        </p:nvSpPr>
        <p:spPr>
          <a:xfrm>
            <a:off x="135103" y="5988729"/>
            <a:ext cx="5004000" cy="46669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000" dirty="0">
                <a:solidFill>
                  <a:schemeClr val="tx1"/>
                </a:solidFill>
                <a:latin typeface="Times New Roman" panose="02020603050405020304" pitchFamily="18" charset="0"/>
                <a:cs typeface="Times New Roman" panose="02020603050405020304" pitchFamily="18" charset="0"/>
              </a:rPr>
              <a:t>Численность парка транспортных средств, работающих на компримированном природном газе, ед.</a:t>
            </a:r>
          </a:p>
        </p:txBody>
      </p:sp>
      <p:sp>
        <p:nvSpPr>
          <p:cNvPr id="23" name="Скругленный прямоугольник 4"/>
          <p:cNvSpPr/>
          <p:nvPr/>
        </p:nvSpPr>
        <p:spPr>
          <a:xfrm>
            <a:off x="2625222" y="3051579"/>
            <a:ext cx="3893555" cy="75484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ru-RU" sz="1400" b="1" kern="1200" dirty="0">
              <a:solidFill>
                <a:schemeClr val="tx1"/>
              </a:solidFill>
            </a:endParaRPr>
          </a:p>
        </p:txBody>
      </p:sp>
      <p:grpSp>
        <p:nvGrpSpPr>
          <p:cNvPr id="26" name="Группа 25"/>
          <p:cNvGrpSpPr/>
          <p:nvPr/>
        </p:nvGrpSpPr>
        <p:grpSpPr>
          <a:xfrm>
            <a:off x="5167135" y="979929"/>
            <a:ext cx="3940523" cy="801809"/>
            <a:chOff x="0" y="4765"/>
            <a:chExt cx="3940523" cy="801809"/>
          </a:xfrm>
        </p:grpSpPr>
        <p:sp>
          <p:nvSpPr>
            <p:cNvPr id="27" name="Скругленный прямоугольник 26"/>
            <p:cNvSpPr/>
            <p:nvPr/>
          </p:nvSpPr>
          <p:spPr>
            <a:xfrm>
              <a:off x="0" y="4765"/>
              <a:ext cx="3940523" cy="801809"/>
            </a:xfrm>
            <a:prstGeom prst="roundRect">
              <a:avLst>
                <a:gd name="adj" fmla="val 10000"/>
              </a:avLst>
            </a:prstGeom>
          </p:spPr>
          <p:style>
            <a:lnRef idx="3">
              <a:schemeClr val="lt1"/>
            </a:lnRef>
            <a:fillRef idx="1">
              <a:schemeClr val="accent2"/>
            </a:fillRef>
            <a:effectRef idx="1">
              <a:schemeClr val="accent2"/>
            </a:effectRef>
            <a:fontRef idx="minor">
              <a:schemeClr val="lt1"/>
            </a:fontRef>
          </p:style>
        </p:sp>
        <p:sp>
          <p:nvSpPr>
            <p:cNvPr id="28" name="Скругленный прямоугольник 4"/>
            <p:cNvSpPr/>
            <p:nvPr/>
          </p:nvSpPr>
          <p:spPr>
            <a:xfrm>
              <a:off x="23484" y="28249"/>
              <a:ext cx="3893555" cy="75484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grpSp>
      <p:sp>
        <p:nvSpPr>
          <p:cNvPr id="45" name="Скругленный прямоугольник 6"/>
          <p:cNvSpPr/>
          <p:nvPr/>
        </p:nvSpPr>
        <p:spPr>
          <a:xfrm>
            <a:off x="5956795" y="1916832"/>
            <a:ext cx="772579" cy="33958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ru-RU" sz="1400" b="1" kern="1200" dirty="0">
              <a:solidFill>
                <a:schemeClr val="tx1"/>
              </a:solidFill>
            </a:endParaRPr>
          </a:p>
        </p:txBody>
      </p:sp>
      <p:sp>
        <p:nvSpPr>
          <p:cNvPr id="176" name="Скругленный прямоугольник 4"/>
          <p:cNvSpPr/>
          <p:nvPr/>
        </p:nvSpPr>
        <p:spPr>
          <a:xfrm>
            <a:off x="5152546" y="2495570"/>
            <a:ext cx="715724" cy="38895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endParaRPr lang="ru-RU" sz="1100" b="1" kern="1200" dirty="0" smtClean="0">
              <a:solidFill>
                <a:schemeClr val="tx1"/>
              </a:solidFill>
            </a:endParaRPr>
          </a:p>
        </p:txBody>
      </p:sp>
      <p:grpSp>
        <p:nvGrpSpPr>
          <p:cNvPr id="285" name="Группа 284"/>
          <p:cNvGrpSpPr/>
          <p:nvPr/>
        </p:nvGrpSpPr>
        <p:grpSpPr>
          <a:xfrm>
            <a:off x="5193023" y="2432165"/>
            <a:ext cx="731452" cy="420771"/>
            <a:chOff x="1567" y="1303444"/>
            <a:chExt cx="731452" cy="624655"/>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298" name="Скругленный прямоугольник 297"/>
            <p:cNvSpPr/>
            <p:nvPr/>
          </p:nvSpPr>
          <p:spPr>
            <a:xfrm>
              <a:off x="156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99" name="Скругленный прямоугольник 4"/>
            <p:cNvSpPr/>
            <p:nvPr/>
          </p:nvSpPr>
          <p:spPr>
            <a:xfrm>
              <a:off x="1986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62,0</a:t>
              </a:r>
            </a:p>
          </p:txBody>
        </p:sp>
      </p:grpSp>
      <p:grpSp>
        <p:nvGrpSpPr>
          <p:cNvPr id="286" name="Группа 285"/>
          <p:cNvGrpSpPr/>
          <p:nvPr/>
        </p:nvGrpSpPr>
        <p:grpSpPr>
          <a:xfrm>
            <a:off x="5985918" y="2432165"/>
            <a:ext cx="731452" cy="420771"/>
            <a:chOff x="794462" y="1303444"/>
            <a:chExt cx="731452" cy="62465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296" name="Скругленный прямоугольник 295"/>
            <p:cNvSpPr/>
            <p:nvPr/>
          </p:nvSpPr>
          <p:spPr>
            <a:xfrm>
              <a:off x="79446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97" name="Скругленный прямоугольник 6"/>
            <p:cNvSpPr/>
            <p:nvPr/>
          </p:nvSpPr>
          <p:spPr>
            <a:xfrm>
              <a:off x="81275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62,0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287" name="Группа 286"/>
          <p:cNvGrpSpPr/>
          <p:nvPr/>
        </p:nvGrpSpPr>
        <p:grpSpPr>
          <a:xfrm>
            <a:off x="6778813" y="2432165"/>
            <a:ext cx="731452" cy="420771"/>
            <a:chOff x="158735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294" name="Скругленный прямоугольник 293"/>
            <p:cNvSpPr/>
            <p:nvPr/>
          </p:nvSpPr>
          <p:spPr>
            <a:xfrm>
              <a:off x="158735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95" name="Скругленный прямоугольник 8"/>
            <p:cNvSpPr/>
            <p:nvPr/>
          </p:nvSpPr>
          <p:spPr>
            <a:xfrm>
              <a:off x="160565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61,5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288" name="Группа 287"/>
          <p:cNvGrpSpPr/>
          <p:nvPr/>
        </p:nvGrpSpPr>
        <p:grpSpPr>
          <a:xfrm>
            <a:off x="7571708" y="2432165"/>
            <a:ext cx="731452" cy="420771"/>
            <a:chOff x="2380252"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292" name="Скругленный прямоугольник 291"/>
            <p:cNvSpPr/>
            <p:nvPr/>
          </p:nvSpPr>
          <p:spPr>
            <a:xfrm>
              <a:off x="238025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93" name="Скругленный прямоугольник 10"/>
            <p:cNvSpPr/>
            <p:nvPr/>
          </p:nvSpPr>
          <p:spPr>
            <a:xfrm>
              <a:off x="239854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61,0</a:t>
              </a:r>
            </a:p>
          </p:txBody>
        </p:sp>
      </p:grpSp>
      <p:grpSp>
        <p:nvGrpSpPr>
          <p:cNvPr id="289" name="Группа 288"/>
          <p:cNvGrpSpPr/>
          <p:nvPr/>
        </p:nvGrpSpPr>
        <p:grpSpPr>
          <a:xfrm>
            <a:off x="8364603" y="2432165"/>
            <a:ext cx="731452" cy="420771"/>
            <a:chOff x="317314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290" name="Скругленный прямоугольник 289"/>
            <p:cNvSpPr/>
            <p:nvPr/>
          </p:nvSpPr>
          <p:spPr>
            <a:xfrm>
              <a:off x="317314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91" name="Скругленный прямоугольник 12"/>
            <p:cNvSpPr/>
            <p:nvPr/>
          </p:nvSpPr>
          <p:spPr>
            <a:xfrm>
              <a:off x="319144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58,5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00" name="Группа 299"/>
          <p:cNvGrpSpPr/>
          <p:nvPr/>
        </p:nvGrpSpPr>
        <p:grpSpPr>
          <a:xfrm>
            <a:off x="5193023" y="2840611"/>
            <a:ext cx="731452" cy="444373"/>
            <a:chOff x="1567" y="1303444"/>
            <a:chExt cx="731452" cy="624655"/>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313" name="Скругленный прямоугольник 312"/>
            <p:cNvSpPr/>
            <p:nvPr/>
          </p:nvSpPr>
          <p:spPr>
            <a:xfrm>
              <a:off x="156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4" name="Скругленный прямоугольник 4"/>
            <p:cNvSpPr/>
            <p:nvPr/>
          </p:nvSpPr>
          <p:spPr>
            <a:xfrm>
              <a:off x="1986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62,0</a:t>
              </a:r>
            </a:p>
          </p:txBody>
        </p:sp>
      </p:grpSp>
      <p:grpSp>
        <p:nvGrpSpPr>
          <p:cNvPr id="301" name="Группа 300"/>
          <p:cNvGrpSpPr/>
          <p:nvPr/>
        </p:nvGrpSpPr>
        <p:grpSpPr>
          <a:xfrm>
            <a:off x="5985918" y="2840611"/>
            <a:ext cx="731452" cy="444373"/>
            <a:chOff x="794462" y="1303444"/>
            <a:chExt cx="731452" cy="62465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311" name="Скругленный прямоугольник 310"/>
            <p:cNvSpPr/>
            <p:nvPr/>
          </p:nvSpPr>
          <p:spPr>
            <a:xfrm>
              <a:off x="79446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2" name="Скругленный прямоугольник 6"/>
            <p:cNvSpPr/>
            <p:nvPr/>
          </p:nvSpPr>
          <p:spPr>
            <a:xfrm>
              <a:off x="81275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62,0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02" name="Группа 301"/>
          <p:cNvGrpSpPr/>
          <p:nvPr/>
        </p:nvGrpSpPr>
        <p:grpSpPr>
          <a:xfrm>
            <a:off x="6778813" y="2840611"/>
            <a:ext cx="731452" cy="444373"/>
            <a:chOff x="158735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09" name="Скругленный прямоугольник 308"/>
            <p:cNvSpPr/>
            <p:nvPr/>
          </p:nvSpPr>
          <p:spPr>
            <a:xfrm>
              <a:off x="158735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10" name="Скругленный прямоугольник 8"/>
            <p:cNvSpPr/>
            <p:nvPr/>
          </p:nvSpPr>
          <p:spPr>
            <a:xfrm>
              <a:off x="160565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03" name="Группа 302"/>
          <p:cNvGrpSpPr/>
          <p:nvPr/>
        </p:nvGrpSpPr>
        <p:grpSpPr>
          <a:xfrm>
            <a:off x="7571708" y="2840611"/>
            <a:ext cx="731452" cy="444373"/>
            <a:chOff x="2380252"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07" name="Скругленный прямоугольник 306"/>
            <p:cNvSpPr/>
            <p:nvPr/>
          </p:nvSpPr>
          <p:spPr>
            <a:xfrm>
              <a:off x="238025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08" name="Скругленный прямоугольник 10"/>
            <p:cNvSpPr/>
            <p:nvPr/>
          </p:nvSpPr>
          <p:spPr>
            <a:xfrm>
              <a:off x="239854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58,0</a:t>
              </a:r>
            </a:p>
          </p:txBody>
        </p:sp>
      </p:grpSp>
      <p:grpSp>
        <p:nvGrpSpPr>
          <p:cNvPr id="304" name="Группа 303"/>
          <p:cNvGrpSpPr/>
          <p:nvPr/>
        </p:nvGrpSpPr>
        <p:grpSpPr>
          <a:xfrm>
            <a:off x="8364603" y="2840611"/>
            <a:ext cx="731452" cy="444373"/>
            <a:chOff x="317314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05" name="Скругленный прямоугольник 304"/>
            <p:cNvSpPr/>
            <p:nvPr/>
          </p:nvSpPr>
          <p:spPr>
            <a:xfrm>
              <a:off x="317314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06" name="Скругленный прямоугольник 12"/>
            <p:cNvSpPr/>
            <p:nvPr/>
          </p:nvSpPr>
          <p:spPr>
            <a:xfrm>
              <a:off x="319144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56,0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15" name="Группа 314"/>
          <p:cNvGrpSpPr/>
          <p:nvPr/>
        </p:nvGrpSpPr>
        <p:grpSpPr>
          <a:xfrm>
            <a:off x="5188290" y="3287925"/>
            <a:ext cx="731452" cy="573123"/>
            <a:chOff x="1567" y="1303444"/>
            <a:chExt cx="731452" cy="624655"/>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328" name="Скругленный прямоугольник 327"/>
            <p:cNvSpPr/>
            <p:nvPr/>
          </p:nvSpPr>
          <p:spPr>
            <a:xfrm>
              <a:off x="156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29" name="Скругленный прямоугольник 4"/>
            <p:cNvSpPr/>
            <p:nvPr/>
          </p:nvSpPr>
          <p:spPr>
            <a:xfrm>
              <a:off x="1986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19,0</a:t>
              </a:r>
            </a:p>
          </p:txBody>
        </p:sp>
      </p:grpSp>
      <p:grpSp>
        <p:nvGrpSpPr>
          <p:cNvPr id="316" name="Группа 315"/>
          <p:cNvGrpSpPr/>
          <p:nvPr/>
        </p:nvGrpSpPr>
        <p:grpSpPr>
          <a:xfrm>
            <a:off x="5981185" y="3287925"/>
            <a:ext cx="731452" cy="573123"/>
            <a:chOff x="794462" y="1303444"/>
            <a:chExt cx="731452" cy="62465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326" name="Скругленный прямоугольник 325"/>
            <p:cNvSpPr/>
            <p:nvPr/>
          </p:nvSpPr>
          <p:spPr>
            <a:xfrm>
              <a:off x="79446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27" name="Скругленный прямоугольник 6"/>
            <p:cNvSpPr/>
            <p:nvPr/>
          </p:nvSpPr>
          <p:spPr>
            <a:xfrm>
              <a:off x="81275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29,5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17" name="Группа 316"/>
          <p:cNvGrpSpPr/>
          <p:nvPr/>
        </p:nvGrpSpPr>
        <p:grpSpPr>
          <a:xfrm>
            <a:off x="6774080" y="3287925"/>
            <a:ext cx="731452" cy="573123"/>
            <a:chOff x="158735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24" name="Скругленный прямоугольник 323"/>
            <p:cNvSpPr/>
            <p:nvPr/>
          </p:nvSpPr>
          <p:spPr>
            <a:xfrm>
              <a:off x="158735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25" name="Скругленный прямоугольник 8"/>
            <p:cNvSpPr/>
            <p:nvPr/>
          </p:nvSpPr>
          <p:spPr>
            <a:xfrm>
              <a:off x="160565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18,7</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18" name="Группа 317"/>
          <p:cNvGrpSpPr/>
          <p:nvPr/>
        </p:nvGrpSpPr>
        <p:grpSpPr>
          <a:xfrm>
            <a:off x="7566975" y="3287925"/>
            <a:ext cx="731452" cy="573123"/>
            <a:chOff x="2380252"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22" name="Скругленный прямоугольник 321"/>
            <p:cNvSpPr/>
            <p:nvPr/>
          </p:nvSpPr>
          <p:spPr>
            <a:xfrm>
              <a:off x="238025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23" name="Скругленный прямоугольник 10"/>
            <p:cNvSpPr/>
            <p:nvPr/>
          </p:nvSpPr>
          <p:spPr>
            <a:xfrm>
              <a:off x="239854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18,4</a:t>
              </a:r>
            </a:p>
          </p:txBody>
        </p:sp>
      </p:grpSp>
      <p:grpSp>
        <p:nvGrpSpPr>
          <p:cNvPr id="319" name="Группа 318"/>
          <p:cNvGrpSpPr/>
          <p:nvPr/>
        </p:nvGrpSpPr>
        <p:grpSpPr>
          <a:xfrm>
            <a:off x="8359870" y="3287925"/>
            <a:ext cx="731452" cy="573123"/>
            <a:chOff x="317314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20" name="Скругленный прямоугольник 319"/>
            <p:cNvSpPr/>
            <p:nvPr/>
          </p:nvSpPr>
          <p:spPr>
            <a:xfrm>
              <a:off x="317314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21" name="Скругленный прямоугольник 12"/>
            <p:cNvSpPr/>
            <p:nvPr/>
          </p:nvSpPr>
          <p:spPr>
            <a:xfrm>
              <a:off x="319144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18,2</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30" name="Группа 329"/>
          <p:cNvGrpSpPr/>
          <p:nvPr/>
        </p:nvGrpSpPr>
        <p:grpSpPr>
          <a:xfrm>
            <a:off x="5188290" y="3861048"/>
            <a:ext cx="731452" cy="613428"/>
            <a:chOff x="1567" y="1303444"/>
            <a:chExt cx="731452" cy="624655"/>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343" name="Скругленный прямоугольник 342"/>
            <p:cNvSpPr/>
            <p:nvPr/>
          </p:nvSpPr>
          <p:spPr>
            <a:xfrm>
              <a:off x="156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44" name="Скругленный прямоугольник 4"/>
            <p:cNvSpPr/>
            <p:nvPr/>
          </p:nvSpPr>
          <p:spPr>
            <a:xfrm>
              <a:off x="1986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2,5</a:t>
              </a:r>
            </a:p>
          </p:txBody>
        </p:sp>
      </p:grpSp>
      <p:grpSp>
        <p:nvGrpSpPr>
          <p:cNvPr id="331" name="Группа 330"/>
          <p:cNvGrpSpPr/>
          <p:nvPr/>
        </p:nvGrpSpPr>
        <p:grpSpPr>
          <a:xfrm>
            <a:off x="5981185" y="3861048"/>
            <a:ext cx="731452" cy="613428"/>
            <a:chOff x="794462" y="1303444"/>
            <a:chExt cx="731452" cy="62465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341" name="Скругленный прямоугольник 340"/>
            <p:cNvSpPr/>
            <p:nvPr/>
          </p:nvSpPr>
          <p:spPr>
            <a:xfrm>
              <a:off x="79446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42" name="Скругленный прямоугольник 6"/>
            <p:cNvSpPr/>
            <p:nvPr/>
          </p:nvSpPr>
          <p:spPr>
            <a:xfrm>
              <a:off x="81275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32" name="Группа 331"/>
          <p:cNvGrpSpPr/>
          <p:nvPr/>
        </p:nvGrpSpPr>
        <p:grpSpPr>
          <a:xfrm>
            <a:off x="6774080" y="3861048"/>
            <a:ext cx="731452" cy="613428"/>
            <a:chOff x="158735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39" name="Скругленный прямоугольник 338"/>
            <p:cNvSpPr/>
            <p:nvPr/>
          </p:nvSpPr>
          <p:spPr>
            <a:xfrm>
              <a:off x="158735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40" name="Скругленный прямоугольник 8"/>
            <p:cNvSpPr/>
            <p:nvPr/>
          </p:nvSpPr>
          <p:spPr>
            <a:xfrm>
              <a:off x="160565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33" name="Группа 332"/>
          <p:cNvGrpSpPr/>
          <p:nvPr/>
        </p:nvGrpSpPr>
        <p:grpSpPr>
          <a:xfrm>
            <a:off x="7566975" y="3861048"/>
            <a:ext cx="731452" cy="613428"/>
            <a:chOff x="2380252"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37" name="Скругленный прямоугольник 336"/>
            <p:cNvSpPr/>
            <p:nvPr/>
          </p:nvSpPr>
          <p:spPr>
            <a:xfrm>
              <a:off x="238025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38" name="Скругленный прямоугольник 10"/>
            <p:cNvSpPr/>
            <p:nvPr/>
          </p:nvSpPr>
          <p:spPr>
            <a:xfrm>
              <a:off x="239854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3,5</a:t>
              </a:r>
            </a:p>
          </p:txBody>
        </p:sp>
      </p:grpSp>
      <p:grpSp>
        <p:nvGrpSpPr>
          <p:cNvPr id="334" name="Группа 333"/>
          <p:cNvGrpSpPr/>
          <p:nvPr/>
        </p:nvGrpSpPr>
        <p:grpSpPr>
          <a:xfrm>
            <a:off x="8359870" y="3861048"/>
            <a:ext cx="731452" cy="613428"/>
            <a:chOff x="317314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35" name="Скругленный прямоугольник 334"/>
            <p:cNvSpPr/>
            <p:nvPr/>
          </p:nvSpPr>
          <p:spPr>
            <a:xfrm>
              <a:off x="317314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36" name="Скругленный прямоугольник 12"/>
            <p:cNvSpPr/>
            <p:nvPr/>
          </p:nvSpPr>
          <p:spPr>
            <a:xfrm>
              <a:off x="319144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45" name="Группа 344"/>
          <p:cNvGrpSpPr/>
          <p:nvPr/>
        </p:nvGrpSpPr>
        <p:grpSpPr>
          <a:xfrm>
            <a:off x="5193023" y="4480817"/>
            <a:ext cx="731452" cy="460351"/>
            <a:chOff x="1567" y="1303444"/>
            <a:chExt cx="731452" cy="624655"/>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358" name="Скругленный прямоугольник 357"/>
            <p:cNvSpPr/>
            <p:nvPr/>
          </p:nvSpPr>
          <p:spPr>
            <a:xfrm>
              <a:off x="156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59" name="Скругленный прямоугольник 4"/>
            <p:cNvSpPr/>
            <p:nvPr/>
          </p:nvSpPr>
          <p:spPr>
            <a:xfrm>
              <a:off x="1986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42,0</a:t>
              </a:r>
            </a:p>
          </p:txBody>
        </p:sp>
      </p:grpSp>
      <p:grpSp>
        <p:nvGrpSpPr>
          <p:cNvPr id="346" name="Группа 345"/>
          <p:cNvGrpSpPr/>
          <p:nvPr/>
        </p:nvGrpSpPr>
        <p:grpSpPr>
          <a:xfrm>
            <a:off x="5985918" y="4480817"/>
            <a:ext cx="731452" cy="460351"/>
            <a:chOff x="794462" y="1303444"/>
            <a:chExt cx="731452" cy="62465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356" name="Скругленный прямоугольник 355"/>
            <p:cNvSpPr/>
            <p:nvPr/>
          </p:nvSpPr>
          <p:spPr>
            <a:xfrm>
              <a:off x="79446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57" name="Скругленный прямоугольник 6"/>
            <p:cNvSpPr/>
            <p:nvPr/>
          </p:nvSpPr>
          <p:spPr>
            <a:xfrm>
              <a:off x="81275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74,5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47" name="Группа 346"/>
          <p:cNvGrpSpPr/>
          <p:nvPr/>
        </p:nvGrpSpPr>
        <p:grpSpPr>
          <a:xfrm>
            <a:off x="6778813" y="4480817"/>
            <a:ext cx="731452" cy="460351"/>
            <a:chOff x="158735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54" name="Скругленный прямоугольник 353"/>
            <p:cNvSpPr/>
            <p:nvPr/>
          </p:nvSpPr>
          <p:spPr>
            <a:xfrm>
              <a:off x="158735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55" name="Скругленный прямоугольник 8"/>
            <p:cNvSpPr/>
            <p:nvPr/>
          </p:nvSpPr>
          <p:spPr>
            <a:xfrm>
              <a:off x="160565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44,0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48" name="Группа 347"/>
          <p:cNvGrpSpPr/>
          <p:nvPr/>
        </p:nvGrpSpPr>
        <p:grpSpPr>
          <a:xfrm>
            <a:off x="7571708" y="4480817"/>
            <a:ext cx="731452" cy="460351"/>
            <a:chOff x="2380252"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52" name="Скругленный прямоугольник 351"/>
            <p:cNvSpPr/>
            <p:nvPr/>
          </p:nvSpPr>
          <p:spPr>
            <a:xfrm>
              <a:off x="238025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53" name="Скругленный прямоугольник 10"/>
            <p:cNvSpPr/>
            <p:nvPr/>
          </p:nvSpPr>
          <p:spPr>
            <a:xfrm>
              <a:off x="239854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46,0</a:t>
              </a:r>
            </a:p>
          </p:txBody>
        </p:sp>
      </p:grpSp>
      <p:grpSp>
        <p:nvGrpSpPr>
          <p:cNvPr id="349" name="Группа 348"/>
          <p:cNvGrpSpPr/>
          <p:nvPr/>
        </p:nvGrpSpPr>
        <p:grpSpPr>
          <a:xfrm>
            <a:off x="8364603" y="4480817"/>
            <a:ext cx="731452" cy="460351"/>
            <a:chOff x="317314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50" name="Скругленный прямоугольник 349"/>
            <p:cNvSpPr/>
            <p:nvPr/>
          </p:nvSpPr>
          <p:spPr>
            <a:xfrm>
              <a:off x="317314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51" name="Скругленный прямоугольник 12"/>
            <p:cNvSpPr/>
            <p:nvPr/>
          </p:nvSpPr>
          <p:spPr>
            <a:xfrm>
              <a:off x="319144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48,0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60" name="Группа 359"/>
          <p:cNvGrpSpPr/>
          <p:nvPr/>
        </p:nvGrpSpPr>
        <p:grpSpPr>
          <a:xfrm>
            <a:off x="5193023" y="4941168"/>
            <a:ext cx="731452" cy="576001"/>
            <a:chOff x="1567" y="1303444"/>
            <a:chExt cx="731452" cy="624655"/>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373" name="Скругленный прямоугольник 372"/>
            <p:cNvSpPr/>
            <p:nvPr/>
          </p:nvSpPr>
          <p:spPr>
            <a:xfrm>
              <a:off x="156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4" name="Скругленный прямоугольник 4"/>
            <p:cNvSpPr/>
            <p:nvPr/>
          </p:nvSpPr>
          <p:spPr>
            <a:xfrm>
              <a:off x="1986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150,0/</a:t>
              </a:r>
            </a:p>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58 268,0</a:t>
              </a:r>
            </a:p>
          </p:txBody>
        </p:sp>
      </p:grpSp>
      <p:grpSp>
        <p:nvGrpSpPr>
          <p:cNvPr id="361" name="Группа 360"/>
          <p:cNvGrpSpPr/>
          <p:nvPr/>
        </p:nvGrpSpPr>
        <p:grpSpPr>
          <a:xfrm>
            <a:off x="5985918" y="4941168"/>
            <a:ext cx="731452" cy="576001"/>
            <a:chOff x="794462" y="1303444"/>
            <a:chExt cx="731452" cy="62465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371" name="Скругленный прямоугольник 370"/>
            <p:cNvSpPr/>
            <p:nvPr/>
          </p:nvSpPr>
          <p:spPr>
            <a:xfrm>
              <a:off x="79446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2" name="Скругленный прямоугольник 6"/>
            <p:cNvSpPr/>
            <p:nvPr/>
          </p:nvSpPr>
          <p:spPr>
            <a:xfrm>
              <a:off x="81275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235/</a:t>
              </a:r>
            </a:p>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 80 038,5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62" name="Группа 361"/>
          <p:cNvGrpSpPr/>
          <p:nvPr/>
        </p:nvGrpSpPr>
        <p:grpSpPr>
          <a:xfrm>
            <a:off x="6778813" y="4941168"/>
            <a:ext cx="731452" cy="576001"/>
            <a:chOff x="158735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69" name="Скругленный прямоугольник 368"/>
            <p:cNvSpPr/>
            <p:nvPr/>
          </p:nvSpPr>
          <p:spPr>
            <a:xfrm>
              <a:off x="158735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0" name="Скругленный прямоугольник 8"/>
            <p:cNvSpPr/>
            <p:nvPr/>
          </p:nvSpPr>
          <p:spPr>
            <a:xfrm>
              <a:off x="160565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150/</a:t>
              </a:r>
            </a:p>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58 268,0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63" name="Группа 362"/>
          <p:cNvGrpSpPr/>
          <p:nvPr/>
        </p:nvGrpSpPr>
        <p:grpSpPr>
          <a:xfrm>
            <a:off x="7571708" y="4941168"/>
            <a:ext cx="731452" cy="576001"/>
            <a:chOff x="2380252"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67" name="Скругленный прямоугольник 366"/>
            <p:cNvSpPr/>
            <p:nvPr/>
          </p:nvSpPr>
          <p:spPr>
            <a:xfrm>
              <a:off x="238025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68" name="Скругленный прямоугольник 10"/>
            <p:cNvSpPr/>
            <p:nvPr/>
          </p:nvSpPr>
          <p:spPr>
            <a:xfrm>
              <a:off x="239854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150/</a:t>
              </a:r>
            </a:p>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58 268,0</a:t>
              </a:r>
              <a:endParaRPr lang="ru-RU" sz="1100" b="1" kern="1200" dirty="0" smtClean="0">
                <a:solidFill>
                  <a:schemeClr val="tx1"/>
                </a:solidFill>
                <a:latin typeface="Times New Roman" panose="02020603050405020304" pitchFamily="18" charset="0"/>
                <a:cs typeface="Times New Roman" panose="02020603050405020304" pitchFamily="18" charset="0"/>
              </a:endParaRPr>
            </a:p>
          </p:txBody>
        </p:sp>
      </p:grpSp>
      <p:grpSp>
        <p:nvGrpSpPr>
          <p:cNvPr id="364" name="Группа 363"/>
          <p:cNvGrpSpPr/>
          <p:nvPr/>
        </p:nvGrpSpPr>
        <p:grpSpPr>
          <a:xfrm>
            <a:off x="8364603" y="4941168"/>
            <a:ext cx="731452" cy="576001"/>
            <a:chOff x="317314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65" name="Скругленный прямоугольник 364"/>
            <p:cNvSpPr/>
            <p:nvPr/>
          </p:nvSpPr>
          <p:spPr>
            <a:xfrm>
              <a:off x="317314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66" name="Скругленный прямоугольник 12"/>
            <p:cNvSpPr/>
            <p:nvPr/>
          </p:nvSpPr>
          <p:spPr>
            <a:xfrm>
              <a:off x="319144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150/</a:t>
              </a:r>
            </a:p>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58 268,0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75" name="Группа 374"/>
          <p:cNvGrpSpPr/>
          <p:nvPr/>
        </p:nvGrpSpPr>
        <p:grpSpPr>
          <a:xfrm>
            <a:off x="5207078" y="5522038"/>
            <a:ext cx="731452" cy="466691"/>
            <a:chOff x="1567" y="1303444"/>
            <a:chExt cx="731452" cy="624655"/>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388" name="Скругленный прямоугольник 387"/>
            <p:cNvSpPr/>
            <p:nvPr/>
          </p:nvSpPr>
          <p:spPr>
            <a:xfrm>
              <a:off x="156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89" name="Скругленный прямоугольник 4"/>
            <p:cNvSpPr/>
            <p:nvPr/>
          </p:nvSpPr>
          <p:spPr>
            <a:xfrm>
              <a:off x="1986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166 363,1</a:t>
              </a:r>
            </a:p>
          </p:txBody>
        </p:sp>
      </p:grpSp>
      <p:grpSp>
        <p:nvGrpSpPr>
          <p:cNvPr id="376" name="Группа 375"/>
          <p:cNvGrpSpPr/>
          <p:nvPr/>
        </p:nvGrpSpPr>
        <p:grpSpPr>
          <a:xfrm>
            <a:off x="5999973" y="5522038"/>
            <a:ext cx="731452" cy="466691"/>
            <a:chOff x="794462" y="1303444"/>
            <a:chExt cx="731452" cy="62465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386" name="Скругленный прямоугольник 385"/>
            <p:cNvSpPr/>
            <p:nvPr/>
          </p:nvSpPr>
          <p:spPr>
            <a:xfrm>
              <a:off x="79446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87" name="Скругленный прямоугольник 6"/>
            <p:cNvSpPr/>
            <p:nvPr/>
          </p:nvSpPr>
          <p:spPr>
            <a:xfrm>
              <a:off x="81275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166 554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77" name="Группа 376"/>
          <p:cNvGrpSpPr/>
          <p:nvPr/>
        </p:nvGrpSpPr>
        <p:grpSpPr>
          <a:xfrm>
            <a:off x="6792868" y="5522038"/>
            <a:ext cx="731452" cy="466691"/>
            <a:chOff x="158735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84" name="Скругленный прямоугольник 383"/>
            <p:cNvSpPr/>
            <p:nvPr/>
          </p:nvSpPr>
          <p:spPr>
            <a:xfrm>
              <a:off x="158735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85" name="Скругленный прямоугольник 8"/>
            <p:cNvSpPr/>
            <p:nvPr/>
          </p:nvSpPr>
          <p:spPr>
            <a:xfrm>
              <a:off x="160565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164 310,0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78" name="Группа 377"/>
          <p:cNvGrpSpPr/>
          <p:nvPr/>
        </p:nvGrpSpPr>
        <p:grpSpPr>
          <a:xfrm>
            <a:off x="7585763" y="5522038"/>
            <a:ext cx="731452" cy="466691"/>
            <a:chOff x="2380252"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82" name="Скругленный прямоугольник 381"/>
            <p:cNvSpPr/>
            <p:nvPr/>
          </p:nvSpPr>
          <p:spPr>
            <a:xfrm>
              <a:off x="238025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83" name="Скругленный прямоугольник 10"/>
            <p:cNvSpPr/>
            <p:nvPr/>
          </p:nvSpPr>
          <p:spPr>
            <a:xfrm>
              <a:off x="239854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166 598,3</a:t>
              </a:r>
            </a:p>
          </p:txBody>
        </p:sp>
      </p:grpSp>
      <p:grpSp>
        <p:nvGrpSpPr>
          <p:cNvPr id="379" name="Группа 378"/>
          <p:cNvGrpSpPr/>
          <p:nvPr/>
        </p:nvGrpSpPr>
        <p:grpSpPr>
          <a:xfrm>
            <a:off x="8378658" y="5522038"/>
            <a:ext cx="731452" cy="466691"/>
            <a:chOff x="317314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80" name="Скругленный прямоугольник 379"/>
            <p:cNvSpPr/>
            <p:nvPr/>
          </p:nvSpPr>
          <p:spPr>
            <a:xfrm>
              <a:off x="317314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81" name="Скругленный прямоугольник 12"/>
            <p:cNvSpPr/>
            <p:nvPr/>
          </p:nvSpPr>
          <p:spPr>
            <a:xfrm>
              <a:off x="319144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169 795,5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90" name="Группа 389"/>
          <p:cNvGrpSpPr/>
          <p:nvPr/>
        </p:nvGrpSpPr>
        <p:grpSpPr>
          <a:xfrm>
            <a:off x="5207777" y="5988730"/>
            <a:ext cx="731452" cy="466692"/>
            <a:chOff x="1567" y="1303444"/>
            <a:chExt cx="731452" cy="624655"/>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403" name="Скругленный прямоугольник 402"/>
            <p:cNvSpPr/>
            <p:nvPr/>
          </p:nvSpPr>
          <p:spPr>
            <a:xfrm>
              <a:off x="156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04" name="Скругленный прямоугольник 4"/>
            <p:cNvSpPr/>
            <p:nvPr/>
          </p:nvSpPr>
          <p:spPr>
            <a:xfrm>
              <a:off x="1986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44</a:t>
              </a:r>
            </a:p>
          </p:txBody>
        </p:sp>
      </p:grpSp>
      <p:grpSp>
        <p:nvGrpSpPr>
          <p:cNvPr id="391" name="Группа 390"/>
          <p:cNvGrpSpPr/>
          <p:nvPr/>
        </p:nvGrpSpPr>
        <p:grpSpPr>
          <a:xfrm>
            <a:off x="6000672" y="5988730"/>
            <a:ext cx="731452" cy="466692"/>
            <a:chOff x="794462" y="1303444"/>
            <a:chExt cx="731452" cy="62465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401" name="Скругленный прямоугольник 400"/>
            <p:cNvSpPr/>
            <p:nvPr/>
          </p:nvSpPr>
          <p:spPr>
            <a:xfrm>
              <a:off x="79446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02" name="Скругленный прямоугольник 6"/>
            <p:cNvSpPr/>
            <p:nvPr/>
          </p:nvSpPr>
          <p:spPr>
            <a:xfrm>
              <a:off x="81275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41</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92" name="Группа 391"/>
          <p:cNvGrpSpPr/>
          <p:nvPr/>
        </p:nvGrpSpPr>
        <p:grpSpPr>
          <a:xfrm>
            <a:off x="6793567" y="5988730"/>
            <a:ext cx="731452" cy="466692"/>
            <a:chOff x="158735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99" name="Скругленный прямоугольник 398"/>
            <p:cNvSpPr/>
            <p:nvPr/>
          </p:nvSpPr>
          <p:spPr>
            <a:xfrm>
              <a:off x="158735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00" name="Скругленный прямоугольник 8"/>
            <p:cNvSpPr/>
            <p:nvPr/>
          </p:nvSpPr>
          <p:spPr>
            <a:xfrm>
              <a:off x="160565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393" name="Группа 392"/>
          <p:cNvGrpSpPr/>
          <p:nvPr/>
        </p:nvGrpSpPr>
        <p:grpSpPr>
          <a:xfrm>
            <a:off x="7586462" y="5988730"/>
            <a:ext cx="731452" cy="466692"/>
            <a:chOff x="2380252"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97" name="Скругленный прямоугольник 396"/>
            <p:cNvSpPr/>
            <p:nvPr/>
          </p:nvSpPr>
          <p:spPr>
            <a:xfrm>
              <a:off x="2380252"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98" name="Скругленный прямоугольник 10"/>
            <p:cNvSpPr/>
            <p:nvPr/>
          </p:nvSpPr>
          <p:spPr>
            <a:xfrm>
              <a:off x="2398548"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65</a:t>
              </a:r>
            </a:p>
          </p:txBody>
        </p:sp>
      </p:grpSp>
      <p:grpSp>
        <p:nvGrpSpPr>
          <p:cNvPr id="394" name="Группа 393"/>
          <p:cNvGrpSpPr/>
          <p:nvPr/>
        </p:nvGrpSpPr>
        <p:grpSpPr>
          <a:xfrm>
            <a:off x="8379357" y="5988730"/>
            <a:ext cx="731452" cy="466692"/>
            <a:chOff x="3173147" y="130344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395" name="Скругленный прямоугольник 394"/>
            <p:cNvSpPr/>
            <p:nvPr/>
          </p:nvSpPr>
          <p:spPr>
            <a:xfrm>
              <a:off x="3173147" y="130344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96" name="Скругленный прямоугольник 12"/>
            <p:cNvSpPr/>
            <p:nvPr/>
          </p:nvSpPr>
          <p:spPr>
            <a:xfrm>
              <a:off x="3191443" y="132174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405" name="Группа 404"/>
          <p:cNvGrpSpPr/>
          <p:nvPr/>
        </p:nvGrpSpPr>
        <p:grpSpPr>
          <a:xfrm>
            <a:off x="5197627" y="1793124"/>
            <a:ext cx="731452" cy="624655"/>
            <a:chOff x="1567" y="652434"/>
            <a:chExt cx="731452" cy="624655"/>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grpSpPr>
        <p:sp>
          <p:nvSpPr>
            <p:cNvPr id="418" name="Скругленный прямоугольник 417"/>
            <p:cNvSpPr/>
            <p:nvPr/>
          </p:nvSpPr>
          <p:spPr>
            <a:xfrm>
              <a:off x="1567" y="65243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19" name="Скругленный прямоугольник 4"/>
            <p:cNvSpPr/>
            <p:nvPr/>
          </p:nvSpPr>
          <p:spPr>
            <a:xfrm>
              <a:off x="19863" y="67073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406" name="Группа 405"/>
          <p:cNvGrpSpPr/>
          <p:nvPr/>
        </p:nvGrpSpPr>
        <p:grpSpPr>
          <a:xfrm>
            <a:off x="5990522" y="1793124"/>
            <a:ext cx="731452" cy="624655"/>
            <a:chOff x="794462" y="652434"/>
            <a:chExt cx="731452" cy="624655"/>
          </a:xfr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grpSpPr>
        <p:sp>
          <p:nvSpPr>
            <p:cNvPr id="416" name="Скругленный прямоугольник 415"/>
            <p:cNvSpPr/>
            <p:nvPr/>
          </p:nvSpPr>
          <p:spPr>
            <a:xfrm>
              <a:off x="794462" y="65243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17" name="Скругленный прямоугольник 6"/>
            <p:cNvSpPr/>
            <p:nvPr/>
          </p:nvSpPr>
          <p:spPr>
            <a:xfrm>
              <a:off x="812758" y="67073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407" name="Группа 406"/>
          <p:cNvGrpSpPr/>
          <p:nvPr/>
        </p:nvGrpSpPr>
        <p:grpSpPr>
          <a:xfrm>
            <a:off x="6783417" y="1793124"/>
            <a:ext cx="731452" cy="624655"/>
            <a:chOff x="1587357" y="65243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414" name="Скругленный прямоугольник 413"/>
            <p:cNvSpPr/>
            <p:nvPr/>
          </p:nvSpPr>
          <p:spPr>
            <a:xfrm>
              <a:off x="1587357" y="65243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15" name="Скругленный прямоугольник 8"/>
            <p:cNvSpPr/>
            <p:nvPr/>
          </p:nvSpPr>
          <p:spPr>
            <a:xfrm>
              <a:off x="1605653" y="67073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408" name="Группа 407"/>
          <p:cNvGrpSpPr/>
          <p:nvPr/>
        </p:nvGrpSpPr>
        <p:grpSpPr>
          <a:xfrm>
            <a:off x="7576312" y="1793124"/>
            <a:ext cx="731452" cy="624655"/>
            <a:chOff x="2380252" y="65243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412" name="Скругленный прямоугольник 411"/>
            <p:cNvSpPr/>
            <p:nvPr/>
          </p:nvSpPr>
          <p:spPr>
            <a:xfrm>
              <a:off x="2380252" y="65243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13" name="Скругленный прямоугольник 10"/>
            <p:cNvSpPr/>
            <p:nvPr/>
          </p:nvSpPr>
          <p:spPr>
            <a:xfrm>
              <a:off x="2398548" y="67073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409" name="Группа 408"/>
          <p:cNvGrpSpPr/>
          <p:nvPr/>
        </p:nvGrpSpPr>
        <p:grpSpPr>
          <a:xfrm>
            <a:off x="8369207" y="1793124"/>
            <a:ext cx="731452" cy="624655"/>
            <a:chOff x="3173147" y="652434"/>
            <a:chExt cx="731452" cy="624655"/>
          </a:xfr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grpSpPr>
        <p:sp>
          <p:nvSpPr>
            <p:cNvPr id="410" name="Скругленный прямоугольник 409"/>
            <p:cNvSpPr/>
            <p:nvPr/>
          </p:nvSpPr>
          <p:spPr>
            <a:xfrm>
              <a:off x="3173147" y="652434"/>
              <a:ext cx="731452" cy="624655"/>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11" name="Скругленный прямоугольник 12"/>
            <p:cNvSpPr/>
            <p:nvPr/>
          </p:nvSpPr>
          <p:spPr>
            <a:xfrm>
              <a:off x="3191443" y="670730"/>
              <a:ext cx="694860" cy="5880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grpSp>
      <p:sp>
        <p:nvSpPr>
          <p:cNvPr id="156"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Развитие транспортной системы Чувашской Республики»</a:t>
            </a:r>
          </a:p>
        </p:txBody>
      </p:sp>
      <p:cxnSp>
        <p:nvCxnSpPr>
          <p:cNvPr id="157" name="Прямая соединительная линия 15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8" name="TextBox 15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50024299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4516" y="4293096"/>
            <a:ext cx="1944216" cy="3610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0791" y="4662186"/>
            <a:ext cx="1512168" cy="5040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dirty="0">
              <a:solidFill>
                <a:schemeClr val="tx1"/>
              </a:solidFill>
              <a:latin typeface="Times New Roman" panose="02020603050405020304" pitchFamily="18" charset="0"/>
              <a:cs typeface="Times New Roman" panose="02020603050405020304" pitchFamily="18" charset="0"/>
            </a:endParaRPr>
          </a:p>
        </p:txBody>
      </p:sp>
      <p:sp>
        <p:nvSpPr>
          <p:cNvPr id="40" name="Прямоугольник 39"/>
          <p:cNvSpPr/>
          <p:nvPr/>
        </p:nvSpPr>
        <p:spPr>
          <a:xfrm>
            <a:off x="107504" y="6230638"/>
            <a:ext cx="4104456" cy="400110"/>
          </a:xfrm>
          <a:prstGeom prst="rect">
            <a:avLst/>
          </a:prstGeom>
        </p:spPr>
        <p:txBody>
          <a:bodyPr wrap="square">
            <a:spAutoFit/>
          </a:bodyPr>
          <a:lstStyle/>
          <a:p>
            <a:endParaRPr lang="ru-RU" sz="1000" i="1" dirty="0">
              <a:latin typeface="Times New Roman" panose="02020603050405020304" pitchFamily="18" charset="0"/>
              <a:cs typeface="Times New Roman" panose="02020603050405020304" pitchFamily="18" charset="0"/>
            </a:endParaRPr>
          </a:p>
          <a:p>
            <a:endParaRPr lang="ru-RU" sz="1000" i="1" dirty="0">
              <a:latin typeface="Times New Roman" panose="02020603050405020304" pitchFamily="18" charset="0"/>
              <a:cs typeface="Times New Roman" panose="02020603050405020304" pitchFamily="18" charset="0"/>
            </a:endParaRPr>
          </a:p>
        </p:txBody>
      </p:sp>
      <p:sp>
        <p:nvSpPr>
          <p:cNvPr id="5" name="Скругленный прямоугольник 4"/>
          <p:cNvSpPr/>
          <p:nvPr/>
        </p:nvSpPr>
        <p:spPr>
          <a:xfrm>
            <a:off x="152337" y="764704"/>
            <a:ext cx="6152412" cy="136815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400" dirty="0" smtClean="0">
                <a:solidFill>
                  <a:schemeClr val="tx1"/>
                </a:solidFill>
                <a:latin typeface="Times New Roman" panose="02020603050405020304" pitchFamily="18" charset="0"/>
                <a:cs typeface="Times New Roman" panose="02020603050405020304" pitchFamily="18" charset="0"/>
              </a:rPr>
              <a:t> </a:t>
            </a: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создание условий для развития жилищного сектора экономики и повышения уровня обеспеченности населения Чувашской Республики жильем;</a:t>
            </a: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создание </a:t>
            </a:r>
            <a:r>
              <a:rPr lang="ru-RU" sz="1200" dirty="0" smtClean="0">
                <a:solidFill>
                  <a:schemeClr val="tx1"/>
                </a:solidFill>
                <a:latin typeface="Times New Roman" panose="02020603050405020304" pitchFamily="18" charset="0"/>
                <a:cs typeface="Times New Roman" panose="02020603050405020304" pitchFamily="18" charset="0"/>
              </a:rPr>
              <a:t>механизмов </a:t>
            </a:r>
            <a:r>
              <a:rPr lang="ru-RU" sz="1200" dirty="0">
                <a:solidFill>
                  <a:schemeClr val="tx1"/>
                </a:solidFill>
                <a:latin typeface="Times New Roman" panose="02020603050405020304" pitchFamily="18" charset="0"/>
                <a:cs typeface="Times New Roman" panose="02020603050405020304" pitchFamily="18" charset="0"/>
              </a:rPr>
              <a:t>обеспечения земельных участков под жилищное строительство коммунальной инфраструктурой</a:t>
            </a:r>
            <a:r>
              <a:rPr lang="ru-RU" sz="12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обеспечение доступности жилья и качества </a:t>
            </a:r>
            <a:r>
              <a:rPr lang="ru-RU" sz="1200" dirty="0" smtClean="0">
                <a:solidFill>
                  <a:schemeClr val="tx1"/>
                </a:solidFill>
                <a:latin typeface="Times New Roman" panose="02020603050405020304" pitchFamily="18" charset="0"/>
                <a:cs typeface="Times New Roman" panose="02020603050405020304" pitchFamily="18" charset="0"/>
              </a:rPr>
              <a:t>жилищно-коммунальных </a:t>
            </a:r>
            <a:r>
              <a:rPr lang="ru-RU" sz="1200" dirty="0">
                <a:solidFill>
                  <a:schemeClr val="tx1"/>
                </a:solidFill>
                <a:latin typeface="Times New Roman" panose="02020603050405020304" pitchFamily="18" charset="0"/>
                <a:cs typeface="Times New Roman" panose="02020603050405020304" pitchFamily="18" charset="0"/>
              </a:rPr>
              <a:t>услуг</a:t>
            </a:r>
            <a:r>
              <a:rPr lang="ru-RU" sz="1200" dirty="0" smtClean="0">
                <a:solidFill>
                  <a:schemeClr val="tx1"/>
                </a:solidFill>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v"/>
            </a:pPr>
            <a:r>
              <a:rPr lang="ru-RU" sz="1200" dirty="0">
                <a:solidFill>
                  <a:schemeClr val="tx1"/>
                </a:solidFill>
                <a:latin typeface="Times New Roman" panose="02020603050405020304" pitchFamily="18" charset="0"/>
                <a:cs typeface="Times New Roman" panose="02020603050405020304" pitchFamily="18" charset="0"/>
              </a:rPr>
              <a:t>повышение качества и энергоэффективности жилищного </a:t>
            </a:r>
            <a:r>
              <a:rPr lang="ru-RU" sz="1200" dirty="0" smtClean="0">
                <a:solidFill>
                  <a:schemeClr val="tx1"/>
                </a:solidFill>
                <a:latin typeface="Times New Roman" panose="02020603050405020304" pitchFamily="18" charset="0"/>
                <a:cs typeface="Times New Roman" panose="02020603050405020304" pitchFamily="18" charset="0"/>
              </a:rPr>
              <a:t>фонда</a:t>
            </a:r>
            <a:endParaRPr lang="ru-RU" sz="1200" dirty="0">
              <a:solidFill>
                <a:schemeClr val="tx1"/>
              </a:solidFill>
              <a:latin typeface="Times New Roman" panose="02020603050405020304" pitchFamily="18" charset="0"/>
              <a:cs typeface="Times New Roman" panose="02020603050405020304" pitchFamily="18" charset="0"/>
            </a:endParaRPr>
          </a:p>
        </p:txBody>
      </p:sp>
      <p:graphicFrame>
        <p:nvGraphicFramePr>
          <p:cNvPr id="12" name="Диаграмма 11"/>
          <p:cNvGraphicFramePr>
            <a:graphicFrameLocks/>
          </p:cNvGraphicFramePr>
          <p:nvPr>
            <p:extLst>
              <p:ext uri="{D42A27DB-BD31-4B8C-83A1-F6EECF244321}">
                <p14:modId xmlns:p14="http://schemas.microsoft.com/office/powerpoint/2010/main" val="4077309564"/>
              </p:ext>
            </p:extLst>
          </p:nvPr>
        </p:nvGraphicFramePr>
        <p:xfrm>
          <a:off x="147780" y="3356992"/>
          <a:ext cx="45719" cy="3384376"/>
        </p:xfrm>
        <a:graphic>
          <a:graphicData uri="http://schemas.openxmlformats.org/drawingml/2006/chart">
            <c:chart xmlns:c="http://schemas.openxmlformats.org/drawingml/2006/chart" xmlns:r="http://schemas.openxmlformats.org/officeDocument/2006/relationships" r:id="rId3"/>
          </a:graphicData>
        </a:graphic>
      </p:graphicFrame>
      <p:pic>
        <p:nvPicPr>
          <p:cNvPr id="65" name="Picture 2" descr="T:\Госдолг\АЛЕНА\картинки\709987255.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5352" y="698699"/>
            <a:ext cx="2306089" cy="15001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5" name="Полилиния 24"/>
          <p:cNvSpPr/>
          <p:nvPr/>
        </p:nvSpPr>
        <p:spPr>
          <a:xfrm>
            <a:off x="4357135" y="2207750"/>
            <a:ext cx="4725750" cy="340773"/>
          </a:xfrm>
          <a:custGeom>
            <a:avLst/>
            <a:gdLst>
              <a:gd name="connsiteX0" fmla="*/ 0 w 3933156"/>
              <a:gd name="connsiteY0" fmla="*/ 47719 h 477185"/>
              <a:gd name="connsiteX1" fmla="*/ 47719 w 3933156"/>
              <a:gd name="connsiteY1" fmla="*/ 0 h 477185"/>
              <a:gd name="connsiteX2" fmla="*/ 3885438 w 3933156"/>
              <a:gd name="connsiteY2" fmla="*/ 0 h 477185"/>
              <a:gd name="connsiteX3" fmla="*/ 3933157 w 3933156"/>
              <a:gd name="connsiteY3" fmla="*/ 47719 h 477185"/>
              <a:gd name="connsiteX4" fmla="*/ 3933156 w 3933156"/>
              <a:gd name="connsiteY4" fmla="*/ 429467 h 477185"/>
              <a:gd name="connsiteX5" fmla="*/ 3885437 w 3933156"/>
              <a:gd name="connsiteY5" fmla="*/ 477186 h 477185"/>
              <a:gd name="connsiteX6" fmla="*/ 47719 w 3933156"/>
              <a:gd name="connsiteY6" fmla="*/ 477185 h 477185"/>
              <a:gd name="connsiteX7" fmla="*/ 0 w 3933156"/>
              <a:gd name="connsiteY7" fmla="*/ 429466 h 477185"/>
              <a:gd name="connsiteX8" fmla="*/ 0 w 3933156"/>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33156" h="477185">
                <a:moveTo>
                  <a:pt x="0" y="47719"/>
                </a:moveTo>
                <a:cubicBezTo>
                  <a:pt x="0" y="21365"/>
                  <a:pt x="21365" y="0"/>
                  <a:pt x="47719" y="0"/>
                </a:cubicBezTo>
                <a:lnTo>
                  <a:pt x="3885438" y="0"/>
                </a:lnTo>
                <a:cubicBezTo>
                  <a:pt x="3911792" y="0"/>
                  <a:pt x="3933157" y="21365"/>
                  <a:pt x="3933157" y="47719"/>
                </a:cubicBezTo>
                <a:cubicBezTo>
                  <a:pt x="3933157" y="174968"/>
                  <a:pt x="3933156" y="302218"/>
                  <a:pt x="3933156" y="429467"/>
                </a:cubicBezTo>
                <a:cubicBezTo>
                  <a:pt x="3933156" y="455821"/>
                  <a:pt x="3911791" y="477186"/>
                  <a:pt x="3885437"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b="1" i="1" kern="1200" dirty="0" smtClean="0">
                <a:solidFill>
                  <a:schemeClr val="tx1"/>
                </a:solidFill>
                <a:latin typeface="Times New Roman" panose="02020603050405020304" pitchFamily="18" charset="0"/>
                <a:cs typeface="Times New Roman" panose="02020603050405020304" pitchFamily="18" charset="0"/>
              </a:rPr>
              <a:t>Расходы в разрезе подпрограмм в 2016 г., млн. руб.</a:t>
            </a:r>
          </a:p>
        </p:txBody>
      </p:sp>
      <p:sp>
        <p:nvSpPr>
          <p:cNvPr id="26" name="Полилиния 25"/>
          <p:cNvSpPr/>
          <p:nvPr/>
        </p:nvSpPr>
        <p:spPr>
          <a:xfrm>
            <a:off x="4348751" y="2916000"/>
            <a:ext cx="3361261"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Обеспечение комфортных условий проживания граждан</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4357219" y="3708000"/>
            <a:ext cx="3378029" cy="21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Энергосбережение</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4340368" y="4536000"/>
            <a:ext cx="3378029"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lvl="0" algn="ctr" defTabSz="533400">
              <a:lnSpc>
                <a:spcPct val="90000"/>
              </a:lnSpc>
              <a:spcAft>
                <a:spcPct val="35000"/>
              </a:spcAft>
            </a:pPr>
            <a:r>
              <a:rPr lang="ru-RU" sz="1100" dirty="0" smtClean="0">
                <a:solidFill>
                  <a:schemeClr val="tx1"/>
                </a:solidFill>
                <a:latin typeface="Times New Roman" panose="02020603050405020304" pitchFamily="18" charset="0"/>
                <a:cs typeface="Times New Roman" panose="02020603050405020304" pitchFamily="18" charset="0"/>
              </a:rPr>
              <a:t>Обеспечение населения Чувашской Республики качественной питьевой водой</a:t>
            </a:r>
            <a:endParaRPr lang="ru-RU" sz="1100" dirty="0">
              <a:solidFill>
                <a:schemeClr val="tx1"/>
              </a:solidFill>
              <a:latin typeface="Times New Roman" panose="02020603050405020304" pitchFamily="18" charset="0"/>
              <a:cs typeface="Times New Roman" panose="02020603050405020304" pitchFamily="18" charset="0"/>
            </a:endParaRPr>
          </a:p>
        </p:txBody>
      </p:sp>
      <p:sp>
        <p:nvSpPr>
          <p:cNvPr id="32" name="Полилиния 31"/>
          <p:cNvSpPr/>
          <p:nvPr/>
        </p:nvSpPr>
        <p:spPr>
          <a:xfrm>
            <a:off x="8466513" y="2916000"/>
            <a:ext cx="61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54,0</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3" name="Полилиния 32"/>
          <p:cNvSpPr/>
          <p:nvPr/>
        </p:nvSpPr>
        <p:spPr>
          <a:xfrm>
            <a:off x="8460431" y="3708000"/>
            <a:ext cx="612000" cy="216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16,1</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4" name="Полилиния 33"/>
          <p:cNvSpPr/>
          <p:nvPr/>
        </p:nvSpPr>
        <p:spPr>
          <a:xfrm>
            <a:off x="8460432" y="4536000"/>
            <a:ext cx="612000" cy="360000"/>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dirty="0" smtClean="0">
                <a:solidFill>
                  <a:schemeClr val="tx1"/>
                </a:solidFill>
                <a:latin typeface="Times New Roman" panose="02020603050405020304" pitchFamily="18" charset="0"/>
                <a:cs typeface="Times New Roman" panose="02020603050405020304" pitchFamily="18" charset="0"/>
              </a:rPr>
              <a:t>4,9</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4357136" y="3312000"/>
            <a:ext cx="3361261"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Государственная поддержка молодых семей в решении жилищной проблемы</a:t>
            </a:r>
          </a:p>
        </p:txBody>
      </p:sp>
      <p:sp>
        <p:nvSpPr>
          <p:cNvPr id="39" name="Полилиния 38"/>
          <p:cNvSpPr/>
          <p:nvPr/>
        </p:nvSpPr>
        <p:spPr>
          <a:xfrm>
            <a:off x="4340368" y="3960000"/>
            <a:ext cx="3378029" cy="288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Государственная поддержка строительства </a:t>
            </a:r>
            <a:r>
              <a:rPr lang="ru-RU" sz="1100" dirty="0" smtClean="0">
                <a:solidFill>
                  <a:schemeClr val="tx1"/>
                </a:solidFill>
                <a:latin typeface="Times New Roman" panose="02020603050405020304" pitchFamily="18" charset="0"/>
                <a:cs typeface="Times New Roman" panose="02020603050405020304" pitchFamily="18" charset="0"/>
              </a:rPr>
              <a:t>жилья*</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2" name="Полилиния 41"/>
          <p:cNvSpPr/>
          <p:nvPr/>
        </p:nvSpPr>
        <p:spPr>
          <a:xfrm>
            <a:off x="4357219" y="4932000"/>
            <a:ext cx="3361178" cy="360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9696" tIns="59696" rIns="59696" bIns="59696" numCol="1" spcCol="1270" anchor="ctr" anchorCtr="0">
            <a:noAutofit/>
          </a:bodyPr>
          <a:lstStyle/>
          <a:p>
            <a:pPr lvl="0" algn="ctr" defTabSz="53340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Обеспечение жилыми помещениями детей-сирот и детей, оставшихся без попечения родителей</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4357219" y="5328000"/>
            <a:ext cx="3361178" cy="288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Модернизация коммунальной </a:t>
            </a:r>
            <a:r>
              <a:rPr lang="ru-RU" sz="1100" dirty="0" smtClean="0">
                <a:solidFill>
                  <a:schemeClr val="tx1"/>
                </a:solidFill>
                <a:latin typeface="Times New Roman" panose="02020603050405020304" pitchFamily="18" charset="0"/>
                <a:cs typeface="Times New Roman" panose="02020603050405020304" pitchFamily="18" charset="0"/>
              </a:rPr>
              <a:t>инфраструктуры</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456828" y="3312000"/>
            <a:ext cx="61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391,9</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9" name="Полилиния 48"/>
          <p:cNvSpPr/>
          <p:nvPr/>
        </p:nvSpPr>
        <p:spPr>
          <a:xfrm>
            <a:off x="8460430" y="3960000"/>
            <a:ext cx="612000" cy="288000"/>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534,1</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460431" y="4932000"/>
            <a:ext cx="612000" cy="360000"/>
          </a:xfrm>
          <a:custGeom>
            <a:avLst/>
            <a:gdLst>
              <a:gd name="connsiteX0" fmla="*/ 0 w 720355"/>
              <a:gd name="connsiteY0" fmla="*/ 47719 h 477185"/>
              <a:gd name="connsiteX1" fmla="*/ 47719 w 720355"/>
              <a:gd name="connsiteY1" fmla="*/ 0 h 477185"/>
              <a:gd name="connsiteX2" fmla="*/ 672637 w 720355"/>
              <a:gd name="connsiteY2" fmla="*/ 0 h 477185"/>
              <a:gd name="connsiteX3" fmla="*/ 720356 w 720355"/>
              <a:gd name="connsiteY3" fmla="*/ 47719 h 477185"/>
              <a:gd name="connsiteX4" fmla="*/ 720355 w 720355"/>
              <a:gd name="connsiteY4" fmla="*/ 429467 h 477185"/>
              <a:gd name="connsiteX5" fmla="*/ 672636 w 720355"/>
              <a:gd name="connsiteY5" fmla="*/ 477186 h 477185"/>
              <a:gd name="connsiteX6" fmla="*/ 47719 w 720355"/>
              <a:gd name="connsiteY6" fmla="*/ 477185 h 477185"/>
              <a:gd name="connsiteX7" fmla="*/ 0 w 720355"/>
              <a:gd name="connsiteY7" fmla="*/ 429466 h 477185"/>
              <a:gd name="connsiteX8" fmla="*/ 0 w 72035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5" h="477185">
                <a:moveTo>
                  <a:pt x="0" y="47719"/>
                </a:moveTo>
                <a:cubicBezTo>
                  <a:pt x="0" y="21365"/>
                  <a:pt x="21365" y="0"/>
                  <a:pt x="47719" y="0"/>
                </a:cubicBezTo>
                <a:lnTo>
                  <a:pt x="672637" y="0"/>
                </a:lnTo>
                <a:cubicBezTo>
                  <a:pt x="698991" y="0"/>
                  <a:pt x="720356" y="21365"/>
                  <a:pt x="720356" y="47719"/>
                </a:cubicBezTo>
                <a:cubicBezTo>
                  <a:pt x="720356" y="174968"/>
                  <a:pt x="720355" y="302218"/>
                  <a:pt x="720355" y="429467"/>
                </a:cubicBezTo>
                <a:cubicBezTo>
                  <a:pt x="720355" y="455821"/>
                  <a:pt x="698990" y="477186"/>
                  <a:pt x="67263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107,6</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2" name="Полилиния 51"/>
          <p:cNvSpPr/>
          <p:nvPr/>
        </p:nvSpPr>
        <p:spPr>
          <a:xfrm>
            <a:off x="8460432" y="5328000"/>
            <a:ext cx="612000" cy="288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142,3</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6" name="TextBox 55"/>
          <p:cNvSpPr txBox="1"/>
          <p:nvPr/>
        </p:nvSpPr>
        <p:spPr>
          <a:xfrm>
            <a:off x="152337" y="2277271"/>
            <a:ext cx="4209357" cy="323165"/>
          </a:xfrm>
          <a:prstGeom prst="rect">
            <a:avLst/>
          </a:prstGeom>
          <a:noFill/>
        </p:spPr>
        <p:txBody>
          <a:bodyPr wrap="none" rtlCol="0">
            <a:spAutoFit/>
          </a:bodyPr>
          <a:lstStyle/>
          <a:p>
            <a:r>
              <a:rPr lang="ru-RU" sz="15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500" b="1" dirty="0">
              <a:latin typeface="Times New Roman" panose="02020603050405020304" pitchFamily="18" charset="0"/>
              <a:cs typeface="Times New Roman" panose="02020603050405020304" pitchFamily="18" charset="0"/>
            </a:endParaRPr>
          </a:p>
        </p:txBody>
      </p:sp>
      <p:graphicFrame>
        <p:nvGraphicFramePr>
          <p:cNvPr id="57" name="Диаграмма 56"/>
          <p:cNvGraphicFramePr>
            <a:graphicFrameLocks/>
          </p:cNvGraphicFramePr>
          <p:nvPr>
            <p:extLst>
              <p:ext uri="{D42A27DB-BD31-4B8C-83A1-F6EECF244321}">
                <p14:modId xmlns:p14="http://schemas.microsoft.com/office/powerpoint/2010/main" val="402299457"/>
              </p:ext>
            </p:extLst>
          </p:nvPr>
        </p:nvGraphicFramePr>
        <p:xfrm>
          <a:off x="156895" y="2645228"/>
          <a:ext cx="4055065" cy="3073700"/>
        </p:xfrm>
        <a:graphic>
          <a:graphicData uri="http://schemas.openxmlformats.org/drawingml/2006/chart">
            <c:chart xmlns:c="http://schemas.openxmlformats.org/drawingml/2006/chart" xmlns:r="http://schemas.openxmlformats.org/officeDocument/2006/relationships" r:id="rId5"/>
          </a:graphicData>
        </a:graphic>
      </p:graphicFrame>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66</a:t>
            </a:fld>
            <a:endParaRPr lang="ru-RU" dirty="0"/>
          </a:p>
        </p:txBody>
      </p:sp>
      <p:sp>
        <p:nvSpPr>
          <p:cNvPr id="29" name="Полилиния 28"/>
          <p:cNvSpPr/>
          <p:nvPr/>
        </p:nvSpPr>
        <p:spPr>
          <a:xfrm>
            <a:off x="4340368" y="5652000"/>
            <a:ext cx="3378029" cy="288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Обеспечение реализации государственной программы</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0" name="Полилиния 29"/>
          <p:cNvSpPr/>
          <p:nvPr/>
        </p:nvSpPr>
        <p:spPr>
          <a:xfrm>
            <a:off x="8460432" y="5652000"/>
            <a:ext cx="612000" cy="288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70,1</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4331984" y="5976000"/>
            <a:ext cx="3386413" cy="396000"/>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dirty="0">
                <a:solidFill>
                  <a:schemeClr val="tx1"/>
                </a:solidFill>
                <a:latin typeface="Times New Roman" panose="02020603050405020304" pitchFamily="18" charset="0"/>
                <a:cs typeface="Times New Roman" panose="02020603050405020304" pitchFamily="18" charset="0"/>
              </a:rPr>
              <a:t>Республиканская адресная программа </a:t>
            </a:r>
            <a:r>
              <a:rPr lang="ru-RU" sz="1100" dirty="0" smtClean="0">
                <a:solidFill>
                  <a:schemeClr val="tx1"/>
                </a:solidFill>
                <a:latin typeface="Times New Roman" panose="02020603050405020304" pitchFamily="18" charset="0"/>
                <a:cs typeface="Times New Roman" panose="02020603050405020304" pitchFamily="18" charset="0"/>
              </a:rPr>
              <a:t>«Переселение </a:t>
            </a:r>
            <a:r>
              <a:rPr lang="ru-RU" sz="1100" dirty="0">
                <a:solidFill>
                  <a:schemeClr val="tx1"/>
                </a:solidFill>
                <a:latin typeface="Times New Roman" panose="02020603050405020304" pitchFamily="18" charset="0"/>
                <a:cs typeface="Times New Roman" panose="02020603050405020304" pitchFamily="18" charset="0"/>
              </a:rPr>
              <a:t>граждан из аварийного </a:t>
            </a:r>
            <a:r>
              <a:rPr lang="ru-RU" sz="1100" dirty="0" smtClean="0">
                <a:solidFill>
                  <a:schemeClr val="tx1"/>
                </a:solidFill>
                <a:latin typeface="Times New Roman" panose="02020603050405020304" pitchFamily="18" charset="0"/>
                <a:cs typeface="Times New Roman" panose="02020603050405020304" pitchFamily="18" charset="0"/>
              </a:rPr>
              <a:t>жил. фонда»**</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35" name="Полилиния 34"/>
          <p:cNvSpPr/>
          <p:nvPr/>
        </p:nvSpPr>
        <p:spPr>
          <a:xfrm>
            <a:off x="8460431" y="5976000"/>
            <a:ext cx="612000" cy="396000"/>
          </a:xfrm>
          <a:custGeom>
            <a:avLst/>
            <a:gdLst>
              <a:gd name="connsiteX0" fmla="*/ 0 w 720364"/>
              <a:gd name="connsiteY0" fmla="*/ 47719 h 477185"/>
              <a:gd name="connsiteX1" fmla="*/ 47719 w 720364"/>
              <a:gd name="connsiteY1" fmla="*/ 0 h 477185"/>
              <a:gd name="connsiteX2" fmla="*/ 672646 w 720364"/>
              <a:gd name="connsiteY2" fmla="*/ 0 h 477185"/>
              <a:gd name="connsiteX3" fmla="*/ 720365 w 720364"/>
              <a:gd name="connsiteY3" fmla="*/ 47719 h 477185"/>
              <a:gd name="connsiteX4" fmla="*/ 720364 w 720364"/>
              <a:gd name="connsiteY4" fmla="*/ 429467 h 477185"/>
              <a:gd name="connsiteX5" fmla="*/ 672645 w 720364"/>
              <a:gd name="connsiteY5" fmla="*/ 477186 h 477185"/>
              <a:gd name="connsiteX6" fmla="*/ 47719 w 720364"/>
              <a:gd name="connsiteY6" fmla="*/ 477185 h 477185"/>
              <a:gd name="connsiteX7" fmla="*/ 0 w 720364"/>
              <a:gd name="connsiteY7" fmla="*/ 429466 h 477185"/>
              <a:gd name="connsiteX8" fmla="*/ 0 w 720364"/>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64" h="477185">
                <a:moveTo>
                  <a:pt x="0" y="47719"/>
                </a:moveTo>
                <a:cubicBezTo>
                  <a:pt x="0" y="21365"/>
                  <a:pt x="21365" y="0"/>
                  <a:pt x="47719" y="0"/>
                </a:cubicBezTo>
                <a:lnTo>
                  <a:pt x="672646" y="0"/>
                </a:lnTo>
                <a:cubicBezTo>
                  <a:pt x="699000" y="0"/>
                  <a:pt x="720365" y="21365"/>
                  <a:pt x="720365" y="47719"/>
                </a:cubicBezTo>
                <a:cubicBezTo>
                  <a:pt x="720365" y="174968"/>
                  <a:pt x="720364" y="302218"/>
                  <a:pt x="720364" y="429467"/>
                </a:cubicBezTo>
                <a:cubicBezTo>
                  <a:pt x="720364" y="455821"/>
                  <a:pt x="698999" y="477186"/>
                  <a:pt x="672645"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1 232,4</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36" name="Полилиния 35"/>
          <p:cNvSpPr/>
          <p:nvPr/>
        </p:nvSpPr>
        <p:spPr>
          <a:xfrm>
            <a:off x="7776000" y="2916000"/>
            <a:ext cx="61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54,1</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37" name="Полилиния 36"/>
          <p:cNvSpPr/>
          <p:nvPr/>
        </p:nvSpPr>
        <p:spPr>
          <a:xfrm>
            <a:off x="7776000" y="3312000"/>
            <a:ext cx="61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392,4</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1" name="Полилиния 40"/>
          <p:cNvSpPr/>
          <p:nvPr/>
        </p:nvSpPr>
        <p:spPr>
          <a:xfrm>
            <a:off x="7776000" y="3708000"/>
            <a:ext cx="612000" cy="216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16,5</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776000" y="3960000"/>
            <a:ext cx="612000" cy="28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558,0</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4" name="Полилиния 43"/>
          <p:cNvSpPr/>
          <p:nvPr/>
        </p:nvSpPr>
        <p:spPr>
          <a:xfrm>
            <a:off x="7776000" y="4536000"/>
            <a:ext cx="612000" cy="34174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4,9</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7776000" y="4932000"/>
            <a:ext cx="612000" cy="360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107,7</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47" name="Полилиния 46"/>
          <p:cNvSpPr/>
          <p:nvPr/>
        </p:nvSpPr>
        <p:spPr>
          <a:xfrm>
            <a:off x="7776000" y="5328000"/>
            <a:ext cx="612000" cy="28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142,3</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1" name="Полилиния 50"/>
          <p:cNvSpPr/>
          <p:nvPr/>
        </p:nvSpPr>
        <p:spPr>
          <a:xfrm>
            <a:off x="7776000" y="5652000"/>
            <a:ext cx="612000" cy="288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70,4</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7776000" y="5976000"/>
            <a:ext cx="612000" cy="396000"/>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200" kern="1200" dirty="0" smtClean="0">
                <a:solidFill>
                  <a:schemeClr val="tx1"/>
                </a:solidFill>
                <a:latin typeface="Times New Roman" panose="02020603050405020304" pitchFamily="18" charset="0"/>
                <a:cs typeface="Times New Roman" panose="02020603050405020304" pitchFamily="18" charset="0"/>
              </a:rPr>
              <a:t>1 444,0</a:t>
            </a:r>
            <a:endParaRPr lang="ru-RU" sz="1200"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4340366" y="4284000"/>
            <a:ext cx="3378029" cy="225475"/>
          </a:xfrm>
          <a:custGeom>
            <a:avLst/>
            <a:gdLst>
              <a:gd name="connsiteX0" fmla="*/ 0 w 2926877"/>
              <a:gd name="connsiteY0" fmla="*/ 47719 h 477185"/>
              <a:gd name="connsiteX1" fmla="*/ 47719 w 2926877"/>
              <a:gd name="connsiteY1" fmla="*/ 0 h 477185"/>
              <a:gd name="connsiteX2" fmla="*/ 2879159 w 2926877"/>
              <a:gd name="connsiteY2" fmla="*/ 0 h 477185"/>
              <a:gd name="connsiteX3" fmla="*/ 2926878 w 2926877"/>
              <a:gd name="connsiteY3" fmla="*/ 47719 h 477185"/>
              <a:gd name="connsiteX4" fmla="*/ 2926877 w 2926877"/>
              <a:gd name="connsiteY4" fmla="*/ 429467 h 477185"/>
              <a:gd name="connsiteX5" fmla="*/ 2879158 w 2926877"/>
              <a:gd name="connsiteY5" fmla="*/ 477186 h 477185"/>
              <a:gd name="connsiteX6" fmla="*/ 47719 w 2926877"/>
              <a:gd name="connsiteY6" fmla="*/ 477185 h 477185"/>
              <a:gd name="connsiteX7" fmla="*/ 0 w 2926877"/>
              <a:gd name="connsiteY7" fmla="*/ 429466 h 477185"/>
              <a:gd name="connsiteX8" fmla="*/ 0 w 2926877"/>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877" h="477185">
                <a:moveTo>
                  <a:pt x="0" y="47719"/>
                </a:moveTo>
                <a:cubicBezTo>
                  <a:pt x="0" y="21365"/>
                  <a:pt x="21365" y="0"/>
                  <a:pt x="47719" y="0"/>
                </a:cubicBezTo>
                <a:lnTo>
                  <a:pt x="2879159" y="0"/>
                </a:lnTo>
                <a:cubicBezTo>
                  <a:pt x="2905513" y="0"/>
                  <a:pt x="2926878" y="21365"/>
                  <a:pt x="2926878" y="47719"/>
                </a:cubicBezTo>
                <a:cubicBezTo>
                  <a:pt x="2926878" y="174968"/>
                  <a:pt x="2926877" y="302218"/>
                  <a:pt x="2926877" y="429467"/>
                </a:cubicBezTo>
                <a:cubicBezTo>
                  <a:pt x="2926877" y="455821"/>
                  <a:pt x="2905512" y="477186"/>
                  <a:pt x="2879158"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3506" tIns="63506" rIns="63506" bIns="63506" numCol="1" spcCol="1270" anchor="ctr" anchorCtr="0">
            <a:noAutofit/>
          </a:bodyPr>
          <a:lstStyle/>
          <a:p>
            <a:pPr lvl="0" algn="ctr" defTabSz="577850">
              <a:lnSpc>
                <a:spcPct val="90000"/>
              </a:lnSpc>
              <a:spcAft>
                <a:spcPct val="35000"/>
              </a:spcAft>
            </a:pPr>
            <a:r>
              <a:rPr lang="ru-RU" sz="1100" kern="1200" dirty="0" smtClean="0">
                <a:solidFill>
                  <a:schemeClr val="tx1"/>
                </a:solidFill>
                <a:latin typeface="Times New Roman" panose="02020603050405020304" pitchFamily="18" charset="0"/>
                <a:cs typeface="Times New Roman" panose="02020603050405020304" pitchFamily="18" charset="0"/>
              </a:rPr>
              <a:t>Кадровое обеспечение задач строительства</a:t>
            </a:r>
            <a:endParaRPr lang="ru-RU" sz="1100" kern="1200" dirty="0">
              <a:solidFill>
                <a:schemeClr val="tx1"/>
              </a:solidFill>
              <a:latin typeface="Times New Roman" panose="02020603050405020304" pitchFamily="18" charset="0"/>
              <a:cs typeface="Times New Roman" panose="02020603050405020304" pitchFamily="18" charset="0"/>
            </a:endParaRPr>
          </a:p>
        </p:txBody>
      </p:sp>
      <p:sp>
        <p:nvSpPr>
          <p:cNvPr id="55" name="Полилиния 54"/>
          <p:cNvSpPr/>
          <p:nvPr/>
        </p:nvSpPr>
        <p:spPr>
          <a:xfrm>
            <a:off x="7776000" y="4284000"/>
            <a:ext cx="612000" cy="180501"/>
          </a:xfrm>
          <a:custGeom>
            <a:avLst/>
            <a:gdLst>
              <a:gd name="connsiteX0" fmla="*/ 0 w 736665"/>
              <a:gd name="connsiteY0" fmla="*/ 47719 h 477185"/>
              <a:gd name="connsiteX1" fmla="*/ 47719 w 736665"/>
              <a:gd name="connsiteY1" fmla="*/ 0 h 477185"/>
              <a:gd name="connsiteX2" fmla="*/ 688947 w 736665"/>
              <a:gd name="connsiteY2" fmla="*/ 0 h 477185"/>
              <a:gd name="connsiteX3" fmla="*/ 736666 w 736665"/>
              <a:gd name="connsiteY3" fmla="*/ 47719 h 477185"/>
              <a:gd name="connsiteX4" fmla="*/ 736665 w 736665"/>
              <a:gd name="connsiteY4" fmla="*/ 429467 h 477185"/>
              <a:gd name="connsiteX5" fmla="*/ 688946 w 736665"/>
              <a:gd name="connsiteY5" fmla="*/ 477186 h 477185"/>
              <a:gd name="connsiteX6" fmla="*/ 47719 w 736665"/>
              <a:gd name="connsiteY6" fmla="*/ 477185 h 477185"/>
              <a:gd name="connsiteX7" fmla="*/ 0 w 736665"/>
              <a:gd name="connsiteY7" fmla="*/ 429466 h 477185"/>
              <a:gd name="connsiteX8" fmla="*/ 0 w 736665"/>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665" h="477185">
                <a:moveTo>
                  <a:pt x="0" y="47719"/>
                </a:moveTo>
                <a:cubicBezTo>
                  <a:pt x="0" y="21365"/>
                  <a:pt x="21365" y="0"/>
                  <a:pt x="47719" y="0"/>
                </a:cubicBezTo>
                <a:lnTo>
                  <a:pt x="688947" y="0"/>
                </a:lnTo>
                <a:cubicBezTo>
                  <a:pt x="715301" y="0"/>
                  <a:pt x="736666" y="21365"/>
                  <a:pt x="736666" y="47719"/>
                </a:cubicBezTo>
                <a:cubicBezTo>
                  <a:pt x="736666" y="174968"/>
                  <a:pt x="736665" y="302218"/>
                  <a:pt x="736665" y="429467"/>
                </a:cubicBezTo>
                <a:cubicBezTo>
                  <a:pt x="736665" y="455821"/>
                  <a:pt x="715300" y="477186"/>
                  <a:pt x="688946"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3"/>
          </a:lnRef>
          <a:fillRef idx="2">
            <a:schemeClr val="accent3"/>
          </a:fillRef>
          <a:effectRef idx="1">
            <a:schemeClr val="accent3"/>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0,1</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8" name="Полилиния 57"/>
          <p:cNvSpPr/>
          <p:nvPr/>
        </p:nvSpPr>
        <p:spPr>
          <a:xfrm>
            <a:off x="8476744" y="4284000"/>
            <a:ext cx="612000" cy="180502"/>
          </a:xfrm>
          <a:custGeom>
            <a:avLst/>
            <a:gdLst>
              <a:gd name="connsiteX0" fmla="*/ 0 w 720352"/>
              <a:gd name="connsiteY0" fmla="*/ 47719 h 477185"/>
              <a:gd name="connsiteX1" fmla="*/ 47719 w 720352"/>
              <a:gd name="connsiteY1" fmla="*/ 0 h 477185"/>
              <a:gd name="connsiteX2" fmla="*/ 672634 w 720352"/>
              <a:gd name="connsiteY2" fmla="*/ 0 h 477185"/>
              <a:gd name="connsiteX3" fmla="*/ 720353 w 720352"/>
              <a:gd name="connsiteY3" fmla="*/ 47719 h 477185"/>
              <a:gd name="connsiteX4" fmla="*/ 720352 w 720352"/>
              <a:gd name="connsiteY4" fmla="*/ 429467 h 477185"/>
              <a:gd name="connsiteX5" fmla="*/ 672633 w 720352"/>
              <a:gd name="connsiteY5" fmla="*/ 477186 h 477185"/>
              <a:gd name="connsiteX6" fmla="*/ 47719 w 720352"/>
              <a:gd name="connsiteY6" fmla="*/ 477185 h 477185"/>
              <a:gd name="connsiteX7" fmla="*/ 0 w 720352"/>
              <a:gd name="connsiteY7" fmla="*/ 429466 h 477185"/>
              <a:gd name="connsiteX8" fmla="*/ 0 w 720352"/>
              <a:gd name="connsiteY8" fmla="*/ 47719 h 4771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352" h="477185">
                <a:moveTo>
                  <a:pt x="0" y="47719"/>
                </a:moveTo>
                <a:cubicBezTo>
                  <a:pt x="0" y="21365"/>
                  <a:pt x="21365" y="0"/>
                  <a:pt x="47719" y="0"/>
                </a:cubicBezTo>
                <a:lnTo>
                  <a:pt x="672634" y="0"/>
                </a:lnTo>
                <a:cubicBezTo>
                  <a:pt x="698988" y="0"/>
                  <a:pt x="720353" y="21365"/>
                  <a:pt x="720353" y="47719"/>
                </a:cubicBezTo>
                <a:cubicBezTo>
                  <a:pt x="720353" y="174968"/>
                  <a:pt x="720352" y="302218"/>
                  <a:pt x="720352" y="429467"/>
                </a:cubicBezTo>
                <a:cubicBezTo>
                  <a:pt x="720352" y="455821"/>
                  <a:pt x="698987" y="477186"/>
                  <a:pt x="672633" y="477186"/>
                </a:cubicBezTo>
                <a:lnTo>
                  <a:pt x="47719" y="477185"/>
                </a:lnTo>
                <a:cubicBezTo>
                  <a:pt x="21365" y="477185"/>
                  <a:pt x="0" y="455820"/>
                  <a:pt x="0" y="429466"/>
                </a:cubicBezTo>
                <a:lnTo>
                  <a:pt x="0" y="47719"/>
                </a:lnTo>
                <a:close/>
              </a:path>
            </a:pathLst>
          </a:cu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8100000" scaled="1"/>
            <a:tileRect/>
          </a:gradFill>
          <a:ln>
            <a:noFill/>
          </a:ln>
        </p:spPr>
        <p:style>
          <a:lnRef idx="1">
            <a:schemeClr val="accent4"/>
          </a:lnRef>
          <a:fillRef idx="2">
            <a:schemeClr val="accent4"/>
          </a:fillRef>
          <a:effectRef idx="1">
            <a:schemeClr val="accent4"/>
          </a:effectRef>
          <a:fontRef idx="minor">
            <a:schemeClr val="dk1"/>
          </a:fontRef>
        </p:style>
        <p:txBody>
          <a:bodyPr spcFirstLastPara="0" vert="horz" wrap="square" lIns="63506" tIns="63506" rIns="63506" bIns="63506" numCol="1" spcCol="1270" anchor="ctr" anchorCtr="0">
            <a:noAutofit/>
          </a:bodyPr>
          <a:lstStyle/>
          <a:p>
            <a:pPr lvl="0" algn="ctr" defTabSz="577850">
              <a:lnSpc>
                <a:spcPct val="90000"/>
              </a:lnSpc>
              <a:spcBef>
                <a:spcPct val="0"/>
              </a:spcBef>
              <a:spcAft>
                <a:spcPct val="35000"/>
              </a:spcAft>
            </a:pPr>
            <a:r>
              <a:rPr lang="ru-RU" sz="1300" kern="1200" dirty="0" smtClean="0">
                <a:solidFill>
                  <a:schemeClr val="tx1"/>
                </a:solidFill>
                <a:latin typeface="Times New Roman" panose="02020603050405020304" pitchFamily="18" charset="0"/>
                <a:cs typeface="Times New Roman" panose="02020603050405020304" pitchFamily="18" charset="0"/>
              </a:rPr>
              <a:t>0,1</a:t>
            </a:r>
            <a:endParaRPr lang="ru-RU" sz="1300" kern="1200" dirty="0">
              <a:solidFill>
                <a:schemeClr val="tx1"/>
              </a:solidFill>
              <a:latin typeface="Times New Roman" panose="02020603050405020304" pitchFamily="18" charset="0"/>
              <a:cs typeface="Times New Roman" panose="02020603050405020304" pitchFamily="18" charset="0"/>
            </a:endParaRPr>
          </a:p>
        </p:txBody>
      </p:sp>
      <p:sp>
        <p:nvSpPr>
          <p:cNvPr id="59"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700" dirty="0" smtClean="0">
                <a:solidFill>
                  <a:schemeClr val="tx1"/>
                </a:solidFill>
                <a:effectLst/>
                <a:latin typeface="Times New Roman" panose="02020603050405020304" pitchFamily="18" charset="0"/>
                <a:cs typeface="Times New Roman" panose="02020603050405020304" pitchFamily="18" charset="0"/>
              </a:rPr>
              <a:t>Республики «Развитие </a:t>
            </a:r>
            <a:r>
              <a:rPr lang="ru-RU" sz="1700" dirty="0">
                <a:solidFill>
                  <a:schemeClr val="tx1"/>
                </a:solidFill>
                <a:effectLst/>
                <a:latin typeface="Times New Roman" panose="02020603050405020304" pitchFamily="18" charset="0"/>
                <a:cs typeface="Times New Roman" panose="02020603050405020304" pitchFamily="18" charset="0"/>
              </a:rPr>
              <a:t>жилищного строительства и сферы жилищно-коммунального хозяйства»</a:t>
            </a:r>
          </a:p>
        </p:txBody>
      </p:sp>
      <p:cxnSp>
        <p:nvCxnSpPr>
          <p:cNvPr id="60" name="Прямая соединительная линия 59"/>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pSp>
        <p:nvGrpSpPr>
          <p:cNvPr id="62" name="Группа 61"/>
          <p:cNvGrpSpPr/>
          <p:nvPr/>
        </p:nvGrpSpPr>
        <p:grpSpPr>
          <a:xfrm>
            <a:off x="4331984" y="2592000"/>
            <a:ext cx="3386413" cy="288000"/>
            <a:chOff x="41639" y="519237"/>
            <a:chExt cx="2842959" cy="330178"/>
          </a:xfrm>
        </p:grpSpPr>
        <p:sp>
          <p:nvSpPr>
            <p:cNvPr id="70" name="Скругленный прямоугольник 69"/>
            <p:cNvSpPr/>
            <p:nvPr/>
          </p:nvSpPr>
          <p:spPr>
            <a:xfrm>
              <a:off x="41639" y="519237"/>
              <a:ext cx="2842959" cy="33017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71" name="Скругленный прямоугольник 4"/>
            <p:cNvSpPr/>
            <p:nvPr/>
          </p:nvSpPr>
          <p:spPr>
            <a:xfrm>
              <a:off x="51310" y="528908"/>
              <a:ext cx="2823617" cy="31083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Подпрограмма</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63" name="Группа 62"/>
          <p:cNvGrpSpPr/>
          <p:nvPr/>
        </p:nvGrpSpPr>
        <p:grpSpPr>
          <a:xfrm>
            <a:off x="7750056" y="2592000"/>
            <a:ext cx="652752" cy="288000"/>
            <a:chOff x="3163001" y="519237"/>
            <a:chExt cx="761117" cy="330178"/>
          </a:xfrm>
        </p:grpSpPr>
        <p:sp>
          <p:nvSpPr>
            <p:cNvPr id="68" name="Скругленный прямоугольник 67"/>
            <p:cNvSpPr/>
            <p:nvPr/>
          </p:nvSpPr>
          <p:spPr>
            <a:xfrm>
              <a:off x="3163001" y="519237"/>
              <a:ext cx="761117" cy="33017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9" name="Скругленный прямоугольник 6"/>
            <p:cNvSpPr/>
            <p:nvPr/>
          </p:nvSpPr>
          <p:spPr>
            <a:xfrm>
              <a:off x="3172672" y="528908"/>
              <a:ext cx="741775" cy="31083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План</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grpSp>
      <p:grpSp>
        <p:nvGrpSpPr>
          <p:cNvPr id="64" name="Группа 63"/>
          <p:cNvGrpSpPr/>
          <p:nvPr/>
        </p:nvGrpSpPr>
        <p:grpSpPr>
          <a:xfrm>
            <a:off x="8456374" y="2592000"/>
            <a:ext cx="612454" cy="288000"/>
            <a:chOff x="4208564" y="519237"/>
            <a:chExt cx="687626" cy="330178"/>
          </a:xfrm>
        </p:grpSpPr>
        <p:sp>
          <p:nvSpPr>
            <p:cNvPr id="66" name="Скругленный прямоугольник 65"/>
            <p:cNvSpPr/>
            <p:nvPr/>
          </p:nvSpPr>
          <p:spPr>
            <a:xfrm>
              <a:off x="4208564" y="519237"/>
              <a:ext cx="687626" cy="330178"/>
            </a:xfrm>
            <a:prstGeom prst="roundRect">
              <a:avLst>
                <a:gd name="adj" fmla="val 10000"/>
              </a:avLst>
            </a:prstGeom>
            <a:gradFill flip="none" rotWithShape="0">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67" name="Скругленный прямоугольник 8"/>
            <p:cNvSpPr/>
            <p:nvPr/>
          </p:nvSpPr>
          <p:spPr>
            <a:xfrm>
              <a:off x="4218235" y="528908"/>
              <a:ext cx="668284" cy="31083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ru-RU" sz="1300" b="1" kern="1200" dirty="0" smtClean="0">
                  <a:solidFill>
                    <a:schemeClr val="tx1"/>
                  </a:solidFill>
                  <a:latin typeface="Times New Roman" panose="02020603050405020304" pitchFamily="18" charset="0"/>
                  <a:cs typeface="Times New Roman" panose="02020603050405020304" pitchFamily="18" charset="0"/>
                </a:rPr>
                <a:t>Факт</a:t>
              </a:r>
              <a:endParaRPr lang="ru-RU" sz="1300" b="1" kern="1200" dirty="0">
                <a:solidFill>
                  <a:schemeClr val="tx1"/>
                </a:solidFill>
                <a:latin typeface="Times New Roman" panose="02020603050405020304" pitchFamily="18" charset="0"/>
                <a:cs typeface="Times New Roman" panose="02020603050405020304" pitchFamily="18" charset="0"/>
              </a:endParaRPr>
            </a:p>
          </p:txBody>
        </p:sp>
      </p:grpSp>
      <p:sp>
        <p:nvSpPr>
          <p:cNvPr id="72" name="TextBox 71"/>
          <p:cNvSpPr txBox="1"/>
          <p:nvPr/>
        </p:nvSpPr>
        <p:spPr>
          <a:xfrm>
            <a:off x="259728" y="5829555"/>
            <a:ext cx="3810276" cy="783193"/>
          </a:xfrm>
          <a:prstGeom prst="wedgeRoundRectCallout">
            <a:avLst>
              <a:gd name="adj1" fmla="val 54594"/>
              <a:gd name="adj2" fmla="val -78190"/>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000" dirty="0" smtClean="0">
                <a:latin typeface="Times New Roman" panose="02020603050405020304" pitchFamily="18" charset="0"/>
                <a:cs typeface="Times New Roman" panose="02020603050405020304" pitchFamily="18" charset="0"/>
              </a:rPr>
              <a:t>* </a:t>
            </a:r>
            <a:r>
              <a:rPr lang="ru-RU" sz="1000" dirty="0" err="1" smtClean="0">
                <a:latin typeface="Times New Roman" panose="02020603050405020304" pitchFamily="18" charset="0"/>
                <a:cs typeface="Times New Roman" panose="02020603050405020304" pitchFamily="18" charset="0"/>
              </a:rPr>
              <a:t>неосвоение</a:t>
            </a:r>
            <a:r>
              <a:rPr lang="ru-RU" sz="1000" dirty="0" smtClean="0">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в </a:t>
            </a:r>
            <a:r>
              <a:rPr lang="ru-RU" sz="1000" dirty="0" smtClean="0">
                <a:latin typeface="Times New Roman" panose="02020603050405020304" pitchFamily="18" charset="0"/>
                <a:cs typeface="Times New Roman" panose="02020603050405020304" pitchFamily="18" charset="0"/>
              </a:rPr>
              <a:t>связи с  поздним проведением конкурсных процедур;</a:t>
            </a:r>
          </a:p>
          <a:p>
            <a:pPr algn="just"/>
            <a:r>
              <a:rPr lang="ru-RU" sz="1000" dirty="0" smtClean="0">
                <a:latin typeface="Times New Roman" panose="02020603050405020304" pitchFamily="18" charset="0"/>
                <a:cs typeface="Times New Roman" panose="02020603050405020304" pitchFamily="18" charset="0"/>
              </a:rPr>
              <a:t>** низкое освоение в связи с </a:t>
            </a:r>
            <a:r>
              <a:rPr lang="ru-RU" sz="1000" dirty="0" err="1" smtClean="0">
                <a:latin typeface="Times New Roman" panose="02020603050405020304" pitchFamily="18" charset="0"/>
                <a:cs typeface="Times New Roman" panose="02020603050405020304" pitchFamily="18" charset="0"/>
              </a:rPr>
              <a:t>непоступлением</a:t>
            </a:r>
            <a:r>
              <a:rPr lang="ru-RU" sz="1000" dirty="0" smtClean="0">
                <a:latin typeface="Times New Roman" panose="02020603050405020304" pitchFamily="18" charset="0"/>
                <a:cs typeface="Times New Roman" panose="02020603050405020304" pitchFamily="18" charset="0"/>
              </a:rPr>
              <a:t> средств Фонда содействия реформированию ЖКХ</a:t>
            </a:r>
          </a:p>
        </p:txBody>
      </p:sp>
    </p:spTree>
    <p:extLst>
      <p:ext uri="{BB962C8B-B14F-4D97-AF65-F5344CB8AC3E}">
        <p14:creationId xmlns:p14="http://schemas.microsoft.com/office/powerpoint/2010/main" val="539957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6" grpId="1"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5122519" y="1330260"/>
            <a:ext cx="3902420" cy="4026406"/>
            <a:chOff x="5132202" y="984360"/>
            <a:chExt cx="3902420" cy="4415237"/>
          </a:xfrm>
        </p:grpSpPr>
        <p:sp>
          <p:nvSpPr>
            <p:cNvPr id="7" name="Полилиния 6"/>
            <p:cNvSpPr/>
            <p:nvPr/>
          </p:nvSpPr>
          <p:spPr>
            <a:xfrm>
              <a:off x="5132202" y="984360"/>
              <a:ext cx="3902419" cy="917152"/>
            </a:xfrm>
            <a:custGeom>
              <a:avLst/>
              <a:gdLst>
                <a:gd name="connsiteX0" fmla="*/ 0 w 3902419"/>
                <a:gd name="connsiteY0" fmla="*/ 91715 h 917152"/>
                <a:gd name="connsiteX1" fmla="*/ 91715 w 3902419"/>
                <a:gd name="connsiteY1" fmla="*/ 0 h 917152"/>
                <a:gd name="connsiteX2" fmla="*/ 3810704 w 3902419"/>
                <a:gd name="connsiteY2" fmla="*/ 0 h 917152"/>
                <a:gd name="connsiteX3" fmla="*/ 3902419 w 3902419"/>
                <a:gd name="connsiteY3" fmla="*/ 91715 h 917152"/>
                <a:gd name="connsiteX4" fmla="*/ 3902419 w 3902419"/>
                <a:gd name="connsiteY4" fmla="*/ 825437 h 917152"/>
                <a:gd name="connsiteX5" fmla="*/ 3810704 w 3902419"/>
                <a:gd name="connsiteY5" fmla="*/ 917152 h 917152"/>
                <a:gd name="connsiteX6" fmla="*/ 91715 w 3902419"/>
                <a:gd name="connsiteY6" fmla="*/ 917152 h 917152"/>
                <a:gd name="connsiteX7" fmla="*/ 0 w 3902419"/>
                <a:gd name="connsiteY7" fmla="*/ 825437 h 917152"/>
                <a:gd name="connsiteX8" fmla="*/ 0 w 3902419"/>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2419" h="917152">
                  <a:moveTo>
                    <a:pt x="0" y="91715"/>
                  </a:moveTo>
                  <a:cubicBezTo>
                    <a:pt x="0" y="41062"/>
                    <a:pt x="41062" y="0"/>
                    <a:pt x="91715" y="0"/>
                  </a:cubicBezTo>
                  <a:lnTo>
                    <a:pt x="3810704" y="0"/>
                  </a:lnTo>
                  <a:cubicBezTo>
                    <a:pt x="3861357" y="0"/>
                    <a:pt x="3902419" y="41062"/>
                    <a:pt x="3902419" y="91715"/>
                  </a:cubicBezTo>
                  <a:lnTo>
                    <a:pt x="3902419" y="825437"/>
                  </a:lnTo>
                  <a:cubicBezTo>
                    <a:pt x="3902419" y="876090"/>
                    <a:pt x="3861357" y="917152"/>
                    <a:pt x="3810704" y="917152"/>
                  </a:cubicBezTo>
                  <a:lnTo>
                    <a:pt x="91715" y="917152"/>
                  </a:lnTo>
                  <a:cubicBezTo>
                    <a:pt x="41062" y="917152"/>
                    <a:pt x="0" y="876090"/>
                    <a:pt x="0" y="825437"/>
                  </a:cubicBezTo>
                  <a:lnTo>
                    <a:pt x="0" y="91715"/>
                  </a:lnTo>
                  <a:close/>
                </a:path>
              </a:pathLst>
            </a:custGeom>
          </p:spPr>
          <p:style>
            <a:lnRef idx="3">
              <a:schemeClr val="lt1"/>
            </a:lnRef>
            <a:fillRef idx="1">
              <a:schemeClr val="accent2"/>
            </a:fillRef>
            <a:effectRef idx="1">
              <a:schemeClr val="accent2"/>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accent1">
                      <a:lumMod val="50000"/>
                    </a:schemeClr>
                  </a:solidFill>
                  <a:latin typeface="Times New Roman" panose="02020603050405020304" pitchFamily="18" charset="0"/>
                  <a:cs typeface="Times New Roman" panose="02020603050405020304" pitchFamily="18" charset="0"/>
                </a:rPr>
                <a:t>Достижение значений показателей (индикаторов) </a:t>
              </a:r>
              <a:endParaRPr lang="ru-RU" sz="1400" b="1" kern="1200"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8" name="Полилиния 7"/>
            <p:cNvSpPr/>
            <p:nvPr/>
          </p:nvSpPr>
          <p:spPr>
            <a:xfrm>
              <a:off x="5179289" y="2180307"/>
              <a:ext cx="765230" cy="598676"/>
            </a:xfrm>
            <a:custGeom>
              <a:avLst/>
              <a:gdLst>
                <a:gd name="connsiteX0" fmla="*/ 0 w 1612017"/>
                <a:gd name="connsiteY0" fmla="*/ 91715 h 917152"/>
                <a:gd name="connsiteX1" fmla="*/ 91715 w 1612017"/>
                <a:gd name="connsiteY1" fmla="*/ 0 h 917152"/>
                <a:gd name="connsiteX2" fmla="*/ 1520302 w 1612017"/>
                <a:gd name="connsiteY2" fmla="*/ 0 h 917152"/>
                <a:gd name="connsiteX3" fmla="*/ 1612017 w 1612017"/>
                <a:gd name="connsiteY3" fmla="*/ 91715 h 917152"/>
                <a:gd name="connsiteX4" fmla="*/ 1612017 w 1612017"/>
                <a:gd name="connsiteY4" fmla="*/ 825437 h 917152"/>
                <a:gd name="connsiteX5" fmla="*/ 1520302 w 1612017"/>
                <a:gd name="connsiteY5" fmla="*/ 917152 h 917152"/>
                <a:gd name="connsiteX6" fmla="*/ 91715 w 1612017"/>
                <a:gd name="connsiteY6" fmla="*/ 917152 h 917152"/>
                <a:gd name="connsiteX7" fmla="*/ 0 w 1612017"/>
                <a:gd name="connsiteY7" fmla="*/ 825437 h 917152"/>
                <a:gd name="connsiteX8" fmla="*/ 0 w 1612017"/>
                <a:gd name="connsiteY8" fmla="*/ 91715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2017" h="917152">
                  <a:moveTo>
                    <a:pt x="0" y="91715"/>
                  </a:moveTo>
                  <a:cubicBezTo>
                    <a:pt x="0" y="41062"/>
                    <a:pt x="41062" y="0"/>
                    <a:pt x="91715" y="0"/>
                  </a:cubicBezTo>
                  <a:lnTo>
                    <a:pt x="1520302" y="0"/>
                  </a:lnTo>
                  <a:cubicBezTo>
                    <a:pt x="1570955" y="0"/>
                    <a:pt x="1612017" y="41062"/>
                    <a:pt x="1612017" y="91715"/>
                  </a:cubicBezTo>
                  <a:lnTo>
                    <a:pt x="1612017" y="825437"/>
                  </a:lnTo>
                  <a:cubicBezTo>
                    <a:pt x="1612017" y="876090"/>
                    <a:pt x="1570955" y="917152"/>
                    <a:pt x="1520302" y="917152"/>
                  </a:cubicBezTo>
                  <a:lnTo>
                    <a:pt x="91715" y="917152"/>
                  </a:lnTo>
                  <a:cubicBezTo>
                    <a:pt x="41062" y="917152"/>
                    <a:pt x="0" y="876090"/>
                    <a:pt x="0" y="825437"/>
                  </a:cubicBezTo>
                  <a:lnTo>
                    <a:pt x="0" y="91715"/>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0202" tIns="80202" rIns="80202" bIns="80202"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план</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9" name="Полилиния 8"/>
            <p:cNvSpPr/>
            <p:nvPr/>
          </p:nvSpPr>
          <p:spPr>
            <a:xfrm>
              <a:off x="5183119" y="2970021"/>
              <a:ext cx="770914" cy="595449"/>
            </a:xfrm>
            <a:custGeom>
              <a:avLst/>
              <a:gdLst>
                <a:gd name="connsiteX0" fmla="*/ 0 w 1605729"/>
                <a:gd name="connsiteY0" fmla="*/ 46558 h 465583"/>
                <a:gd name="connsiteX1" fmla="*/ 46558 w 1605729"/>
                <a:gd name="connsiteY1" fmla="*/ 0 h 465583"/>
                <a:gd name="connsiteX2" fmla="*/ 1559171 w 1605729"/>
                <a:gd name="connsiteY2" fmla="*/ 0 h 465583"/>
                <a:gd name="connsiteX3" fmla="*/ 1605729 w 1605729"/>
                <a:gd name="connsiteY3" fmla="*/ 46558 h 465583"/>
                <a:gd name="connsiteX4" fmla="*/ 1605729 w 1605729"/>
                <a:gd name="connsiteY4" fmla="*/ 419025 h 465583"/>
                <a:gd name="connsiteX5" fmla="*/ 1559171 w 1605729"/>
                <a:gd name="connsiteY5" fmla="*/ 465583 h 465583"/>
                <a:gd name="connsiteX6" fmla="*/ 46558 w 1605729"/>
                <a:gd name="connsiteY6" fmla="*/ 465583 h 465583"/>
                <a:gd name="connsiteX7" fmla="*/ 0 w 1605729"/>
                <a:gd name="connsiteY7" fmla="*/ 419025 h 465583"/>
                <a:gd name="connsiteX8" fmla="*/ 0 w 1605729"/>
                <a:gd name="connsiteY8" fmla="*/ 46558 h 465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5729" h="465583">
                  <a:moveTo>
                    <a:pt x="0" y="46558"/>
                  </a:moveTo>
                  <a:cubicBezTo>
                    <a:pt x="0" y="20845"/>
                    <a:pt x="20845" y="0"/>
                    <a:pt x="46558" y="0"/>
                  </a:cubicBezTo>
                  <a:lnTo>
                    <a:pt x="1559171" y="0"/>
                  </a:lnTo>
                  <a:cubicBezTo>
                    <a:pt x="1584884" y="0"/>
                    <a:pt x="1605729" y="20845"/>
                    <a:pt x="1605729" y="46558"/>
                  </a:cubicBezTo>
                  <a:lnTo>
                    <a:pt x="1605729" y="419025"/>
                  </a:lnTo>
                  <a:cubicBezTo>
                    <a:pt x="1605729" y="444738"/>
                    <a:pt x="1584884" y="465583"/>
                    <a:pt x="1559171" y="465583"/>
                  </a:cubicBezTo>
                  <a:lnTo>
                    <a:pt x="46558" y="465583"/>
                  </a:lnTo>
                  <a:cubicBezTo>
                    <a:pt x="20845" y="465583"/>
                    <a:pt x="0" y="444738"/>
                    <a:pt x="0" y="419025"/>
                  </a:cubicBezTo>
                  <a:lnTo>
                    <a:pt x="0" y="46558"/>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546" tIns="55546" rIns="55546" bIns="55546"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3,6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3" name="Полилиния 12"/>
            <p:cNvSpPr/>
            <p:nvPr/>
          </p:nvSpPr>
          <p:spPr>
            <a:xfrm>
              <a:off x="5169776" y="3867870"/>
              <a:ext cx="784257" cy="591123"/>
            </a:xfrm>
            <a:custGeom>
              <a:avLst/>
              <a:gdLst>
                <a:gd name="connsiteX0" fmla="*/ 0 w 1452281"/>
                <a:gd name="connsiteY0" fmla="*/ 50764 h 507644"/>
                <a:gd name="connsiteX1" fmla="*/ 50764 w 1452281"/>
                <a:gd name="connsiteY1" fmla="*/ 0 h 507644"/>
                <a:gd name="connsiteX2" fmla="*/ 1401517 w 1452281"/>
                <a:gd name="connsiteY2" fmla="*/ 0 h 507644"/>
                <a:gd name="connsiteX3" fmla="*/ 1452281 w 1452281"/>
                <a:gd name="connsiteY3" fmla="*/ 50764 h 507644"/>
                <a:gd name="connsiteX4" fmla="*/ 1452281 w 1452281"/>
                <a:gd name="connsiteY4" fmla="*/ 456880 h 507644"/>
                <a:gd name="connsiteX5" fmla="*/ 1401517 w 1452281"/>
                <a:gd name="connsiteY5" fmla="*/ 507644 h 507644"/>
                <a:gd name="connsiteX6" fmla="*/ 50764 w 1452281"/>
                <a:gd name="connsiteY6" fmla="*/ 507644 h 507644"/>
                <a:gd name="connsiteX7" fmla="*/ 0 w 1452281"/>
                <a:gd name="connsiteY7" fmla="*/ 456880 h 507644"/>
                <a:gd name="connsiteX8" fmla="*/ 0 w 1452281"/>
                <a:gd name="connsiteY8" fmla="*/ 50764 h 507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52281" h="507644">
                  <a:moveTo>
                    <a:pt x="0" y="50764"/>
                  </a:moveTo>
                  <a:cubicBezTo>
                    <a:pt x="0" y="22728"/>
                    <a:pt x="22728" y="0"/>
                    <a:pt x="50764" y="0"/>
                  </a:cubicBezTo>
                  <a:lnTo>
                    <a:pt x="1401517" y="0"/>
                  </a:lnTo>
                  <a:cubicBezTo>
                    <a:pt x="1429553" y="0"/>
                    <a:pt x="1452281" y="22728"/>
                    <a:pt x="1452281" y="50764"/>
                  </a:cubicBezTo>
                  <a:lnTo>
                    <a:pt x="1452281" y="456880"/>
                  </a:lnTo>
                  <a:cubicBezTo>
                    <a:pt x="1452281" y="484916"/>
                    <a:pt x="1429553" y="507644"/>
                    <a:pt x="1401517" y="507644"/>
                  </a:cubicBezTo>
                  <a:lnTo>
                    <a:pt x="50764" y="507644"/>
                  </a:lnTo>
                  <a:cubicBezTo>
                    <a:pt x="22728" y="507644"/>
                    <a:pt x="0" y="484916"/>
                    <a:pt x="0" y="456880"/>
                  </a:cubicBezTo>
                  <a:lnTo>
                    <a:pt x="0" y="50764"/>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778" tIns="56778" rIns="56778" bIns="5677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30,0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7" name="Полилиния 16"/>
            <p:cNvSpPr/>
            <p:nvPr/>
          </p:nvSpPr>
          <p:spPr>
            <a:xfrm>
              <a:off x="5183118" y="4793663"/>
              <a:ext cx="735233" cy="598149"/>
            </a:xfrm>
            <a:custGeom>
              <a:avLst/>
              <a:gdLst>
                <a:gd name="connsiteX0" fmla="*/ 0 w 941167"/>
                <a:gd name="connsiteY0" fmla="*/ 69781 h 697806"/>
                <a:gd name="connsiteX1" fmla="*/ 69781 w 941167"/>
                <a:gd name="connsiteY1" fmla="*/ 0 h 697806"/>
                <a:gd name="connsiteX2" fmla="*/ 871386 w 941167"/>
                <a:gd name="connsiteY2" fmla="*/ 0 h 697806"/>
                <a:gd name="connsiteX3" fmla="*/ 941167 w 941167"/>
                <a:gd name="connsiteY3" fmla="*/ 69781 h 697806"/>
                <a:gd name="connsiteX4" fmla="*/ 941167 w 941167"/>
                <a:gd name="connsiteY4" fmla="*/ 628025 h 697806"/>
                <a:gd name="connsiteX5" fmla="*/ 871386 w 941167"/>
                <a:gd name="connsiteY5" fmla="*/ 697806 h 697806"/>
                <a:gd name="connsiteX6" fmla="*/ 69781 w 941167"/>
                <a:gd name="connsiteY6" fmla="*/ 697806 h 697806"/>
                <a:gd name="connsiteX7" fmla="*/ 0 w 941167"/>
                <a:gd name="connsiteY7" fmla="*/ 628025 h 697806"/>
                <a:gd name="connsiteX8" fmla="*/ 0 w 941167"/>
                <a:gd name="connsiteY8" fmla="*/ 69781 h 69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1167" h="697806">
                  <a:moveTo>
                    <a:pt x="0" y="69781"/>
                  </a:moveTo>
                  <a:cubicBezTo>
                    <a:pt x="0" y="31242"/>
                    <a:pt x="31242" y="0"/>
                    <a:pt x="69781" y="0"/>
                  </a:cubicBezTo>
                  <a:lnTo>
                    <a:pt x="871386" y="0"/>
                  </a:lnTo>
                  <a:cubicBezTo>
                    <a:pt x="909925" y="0"/>
                    <a:pt x="941167" y="31242"/>
                    <a:pt x="941167" y="69781"/>
                  </a:cubicBezTo>
                  <a:lnTo>
                    <a:pt x="941167" y="628025"/>
                  </a:lnTo>
                  <a:cubicBezTo>
                    <a:pt x="941167" y="666564"/>
                    <a:pt x="909925" y="697806"/>
                    <a:pt x="871386" y="697806"/>
                  </a:cubicBezTo>
                  <a:lnTo>
                    <a:pt x="69781" y="697806"/>
                  </a:lnTo>
                  <a:cubicBezTo>
                    <a:pt x="31242" y="697806"/>
                    <a:pt x="0" y="666564"/>
                    <a:pt x="0" y="628025"/>
                  </a:cubicBezTo>
                  <a:lnTo>
                    <a:pt x="0" y="69781"/>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48" tIns="62348" rIns="62348" bIns="6234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90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9" name="Полилиния 18"/>
            <p:cNvSpPr/>
            <p:nvPr/>
          </p:nvSpPr>
          <p:spPr>
            <a:xfrm>
              <a:off x="5988407" y="2180307"/>
              <a:ext cx="731874" cy="623840"/>
            </a:xfrm>
            <a:custGeom>
              <a:avLst/>
              <a:gdLst>
                <a:gd name="connsiteX0" fmla="*/ 0 w 609463"/>
                <a:gd name="connsiteY0" fmla="*/ 60946 h 917152"/>
                <a:gd name="connsiteX1" fmla="*/ 60946 w 609463"/>
                <a:gd name="connsiteY1" fmla="*/ 0 h 917152"/>
                <a:gd name="connsiteX2" fmla="*/ 548517 w 609463"/>
                <a:gd name="connsiteY2" fmla="*/ 0 h 917152"/>
                <a:gd name="connsiteX3" fmla="*/ 609463 w 609463"/>
                <a:gd name="connsiteY3" fmla="*/ 60946 h 917152"/>
                <a:gd name="connsiteX4" fmla="*/ 609463 w 609463"/>
                <a:gd name="connsiteY4" fmla="*/ 856206 h 917152"/>
                <a:gd name="connsiteX5" fmla="*/ 548517 w 609463"/>
                <a:gd name="connsiteY5" fmla="*/ 917152 h 917152"/>
                <a:gd name="connsiteX6" fmla="*/ 60946 w 609463"/>
                <a:gd name="connsiteY6" fmla="*/ 917152 h 917152"/>
                <a:gd name="connsiteX7" fmla="*/ 0 w 609463"/>
                <a:gd name="connsiteY7" fmla="*/ 856206 h 917152"/>
                <a:gd name="connsiteX8" fmla="*/ 0 w 609463"/>
                <a:gd name="connsiteY8" fmla="*/ 60946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463" h="917152">
                  <a:moveTo>
                    <a:pt x="0" y="60946"/>
                  </a:moveTo>
                  <a:cubicBezTo>
                    <a:pt x="0" y="27286"/>
                    <a:pt x="27286" y="0"/>
                    <a:pt x="60946" y="0"/>
                  </a:cubicBezTo>
                  <a:lnTo>
                    <a:pt x="548517" y="0"/>
                  </a:lnTo>
                  <a:cubicBezTo>
                    <a:pt x="582177" y="0"/>
                    <a:pt x="609463" y="27286"/>
                    <a:pt x="609463" y="60946"/>
                  </a:cubicBezTo>
                  <a:lnTo>
                    <a:pt x="609463" y="856206"/>
                  </a:lnTo>
                  <a:cubicBezTo>
                    <a:pt x="609463" y="889866"/>
                    <a:pt x="582177" y="917152"/>
                    <a:pt x="548517" y="917152"/>
                  </a:cubicBezTo>
                  <a:lnTo>
                    <a:pt x="60946" y="917152"/>
                  </a:lnTo>
                  <a:cubicBezTo>
                    <a:pt x="27286" y="917152"/>
                    <a:pt x="0" y="889866"/>
                    <a:pt x="0" y="856206"/>
                  </a:cubicBezTo>
                  <a:lnTo>
                    <a:pt x="0" y="60946"/>
                  </a:lnTo>
                  <a:close/>
                </a:path>
              </a:pathLst>
            </a:cu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191" tIns="71191" rIns="71191" bIns="7119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2016 факт</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0" name="Полилиния 19"/>
            <p:cNvSpPr/>
            <p:nvPr/>
          </p:nvSpPr>
          <p:spPr>
            <a:xfrm>
              <a:off x="6004183" y="2970021"/>
              <a:ext cx="701902" cy="595449"/>
            </a:xfrm>
            <a:custGeom>
              <a:avLst/>
              <a:gdLst>
                <a:gd name="connsiteX0" fmla="*/ 0 w 586338"/>
                <a:gd name="connsiteY0" fmla="*/ 48890 h 488897"/>
                <a:gd name="connsiteX1" fmla="*/ 48890 w 586338"/>
                <a:gd name="connsiteY1" fmla="*/ 0 h 488897"/>
                <a:gd name="connsiteX2" fmla="*/ 537448 w 586338"/>
                <a:gd name="connsiteY2" fmla="*/ 0 h 488897"/>
                <a:gd name="connsiteX3" fmla="*/ 586338 w 586338"/>
                <a:gd name="connsiteY3" fmla="*/ 48890 h 488897"/>
                <a:gd name="connsiteX4" fmla="*/ 586338 w 586338"/>
                <a:gd name="connsiteY4" fmla="*/ 440007 h 488897"/>
                <a:gd name="connsiteX5" fmla="*/ 537448 w 586338"/>
                <a:gd name="connsiteY5" fmla="*/ 488897 h 488897"/>
                <a:gd name="connsiteX6" fmla="*/ 48890 w 586338"/>
                <a:gd name="connsiteY6" fmla="*/ 488897 h 488897"/>
                <a:gd name="connsiteX7" fmla="*/ 0 w 586338"/>
                <a:gd name="connsiteY7" fmla="*/ 440007 h 488897"/>
                <a:gd name="connsiteX8" fmla="*/ 0 w 586338"/>
                <a:gd name="connsiteY8" fmla="*/ 48890 h 488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6338" h="488897">
                  <a:moveTo>
                    <a:pt x="0" y="48890"/>
                  </a:moveTo>
                  <a:cubicBezTo>
                    <a:pt x="0" y="21889"/>
                    <a:pt x="21889" y="0"/>
                    <a:pt x="48890" y="0"/>
                  </a:cubicBezTo>
                  <a:lnTo>
                    <a:pt x="537448" y="0"/>
                  </a:lnTo>
                  <a:cubicBezTo>
                    <a:pt x="564449" y="0"/>
                    <a:pt x="586338" y="21889"/>
                    <a:pt x="586338" y="48890"/>
                  </a:cubicBezTo>
                  <a:lnTo>
                    <a:pt x="586338" y="440007"/>
                  </a:lnTo>
                  <a:cubicBezTo>
                    <a:pt x="586338" y="467008"/>
                    <a:pt x="564449" y="488897"/>
                    <a:pt x="537448" y="488897"/>
                  </a:cubicBezTo>
                  <a:lnTo>
                    <a:pt x="48890" y="488897"/>
                  </a:lnTo>
                  <a:cubicBezTo>
                    <a:pt x="21889" y="488897"/>
                    <a:pt x="0" y="467008"/>
                    <a:pt x="0" y="440007"/>
                  </a:cubicBezTo>
                  <a:lnTo>
                    <a:pt x="0" y="48890"/>
                  </a:lnTo>
                  <a:close/>
                </a:path>
              </a:pathLst>
            </a:cu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29" tIns="56229" rIns="56229" bIns="56229"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8,4</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3" name="Полилиния 22"/>
            <p:cNvSpPr/>
            <p:nvPr/>
          </p:nvSpPr>
          <p:spPr>
            <a:xfrm>
              <a:off x="6012703" y="3867871"/>
              <a:ext cx="693382" cy="591124"/>
            </a:xfrm>
            <a:custGeom>
              <a:avLst/>
              <a:gdLst>
                <a:gd name="connsiteX0" fmla="*/ 0 w 575324"/>
                <a:gd name="connsiteY0" fmla="*/ 48723 h 487228"/>
                <a:gd name="connsiteX1" fmla="*/ 48723 w 575324"/>
                <a:gd name="connsiteY1" fmla="*/ 0 h 487228"/>
                <a:gd name="connsiteX2" fmla="*/ 526601 w 575324"/>
                <a:gd name="connsiteY2" fmla="*/ 0 h 487228"/>
                <a:gd name="connsiteX3" fmla="*/ 575324 w 575324"/>
                <a:gd name="connsiteY3" fmla="*/ 48723 h 487228"/>
                <a:gd name="connsiteX4" fmla="*/ 575324 w 575324"/>
                <a:gd name="connsiteY4" fmla="*/ 438505 h 487228"/>
                <a:gd name="connsiteX5" fmla="*/ 526601 w 575324"/>
                <a:gd name="connsiteY5" fmla="*/ 487228 h 487228"/>
                <a:gd name="connsiteX6" fmla="*/ 48723 w 575324"/>
                <a:gd name="connsiteY6" fmla="*/ 487228 h 487228"/>
                <a:gd name="connsiteX7" fmla="*/ 0 w 575324"/>
                <a:gd name="connsiteY7" fmla="*/ 438505 h 487228"/>
                <a:gd name="connsiteX8" fmla="*/ 0 w 575324"/>
                <a:gd name="connsiteY8" fmla="*/ 48723 h 487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5324" h="487228">
                  <a:moveTo>
                    <a:pt x="0" y="48723"/>
                  </a:moveTo>
                  <a:cubicBezTo>
                    <a:pt x="0" y="21814"/>
                    <a:pt x="21814" y="0"/>
                    <a:pt x="48723" y="0"/>
                  </a:cubicBezTo>
                  <a:lnTo>
                    <a:pt x="526601" y="0"/>
                  </a:lnTo>
                  <a:cubicBezTo>
                    <a:pt x="553510" y="0"/>
                    <a:pt x="575324" y="21814"/>
                    <a:pt x="575324" y="48723"/>
                  </a:cubicBezTo>
                  <a:lnTo>
                    <a:pt x="575324" y="438505"/>
                  </a:lnTo>
                  <a:cubicBezTo>
                    <a:pt x="575324" y="465414"/>
                    <a:pt x="553510" y="487228"/>
                    <a:pt x="526601" y="487228"/>
                  </a:cubicBezTo>
                  <a:lnTo>
                    <a:pt x="48723" y="487228"/>
                  </a:lnTo>
                  <a:cubicBezTo>
                    <a:pt x="21814" y="487228"/>
                    <a:pt x="0" y="465414"/>
                    <a:pt x="0" y="438505"/>
                  </a:cubicBezTo>
                  <a:lnTo>
                    <a:pt x="0" y="48723"/>
                  </a:lnTo>
                  <a:close/>
                </a:path>
              </a:pathLst>
            </a:cu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180" tIns="56180" rIns="56180" bIns="56180"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14,8</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6" name="Полилиния 25"/>
            <p:cNvSpPr/>
            <p:nvPr/>
          </p:nvSpPr>
          <p:spPr>
            <a:xfrm>
              <a:off x="5988407" y="4793664"/>
              <a:ext cx="717678" cy="598149"/>
            </a:xfrm>
            <a:custGeom>
              <a:avLst/>
              <a:gdLst>
                <a:gd name="connsiteX0" fmla="*/ 0 w 473035"/>
                <a:gd name="connsiteY0" fmla="*/ 39825 h 398246"/>
                <a:gd name="connsiteX1" fmla="*/ 39825 w 473035"/>
                <a:gd name="connsiteY1" fmla="*/ 0 h 398246"/>
                <a:gd name="connsiteX2" fmla="*/ 433210 w 473035"/>
                <a:gd name="connsiteY2" fmla="*/ 0 h 398246"/>
                <a:gd name="connsiteX3" fmla="*/ 473035 w 473035"/>
                <a:gd name="connsiteY3" fmla="*/ 39825 h 398246"/>
                <a:gd name="connsiteX4" fmla="*/ 473035 w 473035"/>
                <a:gd name="connsiteY4" fmla="*/ 358421 h 398246"/>
                <a:gd name="connsiteX5" fmla="*/ 433210 w 473035"/>
                <a:gd name="connsiteY5" fmla="*/ 398246 h 398246"/>
                <a:gd name="connsiteX6" fmla="*/ 39825 w 473035"/>
                <a:gd name="connsiteY6" fmla="*/ 398246 h 398246"/>
                <a:gd name="connsiteX7" fmla="*/ 0 w 473035"/>
                <a:gd name="connsiteY7" fmla="*/ 358421 h 398246"/>
                <a:gd name="connsiteX8" fmla="*/ 0 w 473035"/>
                <a:gd name="connsiteY8" fmla="*/ 39825 h 398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98246">
                  <a:moveTo>
                    <a:pt x="0" y="39825"/>
                  </a:moveTo>
                  <a:cubicBezTo>
                    <a:pt x="0" y="17830"/>
                    <a:pt x="17830" y="0"/>
                    <a:pt x="39825" y="0"/>
                  </a:cubicBezTo>
                  <a:lnTo>
                    <a:pt x="433210" y="0"/>
                  </a:lnTo>
                  <a:cubicBezTo>
                    <a:pt x="455205" y="0"/>
                    <a:pt x="473035" y="17830"/>
                    <a:pt x="473035" y="39825"/>
                  </a:cubicBezTo>
                  <a:lnTo>
                    <a:pt x="473035" y="358421"/>
                  </a:lnTo>
                  <a:cubicBezTo>
                    <a:pt x="473035" y="380416"/>
                    <a:pt x="455205" y="398246"/>
                    <a:pt x="433210" y="398246"/>
                  </a:cubicBezTo>
                  <a:lnTo>
                    <a:pt x="39825" y="398246"/>
                  </a:lnTo>
                  <a:cubicBezTo>
                    <a:pt x="17830" y="398246"/>
                    <a:pt x="0" y="380416"/>
                    <a:pt x="0" y="358421"/>
                  </a:cubicBezTo>
                  <a:lnTo>
                    <a:pt x="0" y="39825"/>
                  </a:lnTo>
                  <a:close/>
                </a:path>
              </a:pathLst>
            </a:cu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574" tIns="53574" rIns="53574" bIns="535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81</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7" name="Полилиния 26"/>
            <p:cNvSpPr/>
            <p:nvPr/>
          </p:nvSpPr>
          <p:spPr>
            <a:xfrm>
              <a:off x="6802530" y="2180307"/>
              <a:ext cx="747694" cy="62384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2017</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28" name="Полилиния 27"/>
            <p:cNvSpPr/>
            <p:nvPr/>
          </p:nvSpPr>
          <p:spPr>
            <a:xfrm>
              <a:off x="6802530" y="2970021"/>
              <a:ext cx="747693" cy="595449"/>
            </a:xfrm>
            <a:custGeom>
              <a:avLst/>
              <a:gdLst>
                <a:gd name="connsiteX0" fmla="*/ 0 w 481076"/>
                <a:gd name="connsiteY0" fmla="*/ 46765 h 467646"/>
                <a:gd name="connsiteX1" fmla="*/ 46765 w 481076"/>
                <a:gd name="connsiteY1" fmla="*/ 0 h 467646"/>
                <a:gd name="connsiteX2" fmla="*/ 434311 w 481076"/>
                <a:gd name="connsiteY2" fmla="*/ 0 h 467646"/>
                <a:gd name="connsiteX3" fmla="*/ 481076 w 481076"/>
                <a:gd name="connsiteY3" fmla="*/ 46765 h 467646"/>
                <a:gd name="connsiteX4" fmla="*/ 481076 w 481076"/>
                <a:gd name="connsiteY4" fmla="*/ 420881 h 467646"/>
                <a:gd name="connsiteX5" fmla="*/ 434311 w 481076"/>
                <a:gd name="connsiteY5" fmla="*/ 467646 h 467646"/>
                <a:gd name="connsiteX6" fmla="*/ 46765 w 481076"/>
                <a:gd name="connsiteY6" fmla="*/ 467646 h 467646"/>
                <a:gd name="connsiteX7" fmla="*/ 0 w 481076"/>
                <a:gd name="connsiteY7" fmla="*/ 420881 h 467646"/>
                <a:gd name="connsiteX8" fmla="*/ 0 w 481076"/>
                <a:gd name="connsiteY8" fmla="*/ 46765 h 467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1076" h="467646">
                  <a:moveTo>
                    <a:pt x="0" y="46765"/>
                  </a:moveTo>
                  <a:cubicBezTo>
                    <a:pt x="0" y="20937"/>
                    <a:pt x="20937" y="0"/>
                    <a:pt x="46765" y="0"/>
                  </a:cubicBezTo>
                  <a:lnTo>
                    <a:pt x="434311" y="0"/>
                  </a:lnTo>
                  <a:cubicBezTo>
                    <a:pt x="460139" y="0"/>
                    <a:pt x="481076" y="20937"/>
                    <a:pt x="481076" y="46765"/>
                  </a:cubicBezTo>
                  <a:lnTo>
                    <a:pt x="481076" y="420881"/>
                  </a:lnTo>
                  <a:cubicBezTo>
                    <a:pt x="481076" y="446709"/>
                    <a:pt x="460139" y="467646"/>
                    <a:pt x="434311" y="467646"/>
                  </a:cubicBezTo>
                  <a:lnTo>
                    <a:pt x="46765" y="467646"/>
                  </a:lnTo>
                  <a:cubicBezTo>
                    <a:pt x="20937" y="467646"/>
                    <a:pt x="0" y="446709"/>
                    <a:pt x="0" y="420881"/>
                  </a:cubicBezTo>
                  <a:lnTo>
                    <a:pt x="0" y="46765"/>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607" tIns="55607" rIns="55607" bIns="55607"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1" name="Полилиния 30"/>
            <p:cNvSpPr/>
            <p:nvPr/>
          </p:nvSpPr>
          <p:spPr>
            <a:xfrm>
              <a:off x="6802530" y="3867870"/>
              <a:ext cx="747694" cy="591123"/>
            </a:xfrm>
            <a:custGeom>
              <a:avLst/>
              <a:gdLst>
                <a:gd name="connsiteX0" fmla="*/ 0 w 473035"/>
                <a:gd name="connsiteY0" fmla="*/ 47304 h 479881"/>
                <a:gd name="connsiteX1" fmla="*/ 47304 w 473035"/>
                <a:gd name="connsiteY1" fmla="*/ 0 h 479881"/>
                <a:gd name="connsiteX2" fmla="*/ 425732 w 473035"/>
                <a:gd name="connsiteY2" fmla="*/ 0 h 479881"/>
                <a:gd name="connsiteX3" fmla="*/ 473036 w 473035"/>
                <a:gd name="connsiteY3" fmla="*/ 47304 h 479881"/>
                <a:gd name="connsiteX4" fmla="*/ 473035 w 473035"/>
                <a:gd name="connsiteY4" fmla="*/ 432578 h 479881"/>
                <a:gd name="connsiteX5" fmla="*/ 425731 w 473035"/>
                <a:gd name="connsiteY5" fmla="*/ 479882 h 479881"/>
                <a:gd name="connsiteX6" fmla="*/ 47304 w 473035"/>
                <a:gd name="connsiteY6" fmla="*/ 479881 h 479881"/>
                <a:gd name="connsiteX7" fmla="*/ 0 w 473035"/>
                <a:gd name="connsiteY7" fmla="*/ 432577 h 479881"/>
                <a:gd name="connsiteX8" fmla="*/ 0 w 473035"/>
                <a:gd name="connsiteY8" fmla="*/ 47304 h 47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479881">
                  <a:moveTo>
                    <a:pt x="0" y="47304"/>
                  </a:moveTo>
                  <a:cubicBezTo>
                    <a:pt x="0" y="21179"/>
                    <a:pt x="21179" y="0"/>
                    <a:pt x="47304" y="0"/>
                  </a:cubicBezTo>
                  <a:lnTo>
                    <a:pt x="425732" y="0"/>
                  </a:lnTo>
                  <a:cubicBezTo>
                    <a:pt x="451857" y="0"/>
                    <a:pt x="473036" y="21179"/>
                    <a:pt x="473036" y="47304"/>
                  </a:cubicBezTo>
                  <a:cubicBezTo>
                    <a:pt x="473036" y="175729"/>
                    <a:pt x="473035" y="304153"/>
                    <a:pt x="473035" y="432578"/>
                  </a:cubicBezTo>
                  <a:cubicBezTo>
                    <a:pt x="473035" y="458703"/>
                    <a:pt x="451856" y="479882"/>
                    <a:pt x="425731" y="479882"/>
                  </a:cubicBezTo>
                  <a:lnTo>
                    <a:pt x="47304" y="479881"/>
                  </a:lnTo>
                  <a:cubicBezTo>
                    <a:pt x="21179" y="479881"/>
                    <a:pt x="0" y="458702"/>
                    <a:pt x="0" y="432577"/>
                  </a:cubicBezTo>
                  <a:lnTo>
                    <a:pt x="0" y="47304"/>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37,0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38" name="Полилиния 37"/>
            <p:cNvSpPr/>
            <p:nvPr/>
          </p:nvSpPr>
          <p:spPr>
            <a:xfrm>
              <a:off x="7610175" y="2180307"/>
              <a:ext cx="670828" cy="623840"/>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2018</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39" name="Полилиния 38"/>
            <p:cNvSpPr/>
            <p:nvPr/>
          </p:nvSpPr>
          <p:spPr>
            <a:xfrm>
              <a:off x="7614527" y="2970021"/>
              <a:ext cx="652639" cy="595449"/>
            </a:xfrm>
            <a:custGeom>
              <a:avLst/>
              <a:gdLst>
                <a:gd name="connsiteX0" fmla="*/ 0 w 499638"/>
                <a:gd name="connsiteY0" fmla="*/ 42908 h 429080"/>
                <a:gd name="connsiteX1" fmla="*/ 42908 w 499638"/>
                <a:gd name="connsiteY1" fmla="*/ 0 h 429080"/>
                <a:gd name="connsiteX2" fmla="*/ 456730 w 499638"/>
                <a:gd name="connsiteY2" fmla="*/ 0 h 429080"/>
                <a:gd name="connsiteX3" fmla="*/ 499638 w 499638"/>
                <a:gd name="connsiteY3" fmla="*/ 42908 h 429080"/>
                <a:gd name="connsiteX4" fmla="*/ 499638 w 499638"/>
                <a:gd name="connsiteY4" fmla="*/ 386172 h 429080"/>
                <a:gd name="connsiteX5" fmla="*/ 456730 w 499638"/>
                <a:gd name="connsiteY5" fmla="*/ 429080 h 429080"/>
                <a:gd name="connsiteX6" fmla="*/ 42908 w 499638"/>
                <a:gd name="connsiteY6" fmla="*/ 429080 h 429080"/>
                <a:gd name="connsiteX7" fmla="*/ 0 w 499638"/>
                <a:gd name="connsiteY7" fmla="*/ 386172 h 429080"/>
                <a:gd name="connsiteX8" fmla="*/ 0 w 499638"/>
                <a:gd name="connsiteY8" fmla="*/ 42908 h 4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0">
                  <a:moveTo>
                    <a:pt x="0" y="42908"/>
                  </a:moveTo>
                  <a:cubicBezTo>
                    <a:pt x="0" y="19211"/>
                    <a:pt x="19211" y="0"/>
                    <a:pt x="42908" y="0"/>
                  </a:cubicBezTo>
                  <a:lnTo>
                    <a:pt x="456730" y="0"/>
                  </a:lnTo>
                  <a:cubicBezTo>
                    <a:pt x="480427" y="0"/>
                    <a:pt x="499638" y="19211"/>
                    <a:pt x="499638" y="42908"/>
                  </a:cubicBezTo>
                  <a:lnTo>
                    <a:pt x="499638" y="386172"/>
                  </a:lnTo>
                  <a:cubicBezTo>
                    <a:pt x="499638" y="409869"/>
                    <a:pt x="480427" y="429080"/>
                    <a:pt x="456730" y="429080"/>
                  </a:cubicBezTo>
                  <a:lnTo>
                    <a:pt x="42908" y="429080"/>
                  </a:lnTo>
                  <a:cubicBezTo>
                    <a:pt x="19211" y="429080"/>
                    <a:pt x="0" y="409869"/>
                    <a:pt x="0" y="386172"/>
                  </a:cubicBezTo>
                  <a:lnTo>
                    <a:pt x="0" y="42908"/>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7" tIns="54477" rIns="54477" bIns="54477"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2,2</a:t>
              </a:r>
            </a:p>
          </p:txBody>
        </p:sp>
        <p:sp>
          <p:nvSpPr>
            <p:cNvPr id="42" name="Полилиния 41"/>
            <p:cNvSpPr/>
            <p:nvPr/>
          </p:nvSpPr>
          <p:spPr>
            <a:xfrm>
              <a:off x="7614526" y="3867870"/>
              <a:ext cx="652639" cy="591124"/>
            </a:xfrm>
            <a:custGeom>
              <a:avLst/>
              <a:gdLst>
                <a:gd name="connsiteX0" fmla="*/ 0 w 473035"/>
                <a:gd name="connsiteY0" fmla="*/ 47304 h 500150"/>
                <a:gd name="connsiteX1" fmla="*/ 47304 w 473035"/>
                <a:gd name="connsiteY1" fmla="*/ 0 h 500150"/>
                <a:gd name="connsiteX2" fmla="*/ 425732 w 473035"/>
                <a:gd name="connsiteY2" fmla="*/ 0 h 500150"/>
                <a:gd name="connsiteX3" fmla="*/ 473036 w 473035"/>
                <a:gd name="connsiteY3" fmla="*/ 47304 h 500150"/>
                <a:gd name="connsiteX4" fmla="*/ 473035 w 473035"/>
                <a:gd name="connsiteY4" fmla="*/ 452847 h 500150"/>
                <a:gd name="connsiteX5" fmla="*/ 425731 w 473035"/>
                <a:gd name="connsiteY5" fmla="*/ 500151 h 500150"/>
                <a:gd name="connsiteX6" fmla="*/ 47304 w 473035"/>
                <a:gd name="connsiteY6" fmla="*/ 500150 h 500150"/>
                <a:gd name="connsiteX7" fmla="*/ 0 w 473035"/>
                <a:gd name="connsiteY7" fmla="*/ 452846 h 500150"/>
                <a:gd name="connsiteX8" fmla="*/ 0 w 473035"/>
                <a:gd name="connsiteY8" fmla="*/ 47304 h 5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500150">
                  <a:moveTo>
                    <a:pt x="0" y="47304"/>
                  </a:moveTo>
                  <a:cubicBezTo>
                    <a:pt x="0" y="21179"/>
                    <a:pt x="21179" y="0"/>
                    <a:pt x="47304" y="0"/>
                  </a:cubicBezTo>
                  <a:lnTo>
                    <a:pt x="425732" y="0"/>
                  </a:lnTo>
                  <a:cubicBezTo>
                    <a:pt x="451857" y="0"/>
                    <a:pt x="473036" y="21179"/>
                    <a:pt x="473036" y="47304"/>
                  </a:cubicBezTo>
                  <a:cubicBezTo>
                    <a:pt x="473036" y="182485"/>
                    <a:pt x="473035" y="317666"/>
                    <a:pt x="473035" y="452847"/>
                  </a:cubicBezTo>
                  <a:cubicBezTo>
                    <a:pt x="473035" y="478972"/>
                    <a:pt x="451856" y="500151"/>
                    <a:pt x="425731" y="500151"/>
                  </a:cubicBezTo>
                  <a:lnTo>
                    <a:pt x="47304" y="500150"/>
                  </a:lnTo>
                  <a:cubicBezTo>
                    <a:pt x="21179" y="500150"/>
                    <a:pt x="0" y="478971"/>
                    <a:pt x="0" y="452846"/>
                  </a:cubicBezTo>
                  <a:lnTo>
                    <a:pt x="0" y="47304"/>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765" tIns="55765" rIns="55765" bIns="55765"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44,0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3" name="Полилиния 42"/>
            <p:cNvSpPr/>
            <p:nvPr/>
          </p:nvSpPr>
          <p:spPr>
            <a:xfrm>
              <a:off x="7614527" y="4793664"/>
              <a:ext cx="652638" cy="598147"/>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5" name="Полилиния 44"/>
            <p:cNvSpPr/>
            <p:nvPr/>
          </p:nvSpPr>
          <p:spPr>
            <a:xfrm>
              <a:off x="8350983" y="2180307"/>
              <a:ext cx="683639" cy="598675"/>
            </a:xfrm>
            <a:custGeom>
              <a:avLst/>
              <a:gdLst>
                <a:gd name="connsiteX0" fmla="*/ 0 w 501594"/>
                <a:gd name="connsiteY0" fmla="*/ 50159 h 917152"/>
                <a:gd name="connsiteX1" fmla="*/ 50159 w 501594"/>
                <a:gd name="connsiteY1" fmla="*/ 0 h 917152"/>
                <a:gd name="connsiteX2" fmla="*/ 451435 w 501594"/>
                <a:gd name="connsiteY2" fmla="*/ 0 h 917152"/>
                <a:gd name="connsiteX3" fmla="*/ 501594 w 501594"/>
                <a:gd name="connsiteY3" fmla="*/ 50159 h 917152"/>
                <a:gd name="connsiteX4" fmla="*/ 501594 w 501594"/>
                <a:gd name="connsiteY4" fmla="*/ 866993 h 917152"/>
                <a:gd name="connsiteX5" fmla="*/ 451435 w 501594"/>
                <a:gd name="connsiteY5" fmla="*/ 917152 h 917152"/>
                <a:gd name="connsiteX6" fmla="*/ 50159 w 501594"/>
                <a:gd name="connsiteY6" fmla="*/ 917152 h 917152"/>
                <a:gd name="connsiteX7" fmla="*/ 0 w 501594"/>
                <a:gd name="connsiteY7" fmla="*/ 866993 h 917152"/>
                <a:gd name="connsiteX8" fmla="*/ 0 w 501594"/>
                <a:gd name="connsiteY8" fmla="*/ 50159 h 917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1594" h="917152">
                  <a:moveTo>
                    <a:pt x="0" y="50159"/>
                  </a:moveTo>
                  <a:cubicBezTo>
                    <a:pt x="0" y="22457"/>
                    <a:pt x="22457" y="0"/>
                    <a:pt x="50159" y="0"/>
                  </a:cubicBezTo>
                  <a:lnTo>
                    <a:pt x="451435" y="0"/>
                  </a:lnTo>
                  <a:cubicBezTo>
                    <a:pt x="479137" y="0"/>
                    <a:pt x="501594" y="22457"/>
                    <a:pt x="501594" y="50159"/>
                  </a:cubicBezTo>
                  <a:lnTo>
                    <a:pt x="501594" y="866993"/>
                  </a:lnTo>
                  <a:cubicBezTo>
                    <a:pt x="501594" y="894695"/>
                    <a:pt x="479137" y="917152"/>
                    <a:pt x="451435" y="917152"/>
                  </a:cubicBezTo>
                  <a:lnTo>
                    <a:pt x="50159" y="917152"/>
                  </a:lnTo>
                  <a:cubicBezTo>
                    <a:pt x="22457" y="917152"/>
                    <a:pt x="0" y="894695"/>
                    <a:pt x="0" y="866993"/>
                  </a:cubicBezTo>
                  <a:lnTo>
                    <a:pt x="0" y="5015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8031" tIns="68031" rIns="68031" bIns="68031" numCol="1" spcCol="1270" anchor="ctr" anchorCtr="0">
              <a:noAutofit/>
            </a:bodyPr>
            <a:lstStyle/>
            <a:p>
              <a:pPr lvl="0" algn="ctr" defTabSz="622300">
                <a:lnSpc>
                  <a:spcPct val="90000"/>
                </a:lnSpc>
                <a:spcBef>
                  <a:spcPct val="0"/>
                </a:spcBef>
                <a:spcAft>
                  <a:spcPct val="35000"/>
                </a:spcAft>
              </a:pPr>
              <a:r>
                <a:rPr lang="ru-RU" sz="1400" b="1" kern="1200" dirty="0" smtClean="0">
                  <a:solidFill>
                    <a:schemeClr val="tx1"/>
                  </a:solidFill>
                  <a:latin typeface="Times New Roman" panose="02020603050405020304" pitchFamily="18" charset="0"/>
                  <a:cs typeface="Times New Roman" panose="02020603050405020304" pitchFamily="18" charset="0"/>
                </a:rPr>
                <a:t>2019</a:t>
              </a:r>
              <a:endParaRPr lang="ru-RU" sz="1400" b="1" kern="1200" dirty="0">
                <a:solidFill>
                  <a:schemeClr val="tx1"/>
                </a:solidFill>
                <a:latin typeface="Times New Roman" panose="02020603050405020304" pitchFamily="18" charset="0"/>
                <a:cs typeface="Times New Roman" panose="02020603050405020304" pitchFamily="18" charset="0"/>
              </a:endParaRPr>
            </a:p>
          </p:txBody>
        </p:sp>
        <p:sp>
          <p:nvSpPr>
            <p:cNvPr id="46" name="Полилиния 45"/>
            <p:cNvSpPr/>
            <p:nvPr/>
          </p:nvSpPr>
          <p:spPr>
            <a:xfrm>
              <a:off x="8350983" y="2970021"/>
              <a:ext cx="683638" cy="595449"/>
            </a:xfrm>
            <a:custGeom>
              <a:avLst/>
              <a:gdLst>
                <a:gd name="connsiteX0" fmla="*/ 0 w 499638"/>
                <a:gd name="connsiteY0" fmla="*/ 42909 h 429089"/>
                <a:gd name="connsiteX1" fmla="*/ 42909 w 499638"/>
                <a:gd name="connsiteY1" fmla="*/ 0 h 429089"/>
                <a:gd name="connsiteX2" fmla="*/ 456729 w 499638"/>
                <a:gd name="connsiteY2" fmla="*/ 0 h 429089"/>
                <a:gd name="connsiteX3" fmla="*/ 499638 w 499638"/>
                <a:gd name="connsiteY3" fmla="*/ 42909 h 429089"/>
                <a:gd name="connsiteX4" fmla="*/ 499638 w 499638"/>
                <a:gd name="connsiteY4" fmla="*/ 386180 h 429089"/>
                <a:gd name="connsiteX5" fmla="*/ 456729 w 499638"/>
                <a:gd name="connsiteY5" fmla="*/ 429089 h 429089"/>
                <a:gd name="connsiteX6" fmla="*/ 42909 w 499638"/>
                <a:gd name="connsiteY6" fmla="*/ 429089 h 429089"/>
                <a:gd name="connsiteX7" fmla="*/ 0 w 499638"/>
                <a:gd name="connsiteY7" fmla="*/ 386180 h 429089"/>
                <a:gd name="connsiteX8" fmla="*/ 0 w 499638"/>
                <a:gd name="connsiteY8" fmla="*/ 42909 h 429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9638" h="429089">
                  <a:moveTo>
                    <a:pt x="0" y="42909"/>
                  </a:moveTo>
                  <a:cubicBezTo>
                    <a:pt x="0" y="19211"/>
                    <a:pt x="19211" y="0"/>
                    <a:pt x="42909" y="0"/>
                  </a:cubicBezTo>
                  <a:lnTo>
                    <a:pt x="456729" y="0"/>
                  </a:lnTo>
                  <a:cubicBezTo>
                    <a:pt x="480427" y="0"/>
                    <a:pt x="499638" y="19211"/>
                    <a:pt x="499638" y="42909"/>
                  </a:cubicBezTo>
                  <a:lnTo>
                    <a:pt x="499638" y="386180"/>
                  </a:lnTo>
                  <a:cubicBezTo>
                    <a:pt x="499638" y="409878"/>
                    <a:pt x="480427" y="429089"/>
                    <a:pt x="456729" y="429089"/>
                  </a:cubicBezTo>
                  <a:lnTo>
                    <a:pt x="42909" y="429089"/>
                  </a:lnTo>
                  <a:cubicBezTo>
                    <a:pt x="19211" y="429089"/>
                    <a:pt x="0" y="409878"/>
                    <a:pt x="0" y="386180"/>
                  </a:cubicBezTo>
                  <a:lnTo>
                    <a:pt x="0" y="42909"/>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478" tIns="54478" rIns="54478" bIns="5447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2,2</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48" name="Полилиния 47"/>
            <p:cNvSpPr/>
            <p:nvPr/>
          </p:nvSpPr>
          <p:spPr>
            <a:xfrm>
              <a:off x="8350983" y="3867870"/>
              <a:ext cx="683638" cy="591124"/>
            </a:xfrm>
            <a:custGeom>
              <a:avLst/>
              <a:gdLst>
                <a:gd name="connsiteX0" fmla="*/ 0 w 488058"/>
                <a:gd name="connsiteY0" fmla="*/ 48806 h 547530"/>
                <a:gd name="connsiteX1" fmla="*/ 48806 w 488058"/>
                <a:gd name="connsiteY1" fmla="*/ 0 h 547530"/>
                <a:gd name="connsiteX2" fmla="*/ 439252 w 488058"/>
                <a:gd name="connsiteY2" fmla="*/ 0 h 547530"/>
                <a:gd name="connsiteX3" fmla="*/ 488058 w 488058"/>
                <a:gd name="connsiteY3" fmla="*/ 48806 h 547530"/>
                <a:gd name="connsiteX4" fmla="*/ 488058 w 488058"/>
                <a:gd name="connsiteY4" fmla="*/ 498724 h 547530"/>
                <a:gd name="connsiteX5" fmla="*/ 439252 w 488058"/>
                <a:gd name="connsiteY5" fmla="*/ 547530 h 547530"/>
                <a:gd name="connsiteX6" fmla="*/ 48806 w 488058"/>
                <a:gd name="connsiteY6" fmla="*/ 547530 h 547530"/>
                <a:gd name="connsiteX7" fmla="*/ 0 w 488058"/>
                <a:gd name="connsiteY7" fmla="*/ 498724 h 547530"/>
                <a:gd name="connsiteX8" fmla="*/ 0 w 488058"/>
                <a:gd name="connsiteY8" fmla="*/ 48806 h 54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8058" h="547530">
                  <a:moveTo>
                    <a:pt x="0" y="48806"/>
                  </a:moveTo>
                  <a:cubicBezTo>
                    <a:pt x="0" y="21851"/>
                    <a:pt x="21851" y="0"/>
                    <a:pt x="48806" y="0"/>
                  </a:cubicBezTo>
                  <a:lnTo>
                    <a:pt x="439252" y="0"/>
                  </a:lnTo>
                  <a:cubicBezTo>
                    <a:pt x="466207" y="0"/>
                    <a:pt x="488058" y="21851"/>
                    <a:pt x="488058" y="48806"/>
                  </a:cubicBezTo>
                  <a:lnTo>
                    <a:pt x="488058" y="498724"/>
                  </a:lnTo>
                  <a:cubicBezTo>
                    <a:pt x="488058" y="525679"/>
                    <a:pt x="466207" y="547530"/>
                    <a:pt x="439252" y="547530"/>
                  </a:cubicBezTo>
                  <a:lnTo>
                    <a:pt x="48806" y="547530"/>
                  </a:lnTo>
                  <a:cubicBezTo>
                    <a:pt x="21851" y="547530"/>
                    <a:pt x="0" y="525679"/>
                    <a:pt x="0" y="498724"/>
                  </a:cubicBezTo>
                  <a:lnTo>
                    <a:pt x="0" y="48806"/>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6205" tIns="56205" rIns="56205" bIns="56205" numCol="1" spcCol="1270" anchor="ctr" anchorCtr="0">
              <a:noAutofit/>
            </a:bodyPr>
            <a:lstStyle/>
            <a:p>
              <a:pPr lvl="0" algn="ctr" defTabSz="488950">
                <a:lnSpc>
                  <a:spcPct val="90000"/>
                </a:lnSpc>
                <a:spcBef>
                  <a:spcPct val="0"/>
                </a:spcBef>
                <a:spcAft>
                  <a:spcPct val="35000"/>
                </a:spcAft>
              </a:pPr>
              <a:r>
                <a:rPr lang="ru-RU" sz="1100" b="1" dirty="0" smtClean="0">
                  <a:solidFill>
                    <a:schemeClr val="tx1"/>
                  </a:solidFill>
                  <a:latin typeface="Times New Roman" panose="02020603050405020304" pitchFamily="18" charset="0"/>
                  <a:cs typeface="Times New Roman" panose="02020603050405020304" pitchFamily="18" charset="0"/>
                </a:rPr>
                <a:t>51,0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0" name="Полилиния 49"/>
            <p:cNvSpPr/>
            <p:nvPr/>
          </p:nvSpPr>
          <p:spPr>
            <a:xfrm>
              <a:off x="8350983" y="4784313"/>
              <a:ext cx="683638" cy="615284"/>
            </a:xfrm>
            <a:custGeom>
              <a:avLst/>
              <a:gdLst>
                <a:gd name="connsiteX0" fmla="*/ 0 w 473035"/>
                <a:gd name="connsiteY0" fmla="*/ 37807 h 378068"/>
                <a:gd name="connsiteX1" fmla="*/ 37807 w 473035"/>
                <a:gd name="connsiteY1" fmla="*/ 0 h 378068"/>
                <a:gd name="connsiteX2" fmla="*/ 435228 w 473035"/>
                <a:gd name="connsiteY2" fmla="*/ 0 h 378068"/>
                <a:gd name="connsiteX3" fmla="*/ 473035 w 473035"/>
                <a:gd name="connsiteY3" fmla="*/ 37807 h 378068"/>
                <a:gd name="connsiteX4" fmla="*/ 473035 w 473035"/>
                <a:gd name="connsiteY4" fmla="*/ 340261 h 378068"/>
                <a:gd name="connsiteX5" fmla="*/ 435228 w 473035"/>
                <a:gd name="connsiteY5" fmla="*/ 378068 h 378068"/>
                <a:gd name="connsiteX6" fmla="*/ 37807 w 473035"/>
                <a:gd name="connsiteY6" fmla="*/ 378068 h 378068"/>
                <a:gd name="connsiteX7" fmla="*/ 0 w 473035"/>
                <a:gd name="connsiteY7" fmla="*/ 340261 h 378068"/>
                <a:gd name="connsiteX8" fmla="*/ 0 w 473035"/>
                <a:gd name="connsiteY8" fmla="*/ 37807 h 37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78068">
                  <a:moveTo>
                    <a:pt x="0" y="37807"/>
                  </a:moveTo>
                  <a:cubicBezTo>
                    <a:pt x="0" y="16927"/>
                    <a:pt x="16927" y="0"/>
                    <a:pt x="37807" y="0"/>
                  </a:cubicBezTo>
                  <a:lnTo>
                    <a:pt x="435228" y="0"/>
                  </a:lnTo>
                  <a:cubicBezTo>
                    <a:pt x="456108" y="0"/>
                    <a:pt x="473035" y="16927"/>
                    <a:pt x="473035" y="37807"/>
                  </a:cubicBezTo>
                  <a:lnTo>
                    <a:pt x="473035" y="340261"/>
                  </a:lnTo>
                  <a:cubicBezTo>
                    <a:pt x="473035" y="361141"/>
                    <a:pt x="456108" y="378068"/>
                    <a:pt x="435228" y="378068"/>
                  </a:cubicBezTo>
                  <a:lnTo>
                    <a:pt x="37807" y="378068"/>
                  </a:lnTo>
                  <a:cubicBezTo>
                    <a:pt x="16927" y="378068"/>
                    <a:pt x="0" y="361141"/>
                    <a:pt x="0" y="340261"/>
                  </a:cubicBezTo>
                  <a:lnTo>
                    <a:pt x="0" y="37807"/>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2983" tIns="52983" rIns="52983" bIns="52983"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92" name="Полилиния 91"/>
            <p:cNvSpPr/>
            <p:nvPr/>
          </p:nvSpPr>
          <p:spPr>
            <a:xfrm>
              <a:off x="6802530" y="4793664"/>
              <a:ext cx="747692" cy="598147"/>
            </a:xfrm>
            <a:custGeom>
              <a:avLst/>
              <a:gdLst>
                <a:gd name="connsiteX0" fmla="*/ 0 w 444361"/>
                <a:gd name="connsiteY0" fmla="*/ 44398 h 443984"/>
                <a:gd name="connsiteX1" fmla="*/ 44398 w 444361"/>
                <a:gd name="connsiteY1" fmla="*/ 0 h 443984"/>
                <a:gd name="connsiteX2" fmla="*/ 399963 w 444361"/>
                <a:gd name="connsiteY2" fmla="*/ 0 h 443984"/>
                <a:gd name="connsiteX3" fmla="*/ 444361 w 444361"/>
                <a:gd name="connsiteY3" fmla="*/ 44398 h 443984"/>
                <a:gd name="connsiteX4" fmla="*/ 444361 w 444361"/>
                <a:gd name="connsiteY4" fmla="*/ 399586 h 443984"/>
                <a:gd name="connsiteX5" fmla="*/ 399963 w 444361"/>
                <a:gd name="connsiteY5" fmla="*/ 443984 h 443984"/>
                <a:gd name="connsiteX6" fmla="*/ 44398 w 444361"/>
                <a:gd name="connsiteY6" fmla="*/ 443984 h 443984"/>
                <a:gd name="connsiteX7" fmla="*/ 0 w 444361"/>
                <a:gd name="connsiteY7" fmla="*/ 399586 h 443984"/>
                <a:gd name="connsiteX8" fmla="*/ 0 w 444361"/>
                <a:gd name="connsiteY8" fmla="*/ 44398 h 443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443984">
                  <a:moveTo>
                    <a:pt x="0" y="44398"/>
                  </a:moveTo>
                  <a:cubicBezTo>
                    <a:pt x="0" y="19878"/>
                    <a:pt x="19878" y="0"/>
                    <a:pt x="44398" y="0"/>
                  </a:cubicBezTo>
                  <a:lnTo>
                    <a:pt x="399963" y="0"/>
                  </a:lnTo>
                  <a:cubicBezTo>
                    <a:pt x="424483" y="0"/>
                    <a:pt x="444361" y="19878"/>
                    <a:pt x="444361" y="44398"/>
                  </a:cubicBezTo>
                  <a:lnTo>
                    <a:pt x="444361" y="399586"/>
                  </a:lnTo>
                  <a:cubicBezTo>
                    <a:pt x="444361" y="424106"/>
                    <a:pt x="424483" y="443984"/>
                    <a:pt x="399963" y="443984"/>
                  </a:cubicBezTo>
                  <a:lnTo>
                    <a:pt x="44398" y="443984"/>
                  </a:lnTo>
                  <a:cubicBezTo>
                    <a:pt x="19878" y="443984"/>
                    <a:pt x="0" y="424106"/>
                    <a:pt x="0" y="399586"/>
                  </a:cubicBezTo>
                  <a:lnTo>
                    <a:pt x="0" y="44398"/>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4914" tIns="54914" rIns="54914" bIns="5491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75</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grpSp>
      <p:sp>
        <p:nvSpPr>
          <p:cNvPr id="5" name="Скругленный прямоугольник 4"/>
          <p:cNvSpPr/>
          <p:nvPr/>
        </p:nvSpPr>
        <p:spPr>
          <a:xfrm>
            <a:off x="58741" y="3076031"/>
            <a:ext cx="5050803" cy="673055"/>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превышение </a:t>
            </a:r>
            <a:r>
              <a:rPr lang="ru-RU" sz="1200" dirty="0">
                <a:solidFill>
                  <a:schemeClr val="tx1"/>
                </a:solidFill>
                <a:latin typeface="Times New Roman" panose="02020603050405020304" pitchFamily="18" charset="0"/>
                <a:cs typeface="Times New Roman" panose="02020603050405020304" pitchFamily="18" charset="0"/>
              </a:rPr>
              <a:t>среднего уровня процентной ставки по ипотечному жилищному кредиту (в рублях) по отношению к индексу потребительских </a:t>
            </a:r>
            <a:r>
              <a:rPr lang="ru-RU" sz="1200" dirty="0" smtClean="0">
                <a:solidFill>
                  <a:schemeClr val="tx1"/>
                </a:solidFill>
                <a:latin typeface="Times New Roman" panose="02020603050405020304" pitchFamily="18" charset="0"/>
                <a:cs typeface="Times New Roman" panose="02020603050405020304" pitchFamily="18" charset="0"/>
              </a:rPr>
              <a:t>цен, процентных пунктов</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5" name="Скругленный прямоугольник 34"/>
          <p:cNvSpPr/>
          <p:nvPr/>
        </p:nvSpPr>
        <p:spPr>
          <a:xfrm>
            <a:off x="82488" y="3905329"/>
            <a:ext cx="5043533" cy="64807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a:solidFill>
                  <a:schemeClr val="tx1"/>
                </a:solidFill>
                <a:latin typeface="Times New Roman" panose="02020603050405020304" pitchFamily="18" charset="0"/>
                <a:cs typeface="Times New Roman" panose="02020603050405020304" pitchFamily="18" charset="0"/>
              </a:rPr>
              <a:t>предоставление доступного и комфортного жилья </a:t>
            </a:r>
            <a:r>
              <a:rPr lang="ru-RU" sz="1200" dirty="0" smtClean="0">
                <a:solidFill>
                  <a:schemeClr val="tx1"/>
                </a:solidFill>
                <a:latin typeface="Times New Roman" panose="02020603050405020304" pitchFamily="18" charset="0"/>
                <a:cs typeface="Times New Roman" panose="02020603050405020304" pitchFamily="18" charset="0"/>
              </a:rPr>
              <a:t>семьям, желающим </a:t>
            </a:r>
            <a:r>
              <a:rPr lang="ru-RU" sz="1200" dirty="0">
                <a:solidFill>
                  <a:schemeClr val="tx1"/>
                </a:solidFill>
                <a:latin typeface="Times New Roman" panose="02020603050405020304" pitchFamily="18" charset="0"/>
                <a:cs typeface="Times New Roman" panose="02020603050405020304" pitchFamily="18" charset="0"/>
              </a:rPr>
              <a:t>улучшить свои жилищные </a:t>
            </a:r>
            <a:r>
              <a:rPr lang="ru-RU" sz="1200" dirty="0" smtClean="0">
                <a:solidFill>
                  <a:schemeClr val="tx1"/>
                </a:solidFill>
                <a:latin typeface="Times New Roman" panose="02020603050405020304" pitchFamily="18" charset="0"/>
                <a:cs typeface="Times New Roman" panose="02020603050405020304" pitchFamily="18" charset="0"/>
              </a:rPr>
              <a:t>условия, %</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37" name="Скругленный прямоугольник 36"/>
          <p:cNvSpPr/>
          <p:nvPr/>
        </p:nvSpPr>
        <p:spPr>
          <a:xfrm>
            <a:off x="66039" y="4721468"/>
            <a:ext cx="5043531" cy="628099"/>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совокупное время </a:t>
            </a:r>
            <a:r>
              <a:rPr lang="ru-RU" sz="1200" dirty="0">
                <a:solidFill>
                  <a:schemeClr val="tx1"/>
                </a:solidFill>
                <a:latin typeface="Times New Roman" panose="02020603050405020304" pitchFamily="18" charset="0"/>
                <a:cs typeface="Times New Roman" panose="02020603050405020304" pitchFamily="18" charset="0"/>
              </a:rPr>
              <a:t>прохождения всех процедур, необходимых для получения разрешения на </a:t>
            </a:r>
            <a:r>
              <a:rPr lang="ru-RU" sz="1200" dirty="0" smtClean="0">
                <a:solidFill>
                  <a:schemeClr val="tx1"/>
                </a:solidFill>
                <a:latin typeface="Times New Roman" panose="02020603050405020304" pitchFamily="18" charset="0"/>
                <a:cs typeface="Times New Roman" panose="02020603050405020304" pitchFamily="18" charset="0"/>
              </a:rPr>
              <a:t>строительство, дней</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96598" y="1794258"/>
            <a:ext cx="2516642" cy="504056"/>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sz="1400"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sz="14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14" name="Picture 10" descr="https://im-tub-ap-ru.yandex.net/pic/6150132de79217342d1ff8cab52cbfd2/www.gksprim.ru/upload/iblock/1a8/85915.jpg"/>
          <p:cNvPicPr>
            <a:picLocks noChangeAspect="1" noChangeArrowheads="1"/>
          </p:cNvPicPr>
          <p:nvPr/>
        </p:nvPicPr>
        <p:blipFill>
          <a:blip r:embed="rId3" cstate="print"/>
          <a:srcRect/>
          <a:stretch>
            <a:fillRect/>
          </a:stretch>
        </p:blipFill>
        <p:spPr bwMode="auto">
          <a:xfrm>
            <a:off x="2678051" y="955691"/>
            <a:ext cx="2431493" cy="1585519"/>
          </a:xfrm>
          <a:prstGeom prst="rect">
            <a:avLst/>
          </a:prstGeom>
          <a:ln>
            <a:noFill/>
          </a:ln>
          <a:effectLst>
            <a:softEdge rad="112500"/>
          </a:effectLst>
        </p:spPr>
      </p:pic>
      <p:sp>
        <p:nvSpPr>
          <p:cNvPr id="15" name="Скругленный прямоугольник 14"/>
          <p:cNvSpPr/>
          <p:nvPr/>
        </p:nvSpPr>
        <p:spPr>
          <a:xfrm>
            <a:off x="48042" y="5507395"/>
            <a:ext cx="5043531" cy="657877"/>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200" dirty="0" smtClean="0">
                <a:solidFill>
                  <a:schemeClr val="tx1"/>
                </a:solidFill>
                <a:latin typeface="Times New Roman" panose="02020603050405020304" pitchFamily="18" charset="0"/>
                <a:cs typeface="Times New Roman" panose="02020603050405020304" pitchFamily="18" charset="0"/>
              </a:rPr>
              <a:t>годовой объем </a:t>
            </a:r>
            <a:r>
              <a:rPr lang="ru-RU" sz="1200" dirty="0">
                <a:solidFill>
                  <a:schemeClr val="tx1"/>
                </a:solidFill>
                <a:latin typeface="Times New Roman" panose="02020603050405020304" pitchFamily="18" charset="0"/>
                <a:cs typeface="Times New Roman" panose="02020603050405020304" pitchFamily="18" charset="0"/>
              </a:rPr>
              <a:t>ввода жилья </a:t>
            </a:r>
            <a:r>
              <a:rPr lang="ru-RU" sz="1200" dirty="0" smtClean="0">
                <a:solidFill>
                  <a:schemeClr val="tx1"/>
                </a:solidFill>
                <a:latin typeface="Times New Roman" panose="02020603050405020304" pitchFamily="18" charset="0"/>
                <a:cs typeface="Times New Roman" panose="02020603050405020304" pitchFamily="18" charset="0"/>
              </a:rPr>
              <a:t> </a:t>
            </a:r>
            <a:r>
              <a:rPr lang="ru-RU" sz="1200" dirty="0">
                <a:solidFill>
                  <a:schemeClr val="tx1"/>
                </a:solidFill>
                <a:latin typeface="Times New Roman" panose="02020603050405020304" pitchFamily="18" charset="0"/>
                <a:cs typeface="Times New Roman" panose="02020603050405020304" pitchFamily="18" charset="0"/>
              </a:rPr>
              <a:t>в расчете на 1 тыс. человек населения Чувашской </a:t>
            </a:r>
            <a:r>
              <a:rPr lang="ru-RU" sz="1200" dirty="0" smtClean="0">
                <a:solidFill>
                  <a:schemeClr val="tx1"/>
                </a:solidFill>
                <a:latin typeface="Times New Roman" panose="02020603050405020304" pitchFamily="18" charset="0"/>
                <a:cs typeface="Times New Roman" panose="02020603050405020304" pitchFamily="18" charset="0"/>
              </a:rPr>
              <a:t>Республики, кв. м на 1000 чел. населения</a:t>
            </a:r>
            <a:endParaRPr lang="ru-RU" sz="1200" dirty="0">
              <a:solidFill>
                <a:schemeClr val="tx1"/>
              </a:solidFill>
              <a:latin typeface="Times New Roman" panose="02020603050405020304" pitchFamily="18" charset="0"/>
              <a:cs typeface="Times New Roman" panose="02020603050405020304" pitchFamily="18" charset="0"/>
            </a:endParaRPr>
          </a:p>
        </p:txBody>
      </p:sp>
      <p:sp>
        <p:nvSpPr>
          <p:cNvPr id="53" name="Полилиния 52"/>
          <p:cNvSpPr/>
          <p:nvPr/>
        </p:nvSpPr>
        <p:spPr>
          <a:xfrm>
            <a:off x="5173436" y="5620333"/>
            <a:ext cx="735233" cy="432000"/>
          </a:xfrm>
          <a:custGeom>
            <a:avLst/>
            <a:gdLst>
              <a:gd name="connsiteX0" fmla="*/ 0 w 941167"/>
              <a:gd name="connsiteY0" fmla="*/ 69781 h 697806"/>
              <a:gd name="connsiteX1" fmla="*/ 69781 w 941167"/>
              <a:gd name="connsiteY1" fmla="*/ 0 h 697806"/>
              <a:gd name="connsiteX2" fmla="*/ 871386 w 941167"/>
              <a:gd name="connsiteY2" fmla="*/ 0 h 697806"/>
              <a:gd name="connsiteX3" fmla="*/ 941167 w 941167"/>
              <a:gd name="connsiteY3" fmla="*/ 69781 h 697806"/>
              <a:gd name="connsiteX4" fmla="*/ 941167 w 941167"/>
              <a:gd name="connsiteY4" fmla="*/ 628025 h 697806"/>
              <a:gd name="connsiteX5" fmla="*/ 871386 w 941167"/>
              <a:gd name="connsiteY5" fmla="*/ 697806 h 697806"/>
              <a:gd name="connsiteX6" fmla="*/ 69781 w 941167"/>
              <a:gd name="connsiteY6" fmla="*/ 697806 h 697806"/>
              <a:gd name="connsiteX7" fmla="*/ 0 w 941167"/>
              <a:gd name="connsiteY7" fmla="*/ 628025 h 697806"/>
              <a:gd name="connsiteX8" fmla="*/ 0 w 941167"/>
              <a:gd name="connsiteY8" fmla="*/ 69781 h 697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1167" h="697806">
                <a:moveTo>
                  <a:pt x="0" y="69781"/>
                </a:moveTo>
                <a:cubicBezTo>
                  <a:pt x="0" y="31242"/>
                  <a:pt x="31242" y="0"/>
                  <a:pt x="69781" y="0"/>
                </a:cubicBezTo>
                <a:lnTo>
                  <a:pt x="871386" y="0"/>
                </a:lnTo>
                <a:cubicBezTo>
                  <a:pt x="909925" y="0"/>
                  <a:pt x="941167" y="31242"/>
                  <a:pt x="941167" y="69781"/>
                </a:cubicBezTo>
                <a:lnTo>
                  <a:pt x="941167" y="628025"/>
                </a:lnTo>
                <a:cubicBezTo>
                  <a:pt x="941167" y="666564"/>
                  <a:pt x="909925" y="697806"/>
                  <a:pt x="871386" y="697806"/>
                </a:cubicBezTo>
                <a:lnTo>
                  <a:pt x="69781" y="697806"/>
                </a:lnTo>
                <a:cubicBezTo>
                  <a:pt x="31242" y="697806"/>
                  <a:pt x="0" y="666564"/>
                  <a:pt x="0" y="628025"/>
                </a:cubicBezTo>
                <a:lnTo>
                  <a:pt x="0" y="69781"/>
                </a:lnTo>
                <a:close/>
              </a:path>
            </a:pathLst>
          </a:cu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2348" tIns="62348" rIns="62348" bIns="62348"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506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54" name="Полилиния 53"/>
          <p:cNvSpPr/>
          <p:nvPr/>
        </p:nvSpPr>
        <p:spPr>
          <a:xfrm>
            <a:off x="5978724" y="5620333"/>
            <a:ext cx="717679" cy="432000"/>
          </a:xfrm>
          <a:custGeom>
            <a:avLst/>
            <a:gdLst>
              <a:gd name="connsiteX0" fmla="*/ 0 w 473035"/>
              <a:gd name="connsiteY0" fmla="*/ 39825 h 398246"/>
              <a:gd name="connsiteX1" fmla="*/ 39825 w 473035"/>
              <a:gd name="connsiteY1" fmla="*/ 0 h 398246"/>
              <a:gd name="connsiteX2" fmla="*/ 433210 w 473035"/>
              <a:gd name="connsiteY2" fmla="*/ 0 h 398246"/>
              <a:gd name="connsiteX3" fmla="*/ 473035 w 473035"/>
              <a:gd name="connsiteY3" fmla="*/ 39825 h 398246"/>
              <a:gd name="connsiteX4" fmla="*/ 473035 w 473035"/>
              <a:gd name="connsiteY4" fmla="*/ 358421 h 398246"/>
              <a:gd name="connsiteX5" fmla="*/ 433210 w 473035"/>
              <a:gd name="connsiteY5" fmla="*/ 398246 h 398246"/>
              <a:gd name="connsiteX6" fmla="*/ 39825 w 473035"/>
              <a:gd name="connsiteY6" fmla="*/ 398246 h 398246"/>
              <a:gd name="connsiteX7" fmla="*/ 0 w 473035"/>
              <a:gd name="connsiteY7" fmla="*/ 358421 h 398246"/>
              <a:gd name="connsiteX8" fmla="*/ 0 w 473035"/>
              <a:gd name="connsiteY8" fmla="*/ 39825 h 398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3035" h="398246">
                <a:moveTo>
                  <a:pt x="0" y="39825"/>
                </a:moveTo>
                <a:cubicBezTo>
                  <a:pt x="0" y="17830"/>
                  <a:pt x="17830" y="0"/>
                  <a:pt x="39825" y="0"/>
                </a:cubicBezTo>
                <a:lnTo>
                  <a:pt x="433210" y="0"/>
                </a:lnTo>
                <a:cubicBezTo>
                  <a:pt x="455205" y="0"/>
                  <a:pt x="473035" y="17830"/>
                  <a:pt x="473035" y="39825"/>
                </a:cubicBezTo>
                <a:lnTo>
                  <a:pt x="473035" y="358421"/>
                </a:lnTo>
                <a:cubicBezTo>
                  <a:pt x="473035" y="380416"/>
                  <a:pt x="455205" y="398246"/>
                  <a:pt x="433210" y="398246"/>
                </a:cubicBezTo>
                <a:lnTo>
                  <a:pt x="39825" y="398246"/>
                </a:lnTo>
                <a:cubicBezTo>
                  <a:pt x="17830" y="398246"/>
                  <a:pt x="0" y="380416"/>
                  <a:pt x="0" y="358421"/>
                </a:cubicBezTo>
                <a:lnTo>
                  <a:pt x="0" y="39825"/>
                </a:lnTo>
                <a:close/>
              </a:path>
            </a:pathLst>
          </a:custGeom>
          <a:gradFill flip="none" rotWithShape="1">
            <a:gsLst>
              <a:gs pos="0">
                <a:schemeClr val="accent4">
                  <a:lumMod val="60000"/>
                  <a:lumOff val="40000"/>
                  <a:tint val="66000"/>
                  <a:satMod val="160000"/>
                </a:schemeClr>
              </a:gs>
              <a:gs pos="50000">
                <a:schemeClr val="accent4">
                  <a:lumMod val="60000"/>
                  <a:lumOff val="40000"/>
                  <a:tint val="44500"/>
                  <a:satMod val="160000"/>
                </a:schemeClr>
              </a:gs>
              <a:gs pos="100000">
                <a:schemeClr val="accent4">
                  <a:lumMod val="60000"/>
                  <a:lumOff val="40000"/>
                  <a:tint val="23500"/>
                  <a:satMod val="160000"/>
                </a:scheme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3574" tIns="53574" rIns="53574" bIns="53574"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509</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30" name="Полилиния 129"/>
          <p:cNvSpPr/>
          <p:nvPr/>
        </p:nvSpPr>
        <p:spPr>
          <a:xfrm>
            <a:off x="7600493" y="5620333"/>
            <a:ext cx="656990"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516</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31" name="Полилиния 130"/>
          <p:cNvSpPr/>
          <p:nvPr/>
        </p:nvSpPr>
        <p:spPr>
          <a:xfrm>
            <a:off x="8341301" y="5620333"/>
            <a:ext cx="683637"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521</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132" name="Полилиния 131"/>
          <p:cNvSpPr/>
          <p:nvPr/>
        </p:nvSpPr>
        <p:spPr>
          <a:xfrm>
            <a:off x="6792848" y="5620333"/>
            <a:ext cx="747692" cy="432000"/>
          </a:xfrm>
          <a:custGeom>
            <a:avLst/>
            <a:gdLst>
              <a:gd name="connsiteX0" fmla="*/ 0 w 444361"/>
              <a:gd name="connsiteY0" fmla="*/ 30190 h 301899"/>
              <a:gd name="connsiteX1" fmla="*/ 30190 w 444361"/>
              <a:gd name="connsiteY1" fmla="*/ 0 h 301899"/>
              <a:gd name="connsiteX2" fmla="*/ 414171 w 444361"/>
              <a:gd name="connsiteY2" fmla="*/ 0 h 301899"/>
              <a:gd name="connsiteX3" fmla="*/ 444361 w 444361"/>
              <a:gd name="connsiteY3" fmla="*/ 30190 h 301899"/>
              <a:gd name="connsiteX4" fmla="*/ 444361 w 444361"/>
              <a:gd name="connsiteY4" fmla="*/ 271709 h 301899"/>
              <a:gd name="connsiteX5" fmla="*/ 414171 w 444361"/>
              <a:gd name="connsiteY5" fmla="*/ 301899 h 301899"/>
              <a:gd name="connsiteX6" fmla="*/ 30190 w 444361"/>
              <a:gd name="connsiteY6" fmla="*/ 301899 h 301899"/>
              <a:gd name="connsiteX7" fmla="*/ 0 w 444361"/>
              <a:gd name="connsiteY7" fmla="*/ 271709 h 301899"/>
              <a:gd name="connsiteX8" fmla="*/ 0 w 444361"/>
              <a:gd name="connsiteY8" fmla="*/ 30190 h 30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4361" h="301899">
                <a:moveTo>
                  <a:pt x="0" y="30190"/>
                </a:moveTo>
                <a:cubicBezTo>
                  <a:pt x="0" y="13517"/>
                  <a:pt x="13517" y="0"/>
                  <a:pt x="30190" y="0"/>
                </a:cubicBezTo>
                <a:lnTo>
                  <a:pt x="414171" y="0"/>
                </a:lnTo>
                <a:cubicBezTo>
                  <a:pt x="430844" y="0"/>
                  <a:pt x="444361" y="13517"/>
                  <a:pt x="444361" y="30190"/>
                </a:cubicBezTo>
                <a:lnTo>
                  <a:pt x="444361" y="271709"/>
                </a:lnTo>
                <a:cubicBezTo>
                  <a:pt x="444361" y="288382"/>
                  <a:pt x="430844" y="301899"/>
                  <a:pt x="414171" y="301899"/>
                </a:cubicBezTo>
                <a:lnTo>
                  <a:pt x="30190" y="301899"/>
                </a:lnTo>
                <a:cubicBezTo>
                  <a:pt x="13517" y="301899"/>
                  <a:pt x="0" y="288382"/>
                  <a:pt x="0" y="271709"/>
                </a:cubicBezTo>
                <a:lnTo>
                  <a:pt x="0" y="30190"/>
                </a:lnTo>
                <a:close/>
              </a:path>
            </a:pathLst>
          </a:custGeom>
          <a:gradFill flip="none" rotWithShape="1">
            <a:gsLst>
              <a:gs pos="0">
                <a:srgbClr val="81DEFF">
                  <a:tint val="66000"/>
                  <a:satMod val="160000"/>
                </a:srgbClr>
              </a:gs>
              <a:gs pos="50000">
                <a:srgbClr val="81DEFF">
                  <a:tint val="44500"/>
                  <a:satMod val="160000"/>
                </a:srgbClr>
              </a:gs>
              <a:gs pos="100000">
                <a:srgbClr val="81DEFF">
                  <a:tint val="23500"/>
                  <a:satMod val="160000"/>
                </a:srgbClr>
              </a:gs>
            </a:gsLst>
            <a:lin ang="0" scaled="1"/>
            <a:tileRect/>
          </a:gra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0752" tIns="50752" rIns="50752" bIns="50752" numCol="1" spcCol="1270" anchor="ctr" anchorCtr="0">
            <a:noAutofit/>
          </a:bodyPr>
          <a:lstStyle/>
          <a:p>
            <a:pPr lvl="0" algn="ctr" defTabSz="488950">
              <a:lnSpc>
                <a:spcPct val="90000"/>
              </a:lnSpc>
              <a:spcBef>
                <a:spcPct val="0"/>
              </a:spcBef>
              <a:spcAft>
                <a:spcPct val="35000"/>
              </a:spcAft>
            </a:pPr>
            <a:r>
              <a:rPr lang="ru-RU" sz="1100" b="1" kern="1200" dirty="0" smtClean="0">
                <a:solidFill>
                  <a:schemeClr val="tx1"/>
                </a:solidFill>
                <a:latin typeface="Times New Roman" panose="02020603050405020304" pitchFamily="18" charset="0"/>
                <a:cs typeface="Times New Roman" panose="02020603050405020304" pitchFamily="18" charset="0"/>
              </a:rPr>
              <a:t>510</a:t>
            </a:r>
            <a:endParaRPr lang="ru-RU" sz="1100" b="1" kern="1200" dirty="0">
              <a:solidFill>
                <a:schemeClr val="tx1"/>
              </a:solidFill>
              <a:latin typeface="Times New Roman" panose="02020603050405020304" pitchFamily="18" charset="0"/>
              <a:cs typeface="Times New Roman" panose="02020603050405020304" pitchFamily="18" charset="0"/>
            </a:endParaRPr>
          </a:p>
        </p:txBody>
      </p:sp>
      <p:sp>
        <p:nvSpPr>
          <p:cNvPr id="2" name="Номер слайда 1"/>
          <p:cNvSpPr>
            <a:spLocks noGrp="1"/>
          </p:cNvSpPr>
          <p:nvPr>
            <p:ph type="sldNum" sz="quarter" idx="12"/>
          </p:nvPr>
        </p:nvSpPr>
        <p:spPr/>
        <p:txBody>
          <a:bodyPr/>
          <a:lstStyle/>
          <a:p>
            <a:pPr>
              <a:defRPr/>
            </a:pPr>
            <a:fld id="{667CCBFA-BFB9-4E9F-B6F6-694D72409F22}" type="slidenum">
              <a:rPr lang="ru-RU" smtClean="0"/>
              <a:pPr>
                <a:defRPr/>
              </a:pPr>
              <a:t>67</a:t>
            </a:fld>
            <a:endParaRPr lang="ru-RU" dirty="0"/>
          </a:p>
        </p:txBody>
      </p:sp>
      <p:sp>
        <p:nvSpPr>
          <p:cNvPr id="4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7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700" dirty="0" smtClean="0">
                <a:solidFill>
                  <a:schemeClr val="tx1"/>
                </a:solidFill>
                <a:effectLst/>
                <a:latin typeface="Times New Roman" panose="02020603050405020304" pitchFamily="18" charset="0"/>
                <a:cs typeface="Times New Roman" panose="02020603050405020304" pitchFamily="18" charset="0"/>
              </a:rPr>
              <a:t>Республики «Развитие </a:t>
            </a:r>
            <a:r>
              <a:rPr lang="ru-RU" sz="1700" dirty="0">
                <a:solidFill>
                  <a:schemeClr val="tx1"/>
                </a:solidFill>
                <a:effectLst/>
                <a:latin typeface="Times New Roman" panose="02020603050405020304" pitchFamily="18" charset="0"/>
                <a:cs typeface="Times New Roman" panose="02020603050405020304" pitchFamily="18" charset="0"/>
              </a:rPr>
              <a:t>жилищного строительства и сферы жилищно-коммунального хозяйства»</a:t>
            </a:r>
          </a:p>
        </p:txBody>
      </p:sp>
      <p:cxnSp>
        <p:nvCxnSpPr>
          <p:cNvPr id="41" name="Прямая соединительная линия 4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17206769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68</a:t>
            </a:fld>
            <a:endParaRPr lang="ru-RU" dirty="0"/>
          </a:p>
        </p:txBody>
      </p:sp>
      <p:sp>
        <p:nvSpPr>
          <p:cNvPr id="5" name="Скругленный прямоугольник 4"/>
          <p:cNvSpPr/>
          <p:nvPr/>
        </p:nvSpPr>
        <p:spPr>
          <a:xfrm>
            <a:off x="121388" y="764704"/>
            <a:ext cx="5386716" cy="108012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600" b="1" i="1" dirty="0" smtClean="0">
                <a:solidFill>
                  <a:schemeClr val="tx1"/>
                </a:solidFill>
                <a:latin typeface="Times New Roman" panose="02020603050405020304" pitchFamily="18" charset="0"/>
                <a:cs typeface="Times New Roman" panose="02020603050405020304" pitchFamily="18" charset="0"/>
              </a:rPr>
              <a:t>Цели программы:</a:t>
            </a:r>
            <a:r>
              <a:rPr lang="ru-RU" sz="1600" dirty="0" smtClean="0">
                <a:solidFill>
                  <a:schemeClr val="tx1"/>
                </a:solidFill>
                <a:latin typeface="Times New Roman" panose="02020603050405020304" pitchFamily="18" charset="0"/>
                <a:cs typeface="Times New Roman" panose="02020603050405020304" pitchFamily="18" charset="0"/>
              </a:rPr>
              <a:t> </a:t>
            </a:r>
          </a:p>
          <a:p>
            <a:pPr marL="285750" indent="-285750">
              <a:buFont typeface="Wingdings" panose="05000000000000000000" pitchFamily="2" charset="2"/>
              <a:buChar char="v"/>
            </a:pPr>
            <a:r>
              <a:rPr lang="ru-RU" sz="1400" dirty="0" smtClean="0">
                <a:solidFill>
                  <a:schemeClr val="tx1"/>
                </a:solidFill>
                <a:latin typeface="Times New Roman" panose="02020603050405020304" pitchFamily="18" charset="0"/>
                <a:cs typeface="Times New Roman" panose="02020603050405020304" pitchFamily="18" charset="0"/>
              </a:rPr>
              <a:t>обеспечение </a:t>
            </a:r>
            <a:r>
              <a:rPr lang="ru-RU" sz="1400" dirty="0">
                <a:solidFill>
                  <a:schemeClr val="tx1"/>
                </a:solidFill>
                <a:latin typeface="Times New Roman" panose="02020603050405020304" pitchFamily="18" charset="0"/>
                <a:cs typeface="Times New Roman" panose="02020603050405020304" pitchFamily="18" charset="0"/>
              </a:rPr>
              <a:t>сбалансированного экономического развития и конкурентоспособности экономики Чувашской Республики</a:t>
            </a:r>
          </a:p>
          <a:p>
            <a:pPr marL="285750" indent="-285750">
              <a:buFont typeface="Wingdings" panose="05000000000000000000" pitchFamily="2" charset="2"/>
              <a:buChar char="v"/>
            </a:pPr>
            <a:endParaRPr lang="ru-RU" sz="1400" dirty="0" smtClean="0">
              <a:solidFill>
                <a:schemeClr val="tx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82196" y="2052576"/>
            <a:ext cx="4032448" cy="307777"/>
          </a:xfrm>
          <a:prstGeom prst="rect">
            <a:avLst/>
          </a:prstGeom>
          <a:noFill/>
        </p:spPr>
        <p:txBody>
          <a:bodyPr wrap="square" rtlCol="0">
            <a:spAutoFit/>
          </a:bodyPr>
          <a:lstStyle/>
          <a:p>
            <a:r>
              <a:rPr lang="ru-RU" sz="1400" b="1" dirty="0" smtClean="0">
                <a:latin typeface="Times New Roman" panose="02020603050405020304" pitchFamily="18" charset="0"/>
                <a:cs typeface="Times New Roman" panose="02020603050405020304" pitchFamily="18" charset="0"/>
              </a:rPr>
              <a:t>Расходы республиканского бюджета, млн. руб.</a:t>
            </a:r>
            <a:endParaRPr lang="ru-RU" sz="1400" b="1" dirty="0">
              <a:latin typeface="Times New Roman" panose="02020603050405020304" pitchFamily="18" charset="0"/>
              <a:cs typeface="Times New Roman" panose="02020603050405020304" pitchFamily="18" charset="0"/>
            </a:endParaRPr>
          </a:p>
        </p:txBody>
      </p:sp>
      <p:graphicFrame>
        <p:nvGraphicFramePr>
          <p:cNvPr id="9" name="Схема 8"/>
          <p:cNvGraphicFramePr/>
          <p:nvPr>
            <p:extLst>
              <p:ext uri="{D42A27DB-BD31-4B8C-83A1-F6EECF244321}">
                <p14:modId xmlns:p14="http://schemas.microsoft.com/office/powerpoint/2010/main" val="4112085952"/>
              </p:ext>
            </p:extLst>
          </p:nvPr>
        </p:nvGraphicFramePr>
        <p:xfrm>
          <a:off x="4152768" y="2206464"/>
          <a:ext cx="4943872" cy="4039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Диаграмма 10"/>
          <p:cNvGraphicFramePr>
            <a:graphicFrameLocks/>
          </p:cNvGraphicFramePr>
          <p:nvPr>
            <p:extLst>
              <p:ext uri="{D42A27DB-BD31-4B8C-83A1-F6EECF244321}">
                <p14:modId xmlns:p14="http://schemas.microsoft.com/office/powerpoint/2010/main" val="3231684456"/>
              </p:ext>
            </p:extLst>
          </p:nvPr>
        </p:nvGraphicFramePr>
        <p:xfrm>
          <a:off x="132352" y="2565922"/>
          <a:ext cx="3934126" cy="2807293"/>
        </p:xfrm>
        <a:graphic>
          <a:graphicData uri="http://schemas.openxmlformats.org/drawingml/2006/chart">
            <c:chart xmlns:c="http://schemas.openxmlformats.org/drawingml/2006/chart" xmlns:r="http://schemas.openxmlformats.org/officeDocument/2006/relationships" r:id="rId7"/>
          </a:graphicData>
        </a:graphic>
      </p:graphicFrame>
      <p:pic>
        <p:nvPicPr>
          <p:cNvPr id="12" name="Picture 2" descr="T:\Сектор финансирования\5aa9.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24128" y="684920"/>
            <a:ext cx="3217532" cy="14170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Экономическое развитие Чувашской Республики»</a:t>
            </a:r>
          </a:p>
        </p:txBody>
      </p:sp>
      <p:cxnSp>
        <p:nvCxnSpPr>
          <p:cNvPr id="13" name="Прямая соединительная линия 12"/>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
        <p:nvSpPr>
          <p:cNvPr id="15" name="TextBox 14"/>
          <p:cNvSpPr txBox="1"/>
          <p:nvPr/>
        </p:nvSpPr>
        <p:spPr>
          <a:xfrm>
            <a:off x="238878" y="5589240"/>
            <a:ext cx="3810276" cy="851297"/>
          </a:xfrm>
          <a:prstGeom prst="wedgeRoundRectCallout">
            <a:avLst>
              <a:gd name="adj1" fmla="val 47261"/>
              <a:gd name="adj2" fmla="val -93108"/>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smtClean="0">
                <a:latin typeface="Times New Roman" panose="02020603050405020304" pitchFamily="18" charset="0"/>
                <a:cs typeface="Times New Roman" panose="02020603050405020304" pitchFamily="18" charset="0"/>
              </a:rPr>
              <a:t>* низкое </a:t>
            </a:r>
            <a:r>
              <a:rPr lang="ru-RU" sz="1100" dirty="0">
                <a:latin typeface="Times New Roman" panose="02020603050405020304" pitchFamily="18" charset="0"/>
                <a:cs typeface="Times New Roman" panose="02020603050405020304" pitchFamily="18" charset="0"/>
              </a:rPr>
              <a:t>освоение в </a:t>
            </a:r>
            <a:r>
              <a:rPr lang="ru-RU" sz="1100" dirty="0" smtClean="0">
                <a:latin typeface="Times New Roman" panose="02020603050405020304" pitchFamily="18" charset="0"/>
                <a:cs typeface="Times New Roman" panose="02020603050405020304" pitchFamily="18" charset="0"/>
              </a:rPr>
              <a:t>связи с экономией </a:t>
            </a:r>
            <a:r>
              <a:rPr lang="ru-RU" sz="1100" dirty="0">
                <a:latin typeface="Times New Roman" panose="02020603050405020304" pitchFamily="18" charset="0"/>
                <a:cs typeface="Times New Roman" panose="02020603050405020304" pitchFamily="18" charset="0"/>
              </a:rPr>
              <a:t>по конкурсным процедурам при строительстве  инженерной инфраструктуры индустриального парка в г. Чебоксары Чувашской Республики (II очередь</a:t>
            </a:r>
            <a:r>
              <a:rPr lang="ru-RU" sz="1100" dirty="0" smtClean="0">
                <a:latin typeface="Times New Roman" panose="02020603050405020304" pitchFamily="18" charset="0"/>
                <a:cs typeface="Times New Roman" panose="02020603050405020304" pitchFamily="18" charset="0"/>
              </a:rPr>
              <a:t>)</a:t>
            </a:r>
            <a:endParaRPr lang="ru-RU" sz="1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035248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Схема 2"/>
          <p:cNvGraphicFramePr/>
          <p:nvPr>
            <p:extLst>
              <p:ext uri="{D42A27DB-BD31-4B8C-83A1-F6EECF244321}">
                <p14:modId xmlns:p14="http://schemas.microsoft.com/office/powerpoint/2010/main" val="537003915"/>
              </p:ext>
            </p:extLst>
          </p:nvPr>
        </p:nvGraphicFramePr>
        <p:xfrm>
          <a:off x="5130328" y="980728"/>
          <a:ext cx="3906168"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Скругленный прямоугольник 4"/>
          <p:cNvSpPr/>
          <p:nvPr/>
        </p:nvSpPr>
        <p:spPr>
          <a:xfrm>
            <a:off x="100570" y="2924944"/>
            <a:ext cx="4990817" cy="108012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Валовой региональный </a:t>
            </a:r>
            <a:r>
              <a:rPr lang="ru-RU" sz="1400" dirty="0" smtClean="0">
                <a:solidFill>
                  <a:schemeClr val="tx1"/>
                </a:solidFill>
                <a:latin typeface="Times New Roman" panose="02020603050405020304" pitchFamily="18" charset="0"/>
                <a:cs typeface="Times New Roman" panose="02020603050405020304" pitchFamily="18" charset="0"/>
              </a:rPr>
              <a:t>продукт (</a:t>
            </a:r>
            <a:r>
              <a:rPr lang="ru-RU" sz="1400" dirty="0">
                <a:solidFill>
                  <a:schemeClr val="tx1"/>
                </a:solidFill>
                <a:latin typeface="Times New Roman" panose="02020603050405020304" pitchFamily="18" charset="0"/>
                <a:cs typeface="Times New Roman" panose="02020603050405020304" pitchFamily="18" charset="0"/>
              </a:rPr>
              <a:t>млрд. </a:t>
            </a:r>
            <a:r>
              <a:rPr lang="ru-RU" sz="1400" dirty="0" smtClean="0">
                <a:solidFill>
                  <a:schemeClr val="tx1"/>
                </a:solidFill>
                <a:latin typeface="Times New Roman" panose="02020603050405020304" pitchFamily="18" charset="0"/>
                <a:cs typeface="Times New Roman" panose="02020603050405020304" pitchFamily="18" charset="0"/>
              </a:rPr>
              <a:t>рублей)</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24" name="Скругленный прямоугольник 23"/>
          <p:cNvSpPr/>
          <p:nvPr/>
        </p:nvSpPr>
        <p:spPr>
          <a:xfrm>
            <a:off x="99613" y="4105539"/>
            <a:ext cx="4991774" cy="1080120"/>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Объем инвестиций в основной капитал за счет всех источников финансирования на душу </a:t>
            </a:r>
            <a:r>
              <a:rPr lang="ru-RU" sz="1400" dirty="0" smtClean="0">
                <a:solidFill>
                  <a:schemeClr val="tx1"/>
                </a:solidFill>
                <a:latin typeface="Times New Roman" panose="02020603050405020304" pitchFamily="18" charset="0"/>
                <a:cs typeface="Times New Roman" panose="02020603050405020304" pitchFamily="18" charset="0"/>
              </a:rPr>
              <a:t>населения (</a:t>
            </a:r>
            <a:r>
              <a:rPr lang="ru-RU" sz="1400" dirty="0">
                <a:solidFill>
                  <a:schemeClr val="tx1"/>
                </a:solidFill>
                <a:latin typeface="Times New Roman" panose="02020603050405020304" pitchFamily="18" charset="0"/>
                <a:cs typeface="Times New Roman" panose="02020603050405020304" pitchFamily="18" charset="0"/>
              </a:rPr>
              <a:t>тыс. </a:t>
            </a:r>
            <a:r>
              <a:rPr lang="ru-RU" sz="1400" dirty="0" smtClean="0">
                <a:solidFill>
                  <a:schemeClr val="tx1"/>
                </a:solidFill>
                <a:latin typeface="Times New Roman" panose="02020603050405020304" pitchFamily="18" charset="0"/>
                <a:cs typeface="Times New Roman" panose="02020603050405020304" pitchFamily="18" charset="0"/>
              </a:rPr>
              <a:t>рублей)</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33" name="Скругленный прямоугольник 32"/>
          <p:cNvSpPr/>
          <p:nvPr/>
        </p:nvSpPr>
        <p:spPr>
          <a:xfrm>
            <a:off x="107756" y="5301208"/>
            <a:ext cx="4983631" cy="1008112"/>
          </a:xfrm>
          <a:prstGeom prst="roundRect">
            <a:avLst/>
          </a:prstGeom>
          <a:ln/>
        </p:spPr>
        <p:style>
          <a:lnRef idx="1">
            <a:schemeClr val="accent2"/>
          </a:lnRef>
          <a:fillRef idx="2">
            <a:schemeClr val="accent2"/>
          </a:fillRef>
          <a:effectRef idx="1">
            <a:schemeClr val="accent2"/>
          </a:effectRef>
          <a:fontRef idx="minor">
            <a:schemeClr val="dk1"/>
          </a:fontRef>
        </p:style>
        <p:txBody>
          <a:bodyPr rtlCol="0" anchor="ctr"/>
          <a:lstStyle/>
          <a:p>
            <a:r>
              <a:rPr lang="ru-RU" sz="1400" dirty="0">
                <a:solidFill>
                  <a:schemeClr val="tx1"/>
                </a:solidFill>
                <a:latin typeface="Times New Roman" panose="02020603050405020304" pitchFamily="18" charset="0"/>
                <a:cs typeface="Times New Roman" panose="02020603050405020304" pitchFamily="18" charset="0"/>
              </a:rPr>
              <a:t>Объем инвестиций в основной капитал (за исключением бюджетных средств</a:t>
            </a:r>
            <a:r>
              <a:rPr lang="ru-RU" sz="1400" dirty="0" smtClean="0">
                <a:solidFill>
                  <a:schemeClr val="tx1"/>
                </a:solidFill>
                <a:latin typeface="Times New Roman" panose="02020603050405020304" pitchFamily="18" charset="0"/>
                <a:cs typeface="Times New Roman" panose="02020603050405020304" pitchFamily="18" charset="0"/>
              </a:rPr>
              <a:t>) (</a:t>
            </a:r>
            <a:r>
              <a:rPr lang="ru-RU" sz="1400" dirty="0">
                <a:solidFill>
                  <a:schemeClr val="tx1"/>
                </a:solidFill>
                <a:latin typeface="Times New Roman" panose="02020603050405020304" pitchFamily="18" charset="0"/>
                <a:cs typeface="Times New Roman" panose="02020603050405020304" pitchFamily="18" charset="0"/>
              </a:rPr>
              <a:t>млрд. </a:t>
            </a:r>
            <a:r>
              <a:rPr lang="ru-RU" sz="1400" dirty="0" smtClean="0">
                <a:solidFill>
                  <a:schemeClr val="tx1"/>
                </a:solidFill>
                <a:latin typeface="Times New Roman" panose="02020603050405020304" pitchFamily="18" charset="0"/>
                <a:cs typeface="Times New Roman" panose="02020603050405020304" pitchFamily="18" charset="0"/>
              </a:rPr>
              <a:t>рублей)</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107756" y="2150587"/>
            <a:ext cx="2694136" cy="648072"/>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ru-RU" b="1" dirty="0" smtClean="0">
                <a:solidFill>
                  <a:schemeClr val="accent1">
                    <a:lumMod val="50000"/>
                  </a:schemeClr>
                </a:solidFill>
                <a:latin typeface="Times New Roman" panose="02020603050405020304" pitchFamily="18" charset="0"/>
                <a:cs typeface="Times New Roman" panose="02020603050405020304" pitchFamily="18" charset="0"/>
              </a:rPr>
              <a:t>Основные индикаторы</a:t>
            </a:r>
            <a:endParaRPr lang="ru-RU"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Номер слайда 5"/>
          <p:cNvSpPr>
            <a:spLocks noGrp="1"/>
          </p:cNvSpPr>
          <p:nvPr>
            <p:ph type="sldNum" sz="quarter" idx="12"/>
          </p:nvPr>
        </p:nvSpPr>
        <p:spPr/>
        <p:txBody>
          <a:bodyPr/>
          <a:lstStyle/>
          <a:p>
            <a:pPr>
              <a:defRPr/>
            </a:pPr>
            <a:fld id="{667CCBFA-BFB9-4E9F-B6F6-694D72409F22}" type="slidenum">
              <a:rPr lang="ru-RU" smtClean="0"/>
              <a:pPr>
                <a:defRPr/>
              </a:pPr>
              <a:t>69</a:t>
            </a:fld>
            <a:endParaRPr lang="ru-RU" dirty="0"/>
          </a:p>
        </p:txBody>
      </p:sp>
      <p:pic>
        <p:nvPicPr>
          <p:cNvPr id="2050" name="Picture 2" descr="T:\Сектор финансирования\198186_original.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827389" y="796868"/>
            <a:ext cx="2279984" cy="175660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 name="Рисунок 11" descr="http://ppt.ru/images/news/128416.jpg"/>
          <p:cNvPicPr/>
          <p:nvPr/>
        </p:nvPicPr>
        <p:blipFill>
          <a:blip r:embed="rId9" cstate="print"/>
          <a:srcRect/>
          <a:stretch>
            <a:fillRect/>
          </a:stretch>
        </p:blipFill>
        <p:spPr bwMode="auto">
          <a:xfrm>
            <a:off x="55837" y="702808"/>
            <a:ext cx="2832574" cy="1217546"/>
          </a:xfrm>
          <a:prstGeom prst="rect">
            <a:avLst/>
          </a:prstGeom>
          <a:ln>
            <a:noFill/>
          </a:ln>
          <a:effectLst>
            <a:softEdge rad="112500"/>
          </a:effectLst>
        </p:spPr>
      </p:pic>
      <p:sp>
        <p:nvSpPr>
          <p:cNvPr id="13" name="Заголовок 1"/>
          <p:cNvSpPr txBox="1">
            <a:spLocks/>
          </p:cNvSpPr>
          <p:nvPr/>
        </p:nvSpPr>
        <p:spPr>
          <a:xfrm>
            <a:off x="259728" y="0"/>
            <a:ext cx="7613500" cy="620688"/>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a:solidFill>
                  <a:schemeClr val="tx1"/>
                </a:solidFill>
                <a:effectLst/>
                <a:latin typeface="Times New Roman" panose="02020603050405020304" pitchFamily="18" charset="0"/>
                <a:cs typeface="Times New Roman" panose="02020603050405020304" pitchFamily="18" charset="0"/>
              </a:rPr>
              <a:t>Государственная программа Чувашской </a:t>
            </a:r>
            <a:r>
              <a:rPr lang="ru-RU" sz="1800" dirty="0" smtClean="0">
                <a:solidFill>
                  <a:schemeClr val="tx1"/>
                </a:solidFill>
                <a:effectLst/>
                <a:latin typeface="Times New Roman" panose="02020603050405020304" pitchFamily="18" charset="0"/>
                <a:cs typeface="Times New Roman" panose="02020603050405020304" pitchFamily="18" charset="0"/>
              </a:rPr>
              <a:t>Республики</a:t>
            </a:r>
          </a:p>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a:t>
            </a:r>
            <a:r>
              <a:rPr lang="ru-RU" sz="1800" dirty="0">
                <a:solidFill>
                  <a:schemeClr val="tx1"/>
                </a:solidFill>
                <a:effectLst/>
                <a:latin typeface="Times New Roman" panose="02020603050405020304" pitchFamily="18" charset="0"/>
                <a:cs typeface="Times New Roman" panose="02020603050405020304" pitchFamily="18" charset="0"/>
              </a:rPr>
              <a:t>Экономическое развитие Чувашской Республики»</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39256404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8079556" y="6492875"/>
            <a:ext cx="1054100" cy="365125"/>
          </a:xfrm>
        </p:spPr>
        <p:txBody>
          <a:bodyPr/>
          <a:lstStyle/>
          <a:p>
            <a:pPr>
              <a:defRPr/>
            </a:pPr>
            <a:fld id="{667CCBFA-BFB9-4E9F-B6F6-694D72409F22}" type="slidenum">
              <a:rPr lang="ru-RU" smtClean="0"/>
              <a:pPr>
                <a:defRPr/>
              </a:pPr>
              <a:t>70</a:t>
            </a:fld>
            <a:endParaRPr lang="ru-RU" dirty="0"/>
          </a:p>
        </p:txBody>
      </p:sp>
      <p:graphicFrame>
        <p:nvGraphicFramePr>
          <p:cNvPr id="4" name="Диаграмма 3"/>
          <p:cNvGraphicFramePr/>
          <p:nvPr>
            <p:extLst>
              <p:ext uri="{D42A27DB-BD31-4B8C-83A1-F6EECF244321}">
                <p14:modId xmlns:p14="http://schemas.microsoft.com/office/powerpoint/2010/main" val="2882394087"/>
              </p:ext>
            </p:extLst>
          </p:nvPr>
        </p:nvGraphicFramePr>
        <p:xfrm>
          <a:off x="107504" y="836712"/>
          <a:ext cx="8856984" cy="5688632"/>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07504" y="3357868"/>
            <a:ext cx="611560" cy="338554"/>
          </a:xfrm>
          <a:prstGeom prst="rect">
            <a:avLst/>
          </a:prstGeom>
          <a:noFill/>
          <a:scene3d>
            <a:camera prst="orthographicFront">
              <a:rot lat="0" lon="1200000" rev="5400000"/>
            </a:camera>
            <a:lightRig rig="threePt" dir="t"/>
          </a:scene3d>
          <a:sp3d/>
        </p:spPr>
        <p:txBody>
          <a:bodyPr wrap="square" rtlCol="0">
            <a:spAutoFit/>
          </a:bodyPr>
          <a:lstStyle/>
          <a:p>
            <a:endParaRPr lang="ru-RU" sz="800" dirty="0" smtClean="0"/>
          </a:p>
          <a:p>
            <a:endParaRPr lang="ru-RU" sz="800" dirty="0"/>
          </a:p>
        </p:txBody>
      </p:sp>
      <p:sp>
        <p:nvSpPr>
          <p:cNvPr id="6" name="TextBox 5"/>
          <p:cNvSpPr txBox="1"/>
          <p:nvPr/>
        </p:nvSpPr>
        <p:spPr>
          <a:xfrm rot="10800000" flipV="1">
            <a:off x="80282" y="652441"/>
            <a:ext cx="1368954" cy="230833"/>
          </a:xfrm>
          <a:prstGeom prst="rect">
            <a:avLst/>
          </a:prstGeom>
          <a:noFill/>
        </p:spPr>
        <p:txBody>
          <a:bodyPr wrap="square" rtlCol="0">
            <a:spAutoFit/>
          </a:bodyPr>
          <a:lstStyle/>
          <a:p>
            <a:r>
              <a:rPr lang="ru-RU" sz="900" dirty="0" smtClean="0">
                <a:latin typeface="Times New Roman" panose="02020603050405020304" pitchFamily="18" charset="0"/>
                <a:cs typeface="Times New Roman" panose="02020603050405020304" pitchFamily="18" charset="0"/>
              </a:rPr>
              <a:t>млн. рублей</a:t>
            </a:r>
            <a:endParaRPr lang="ru-RU" sz="900" dirty="0">
              <a:latin typeface="Times New Roman" panose="02020603050405020304" pitchFamily="18" charset="0"/>
              <a:cs typeface="Times New Roman" panose="02020603050405020304" pitchFamily="18" charset="0"/>
            </a:endParaRPr>
          </a:p>
        </p:txBody>
      </p:sp>
      <p:sp>
        <p:nvSpPr>
          <p:cNvPr id="8" name="Заголовок 1"/>
          <p:cNvSpPr txBox="1">
            <a:spLocks/>
          </p:cNvSpPr>
          <p:nvPr/>
        </p:nvSpPr>
        <p:spPr>
          <a:xfrm>
            <a:off x="259728" y="188640"/>
            <a:ext cx="7336607" cy="504056"/>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800" dirty="0" smtClean="0">
                <a:solidFill>
                  <a:schemeClr val="tx1"/>
                </a:solidFill>
                <a:effectLst/>
                <a:latin typeface="Times New Roman" panose="02020603050405020304" pitchFamily="18" charset="0"/>
                <a:cs typeface="Times New Roman" panose="02020603050405020304" pitchFamily="18" charset="0"/>
              </a:rPr>
              <a:t>Предоставление </a:t>
            </a:r>
            <a:r>
              <a:rPr lang="ru-RU" sz="1800" dirty="0">
                <a:solidFill>
                  <a:schemeClr val="tx1"/>
                </a:solidFill>
                <a:effectLst/>
                <a:latin typeface="Times New Roman" panose="02020603050405020304" pitchFamily="18" charset="0"/>
                <a:cs typeface="Times New Roman" panose="02020603050405020304" pitchFamily="18" charset="0"/>
              </a:rPr>
              <a:t>межбюджетных трансфертов </a:t>
            </a:r>
            <a:r>
              <a:rPr lang="ru-RU" sz="1800" dirty="0" smtClean="0">
                <a:solidFill>
                  <a:schemeClr val="tx1"/>
                </a:solidFill>
                <a:effectLst/>
                <a:latin typeface="Times New Roman" panose="02020603050405020304" pitchFamily="18" charset="0"/>
                <a:cs typeface="Times New Roman" panose="02020603050405020304" pitchFamily="18" charset="0"/>
              </a:rPr>
              <a:t>местным </a:t>
            </a:r>
            <a:r>
              <a:rPr lang="ru-RU" sz="1800" dirty="0">
                <a:solidFill>
                  <a:schemeClr val="tx1"/>
                </a:solidFill>
                <a:effectLst/>
                <a:latin typeface="Times New Roman" panose="02020603050405020304" pitchFamily="18" charset="0"/>
                <a:cs typeface="Times New Roman" panose="02020603050405020304" pitchFamily="18" charset="0"/>
              </a:rPr>
              <a:t>бюджетам</a:t>
            </a:r>
          </a:p>
        </p:txBody>
      </p:sp>
      <p:cxnSp>
        <p:nvCxnSpPr>
          <p:cNvPr id="9" name="Прямая соединительная линия 8"/>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graphicFrame>
        <p:nvGraphicFramePr>
          <p:cNvPr id="11" name="Таблица 10"/>
          <p:cNvGraphicFramePr>
            <a:graphicFrameLocks noGrp="1"/>
          </p:cNvGraphicFramePr>
          <p:nvPr>
            <p:extLst>
              <p:ext uri="{D42A27DB-BD31-4B8C-83A1-F6EECF244321}">
                <p14:modId xmlns:p14="http://schemas.microsoft.com/office/powerpoint/2010/main" val="2288543041"/>
              </p:ext>
            </p:extLst>
          </p:nvPr>
        </p:nvGraphicFramePr>
        <p:xfrm>
          <a:off x="3707904" y="787533"/>
          <a:ext cx="5184574" cy="2171704"/>
        </p:xfrm>
        <a:graphic>
          <a:graphicData uri="http://schemas.openxmlformats.org/drawingml/2006/table">
            <a:tbl>
              <a:tblPr firstRow="1" bandRow="1">
                <a:tableStyleId>{00A15C55-8517-42AA-B614-E9B94910E393}</a:tableStyleId>
              </a:tblPr>
              <a:tblGrid>
                <a:gridCol w="1106041"/>
                <a:gridCol w="1451681"/>
                <a:gridCol w="1451681"/>
                <a:gridCol w="1175171"/>
              </a:tblGrid>
              <a:tr h="664220">
                <a:tc>
                  <a:txBody>
                    <a:bodyPr/>
                    <a:lstStyle/>
                    <a:p>
                      <a:pPr algn="ctr"/>
                      <a:r>
                        <a:rPr lang="ru-RU" sz="1300" dirty="0" smtClean="0">
                          <a:latin typeface="Times New Roman" panose="02020603050405020304" pitchFamily="18" charset="0"/>
                          <a:cs typeface="Times New Roman" panose="02020603050405020304" pitchFamily="18" charset="0"/>
                        </a:rPr>
                        <a:t>Вид трансферта</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Плановые назначения на 2016 год</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Перечислено в 2016 году</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c>
                  <a:txBody>
                    <a:bodyPr/>
                    <a:lstStyle/>
                    <a:p>
                      <a:pPr algn="ctr"/>
                      <a:r>
                        <a:rPr lang="ru-RU" sz="1300" dirty="0" smtClean="0">
                          <a:latin typeface="Times New Roman" panose="02020603050405020304" pitchFamily="18" charset="0"/>
                          <a:cs typeface="Times New Roman" panose="02020603050405020304" pitchFamily="18" charset="0"/>
                        </a:rPr>
                        <a:t>Процент исполнения</a:t>
                      </a:r>
                      <a:endParaRPr lang="ru-RU" sz="1300" dirty="0">
                        <a:solidFill>
                          <a:schemeClr val="tx1"/>
                        </a:solidFill>
                        <a:latin typeface="Times New Roman" panose="02020603050405020304" pitchFamily="18" charset="0"/>
                        <a:cs typeface="Times New Roman" panose="02020603050405020304" pitchFamily="18" charset="0"/>
                      </a:endParaRPr>
                    </a:p>
                  </a:txBody>
                  <a:tcPr anchor="ctr"/>
                </a:tc>
              </a:tr>
              <a:tr h="280448">
                <a:tc>
                  <a:txBody>
                    <a:bodyPr/>
                    <a:lstStyle/>
                    <a:p>
                      <a:r>
                        <a:rPr lang="ru-RU" sz="1300" dirty="0" smtClean="0">
                          <a:latin typeface="Times New Roman" panose="02020603050405020304" pitchFamily="18" charset="0"/>
                          <a:cs typeface="Times New Roman" panose="02020603050405020304" pitchFamily="18" charset="0"/>
                        </a:rPr>
                        <a:t>Дотации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565,9</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565,9</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100,0</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dirty="0" smtClean="0">
                          <a:latin typeface="Times New Roman" panose="02020603050405020304" pitchFamily="18" charset="0"/>
                          <a:cs typeface="Times New Roman" panose="02020603050405020304" pitchFamily="18" charset="0"/>
                        </a:rPr>
                        <a:t>Субсидии*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4 957,9</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4 586,7</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92,5</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327664">
                <a:tc>
                  <a:txBody>
                    <a:bodyPr/>
                    <a:lstStyle/>
                    <a:p>
                      <a:r>
                        <a:rPr lang="ru-RU" sz="1300" dirty="0" smtClean="0">
                          <a:latin typeface="Times New Roman" panose="02020603050405020304" pitchFamily="18" charset="0"/>
                          <a:cs typeface="Times New Roman" panose="02020603050405020304" pitchFamily="18" charset="0"/>
                        </a:rPr>
                        <a:t>Субвенции</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8 664,0</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8 656,9</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99,9</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dirty="0" smtClean="0">
                          <a:latin typeface="Times New Roman" panose="02020603050405020304" pitchFamily="18" charset="0"/>
                          <a:cs typeface="Times New Roman" panose="02020603050405020304" pitchFamily="18" charset="0"/>
                        </a:rPr>
                        <a:t>Иные </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360,5</a:t>
                      </a:r>
                      <a:endParaRPr lang="ru-RU" sz="1300" dirty="0" smtClean="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355,3</a:t>
                      </a:r>
                      <a:endParaRPr lang="ru-RU" sz="13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dirty="0" smtClean="0">
                          <a:latin typeface="Times New Roman" panose="02020603050405020304" pitchFamily="18" charset="0"/>
                          <a:cs typeface="Times New Roman" panose="02020603050405020304" pitchFamily="18" charset="0"/>
                        </a:rPr>
                        <a:t>98,6</a:t>
                      </a:r>
                      <a:endParaRPr lang="ru-RU" sz="1300" dirty="0">
                        <a:solidFill>
                          <a:schemeClr val="tx1"/>
                        </a:solidFill>
                        <a:latin typeface="Times New Roman" panose="02020603050405020304" pitchFamily="18" charset="0"/>
                        <a:cs typeface="Times New Roman" panose="02020603050405020304" pitchFamily="18" charset="0"/>
                      </a:endParaRPr>
                    </a:p>
                  </a:txBody>
                  <a:tcPr/>
                </a:tc>
              </a:tr>
              <a:tr h="280448">
                <a:tc>
                  <a:txBody>
                    <a:bodyPr/>
                    <a:lstStyle/>
                    <a:p>
                      <a:r>
                        <a:rPr lang="ru-RU" sz="1300" b="1" dirty="0" smtClean="0">
                          <a:latin typeface="Times New Roman" panose="02020603050405020304" pitchFamily="18" charset="0"/>
                          <a:cs typeface="Times New Roman" panose="02020603050405020304" pitchFamily="18" charset="0"/>
                        </a:rPr>
                        <a:t>ИТОГО</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14 548,3</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14 164,8</a:t>
                      </a:r>
                      <a:endParaRPr lang="ru-RU" sz="13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300" b="1" dirty="0" smtClean="0">
                          <a:latin typeface="Times New Roman" panose="02020603050405020304" pitchFamily="18" charset="0"/>
                          <a:cs typeface="Times New Roman" panose="02020603050405020304" pitchFamily="18" charset="0"/>
                        </a:rPr>
                        <a:t>97,4</a:t>
                      </a:r>
                      <a:endParaRPr lang="ru-RU" sz="1300" b="1" dirty="0">
                        <a:solidFill>
                          <a:schemeClr val="tx1"/>
                        </a:solidFill>
                        <a:latin typeface="Times New Roman" panose="02020603050405020304" pitchFamily="18" charset="0"/>
                        <a:cs typeface="Times New Roman" panose="02020603050405020304" pitchFamily="18" charset="0"/>
                      </a:endParaRPr>
                    </a:p>
                  </a:txBody>
                  <a:tcPr/>
                </a:tc>
              </a:tr>
            </a:tbl>
          </a:graphicData>
        </a:graphic>
      </p:graphicFrame>
      <p:sp>
        <p:nvSpPr>
          <p:cNvPr id="13" name="TextBox 12"/>
          <p:cNvSpPr txBox="1"/>
          <p:nvPr/>
        </p:nvSpPr>
        <p:spPr>
          <a:xfrm>
            <a:off x="2936844" y="3169600"/>
            <a:ext cx="4936384" cy="919401"/>
          </a:xfrm>
          <a:prstGeom prst="wedgeRoundRectCallout">
            <a:avLst>
              <a:gd name="adj1" fmla="val 50497"/>
              <a:gd name="adj2" fmla="val -72162"/>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solidFill>
                  <a:prstClr val="black"/>
                </a:solidFill>
                <a:latin typeface="Times New Roman" panose="02020603050405020304" pitchFamily="18" charset="0"/>
                <a:cs typeface="Times New Roman" panose="02020603050405020304" pitchFamily="18" charset="0"/>
              </a:rPr>
              <a:t>* </a:t>
            </a:r>
            <a:r>
              <a:rPr lang="ru-RU" sz="1200" dirty="0" err="1" smtClean="0">
                <a:solidFill>
                  <a:prstClr val="black"/>
                </a:solidFill>
                <a:latin typeface="Times New Roman" panose="02020603050405020304" pitchFamily="18" charset="0"/>
                <a:cs typeface="Times New Roman" panose="02020603050405020304" pitchFamily="18" charset="0"/>
              </a:rPr>
              <a:t>недостижение</a:t>
            </a:r>
            <a:r>
              <a:rPr lang="ru-RU" sz="1200" dirty="0" smtClean="0">
                <a:solidFill>
                  <a:prstClr val="black"/>
                </a:solidFill>
                <a:latin typeface="Times New Roman" panose="02020603050405020304" pitchFamily="18" charset="0"/>
                <a:cs typeface="Times New Roman" panose="02020603050405020304" pitchFamily="18" charset="0"/>
              </a:rPr>
              <a:t> плановых значений в связи с экономией по конкурсным процедурам, а также </a:t>
            </a:r>
            <a:r>
              <a:rPr lang="ru-RU" sz="1200" dirty="0" err="1" smtClean="0">
                <a:solidFill>
                  <a:prstClr val="black"/>
                </a:solidFill>
                <a:latin typeface="Times New Roman" panose="02020603050405020304" pitchFamily="18" charset="0"/>
                <a:cs typeface="Times New Roman" panose="02020603050405020304" pitchFamily="18" charset="0"/>
              </a:rPr>
              <a:t>непоступлением</a:t>
            </a:r>
            <a:r>
              <a:rPr lang="ru-RU" sz="1200" dirty="0" smtClean="0">
                <a:solidFill>
                  <a:prstClr val="black"/>
                </a:solidFill>
                <a:latin typeface="Times New Roman" panose="02020603050405020304" pitchFamily="18" charset="0"/>
                <a:cs typeface="Times New Roman" panose="02020603050405020304" pitchFamily="18" charset="0"/>
              </a:rPr>
              <a:t> средств Фонда развития моногородов на строительство канализационных сооружений и автодороги «</a:t>
            </a:r>
            <a:r>
              <a:rPr lang="ru-RU" sz="1200" dirty="0" err="1" smtClean="0">
                <a:solidFill>
                  <a:prstClr val="black"/>
                </a:solidFill>
                <a:latin typeface="Times New Roman" panose="02020603050405020304" pitchFamily="18" charset="0"/>
                <a:cs typeface="Times New Roman" panose="02020603050405020304" pitchFamily="18" charset="0"/>
              </a:rPr>
              <a:t>Аниш</a:t>
            </a:r>
            <a:r>
              <a:rPr lang="ru-RU" sz="1200" dirty="0" smtClean="0">
                <a:solidFill>
                  <a:prstClr val="black"/>
                </a:solidFill>
                <a:latin typeface="Times New Roman" panose="02020603050405020304" pitchFamily="18" charset="0"/>
                <a:cs typeface="Times New Roman" panose="02020603050405020304" pitchFamily="18" charset="0"/>
              </a:rPr>
              <a:t>» (г.Канаш)</a:t>
            </a:r>
          </a:p>
        </p:txBody>
      </p:sp>
    </p:spTree>
    <p:extLst>
      <p:ext uri="{BB962C8B-B14F-4D97-AF65-F5344CB8AC3E}">
        <p14:creationId xmlns:p14="http://schemas.microsoft.com/office/powerpoint/2010/main" val="400560720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4" name="TextBox 3"/>
          <p:cNvSpPr txBox="1"/>
          <p:nvPr/>
        </p:nvSpPr>
        <p:spPr>
          <a:xfrm>
            <a:off x="6775360" y="1340768"/>
            <a:ext cx="2195736" cy="4533364"/>
          </a:xfrm>
          <a:prstGeom prst="round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100" dirty="0">
                <a:solidFill>
                  <a:prstClr val="black"/>
                </a:solidFill>
                <a:latin typeface="Times New Roman" panose="02020603050405020304" pitchFamily="18" charset="0"/>
                <a:cs typeface="Times New Roman" panose="02020603050405020304" pitchFamily="18" charset="0"/>
              </a:rPr>
              <a:t>Финансовая помощь муниципальным районам (городским округам) рассчитывается  в соответствии </a:t>
            </a:r>
            <a:r>
              <a:rPr lang="ru-RU" sz="1100" dirty="0" smtClean="0">
                <a:solidFill>
                  <a:prstClr val="black"/>
                </a:solidFill>
                <a:latin typeface="Times New Roman" panose="02020603050405020304" pitchFamily="18" charset="0"/>
                <a:cs typeface="Times New Roman" panose="02020603050405020304" pitchFamily="18" charset="0"/>
              </a:rPr>
              <a:t>с методиками</a:t>
            </a:r>
            <a:r>
              <a:rPr lang="ru-RU" sz="1100" dirty="0">
                <a:solidFill>
                  <a:prstClr val="black"/>
                </a:solidFill>
                <a:latin typeface="Times New Roman" panose="02020603050405020304" pitchFamily="18" charset="0"/>
                <a:cs typeface="Times New Roman" panose="02020603050405020304" pitchFamily="18" charset="0"/>
              </a:rPr>
              <a:t>, установленными отдельными статьями Закона Чувашской Республики от 23 июля 2001 г. № 36 «О регулировании бюджетных правоотношений в Чувашской Республике»:  дотации на выравнивание бюджетной обеспеченности муниципальных районов (городских округов) – 13 статья, дотации на поддержку мер по обеспечению сбалансированности бюджетов муниципальных районов (городских округов) – 16 статья, дотации на выравнивание бюджетной обеспеченности поселений – статья 17.3 указанного закона.</a:t>
            </a:r>
          </a:p>
        </p:txBody>
      </p:sp>
      <p:graphicFrame>
        <p:nvGraphicFramePr>
          <p:cNvPr id="5" name="Таблица 4"/>
          <p:cNvGraphicFramePr>
            <a:graphicFrameLocks noGrp="1"/>
          </p:cNvGraphicFramePr>
          <p:nvPr>
            <p:extLst>
              <p:ext uri="{D42A27DB-BD31-4B8C-83A1-F6EECF244321}">
                <p14:modId xmlns:p14="http://schemas.microsoft.com/office/powerpoint/2010/main" val="413692108"/>
              </p:ext>
            </p:extLst>
          </p:nvPr>
        </p:nvGraphicFramePr>
        <p:xfrm>
          <a:off x="107504" y="764704"/>
          <a:ext cx="6480719" cy="5760627"/>
        </p:xfrm>
        <a:graphic>
          <a:graphicData uri="http://schemas.openxmlformats.org/drawingml/2006/table">
            <a:tbl>
              <a:tblPr>
                <a:tableStyleId>{5C22544A-7EE6-4342-B048-85BDC9FD1C3A}</a:tableStyleId>
              </a:tblPr>
              <a:tblGrid>
                <a:gridCol w="228438"/>
                <a:gridCol w="995697"/>
                <a:gridCol w="648072"/>
                <a:gridCol w="792088"/>
                <a:gridCol w="936105"/>
                <a:gridCol w="1512168"/>
                <a:gridCol w="1368151"/>
              </a:tblGrid>
              <a:tr h="138370">
                <a:tc rowSpan="3">
                  <a:txBody>
                    <a:bodyPr/>
                    <a:lstStyle/>
                    <a:p>
                      <a:pPr algn="ctr" fontAlgn="ctr"/>
                      <a:r>
                        <a:rPr lang="ru-RU" sz="800" u="none" strike="noStrike" dirty="0">
                          <a:effectLst/>
                          <a:latin typeface="Times New Roman" panose="02020603050405020304" pitchFamily="18" charset="0"/>
                          <a:cs typeface="Times New Roman" panose="02020603050405020304" pitchFamily="18" charset="0"/>
                        </a:rPr>
                        <a:t>№ п/п</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rowSpan="3">
                  <a:txBody>
                    <a:bodyPr/>
                    <a:lstStyle/>
                    <a:p>
                      <a:pPr algn="ctr" fontAlgn="ctr"/>
                      <a:r>
                        <a:rPr lang="ru-RU" sz="800" u="none" strike="noStrike" dirty="0">
                          <a:effectLst/>
                          <a:latin typeface="Times New Roman" panose="02020603050405020304" pitchFamily="18" charset="0"/>
                          <a:cs typeface="Times New Roman" panose="02020603050405020304" pitchFamily="18" charset="0"/>
                        </a:rPr>
                        <a:t>Наименование муниципальных образований</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gridSpan="4">
                  <a:txBody>
                    <a:bodyPr/>
                    <a:lstStyle/>
                    <a:p>
                      <a:pPr algn="ctr" fontAlgn="ctr"/>
                      <a:r>
                        <a:rPr lang="ru-RU" sz="800" u="none" strike="noStrike" dirty="0">
                          <a:effectLst/>
                          <a:latin typeface="Times New Roman" panose="02020603050405020304" pitchFamily="18" charset="0"/>
                          <a:cs typeface="Times New Roman" panose="02020603050405020304" pitchFamily="18" charset="0"/>
                        </a:rPr>
                        <a:t>Исполнено за </a:t>
                      </a:r>
                      <a:r>
                        <a:rPr lang="ru-RU" sz="800" u="none" strike="noStrike" dirty="0" smtClean="0">
                          <a:effectLst/>
                          <a:latin typeface="Times New Roman" panose="02020603050405020304" pitchFamily="18" charset="0"/>
                          <a:cs typeface="Times New Roman" panose="02020603050405020304" pitchFamily="18" charset="0"/>
                        </a:rPr>
                        <a:t>2016, </a:t>
                      </a:r>
                      <a:r>
                        <a:rPr lang="ru-RU" sz="800" u="none" strike="noStrike" dirty="0">
                          <a:effectLst/>
                          <a:latin typeface="Times New Roman" panose="02020603050405020304" pitchFamily="18" charset="0"/>
                          <a:cs typeface="Times New Roman" panose="02020603050405020304" pitchFamily="18" charset="0"/>
                        </a:rPr>
                        <a:t>год тыс. рублей</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ctr" fontAlgn="ct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r>
              <a:tr h="138370">
                <a:tc vMerge="1">
                  <a:txBody>
                    <a:bodyPr/>
                    <a:lstStyle/>
                    <a:p>
                      <a:endParaRPr lang="ru-RU"/>
                    </a:p>
                  </a:txBody>
                  <a:tcPr/>
                </a:tc>
                <a:tc vMerge="1">
                  <a:txBody>
                    <a:bodyPr/>
                    <a:lstStyle/>
                    <a:p>
                      <a:endParaRPr lang="ru-RU"/>
                    </a:p>
                  </a:txBody>
                  <a:tcPr/>
                </a:tc>
                <a:tc rowSpan="2">
                  <a:txBody>
                    <a:bodyPr/>
                    <a:lstStyle/>
                    <a:p>
                      <a:pPr algn="ctr" fontAlgn="ctr"/>
                      <a:r>
                        <a:rPr lang="ru-RU" sz="800" u="none" strike="noStrike" dirty="0">
                          <a:effectLst/>
                          <a:latin typeface="Times New Roman" panose="02020603050405020304" pitchFamily="18" charset="0"/>
                          <a:cs typeface="Times New Roman" panose="02020603050405020304" pitchFamily="18" charset="0"/>
                        </a:rPr>
                        <a:t>Финансовая помощь -  всего</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gridSpan="3">
                  <a:txBody>
                    <a:bodyPr/>
                    <a:lstStyle/>
                    <a:p>
                      <a:pPr algn="ctr" fontAlgn="ctr"/>
                      <a:r>
                        <a:rPr lang="ru-RU" sz="800" u="none" strike="noStrike" dirty="0">
                          <a:effectLst/>
                          <a:latin typeface="Times New Roman" panose="02020603050405020304" pitchFamily="18" charset="0"/>
                          <a:cs typeface="Times New Roman" panose="02020603050405020304" pitchFamily="18" charset="0"/>
                        </a:rPr>
                        <a:t>в том числе:</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hMerge="1">
                  <a:txBody>
                    <a:bodyPr/>
                    <a:lstStyle/>
                    <a:p>
                      <a:endParaRPr lang="ru-RU"/>
                    </a:p>
                  </a:txBody>
                  <a:tcPr/>
                </a:tc>
                <a:tc hMerge="1">
                  <a:txBody>
                    <a:bodyPr/>
                    <a:lstStyle/>
                    <a:p>
                      <a:endParaRPr lang="ru-RU"/>
                    </a:p>
                  </a:txBody>
                  <a:tcPr/>
                </a:tc>
                <a:tc>
                  <a:txBody>
                    <a:bodyPr/>
                    <a:lstStyle/>
                    <a:p>
                      <a:pPr algn="ctr" fontAlgn="ct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r>
              <a:tr h="69365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u="none" strike="noStrike" dirty="0">
                          <a:effectLst/>
                          <a:latin typeface="Times New Roman" panose="02020603050405020304" pitchFamily="18" charset="0"/>
                          <a:cs typeface="Times New Roman" panose="02020603050405020304" pitchFamily="18" charset="0"/>
                        </a:rPr>
                        <a:t>Дотации на выравнивание бюджетной обеспеченности </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ctr" fontAlgn="ctr"/>
                      <a:r>
                        <a:rPr lang="ru-RU" sz="800" u="none" strike="noStrike" dirty="0">
                          <a:effectLst/>
                          <a:latin typeface="Times New Roman" panose="02020603050405020304" pitchFamily="18" charset="0"/>
                          <a:cs typeface="Times New Roman" panose="02020603050405020304" pitchFamily="18" charset="0"/>
                        </a:rPr>
                        <a:t>Дотации на поддержку мер по обеспечению сбалансированности бюджетов</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ctr" fontAlgn="ctr"/>
                      <a:r>
                        <a:rPr lang="ru-RU" sz="700" u="none" strike="noStrike" dirty="0">
                          <a:effectLst/>
                          <a:latin typeface="Times New Roman" panose="02020603050405020304" pitchFamily="18" charset="0"/>
                          <a:cs typeface="Times New Roman" panose="02020603050405020304" pitchFamily="18" charset="0"/>
                        </a:rPr>
                        <a:t>Субвенции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a:t>
                      </a:r>
                      <a:endParaRPr lang="ru-RU" sz="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ctr" fontAlgn="ctr"/>
                      <a:r>
                        <a:rPr lang="ru-RU" sz="700" b="0" i="0" u="none" strike="noStrike" dirty="0" smtClean="0">
                          <a:solidFill>
                            <a:srgbClr val="000000"/>
                          </a:solidFill>
                          <a:effectLst/>
                          <a:latin typeface="Times New Roman" panose="02020603050405020304" pitchFamily="18" charset="0"/>
                          <a:cs typeface="Times New Roman" panose="02020603050405020304" pitchFamily="18" charset="0"/>
                        </a:rPr>
                        <a:t>Иные межбюджетные трансферты</a:t>
                      </a:r>
                      <a:r>
                        <a:rPr lang="ru-RU" sz="700" b="0" i="0" u="none" strike="noStrike" baseline="0" dirty="0" smtClean="0">
                          <a:solidFill>
                            <a:srgbClr val="000000"/>
                          </a:solidFill>
                          <a:effectLst/>
                          <a:latin typeface="Times New Roman" panose="02020603050405020304" pitchFamily="18" charset="0"/>
                          <a:cs typeface="Times New Roman" panose="02020603050405020304" pitchFamily="18" charset="0"/>
                        </a:rPr>
                        <a:t> для финансового обеспечения исполнения расходных обязательств при недостатке собственных доходов </a:t>
                      </a:r>
                      <a:endParaRPr lang="ru-RU" sz="7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dirty="0">
                          <a:effectLst/>
                          <a:latin typeface="Times New Roman" panose="02020603050405020304" pitchFamily="18" charset="0"/>
                          <a:cs typeface="Times New Roman" panose="02020603050405020304" pitchFamily="18" charset="0"/>
                        </a:rPr>
                        <a:t>Алатырский</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54 914,6</a:t>
                      </a:r>
                    </a:p>
                  </a:txBody>
                  <a:tcPr marL="9525" marR="9525" marT="9525"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13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394,9</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22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127,3</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12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362,6</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7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029,8</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2</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Аликовский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63 220,5</a:t>
                      </a:r>
                    </a:p>
                  </a:txBody>
                  <a:tcPr marL="9525" marR="9525" marT="9525"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6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570,9</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35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313,5</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13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263,8</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8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072,3</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3</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Батыревский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88 733,4</a:t>
                      </a:r>
                    </a:p>
                  </a:txBody>
                  <a:tcPr marL="9525" marR="9525" marT="9525"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13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874,7</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33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457,5</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28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295,5</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13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105,7</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4</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Вурнарский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37 085,5</a:t>
                      </a:r>
                    </a:p>
                  </a:txBody>
                  <a:tcPr marL="9525" marR="9525" marT="9525"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11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160,0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25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488,5</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437,0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5</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Ибресинский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58 653,4</a:t>
                      </a:r>
                    </a:p>
                  </a:txBody>
                  <a:tcPr marL="9525" marR="9525" marT="9525"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8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834,5</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26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040,6</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19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206,7</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4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571,6</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6</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Канашский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109 941,8</a:t>
                      </a:r>
                    </a:p>
                  </a:txBody>
                  <a:tcPr marL="9525" marR="9525" marT="9525"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34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057,8</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36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832,8</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29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387,5</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9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663,7</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7</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dirty="0">
                          <a:effectLst/>
                          <a:latin typeface="Times New Roman" panose="02020603050405020304" pitchFamily="18" charset="0"/>
                          <a:cs typeface="Times New Roman" panose="02020603050405020304" pitchFamily="18" charset="0"/>
                        </a:rPr>
                        <a:t>Козловский</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25 009,4</a:t>
                      </a:r>
                    </a:p>
                  </a:txBody>
                  <a:tcPr marL="9525" marR="9525" marT="9525"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8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831,0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15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631,3</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547,1</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8</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Комсомольский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52 200,5</a:t>
                      </a:r>
                    </a:p>
                  </a:txBody>
                  <a:tcPr marL="9525" marR="9525" marT="9525"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3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990,6</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21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691,1</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20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505,8</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6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013,0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9</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Красноармейский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12 934,2</a:t>
                      </a:r>
                    </a:p>
                  </a:txBody>
                  <a:tcPr marL="9525" marR="9525" marT="9525"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581,8</a:t>
                      </a: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11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279,4</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073,0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10</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Красночетайский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48 935,8</a:t>
                      </a:r>
                    </a:p>
                  </a:txBody>
                  <a:tcPr marL="9525" marR="9525" marT="9525"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3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944,9</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26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665,5</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12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373,4</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5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952,0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11</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Марпосадский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a:solidFill>
                            <a:srgbClr val="000000"/>
                          </a:solidFill>
                          <a:effectLst/>
                          <a:latin typeface="Times New Roman" panose="02020603050405020304" pitchFamily="18" charset="0"/>
                          <a:ea typeface="+mn-ea"/>
                          <a:cs typeface="Times New Roman" panose="02020603050405020304" pitchFamily="18" charset="0"/>
                        </a:rPr>
                        <a:t>54 243,8</a:t>
                      </a:r>
                    </a:p>
                  </a:txBody>
                  <a:tcPr marL="9525" marR="9525" marT="9525"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28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377,1</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18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237,9</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7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628,8</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12</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Моргаушский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48 136,6</a:t>
                      </a:r>
                    </a:p>
                  </a:txBody>
                  <a:tcPr marL="9525" marR="9525" marT="9525"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15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947,7</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26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318,4</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5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870,5</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13</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Порецкий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21 193,7</a:t>
                      </a:r>
                    </a:p>
                  </a:txBody>
                  <a:tcPr marL="9525" marR="9525" marT="9525"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4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396,0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10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203,8</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6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593,9</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14</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Урмарский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60 021,2</a:t>
                      </a:r>
                    </a:p>
                  </a:txBody>
                  <a:tcPr marL="9525" marR="9525" marT="9525"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2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555,2</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30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278,4</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18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891,4</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8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296,2</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15</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Цивильский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33 603,0</a:t>
                      </a:r>
                    </a:p>
                  </a:txBody>
                  <a:tcPr marL="9525" marR="9525" marT="9525"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27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556,7</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6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046,3</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16</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Чебоксарский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48 764,5</a:t>
                      </a:r>
                    </a:p>
                  </a:txBody>
                  <a:tcPr marL="9525" marR="9525" marT="9525"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47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747,5</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017,0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17</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Шемуршинский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55 991,8</a:t>
                      </a:r>
                    </a:p>
                  </a:txBody>
                  <a:tcPr marL="9525" marR="9525" marT="9525"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4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777,1</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24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880,7</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10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505,8</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15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828,2</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18</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Шумерлинский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54 886,2</a:t>
                      </a:r>
                    </a:p>
                  </a:txBody>
                  <a:tcPr marL="9525" marR="9525" marT="9525"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8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448,8</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28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558,9</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7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932,6</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9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945,9</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19</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Ядринский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31 946,7</a:t>
                      </a:r>
                    </a:p>
                  </a:txBody>
                  <a:tcPr marL="9525" marR="9525" marT="9525"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7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433,5</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21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166,7</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3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346,5</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20</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Яльчикский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53 171,3</a:t>
                      </a:r>
                    </a:p>
                  </a:txBody>
                  <a:tcPr marL="9525" marR="9525" marT="9525"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24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019,4</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14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637,6</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14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514,3</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21</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Янтиковский</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51 409,1</a:t>
                      </a:r>
                    </a:p>
                  </a:txBody>
                  <a:tcPr marL="9525" marR="9525" marT="9525"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7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026,0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25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502,7</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12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407,6</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6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472,8</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71314">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 </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b="1" u="none" strike="noStrike" dirty="0">
                          <a:effectLst/>
                          <a:latin typeface="Times New Roman" panose="02020603050405020304" pitchFamily="18" charset="0"/>
                          <a:cs typeface="Times New Roman" panose="02020603050405020304" pitchFamily="18" charset="0"/>
                        </a:rPr>
                        <a:t>Итого по районам</a:t>
                      </a:r>
                      <a:endParaRPr lang="ru-RU" sz="8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r" fontAlgn="b"/>
                      <a:r>
                        <a:rPr lang="ru-RU" sz="800" b="1" i="1" u="none" strike="noStrike" dirty="0" smtClean="0">
                          <a:solidFill>
                            <a:srgbClr val="000000"/>
                          </a:solidFill>
                          <a:effectLst/>
                          <a:latin typeface="Times New Roman" panose="02020603050405020304" pitchFamily="18" charset="0"/>
                          <a:cs typeface="Times New Roman" panose="02020603050405020304" pitchFamily="18" charset="0"/>
                        </a:rPr>
                        <a:t>1 064 997,0</a:t>
                      </a:r>
                      <a:endParaRPr lang="ru-RU" sz="8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1" i="1" u="none" strike="noStrike" dirty="0">
                          <a:solidFill>
                            <a:srgbClr val="000000"/>
                          </a:solidFill>
                          <a:effectLst/>
                          <a:latin typeface="Times New Roman" panose="02020603050405020304" pitchFamily="18" charset="0"/>
                          <a:cs typeface="Times New Roman" panose="02020603050405020304" pitchFamily="18" charset="0"/>
                        </a:rPr>
                        <a:t>107 </a:t>
                      </a:r>
                      <a:r>
                        <a:rPr lang="ru-RU" sz="800" b="1" i="1" u="none" strike="noStrike" dirty="0" smtClean="0">
                          <a:solidFill>
                            <a:srgbClr val="000000"/>
                          </a:solidFill>
                          <a:effectLst/>
                          <a:latin typeface="Times New Roman" panose="02020603050405020304" pitchFamily="18" charset="0"/>
                          <a:cs typeface="Times New Roman" panose="02020603050405020304" pitchFamily="18" charset="0"/>
                        </a:rPr>
                        <a:t>475,4</a:t>
                      </a:r>
                      <a:endParaRPr lang="ru-RU" sz="8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1" i="1" u="none" strike="noStrike" dirty="0">
                          <a:solidFill>
                            <a:srgbClr val="000000"/>
                          </a:solidFill>
                          <a:effectLst/>
                          <a:latin typeface="Times New Roman" panose="02020603050405020304" pitchFamily="18" charset="0"/>
                          <a:cs typeface="Times New Roman" panose="02020603050405020304" pitchFamily="18" charset="0"/>
                        </a:rPr>
                        <a:t>412 </a:t>
                      </a:r>
                      <a:r>
                        <a:rPr lang="ru-RU" sz="800" b="1" i="1" u="none" strike="noStrike" dirty="0" smtClean="0">
                          <a:solidFill>
                            <a:srgbClr val="000000"/>
                          </a:solidFill>
                          <a:effectLst/>
                          <a:latin typeface="Times New Roman" panose="02020603050405020304" pitchFamily="18" charset="0"/>
                          <a:cs typeface="Times New Roman" panose="02020603050405020304" pitchFamily="18" charset="0"/>
                        </a:rPr>
                        <a:t>095,5</a:t>
                      </a:r>
                      <a:endParaRPr lang="ru-RU" sz="8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1" i="1" u="none" strike="noStrike" dirty="0">
                          <a:solidFill>
                            <a:srgbClr val="000000"/>
                          </a:solidFill>
                          <a:effectLst/>
                          <a:latin typeface="Times New Roman" panose="02020603050405020304" pitchFamily="18" charset="0"/>
                          <a:cs typeface="Times New Roman" panose="02020603050405020304" pitchFamily="18" charset="0"/>
                        </a:rPr>
                        <a:t>403 </a:t>
                      </a:r>
                      <a:r>
                        <a:rPr lang="ru-RU" sz="800" b="1" i="1" u="none" strike="noStrike" dirty="0" smtClean="0">
                          <a:solidFill>
                            <a:srgbClr val="000000"/>
                          </a:solidFill>
                          <a:effectLst/>
                          <a:latin typeface="Times New Roman" panose="02020603050405020304" pitchFamily="18" charset="0"/>
                          <a:cs typeface="Times New Roman" panose="02020603050405020304" pitchFamily="18" charset="0"/>
                        </a:rPr>
                        <a:t>400,5</a:t>
                      </a:r>
                      <a:endParaRPr lang="ru-RU" sz="8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1" i="1" u="none" strike="noStrike" dirty="0">
                          <a:solidFill>
                            <a:srgbClr val="000000"/>
                          </a:solidFill>
                          <a:effectLst/>
                          <a:latin typeface="Times New Roman" panose="02020603050405020304" pitchFamily="18" charset="0"/>
                          <a:cs typeface="Times New Roman" panose="02020603050405020304" pitchFamily="18" charset="0"/>
                        </a:rPr>
                        <a:t>142 </a:t>
                      </a:r>
                      <a:r>
                        <a:rPr lang="ru-RU" sz="800" b="1" i="1" u="none" strike="noStrike" dirty="0" smtClean="0">
                          <a:solidFill>
                            <a:srgbClr val="000000"/>
                          </a:solidFill>
                          <a:effectLst/>
                          <a:latin typeface="Times New Roman" panose="02020603050405020304" pitchFamily="18" charset="0"/>
                          <a:cs typeface="Times New Roman" panose="02020603050405020304" pitchFamily="18" charset="0"/>
                        </a:rPr>
                        <a:t>025,6</a:t>
                      </a:r>
                      <a:endParaRPr lang="ru-RU" sz="8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22</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г. Алатырь</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9 501,3</a:t>
                      </a:r>
                    </a:p>
                  </a:txBody>
                  <a:tcPr marL="9525" marR="9525" marT="9525"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4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329,2</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5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172,1</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23</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г. Канаш</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3 534,1</a:t>
                      </a:r>
                    </a:p>
                  </a:txBody>
                  <a:tcPr marL="9525" marR="9525" marT="9525"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3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534,1</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24</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г. Новочебоксарск</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36 067,1</a:t>
                      </a:r>
                    </a:p>
                  </a:txBody>
                  <a:tcPr marL="9525" marR="9525" marT="9525"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36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067,1</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25</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г. Шумерля</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marL="0" algn="r" defTabSz="914400" rtl="0" eaLnBrk="1" fontAlgn="b" latinLnBrk="0" hangingPunct="1"/>
                      <a:r>
                        <a:rPr lang="ru-RU" sz="800" b="0" i="0" u="none" strike="noStrike" kern="1200" dirty="0">
                          <a:solidFill>
                            <a:srgbClr val="000000"/>
                          </a:solidFill>
                          <a:effectLst/>
                          <a:latin typeface="Times New Roman" panose="02020603050405020304" pitchFamily="18" charset="0"/>
                          <a:ea typeface="+mn-ea"/>
                          <a:cs typeface="Times New Roman" panose="02020603050405020304" pitchFamily="18" charset="0"/>
                        </a:rPr>
                        <a:t>16 731,0</a:t>
                      </a:r>
                    </a:p>
                  </a:txBody>
                  <a:tcPr marL="9525" marR="9525" marT="9525"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5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944,0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a:solidFill>
                            <a:srgbClr val="000000"/>
                          </a:solidFill>
                          <a:effectLst/>
                          <a:latin typeface="Times New Roman" panose="02020603050405020304" pitchFamily="18" charset="0"/>
                          <a:cs typeface="Times New Roman" panose="02020603050405020304" pitchFamily="18" charset="0"/>
                        </a:rPr>
                        <a:t>10 </a:t>
                      </a:r>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787,0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26</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u="none" strike="noStrike">
                          <a:effectLst/>
                          <a:latin typeface="Times New Roman" panose="02020603050405020304" pitchFamily="18" charset="0"/>
                          <a:cs typeface="Times New Roman" panose="02020603050405020304" pitchFamily="18" charset="0"/>
                        </a:rPr>
                        <a:t>г. Чебоксары</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0" i="0"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71314">
                <a:tc>
                  <a:txBody>
                    <a:bodyPr/>
                    <a:lstStyle/>
                    <a:p>
                      <a:pPr algn="ctr" fontAlgn="ctr"/>
                      <a:r>
                        <a:rPr lang="ru-RU" sz="800" u="none" strike="noStrike">
                          <a:effectLst/>
                          <a:latin typeface="Times New Roman" panose="02020603050405020304" pitchFamily="18" charset="0"/>
                          <a:cs typeface="Times New Roman" panose="02020603050405020304" pitchFamily="18" charset="0"/>
                        </a:rPr>
                        <a:t> </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l" fontAlgn="ctr"/>
                      <a:r>
                        <a:rPr lang="ru-RU" sz="800" b="1" u="none" strike="noStrike" dirty="0">
                          <a:effectLst/>
                          <a:latin typeface="Times New Roman" panose="02020603050405020304" pitchFamily="18" charset="0"/>
                          <a:cs typeface="Times New Roman" panose="02020603050405020304" pitchFamily="18" charset="0"/>
                        </a:rPr>
                        <a:t>Итого по городам</a:t>
                      </a:r>
                      <a:endParaRPr lang="ru-RU" sz="8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r" fontAlgn="b"/>
                      <a:r>
                        <a:rPr lang="ru-RU" sz="800" b="1" i="1" u="none" strike="noStrike" dirty="0" smtClean="0">
                          <a:solidFill>
                            <a:srgbClr val="000000"/>
                          </a:solidFill>
                          <a:effectLst/>
                          <a:latin typeface="Times New Roman" panose="02020603050405020304" pitchFamily="18" charset="0"/>
                          <a:cs typeface="Times New Roman" panose="02020603050405020304" pitchFamily="18" charset="0"/>
                        </a:rPr>
                        <a:t>65 833,5</a:t>
                      </a:r>
                      <a:endParaRPr lang="ru-RU" sz="8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1" i="1" u="none" strike="noStrike" dirty="0">
                          <a:solidFill>
                            <a:srgbClr val="000000"/>
                          </a:solidFill>
                          <a:effectLst/>
                          <a:latin typeface="Times New Roman" panose="02020603050405020304" pitchFamily="18" charset="0"/>
                          <a:cs typeface="Times New Roman" panose="02020603050405020304" pitchFamily="18" charset="0"/>
                        </a:rPr>
                        <a:t>46 </a:t>
                      </a:r>
                      <a:r>
                        <a:rPr lang="ru-RU" sz="800" b="1" i="1" u="none" strike="noStrike" dirty="0" smtClean="0">
                          <a:solidFill>
                            <a:srgbClr val="000000"/>
                          </a:solidFill>
                          <a:effectLst/>
                          <a:latin typeface="Times New Roman" panose="02020603050405020304" pitchFamily="18" charset="0"/>
                          <a:cs typeface="Times New Roman" panose="02020603050405020304" pitchFamily="18" charset="0"/>
                        </a:rPr>
                        <a:t>340,3</a:t>
                      </a:r>
                      <a:endParaRPr lang="ru-RU" sz="8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1" i="1"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1" i="1" u="none" strike="noStrike" dirty="0" smtClean="0">
                          <a:solidFill>
                            <a:srgbClr val="000000"/>
                          </a:solidFill>
                          <a:effectLst/>
                          <a:latin typeface="Times New Roman" panose="02020603050405020304" pitchFamily="18" charset="0"/>
                          <a:cs typeface="Times New Roman" panose="02020603050405020304" pitchFamily="18" charset="0"/>
                        </a:rPr>
                        <a:t>0,0</a:t>
                      </a:r>
                      <a:endParaRPr lang="ru-RU" sz="8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1" i="1" u="none" strike="noStrike" dirty="0">
                          <a:solidFill>
                            <a:srgbClr val="000000"/>
                          </a:solidFill>
                          <a:effectLst/>
                          <a:latin typeface="Times New Roman" panose="02020603050405020304" pitchFamily="18" charset="0"/>
                          <a:cs typeface="Times New Roman" panose="02020603050405020304" pitchFamily="18" charset="0"/>
                        </a:rPr>
                        <a:t>19 </a:t>
                      </a:r>
                      <a:r>
                        <a:rPr lang="ru-RU" sz="800" b="1" i="1" u="none" strike="noStrike" dirty="0" smtClean="0">
                          <a:solidFill>
                            <a:srgbClr val="000000"/>
                          </a:solidFill>
                          <a:effectLst/>
                          <a:latin typeface="Times New Roman" panose="02020603050405020304" pitchFamily="18" charset="0"/>
                          <a:cs typeface="Times New Roman" panose="02020603050405020304" pitchFamily="18" charset="0"/>
                        </a:rPr>
                        <a:t>493,2</a:t>
                      </a:r>
                      <a:endParaRPr lang="ru-RU" sz="8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r h="164726">
                <a:tc>
                  <a:txBody>
                    <a:bodyPr/>
                    <a:lstStyle/>
                    <a:p>
                      <a:pPr algn="l" fontAlgn="b"/>
                      <a:r>
                        <a:rPr lang="ru-RU" sz="800" u="none" strike="noStrike">
                          <a:effectLst/>
                          <a:latin typeface="Times New Roman" panose="02020603050405020304" pitchFamily="18" charset="0"/>
                          <a:cs typeface="Times New Roman" panose="02020603050405020304" pitchFamily="18" charset="0"/>
                        </a:rPr>
                        <a:t> </a:t>
                      </a:r>
                      <a:endParaRPr lang="ru-RU" sz="800" b="0" i="0" u="none" strike="noStrike">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b">
                    <a:solidFill>
                      <a:schemeClr val="bg2"/>
                    </a:solidFill>
                  </a:tcPr>
                </a:tc>
                <a:tc>
                  <a:txBody>
                    <a:bodyPr/>
                    <a:lstStyle/>
                    <a:p>
                      <a:pPr algn="l" fontAlgn="ctr"/>
                      <a:r>
                        <a:rPr lang="ru-RU" sz="800" b="1" u="none" strike="noStrike" dirty="0">
                          <a:effectLst/>
                          <a:latin typeface="Times New Roman" panose="02020603050405020304" pitchFamily="18" charset="0"/>
                          <a:cs typeface="Times New Roman" panose="02020603050405020304" pitchFamily="18" charset="0"/>
                        </a:rPr>
                        <a:t>Всего:</a:t>
                      </a:r>
                      <a:endParaRPr lang="ru-RU" sz="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952" marR="4952" marT="4952" marB="0" anchor="ctr">
                    <a:solidFill>
                      <a:schemeClr val="bg2"/>
                    </a:solidFill>
                  </a:tcPr>
                </a:tc>
                <a:tc>
                  <a:txBody>
                    <a:bodyPr/>
                    <a:lstStyle/>
                    <a:p>
                      <a:pPr algn="r" fontAlgn="b"/>
                      <a:r>
                        <a:rPr lang="ru-RU" sz="800" b="1" i="1" u="none" strike="noStrike" smtClean="0">
                          <a:solidFill>
                            <a:srgbClr val="000000"/>
                          </a:solidFill>
                          <a:effectLst/>
                          <a:latin typeface="Times New Roman" panose="02020603050405020304" pitchFamily="18" charset="0"/>
                          <a:cs typeface="Times New Roman" panose="02020603050405020304" pitchFamily="18" charset="0"/>
                        </a:rPr>
                        <a:t>1 130 830,5</a:t>
                      </a:r>
                      <a:endParaRPr lang="ru-RU" sz="8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1" i="1" u="none" strike="noStrike" dirty="0">
                          <a:solidFill>
                            <a:srgbClr val="000000"/>
                          </a:solidFill>
                          <a:effectLst/>
                          <a:latin typeface="Times New Roman" panose="02020603050405020304" pitchFamily="18" charset="0"/>
                          <a:cs typeface="Times New Roman" panose="02020603050405020304" pitchFamily="18" charset="0"/>
                        </a:rPr>
                        <a:t>153 </a:t>
                      </a:r>
                      <a:r>
                        <a:rPr lang="ru-RU" sz="800" b="1" i="1" u="none" strike="noStrike" dirty="0" smtClean="0">
                          <a:solidFill>
                            <a:srgbClr val="000000"/>
                          </a:solidFill>
                          <a:effectLst/>
                          <a:latin typeface="Times New Roman" panose="02020603050405020304" pitchFamily="18" charset="0"/>
                          <a:cs typeface="Times New Roman" panose="02020603050405020304" pitchFamily="18" charset="0"/>
                        </a:rPr>
                        <a:t>815,7</a:t>
                      </a:r>
                      <a:endParaRPr lang="ru-RU" sz="8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1" i="1" u="none" strike="noStrike" dirty="0">
                          <a:solidFill>
                            <a:srgbClr val="000000"/>
                          </a:solidFill>
                          <a:effectLst/>
                          <a:latin typeface="Times New Roman" panose="02020603050405020304" pitchFamily="18" charset="0"/>
                          <a:cs typeface="Times New Roman" panose="02020603050405020304" pitchFamily="18" charset="0"/>
                        </a:rPr>
                        <a:t>412 </a:t>
                      </a:r>
                      <a:r>
                        <a:rPr lang="ru-RU" sz="800" b="1" i="1" u="none" strike="noStrike" dirty="0" smtClean="0">
                          <a:solidFill>
                            <a:srgbClr val="000000"/>
                          </a:solidFill>
                          <a:effectLst/>
                          <a:latin typeface="Times New Roman" panose="02020603050405020304" pitchFamily="18" charset="0"/>
                          <a:cs typeface="Times New Roman" panose="02020603050405020304" pitchFamily="18" charset="0"/>
                        </a:rPr>
                        <a:t>095,5</a:t>
                      </a:r>
                      <a:endParaRPr lang="ru-RU" sz="8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1" i="1" u="none" strike="noStrike" dirty="0">
                          <a:solidFill>
                            <a:srgbClr val="000000"/>
                          </a:solidFill>
                          <a:effectLst/>
                          <a:latin typeface="Times New Roman" panose="02020603050405020304" pitchFamily="18" charset="0"/>
                          <a:cs typeface="Times New Roman" panose="02020603050405020304" pitchFamily="18" charset="0"/>
                        </a:rPr>
                        <a:t>403 </a:t>
                      </a:r>
                      <a:r>
                        <a:rPr lang="ru-RU" sz="800" b="1" i="1" u="none" strike="noStrike" dirty="0" smtClean="0">
                          <a:solidFill>
                            <a:srgbClr val="000000"/>
                          </a:solidFill>
                          <a:effectLst/>
                          <a:latin typeface="Times New Roman" panose="02020603050405020304" pitchFamily="18" charset="0"/>
                          <a:cs typeface="Times New Roman" panose="02020603050405020304" pitchFamily="18" charset="0"/>
                        </a:rPr>
                        <a:t>400,5</a:t>
                      </a:r>
                      <a:endParaRPr lang="ru-RU" sz="8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c>
                  <a:txBody>
                    <a:bodyPr/>
                    <a:lstStyle/>
                    <a:p>
                      <a:pPr algn="r" fontAlgn="b"/>
                      <a:r>
                        <a:rPr lang="ru-RU" sz="800" b="1" i="1" u="none" strike="noStrike" dirty="0">
                          <a:solidFill>
                            <a:srgbClr val="000000"/>
                          </a:solidFill>
                          <a:effectLst/>
                          <a:latin typeface="Times New Roman" panose="02020603050405020304" pitchFamily="18" charset="0"/>
                          <a:cs typeface="Times New Roman" panose="02020603050405020304" pitchFamily="18" charset="0"/>
                        </a:rPr>
                        <a:t>161 </a:t>
                      </a:r>
                      <a:r>
                        <a:rPr lang="ru-RU" sz="800" b="1" i="1" u="none" strike="noStrike" dirty="0" smtClean="0">
                          <a:solidFill>
                            <a:srgbClr val="000000"/>
                          </a:solidFill>
                          <a:effectLst/>
                          <a:latin typeface="Times New Roman" panose="02020603050405020304" pitchFamily="18" charset="0"/>
                          <a:cs typeface="Times New Roman" panose="02020603050405020304" pitchFamily="18" charset="0"/>
                        </a:rPr>
                        <a:t>518,8</a:t>
                      </a:r>
                      <a:endParaRPr lang="ru-RU" sz="800" b="1" i="1" u="none" strike="noStrike" dirty="0">
                        <a:solidFill>
                          <a:srgbClr val="000000"/>
                        </a:solidFill>
                        <a:effectLst/>
                        <a:latin typeface="Times New Roman" panose="02020603050405020304" pitchFamily="18" charset="0"/>
                        <a:cs typeface="Times New Roman" panose="02020603050405020304" pitchFamily="18" charset="0"/>
                      </a:endParaRPr>
                    </a:p>
                  </a:txBody>
                  <a:tcPr marL="5699" marR="5699" marT="5699" marB="0" anchor="b">
                    <a:solidFill>
                      <a:schemeClr val="bg2"/>
                    </a:solidFill>
                  </a:tcPr>
                </a:tc>
              </a:tr>
            </a:tbl>
          </a:graphicData>
        </a:graphic>
      </p:graphicFrame>
      <p:sp>
        <p:nvSpPr>
          <p:cNvPr id="6" name="Номер слайда 5"/>
          <p:cNvSpPr>
            <a:spLocks noGrp="1"/>
          </p:cNvSpPr>
          <p:nvPr>
            <p:ph type="sldNum" sz="quarter" idx="12"/>
          </p:nvPr>
        </p:nvSpPr>
        <p:spPr>
          <a:xfrm>
            <a:off x="8089900" y="6486466"/>
            <a:ext cx="1054100" cy="365125"/>
          </a:xfrm>
        </p:spPr>
        <p:txBody>
          <a:bodyPr/>
          <a:lstStyle/>
          <a:p>
            <a:pPr>
              <a:defRPr/>
            </a:pPr>
            <a:fld id="{5134FBE4-DC40-4A96-AB83-42E61AAB2036}" type="slidenum">
              <a:rPr lang="ru-RU" smtClean="0"/>
              <a:pPr>
                <a:defRPr/>
              </a:pPr>
              <a:t>71</a:t>
            </a:fld>
            <a:endParaRPr lang="ru-RU" dirty="0"/>
          </a:p>
        </p:txBody>
      </p:sp>
      <p:sp>
        <p:nvSpPr>
          <p:cNvPr id="7"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Финансовая помощь муниципальным районам и городским округам Чувашской Республики в 2016 году</a:t>
            </a:r>
          </a:p>
        </p:txBody>
      </p:sp>
      <p:cxnSp>
        <p:nvCxnSpPr>
          <p:cNvPr id="8" name="Прямая соединительная линия 7"/>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27318663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a:spLocks noGrp="1"/>
          </p:cNvSpPr>
          <p:nvPr>
            <p:ph type="sldNum" sz="quarter" idx="12"/>
          </p:nvPr>
        </p:nvSpPr>
        <p:spPr/>
        <p:txBody>
          <a:bodyPr/>
          <a:lstStyle/>
          <a:p>
            <a:pPr>
              <a:defRPr/>
            </a:pPr>
            <a:fld id="{667CCBFA-BFB9-4E9F-B6F6-694D72409F22}" type="slidenum">
              <a:rPr lang="ru-RU" smtClean="0"/>
              <a:pPr>
                <a:defRPr/>
              </a:pPr>
              <a:t>72</a:t>
            </a:fld>
            <a:endParaRPr lang="ru-RU" dirty="0"/>
          </a:p>
        </p:txBody>
      </p:sp>
      <p:sp>
        <p:nvSpPr>
          <p:cNvPr id="32" name="Скругленный прямоугольник 31"/>
          <p:cNvSpPr/>
          <p:nvPr/>
        </p:nvSpPr>
        <p:spPr>
          <a:xfrm>
            <a:off x="91845" y="836712"/>
            <a:ext cx="5904656" cy="588824"/>
          </a:xfrm>
          <a:prstGeom prst="roundRect">
            <a:avLst/>
          </a:prstGeom>
          <a:ln/>
        </p:spPr>
        <p:style>
          <a:lnRef idx="1">
            <a:schemeClr val="accent3"/>
          </a:lnRef>
          <a:fillRef idx="2">
            <a:schemeClr val="accent3"/>
          </a:fillRef>
          <a:effectRef idx="1">
            <a:schemeClr val="accent3"/>
          </a:effectRef>
          <a:fontRef idx="minor">
            <a:schemeClr val="dk1"/>
          </a:fontRef>
        </p:style>
        <p:txBody>
          <a:bodyPr anchor="ctr"/>
          <a:lstStyle/>
          <a:p>
            <a:pPr algn="ctr" fontAlgn="t"/>
            <a:r>
              <a:rPr lang="ru-RU" sz="1400" b="1" dirty="0" smtClean="0">
                <a:solidFill>
                  <a:prstClr val="black"/>
                </a:solidFill>
                <a:latin typeface="Times New Roman" panose="02020603050405020304" pitchFamily="18" charset="0"/>
                <a:cs typeface="Times New Roman" panose="02020603050405020304" pitchFamily="18" charset="0"/>
              </a:rPr>
              <a:t>Рейтинг субъектов </a:t>
            </a:r>
            <a:r>
              <a:rPr lang="ru-RU" sz="1400" b="1" dirty="0">
                <a:solidFill>
                  <a:prstClr val="black"/>
                </a:solidFill>
                <a:latin typeface="Times New Roman" panose="02020603050405020304" pitchFamily="18" charset="0"/>
                <a:cs typeface="Times New Roman" panose="02020603050405020304" pitchFamily="18" charset="0"/>
              </a:rPr>
              <a:t>Российской Федерации </a:t>
            </a:r>
            <a:r>
              <a:rPr lang="ru-RU" sz="1400" b="1" dirty="0" smtClean="0">
                <a:solidFill>
                  <a:prstClr val="black"/>
                </a:solidFill>
                <a:latin typeface="Times New Roman" panose="02020603050405020304" pitchFamily="18" charset="0"/>
                <a:cs typeface="Times New Roman" panose="02020603050405020304" pitchFamily="18" charset="0"/>
              </a:rPr>
              <a:t>по</a:t>
            </a:r>
          </a:p>
          <a:p>
            <a:pPr algn="ctr" fontAlgn="t"/>
            <a:r>
              <a:rPr lang="ru-RU" sz="1400" b="1" i="1" dirty="0" smtClean="0">
                <a:solidFill>
                  <a:prstClr val="black"/>
                </a:solidFill>
                <a:latin typeface="Times New Roman" panose="02020603050405020304" pitchFamily="18" charset="0"/>
                <a:cs typeface="Times New Roman" panose="02020603050405020304" pitchFamily="18" charset="0"/>
              </a:rPr>
              <a:t>уровню </a:t>
            </a:r>
            <a:r>
              <a:rPr lang="ru-RU" sz="1400" b="1" i="1" dirty="0">
                <a:solidFill>
                  <a:prstClr val="black"/>
                </a:solidFill>
                <a:latin typeface="Times New Roman" panose="02020603050405020304" pitchFamily="18" charset="0"/>
                <a:cs typeface="Times New Roman" panose="02020603050405020304" pitchFamily="18" charset="0"/>
              </a:rPr>
              <a:t>открытости бюджетных </a:t>
            </a:r>
            <a:r>
              <a:rPr lang="ru-RU" sz="1400" b="1" i="1" dirty="0" smtClean="0">
                <a:solidFill>
                  <a:prstClr val="black"/>
                </a:solidFill>
                <a:latin typeface="Times New Roman" panose="02020603050405020304" pitchFamily="18" charset="0"/>
                <a:cs typeface="Times New Roman" panose="02020603050405020304" pitchFamily="18" charset="0"/>
              </a:rPr>
              <a:t>данных</a:t>
            </a:r>
            <a:endParaRPr lang="ru-RU" sz="1400" b="1" dirty="0">
              <a:solidFill>
                <a:prstClr val="black"/>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4954821" y="3359314"/>
            <a:ext cx="3875167" cy="919401"/>
          </a:xfrm>
          <a:prstGeom prst="wedgeRoundRectCallout">
            <a:avLst>
              <a:gd name="adj1" fmla="val -52938"/>
              <a:gd name="adj2" fmla="val 79352"/>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a:solidFill>
                  <a:prstClr val="black"/>
                </a:solidFill>
                <a:latin typeface="Times New Roman" panose="02020603050405020304" pitchFamily="18" charset="0"/>
                <a:cs typeface="Times New Roman" panose="02020603050405020304" pitchFamily="18" charset="0"/>
              </a:rPr>
              <a:t>По оценке Минфина России качество управления региональными финансами в </a:t>
            </a:r>
            <a:r>
              <a:rPr lang="ru-RU" sz="1200" dirty="0" smtClean="0">
                <a:solidFill>
                  <a:prstClr val="black"/>
                </a:solidFill>
                <a:latin typeface="Times New Roman" panose="02020603050405020304" pitchFamily="18" charset="0"/>
                <a:cs typeface="Times New Roman" panose="02020603050405020304" pitchFamily="18" charset="0"/>
              </a:rPr>
              <a:t>Чувашской Республике находится </a:t>
            </a:r>
            <a:r>
              <a:rPr lang="ru-RU" sz="1200" dirty="0">
                <a:solidFill>
                  <a:prstClr val="black"/>
                </a:solidFill>
                <a:latin typeface="Times New Roman" panose="02020603050405020304" pitchFamily="18" charset="0"/>
                <a:cs typeface="Times New Roman" panose="02020603050405020304" pitchFamily="18" charset="0"/>
              </a:rPr>
              <a:t>на надлежащем уровне, при соблюдении всех требований бюджетного законодательства </a:t>
            </a:r>
            <a:r>
              <a:rPr lang="ru-RU" sz="1200" dirty="0" smtClean="0">
                <a:solidFill>
                  <a:prstClr val="black"/>
                </a:solidFill>
                <a:latin typeface="Times New Roman" panose="02020603050405020304" pitchFamily="18" charset="0"/>
                <a:cs typeface="Times New Roman" panose="02020603050405020304" pitchFamily="18" charset="0"/>
              </a:rPr>
              <a:t>РФ</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2" name="Скругленный прямоугольник 11"/>
          <p:cNvSpPr/>
          <p:nvPr/>
        </p:nvSpPr>
        <p:spPr>
          <a:xfrm>
            <a:off x="107504" y="3307976"/>
            <a:ext cx="4739825" cy="511039"/>
          </a:xfrm>
          <a:prstGeom prst="roundRect">
            <a:avLst/>
          </a:prstGeom>
          <a:ln/>
        </p:spPr>
        <p:style>
          <a:lnRef idx="1">
            <a:schemeClr val="accent3"/>
          </a:lnRef>
          <a:fillRef idx="2">
            <a:schemeClr val="accent3"/>
          </a:fillRef>
          <a:effectRef idx="1">
            <a:schemeClr val="accent3"/>
          </a:effectRef>
          <a:fontRef idx="minor">
            <a:schemeClr val="dk1"/>
          </a:fontRef>
        </p:style>
        <p:txBody>
          <a:bodyPr anchor="ctr"/>
          <a:lstStyle/>
          <a:p>
            <a:pPr algn="ctr" fontAlgn="t"/>
            <a:r>
              <a:rPr lang="ru-RU" sz="1400" b="1" dirty="0" smtClean="0">
                <a:solidFill>
                  <a:prstClr val="black"/>
                </a:solidFill>
                <a:latin typeface="Times New Roman" panose="02020603050405020304" pitchFamily="18" charset="0"/>
                <a:cs typeface="Times New Roman" panose="02020603050405020304" pitchFamily="18" charset="0"/>
              </a:rPr>
              <a:t>Рейтинг субъектов </a:t>
            </a:r>
            <a:r>
              <a:rPr lang="ru-RU" sz="1400" b="1" dirty="0">
                <a:solidFill>
                  <a:prstClr val="black"/>
                </a:solidFill>
                <a:latin typeface="Times New Roman" panose="02020603050405020304" pitchFamily="18" charset="0"/>
                <a:cs typeface="Times New Roman" panose="02020603050405020304" pitchFamily="18" charset="0"/>
              </a:rPr>
              <a:t>Российской Федерации </a:t>
            </a:r>
            <a:r>
              <a:rPr lang="ru-RU" sz="1400" b="1" dirty="0" smtClean="0">
                <a:solidFill>
                  <a:prstClr val="black"/>
                </a:solidFill>
                <a:latin typeface="Times New Roman" panose="02020603050405020304" pitchFamily="18" charset="0"/>
                <a:cs typeface="Times New Roman" panose="02020603050405020304" pitchFamily="18" charset="0"/>
              </a:rPr>
              <a:t>по</a:t>
            </a:r>
          </a:p>
          <a:p>
            <a:pPr algn="ctr" fontAlgn="t"/>
            <a:r>
              <a:rPr lang="ru-RU" sz="1400" b="1" i="1" dirty="0" smtClean="0">
                <a:solidFill>
                  <a:prstClr val="black"/>
                </a:solidFill>
                <a:latin typeface="Times New Roman" panose="02020603050405020304" pitchFamily="18" charset="0"/>
                <a:cs typeface="Times New Roman" panose="02020603050405020304" pitchFamily="18" charset="0"/>
              </a:rPr>
              <a:t>качеству управления региональными финансами</a:t>
            </a:r>
            <a:endParaRPr lang="ru-RU" sz="1400" b="1" dirty="0">
              <a:solidFill>
                <a:prstClr val="black"/>
              </a:solidFill>
              <a:latin typeface="Times New Roman" panose="02020603050405020304" pitchFamily="18" charset="0"/>
              <a:cs typeface="Times New Roman" panose="02020603050405020304" pitchFamily="18" charset="0"/>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181218523"/>
              </p:ext>
            </p:extLst>
          </p:nvPr>
        </p:nvGraphicFramePr>
        <p:xfrm>
          <a:off x="108333" y="1490124"/>
          <a:ext cx="5888169" cy="1529035"/>
        </p:xfrm>
        <a:graphic>
          <a:graphicData uri="http://schemas.openxmlformats.org/drawingml/2006/table">
            <a:tbl>
              <a:tblPr firstRow="1" firstCol="1" bandRow="1">
                <a:tableStyleId>{5C22544A-7EE6-4342-B048-85BDC9FD1C3A}</a:tableStyleId>
              </a:tblPr>
              <a:tblGrid>
                <a:gridCol w="1600549"/>
                <a:gridCol w="632600"/>
                <a:gridCol w="702888"/>
                <a:gridCol w="1686932"/>
                <a:gridCol w="632600"/>
                <a:gridCol w="632600"/>
              </a:tblGrid>
              <a:tr h="202565">
                <a:tc gridSpan="3">
                  <a:txBody>
                    <a:bodyPr/>
                    <a:lstStyle/>
                    <a:p>
                      <a:pPr algn="ctr">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2015г.</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lnSpc>
                          <a:spcPct val="107000"/>
                        </a:lnSpc>
                        <a:spcAft>
                          <a:spcPts val="0"/>
                        </a:spcAft>
                      </a:pP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lnSpc>
                          <a:spcPct val="107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80" marR="68580" marT="0" marB="0" anchor="ctr"/>
                </a:tc>
                <a:tc gridSpan="3">
                  <a:txBody>
                    <a:bodyPr/>
                    <a:lstStyle/>
                    <a:p>
                      <a:pPr algn="ctr">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2016г.</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lnSpc>
                          <a:spcPct val="107000"/>
                        </a:lnSpc>
                        <a:spcAft>
                          <a:spcPts val="0"/>
                        </a:spcAft>
                      </a:pP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hMerge="1">
                  <a:txBody>
                    <a:bodyPr/>
                    <a:lstStyle/>
                    <a:p>
                      <a:pPr algn="ctr">
                        <a:lnSpc>
                          <a:spcPct val="107000"/>
                        </a:lnSpc>
                        <a:spcAft>
                          <a:spcPts val="0"/>
                        </a:spcAft>
                      </a:pPr>
                      <a:endParaRPr lang="ru-RU" sz="1100" dirty="0">
                        <a:effectLst/>
                        <a:latin typeface="Times New Roman" panose="02020603050405020304" pitchFamily="18" charset="0"/>
                        <a:ea typeface="Calibri"/>
                        <a:cs typeface="Times New Roman" panose="02020603050405020304" pitchFamily="18" charset="0"/>
                      </a:endParaRPr>
                    </a:p>
                  </a:txBody>
                  <a:tcPr marL="68580" marR="68580" marT="0" marB="0" anchor="ctr"/>
                </a:tc>
              </a:tr>
              <a:tr h="202565">
                <a:tc>
                  <a:txBody>
                    <a:bodyPr/>
                    <a:lstStyle/>
                    <a:p>
                      <a:pPr>
                        <a:lnSpc>
                          <a:spcPct val="107000"/>
                        </a:lnSpc>
                        <a:spcAft>
                          <a:spcPts val="0"/>
                        </a:spcAft>
                      </a:pPr>
                      <a:r>
                        <a:rPr lang="ru-RU" sz="1100" b="0" i="1" dirty="0" smtClean="0">
                          <a:solidFill>
                            <a:schemeClr val="tx1"/>
                          </a:solidFill>
                          <a:effectLst/>
                          <a:latin typeface="Times New Roman" panose="02020603050405020304" pitchFamily="18" charset="0"/>
                          <a:ea typeface="Calibri"/>
                          <a:cs typeface="Times New Roman" panose="02020603050405020304" pitchFamily="18" charset="0"/>
                        </a:rPr>
                        <a:t>Субъекты РФ</a:t>
                      </a:r>
                      <a:endParaRPr lang="ru-RU" sz="1100" b="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i="1" dirty="0" smtClean="0">
                          <a:solidFill>
                            <a:schemeClr val="tx1"/>
                          </a:solidFill>
                          <a:effectLst/>
                          <a:latin typeface="Times New Roman" panose="02020603050405020304" pitchFamily="18" charset="0"/>
                          <a:ea typeface="Calibri"/>
                          <a:cs typeface="Times New Roman" panose="02020603050405020304" pitchFamily="18" charset="0"/>
                        </a:rPr>
                        <a:t>Место</a:t>
                      </a:r>
                      <a:endParaRPr lang="ru-RU" sz="110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i="1" dirty="0" smtClean="0">
                          <a:solidFill>
                            <a:schemeClr val="tx1"/>
                          </a:solidFill>
                          <a:effectLst/>
                          <a:latin typeface="Times New Roman" panose="02020603050405020304" pitchFamily="18" charset="0"/>
                          <a:ea typeface="Calibri"/>
                          <a:cs typeface="Times New Roman" panose="02020603050405020304" pitchFamily="18" charset="0"/>
                        </a:rPr>
                        <a:t>Баллы</a:t>
                      </a:r>
                      <a:endParaRPr lang="ru-RU" sz="110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marL="0" marR="0" indent="0" algn="l" defTabSz="914400" rtl="0" eaLnBrk="1" fontAlgn="auto" latinLnBrk="0" hangingPunct="1">
                        <a:lnSpc>
                          <a:spcPct val="107000"/>
                        </a:lnSpc>
                        <a:spcBef>
                          <a:spcPts val="0"/>
                        </a:spcBef>
                        <a:spcAft>
                          <a:spcPts val="0"/>
                        </a:spcAft>
                        <a:buClrTx/>
                        <a:buSzTx/>
                        <a:buFontTx/>
                        <a:buNone/>
                        <a:tabLst/>
                        <a:defRPr/>
                      </a:pPr>
                      <a:r>
                        <a:rPr lang="ru-RU" sz="1100" b="0" i="1" dirty="0" smtClean="0">
                          <a:solidFill>
                            <a:schemeClr val="tx1"/>
                          </a:solidFill>
                          <a:effectLst/>
                          <a:latin typeface="Times New Roman" panose="02020603050405020304" pitchFamily="18" charset="0"/>
                          <a:ea typeface="Calibri"/>
                          <a:cs typeface="Times New Roman" panose="02020603050405020304" pitchFamily="18" charset="0"/>
                        </a:rPr>
                        <a:t>Субъекты РФ</a:t>
                      </a: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i="1" dirty="0" smtClean="0">
                          <a:solidFill>
                            <a:schemeClr val="tx1"/>
                          </a:solidFill>
                          <a:effectLst/>
                          <a:latin typeface="Times New Roman" panose="02020603050405020304" pitchFamily="18" charset="0"/>
                          <a:ea typeface="Calibri"/>
                          <a:cs typeface="Times New Roman" panose="02020603050405020304" pitchFamily="18" charset="0"/>
                        </a:rPr>
                        <a:t>Место</a:t>
                      </a:r>
                      <a:endParaRPr lang="ru-RU" sz="110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i="1" dirty="0" smtClean="0">
                          <a:solidFill>
                            <a:schemeClr val="tx1"/>
                          </a:solidFill>
                          <a:effectLst/>
                          <a:latin typeface="Times New Roman" panose="02020603050405020304" pitchFamily="18" charset="0"/>
                          <a:ea typeface="Calibri"/>
                          <a:cs typeface="Times New Roman" panose="02020603050405020304" pitchFamily="18" charset="0"/>
                        </a:rPr>
                        <a:t>Баллы</a:t>
                      </a:r>
                      <a:endParaRPr lang="ru-RU" sz="1100" i="1"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r>
              <a:tr h="202565">
                <a:tc>
                  <a:txBody>
                    <a:bodyPr/>
                    <a:lstStyle/>
                    <a:p>
                      <a:pPr>
                        <a:lnSpc>
                          <a:spcPct val="107000"/>
                        </a:lnSpc>
                        <a:spcAft>
                          <a:spcPts val="0"/>
                        </a:spcAft>
                      </a:pPr>
                      <a:r>
                        <a:rPr lang="ru-RU" sz="1050" b="0" dirty="0">
                          <a:solidFill>
                            <a:schemeClr val="tx1"/>
                          </a:solidFill>
                          <a:effectLst/>
                          <a:latin typeface="Times New Roman" panose="02020603050405020304" pitchFamily="18" charset="0"/>
                          <a:ea typeface="Times New Roman"/>
                          <a:cs typeface="Times New Roman" panose="02020603050405020304" pitchFamily="18" charset="0"/>
                        </a:rPr>
                        <a:t>Краснодарский край</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050" dirty="0">
                          <a:solidFill>
                            <a:schemeClr val="tx1"/>
                          </a:solidFill>
                          <a:effectLst/>
                          <a:latin typeface="Times New Roman" panose="02020603050405020304" pitchFamily="18" charset="0"/>
                          <a:ea typeface="Times New Roman"/>
                          <a:cs typeface="Times New Roman" panose="02020603050405020304" pitchFamily="18" charset="0"/>
                        </a:rPr>
                        <a:t>1</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050" dirty="0">
                          <a:solidFill>
                            <a:schemeClr val="tx1"/>
                          </a:solidFill>
                          <a:effectLst/>
                          <a:latin typeface="Times New Roman" panose="02020603050405020304" pitchFamily="18" charset="0"/>
                          <a:ea typeface="Times New Roman"/>
                          <a:cs typeface="Times New Roman" panose="02020603050405020304" pitchFamily="18" charset="0"/>
                        </a:rPr>
                        <a:t>185,00</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l">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Оренбургская область</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1</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157</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r>
              <a:tr h="180000">
                <a:tc>
                  <a:txBody>
                    <a:bodyPr/>
                    <a:lstStyle/>
                    <a:p>
                      <a:pPr>
                        <a:lnSpc>
                          <a:spcPct val="107000"/>
                        </a:lnSpc>
                        <a:spcAft>
                          <a:spcPts val="0"/>
                        </a:spcAft>
                      </a:pPr>
                      <a:r>
                        <a:rPr lang="ru-RU" sz="900" b="0"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9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endParaRPr lang="ru-RU" sz="9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endParaRPr lang="ru-RU" sz="9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l">
                        <a:lnSpc>
                          <a:spcPct val="107000"/>
                        </a:lnSpc>
                        <a:spcAft>
                          <a:spcPts val="0"/>
                        </a:spcAft>
                      </a:pPr>
                      <a:r>
                        <a:rPr lang="ru-RU" sz="900"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9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endParaRPr lang="ru-RU" sz="9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endParaRPr lang="ru-RU" sz="9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r>
              <a:tr h="202565">
                <a:tc>
                  <a:txBody>
                    <a:bodyPr/>
                    <a:lstStyle/>
                    <a:p>
                      <a:pPr>
                        <a:lnSpc>
                          <a:spcPct val="107000"/>
                        </a:lnSpc>
                        <a:spcAft>
                          <a:spcPts val="0"/>
                        </a:spcAft>
                      </a:pPr>
                      <a:r>
                        <a:rPr lang="ru-RU" sz="1050" dirty="0">
                          <a:solidFill>
                            <a:schemeClr val="tx1"/>
                          </a:solidFill>
                          <a:effectLst/>
                          <a:latin typeface="Times New Roman" panose="02020603050405020304" pitchFamily="18" charset="0"/>
                          <a:cs typeface="Times New Roman" panose="02020603050405020304" pitchFamily="18" charset="0"/>
                        </a:rPr>
                        <a:t>Чувашская </a:t>
                      </a:r>
                      <a:r>
                        <a:rPr lang="ru-RU" sz="1050" dirty="0" smtClean="0">
                          <a:solidFill>
                            <a:schemeClr val="tx1"/>
                          </a:solidFill>
                          <a:effectLst/>
                          <a:latin typeface="Times New Roman" panose="02020603050405020304" pitchFamily="18" charset="0"/>
                          <a:cs typeface="Times New Roman" panose="02020603050405020304" pitchFamily="18" charset="0"/>
                        </a:rPr>
                        <a:t>Республика</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050" dirty="0">
                          <a:solidFill>
                            <a:schemeClr val="tx1"/>
                          </a:solidFill>
                          <a:effectLst/>
                          <a:latin typeface="Times New Roman" panose="02020603050405020304" pitchFamily="18" charset="0"/>
                          <a:cs typeface="Times New Roman" panose="02020603050405020304" pitchFamily="18" charset="0"/>
                        </a:rPr>
                        <a:t>42</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050" dirty="0">
                          <a:solidFill>
                            <a:schemeClr val="tx1"/>
                          </a:solidFill>
                          <a:effectLst/>
                          <a:latin typeface="Times New Roman" panose="02020603050405020304" pitchFamily="18" charset="0"/>
                          <a:cs typeface="Times New Roman" panose="02020603050405020304" pitchFamily="18" charset="0"/>
                        </a:rPr>
                        <a:t>69,00</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l">
                        <a:lnSpc>
                          <a:spcPct val="107000"/>
                        </a:lnSpc>
                        <a:spcAft>
                          <a:spcPts val="0"/>
                        </a:spcAft>
                      </a:pPr>
                      <a:r>
                        <a:rPr lang="ru-RU" sz="1100" b="1" dirty="0" smtClean="0">
                          <a:solidFill>
                            <a:schemeClr val="tx1"/>
                          </a:solidFill>
                          <a:effectLst/>
                          <a:latin typeface="Times New Roman" panose="02020603050405020304" pitchFamily="18" charset="0"/>
                          <a:ea typeface="Calibri"/>
                          <a:cs typeface="Times New Roman" panose="02020603050405020304" pitchFamily="18" charset="0"/>
                        </a:rPr>
                        <a:t>Чувашская Республика</a:t>
                      </a: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16</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117,5</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r>
              <a:tr h="180000">
                <a:tc>
                  <a:txBody>
                    <a:bodyPr/>
                    <a:lstStyle/>
                    <a:p>
                      <a:pPr>
                        <a:lnSpc>
                          <a:spcPct val="107000"/>
                        </a:lnSpc>
                        <a:spcAft>
                          <a:spcPts val="0"/>
                        </a:spcAft>
                      </a:pPr>
                      <a:r>
                        <a:rPr lang="ru-RU" sz="900" b="0"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9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endParaRPr lang="ru-RU" sz="9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endParaRPr lang="ru-RU" sz="9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l">
                        <a:lnSpc>
                          <a:spcPct val="107000"/>
                        </a:lnSpc>
                        <a:spcAft>
                          <a:spcPts val="0"/>
                        </a:spcAft>
                      </a:pPr>
                      <a:r>
                        <a:rPr lang="ru-RU" sz="900" dirty="0" smtClean="0">
                          <a:solidFill>
                            <a:schemeClr val="tx1"/>
                          </a:solidFill>
                          <a:effectLst/>
                          <a:latin typeface="Times New Roman" panose="02020603050405020304" pitchFamily="18" charset="0"/>
                          <a:ea typeface="Calibri"/>
                          <a:cs typeface="Times New Roman" panose="02020603050405020304" pitchFamily="18" charset="0"/>
                        </a:rPr>
                        <a:t>…</a:t>
                      </a:r>
                      <a:endParaRPr lang="ru-RU" sz="9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endParaRPr lang="ru-RU" sz="9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endParaRPr lang="ru-RU" sz="9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r>
              <a:tr h="202565">
                <a:tc>
                  <a:txBody>
                    <a:bodyPr/>
                    <a:lstStyle/>
                    <a:p>
                      <a:pPr>
                        <a:lnSpc>
                          <a:spcPct val="107000"/>
                        </a:lnSpc>
                        <a:spcAft>
                          <a:spcPts val="0"/>
                        </a:spcAft>
                      </a:pPr>
                      <a:r>
                        <a:rPr lang="ru-RU" sz="1050" b="0" dirty="0">
                          <a:solidFill>
                            <a:schemeClr val="tx1"/>
                          </a:solidFill>
                          <a:effectLst/>
                          <a:latin typeface="Times New Roman" panose="02020603050405020304" pitchFamily="18" charset="0"/>
                          <a:ea typeface="Times New Roman"/>
                          <a:cs typeface="Times New Roman" panose="02020603050405020304" pitchFamily="18" charset="0"/>
                        </a:rPr>
                        <a:t>г. Севастополь</a:t>
                      </a:r>
                      <a:endParaRPr lang="ru-RU" sz="1100" b="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050" dirty="0">
                          <a:solidFill>
                            <a:schemeClr val="tx1"/>
                          </a:solidFill>
                          <a:effectLst/>
                          <a:latin typeface="Times New Roman" panose="02020603050405020304" pitchFamily="18" charset="0"/>
                          <a:ea typeface="Times New Roman"/>
                          <a:cs typeface="Times New Roman" panose="02020603050405020304" pitchFamily="18" charset="0"/>
                        </a:rPr>
                        <a:t>85</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050" dirty="0">
                          <a:solidFill>
                            <a:schemeClr val="tx1"/>
                          </a:solidFill>
                          <a:effectLst/>
                          <a:latin typeface="Times New Roman" panose="02020603050405020304" pitchFamily="18" charset="0"/>
                          <a:ea typeface="Times New Roman"/>
                          <a:cs typeface="Times New Roman" panose="02020603050405020304" pitchFamily="18" charset="0"/>
                        </a:rPr>
                        <a:t>9,50</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l">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Республика</a:t>
                      </a:r>
                      <a:r>
                        <a:rPr lang="ru-RU" sz="1100" baseline="0" dirty="0" smtClean="0">
                          <a:solidFill>
                            <a:schemeClr val="tx1"/>
                          </a:solidFill>
                          <a:effectLst/>
                          <a:latin typeface="Times New Roman" panose="02020603050405020304" pitchFamily="18" charset="0"/>
                          <a:ea typeface="Calibri"/>
                          <a:cs typeface="Times New Roman" panose="02020603050405020304" pitchFamily="18" charset="0"/>
                        </a:rPr>
                        <a:t> Северная Осетия - Алания</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85</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c>
                  <a:txBody>
                    <a:bodyPr/>
                    <a:lstStyle/>
                    <a:p>
                      <a:pPr algn="ctr">
                        <a:lnSpc>
                          <a:spcPct val="107000"/>
                        </a:lnSpc>
                        <a:spcAft>
                          <a:spcPts val="0"/>
                        </a:spcAft>
                      </a:pPr>
                      <a:r>
                        <a:rPr lang="ru-RU" sz="1100" dirty="0" smtClean="0">
                          <a:solidFill>
                            <a:schemeClr val="tx1"/>
                          </a:solidFill>
                          <a:effectLst/>
                          <a:latin typeface="Times New Roman" panose="02020603050405020304" pitchFamily="18" charset="0"/>
                          <a:ea typeface="Calibri"/>
                          <a:cs typeface="Times New Roman" panose="02020603050405020304" pitchFamily="18" charset="0"/>
                        </a:rPr>
                        <a:t>14,5</a:t>
                      </a:r>
                      <a:endParaRPr lang="ru-RU" sz="1100" dirty="0">
                        <a:solidFill>
                          <a:schemeClr val="tx1"/>
                        </a:solidFill>
                        <a:effectLst/>
                        <a:latin typeface="Times New Roman" panose="02020603050405020304" pitchFamily="18" charset="0"/>
                        <a:ea typeface="Calibri"/>
                        <a:cs typeface="Times New Roman" panose="02020603050405020304" pitchFamily="18" charset="0"/>
                      </a:endParaRPr>
                    </a:p>
                  </a:txBody>
                  <a:tcPr marL="68580" marR="68580" marT="0" marB="0" anchor="ct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tcPr>
                </a:tc>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2219363543"/>
              </p:ext>
            </p:extLst>
          </p:nvPr>
        </p:nvGraphicFramePr>
        <p:xfrm>
          <a:off x="107504" y="3847567"/>
          <a:ext cx="4739825" cy="2351098"/>
        </p:xfrm>
        <a:graphic>
          <a:graphicData uri="http://schemas.openxmlformats.org/drawingml/2006/table">
            <a:tbl>
              <a:tblPr firstRow="1" bandRow="1">
                <a:tableStyleId>{5C22544A-7EE6-4342-B048-85BDC9FD1C3A}</a:tableStyleId>
              </a:tblPr>
              <a:tblGrid>
                <a:gridCol w="2405591"/>
                <a:gridCol w="1209067"/>
                <a:gridCol w="1125167"/>
              </a:tblGrid>
              <a:tr h="321390">
                <a:tc>
                  <a:txBody>
                    <a:bodyPr/>
                    <a:lstStyle/>
                    <a:p>
                      <a:endParaRPr lang="ru-RU" sz="1600" b="0" dirty="0">
                        <a:solidFill>
                          <a:sysClr val="windowText" lastClr="000000"/>
                        </a:solidFill>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600" b="1" dirty="0" smtClean="0">
                          <a:solidFill>
                            <a:sysClr val="windowText" lastClr="000000"/>
                          </a:solidFill>
                          <a:latin typeface="Times New Roman" panose="02020603050405020304" pitchFamily="18" charset="0"/>
                          <a:cs typeface="Times New Roman" panose="02020603050405020304" pitchFamily="18" charset="0"/>
                        </a:rPr>
                        <a:t>2014г.</a:t>
                      </a:r>
                      <a:endParaRPr lang="ru-RU" sz="16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c>
                  <a:txBody>
                    <a:bodyPr/>
                    <a:lstStyle/>
                    <a:p>
                      <a:pPr algn="ctr"/>
                      <a:r>
                        <a:rPr lang="ru-RU" sz="1600" b="1" dirty="0" smtClean="0">
                          <a:solidFill>
                            <a:sysClr val="windowText" lastClr="000000"/>
                          </a:solidFill>
                          <a:latin typeface="Times New Roman" panose="02020603050405020304" pitchFamily="18" charset="0"/>
                          <a:cs typeface="Times New Roman" panose="02020603050405020304" pitchFamily="18" charset="0"/>
                        </a:rPr>
                        <a:t>2015г.</a:t>
                      </a:r>
                      <a:endParaRPr lang="ru-RU" sz="1600" b="1"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chemeClr val="tx2">
                            <a:lumMod val="40000"/>
                            <a:lumOff val="60000"/>
                            <a:tint val="66000"/>
                            <a:satMod val="160000"/>
                          </a:schemeClr>
                        </a:gs>
                        <a:gs pos="50000">
                          <a:schemeClr val="tx2">
                            <a:lumMod val="40000"/>
                            <a:lumOff val="60000"/>
                            <a:tint val="44500"/>
                            <a:satMod val="160000"/>
                          </a:schemeClr>
                        </a:gs>
                        <a:gs pos="100000">
                          <a:schemeClr val="tx2">
                            <a:lumMod val="40000"/>
                            <a:lumOff val="60000"/>
                            <a:tint val="23500"/>
                            <a:satMod val="160000"/>
                          </a:schemeClr>
                        </a:gs>
                      </a:gsLst>
                      <a:lin ang="5400000" scaled="1"/>
                      <a:tileRect/>
                    </a:gradFill>
                  </a:tcPr>
                </a:tc>
              </a:tr>
              <a:tr h="657389">
                <a:tc>
                  <a:txBody>
                    <a:bodyPr/>
                    <a:lstStyle/>
                    <a:p>
                      <a:r>
                        <a:rPr lang="ru-RU" sz="1200" b="0" dirty="0" smtClean="0">
                          <a:solidFill>
                            <a:sysClr val="windowText" lastClr="000000"/>
                          </a:solidFill>
                          <a:latin typeface="Times New Roman" panose="02020603050405020304" pitchFamily="18" charset="0"/>
                          <a:cs typeface="Times New Roman" panose="02020603050405020304" pitchFamily="18" charset="0"/>
                        </a:rPr>
                        <a:t>Регионы с высоким качеством управления региональными финансами</a:t>
                      </a:r>
                      <a:endParaRPr lang="ru-RU" sz="1200" b="0" dirty="0">
                        <a:solidFill>
                          <a:sysClr val="windowText" lastClr="000000"/>
                        </a:solidFill>
                        <a:latin typeface="Times New Roman" panose="02020603050405020304" pitchFamily="18" charset="0"/>
                        <a:cs typeface="Times New Roman" panose="02020603050405020304" pitchFamily="18" charset="0"/>
                      </a:endParaRPr>
                    </a:p>
                  </a:txBody>
                  <a:tcP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400" b="0" dirty="0" smtClean="0">
                          <a:solidFill>
                            <a:sysClr val="windowText" lastClr="000000"/>
                          </a:solidFill>
                          <a:latin typeface="Times New Roman" panose="02020603050405020304" pitchFamily="18" charset="0"/>
                          <a:cs typeface="Times New Roman" panose="02020603050405020304" pitchFamily="18" charset="0"/>
                        </a:rPr>
                        <a:t>22</a:t>
                      </a:r>
                      <a:endParaRPr lang="ru-RU" sz="1400" b="0" dirty="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c>
                  <a:txBody>
                    <a:bodyPr/>
                    <a:lstStyle/>
                    <a:p>
                      <a:pPr algn="ctr"/>
                      <a:r>
                        <a:rPr lang="ru-RU" sz="1400" b="0" dirty="0" smtClean="0">
                          <a:solidFill>
                            <a:sysClr val="windowText" lastClr="000000"/>
                          </a:solidFill>
                          <a:latin typeface="Times New Roman" panose="02020603050405020304" pitchFamily="18" charset="0"/>
                          <a:cs typeface="Times New Roman" panose="02020603050405020304" pitchFamily="18" charset="0"/>
                        </a:rPr>
                        <a:t>31</a:t>
                      </a:r>
                      <a:endParaRPr lang="ru-RU" sz="1400" b="0" dirty="0">
                        <a:solidFill>
                          <a:sysClr val="windowText" lastClr="000000"/>
                        </a:solidFill>
                        <a:latin typeface="Times New Roman" panose="02020603050405020304" pitchFamily="18" charset="0"/>
                        <a:cs typeface="Times New Roman" panose="02020603050405020304" pitchFamily="18" charset="0"/>
                      </a:endParaRPr>
                    </a:p>
                  </a:txBody>
                  <a:tcPr anchor="ctr">
                    <a:gradFill flip="none" rotWithShape="1">
                      <a:gsLst>
                        <a:gs pos="0">
                          <a:srgbClr val="1DD526">
                            <a:tint val="66000"/>
                            <a:satMod val="160000"/>
                          </a:srgbClr>
                        </a:gs>
                        <a:gs pos="50000">
                          <a:srgbClr val="1DD526">
                            <a:tint val="44500"/>
                            <a:satMod val="160000"/>
                          </a:srgbClr>
                        </a:gs>
                        <a:gs pos="100000">
                          <a:srgbClr val="1DD526">
                            <a:tint val="23500"/>
                            <a:satMod val="160000"/>
                          </a:srgbClr>
                        </a:gs>
                      </a:gsLst>
                      <a:lin ang="5400000" scaled="1"/>
                      <a:tileRect/>
                    </a:gradFill>
                  </a:tcPr>
                </a:tc>
              </a:tr>
              <a:tr h="671998">
                <a:tc>
                  <a:txBody>
                    <a:bodyPr/>
                    <a:lstStyle/>
                    <a:p>
                      <a:r>
                        <a:rPr lang="ru-RU" sz="1200" dirty="0" smtClean="0">
                          <a:latin typeface="Times New Roman" panose="02020603050405020304" pitchFamily="18" charset="0"/>
                          <a:cs typeface="Times New Roman" panose="02020603050405020304" pitchFamily="18" charset="0"/>
                        </a:rPr>
                        <a:t>Регионы с надлежащим качеством управления региональными финансами</a:t>
                      </a: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400" dirty="0" smtClean="0">
                          <a:latin typeface="Times New Roman" panose="02020603050405020304" pitchFamily="18" charset="0"/>
                          <a:cs typeface="Times New Roman" panose="02020603050405020304" pitchFamily="18" charset="0"/>
                        </a:rPr>
                        <a:t>46</a:t>
                      </a:r>
                    </a:p>
                    <a:p>
                      <a:pPr algn="ctr"/>
                      <a:r>
                        <a:rPr lang="ru-RU" sz="1300" dirty="0" smtClean="0">
                          <a:latin typeface="Times New Roman" panose="02020603050405020304" pitchFamily="18" charset="0"/>
                          <a:cs typeface="Times New Roman" panose="02020603050405020304" pitchFamily="18" charset="0"/>
                        </a:rPr>
                        <a:t>Чувашская Республика</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c>
                  <a:txBody>
                    <a:bodyPr/>
                    <a:lstStyle/>
                    <a:p>
                      <a:pPr algn="ctr"/>
                      <a:r>
                        <a:rPr lang="ru-RU" sz="1400" dirty="0" smtClean="0">
                          <a:latin typeface="Times New Roman" panose="02020603050405020304" pitchFamily="18" charset="0"/>
                          <a:cs typeface="Times New Roman" panose="02020603050405020304" pitchFamily="18" charset="0"/>
                        </a:rPr>
                        <a:t>37</a:t>
                      </a:r>
                    </a:p>
                    <a:p>
                      <a:pPr algn="ctr"/>
                      <a:r>
                        <a:rPr lang="ru-RU" sz="1300" dirty="0" smtClean="0">
                          <a:latin typeface="Times New Roman" panose="02020603050405020304" pitchFamily="18" charset="0"/>
                          <a:cs typeface="Times New Roman" panose="02020603050405020304" pitchFamily="18" charset="0"/>
                        </a:rPr>
                        <a:t>Чувашская Республика</a:t>
                      </a:r>
                      <a:endParaRPr lang="ru-RU" sz="1300" dirty="0">
                        <a:latin typeface="Times New Roman" panose="02020603050405020304" pitchFamily="18" charset="0"/>
                        <a:cs typeface="Times New Roman" panose="02020603050405020304" pitchFamily="18" charset="0"/>
                      </a:endParaRPr>
                    </a:p>
                  </a:txBody>
                  <a:tcPr anchor="ctr">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5400000" scaled="1"/>
                      <a:tileRect/>
                    </a:gradFill>
                  </a:tcPr>
                </a:tc>
              </a:tr>
              <a:tr h="657389">
                <a:tc>
                  <a:txBody>
                    <a:bodyPr/>
                    <a:lstStyle/>
                    <a:p>
                      <a:r>
                        <a:rPr lang="ru-RU" sz="1200" dirty="0" smtClean="0">
                          <a:latin typeface="Times New Roman" panose="02020603050405020304" pitchFamily="18" charset="0"/>
                          <a:cs typeface="Times New Roman" panose="02020603050405020304" pitchFamily="18" charset="0"/>
                        </a:rPr>
                        <a:t>Регионы с низким качеством управления региональными финансами</a:t>
                      </a:r>
                    </a:p>
                  </a:txBody>
                  <a:tcP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400" dirty="0" smtClean="0">
                          <a:latin typeface="Times New Roman" panose="02020603050405020304" pitchFamily="18" charset="0"/>
                          <a:cs typeface="Times New Roman" panose="02020603050405020304" pitchFamily="18" charset="0"/>
                        </a:rPr>
                        <a:t>15</a:t>
                      </a:r>
                      <a:endParaRPr lang="ru-RU" sz="14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c>
                  <a:txBody>
                    <a:bodyPr/>
                    <a:lstStyle/>
                    <a:p>
                      <a:pPr algn="ctr"/>
                      <a:r>
                        <a:rPr lang="ru-RU" sz="1400" dirty="0" smtClean="0">
                          <a:latin typeface="Times New Roman" panose="02020603050405020304" pitchFamily="18" charset="0"/>
                          <a:cs typeface="Times New Roman" panose="02020603050405020304" pitchFamily="18" charset="0"/>
                        </a:rPr>
                        <a:t>15</a:t>
                      </a:r>
                      <a:endParaRPr lang="ru-RU" sz="1400" dirty="0">
                        <a:latin typeface="Times New Roman" panose="02020603050405020304" pitchFamily="18" charset="0"/>
                        <a:cs typeface="Times New Roman" panose="02020603050405020304" pitchFamily="18" charset="0"/>
                      </a:endParaRPr>
                    </a:p>
                  </a:txBody>
                  <a:tcPr anchor="ctr">
                    <a:gradFill flip="none" rotWithShape="1">
                      <a:gsLst>
                        <a:gs pos="0">
                          <a:srgbClr val="FF0066">
                            <a:tint val="66000"/>
                            <a:satMod val="160000"/>
                          </a:srgbClr>
                        </a:gs>
                        <a:gs pos="50000">
                          <a:srgbClr val="FF0066">
                            <a:tint val="44500"/>
                            <a:satMod val="160000"/>
                          </a:srgbClr>
                        </a:gs>
                        <a:gs pos="100000">
                          <a:srgbClr val="FF0066">
                            <a:tint val="23500"/>
                            <a:satMod val="160000"/>
                          </a:srgbClr>
                        </a:gs>
                      </a:gsLst>
                      <a:lin ang="5400000" scaled="1"/>
                      <a:tileRect/>
                    </a:gradFill>
                  </a:tcPr>
                </a:tc>
              </a:tr>
            </a:tbl>
          </a:graphicData>
        </a:graphic>
      </p:graphicFrame>
      <p:sp>
        <p:nvSpPr>
          <p:cNvPr id="10" name="TextBox 9"/>
          <p:cNvSpPr txBox="1"/>
          <p:nvPr/>
        </p:nvSpPr>
        <p:spPr>
          <a:xfrm>
            <a:off x="6423519" y="836712"/>
            <a:ext cx="2628009" cy="2145268"/>
          </a:xfrm>
          <a:prstGeom prst="wedgeRoundRectCallout">
            <a:avLst>
              <a:gd name="adj1" fmla="val -64887"/>
              <a:gd name="adj2" fmla="val 24558"/>
              <a:gd name="adj3" fmla="val 16667"/>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200" dirty="0" smtClean="0">
                <a:solidFill>
                  <a:prstClr val="black"/>
                </a:solidFill>
                <a:latin typeface="Times New Roman" panose="02020603050405020304" pitchFamily="18" charset="0"/>
                <a:cs typeface="Times New Roman" panose="02020603050405020304" pitchFamily="18" charset="0"/>
              </a:rPr>
              <a:t>По итогам 2016 года Чувашская Республика значительно улучшила позиции в рейтинге по уровню открытости бюджетных данных, поднявшись </a:t>
            </a:r>
            <a:r>
              <a:rPr lang="ru-RU" sz="1200" dirty="0" smtClean="0">
                <a:solidFill>
                  <a:schemeClr val="tx1"/>
                </a:solidFill>
                <a:latin typeface="Times New Roman" panose="02020603050405020304" pitchFamily="18" charset="0"/>
                <a:cs typeface="Times New Roman" panose="02020603050405020304" pitchFamily="18" charset="0"/>
              </a:rPr>
              <a:t>с 42 места по итогам 2015 года на 16 место по </a:t>
            </a:r>
            <a:r>
              <a:rPr lang="ru-RU" sz="1200" dirty="0" smtClean="0">
                <a:solidFill>
                  <a:prstClr val="black"/>
                </a:solidFill>
                <a:latin typeface="Times New Roman" panose="02020603050405020304" pitchFamily="18" charset="0"/>
                <a:cs typeface="Times New Roman" panose="02020603050405020304" pitchFamily="18" charset="0"/>
              </a:rPr>
              <a:t>итогам 2016 года и войдя в группу регионов с высоким уровнем открытости бюджетных данных</a:t>
            </a:r>
            <a:endParaRPr lang="ru-RU" sz="1200" b="1" dirty="0">
              <a:solidFill>
                <a:prstClr val="black"/>
              </a:solidFill>
              <a:latin typeface="Times New Roman" panose="02020603050405020304" pitchFamily="18" charset="0"/>
              <a:cs typeface="Times New Roman" panose="02020603050405020304" pitchFamily="18" charset="0"/>
            </a:endParaRPr>
          </a:p>
        </p:txBody>
      </p:sp>
      <p:sp>
        <p:nvSpPr>
          <p:cNvPr id="11" name="Скругленный прямоугольник 10"/>
          <p:cNvSpPr/>
          <p:nvPr/>
        </p:nvSpPr>
        <p:spPr>
          <a:xfrm>
            <a:off x="5075063" y="4581128"/>
            <a:ext cx="3925146" cy="1865760"/>
          </a:xfrm>
          <a:prstGeom prst="roundRect">
            <a:avLst/>
          </a:prstGeom>
          <a:gradFill flip="none" rotWithShape="1">
            <a:gsLst>
              <a:gs pos="0">
                <a:srgbClr val="33CC33">
                  <a:tint val="66000"/>
                  <a:satMod val="160000"/>
                </a:srgbClr>
              </a:gs>
              <a:gs pos="50000">
                <a:srgbClr val="33CC33">
                  <a:tint val="44500"/>
                  <a:satMod val="160000"/>
                </a:srgbClr>
              </a:gs>
              <a:gs pos="100000">
                <a:srgbClr val="33CC33">
                  <a:tint val="23500"/>
                  <a:satMod val="160000"/>
                </a:srgbClr>
              </a:gs>
            </a:gsLst>
            <a:lin ang="0" scaled="1"/>
            <a:tileRect/>
          </a:gradFill>
          <a:ln w="95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22300">
              <a:lnSpc>
                <a:spcPct val="80000"/>
              </a:lnSpc>
              <a:spcAft>
                <a:spcPts val="0"/>
              </a:spcAft>
            </a:pPr>
            <a:r>
              <a:rPr lang="ru-RU" sz="1400" b="1" dirty="0" smtClean="0">
                <a:solidFill>
                  <a:prstClr val="black"/>
                </a:solidFill>
                <a:latin typeface="Times New Roman" panose="02020603050405020304" pitchFamily="18" charset="0"/>
                <a:cs typeface="Times New Roman" panose="02020603050405020304" pitchFamily="18" charset="0"/>
              </a:rPr>
              <a:t>Размещение </a:t>
            </a:r>
            <a:r>
              <a:rPr lang="ru-RU" sz="1400" b="1" dirty="0">
                <a:solidFill>
                  <a:prstClr val="black"/>
                </a:solidFill>
                <a:latin typeface="Times New Roman" panose="02020603050405020304" pitchFamily="18" charset="0"/>
                <a:cs typeface="Times New Roman" panose="02020603050405020304" pitchFamily="18" charset="0"/>
              </a:rPr>
              <a:t>информации о бюджете в </a:t>
            </a:r>
            <a:r>
              <a:rPr lang="ru-RU" sz="1400" b="1" dirty="0" smtClean="0">
                <a:solidFill>
                  <a:prstClr val="black"/>
                </a:solidFill>
                <a:latin typeface="Times New Roman" panose="02020603050405020304" pitchFamily="18" charset="0"/>
                <a:cs typeface="Times New Roman" panose="02020603050405020304" pitchFamily="18" charset="0"/>
              </a:rPr>
              <a:t>доступном </a:t>
            </a:r>
            <a:r>
              <a:rPr lang="ru-RU" sz="1400" b="1" dirty="0">
                <a:solidFill>
                  <a:prstClr val="black"/>
                </a:solidFill>
                <a:latin typeface="Times New Roman" panose="02020603050405020304" pitchFamily="18" charset="0"/>
                <a:cs typeface="Times New Roman" panose="02020603050405020304" pitchFamily="18" charset="0"/>
              </a:rPr>
              <a:t>для </a:t>
            </a:r>
            <a:r>
              <a:rPr lang="ru-RU" sz="1400" b="1" dirty="0" smtClean="0">
                <a:solidFill>
                  <a:prstClr val="black"/>
                </a:solidFill>
                <a:latin typeface="Times New Roman" panose="02020603050405020304" pitchFamily="18" charset="0"/>
                <a:cs typeface="Times New Roman" panose="02020603050405020304" pitchFamily="18" charset="0"/>
              </a:rPr>
              <a:t>граждан формате «</a:t>
            </a:r>
            <a:r>
              <a:rPr lang="ru-RU" sz="1400" b="1" dirty="0">
                <a:solidFill>
                  <a:prstClr val="black"/>
                </a:solidFill>
                <a:latin typeface="Times New Roman" panose="02020603050405020304" pitchFamily="18" charset="0"/>
                <a:cs typeface="Times New Roman" panose="02020603050405020304" pitchFamily="18" charset="0"/>
              </a:rPr>
              <a:t>Бюджет для граждан</a:t>
            </a:r>
            <a:r>
              <a:rPr lang="ru-RU" sz="1400" b="1" dirty="0" smtClean="0">
                <a:solidFill>
                  <a:prstClr val="black"/>
                </a:solidFill>
                <a:latin typeface="Times New Roman" panose="02020603050405020304" pitchFamily="18" charset="0"/>
                <a:cs typeface="Times New Roman" panose="02020603050405020304" pitchFamily="18" charset="0"/>
              </a:rPr>
              <a:t>»</a:t>
            </a:r>
          </a:p>
          <a:p>
            <a:pPr algn="ctr" defTabSz="622300">
              <a:lnSpc>
                <a:spcPct val="80000"/>
              </a:lnSpc>
              <a:spcAft>
                <a:spcPts val="0"/>
              </a:spcAft>
            </a:pPr>
            <a:endParaRPr lang="ru-RU" sz="1400" b="1" dirty="0">
              <a:solidFill>
                <a:prstClr val="black"/>
              </a:solidFill>
              <a:latin typeface="Times New Roman" panose="02020603050405020304" pitchFamily="18" charset="0"/>
              <a:cs typeface="Times New Roman" panose="02020603050405020304" pitchFamily="18" charset="0"/>
            </a:endParaRPr>
          </a:p>
          <a:p>
            <a:pPr algn="ctr" defTabSz="622300">
              <a:lnSpc>
                <a:spcPct val="80000"/>
              </a:lnSpc>
              <a:spcAft>
                <a:spcPts val="0"/>
              </a:spcAft>
            </a:pPr>
            <a:r>
              <a:rPr lang="ru-RU" sz="1400" i="1" dirty="0" smtClean="0">
                <a:solidFill>
                  <a:prstClr val="black"/>
                </a:solidFill>
                <a:latin typeface="Times New Roman" panose="02020603050405020304" pitchFamily="18" charset="0"/>
                <a:cs typeface="Times New Roman" panose="02020603050405020304" pitchFamily="18" charset="0"/>
              </a:rPr>
              <a:t>(Согласно приказу </a:t>
            </a:r>
            <a:r>
              <a:rPr lang="ru-RU" sz="1400" i="1" dirty="0">
                <a:solidFill>
                  <a:prstClr val="black"/>
                </a:solidFill>
                <a:latin typeface="Times New Roman" panose="02020603050405020304" pitchFamily="18" charset="0"/>
                <a:cs typeface="Times New Roman" panose="02020603050405020304" pitchFamily="18" charset="0"/>
              </a:rPr>
              <a:t>Минфина России от 22.09.2015 № 145н «Об утверждении Методических рекомендаций по представлению бюджетов субъектов РФ и местных бюджетов и отчетов об их исполнении в доступной для граждан форме</a:t>
            </a:r>
            <a:r>
              <a:rPr lang="ru-RU" sz="1400" i="1" dirty="0" smtClean="0">
                <a:solidFill>
                  <a:prstClr val="black"/>
                </a:solidFill>
                <a:latin typeface="Times New Roman" panose="02020603050405020304" pitchFamily="18" charset="0"/>
                <a:cs typeface="Times New Roman" panose="02020603050405020304" pitchFamily="18" charset="0"/>
              </a:rPr>
              <a:t>»)</a:t>
            </a:r>
            <a:endParaRPr lang="ru-RU" sz="1400" i="1" dirty="0">
              <a:solidFill>
                <a:prstClr val="black"/>
              </a:solidFill>
              <a:latin typeface="Times New Roman" panose="02020603050405020304" pitchFamily="18" charset="0"/>
              <a:cs typeface="Times New Roman" panose="02020603050405020304" pitchFamily="18" charset="0"/>
            </a:endParaRPr>
          </a:p>
        </p:txBody>
      </p:sp>
      <p:sp>
        <p:nvSpPr>
          <p:cNvPr id="13"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1600" dirty="0">
                <a:solidFill>
                  <a:schemeClr val="tx1"/>
                </a:solidFill>
                <a:effectLst/>
                <a:latin typeface="Times New Roman" panose="02020603050405020304" pitchFamily="18" charset="0"/>
                <a:cs typeface="Times New Roman" panose="02020603050405020304" pitchFamily="18" charset="0"/>
              </a:rPr>
              <a:t>Повышение уровня открытости бюджетных данных и качества управления региональными финансами</a:t>
            </a:r>
          </a:p>
        </p:txBody>
      </p:sp>
      <p:cxnSp>
        <p:nvCxnSpPr>
          <p:cNvPr id="14" name="Прямая соединительная линия 13"/>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514264652"/>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55949" y="860690"/>
            <a:ext cx="2206783" cy="152292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Скругленный прямоугольник 13"/>
          <p:cNvSpPr/>
          <p:nvPr/>
        </p:nvSpPr>
        <p:spPr>
          <a:xfrm>
            <a:off x="167265" y="2714597"/>
            <a:ext cx="2973094" cy="78377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dirty="0" smtClean="0">
                <a:solidFill>
                  <a:schemeClr val="tx1"/>
                </a:solidFill>
                <a:latin typeface="Times New Roman" panose="02020603050405020304" pitchFamily="18" charset="0"/>
                <a:cs typeface="Times New Roman" panose="02020603050405020304" pitchFamily="18" charset="0"/>
              </a:rPr>
              <a:t>Проведение открытых уроков, семинаров при участии заместителей министра финансов, министра финансов в школах и ВУЗах республики</a:t>
            </a:r>
            <a:endParaRPr lang="ru-RU" sz="1200" dirty="0">
              <a:solidFill>
                <a:srgbClr val="FF0000"/>
              </a:solidFill>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6391335" y="2274369"/>
            <a:ext cx="2631373" cy="12240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dirty="0" smtClean="0">
                <a:solidFill>
                  <a:schemeClr val="tx1"/>
                </a:solidFill>
                <a:latin typeface="Times New Roman" panose="02020603050405020304" pitchFamily="18" charset="0"/>
                <a:cs typeface="Times New Roman" panose="02020603050405020304" pitchFamily="18" charset="0"/>
              </a:rPr>
              <a:t>Совместно </a:t>
            </a:r>
            <a:r>
              <a:rPr lang="ru-RU" sz="1200" dirty="0">
                <a:solidFill>
                  <a:schemeClr val="tx1"/>
                </a:solidFill>
                <a:latin typeface="Times New Roman" panose="02020603050405020304" pitchFamily="18" charset="0"/>
                <a:cs typeface="Times New Roman" panose="02020603050405020304" pitchFamily="18" charset="0"/>
              </a:rPr>
              <a:t>с АКБ «</a:t>
            </a:r>
            <a:r>
              <a:rPr lang="ru-RU" sz="1200" dirty="0" smtClean="0">
                <a:solidFill>
                  <a:schemeClr val="tx1"/>
                </a:solidFill>
                <a:latin typeface="Times New Roman" panose="02020603050405020304" pitchFamily="18" charset="0"/>
                <a:cs typeface="Times New Roman" panose="02020603050405020304" pitchFamily="18" charset="0"/>
              </a:rPr>
              <a:t>Чувашкредитпромбанк» выпущены книжки-раскраски, </a:t>
            </a:r>
            <a:r>
              <a:rPr lang="ru-RU" sz="1200" dirty="0">
                <a:solidFill>
                  <a:schemeClr val="tx1"/>
                </a:solidFill>
                <a:latin typeface="Times New Roman" panose="02020603050405020304" pitchFamily="18" charset="0"/>
                <a:cs typeface="Times New Roman" panose="02020603050405020304" pitchFamily="18" charset="0"/>
              </a:rPr>
              <a:t>где на простых примерах в виде логических игр школьникам младших </a:t>
            </a:r>
            <a:r>
              <a:rPr lang="ru-RU" sz="1200" dirty="0" smtClean="0">
                <a:solidFill>
                  <a:schemeClr val="tx1"/>
                </a:solidFill>
                <a:latin typeface="Times New Roman" panose="02020603050405020304" pitchFamily="18" charset="0"/>
                <a:cs typeface="Times New Roman" panose="02020603050405020304" pitchFamily="18" charset="0"/>
              </a:rPr>
              <a:t>классов объясняются </a:t>
            </a:r>
            <a:r>
              <a:rPr lang="ru-RU" sz="1200" dirty="0">
                <a:solidFill>
                  <a:schemeClr val="tx1"/>
                </a:solidFill>
                <a:latin typeface="Times New Roman" panose="02020603050405020304" pitchFamily="18" charset="0"/>
                <a:cs typeface="Times New Roman" panose="02020603050405020304" pitchFamily="18" charset="0"/>
              </a:rPr>
              <a:t>основные финансовые понятия</a:t>
            </a:r>
          </a:p>
        </p:txBody>
      </p:sp>
      <p:sp>
        <p:nvSpPr>
          <p:cNvPr id="16" name="Скругленный прямоугольник 15"/>
          <p:cNvSpPr/>
          <p:nvPr/>
        </p:nvSpPr>
        <p:spPr>
          <a:xfrm>
            <a:off x="180017" y="5114488"/>
            <a:ext cx="2973094" cy="154729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dirty="0" smtClean="0">
                <a:solidFill>
                  <a:schemeClr val="tx1"/>
                </a:solidFill>
                <a:latin typeface="Times New Roman" panose="02020603050405020304" pitchFamily="18" charset="0"/>
                <a:cs typeface="Times New Roman" panose="02020603050405020304" pitchFamily="18" charset="0"/>
              </a:rPr>
              <a:t>С </a:t>
            </a:r>
            <a:r>
              <a:rPr lang="ru-RU" sz="1200" dirty="0">
                <a:solidFill>
                  <a:schemeClr val="tx1"/>
                </a:solidFill>
                <a:latin typeface="Times New Roman" panose="02020603050405020304" pitchFamily="18" charset="0"/>
                <a:cs typeface="Times New Roman" panose="02020603050405020304" pitchFamily="18" charset="0"/>
              </a:rPr>
              <a:t>марта 2016 года при поддержке Минфина Чувашии и АКБ «Чувашкредитпромбанк» </a:t>
            </a:r>
            <a:r>
              <a:rPr lang="ru-RU" sz="1200" dirty="0" smtClean="0">
                <a:solidFill>
                  <a:schemeClr val="tx1"/>
                </a:solidFill>
                <a:latin typeface="Times New Roman" panose="02020603050405020304" pitchFamily="18" charset="0"/>
                <a:cs typeface="Times New Roman" panose="02020603050405020304" pitchFamily="18" charset="0"/>
              </a:rPr>
              <a:t>запущена </a:t>
            </a:r>
            <a:r>
              <a:rPr lang="ru-RU" sz="1200" dirty="0">
                <a:solidFill>
                  <a:schemeClr val="tx1"/>
                </a:solidFill>
                <a:latin typeface="Times New Roman" panose="02020603050405020304" pitchFamily="18" charset="0"/>
                <a:cs typeface="Times New Roman" panose="02020603050405020304" pitchFamily="18" charset="0"/>
              </a:rPr>
              <a:t>еженедельная информационная программа «Личные деньги» на одном из ведущих телеканалов </a:t>
            </a:r>
            <a:r>
              <a:rPr lang="ru-RU" sz="1200" dirty="0" smtClean="0">
                <a:solidFill>
                  <a:schemeClr val="tx1"/>
                </a:solidFill>
                <a:latin typeface="Times New Roman" panose="02020603050405020304" pitchFamily="18" charset="0"/>
                <a:cs typeface="Times New Roman" panose="02020603050405020304" pitchFamily="18" charset="0"/>
              </a:rPr>
              <a:t>«Россия 24», </a:t>
            </a:r>
            <a:r>
              <a:rPr lang="ru-RU" sz="1200" dirty="0">
                <a:solidFill>
                  <a:schemeClr val="tx1"/>
                </a:solidFill>
                <a:latin typeface="Times New Roman" panose="02020603050405020304" pitchFamily="18" charset="0"/>
                <a:cs typeface="Times New Roman" panose="02020603050405020304" pitchFamily="18" charset="0"/>
              </a:rPr>
              <a:t>где транслируются сюжеты на наиболее актуальные и проблемные вопросы в финансовой сфере</a:t>
            </a:r>
          </a:p>
        </p:txBody>
      </p:sp>
      <p:pic>
        <p:nvPicPr>
          <p:cNvPr id="20" name="Picture 5" descr="C:\Users\s.kuznetsova.MFCHR\Desktop\img_782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404" y="831966"/>
            <a:ext cx="2639215" cy="175837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pPr>
              <a:defRPr/>
            </a:pPr>
            <a:fld id="{5134FBE4-DC40-4A96-AB83-42E61AAB2036}" type="slidenum">
              <a:rPr lang="ru-RU" smtClean="0"/>
              <a:pPr>
                <a:defRPr/>
              </a:pPr>
              <a:t>73</a:t>
            </a:fld>
            <a:endParaRPr lang="ru-RU" dirty="0"/>
          </a:p>
        </p:txBody>
      </p:sp>
      <p:pic>
        <p:nvPicPr>
          <p:cNvPr id="19" name="Рисунок 18" descr="C:\Users\s.kuznetsova.MFCHR\Desktop\Новый рисунок (2).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3255" y="3632939"/>
            <a:ext cx="2124075" cy="1550670"/>
          </a:xfrm>
          <a:prstGeom prst="rect">
            <a:avLst/>
          </a:prstGeom>
          <a:ln>
            <a:noFill/>
          </a:ln>
          <a:effectLst>
            <a:softEdge rad="112500"/>
          </a:effectLst>
        </p:spPr>
      </p:pic>
      <p:sp>
        <p:nvSpPr>
          <p:cNvPr id="24" name="Скругленный прямоугольник 23"/>
          <p:cNvSpPr/>
          <p:nvPr/>
        </p:nvSpPr>
        <p:spPr>
          <a:xfrm>
            <a:off x="3335613" y="2401386"/>
            <a:ext cx="2901090" cy="1096983"/>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dirty="0" smtClean="0">
                <a:solidFill>
                  <a:schemeClr val="tx1"/>
                </a:solidFill>
                <a:latin typeface="Times New Roman" panose="02020603050405020304" pitchFamily="18" charset="0"/>
                <a:cs typeface="Times New Roman" panose="02020603050405020304" pitchFamily="18" charset="0"/>
              </a:rPr>
              <a:t>Ежегодное участие в «Неделях финансовой грамотности»  с проведением более чем в 1000 учебных заведений семинаров, лекций, мастер-классов, деловых игр и круглых столов с приглашенными экспертами</a:t>
            </a:r>
            <a:endParaRPr lang="ru-RU" sz="1200" dirty="0">
              <a:solidFill>
                <a:schemeClr val="tx1"/>
              </a:solidFill>
              <a:latin typeface="Times New Roman" panose="02020603050405020304" pitchFamily="18" charset="0"/>
              <a:cs typeface="Times New Roman" panose="02020603050405020304" pitchFamily="18" charset="0"/>
            </a:endParaRPr>
          </a:p>
        </p:txBody>
      </p:sp>
      <p:pic>
        <p:nvPicPr>
          <p:cNvPr id="25" name="Рисунок 5"/>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6658" y="3744711"/>
            <a:ext cx="2021239" cy="1327125"/>
          </a:xfrm>
          <a:prstGeom prst="rect">
            <a:avLst/>
          </a:prstGeom>
          <a:noFill/>
          <a:ln>
            <a:noFill/>
          </a:ln>
          <a:effectLst>
            <a:softEdge rad="63500"/>
          </a:effectLst>
        </p:spPr>
      </p:pic>
      <p:pic>
        <p:nvPicPr>
          <p:cNvPr id="26" name="Picture 6" descr="C:\Users\s.kuznetsova.MFCHR\Desktop\img_8155.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693696" y="3744710"/>
            <a:ext cx="2042093" cy="1327125"/>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27" name="Скругленный прямоугольник 26"/>
          <p:cNvSpPr/>
          <p:nvPr/>
        </p:nvSpPr>
        <p:spPr>
          <a:xfrm>
            <a:off x="3327094" y="5226381"/>
            <a:ext cx="2901090" cy="132351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dirty="0" smtClean="0">
                <a:solidFill>
                  <a:schemeClr val="tx1"/>
                </a:solidFill>
                <a:latin typeface="Times New Roman" panose="02020603050405020304" pitchFamily="18" charset="0"/>
                <a:cs typeface="Times New Roman" panose="02020603050405020304" pitchFamily="18" charset="0"/>
              </a:rPr>
              <a:t>Участие во «Всероссийской неделе сбережений» с организацией учебных площадок, </a:t>
            </a:r>
            <a:r>
              <a:rPr lang="ru-RU" sz="1200" dirty="0">
                <a:solidFill>
                  <a:schemeClr val="tx1"/>
                </a:solidFill>
                <a:latin typeface="Times New Roman" panose="02020603050405020304" pitchFamily="18" charset="0"/>
                <a:cs typeface="Times New Roman" panose="02020603050405020304" pitchFamily="18" charset="0"/>
              </a:rPr>
              <a:t>как в школах и университетах – для учащихся, так и в наиболее доступных библиотеках города – для взрослого населения</a:t>
            </a:r>
            <a:endParaRPr lang="ru-RU" sz="1200" dirty="0">
              <a:solidFill>
                <a:srgbClr val="FF0000"/>
              </a:solidFill>
              <a:latin typeface="Times New Roman" panose="02020603050405020304" pitchFamily="18" charset="0"/>
              <a:cs typeface="Times New Roman" panose="02020603050405020304" pitchFamily="18" charset="0"/>
            </a:endParaRPr>
          </a:p>
        </p:txBody>
      </p:sp>
      <p:sp>
        <p:nvSpPr>
          <p:cNvPr id="28" name="Скругленный прямоугольник 27"/>
          <p:cNvSpPr/>
          <p:nvPr/>
        </p:nvSpPr>
        <p:spPr>
          <a:xfrm>
            <a:off x="6399055" y="5226381"/>
            <a:ext cx="2631373" cy="96347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lnSpc>
                <a:spcPct val="90000"/>
              </a:lnSpc>
            </a:pPr>
            <a:r>
              <a:rPr lang="ru-RU" sz="1200" dirty="0">
                <a:solidFill>
                  <a:schemeClr val="tx1"/>
                </a:solidFill>
                <a:latin typeface="Times New Roman" panose="02020603050405020304" pitchFamily="18" charset="0"/>
                <a:cs typeface="Times New Roman" panose="02020603050405020304" pitchFamily="18" charset="0"/>
              </a:rPr>
              <a:t>Подготовка волонтеров и </a:t>
            </a:r>
            <a:r>
              <a:rPr lang="ru-RU" sz="1200" dirty="0" err="1">
                <a:solidFill>
                  <a:schemeClr val="tx1"/>
                </a:solidFill>
                <a:latin typeface="Times New Roman" panose="02020603050405020304" pitchFamily="18" charset="0"/>
                <a:cs typeface="Times New Roman" panose="02020603050405020304" pitchFamily="18" charset="0"/>
              </a:rPr>
              <a:t>тьютеров</a:t>
            </a:r>
            <a:r>
              <a:rPr lang="ru-RU" sz="1200" dirty="0">
                <a:solidFill>
                  <a:schemeClr val="tx1"/>
                </a:solidFill>
                <a:latin typeface="Times New Roman" panose="02020603050405020304" pitchFamily="18" charset="0"/>
                <a:cs typeface="Times New Roman" panose="02020603050405020304" pitchFamily="18" charset="0"/>
              </a:rPr>
              <a:t> </a:t>
            </a:r>
            <a:r>
              <a:rPr lang="ru-RU" sz="1200" dirty="0" smtClean="0">
                <a:solidFill>
                  <a:schemeClr val="tx1"/>
                </a:solidFill>
                <a:latin typeface="Times New Roman" panose="02020603050405020304" pitchFamily="18" charset="0"/>
                <a:cs typeface="Times New Roman" panose="02020603050405020304" pitchFamily="18" charset="0"/>
              </a:rPr>
              <a:t>с последующим проведением ими </a:t>
            </a:r>
            <a:r>
              <a:rPr lang="ru-RU" sz="1200" dirty="0">
                <a:solidFill>
                  <a:schemeClr val="tx1"/>
                </a:solidFill>
                <a:latin typeface="Times New Roman" panose="02020603050405020304" pitchFamily="18" charset="0"/>
                <a:cs typeface="Times New Roman" panose="02020603050405020304" pitchFamily="18" charset="0"/>
              </a:rPr>
              <a:t>уроков финансовой грамотности в школах, в том числе и сельских школах.</a:t>
            </a:r>
            <a:endParaRPr lang="ru-RU" sz="1200" dirty="0">
              <a:solidFill>
                <a:srgbClr val="FF0000"/>
              </a:solidFill>
              <a:latin typeface="Times New Roman" panose="02020603050405020304" pitchFamily="18" charset="0"/>
              <a:cs typeface="Times New Roman" panose="02020603050405020304" pitchFamily="18" charset="0"/>
            </a:endParaRPr>
          </a:p>
        </p:txBody>
      </p:sp>
      <p:pic>
        <p:nvPicPr>
          <p:cNvPr id="2111" name="Picture 6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55268" y="860691"/>
            <a:ext cx="888897" cy="1267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12" name="Picture 64"/>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45022" y="860690"/>
            <a:ext cx="930704" cy="1267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smtClean="0">
                <a:solidFill>
                  <a:schemeClr val="tx1"/>
                </a:solidFill>
                <a:effectLst/>
                <a:latin typeface="Times New Roman" panose="02020603050405020304" pitchFamily="18" charset="0"/>
                <a:cs typeface="Times New Roman" panose="02020603050405020304" pitchFamily="18" charset="0"/>
              </a:rPr>
              <a:t>Повышение финансовой грамотности населения</a:t>
            </a:r>
            <a:endParaRPr lang="ru-RU" sz="2200" dirty="0">
              <a:solidFill>
                <a:schemeClr val="tx1"/>
              </a:solidFill>
              <a:effectLst/>
              <a:latin typeface="Times New Roman" panose="02020603050405020304" pitchFamily="18" charset="0"/>
              <a:cs typeface="Times New Roman" panose="02020603050405020304" pitchFamily="18" charset="0"/>
            </a:endParaRPr>
          </a:p>
        </p:txBody>
      </p:sp>
      <p:cxnSp>
        <p:nvCxnSpPr>
          <p:cNvPr id="21" name="Прямая соединительная линия 20"/>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152928874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i.smirnov\Documents\Бюджет для граждан\Фото\Слушания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01" y="1113410"/>
            <a:ext cx="2988567" cy="22414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C:\Users\i.smirnov\Pictures\МФ.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743330"/>
            <a:ext cx="8867775" cy="23717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pPr>
              <a:defRPr/>
            </a:pPr>
            <a:fld id="{667CCBFA-BFB9-4E9F-B6F6-694D72409F22}" type="slidenum">
              <a:rPr lang="ru-RU" smtClean="0"/>
              <a:pPr>
                <a:defRPr/>
              </a:pPr>
              <a:t>74</a:t>
            </a:fld>
            <a:endParaRPr lang="ru-RU" dirty="0"/>
          </a:p>
        </p:txBody>
      </p:sp>
      <p:sp>
        <p:nvSpPr>
          <p:cNvPr id="71" name="Прямоугольник 70"/>
          <p:cNvSpPr/>
          <p:nvPr/>
        </p:nvSpPr>
        <p:spPr>
          <a:xfrm>
            <a:off x="251520" y="4023799"/>
            <a:ext cx="5577116" cy="3463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5730" tIns="62865" rIns="125730" bIns="62865" numCol="1" spcCol="1270" anchor="ctr" anchorCtr="0">
            <a:noAutofit/>
          </a:bodyPr>
          <a:lstStyle/>
          <a:p>
            <a:pPr marL="285750" lvl="1" indent="-285750" defTabSz="1466850">
              <a:lnSpc>
                <a:spcPct val="90000"/>
              </a:lnSpc>
              <a:spcAft>
                <a:spcPct val="15000"/>
              </a:spcAft>
              <a:buFontTx/>
              <a:buChar char="••"/>
            </a:pPr>
            <a:endParaRPr lang="ru-RU" sz="3300" dirty="0">
              <a:solidFill>
                <a:prstClr val="black">
                  <a:hueOff val="0"/>
                  <a:satOff val="0"/>
                  <a:lumOff val="0"/>
                  <a:alphaOff val="0"/>
                </a:prstClr>
              </a:solidFill>
            </a:endParaRPr>
          </a:p>
        </p:txBody>
      </p:sp>
      <p:sp>
        <p:nvSpPr>
          <p:cNvPr id="6" name="TextBox 5"/>
          <p:cNvSpPr txBox="1"/>
          <p:nvPr/>
        </p:nvSpPr>
        <p:spPr>
          <a:xfrm>
            <a:off x="1043608" y="1046511"/>
            <a:ext cx="5760640" cy="2554545"/>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600" dirty="0" smtClean="0">
                <a:solidFill>
                  <a:prstClr val="black"/>
                </a:solidFill>
                <a:latin typeface="Times New Roman" panose="02020603050405020304" pitchFamily="18" charset="0"/>
                <a:cs typeface="Times New Roman" panose="02020603050405020304" pitchFamily="18" charset="0"/>
              </a:rPr>
              <a:t>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 в которых может принять участие любой гражданин.</a:t>
            </a:r>
          </a:p>
          <a:p>
            <a:pPr algn="just"/>
            <a:r>
              <a:rPr lang="ru-RU" sz="1600" dirty="0" smtClean="0">
                <a:solidFill>
                  <a:prstClr val="black"/>
                </a:solidFill>
                <a:latin typeface="Times New Roman" panose="02020603050405020304" pitchFamily="18" charset="0"/>
                <a:cs typeface="Times New Roman" panose="02020603050405020304" pitchFamily="18" charset="0"/>
              </a:rPr>
              <a:t>Информация о проведении публичных слушаний размещается </a:t>
            </a:r>
            <a:r>
              <a:rPr lang="ru-RU" sz="1600" dirty="0">
                <a:solidFill>
                  <a:prstClr val="black"/>
                </a:solidFill>
                <a:latin typeface="Times New Roman" panose="02020603050405020304" pitchFamily="18" charset="0"/>
                <a:cs typeface="Times New Roman" panose="02020603050405020304" pitchFamily="18" charset="0"/>
              </a:rPr>
              <a:t>на сайте Министерства финансов Чувашской Республики </a:t>
            </a:r>
            <a:r>
              <a:rPr lang="ru-RU" sz="1600" dirty="0" smtClean="0">
                <a:solidFill>
                  <a:prstClr val="black"/>
                </a:solidFill>
                <a:latin typeface="Times New Roman" panose="02020603050405020304" pitchFamily="18" charset="0"/>
                <a:cs typeface="Times New Roman" panose="02020603050405020304" pitchFamily="18" charset="0"/>
              </a:rPr>
              <a:t>minfin.cap.ru.</a:t>
            </a:r>
          </a:p>
          <a:p>
            <a:pPr algn="just"/>
            <a:r>
              <a:rPr lang="ru-RU" sz="1600" i="1" dirty="0" smtClean="0">
                <a:solidFill>
                  <a:prstClr val="black"/>
                </a:solidFill>
                <a:latin typeface="Times New Roman" panose="02020603050405020304" pitchFamily="18" charset="0"/>
                <a:cs typeface="Times New Roman" panose="02020603050405020304" pitchFamily="18" charset="0"/>
              </a:rPr>
              <a:t>(Закон Чувашской Республики № 36 от 23.07.2001 «О регулировании бюджетных правоотношений в Чувашской Республике»)</a:t>
            </a:r>
            <a:endParaRPr lang="ru-RU" sz="1600" i="1" dirty="0">
              <a:solidFill>
                <a:prstClr val="black"/>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1023726" y="3808006"/>
            <a:ext cx="5780522" cy="584775"/>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600" dirty="0" smtClean="0">
                <a:solidFill>
                  <a:prstClr val="black"/>
                </a:solidFill>
                <a:latin typeface="Times New Roman" panose="02020603050405020304" pitchFamily="18" charset="0"/>
                <a:cs typeface="Times New Roman" panose="02020603050405020304" pitchFamily="18" charset="0"/>
              </a:rPr>
              <a:t>Разделы «Форум», «Опрос для граждан» на сайте Министерства финансов Чувашской Республики </a:t>
            </a:r>
            <a:r>
              <a:rPr lang="en-US" sz="1600" dirty="0" smtClean="0">
                <a:solidFill>
                  <a:prstClr val="black"/>
                </a:solidFill>
                <a:latin typeface="Times New Roman" panose="02020603050405020304" pitchFamily="18" charset="0"/>
                <a:cs typeface="Times New Roman" panose="02020603050405020304" pitchFamily="18" charset="0"/>
              </a:rPr>
              <a:t>minfin.cap.ru</a:t>
            </a:r>
            <a:r>
              <a:rPr lang="ru-RU" sz="1600" dirty="0" smtClean="0">
                <a:solidFill>
                  <a:prstClr val="black"/>
                </a:solidFill>
                <a:latin typeface="Times New Roman" panose="02020603050405020304" pitchFamily="18" charset="0"/>
                <a:cs typeface="Times New Roman" panose="02020603050405020304" pitchFamily="18" charset="0"/>
              </a:rPr>
              <a:t>. </a:t>
            </a:r>
            <a:endParaRPr lang="en-US" sz="1600" dirty="0">
              <a:solidFill>
                <a:prstClr val="black"/>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1043608" y="4662135"/>
            <a:ext cx="5760640" cy="1077218"/>
          </a:xfrm>
          <a:prstGeom prst="round1Rect">
            <a:avLst/>
          </a:prstGeom>
          <a:ln/>
        </p:spPr>
        <p:style>
          <a:lnRef idx="1">
            <a:schemeClr val="accent4"/>
          </a:lnRef>
          <a:fillRef idx="2">
            <a:schemeClr val="accent4"/>
          </a:fillRef>
          <a:effectRef idx="1">
            <a:schemeClr val="accent4"/>
          </a:effectRef>
          <a:fontRef idx="minor">
            <a:schemeClr val="dk1"/>
          </a:fontRef>
        </p:style>
        <p:txBody>
          <a:bodyPr wrap="square" rtlCol="0">
            <a:spAutoFit/>
          </a:bodyPr>
          <a:lstStyle/>
          <a:p>
            <a:pPr algn="just"/>
            <a:r>
              <a:rPr lang="ru-RU" sz="1600" dirty="0" smtClean="0">
                <a:solidFill>
                  <a:prstClr val="black"/>
                </a:solidFill>
                <a:latin typeface="Times New Roman" panose="02020603050405020304" pitchFamily="18" charset="0"/>
                <a:cs typeface="Times New Roman" panose="02020603050405020304" pitchFamily="18" charset="0"/>
              </a:rPr>
              <a:t>Свои замечания и предложения можно направлять на </a:t>
            </a:r>
            <a:r>
              <a:rPr lang="ru-RU" sz="1600" dirty="0">
                <a:solidFill>
                  <a:prstClr val="black"/>
                </a:solidFill>
                <a:latin typeface="Times New Roman" panose="02020603050405020304" pitchFamily="18" charset="0"/>
                <a:cs typeface="Times New Roman" panose="02020603050405020304" pitchFamily="18" charset="0"/>
              </a:rPr>
              <a:t>электронную </a:t>
            </a:r>
            <a:r>
              <a:rPr lang="ru-RU" sz="1600" dirty="0" smtClean="0">
                <a:solidFill>
                  <a:prstClr val="black"/>
                </a:solidFill>
                <a:latin typeface="Times New Roman" panose="02020603050405020304" pitchFamily="18" charset="0"/>
                <a:cs typeface="Times New Roman" panose="02020603050405020304" pitchFamily="18" charset="0"/>
              </a:rPr>
              <a:t>почту Министерства </a:t>
            </a:r>
            <a:r>
              <a:rPr lang="ru-RU" sz="1600" dirty="0">
                <a:solidFill>
                  <a:prstClr val="black"/>
                </a:solidFill>
                <a:latin typeface="Times New Roman" panose="02020603050405020304" pitchFamily="18" charset="0"/>
                <a:cs typeface="Times New Roman" panose="02020603050405020304" pitchFamily="18" charset="0"/>
              </a:rPr>
              <a:t>финансов Чувашской Республики </a:t>
            </a:r>
            <a:r>
              <a:rPr lang="en-US" sz="1600" dirty="0" smtClean="0">
                <a:solidFill>
                  <a:sysClr val="windowText" lastClr="000000"/>
                </a:solidFill>
                <a:latin typeface="Times New Roman" panose="02020603050405020304" pitchFamily="18" charset="0"/>
                <a:cs typeface="Times New Roman" panose="02020603050405020304" pitchFamily="18" charset="0"/>
                <a:hlinkClick r:id="rId4"/>
              </a:rPr>
              <a:t>finance@cap.ru</a:t>
            </a:r>
            <a:r>
              <a:rPr lang="ru-RU" sz="1600" dirty="0" smtClean="0">
                <a:solidFill>
                  <a:prstClr val="black"/>
                </a:solidFill>
                <a:latin typeface="Times New Roman" panose="02020603050405020304" pitchFamily="18" charset="0"/>
                <a:cs typeface="Times New Roman" panose="02020603050405020304" pitchFamily="18" charset="0"/>
              </a:rPr>
              <a:t> или обращаться по телефону 64-21-25</a:t>
            </a:r>
            <a:endParaRPr lang="en-US" sz="1600" dirty="0">
              <a:solidFill>
                <a:prstClr val="black"/>
              </a:solidFill>
              <a:latin typeface="Times New Roman" panose="02020603050405020304" pitchFamily="18" charset="0"/>
              <a:cs typeface="Times New Roman" panose="02020603050405020304" pitchFamily="18" charset="0"/>
            </a:endParaRPr>
          </a:p>
        </p:txBody>
      </p:sp>
      <p:sp>
        <p:nvSpPr>
          <p:cNvPr id="4" name="Стрелка вправо с вырезом 3"/>
          <p:cNvSpPr/>
          <p:nvPr/>
        </p:nvSpPr>
        <p:spPr>
          <a:xfrm>
            <a:off x="251520" y="1100524"/>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1" name="Стрелка вправо с вырезом 10"/>
          <p:cNvSpPr/>
          <p:nvPr/>
        </p:nvSpPr>
        <p:spPr>
          <a:xfrm>
            <a:off x="251520" y="4686876"/>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2" name="Стрелка вправо с вырезом 11"/>
          <p:cNvSpPr/>
          <p:nvPr/>
        </p:nvSpPr>
        <p:spPr>
          <a:xfrm>
            <a:off x="251520" y="3808006"/>
            <a:ext cx="648072" cy="484632"/>
          </a:xfrm>
          <a:prstGeom prst="notchedRightArrow">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ru-RU">
              <a:solidFill>
                <a:prstClr val="white"/>
              </a:solidFill>
            </a:endParaRPr>
          </a:p>
        </p:txBody>
      </p:sp>
      <p:sp>
        <p:nvSpPr>
          <p:cNvPr id="13" name="Заголовок 1"/>
          <p:cNvSpPr txBox="1">
            <a:spLocks/>
          </p:cNvSpPr>
          <p:nvPr/>
        </p:nvSpPr>
        <p:spPr>
          <a:xfrm>
            <a:off x="259729" y="82913"/>
            <a:ext cx="6904559" cy="536032"/>
          </a:xfrm>
          <a:prstGeom prst="rect">
            <a:avLst/>
          </a:prstGeom>
          <a:effectLst/>
        </p:spPr>
        <p:txBody>
          <a:bodyPr vert="horz" lIns="91440" tIns="45720" rIns="91440" bIns="45720" rtlCol="0" anchor="t" anchorCtr="0">
            <a:noAutofit/>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indent="0" algn="l" fontAlgn="auto">
              <a:spcAft>
                <a:spcPts val="0"/>
              </a:spcAft>
              <a:buNone/>
            </a:pPr>
            <a:r>
              <a:rPr lang="ru-RU" sz="2200" dirty="0">
                <a:solidFill>
                  <a:schemeClr val="tx1"/>
                </a:solidFill>
                <a:effectLst/>
                <a:latin typeface="Times New Roman" panose="02020603050405020304" pitchFamily="18" charset="0"/>
                <a:cs typeface="Times New Roman" panose="02020603050405020304" pitchFamily="18" charset="0"/>
              </a:rPr>
              <a:t>Участие граждан в обсуждении бюджетных вопросов</a:t>
            </a:r>
          </a:p>
        </p:txBody>
      </p:sp>
      <p:cxnSp>
        <p:nvCxnSpPr>
          <p:cNvPr id="17" name="Прямая соединительная линия 16"/>
          <p:cNvCxnSpPr/>
          <p:nvPr/>
        </p:nvCxnSpPr>
        <p:spPr>
          <a:xfrm>
            <a:off x="0" y="620688"/>
            <a:ext cx="914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73228" y="69850"/>
            <a:ext cx="1223412" cy="492443"/>
          </a:xfrm>
          <a:prstGeom prst="rect">
            <a:avLst/>
          </a:prstGeom>
          <a:noFill/>
        </p:spPr>
        <p:txBody>
          <a:bodyPr wrap="none" rtlCol="0">
            <a:spAutoFit/>
          </a:bodyPr>
          <a:lstStyle/>
          <a:p>
            <a:pPr algn="ctr"/>
            <a:r>
              <a:rPr lang="ru-RU" sz="1300" b="1" i="1" dirty="0" smtClean="0">
                <a:solidFill>
                  <a:schemeClr val="accent1"/>
                </a:solidFill>
                <a:latin typeface="+mn-lt"/>
              </a:rPr>
              <a:t>Бюджет</a:t>
            </a:r>
          </a:p>
          <a:p>
            <a:pPr algn="ctr"/>
            <a:r>
              <a:rPr lang="ru-RU" sz="1300" b="1" i="1" dirty="0" smtClean="0">
                <a:solidFill>
                  <a:schemeClr val="accent1"/>
                </a:solidFill>
                <a:latin typeface="+mn-lt"/>
              </a:rPr>
              <a:t>для граждан</a:t>
            </a:r>
            <a:endParaRPr lang="ru-RU" sz="1300" b="1" i="1" dirty="0">
              <a:solidFill>
                <a:schemeClr val="accent1"/>
              </a:solidFill>
              <a:latin typeface="+mn-lt"/>
            </a:endParaRPr>
          </a:p>
        </p:txBody>
      </p:sp>
    </p:spTree>
    <p:extLst>
      <p:ext uri="{BB962C8B-B14F-4D97-AF65-F5344CB8AC3E}">
        <p14:creationId xmlns:p14="http://schemas.microsoft.com/office/powerpoint/2010/main" val="333110047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i.smirnov\Pictures\untitled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990601"/>
          </a:xfrm>
          <a:prstGeom prst="rect">
            <a:avLst/>
          </a:prstGeom>
          <a:noFill/>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12"/>
          </p:nvPr>
        </p:nvSpPr>
        <p:spPr/>
        <p:txBody>
          <a:bodyPr/>
          <a:lstStyle/>
          <a:p>
            <a:pPr>
              <a:defRPr/>
            </a:pPr>
            <a:fld id="{667CCBFA-BFB9-4E9F-B6F6-694D72409F22}" type="slidenum">
              <a:rPr lang="ru-RU" smtClean="0"/>
              <a:pPr>
                <a:defRPr/>
              </a:pPr>
              <a:t>75</a:t>
            </a:fld>
            <a:endParaRPr lang="ru-RU" dirty="0"/>
          </a:p>
        </p:txBody>
      </p:sp>
      <p:sp>
        <p:nvSpPr>
          <p:cNvPr id="3" name="TextBox 2"/>
          <p:cNvSpPr txBox="1"/>
          <p:nvPr/>
        </p:nvSpPr>
        <p:spPr>
          <a:xfrm>
            <a:off x="1043608" y="5075892"/>
            <a:ext cx="5616624" cy="1292662"/>
          </a:xfrm>
          <a:prstGeom prst="rect">
            <a:avLst/>
          </a:prstGeom>
          <a:noFill/>
        </p:spPr>
        <p:txBody>
          <a:bodyPr wrap="square" rtlCol="0">
            <a:spAutoFit/>
          </a:bodyPr>
          <a:lstStyle/>
          <a:p>
            <a:pPr algn="just"/>
            <a:r>
              <a:rPr lang="ru-RU" sz="1300" dirty="0" smtClean="0">
                <a:solidFill>
                  <a:prstClr val="black"/>
                </a:solidFill>
                <a:cs typeface="+mn-cs"/>
              </a:rPr>
              <a:t>Министерство финансов Чувашской Республики</a:t>
            </a:r>
          </a:p>
          <a:p>
            <a:pPr algn="just"/>
            <a:r>
              <a:rPr lang="ru-RU" sz="1300" dirty="0" smtClean="0">
                <a:solidFill>
                  <a:prstClr val="black"/>
                </a:solidFill>
                <a:cs typeface="+mn-cs"/>
              </a:rPr>
              <a:t>Адрес: 428000, г. Чебоксары, пл. Республики, д.2</a:t>
            </a:r>
          </a:p>
          <a:p>
            <a:pPr algn="just"/>
            <a:r>
              <a:rPr lang="ru-RU" sz="1300" dirty="0">
                <a:solidFill>
                  <a:prstClr val="black"/>
                </a:solidFill>
                <a:cs typeface="+mn-cs"/>
              </a:rPr>
              <a:t>Телефон: (8352) 64-21-00, 64-21-25</a:t>
            </a:r>
          </a:p>
          <a:p>
            <a:pPr algn="just"/>
            <a:r>
              <a:rPr lang="ru-RU" sz="1300" dirty="0" smtClean="0">
                <a:solidFill>
                  <a:prstClr val="black"/>
                </a:solidFill>
                <a:cs typeface="+mn-cs"/>
              </a:rPr>
              <a:t>Факс</a:t>
            </a:r>
            <a:r>
              <a:rPr lang="ru-RU" sz="1300" dirty="0">
                <a:solidFill>
                  <a:prstClr val="black"/>
                </a:solidFill>
                <a:cs typeface="+mn-cs"/>
              </a:rPr>
              <a:t>: (8352) </a:t>
            </a:r>
            <a:r>
              <a:rPr lang="ru-RU" sz="1300" dirty="0" smtClean="0">
                <a:solidFill>
                  <a:prstClr val="black"/>
                </a:solidFill>
                <a:cs typeface="+mn-cs"/>
              </a:rPr>
              <a:t>64-21-24</a:t>
            </a:r>
          </a:p>
          <a:p>
            <a:pPr algn="just"/>
            <a:r>
              <a:rPr lang="en-US" sz="1300" dirty="0">
                <a:solidFill>
                  <a:sysClr val="windowText" lastClr="000000"/>
                </a:solidFill>
                <a:cs typeface="+mn-cs"/>
                <a:hlinkClick r:id="rId4"/>
              </a:rPr>
              <a:t>http://minfin.cap.ru</a:t>
            </a:r>
            <a:r>
              <a:rPr lang="en-US" sz="1300" dirty="0" smtClean="0">
                <a:solidFill>
                  <a:sysClr val="windowText" lastClr="000000"/>
                </a:solidFill>
                <a:cs typeface="+mn-cs"/>
                <a:hlinkClick r:id="rId4"/>
              </a:rPr>
              <a:t>/</a:t>
            </a:r>
            <a:endParaRPr lang="ru-RU" sz="1300" dirty="0" smtClean="0">
              <a:solidFill>
                <a:sysClr val="windowText" lastClr="000000"/>
              </a:solidFill>
              <a:cs typeface="+mn-cs"/>
            </a:endParaRPr>
          </a:p>
          <a:p>
            <a:pPr algn="just"/>
            <a:r>
              <a:rPr lang="en-US" sz="1300" dirty="0">
                <a:solidFill>
                  <a:prstClr val="black"/>
                </a:solidFill>
                <a:cs typeface="+mn-cs"/>
              </a:rPr>
              <a:t>E-Mail: finance@cap.ru</a:t>
            </a:r>
            <a:endParaRPr lang="ru-RU" sz="1300" dirty="0">
              <a:solidFill>
                <a:prstClr val="black"/>
              </a:solidFill>
              <a:cs typeface="+mn-cs"/>
            </a:endParaRPr>
          </a:p>
        </p:txBody>
      </p:sp>
      <p:sp>
        <p:nvSpPr>
          <p:cNvPr id="11" name="TextBox 10"/>
          <p:cNvSpPr txBox="1"/>
          <p:nvPr/>
        </p:nvSpPr>
        <p:spPr>
          <a:xfrm>
            <a:off x="986820" y="1351723"/>
            <a:ext cx="7704856" cy="738664"/>
          </a:xfrm>
          <a:prstGeom prst="rect">
            <a:avLst/>
          </a:prstGeom>
          <a:noFill/>
        </p:spPr>
        <p:txBody>
          <a:bodyPr wrap="square" rtlCol="0">
            <a:spAutoFit/>
          </a:bodyPr>
          <a:lstStyle/>
          <a:p>
            <a:pPr algn="just"/>
            <a:r>
              <a:rPr lang="ru-RU" sz="1400" b="1" dirty="0" smtClean="0">
                <a:solidFill>
                  <a:prstClr val="black"/>
                </a:solidFill>
                <a:cs typeface="+mn-cs"/>
              </a:rPr>
              <a:t>Режим работы:</a:t>
            </a:r>
          </a:p>
          <a:p>
            <a:pPr algn="just"/>
            <a:r>
              <a:rPr lang="ru-RU" sz="1400" dirty="0" smtClean="0">
                <a:solidFill>
                  <a:prstClr val="black"/>
                </a:solidFill>
                <a:cs typeface="+mn-cs"/>
              </a:rPr>
              <a:t>Понедельник – пятница с 08.00 до 17.00, обеденный перерыв с 12.30 до 13.30</a:t>
            </a:r>
          </a:p>
          <a:p>
            <a:pPr algn="just"/>
            <a:r>
              <a:rPr lang="ru-RU" sz="1400" dirty="0" smtClean="0">
                <a:solidFill>
                  <a:prstClr val="black"/>
                </a:solidFill>
                <a:cs typeface="+mn-cs"/>
              </a:rPr>
              <a:t>Выходные дни – суббота, воскресенье</a:t>
            </a:r>
            <a:endParaRPr lang="ru-RU" sz="1400" dirty="0">
              <a:solidFill>
                <a:prstClr val="black"/>
              </a:solidFill>
              <a:cs typeface="+mn-cs"/>
            </a:endParaRPr>
          </a:p>
        </p:txBody>
      </p:sp>
      <p:sp>
        <p:nvSpPr>
          <p:cNvPr id="12" name="TextBox 11"/>
          <p:cNvSpPr txBox="1"/>
          <p:nvPr/>
        </p:nvSpPr>
        <p:spPr>
          <a:xfrm>
            <a:off x="1065026" y="2090387"/>
            <a:ext cx="7626650" cy="2928461"/>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just"/>
            <a:r>
              <a:rPr lang="ru-RU" sz="1300" b="1" dirty="0">
                <a:solidFill>
                  <a:prstClr val="black"/>
                </a:solidFill>
                <a:latin typeface="Arial" panose="020B0604020202020204" pitchFamily="34" charset="0"/>
                <a:cs typeface="Arial" panose="020B0604020202020204" pitchFamily="34" charset="0"/>
              </a:rPr>
              <a:t>График </a:t>
            </a:r>
            <a:r>
              <a:rPr lang="ru-RU" sz="1300" b="1" dirty="0" smtClean="0">
                <a:solidFill>
                  <a:prstClr val="black"/>
                </a:solidFill>
                <a:latin typeface="Arial" panose="020B0604020202020204" pitchFamily="34" charset="0"/>
                <a:cs typeface="Arial" panose="020B0604020202020204" pitchFamily="34" charset="0"/>
              </a:rPr>
              <a:t>приема граждан:</a:t>
            </a:r>
            <a:endParaRPr lang="ru-RU" sz="1300" b="1" dirty="0">
              <a:solidFill>
                <a:prstClr val="black"/>
              </a:solidFill>
              <a:latin typeface="Arial" panose="020B0604020202020204" pitchFamily="34" charset="0"/>
              <a:cs typeface="Arial" panose="020B0604020202020204" pitchFamily="34" charset="0"/>
            </a:endParaRPr>
          </a:p>
          <a:p>
            <a:pPr algn="just"/>
            <a:r>
              <a:rPr lang="ru-RU" sz="900" dirty="0">
                <a:solidFill>
                  <a:prstClr val="black"/>
                </a:solidFill>
                <a:latin typeface="Arial" panose="020B0604020202020204" pitchFamily="34" charset="0"/>
                <a:cs typeface="Arial" panose="020B0604020202020204" pitchFamily="34" charset="0"/>
              </a:rPr>
              <a:t> </a:t>
            </a:r>
          </a:p>
          <a:p>
            <a:pPr algn="just"/>
            <a:r>
              <a:rPr lang="ru-RU" sz="1300" dirty="0" smtClean="0">
                <a:solidFill>
                  <a:prstClr val="black"/>
                </a:solidFill>
                <a:latin typeface="Arial" panose="020B0604020202020204" pitchFamily="34" charset="0"/>
                <a:cs typeface="Arial" panose="020B0604020202020204" pitchFamily="34" charset="0"/>
              </a:rPr>
              <a:t>1. С.А</a:t>
            </a:r>
            <a:r>
              <a:rPr lang="ru-RU" sz="1300" dirty="0">
                <a:solidFill>
                  <a:prstClr val="black"/>
                </a:solidFill>
                <a:latin typeface="Arial" panose="020B0604020202020204" pitchFamily="34" charset="0"/>
                <a:cs typeface="Arial" panose="020B0604020202020204" pitchFamily="34" charset="0"/>
              </a:rPr>
              <a:t>. Енилина </a:t>
            </a:r>
            <a:r>
              <a:rPr lang="ru-RU" sz="1300" dirty="0" smtClean="0">
                <a:solidFill>
                  <a:prstClr val="black"/>
                </a:solidFill>
                <a:latin typeface="Arial" panose="020B0604020202020204" pitchFamily="34" charset="0"/>
                <a:cs typeface="Arial" panose="020B0604020202020204" pitchFamily="34" charset="0"/>
              </a:rPr>
              <a:t>– Заместитель Председателя Кабинета Министров Чувашской Республики -</a:t>
            </a:r>
          </a:p>
          <a:p>
            <a:pPr algn="just"/>
            <a:r>
              <a:rPr lang="ru-RU" sz="1300" dirty="0" smtClean="0">
                <a:solidFill>
                  <a:prstClr val="black"/>
                </a:solidFill>
                <a:latin typeface="Arial" panose="020B0604020202020204" pitchFamily="34" charset="0"/>
                <a:cs typeface="Arial" panose="020B0604020202020204" pitchFamily="34" charset="0"/>
              </a:rPr>
              <a:t> министр финансов</a:t>
            </a:r>
            <a:endParaRPr lang="ru-RU" sz="1300" dirty="0">
              <a:solidFill>
                <a:prstClr val="black"/>
              </a:solidFill>
              <a:latin typeface="Arial" panose="020B0604020202020204" pitchFamily="34" charset="0"/>
              <a:cs typeface="Arial" panose="020B0604020202020204" pitchFamily="34" charset="0"/>
            </a:endParaRPr>
          </a:p>
          <a:p>
            <a:pPr algn="just"/>
            <a:r>
              <a:rPr lang="ru-RU" sz="1300" dirty="0">
                <a:solidFill>
                  <a:prstClr val="black"/>
                </a:solidFill>
                <a:latin typeface="Arial" panose="020B0604020202020204" pitchFamily="34" charset="0"/>
                <a:cs typeface="Arial" panose="020B0604020202020204" pitchFamily="34" charset="0"/>
              </a:rPr>
              <a:t> </a:t>
            </a:r>
            <a:r>
              <a:rPr lang="ru-RU" sz="1300" i="1" dirty="0" smtClean="0">
                <a:solidFill>
                  <a:prstClr val="black"/>
                </a:solidFill>
                <a:latin typeface="Arial" panose="020B0604020202020204" pitchFamily="34" charset="0"/>
                <a:cs typeface="Arial" panose="020B0604020202020204" pitchFamily="34" charset="0"/>
              </a:rPr>
              <a:t>первый </a:t>
            </a:r>
            <a:r>
              <a:rPr lang="ru-RU" sz="1300" i="1" dirty="0">
                <a:solidFill>
                  <a:prstClr val="black"/>
                </a:solidFill>
                <a:latin typeface="Arial" panose="020B0604020202020204" pitchFamily="34" charset="0"/>
                <a:cs typeface="Arial" panose="020B0604020202020204" pitchFamily="34" charset="0"/>
              </a:rPr>
              <a:t>вторник месяца с 15.00 до 17.00 часов</a:t>
            </a:r>
          </a:p>
          <a:p>
            <a:pPr algn="just"/>
            <a:endParaRPr lang="ru-RU" sz="900" dirty="0" smtClean="0">
              <a:solidFill>
                <a:prstClr val="black"/>
              </a:solidFill>
              <a:latin typeface="Arial" panose="020B0604020202020204" pitchFamily="34" charset="0"/>
              <a:cs typeface="Arial" panose="020B0604020202020204" pitchFamily="34" charset="0"/>
            </a:endParaRPr>
          </a:p>
          <a:p>
            <a:pPr algn="just"/>
            <a:r>
              <a:rPr lang="ru-RU" sz="1300" dirty="0" smtClean="0">
                <a:solidFill>
                  <a:prstClr val="black"/>
                </a:solidFill>
                <a:latin typeface="Arial" panose="020B0604020202020204" pitchFamily="34" charset="0"/>
                <a:cs typeface="Arial" panose="020B0604020202020204" pitchFamily="34" charset="0"/>
              </a:rPr>
              <a:t> 2</a:t>
            </a:r>
            <a:r>
              <a:rPr lang="ru-RU" sz="1300" dirty="0">
                <a:solidFill>
                  <a:prstClr val="black"/>
                </a:solidFill>
                <a:latin typeface="Arial" panose="020B0604020202020204" pitchFamily="34" charset="0"/>
                <a:cs typeface="Arial" panose="020B0604020202020204" pitchFamily="34" charset="0"/>
              </a:rPr>
              <a:t>. </a:t>
            </a:r>
            <a:r>
              <a:rPr lang="ru-RU" sz="1300" dirty="0" smtClean="0">
                <a:solidFill>
                  <a:prstClr val="black"/>
                </a:solidFill>
                <a:latin typeface="Arial" panose="020B0604020202020204" pitchFamily="34" charset="0"/>
                <a:cs typeface="Arial" panose="020B0604020202020204" pitchFamily="34" charset="0"/>
              </a:rPr>
              <a:t>Ф.Х</a:t>
            </a:r>
            <a:r>
              <a:rPr lang="ru-RU" sz="1300" dirty="0">
                <a:solidFill>
                  <a:prstClr val="black"/>
                </a:solidFill>
                <a:latin typeface="Arial" panose="020B0604020202020204" pitchFamily="34" charset="0"/>
                <a:cs typeface="Arial" panose="020B0604020202020204" pitchFamily="34" charset="0"/>
              </a:rPr>
              <a:t>. Муратова - первый заместитель министра финансов Чувашской Республики</a:t>
            </a:r>
          </a:p>
          <a:p>
            <a:pPr algn="just"/>
            <a:r>
              <a:rPr lang="ru-RU" sz="1300" dirty="0">
                <a:solidFill>
                  <a:prstClr val="black"/>
                </a:solidFill>
                <a:latin typeface="Arial" panose="020B0604020202020204" pitchFamily="34" charset="0"/>
                <a:cs typeface="Arial" panose="020B0604020202020204" pitchFamily="34" charset="0"/>
              </a:rPr>
              <a:t> </a:t>
            </a:r>
            <a:r>
              <a:rPr lang="ru-RU" sz="1300" i="1" dirty="0" smtClean="0">
                <a:solidFill>
                  <a:prstClr val="black"/>
                </a:solidFill>
                <a:latin typeface="Arial" panose="020B0604020202020204" pitchFamily="34" charset="0"/>
                <a:cs typeface="Arial" panose="020B0604020202020204" pitchFamily="34" charset="0"/>
              </a:rPr>
              <a:t>второй </a:t>
            </a:r>
            <a:r>
              <a:rPr lang="ru-RU" sz="1300" i="1" dirty="0">
                <a:solidFill>
                  <a:prstClr val="black"/>
                </a:solidFill>
                <a:latin typeface="Arial" panose="020B0604020202020204" pitchFamily="34" charset="0"/>
                <a:cs typeface="Arial" panose="020B0604020202020204" pitchFamily="34" charset="0"/>
              </a:rPr>
              <a:t>вторник месяца с 15.00 до 17.00 часов</a:t>
            </a:r>
          </a:p>
          <a:p>
            <a:pPr algn="just"/>
            <a:r>
              <a:rPr lang="ru-RU" sz="900" dirty="0">
                <a:solidFill>
                  <a:prstClr val="black"/>
                </a:solidFill>
                <a:latin typeface="Arial" panose="020B0604020202020204" pitchFamily="34" charset="0"/>
                <a:cs typeface="Arial" panose="020B0604020202020204" pitchFamily="34" charset="0"/>
              </a:rPr>
              <a:t> </a:t>
            </a:r>
            <a:r>
              <a:rPr lang="ru-RU" sz="900" dirty="0" smtClean="0">
                <a:solidFill>
                  <a:prstClr val="black"/>
                </a:solidFill>
                <a:latin typeface="Arial" panose="020B0604020202020204" pitchFamily="34" charset="0"/>
                <a:cs typeface="Arial" panose="020B0604020202020204" pitchFamily="34" charset="0"/>
              </a:rPr>
              <a:t> </a:t>
            </a:r>
            <a:endParaRPr lang="ru-RU" sz="900" dirty="0">
              <a:solidFill>
                <a:prstClr val="black"/>
              </a:solidFill>
              <a:latin typeface="Arial" panose="020B0604020202020204" pitchFamily="34" charset="0"/>
              <a:cs typeface="Arial" panose="020B0604020202020204" pitchFamily="34" charset="0"/>
            </a:endParaRPr>
          </a:p>
          <a:p>
            <a:pPr algn="just"/>
            <a:r>
              <a:rPr lang="ru-RU" sz="1300" dirty="0">
                <a:solidFill>
                  <a:prstClr val="black"/>
                </a:solidFill>
                <a:latin typeface="Arial" panose="020B0604020202020204" pitchFamily="34" charset="0"/>
                <a:cs typeface="Arial" panose="020B0604020202020204" pitchFamily="34" charset="0"/>
              </a:rPr>
              <a:t> 3. </a:t>
            </a:r>
            <a:r>
              <a:rPr lang="ru-RU" sz="1300" dirty="0" smtClean="0">
                <a:solidFill>
                  <a:prstClr val="black"/>
                </a:solidFill>
                <a:latin typeface="Arial" panose="020B0604020202020204" pitchFamily="34" charset="0"/>
                <a:cs typeface="Arial" panose="020B0604020202020204" pitchFamily="34" charset="0"/>
              </a:rPr>
              <a:t>С.А</a:t>
            </a:r>
            <a:r>
              <a:rPr lang="ru-RU" sz="1300" dirty="0">
                <a:solidFill>
                  <a:prstClr val="black"/>
                </a:solidFill>
                <a:latin typeface="Arial" panose="020B0604020202020204" pitchFamily="34" charset="0"/>
                <a:cs typeface="Arial" panose="020B0604020202020204" pitchFamily="34" charset="0"/>
              </a:rPr>
              <a:t>. Иванова - 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a:t>
            </a:r>
            <a:r>
              <a:rPr lang="ru-RU" sz="1300" i="1" dirty="0" smtClean="0">
                <a:solidFill>
                  <a:prstClr val="black"/>
                </a:solidFill>
                <a:latin typeface="Arial" panose="020B0604020202020204" pitchFamily="34" charset="0"/>
                <a:cs typeface="Arial" panose="020B0604020202020204" pitchFamily="34" charset="0"/>
              </a:rPr>
              <a:t>третий </a:t>
            </a:r>
            <a:r>
              <a:rPr lang="ru-RU" sz="1300" i="1" dirty="0">
                <a:solidFill>
                  <a:prstClr val="black"/>
                </a:solidFill>
                <a:latin typeface="Arial" panose="020B0604020202020204" pitchFamily="34" charset="0"/>
                <a:cs typeface="Arial" panose="020B0604020202020204" pitchFamily="34" charset="0"/>
              </a:rPr>
              <a:t>вторник месяца с 15.00 до 17.00 часов</a:t>
            </a:r>
          </a:p>
          <a:p>
            <a:pPr algn="just"/>
            <a:r>
              <a:rPr lang="ru-RU" sz="900" dirty="0">
                <a:solidFill>
                  <a:prstClr val="black"/>
                </a:solidFill>
                <a:latin typeface="Arial" panose="020B0604020202020204" pitchFamily="34" charset="0"/>
                <a:cs typeface="Arial" panose="020B0604020202020204" pitchFamily="34" charset="0"/>
              </a:rPr>
              <a:t> </a:t>
            </a:r>
            <a:r>
              <a:rPr lang="ru-RU" sz="900" dirty="0" smtClean="0">
                <a:solidFill>
                  <a:prstClr val="black"/>
                </a:solidFill>
                <a:latin typeface="Arial" panose="020B0604020202020204" pitchFamily="34" charset="0"/>
                <a:cs typeface="Arial" panose="020B0604020202020204" pitchFamily="34" charset="0"/>
              </a:rPr>
              <a:t>  </a:t>
            </a:r>
            <a:endParaRPr lang="ru-RU" sz="900" dirty="0">
              <a:solidFill>
                <a:prstClr val="black"/>
              </a:solidFill>
              <a:latin typeface="Arial" panose="020B0604020202020204" pitchFamily="34" charset="0"/>
              <a:cs typeface="Arial" panose="020B0604020202020204" pitchFamily="34" charset="0"/>
            </a:endParaRPr>
          </a:p>
          <a:p>
            <a:pPr algn="just"/>
            <a:r>
              <a:rPr lang="ru-RU" sz="1300" dirty="0">
                <a:solidFill>
                  <a:prstClr val="black"/>
                </a:solidFill>
                <a:latin typeface="Arial" panose="020B0604020202020204" pitchFamily="34" charset="0"/>
                <a:cs typeface="Arial" panose="020B0604020202020204" pitchFamily="34" charset="0"/>
              </a:rPr>
              <a:t> 4. В.Н. Иванов  - заместитель министра финансов Чувашской Республики</a:t>
            </a:r>
          </a:p>
          <a:p>
            <a:pPr algn="just"/>
            <a:r>
              <a:rPr lang="ru-RU" sz="1300" i="1" dirty="0">
                <a:solidFill>
                  <a:prstClr val="black"/>
                </a:solidFill>
                <a:latin typeface="Arial" panose="020B0604020202020204" pitchFamily="34" charset="0"/>
                <a:cs typeface="Arial" panose="020B0604020202020204" pitchFamily="34" charset="0"/>
              </a:rPr>
              <a:t> </a:t>
            </a:r>
            <a:r>
              <a:rPr lang="ru-RU" sz="1300" i="1" dirty="0" smtClean="0">
                <a:solidFill>
                  <a:prstClr val="black"/>
                </a:solidFill>
                <a:latin typeface="Arial" panose="020B0604020202020204" pitchFamily="34" charset="0"/>
                <a:cs typeface="Arial" panose="020B0604020202020204" pitchFamily="34" charset="0"/>
              </a:rPr>
              <a:t>четвертый </a:t>
            </a:r>
            <a:r>
              <a:rPr lang="ru-RU" sz="1300" i="1" dirty="0">
                <a:solidFill>
                  <a:prstClr val="black"/>
                </a:solidFill>
                <a:latin typeface="Arial" panose="020B0604020202020204" pitchFamily="34" charset="0"/>
                <a:cs typeface="Arial" panose="020B0604020202020204" pitchFamily="34" charset="0"/>
              </a:rPr>
              <a:t>вторник месяца с 15.00 до 17.00 </a:t>
            </a:r>
            <a:r>
              <a:rPr lang="ru-RU" sz="1300" i="1" dirty="0" smtClean="0">
                <a:solidFill>
                  <a:prstClr val="black"/>
                </a:solidFill>
                <a:latin typeface="Arial" panose="020B0604020202020204" pitchFamily="34" charset="0"/>
                <a:cs typeface="Arial" panose="020B0604020202020204" pitchFamily="34" charset="0"/>
              </a:rPr>
              <a:t>часов</a:t>
            </a:r>
            <a:endParaRPr lang="ru-RU" sz="1300" i="1" dirty="0">
              <a:solidFill>
                <a:prstClr val="black"/>
              </a:solidFill>
              <a:latin typeface="Arial" panose="020B0604020202020204" pitchFamily="34" charset="0"/>
              <a:cs typeface="Arial" panose="020B0604020202020204" pitchFamily="34" charset="0"/>
            </a:endParaRPr>
          </a:p>
        </p:txBody>
      </p:sp>
      <p:sp>
        <p:nvSpPr>
          <p:cNvPr id="4" name="Нашивка 3"/>
          <p:cNvSpPr/>
          <p:nvPr/>
        </p:nvSpPr>
        <p:spPr>
          <a:xfrm>
            <a:off x="385292" y="1461359"/>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5" name="Нашивка 14"/>
          <p:cNvSpPr/>
          <p:nvPr/>
        </p:nvSpPr>
        <p:spPr>
          <a:xfrm>
            <a:off x="393135" y="5091191"/>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
        <p:nvSpPr>
          <p:cNvPr id="16" name="Нашивка 15"/>
          <p:cNvSpPr/>
          <p:nvPr/>
        </p:nvSpPr>
        <p:spPr>
          <a:xfrm>
            <a:off x="393135" y="2244024"/>
            <a:ext cx="464380" cy="391725"/>
          </a:xfrm>
          <a:prstGeom prst="chevron">
            <a:avLst/>
          </a:prstGeom>
          <a:gradFill flip="none" rotWithShape="1">
            <a:gsLst>
              <a:gs pos="0">
                <a:srgbClr val="3399FF">
                  <a:tint val="66000"/>
                  <a:satMod val="160000"/>
                </a:srgbClr>
              </a:gs>
              <a:gs pos="50000">
                <a:srgbClr val="3399FF">
                  <a:tint val="44500"/>
                  <a:satMod val="160000"/>
                </a:srgbClr>
              </a:gs>
              <a:gs pos="100000">
                <a:srgbClr val="3399FF">
                  <a:tint val="23500"/>
                  <a:satMod val="160000"/>
                </a:srgbClr>
              </a:gs>
            </a:gsLst>
            <a:lin ang="5400000" scaled="1"/>
            <a:tileRect/>
          </a:gra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prstClr val="black"/>
              </a:solidFill>
            </a:endParaRPr>
          </a:p>
        </p:txBody>
      </p:sp>
    </p:spTree>
    <p:extLst>
      <p:ext uri="{BB962C8B-B14F-4D97-AF65-F5344CB8AC3E}">
        <p14:creationId xmlns:p14="http://schemas.microsoft.com/office/powerpoint/2010/main" val="1404111962"/>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12117</TotalTime>
  <Words>12790</Words>
  <Application>Microsoft Office PowerPoint</Application>
  <PresentationFormat>Экран (4:3)</PresentationFormat>
  <Paragraphs>3363</Paragraphs>
  <Slides>75</Slides>
  <Notes>49</Notes>
  <HiddenSlides>0</HiddenSlides>
  <MMClips>0</MMClips>
  <ScaleCrop>false</ScaleCrop>
  <HeadingPairs>
    <vt:vector size="4" baseType="variant">
      <vt:variant>
        <vt:lpstr>Тема</vt:lpstr>
      </vt:variant>
      <vt:variant>
        <vt:i4>1</vt:i4>
      </vt:variant>
      <vt:variant>
        <vt:lpstr>Заголовки слайдов</vt:lpstr>
      </vt:variant>
      <vt:variant>
        <vt:i4>75</vt:i4>
      </vt:variant>
    </vt:vector>
  </HeadingPairs>
  <TitlesOfParts>
    <vt:vector size="76" baseType="lpstr">
      <vt:lpstr>Воздушный поток</vt:lpstr>
      <vt:lpstr>Бюджет для граждан</vt:lpstr>
      <vt:lpstr>Чувашская Республика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Строительство хирургического корпуса БУ Чувашской Республики «Республиканский клинический онкологический диспансер» в г. Чебоксары (ул. Гладкова)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dc:title>
  <dc:creator>ОМ</dc:creator>
  <cp:lastModifiedBy>Смирнов Игорь Николаевич</cp:lastModifiedBy>
  <cp:revision>2203</cp:revision>
  <cp:lastPrinted>2017-04-14T05:50:53Z</cp:lastPrinted>
  <dcterms:created xsi:type="dcterms:W3CDTF">2011-09-23T06:24:52Z</dcterms:created>
  <dcterms:modified xsi:type="dcterms:W3CDTF">2017-04-21T06:11:38Z</dcterms:modified>
</cp:coreProperties>
</file>